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5.xml" ContentType="application/vnd.openxmlformats-officedocument.theme+xml"/>
  <Override PartName="/ppt/slideLayouts/slideLayout32.xml" ContentType="application/vnd.openxmlformats-officedocument.presentationml.slideLayout+xml"/>
  <Override PartName="/ppt/theme/theme6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  <p:sldMasterId id="2147483683" r:id="rId4"/>
    <p:sldMasterId id="2147483686" r:id="rId5"/>
    <p:sldMasterId id="2147483700" r:id="rId6"/>
  </p:sldMasterIdLst>
  <p:sldIdLst>
    <p:sldId id="346" r:id="rId7"/>
    <p:sldId id="347" r:id="rId8"/>
    <p:sldId id="360" r:id="rId9"/>
    <p:sldId id="287" r:id="rId10"/>
    <p:sldId id="361" r:id="rId11"/>
    <p:sldId id="348" r:id="rId12"/>
    <p:sldId id="363" r:id="rId13"/>
    <p:sldId id="306" r:id="rId14"/>
    <p:sldId id="355" r:id="rId15"/>
    <p:sldId id="356" r:id="rId16"/>
    <p:sldId id="357" r:id="rId17"/>
    <p:sldId id="359" r:id="rId18"/>
    <p:sldId id="358" r:id="rId19"/>
    <p:sldId id="369" r:id="rId20"/>
    <p:sldId id="368" r:id="rId21"/>
    <p:sldId id="35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8359" autoAdjust="0"/>
    <p:restoredTop sz="94660"/>
  </p:normalViewPr>
  <p:slideViewPr>
    <p:cSldViewPr snapToGrid="0" showGuides="1">
      <p:cViewPr>
        <p:scale>
          <a:sx n="87" d="100"/>
          <a:sy n="87" d="100"/>
        </p:scale>
        <p:origin x="-115" y="-293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3086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83505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50991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xmlns="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xmlns="" id="{98E4CD2F-19FD-4D06-B1F3-52C4E8F04EFE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1096182" y="2002982"/>
            <a:ext cx="1967385" cy="196760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xmlns="" id="{C9752D35-94A9-482B-B5CB-634979BBD929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5090284" y="2002982"/>
            <a:ext cx="1967385" cy="196760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xmlns="" id="{D9302DB8-5453-4391-88B9-E8AC1DFF4BD6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9084387" y="2002982"/>
            <a:ext cx="1967385" cy="196760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36720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0E139F7A-DB49-4747-BE08-2A8FB28A42D4}"/>
              </a:ext>
            </a:extLst>
          </p:cNvPr>
          <p:cNvGrpSpPr/>
          <p:nvPr userDrawn="1"/>
        </p:nvGrpSpPr>
        <p:grpSpPr>
          <a:xfrm>
            <a:off x="7407953" y="971475"/>
            <a:ext cx="4036500" cy="2217783"/>
            <a:chOff x="-548507" y="477868"/>
            <a:chExt cx="11570449" cy="6357177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xmlns="" id="{FB696E14-E4FC-4CAD-B619-D5D6531CDBAC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xmlns="" id="{FC7A3BAB-C316-4570-8C02-FA57705CEA19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xmlns="" id="{AC3B5317-9A0B-4143-B85C-C6333005AA83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95C3FC81-1AF3-4E17-B97B-AE88B8681995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833F2209-582D-4124-A8AA-0D03E8CB0BD8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xmlns="" id="{4E291033-212C-4813-B044-97CA11AA96C7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xmlns="" id="{BA495EE9-E152-4FF0-9201-54652D96C9BF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xmlns="" id="{0986D480-D6AF-445E-B186-E7DADA254298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xmlns="" id="{6D4320F5-7635-4ABC-8E7E-37CE4D7E3783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xmlns="" id="{9A24AE20-9881-4F48-B624-6F384E4D805D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xmlns="" id="{43A01168-DF4A-49DF-9EB2-F8083891FDF3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xmlns="" id="{5B6DEAE7-705F-43A1-B2A9-88B7876C008C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C303F237-F11B-47DE-A8FC-A59A36AB846E}"/>
              </a:ext>
            </a:extLst>
          </p:cNvPr>
          <p:cNvGrpSpPr/>
          <p:nvPr userDrawn="1"/>
        </p:nvGrpSpPr>
        <p:grpSpPr>
          <a:xfrm>
            <a:off x="7407953" y="3842291"/>
            <a:ext cx="4036500" cy="2217783"/>
            <a:chOff x="-548507" y="477868"/>
            <a:chExt cx="11570449" cy="6357177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xmlns="" id="{A9E13D25-B44B-45EE-AD49-945CED521D9E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24A27622-138F-42A4-B619-E1EDEBE65B61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xmlns="" id="{0228C124-8565-4874-988E-BD6CF00778B3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xmlns="" id="{2D24E54F-694E-4CFC-8FD6-7C7EF289E445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xmlns="" id="{F9545CB5-C583-4ACC-BDCA-981B72D1FB0E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xmlns="" id="{3D2342B7-5FBD-443E-9EF8-8EC1EF4976BD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xmlns="" id="{B0A7BCF3-E9A3-43E2-A838-B49E56800ACC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xmlns="" id="{870E4160-EB42-4706-876E-7A6CB3AFB2FB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xmlns="" id="{DF18B2B1-2502-4DDA-8AC8-94AC43C59053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xmlns="" id="{F5D08569-B08C-4E8A-A321-5A99E0492841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xmlns="" id="{08B869B9-AA3C-4354-99B8-56B1FB119A8D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xmlns="" id="{8D59C257-136E-45D5-9223-3ADC5C6B8D80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xmlns="" id="{4BE51ADC-8BC1-455E-BA55-8AA7DC898FCC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7956092" y="1111547"/>
            <a:ext cx="2927081" cy="17492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3" name="Picture Placeholder 2">
            <a:extLst>
              <a:ext uri="{FF2B5EF4-FFF2-40B4-BE49-F238E27FC236}">
                <a16:creationId xmlns:a16="http://schemas.microsoft.com/office/drawing/2014/main" xmlns="" id="{DCD9D3DB-2220-4596-A5BF-72EE7B9609A5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7956092" y="3984257"/>
            <a:ext cx="2927081" cy="17492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70882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xmlns="" id="{86CFB63C-8719-4A56-9AE9-2AE7BBFD278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" y="3"/>
            <a:ext cx="7219949" cy="6791323"/>
          </a:xfrm>
          <a:custGeom>
            <a:avLst/>
            <a:gdLst>
              <a:gd name="connsiteX0" fmla="*/ 6373343 w 7219949"/>
              <a:gd name="connsiteY0" fmla="*/ 5762674 h 6791323"/>
              <a:gd name="connsiteX1" fmla="*/ 6413754 w 7219949"/>
              <a:gd name="connsiteY1" fmla="*/ 5791064 h 6791323"/>
              <a:gd name="connsiteX2" fmla="*/ 6422746 w 7219949"/>
              <a:gd name="connsiteY2" fmla="*/ 5798985 h 6791323"/>
              <a:gd name="connsiteX3" fmla="*/ 6422797 w 7219949"/>
              <a:gd name="connsiteY3" fmla="*/ 5799972 h 6791323"/>
              <a:gd name="connsiteX4" fmla="*/ 6417097 w 7219949"/>
              <a:gd name="connsiteY4" fmla="*/ 5796731 h 6791323"/>
              <a:gd name="connsiteX5" fmla="*/ 6421197 w 7219949"/>
              <a:gd name="connsiteY5" fmla="*/ 5803224 h 6791323"/>
              <a:gd name="connsiteX6" fmla="*/ 6423069 w 7219949"/>
              <a:gd name="connsiteY6" fmla="*/ 5805289 h 6791323"/>
              <a:gd name="connsiteX7" fmla="*/ 6423280 w 7219949"/>
              <a:gd name="connsiteY7" fmla="*/ 5809382 h 6791323"/>
              <a:gd name="connsiteX8" fmla="*/ 6409944 w 7219949"/>
              <a:gd name="connsiteY8" fmla="*/ 5797636 h 6791323"/>
              <a:gd name="connsiteX9" fmla="*/ 1540022 w 7219949"/>
              <a:gd name="connsiteY9" fmla="*/ 5527312 h 6791323"/>
              <a:gd name="connsiteX10" fmla="*/ 1522578 w 7219949"/>
              <a:gd name="connsiteY10" fmla="*/ 5529871 h 6791323"/>
              <a:gd name="connsiteX11" fmla="*/ 1509084 w 7219949"/>
              <a:gd name="connsiteY11" fmla="*/ 5542239 h 6791323"/>
              <a:gd name="connsiteX12" fmla="*/ 1523166 w 7219949"/>
              <a:gd name="connsiteY12" fmla="*/ 5546372 h 6791323"/>
              <a:gd name="connsiteX13" fmla="*/ 1550935 w 7219949"/>
              <a:gd name="connsiteY13" fmla="*/ 5543314 h 6791323"/>
              <a:gd name="connsiteX14" fmla="*/ 1571395 w 7219949"/>
              <a:gd name="connsiteY14" fmla="*/ 5533722 h 6791323"/>
              <a:gd name="connsiteX15" fmla="*/ 1559206 w 7219949"/>
              <a:gd name="connsiteY15" fmla="*/ 5531447 h 6791323"/>
              <a:gd name="connsiteX16" fmla="*/ 1444220 w 7219949"/>
              <a:gd name="connsiteY16" fmla="*/ 5502038 h 6791323"/>
              <a:gd name="connsiteX17" fmla="*/ 1442366 w 7219949"/>
              <a:gd name="connsiteY17" fmla="*/ 5504927 h 6791323"/>
              <a:gd name="connsiteX18" fmla="*/ 1445716 w 7219949"/>
              <a:gd name="connsiteY18" fmla="*/ 5504667 h 6791323"/>
              <a:gd name="connsiteX19" fmla="*/ 1109001 w 7219949"/>
              <a:gd name="connsiteY19" fmla="*/ 5399894 h 6791323"/>
              <a:gd name="connsiteX20" fmla="*/ 1088139 w 7219949"/>
              <a:gd name="connsiteY20" fmla="*/ 5430615 h 6791323"/>
              <a:gd name="connsiteX21" fmla="*/ 1154903 w 7219949"/>
              <a:gd name="connsiteY21" fmla="*/ 5493637 h 6791323"/>
              <a:gd name="connsiteX22" fmla="*/ 1199413 w 7219949"/>
              <a:gd name="connsiteY22" fmla="*/ 5502038 h 6791323"/>
              <a:gd name="connsiteX23" fmla="*/ 1203154 w 7219949"/>
              <a:gd name="connsiteY23" fmla="*/ 5506753 h 6791323"/>
              <a:gd name="connsiteX24" fmla="*/ 1221483 w 7219949"/>
              <a:gd name="connsiteY24" fmla="*/ 5500369 h 6791323"/>
              <a:gd name="connsiteX25" fmla="*/ 1254063 w 7219949"/>
              <a:gd name="connsiteY25" fmla="*/ 5500404 h 6791323"/>
              <a:gd name="connsiteX26" fmla="*/ 1257548 w 7219949"/>
              <a:gd name="connsiteY26" fmla="*/ 5502518 h 6791323"/>
              <a:gd name="connsiteX27" fmla="*/ 1259224 w 7219949"/>
              <a:gd name="connsiteY27" fmla="*/ 5501513 h 6791323"/>
              <a:gd name="connsiteX28" fmla="*/ 1269888 w 7219949"/>
              <a:gd name="connsiteY28" fmla="*/ 5506239 h 6791323"/>
              <a:gd name="connsiteX29" fmla="*/ 1271060 w 7219949"/>
              <a:gd name="connsiteY29" fmla="*/ 5511704 h 6791323"/>
              <a:gd name="connsiteX30" fmla="*/ 1284187 w 7219949"/>
              <a:gd name="connsiteY30" fmla="*/ 5528103 h 6791323"/>
              <a:gd name="connsiteX31" fmla="*/ 1295893 w 7219949"/>
              <a:gd name="connsiteY31" fmla="*/ 5528899 h 6791323"/>
              <a:gd name="connsiteX32" fmla="*/ 1329134 w 7219949"/>
              <a:gd name="connsiteY32" fmla="*/ 5523362 h 6791323"/>
              <a:gd name="connsiteX33" fmla="*/ 1345023 w 7219949"/>
              <a:gd name="connsiteY33" fmla="*/ 5522735 h 6791323"/>
              <a:gd name="connsiteX34" fmla="*/ 1332945 w 7219949"/>
              <a:gd name="connsiteY34" fmla="*/ 5502038 h 6791323"/>
              <a:gd name="connsiteX35" fmla="*/ 1306980 w 7219949"/>
              <a:gd name="connsiteY35" fmla="*/ 5439018 h 6791323"/>
              <a:gd name="connsiteX36" fmla="*/ 1173450 w 7219949"/>
              <a:gd name="connsiteY36" fmla="*/ 5413812 h 6791323"/>
              <a:gd name="connsiteX37" fmla="*/ 1125229 w 7219949"/>
              <a:gd name="connsiteY37" fmla="*/ 5409611 h 6791323"/>
              <a:gd name="connsiteX38" fmla="*/ 1109001 w 7219949"/>
              <a:gd name="connsiteY38" fmla="*/ 5399894 h 6791323"/>
              <a:gd name="connsiteX39" fmla="*/ 1 w 7219949"/>
              <a:gd name="connsiteY39" fmla="*/ 5033886 h 6791323"/>
              <a:gd name="connsiteX40" fmla="*/ 20697 w 7219949"/>
              <a:gd name="connsiteY40" fmla="*/ 5050987 h 6791323"/>
              <a:gd name="connsiteX41" fmla="*/ 27306 w 7219949"/>
              <a:gd name="connsiteY41" fmla="*/ 5098712 h 6791323"/>
              <a:gd name="connsiteX42" fmla="*/ 75524 w 7219949"/>
              <a:gd name="connsiteY42" fmla="*/ 5149127 h 6791323"/>
              <a:gd name="connsiteX43" fmla="*/ 309203 w 7219949"/>
              <a:gd name="connsiteY43" fmla="*/ 5291971 h 6791323"/>
              <a:gd name="connsiteX44" fmla="*/ 353715 w 7219949"/>
              <a:gd name="connsiteY44" fmla="*/ 5350789 h 6791323"/>
              <a:gd name="connsiteX45" fmla="*/ 223891 w 7219949"/>
              <a:gd name="connsiteY45" fmla="*/ 5333986 h 6791323"/>
              <a:gd name="connsiteX46" fmla="*/ 45852 w 7219949"/>
              <a:gd name="connsiteY46" fmla="*/ 5266763 h 6791323"/>
              <a:gd name="connsiteX47" fmla="*/ 1 w 7219949"/>
              <a:gd name="connsiteY47" fmla="*/ 5245499 h 6791323"/>
              <a:gd name="connsiteX48" fmla="*/ 6018519 w 7219949"/>
              <a:gd name="connsiteY48" fmla="*/ 3828679 h 6791323"/>
              <a:gd name="connsiteX49" fmla="*/ 6061272 w 7219949"/>
              <a:gd name="connsiteY49" fmla="*/ 3852562 h 6791323"/>
              <a:gd name="connsiteX50" fmla="*/ 6123598 w 7219949"/>
              <a:gd name="connsiteY50" fmla="*/ 3899316 h 6791323"/>
              <a:gd name="connsiteX51" fmla="*/ 6135571 w 7219949"/>
              <a:gd name="connsiteY51" fmla="*/ 3918704 h 6791323"/>
              <a:gd name="connsiteX52" fmla="*/ 6095110 w 7219949"/>
              <a:gd name="connsiteY52" fmla="*/ 3884769 h 6791323"/>
              <a:gd name="connsiteX53" fmla="*/ 6067502 w 7219949"/>
              <a:gd name="connsiteY53" fmla="*/ 3862695 h 6791323"/>
              <a:gd name="connsiteX54" fmla="*/ 6058500 w 7219949"/>
              <a:gd name="connsiteY54" fmla="*/ 3857305 h 6791323"/>
              <a:gd name="connsiteX55" fmla="*/ 6028122 w 7219949"/>
              <a:gd name="connsiteY55" fmla="*/ 3839975 h 6791323"/>
              <a:gd name="connsiteX56" fmla="*/ 6018519 w 7219949"/>
              <a:gd name="connsiteY56" fmla="*/ 3828679 h 6791323"/>
              <a:gd name="connsiteX57" fmla="*/ 5917528 w 7219949"/>
              <a:gd name="connsiteY57" fmla="*/ 3369309 h 6791323"/>
              <a:gd name="connsiteX58" fmla="*/ 5932912 w 7219949"/>
              <a:gd name="connsiteY58" fmla="*/ 3381207 h 6791323"/>
              <a:gd name="connsiteX59" fmla="*/ 5934660 w 7219949"/>
              <a:gd name="connsiteY59" fmla="*/ 3383263 h 6791323"/>
              <a:gd name="connsiteX60" fmla="*/ 5930917 w 7219949"/>
              <a:gd name="connsiteY60" fmla="*/ 3380432 h 6791323"/>
              <a:gd name="connsiteX61" fmla="*/ 6015135 w 7219949"/>
              <a:gd name="connsiteY61" fmla="*/ 2860684 h 6791323"/>
              <a:gd name="connsiteX62" fmla="*/ 6020320 w 7219949"/>
              <a:gd name="connsiteY62" fmla="*/ 2864266 h 6791323"/>
              <a:gd name="connsiteX63" fmla="*/ 6021276 w 7219949"/>
              <a:gd name="connsiteY63" fmla="*/ 2864967 h 6791323"/>
              <a:gd name="connsiteX64" fmla="*/ 6021151 w 7219949"/>
              <a:gd name="connsiteY64" fmla="*/ 2865757 h 6791323"/>
              <a:gd name="connsiteX65" fmla="*/ 6017986 w 7219949"/>
              <a:gd name="connsiteY65" fmla="*/ 2863246 h 6791323"/>
              <a:gd name="connsiteX66" fmla="*/ 5801996 w 7219949"/>
              <a:gd name="connsiteY66" fmla="*/ 2690461 h 6791323"/>
              <a:gd name="connsiteX67" fmla="*/ 5803170 w 7219949"/>
              <a:gd name="connsiteY67" fmla="*/ 2691043 h 6791323"/>
              <a:gd name="connsiteX68" fmla="*/ 5805707 w 7219949"/>
              <a:gd name="connsiteY68" fmla="*/ 2693665 h 6791323"/>
              <a:gd name="connsiteX69" fmla="*/ 5803117 w 7219949"/>
              <a:gd name="connsiteY69" fmla="*/ 2692169 h 6791323"/>
              <a:gd name="connsiteX70" fmla="*/ 5802846 w 7219949"/>
              <a:gd name="connsiteY70" fmla="*/ 2691627 h 6791323"/>
              <a:gd name="connsiteX71" fmla="*/ 5801996 w 7219949"/>
              <a:gd name="connsiteY71" fmla="*/ 2690461 h 6791323"/>
              <a:gd name="connsiteX72" fmla="*/ 5712609 w 7219949"/>
              <a:gd name="connsiteY72" fmla="*/ 2643924 h 6791323"/>
              <a:gd name="connsiteX73" fmla="*/ 5716036 w 7219949"/>
              <a:gd name="connsiteY73" fmla="*/ 2646416 h 6791323"/>
              <a:gd name="connsiteX74" fmla="*/ 5712958 w 7219949"/>
              <a:gd name="connsiteY74" fmla="*/ 2644329 h 6791323"/>
              <a:gd name="connsiteX75" fmla="*/ 6874443 w 7219949"/>
              <a:gd name="connsiteY75" fmla="*/ 1314142 h 6791323"/>
              <a:gd name="connsiteX76" fmla="*/ 6887098 w 7219949"/>
              <a:gd name="connsiteY76" fmla="*/ 1320495 h 6791323"/>
              <a:gd name="connsiteX77" fmla="*/ 6911869 w 7219949"/>
              <a:gd name="connsiteY77" fmla="*/ 1346903 h 6791323"/>
              <a:gd name="connsiteX78" fmla="*/ 6919419 w 7219949"/>
              <a:gd name="connsiteY78" fmla="*/ 1354642 h 6791323"/>
              <a:gd name="connsiteX79" fmla="*/ 6947175 w 7219949"/>
              <a:gd name="connsiteY79" fmla="*/ 1376475 h 6791323"/>
              <a:gd name="connsiteX80" fmla="*/ 6995137 w 7219949"/>
              <a:gd name="connsiteY80" fmla="*/ 1412403 h 6791323"/>
              <a:gd name="connsiteX81" fmla="*/ 7014744 w 7219949"/>
              <a:gd name="connsiteY81" fmla="*/ 1427412 h 6791323"/>
              <a:gd name="connsiteX82" fmla="*/ 7045544 w 7219949"/>
              <a:gd name="connsiteY82" fmla="*/ 1457454 h 6791323"/>
              <a:gd name="connsiteX83" fmla="*/ 7061838 w 7219949"/>
              <a:gd name="connsiteY83" fmla="*/ 1471102 h 6791323"/>
              <a:gd name="connsiteX84" fmla="*/ 7091714 w 7219949"/>
              <a:gd name="connsiteY84" fmla="*/ 1496126 h 6791323"/>
              <a:gd name="connsiteX85" fmla="*/ 7114038 w 7219949"/>
              <a:gd name="connsiteY85" fmla="*/ 1513409 h 6791323"/>
              <a:gd name="connsiteX86" fmla="*/ 7140637 w 7219949"/>
              <a:gd name="connsiteY86" fmla="*/ 1528968 h 6791323"/>
              <a:gd name="connsiteX87" fmla="*/ 7141158 w 7219949"/>
              <a:gd name="connsiteY87" fmla="*/ 1529398 h 6791323"/>
              <a:gd name="connsiteX88" fmla="*/ 7138593 w 7219949"/>
              <a:gd name="connsiteY88" fmla="*/ 1533830 h 6791323"/>
              <a:gd name="connsiteX89" fmla="*/ 7124726 w 7219949"/>
              <a:gd name="connsiteY89" fmla="*/ 1544846 h 6791323"/>
              <a:gd name="connsiteX90" fmla="*/ 7099056 w 7219949"/>
              <a:gd name="connsiteY90" fmla="*/ 1523496 h 6791323"/>
              <a:gd name="connsiteX91" fmla="*/ 7096937 w 7219949"/>
              <a:gd name="connsiteY91" fmla="*/ 1520307 h 6791323"/>
              <a:gd name="connsiteX92" fmla="*/ 7108397 w 7219949"/>
              <a:gd name="connsiteY92" fmla="*/ 1528492 h 6791323"/>
              <a:gd name="connsiteX93" fmla="*/ 7111710 w 7219949"/>
              <a:gd name="connsiteY93" fmla="*/ 1529851 h 6791323"/>
              <a:gd name="connsiteX94" fmla="*/ 7110188 w 7219949"/>
              <a:gd name="connsiteY94" fmla="*/ 1525747 h 6791323"/>
              <a:gd name="connsiteX95" fmla="*/ 7103234 w 7219949"/>
              <a:gd name="connsiteY95" fmla="*/ 1517093 h 6791323"/>
              <a:gd name="connsiteX96" fmla="*/ 7058257 w 7219949"/>
              <a:gd name="connsiteY96" fmla="*/ 1476591 h 6791323"/>
              <a:gd name="connsiteX97" fmla="*/ 6908883 w 7219949"/>
              <a:gd name="connsiteY97" fmla="*/ 1351478 h 6791323"/>
              <a:gd name="connsiteX98" fmla="*/ 6874443 w 7219949"/>
              <a:gd name="connsiteY98" fmla="*/ 1314142 h 6791323"/>
              <a:gd name="connsiteX99" fmla="*/ 6661736 w 7219949"/>
              <a:gd name="connsiteY99" fmla="*/ 1273216 h 6791323"/>
              <a:gd name="connsiteX100" fmla="*/ 6671078 w 7219949"/>
              <a:gd name="connsiteY100" fmla="*/ 1278211 h 6791323"/>
              <a:gd name="connsiteX101" fmla="*/ 6695521 w 7219949"/>
              <a:gd name="connsiteY101" fmla="*/ 1298683 h 6791323"/>
              <a:gd name="connsiteX102" fmla="*/ 6734408 w 7219949"/>
              <a:gd name="connsiteY102" fmla="*/ 1322768 h 6791323"/>
              <a:gd name="connsiteX103" fmla="*/ 6750704 w 7219949"/>
              <a:gd name="connsiteY103" fmla="*/ 1336417 h 6791323"/>
              <a:gd name="connsiteX104" fmla="*/ 6833971 w 7219949"/>
              <a:gd name="connsiteY104" fmla="*/ 1401916 h 6791323"/>
              <a:gd name="connsiteX105" fmla="*/ 6846625 w 7219949"/>
              <a:gd name="connsiteY105" fmla="*/ 1408272 h 6791323"/>
              <a:gd name="connsiteX106" fmla="*/ 6801052 w 7219949"/>
              <a:gd name="connsiteY106" fmla="*/ 1368685 h 6791323"/>
              <a:gd name="connsiteX107" fmla="*/ 6801649 w 7219949"/>
              <a:gd name="connsiteY107" fmla="*/ 1367769 h 6791323"/>
              <a:gd name="connsiteX108" fmla="*/ 6847820 w 7219949"/>
              <a:gd name="connsiteY108" fmla="*/ 1406440 h 6791323"/>
              <a:gd name="connsiteX109" fmla="*/ 6874094 w 7219949"/>
              <a:gd name="connsiteY109" fmla="*/ 1428448 h 6791323"/>
              <a:gd name="connsiteX110" fmla="*/ 6875058 w 7219949"/>
              <a:gd name="connsiteY110" fmla="*/ 1439534 h 6791323"/>
              <a:gd name="connsiteX111" fmla="*/ 6875306 w 7219949"/>
              <a:gd name="connsiteY111" fmla="*/ 1440882 h 6791323"/>
              <a:gd name="connsiteX112" fmla="*/ 6872919 w 7219949"/>
              <a:gd name="connsiteY112" fmla="*/ 1438783 h 6791323"/>
              <a:gd name="connsiteX113" fmla="*/ 6867815 w 7219949"/>
              <a:gd name="connsiteY113" fmla="*/ 1440167 h 6791323"/>
              <a:gd name="connsiteX114" fmla="*/ 6863577 w 7219949"/>
              <a:gd name="connsiteY114" fmla="*/ 1433787 h 6791323"/>
              <a:gd name="connsiteX115" fmla="*/ 6847282 w 7219949"/>
              <a:gd name="connsiteY115" fmla="*/ 1420139 h 6791323"/>
              <a:gd name="connsiteX116" fmla="*/ 6842178 w 7219949"/>
              <a:gd name="connsiteY116" fmla="*/ 1421523 h 6791323"/>
              <a:gd name="connsiteX117" fmla="*/ 6837941 w 7219949"/>
              <a:gd name="connsiteY117" fmla="*/ 1415144 h 6791323"/>
              <a:gd name="connsiteX118" fmla="*/ 6824360 w 7219949"/>
              <a:gd name="connsiteY118" fmla="*/ 1403770 h 6791323"/>
              <a:gd name="connsiteX119" fmla="*/ 6817137 w 7219949"/>
              <a:gd name="connsiteY119" fmla="*/ 1401965 h 6791323"/>
              <a:gd name="connsiteX120" fmla="*/ 6806872 w 7219949"/>
              <a:gd name="connsiteY120" fmla="*/ 1391951 h 6791323"/>
              <a:gd name="connsiteX121" fmla="*/ 6787263 w 7219949"/>
              <a:gd name="connsiteY121" fmla="*/ 1376942 h 6791323"/>
              <a:gd name="connsiteX122" fmla="*/ 6768849 w 7219949"/>
              <a:gd name="connsiteY122" fmla="*/ 1360104 h 6791323"/>
              <a:gd name="connsiteX123" fmla="*/ 6755270 w 7219949"/>
              <a:gd name="connsiteY123" fmla="*/ 1348729 h 6791323"/>
              <a:gd name="connsiteX124" fmla="*/ 6722679 w 7219949"/>
              <a:gd name="connsiteY124" fmla="*/ 1321431 h 6791323"/>
              <a:gd name="connsiteX125" fmla="*/ 6694923 w 7219949"/>
              <a:gd name="connsiteY125" fmla="*/ 1299599 h 6791323"/>
              <a:gd name="connsiteX126" fmla="*/ 6681074 w 7219949"/>
              <a:gd name="connsiteY126" fmla="*/ 1295074 h 6791323"/>
              <a:gd name="connsiteX127" fmla="*/ 6662660 w 7219949"/>
              <a:gd name="connsiteY127" fmla="*/ 1278235 h 6791323"/>
              <a:gd name="connsiteX128" fmla="*/ 6661736 w 7219949"/>
              <a:gd name="connsiteY128" fmla="*/ 1273216 h 6791323"/>
              <a:gd name="connsiteX129" fmla="*/ 0 w 7219949"/>
              <a:gd name="connsiteY129" fmla="*/ 0 h 6791323"/>
              <a:gd name="connsiteX130" fmla="*/ 6972406 w 7219949"/>
              <a:gd name="connsiteY130" fmla="*/ 0 h 6791323"/>
              <a:gd name="connsiteX131" fmla="*/ 6976138 w 7219949"/>
              <a:gd name="connsiteY131" fmla="*/ 3025 h 6791323"/>
              <a:gd name="connsiteX132" fmla="*/ 7039194 w 7219949"/>
              <a:gd name="connsiteY132" fmla="*/ 150070 h 6791323"/>
              <a:gd name="connsiteX133" fmla="*/ 6968720 w 7219949"/>
              <a:gd name="connsiteY133" fmla="*/ 225694 h 6791323"/>
              <a:gd name="connsiteX134" fmla="*/ 6927918 w 7219949"/>
              <a:gd name="connsiteY134" fmla="*/ 271907 h 6791323"/>
              <a:gd name="connsiteX135" fmla="*/ 6898245 w 7219949"/>
              <a:gd name="connsiteY135" fmla="*/ 246701 h 6791323"/>
              <a:gd name="connsiteX136" fmla="*/ 6879700 w 7219949"/>
              <a:gd name="connsiteY136" fmla="*/ 234099 h 6791323"/>
              <a:gd name="connsiteX137" fmla="*/ 6819888 w 7219949"/>
              <a:gd name="connsiteY137" fmla="*/ 250377 h 6791323"/>
              <a:gd name="connsiteX138" fmla="*/ 6809591 w 7219949"/>
              <a:gd name="connsiteY138" fmla="*/ 247177 h 6791323"/>
              <a:gd name="connsiteX139" fmla="*/ 6854840 w 7219949"/>
              <a:gd name="connsiteY139" fmla="*/ 305140 h 6791323"/>
              <a:gd name="connsiteX140" fmla="*/ 6996193 w 7219949"/>
              <a:gd name="connsiteY140" fmla="*/ 495970 h 6791323"/>
              <a:gd name="connsiteX141" fmla="*/ 7022160 w 7219949"/>
              <a:gd name="connsiteY141" fmla="*/ 542186 h 6791323"/>
              <a:gd name="connsiteX142" fmla="*/ 6973940 w 7219949"/>
              <a:gd name="connsiteY142" fmla="*/ 579998 h 6791323"/>
              <a:gd name="connsiteX143" fmla="*/ 6858954 w 7219949"/>
              <a:gd name="connsiteY143" fmla="*/ 596802 h 6791323"/>
              <a:gd name="connsiteX144" fmla="*/ 6773643 w 7219949"/>
              <a:gd name="connsiteY144" fmla="*/ 533782 h 6791323"/>
              <a:gd name="connsiteX145" fmla="*/ 6755096 w 7219949"/>
              <a:gd name="connsiteY145" fmla="*/ 500173 h 6791323"/>
              <a:gd name="connsiteX146" fmla="*/ 6706878 w 7219949"/>
              <a:gd name="connsiteY146" fmla="*/ 411945 h 6791323"/>
              <a:gd name="connsiteX147" fmla="*/ 6658658 w 7219949"/>
              <a:gd name="connsiteY147" fmla="*/ 407744 h 6791323"/>
              <a:gd name="connsiteX148" fmla="*/ 6632692 w 7219949"/>
              <a:gd name="connsiteY148" fmla="*/ 411945 h 6791323"/>
              <a:gd name="connsiteX149" fmla="*/ 6636401 w 7219949"/>
              <a:gd name="connsiteY149" fmla="*/ 378334 h 6791323"/>
              <a:gd name="connsiteX150" fmla="*/ 6645211 w 7219949"/>
              <a:gd name="connsiteY150" fmla="*/ 338946 h 6791323"/>
              <a:gd name="connsiteX151" fmla="*/ 6638682 w 7219949"/>
              <a:gd name="connsiteY151" fmla="*/ 330642 h 6791323"/>
              <a:gd name="connsiteX152" fmla="*/ 6629003 w 7219949"/>
              <a:gd name="connsiteY152" fmla="*/ 328429 h 6791323"/>
              <a:gd name="connsiteX153" fmla="*/ 6612637 w 7219949"/>
              <a:gd name="connsiteY153" fmla="*/ 318125 h 6791323"/>
              <a:gd name="connsiteX154" fmla="*/ 6566929 w 7219949"/>
              <a:gd name="connsiteY154" fmla="*/ 282867 h 6791323"/>
              <a:gd name="connsiteX155" fmla="*/ 6521417 w 7219949"/>
              <a:gd name="connsiteY155" fmla="*/ 253869 h 6791323"/>
              <a:gd name="connsiteX156" fmla="*/ 6516468 w 7219949"/>
              <a:gd name="connsiteY156" fmla="*/ 249391 h 6791323"/>
              <a:gd name="connsiteX157" fmla="*/ 6453141 w 7219949"/>
              <a:gd name="connsiteY157" fmla="*/ 217291 h 6791323"/>
              <a:gd name="connsiteX158" fmla="*/ 6412340 w 7219949"/>
              <a:gd name="connsiteY158" fmla="*/ 213092 h 6791323"/>
              <a:gd name="connsiteX159" fmla="*/ 6404667 w 7219949"/>
              <a:gd name="connsiteY159" fmla="*/ 240606 h 6791323"/>
              <a:gd name="connsiteX160" fmla="*/ 6453468 w 7219949"/>
              <a:gd name="connsiteY160" fmla="*/ 321004 h 6791323"/>
              <a:gd name="connsiteX161" fmla="*/ 6475397 w 7219949"/>
              <a:gd name="connsiteY161" fmla="*/ 339129 h 6791323"/>
              <a:gd name="connsiteX162" fmla="*/ 6608927 w 7219949"/>
              <a:gd name="connsiteY162" fmla="*/ 465170 h 6791323"/>
              <a:gd name="connsiteX163" fmla="*/ 6620054 w 7219949"/>
              <a:gd name="connsiteY163" fmla="*/ 477775 h 6791323"/>
              <a:gd name="connsiteX164" fmla="*/ 6694237 w 7219949"/>
              <a:gd name="connsiteY164" fmla="*/ 578607 h 6791323"/>
              <a:gd name="connsiteX165" fmla="*/ 7113377 w 7219949"/>
              <a:gd name="connsiteY165" fmla="*/ 948322 h 6791323"/>
              <a:gd name="connsiteX166" fmla="*/ 7128214 w 7219949"/>
              <a:gd name="connsiteY166" fmla="*/ 994538 h 6791323"/>
              <a:gd name="connsiteX167" fmla="*/ 7091123 w 7219949"/>
              <a:gd name="connsiteY167" fmla="*/ 1007141 h 6791323"/>
              <a:gd name="connsiteX168" fmla="*/ 6987266 w 7219949"/>
              <a:gd name="connsiteY168" fmla="*/ 986133 h 6791323"/>
              <a:gd name="connsiteX169" fmla="*/ 6879700 w 7219949"/>
              <a:gd name="connsiteY169" fmla="*/ 939920 h 6791323"/>
              <a:gd name="connsiteX170" fmla="*/ 6779551 w 7219949"/>
              <a:gd name="connsiteY170" fmla="*/ 881101 h 6791323"/>
              <a:gd name="connsiteX171" fmla="*/ 6730404 w 7219949"/>
              <a:gd name="connsiteY171" fmla="*/ 882676 h 6791323"/>
              <a:gd name="connsiteX172" fmla="*/ 6729427 w 7219949"/>
              <a:gd name="connsiteY172" fmla="*/ 884274 h 6791323"/>
              <a:gd name="connsiteX173" fmla="*/ 6739797 w 7219949"/>
              <a:gd name="connsiteY173" fmla="*/ 897722 h 6791323"/>
              <a:gd name="connsiteX174" fmla="*/ 6844118 w 7219949"/>
              <a:gd name="connsiteY174" fmla="*/ 1012735 h 6791323"/>
              <a:gd name="connsiteX175" fmla="*/ 6973940 w 7219949"/>
              <a:gd name="connsiteY175" fmla="*/ 1189190 h 6791323"/>
              <a:gd name="connsiteX176" fmla="*/ 7018451 w 7219949"/>
              <a:gd name="connsiteY176" fmla="*/ 1222802 h 6791323"/>
              <a:gd name="connsiteX177" fmla="*/ 7055542 w 7219949"/>
              <a:gd name="connsiteY177" fmla="*/ 1285821 h 6791323"/>
              <a:gd name="connsiteX178" fmla="*/ 7070379 w 7219949"/>
              <a:gd name="connsiteY178" fmla="*/ 1311029 h 6791323"/>
              <a:gd name="connsiteX179" fmla="*/ 7159402 w 7219949"/>
              <a:gd name="connsiteY179" fmla="*/ 1365647 h 6791323"/>
              <a:gd name="connsiteX180" fmla="*/ 7207620 w 7219949"/>
              <a:gd name="connsiteY180" fmla="*/ 1428667 h 6791323"/>
              <a:gd name="connsiteX181" fmla="*/ 7181656 w 7219949"/>
              <a:gd name="connsiteY181" fmla="*/ 1491685 h 6791323"/>
              <a:gd name="connsiteX182" fmla="*/ 7155691 w 7219949"/>
              <a:gd name="connsiteY182" fmla="*/ 1504289 h 6791323"/>
              <a:gd name="connsiteX183" fmla="*/ 7146061 w 7219949"/>
              <a:gd name="connsiteY183" fmla="*/ 1520928 h 6791323"/>
              <a:gd name="connsiteX184" fmla="*/ 7139336 w 7219949"/>
              <a:gd name="connsiteY184" fmla="*/ 1515675 h 6791323"/>
              <a:gd name="connsiteX185" fmla="*/ 7121201 w 7219949"/>
              <a:gd name="connsiteY185" fmla="*/ 1502431 h 6791323"/>
              <a:gd name="connsiteX186" fmla="*/ 7091326 w 7219949"/>
              <a:gd name="connsiteY186" fmla="*/ 1477408 h 6791323"/>
              <a:gd name="connsiteX187" fmla="*/ 7085894 w 7219949"/>
              <a:gd name="connsiteY187" fmla="*/ 1472858 h 6791323"/>
              <a:gd name="connsiteX188" fmla="*/ 7046678 w 7219949"/>
              <a:gd name="connsiteY188" fmla="*/ 1442841 h 6791323"/>
              <a:gd name="connsiteX189" fmla="*/ 7016475 w 7219949"/>
              <a:gd name="connsiteY189" fmla="*/ 1411883 h 6791323"/>
              <a:gd name="connsiteX190" fmla="*/ 7010448 w 7219949"/>
              <a:gd name="connsiteY190" fmla="*/ 1408249 h 6791323"/>
              <a:gd name="connsiteX191" fmla="*/ 7001703 w 7219949"/>
              <a:gd name="connsiteY191" fmla="*/ 1402339 h 6791323"/>
              <a:gd name="connsiteX192" fmla="*/ 6919629 w 7219949"/>
              <a:gd name="connsiteY192" fmla="*/ 1335011 h 6791323"/>
              <a:gd name="connsiteX193" fmla="*/ 6893991 w 7219949"/>
              <a:gd name="connsiteY193" fmla="*/ 1316366 h 6791323"/>
              <a:gd name="connsiteX194" fmla="*/ 6866833 w 7219949"/>
              <a:gd name="connsiteY194" fmla="*/ 1293618 h 6791323"/>
              <a:gd name="connsiteX195" fmla="*/ 6823976 w 7219949"/>
              <a:gd name="connsiteY195" fmla="*/ 1256308 h 6791323"/>
              <a:gd name="connsiteX196" fmla="*/ 6813113 w 7219949"/>
              <a:gd name="connsiteY196" fmla="*/ 1247208 h 6791323"/>
              <a:gd name="connsiteX197" fmla="*/ 6804368 w 7219949"/>
              <a:gd name="connsiteY197" fmla="*/ 1241298 h 6791323"/>
              <a:gd name="connsiteX198" fmla="*/ 6808008 w 7219949"/>
              <a:gd name="connsiteY198" fmla="*/ 1248592 h 6791323"/>
              <a:gd name="connsiteX199" fmla="*/ 6832780 w 7219949"/>
              <a:gd name="connsiteY199" fmla="*/ 1275000 h 6791323"/>
              <a:gd name="connsiteX200" fmla="*/ 6841853 w 7219949"/>
              <a:gd name="connsiteY200" fmla="*/ 1286843 h 6791323"/>
              <a:gd name="connsiteX201" fmla="*/ 6798727 w 7219949"/>
              <a:gd name="connsiteY201" fmla="*/ 1256381 h 6791323"/>
              <a:gd name="connsiteX202" fmla="*/ 6766464 w 7219949"/>
              <a:gd name="connsiteY202" fmla="*/ 1235017 h 6791323"/>
              <a:gd name="connsiteX203" fmla="*/ 6758645 w 7219949"/>
              <a:gd name="connsiteY203" fmla="*/ 1234127 h 6791323"/>
              <a:gd name="connsiteX204" fmla="*/ 6768911 w 7219949"/>
              <a:gd name="connsiteY204" fmla="*/ 1244142 h 6791323"/>
              <a:gd name="connsiteX205" fmla="*/ 6823228 w 7219949"/>
              <a:gd name="connsiteY205" fmla="*/ 1289638 h 6791323"/>
              <a:gd name="connsiteX206" fmla="*/ 6912914 w 7219949"/>
              <a:gd name="connsiteY206" fmla="*/ 1377488 h 6791323"/>
              <a:gd name="connsiteX207" fmla="*/ 6946428 w 7219949"/>
              <a:gd name="connsiteY207" fmla="*/ 1409806 h 6791323"/>
              <a:gd name="connsiteX208" fmla="*/ 6985048 w 7219949"/>
              <a:gd name="connsiteY208" fmla="*/ 1440738 h 6791323"/>
              <a:gd name="connsiteX209" fmla="*/ 7027577 w 7219949"/>
              <a:gd name="connsiteY209" fmla="*/ 1472115 h 6791323"/>
              <a:gd name="connsiteX210" fmla="*/ 7091564 w 7219949"/>
              <a:gd name="connsiteY210" fmla="*/ 1528541 h 6791323"/>
              <a:gd name="connsiteX211" fmla="*/ 7099712 w 7219949"/>
              <a:gd name="connsiteY211" fmla="*/ 1535365 h 6791323"/>
              <a:gd name="connsiteX212" fmla="*/ 7117937 w 7219949"/>
              <a:gd name="connsiteY212" fmla="*/ 1550238 h 6791323"/>
              <a:gd name="connsiteX213" fmla="*/ 7116280 w 7219949"/>
              <a:gd name="connsiteY213" fmla="*/ 1551555 h 6791323"/>
              <a:gd name="connsiteX214" fmla="*/ 7062962 w 7219949"/>
              <a:gd name="connsiteY214" fmla="*/ 1542099 h 6791323"/>
              <a:gd name="connsiteX215" fmla="*/ 7015166 w 7219949"/>
              <a:gd name="connsiteY215" fmla="*/ 1506268 h 6791323"/>
              <a:gd name="connsiteX216" fmla="*/ 7004833 w 7219949"/>
              <a:gd name="connsiteY216" fmla="*/ 1494095 h 6791323"/>
              <a:gd name="connsiteX217" fmla="*/ 6995492 w 7219949"/>
              <a:gd name="connsiteY217" fmla="*/ 1489101 h 6791323"/>
              <a:gd name="connsiteX218" fmla="*/ 6993256 w 7219949"/>
              <a:gd name="connsiteY218" fmla="*/ 1489842 h 6791323"/>
              <a:gd name="connsiteX219" fmla="*/ 6965594 w 7219949"/>
              <a:gd name="connsiteY219" fmla="*/ 1469104 h 6791323"/>
              <a:gd name="connsiteX220" fmla="*/ 6884918 w 7219949"/>
              <a:gd name="connsiteY220" fmla="*/ 1374048 h 6791323"/>
              <a:gd name="connsiteX221" fmla="*/ 6879747 w 7219949"/>
              <a:gd name="connsiteY221" fmla="*/ 1365262 h 6791323"/>
              <a:gd name="connsiteX222" fmla="*/ 6876447 w 7219949"/>
              <a:gd name="connsiteY222" fmla="*/ 1375638 h 6791323"/>
              <a:gd name="connsiteX223" fmla="*/ 6874201 w 7219949"/>
              <a:gd name="connsiteY223" fmla="*/ 1388700 h 6791323"/>
              <a:gd name="connsiteX224" fmla="*/ 6860295 w 7219949"/>
              <a:gd name="connsiteY224" fmla="*/ 1374446 h 6791323"/>
              <a:gd name="connsiteX225" fmla="*/ 6836180 w 7219949"/>
              <a:gd name="connsiteY225" fmla="*/ 1359907 h 6791323"/>
              <a:gd name="connsiteX226" fmla="*/ 6793383 w 7219949"/>
              <a:gd name="connsiteY226" fmla="*/ 1335379 h 6791323"/>
              <a:gd name="connsiteX227" fmla="*/ 6775566 w 7219949"/>
              <a:gd name="connsiteY227" fmla="*/ 1317625 h 6791323"/>
              <a:gd name="connsiteX228" fmla="*/ 6756226 w 7219949"/>
              <a:gd name="connsiteY228" fmla="*/ 1295768 h 6791323"/>
              <a:gd name="connsiteX229" fmla="*/ 6725755 w 7219949"/>
              <a:gd name="connsiteY229" fmla="*/ 1271659 h 6791323"/>
              <a:gd name="connsiteX230" fmla="*/ 6718532 w 7219949"/>
              <a:gd name="connsiteY230" fmla="*/ 1269854 h 6791323"/>
              <a:gd name="connsiteX231" fmla="*/ 6675346 w 7219949"/>
              <a:gd name="connsiteY231" fmla="*/ 1226609 h 6791323"/>
              <a:gd name="connsiteX232" fmla="*/ 6645471 w 7219949"/>
              <a:gd name="connsiteY232" fmla="*/ 1201587 h 6791323"/>
              <a:gd name="connsiteX233" fmla="*/ 6578171 w 7219949"/>
              <a:gd name="connsiteY233" fmla="*/ 1143800 h 6791323"/>
              <a:gd name="connsiteX234" fmla="*/ 6559757 w 7219949"/>
              <a:gd name="connsiteY234" fmla="*/ 1126962 h 6791323"/>
              <a:gd name="connsiteX235" fmla="*/ 6537434 w 7219949"/>
              <a:gd name="connsiteY235" fmla="*/ 1109679 h 6791323"/>
              <a:gd name="connsiteX236" fmla="*/ 6512989 w 7219949"/>
              <a:gd name="connsiteY236" fmla="*/ 1089206 h 6791323"/>
              <a:gd name="connsiteX237" fmla="*/ 6506693 w 7219949"/>
              <a:gd name="connsiteY237" fmla="*/ 1092419 h 6791323"/>
              <a:gd name="connsiteX238" fmla="*/ 6472311 w 7219949"/>
              <a:gd name="connsiteY238" fmla="*/ 1067867 h 6791323"/>
              <a:gd name="connsiteX239" fmla="*/ 6464761 w 7219949"/>
              <a:gd name="connsiteY239" fmla="*/ 1060129 h 6791323"/>
              <a:gd name="connsiteX240" fmla="*/ 6457538 w 7219949"/>
              <a:gd name="connsiteY240" fmla="*/ 1058323 h 6791323"/>
              <a:gd name="connsiteX241" fmla="*/ 6461179 w 7219949"/>
              <a:gd name="connsiteY241" fmla="*/ 1065617 h 6791323"/>
              <a:gd name="connsiteX242" fmla="*/ 6483502 w 7219949"/>
              <a:gd name="connsiteY242" fmla="*/ 1082900 h 6791323"/>
              <a:gd name="connsiteX243" fmla="*/ 6506752 w 7219949"/>
              <a:gd name="connsiteY243" fmla="*/ 1105203 h 6791323"/>
              <a:gd name="connsiteX244" fmla="*/ 6511318 w 7219949"/>
              <a:gd name="connsiteY244" fmla="*/ 1117518 h 6791323"/>
              <a:gd name="connsiteX245" fmla="*/ 6523704 w 7219949"/>
              <a:gd name="connsiteY245" fmla="*/ 1130721 h 6791323"/>
              <a:gd name="connsiteX246" fmla="*/ 6558682 w 7219949"/>
              <a:gd name="connsiteY246" fmla="*/ 1154359 h 6791323"/>
              <a:gd name="connsiteX247" fmla="*/ 6572261 w 7219949"/>
              <a:gd name="connsiteY247" fmla="*/ 1165732 h 6791323"/>
              <a:gd name="connsiteX248" fmla="*/ 6575902 w 7219949"/>
              <a:gd name="connsiteY248" fmla="*/ 1173027 h 6791323"/>
              <a:gd name="connsiteX249" fmla="*/ 6570203 w 7219949"/>
              <a:gd name="connsiteY249" fmla="*/ 1175327 h 6791323"/>
              <a:gd name="connsiteX250" fmla="*/ 6551519 w 7219949"/>
              <a:gd name="connsiteY250" fmla="*/ 1165337 h 6791323"/>
              <a:gd name="connsiteX251" fmla="*/ 6547610 w 7219949"/>
              <a:gd name="connsiteY251" fmla="*/ 1164892 h 6791323"/>
              <a:gd name="connsiteX252" fmla="*/ 6552444 w 7219949"/>
              <a:gd name="connsiteY252" fmla="*/ 1170356 h 6791323"/>
              <a:gd name="connsiteX253" fmla="*/ 6580200 w 7219949"/>
              <a:gd name="connsiteY253" fmla="*/ 1192188 h 6791323"/>
              <a:gd name="connsiteX254" fmla="*/ 6582916 w 7219949"/>
              <a:gd name="connsiteY254" fmla="*/ 1194463 h 6791323"/>
              <a:gd name="connsiteX255" fmla="*/ 6581723 w 7219949"/>
              <a:gd name="connsiteY255" fmla="*/ 1196294 h 6791323"/>
              <a:gd name="connsiteX256" fmla="*/ 6582648 w 7219949"/>
              <a:gd name="connsiteY256" fmla="*/ 1201313 h 6791323"/>
              <a:gd name="connsiteX257" fmla="*/ 6601658 w 7219949"/>
              <a:gd name="connsiteY257" fmla="*/ 1217237 h 6791323"/>
              <a:gd name="connsiteX258" fmla="*/ 6575424 w 7219949"/>
              <a:gd name="connsiteY258" fmla="*/ 1199508 h 6791323"/>
              <a:gd name="connsiteX259" fmla="*/ 6570918 w 7219949"/>
              <a:gd name="connsiteY259" fmla="*/ 1199978 h 6791323"/>
              <a:gd name="connsiteX260" fmla="*/ 6559189 w 7219949"/>
              <a:gd name="connsiteY260" fmla="*/ 1198642 h 6791323"/>
              <a:gd name="connsiteX261" fmla="*/ 6548325 w 7219949"/>
              <a:gd name="connsiteY261" fmla="*/ 1189542 h 6791323"/>
              <a:gd name="connsiteX262" fmla="*/ 6547131 w 7219949"/>
              <a:gd name="connsiteY262" fmla="*/ 1191371 h 6791323"/>
              <a:gd name="connsiteX263" fmla="*/ 6546534 w 7219949"/>
              <a:gd name="connsiteY263" fmla="*/ 1192286 h 6791323"/>
              <a:gd name="connsiteX264" fmla="*/ 6595747 w 7219949"/>
              <a:gd name="connsiteY264" fmla="*/ 1239167 h 6791323"/>
              <a:gd name="connsiteX265" fmla="*/ 6625354 w 7219949"/>
              <a:gd name="connsiteY265" fmla="*/ 1271040 h 6791323"/>
              <a:gd name="connsiteX266" fmla="*/ 6629592 w 7219949"/>
              <a:gd name="connsiteY266" fmla="*/ 1277419 h 6791323"/>
              <a:gd name="connsiteX267" fmla="*/ 6620251 w 7219949"/>
              <a:gd name="connsiteY267" fmla="*/ 1272423 h 6791323"/>
              <a:gd name="connsiteX268" fmla="*/ 6595808 w 7219949"/>
              <a:gd name="connsiteY268" fmla="*/ 1251951 h 6791323"/>
              <a:gd name="connsiteX269" fmla="*/ 6589778 w 7219949"/>
              <a:gd name="connsiteY269" fmla="*/ 1248316 h 6791323"/>
              <a:gd name="connsiteX270" fmla="*/ 6591301 w 7219949"/>
              <a:gd name="connsiteY270" fmla="*/ 1252420 h 6791323"/>
              <a:gd name="connsiteX271" fmla="*/ 6606402 w 7219949"/>
              <a:gd name="connsiteY271" fmla="*/ 1267898 h 6791323"/>
              <a:gd name="connsiteX272" fmla="*/ 6630846 w 7219949"/>
              <a:gd name="connsiteY272" fmla="*/ 1288373 h 6791323"/>
              <a:gd name="connsiteX273" fmla="*/ 6631174 w 7219949"/>
              <a:gd name="connsiteY273" fmla="*/ 1294307 h 6791323"/>
              <a:gd name="connsiteX274" fmla="*/ 6629981 w 7219949"/>
              <a:gd name="connsiteY274" fmla="*/ 1296136 h 6791323"/>
              <a:gd name="connsiteX275" fmla="*/ 6585661 w 7219949"/>
              <a:gd name="connsiteY275" fmla="*/ 1267503 h 6791323"/>
              <a:gd name="connsiteX276" fmla="*/ 6491798 w 7219949"/>
              <a:gd name="connsiteY276" fmla="*/ 1186055 h 6791323"/>
              <a:gd name="connsiteX277" fmla="*/ 6477025 w 7219949"/>
              <a:gd name="connsiteY277" fmla="*/ 1176511 h 6791323"/>
              <a:gd name="connsiteX278" fmla="*/ 6489409 w 7219949"/>
              <a:gd name="connsiteY278" fmla="*/ 1189714 h 6791323"/>
              <a:gd name="connsiteX279" fmla="*/ 6520807 w 7219949"/>
              <a:gd name="connsiteY279" fmla="*/ 1218841 h 6791323"/>
              <a:gd name="connsiteX280" fmla="*/ 6556113 w 7219949"/>
              <a:gd name="connsiteY280" fmla="*/ 1248413 h 6791323"/>
              <a:gd name="connsiteX281" fmla="*/ 6609834 w 7219949"/>
              <a:gd name="connsiteY281" fmla="*/ 1294825 h 6791323"/>
              <a:gd name="connsiteX282" fmla="*/ 6694415 w 7219949"/>
              <a:gd name="connsiteY282" fmla="*/ 1384061 h 6791323"/>
              <a:gd name="connsiteX283" fmla="*/ 6725214 w 7219949"/>
              <a:gd name="connsiteY283" fmla="*/ 1414103 h 6791323"/>
              <a:gd name="connsiteX284" fmla="*/ 6735481 w 7219949"/>
              <a:gd name="connsiteY284" fmla="*/ 1424117 h 6791323"/>
              <a:gd name="connsiteX285" fmla="*/ 6723424 w 7219949"/>
              <a:gd name="connsiteY285" fmla="*/ 1416848 h 6791323"/>
              <a:gd name="connsiteX286" fmla="*/ 6582197 w 7219949"/>
              <a:gd name="connsiteY286" fmla="*/ 1298558 h 6791323"/>
              <a:gd name="connsiteX287" fmla="*/ 6535490 w 7219949"/>
              <a:gd name="connsiteY287" fmla="*/ 1273584 h 6791323"/>
              <a:gd name="connsiteX288" fmla="*/ 6534296 w 7219949"/>
              <a:gd name="connsiteY288" fmla="*/ 1275413 h 6791323"/>
              <a:gd name="connsiteX289" fmla="*/ 6540385 w 7219949"/>
              <a:gd name="connsiteY289" fmla="*/ 1291832 h 6791323"/>
              <a:gd name="connsiteX290" fmla="*/ 6553098 w 7219949"/>
              <a:gd name="connsiteY290" fmla="*/ 1310968 h 6791323"/>
              <a:gd name="connsiteX291" fmla="*/ 6570377 w 7219949"/>
              <a:gd name="connsiteY291" fmla="*/ 1342420 h 6791323"/>
              <a:gd name="connsiteX292" fmla="*/ 6590104 w 7219949"/>
              <a:gd name="connsiteY292" fmla="*/ 1382995 h 6791323"/>
              <a:gd name="connsiteX293" fmla="*/ 6600371 w 7219949"/>
              <a:gd name="connsiteY293" fmla="*/ 1393009 h 6791323"/>
              <a:gd name="connsiteX294" fmla="*/ 6629051 w 7219949"/>
              <a:gd name="connsiteY294" fmla="*/ 1419862 h 6791323"/>
              <a:gd name="connsiteX295" fmla="*/ 6639319 w 7219949"/>
              <a:gd name="connsiteY295" fmla="*/ 1429876 h 6791323"/>
              <a:gd name="connsiteX296" fmla="*/ 6661046 w 7219949"/>
              <a:gd name="connsiteY296" fmla="*/ 1448075 h 6791323"/>
              <a:gd name="connsiteX297" fmla="*/ 6700859 w 7219949"/>
              <a:gd name="connsiteY297" fmla="*/ 1477177 h 6791323"/>
              <a:gd name="connsiteX298" fmla="*/ 6727421 w 7219949"/>
              <a:gd name="connsiteY298" fmla="*/ 1500840 h 6791323"/>
              <a:gd name="connsiteX299" fmla="*/ 6769413 w 7219949"/>
              <a:gd name="connsiteY299" fmla="*/ 1545916 h 6791323"/>
              <a:gd name="connsiteX300" fmla="*/ 6821880 w 7219949"/>
              <a:gd name="connsiteY300" fmla="*/ 1581372 h 6791323"/>
              <a:gd name="connsiteX301" fmla="*/ 6849308 w 7219949"/>
              <a:gd name="connsiteY301" fmla="*/ 1597272 h 6791323"/>
              <a:gd name="connsiteX302" fmla="*/ 6871363 w 7219949"/>
              <a:gd name="connsiteY302" fmla="*/ 1621404 h 6791323"/>
              <a:gd name="connsiteX303" fmla="*/ 6872885 w 7219949"/>
              <a:gd name="connsiteY303" fmla="*/ 1625510 h 6791323"/>
              <a:gd name="connsiteX304" fmla="*/ 6910638 w 7219949"/>
              <a:gd name="connsiteY304" fmla="*/ 1664205 h 6791323"/>
              <a:gd name="connsiteX305" fmla="*/ 6930247 w 7219949"/>
              <a:gd name="connsiteY305" fmla="*/ 1679213 h 6791323"/>
              <a:gd name="connsiteX306" fmla="*/ 6961585 w 7219949"/>
              <a:gd name="connsiteY306" fmla="*/ 1695558 h 6791323"/>
              <a:gd name="connsiteX307" fmla="*/ 6971523 w 7219949"/>
              <a:gd name="connsiteY307" fmla="*/ 1699638 h 6791323"/>
              <a:gd name="connsiteX308" fmla="*/ 7006232 w 7219949"/>
              <a:gd name="connsiteY308" fmla="*/ 1730125 h 6791323"/>
              <a:gd name="connsiteX309" fmla="*/ 7015306 w 7219949"/>
              <a:gd name="connsiteY309" fmla="*/ 1741969 h 6791323"/>
              <a:gd name="connsiteX310" fmla="*/ 7016827 w 7219949"/>
              <a:gd name="connsiteY310" fmla="*/ 1746073 h 6791323"/>
              <a:gd name="connsiteX311" fmla="*/ 7032390 w 7219949"/>
              <a:gd name="connsiteY311" fmla="*/ 1760399 h 6791323"/>
              <a:gd name="connsiteX312" fmla="*/ 7035277 w 7219949"/>
              <a:gd name="connsiteY312" fmla="*/ 1765182 h 6791323"/>
              <a:gd name="connsiteX313" fmla="*/ 7050073 w 7219949"/>
              <a:gd name="connsiteY313" fmla="*/ 1794756 h 6791323"/>
              <a:gd name="connsiteX314" fmla="*/ 7047835 w 7219949"/>
              <a:gd name="connsiteY314" fmla="*/ 1793110 h 6791323"/>
              <a:gd name="connsiteX315" fmla="*/ 7026706 w 7219949"/>
              <a:gd name="connsiteY315" fmla="*/ 1773998 h 6791323"/>
              <a:gd name="connsiteX316" fmla="*/ 7019483 w 7219949"/>
              <a:gd name="connsiteY316" fmla="*/ 1772192 h 6791323"/>
              <a:gd name="connsiteX317" fmla="*/ 7023124 w 7219949"/>
              <a:gd name="connsiteY317" fmla="*/ 1779486 h 6791323"/>
              <a:gd name="connsiteX318" fmla="*/ 7031869 w 7219949"/>
              <a:gd name="connsiteY318" fmla="*/ 1785396 h 6791323"/>
              <a:gd name="connsiteX319" fmla="*/ 7058277 w 7219949"/>
              <a:gd name="connsiteY319" fmla="*/ 1811154 h 6791323"/>
              <a:gd name="connsiteX320" fmla="*/ 7061568 w 7219949"/>
              <a:gd name="connsiteY320" fmla="*/ 1817734 h 6791323"/>
              <a:gd name="connsiteX321" fmla="*/ 7061218 w 7219949"/>
              <a:gd name="connsiteY321" fmla="*/ 1818466 h 6791323"/>
              <a:gd name="connsiteX322" fmla="*/ 7061802 w 7219949"/>
              <a:gd name="connsiteY322" fmla="*/ 1823201 h 6791323"/>
              <a:gd name="connsiteX323" fmla="*/ 7066109 w 7219949"/>
              <a:gd name="connsiteY323" fmla="*/ 1826809 h 6791323"/>
              <a:gd name="connsiteX324" fmla="*/ 7073322 w 7219949"/>
              <a:gd name="connsiteY324" fmla="*/ 1841225 h 6791323"/>
              <a:gd name="connsiteX325" fmla="*/ 7096921 w 7219949"/>
              <a:gd name="connsiteY325" fmla="*/ 1928636 h 6791323"/>
              <a:gd name="connsiteX326" fmla="*/ 7113862 w 7219949"/>
              <a:gd name="connsiteY326" fmla="*/ 1949286 h 6791323"/>
              <a:gd name="connsiteX327" fmla="*/ 7118229 w 7219949"/>
              <a:gd name="connsiteY327" fmla="*/ 1996010 h 6791323"/>
              <a:gd name="connsiteX328" fmla="*/ 7087870 w 7219949"/>
              <a:gd name="connsiteY328" fmla="*/ 2027996 h 6791323"/>
              <a:gd name="connsiteX329" fmla="*/ 7110261 w 7219949"/>
              <a:gd name="connsiteY329" fmla="*/ 2024934 h 6791323"/>
              <a:gd name="connsiteX330" fmla="*/ 7167387 w 7219949"/>
              <a:gd name="connsiteY330" fmla="*/ 2036603 h 6791323"/>
              <a:gd name="connsiteX331" fmla="*/ 7116294 w 7219949"/>
              <a:gd name="connsiteY331" fmla="*/ 2093003 h 6791323"/>
              <a:gd name="connsiteX332" fmla="*/ 7066712 w 7219949"/>
              <a:gd name="connsiteY332" fmla="*/ 2065688 h 6791323"/>
              <a:gd name="connsiteX333" fmla="*/ 7030938 w 7219949"/>
              <a:gd name="connsiteY333" fmla="*/ 2046918 h 6791323"/>
              <a:gd name="connsiteX334" fmla="*/ 7018986 w 7219949"/>
              <a:gd name="connsiteY334" fmla="*/ 2090309 h 6791323"/>
              <a:gd name="connsiteX335" fmla="*/ 7023780 w 7219949"/>
              <a:gd name="connsiteY335" fmla="*/ 2123752 h 6791323"/>
              <a:gd name="connsiteX336" fmla="*/ 6987582 w 7219949"/>
              <a:gd name="connsiteY336" fmla="*/ 2118267 h 6791323"/>
              <a:gd name="connsiteX337" fmla="*/ 6794240 w 7219949"/>
              <a:gd name="connsiteY337" fmla="*/ 2073038 h 6791323"/>
              <a:gd name="connsiteX338" fmla="*/ 6936872 w 7219949"/>
              <a:gd name="connsiteY338" fmla="*/ 2235850 h 6791323"/>
              <a:gd name="connsiteX339" fmla="*/ 6934744 w 7219949"/>
              <a:gd name="connsiteY339" fmla="*/ 2302252 h 6791323"/>
              <a:gd name="connsiteX340" fmla="*/ 6870078 w 7219949"/>
              <a:gd name="connsiteY340" fmla="*/ 2306227 h 6791323"/>
              <a:gd name="connsiteX341" fmla="*/ 6737845 w 7219949"/>
              <a:gd name="connsiteY341" fmla="*/ 2258204 h 6791323"/>
              <a:gd name="connsiteX342" fmla="*/ 6545783 w 7219949"/>
              <a:gd name="connsiteY342" fmla="*/ 2173137 h 6791323"/>
              <a:gd name="connsiteX343" fmla="*/ 6500378 w 7219949"/>
              <a:gd name="connsiteY343" fmla="*/ 2161952 h 6791323"/>
              <a:gd name="connsiteX344" fmla="*/ 6307038 w 7219949"/>
              <a:gd name="connsiteY344" fmla="*/ 2116725 h 6791323"/>
              <a:gd name="connsiteX345" fmla="*/ 6210152 w 7219949"/>
              <a:gd name="connsiteY345" fmla="*/ 2057365 h 6791323"/>
              <a:gd name="connsiteX346" fmla="*/ 6189201 w 7219949"/>
              <a:gd name="connsiteY346" fmla="*/ 2046385 h 6791323"/>
              <a:gd name="connsiteX347" fmla="*/ 6175933 w 7219949"/>
              <a:gd name="connsiteY347" fmla="*/ 2043345 h 6791323"/>
              <a:gd name="connsiteX348" fmla="*/ 6194768 w 7219949"/>
              <a:gd name="connsiteY348" fmla="*/ 2080447 h 6791323"/>
              <a:gd name="connsiteX349" fmla="*/ 6228556 w 7219949"/>
              <a:gd name="connsiteY349" fmla="*/ 2123970 h 6791323"/>
              <a:gd name="connsiteX350" fmla="*/ 6213719 w 7219949"/>
              <a:gd name="connsiteY350" fmla="*/ 2186990 h 6791323"/>
              <a:gd name="connsiteX351" fmla="*/ 6072772 w 7219949"/>
              <a:gd name="connsiteY351" fmla="*/ 2233206 h 6791323"/>
              <a:gd name="connsiteX352" fmla="*/ 6056137 w 7219949"/>
              <a:gd name="connsiteY352" fmla="*/ 2234978 h 6791323"/>
              <a:gd name="connsiteX353" fmla="*/ 6045824 w 7219949"/>
              <a:gd name="connsiteY353" fmla="*/ 2240840 h 6791323"/>
              <a:gd name="connsiteX354" fmla="*/ 6048755 w 7219949"/>
              <a:gd name="connsiteY354" fmla="*/ 2243015 h 6791323"/>
              <a:gd name="connsiteX355" fmla="*/ 6095165 w 7219949"/>
              <a:gd name="connsiteY355" fmla="*/ 2283496 h 6791323"/>
              <a:gd name="connsiteX356" fmla="*/ 6276319 w 7219949"/>
              <a:gd name="connsiteY356" fmla="*/ 2415986 h 6791323"/>
              <a:gd name="connsiteX357" fmla="*/ 6418952 w 7219949"/>
              <a:gd name="connsiteY357" fmla="*/ 2578798 h 6791323"/>
              <a:gd name="connsiteX358" fmla="*/ 6413071 w 7219949"/>
              <a:gd name="connsiteY358" fmla="*/ 2615789 h 6791323"/>
              <a:gd name="connsiteX359" fmla="*/ 6416163 w 7219949"/>
              <a:gd name="connsiteY359" fmla="*/ 2702355 h 6791323"/>
              <a:gd name="connsiteX360" fmla="*/ 6441691 w 7219949"/>
              <a:gd name="connsiteY360" fmla="*/ 2711389 h 6791323"/>
              <a:gd name="connsiteX361" fmla="*/ 6474950 w 7219949"/>
              <a:gd name="connsiteY361" fmla="*/ 2735369 h 6791323"/>
              <a:gd name="connsiteX362" fmla="*/ 6432252 w 7219949"/>
              <a:gd name="connsiteY362" fmla="*/ 2749562 h 6791323"/>
              <a:gd name="connsiteX363" fmla="*/ 6336647 w 7219949"/>
              <a:gd name="connsiteY363" fmla="*/ 2693748 h 6791323"/>
              <a:gd name="connsiteX364" fmla="*/ 6294373 w 7219949"/>
              <a:gd name="connsiteY364" fmla="*/ 2694659 h 6791323"/>
              <a:gd name="connsiteX365" fmla="*/ 6297273 w 7219949"/>
              <a:gd name="connsiteY365" fmla="*/ 2750630 h 6791323"/>
              <a:gd name="connsiteX366" fmla="*/ 6490957 w 7219949"/>
              <a:gd name="connsiteY366" fmla="*/ 2931513 h 6791323"/>
              <a:gd name="connsiteX367" fmla="*/ 6529012 w 7219949"/>
              <a:gd name="connsiteY367" fmla="*/ 2988936 h 6791323"/>
              <a:gd name="connsiteX368" fmla="*/ 6463069 w 7219949"/>
              <a:gd name="connsiteY368" fmla="*/ 3032751 h 6791323"/>
              <a:gd name="connsiteX369" fmla="*/ 6445705 w 7219949"/>
              <a:gd name="connsiteY369" fmla="*/ 3025385 h 6791323"/>
              <a:gd name="connsiteX370" fmla="*/ 6399445 w 7219949"/>
              <a:gd name="connsiteY370" fmla="*/ 3040759 h 6791323"/>
              <a:gd name="connsiteX371" fmla="*/ 6348945 w 7219949"/>
              <a:gd name="connsiteY371" fmla="*/ 3069589 h 6791323"/>
              <a:gd name="connsiteX372" fmla="*/ 6336775 w 7219949"/>
              <a:gd name="connsiteY372" fmla="*/ 3067384 h 6791323"/>
              <a:gd name="connsiteX373" fmla="*/ 6328075 w 7219949"/>
              <a:gd name="connsiteY373" fmla="*/ 3061187 h 6791323"/>
              <a:gd name="connsiteX374" fmla="*/ 6318845 w 7219949"/>
              <a:gd name="connsiteY374" fmla="*/ 3056244 h 6791323"/>
              <a:gd name="connsiteX375" fmla="*/ 6318683 w 7219949"/>
              <a:gd name="connsiteY375" fmla="*/ 3056536 h 6791323"/>
              <a:gd name="connsiteX376" fmla="*/ 6301198 w 7219949"/>
              <a:gd name="connsiteY376" fmla="*/ 3044898 h 6791323"/>
              <a:gd name="connsiteX377" fmla="*/ 6293103 w 7219949"/>
              <a:gd name="connsiteY377" fmla="*/ 3037911 h 6791323"/>
              <a:gd name="connsiteX378" fmla="*/ 6276749 w 7219949"/>
              <a:gd name="connsiteY378" fmla="*/ 3024230 h 6791323"/>
              <a:gd name="connsiteX379" fmla="*/ 6271354 w 7219949"/>
              <a:gd name="connsiteY379" fmla="*/ 3019571 h 6791323"/>
              <a:gd name="connsiteX380" fmla="*/ 6272163 w 7219949"/>
              <a:gd name="connsiteY380" fmla="*/ 3018113 h 6791323"/>
              <a:gd name="connsiteX381" fmla="*/ 6240213 w 7219949"/>
              <a:gd name="connsiteY381" fmla="*/ 2996581 h 6791323"/>
              <a:gd name="connsiteX382" fmla="*/ 6228772 w 7219949"/>
              <a:gd name="connsiteY382" fmla="*/ 2988433 h 6791323"/>
              <a:gd name="connsiteX383" fmla="*/ 6194285 w 7219949"/>
              <a:gd name="connsiteY383" fmla="*/ 2964280 h 6791323"/>
              <a:gd name="connsiteX384" fmla="*/ 6173939 w 7219949"/>
              <a:gd name="connsiteY384" fmla="*/ 2950606 h 6791323"/>
              <a:gd name="connsiteX385" fmla="*/ 6157263 w 7219949"/>
              <a:gd name="connsiteY385" fmla="*/ 2937507 h 6791323"/>
              <a:gd name="connsiteX386" fmla="*/ 6132329 w 7219949"/>
              <a:gd name="connsiteY386" fmla="*/ 2917716 h 6791323"/>
              <a:gd name="connsiteX387" fmla="*/ 6126770 w 7219949"/>
              <a:gd name="connsiteY387" fmla="*/ 2913349 h 6791323"/>
              <a:gd name="connsiteX388" fmla="*/ 6112468 w 7219949"/>
              <a:gd name="connsiteY388" fmla="*/ 2903164 h 6791323"/>
              <a:gd name="connsiteX389" fmla="*/ 6098490 w 7219949"/>
              <a:gd name="connsiteY389" fmla="*/ 2892396 h 6791323"/>
              <a:gd name="connsiteX390" fmla="*/ 6107557 w 7219949"/>
              <a:gd name="connsiteY390" fmla="*/ 2897631 h 6791323"/>
              <a:gd name="connsiteX391" fmla="*/ 6113278 w 7219949"/>
              <a:gd name="connsiteY391" fmla="*/ 2901706 h 6791323"/>
              <a:gd name="connsiteX392" fmla="*/ 6116462 w 7219949"/>
              <a:gd name="connsiteY392" fmla="*/ 2903158 h 6791323"/>
              <a:gd name="connsiteX393" fmla="*/ 6110903 w 7219949"/>
              <a:gd name="connsiteY393" fmla="*/ 2898792 h 6791323"/>
              <a:gd name="connsiteX394" fmla="*/ 6088020 w 7219949"/>
              <a:gd name="connsiteY394" fmla="*/ 2882496 h 6791323"/>
              <a:gd name="connsiteX395" fmla="*/ 6073233 w 7219949"/>
              <a:gd name="connsiteY395" fmla="*/ 2873187 h 6791323"/>
              <a:gd name="connsiteX396" fmla="*/ 6067512 w 7219949"/>
              <a:gd name="connsiteY396" fmla="*/ 2869112 h 6791323"/>
              <a:gd name="connsiteX397" fmla="*/ 6050512 w 7219949"/>
              <a:gd name="connsiteY397" fmla="*/ 2856599 h 6791323"/>
              <a:gd name="connsiteX398" fmla="*/ 6047489 w 7219949"/>
              <a:gd name="connsiteY398" fmla="*/ 2854854 h 6791323"/>
              <a:gd name="connsiteX399" fmla="*/ 6032216 w 7219949"/>
              <a:gd name="connsiteY399" fmla="*/ 2846421 h 6791323"/>
              <a:gd name="connsiteX400" fmla="*/ 6017428 w 7219949"/>
              <a:gd name="connsiteY400" fmla="*/ 2837110 h 6791323"/>
              <a:gd name="connsiteX401" fmla="*/ 6022825 w 7219949"/>
              <a:gd name="connsiteY401" fmla="*/ 2841768 h 6791323"/>
              <a:gd name="connsiteX402" fmla="*/ 6036318 w 7219949"/>
              <a:gd name="connsiteY402" fmla="*/ 2853413 h 6791323"/>
              <a:gd name="connsiteX403" fmla="*/ 6040857 w 7219949"/>
              <a:gd name="connsiteY403" fmla="*/ 2857818 h 6791323"/>
              <a:gd name="connsiteX404" fmla="*/ 6042491 w 7219949"/>
              <a:gd name="connsiteY404" fmla="*/ 2859139 h 6791323"/>
              <a:gd name="connsiteX405" fmla="*/ 6040075 w 7219949"/>
              <a:gd name="connsiteY405" fmla="*/ 2858016 h 6791323"/>
              <a:gd name="connsiteX406" fmla="*/ 6037715 w 7219949"/>
              <a:gd name="connsiteY406" fmla="*/ 2858075 h 6791323"/>
              <a:gd name="connsiteX407" fmla="*/ 6031028 w 7219949"/>
              <a:gd name="connsiteY407" fmla="*/ 2853058 h 6791323"/>
              <a:gd name="connsiteX408" fmla="*/ 6026117 w 7219949"/>
              <a:gd name="connsiteY408" fmla="*/ 2850221 h 6791323"/>
              <a:gd name="connsiteX409" fmla="*/ 6014189 w 7219949"/>
              <a:gd name="connsiteY409" fmla="*/ 2842949 h 6791323"/>
              <a:gd name="connsiteX410" fmla="*/ 6000536 w 7219949"/>
              <a:gd name="connsiteY410" fmla="*/ 2831597 h 6791323"/>
              <a:gd name="connsiteX411" fmla="*/ 5983049 w 7219949"/>
              <a:gd name="connsiteY411" fmla="*/ 2819958 h 6791323"/>
              <a:gd name="connsiteX412" fmla="*/ 5977167 w 7219949"/>
              <a:gd name="connsiteY412" fmla="*/ 2816177 h 6791323"/>
              <a:gd name="connsiteX413" fmla="*/ 5963026 w 7219949"/>
              <a:gd name="connsiteY413" fmla="*/ 2805700 h 6791323"/>
              <a:gd name="connsiteX414" fmla="*/ 5943328 w 7219949"/>
              <a:gd name="connsiteY414" fmla="*/ 2790858 h 6791323"/>
              <a:gd name="connsiteX415" fmla="*/ 5914563 w 7219949"/>
              <a:gd name="connsiteY415" fmla="*/ 2770779 h 6791323"/>
              <a:gd name="connsiteX416" fmla="*/ 5905495 w 7219949"/>
              <a:gd name="connsiteY416" fmla="*/ 2765543 h 6791323"/>
              <a:gd name="connsiteX417" fmla="*/ 5896914 w 7219949"/>
              <a:gd name="connsiteY417" fmla="*/ 2759433 h 6791323"/>
              <a:gd name="connsiteX418" fmla="*/ 5897400 w 7219949"/>
              <a:gd name="connsiteY418" fmla="*/ 2758557 h 6791323"/>
              <a:gd name="connsiteX419" fmla="*/ 5909814 w 7219949"/>
              <a:gd name="connsiteY419" fmla="*/ 2764954 h 6791323"/>
              <a:gd name="connsiteX420" fmla="*/ 5918557 w 7219949"/>
              <a:gd name="connsiteY420" fmla="*/ 2770773 h 6791323"/>
              <a:gd name="connsiteX421" fmla="*/ 5918394 w 7219949"/>
              <a:gd name="connsiteY421" fmla="*/ 2771065 h 6791323"/>
              <a:gd name="connsiteX422" fmla="*/ 5926652 w 7219949"/>
              <a:gd name="connsiteY422" fmla="*/ 2777759 h 6791323"/>
              <a:gd name="connsiteX423" fmla="*/ 5932858 w 7219949"/>
              <a:gd name="connsiteY423" fmla="*/ 2780957 h 6791323"/>
              <a:gd name="connsiteX424" fmla="*/ 5939226 w 7219949"/>
              <a:gd name="connsiteY424" fmla="*/ 2783865 h 6791323"/>
              <a:gd name="connsiteX425" fmla="*/ 5931455 w 7219949"/>
              <a:gd name="connsiteY425" fmla="*/ 2776293 h 6791323"/>
              <a:gd name="connsiteX426" fmla="*/ 5911433 w 7219949"/>
              <a:gd name="connsiteY426" fmla="*/ 2762034 h 6791323"/>
              <a:gd name="connsiteX427" fmla="*/ 5899991 w 7219949"/>
              <a:gd name="connsiteY427" fmla="*/ 2753886 h 6791323"/>
              <a:gd name="connsiteX428" fmla="*/ 5888550 w 7219949"/>
              <a:gd name="connsiteY428" fmla="*/ 2745738 h 6791323"/>
              <a:gd name="connsiteX429" fmla="*/ 5857086 w 7219949"/>
              <a:gd name="connsiteY429" fmla="*/ 2723331 h 6791323"/>
              <a:gd name="connsiteX430" fmla="*/ 5842946 w 7219949"/>
              <a:gd name="connsiteY430" fmla="*/ 2712854 h 6791323"/>
              <a:gd name="connsiteX431" fmla="*/ 5819739 w 7219949"/>
              <a:gd name="connsiteY431" fmla="*/ 2697142 h 6791323"/>
              <a:gd name="connsiteX432" fmla="*/ 5813694 w 7219949"/>
              <a:gd name="connsiteY432" fmla="*/ 2693652 h 6791323"/>
              <a:gd name="connsiteX433" fmla="*/ 5802090 w 7219949"/>
              <a:gd name="connsiteY433" fmla="*/ 2685796 h 6791323"/>
              <a:gd name="connsiteX434" fmla="*/ 5785576 w 7219949"/>
              <a:gd name="connsiteY434" fmla="*/ 2672406 h 6791323"/>
              <a:gd name="connsiteX435" fmla="*/ 5777157 w 7219949"/>
              <a:gd name="connsiteY435" fmla="*/ 2666003 h 6791323"/>
              <a:gd name="connsiteX436" fmla="*/ 5745208 w 7219949"/>
              <a:gd name="connsiteY436" fmla="*/ 2644471 h 6791323"/>
              <a:gd name="connsiteX437" fmla="*/ 5736140 w 7219949"/>
              <a:gd name="connsiteY437" fmla="*/ 2639236 h 6791323"/>
              <a:gd name="connsiteX438" fmla="*/ 5718654 w 7219949"/>
              <a:gd name="connsiteY438" fmla="*/ 2627598 h 6791323"/>
              <a:gd name="connsiteX439" fmla="*/ 5735006 w 7219949"/>
              <a:gd name="connsiteY439" fmla="*/ 2641280 h 6791323"/>
              <a:gd name="connsiteX440" fmla="*/ 5748823 w 7219949"/>
              <a:gd name="connsiteY440" fmla="*/ 2652340 h 6791323"/>
              <a:gd name="connsiteX441" fmla="*/ 5754382 w 7219949"/>
              <a:gd name="connsiteY441" fmla="*/ 2656706 h 6791323"/>
              <a:gd name="connsiteX442" fmla="*/ 5769008 w 7219949"/>
              <a:gd name="connsiteY442" fmla="*/ 2666307 h 6791323"/>
              <a:gd name="connsiteX443" fmla="*/ 5772516 w 7219949"/>
              <a:gd name="connsiteY443" fmla="*/ 2667177 h 6791323"/>
              <a:gd name="connsiteX444" fmla="*/ 5775537 w 7219949"/>
              <a:gd name="connsiteY444" fmla="*/ 2668922 h 6791323"/>
              <a:gd name="connsiteX445" fmla="*/ 5774728 w 7219949"/>
              <a:gd name="connsiteY445" fmla="*/ 2670381 h 6791323"/>
              <a:gd name="connsiteX446" fmla="*/ 5780125 w 7219949"/>
              <a:gd name="connsiteY446" fmla="*/ 2675039 h 6791323"/>
              <a:gd name="connsiteX447" fmla="*/ 5802846 w 7219949"/>
              <a:gd name="connsiteY447" fmla="*/ 2691627 h 6791323"/>
              <a:gd name="connsiteX448" fmla="*/ 5801693 w 7219949"/>
              <a:gd name="connsiteY448" fmla="*/ 2691010 h 6791323"/>
              <a:gd name="connsiteX449" fmla="*/ 5802684 w 7219949"/>
              <a:gd name="connsiteY449" fmla="*/ 2691920 h 6791323"/>
              <a:gd name="connsiteX450" fmla="*/ 5803117 w 7219949"/>
              <a:gd name="connsiteY450" fmla="*/ 2692169 h 6791323"/>
              <a:gd name="connsiteX451" fmla="*/ 5804735 w 7219949"/>
              <a:gd name="connsiteY451" fmla="*/ 2695415 h 6791323"/>
              <a:gd name="connsiteX452" fmla="*/ 5815042 w 7219949"/>
              <a:gd name="connsiteY452" fmla="*/ 2705608 h 6791323"/>
              <a:gd name="connsiteX453" fmla="*/ 5789137 w 7219949"/>
              <a:gd name="connsiteY453" fmla="*/ 2687566 h 6791323"/>
              <a:gd name="connsiteX454" fmla="*/ 5763232 w 7219949"/>
              <a:gd name="connsiteY454" fmla="*/ 2669525 h 6791323"/>
              <a:gd name="connsiteX455" fmla="*/ 5731767 w 7219949"/>
              <a:gd name="connsiteY455" fmla="*/ 2647118 h 6791323"/>
              <a:gd name="connsiteX456" fmla="*/ 5723350 w 7219949"/>
              <a:gd name="connsiteY456" fmla="*/ 2640716 h 6791323"/>
              <a:gd name="connsiteX457" fmla="*/ 5689024 w 7219949"/>
              <a:gd name="connsiteY457" fmla="*/ 2616272 h 6791323"/>
              <a:gd name="connsiteX458" fmla="*/ 5683142 w 7219949"/>
              <a:gd name="connsiteY458" fmla="*/ 2612488 h 6791323"/>
              <a:gd name="connsiteX459" fmla="*/ 5657722 w 7219949"/>
              <a:gd name="connsiteY459" fmla="*/ 2593572 h 6791323"/>
              <a:gd name="connsiteX460" fmla="*/ 5606235 w 7219949"/>
              <a:gd name="connsiteY460" fmla="*/ 2556906 h 6791323"/>
              <a:gd name="connsiteX461" fmla="*/ 5591934 w 7219949"/>
              <a:gd name="connsiteY461" fmla="*/ 2546721 h 6791323"/>
              <a:gd name="connsiteX462" fmla="*/ 5574771 w 7219949"/>
              <a:gd name="connsiteY462" fmla="*/ 2534499 h 6791323"/>
              <a:gd name="connsiteX463" fmla="*/ 5543469 w 7219949"/>
              <a:gd name="connsiteY463" fmla="*/ 2511800 h 6791323"/>
              <a:gd name="connsiteX464" fmla="*/ 5517726 w 7219949"/>
              <a:gd name="connsiteY464" fmla="*/ 2493467 h 6791323"/>
              <a:gd name="connsiteX465" fmla="*/ 5491983 w 7219949"/>
              <a:gd name="connsiteY465" fmla="*/ 2475134 h 6791323"/>
              <a:gd name="connsiteX466" fmla="*/ 5483403 w 7219949"/>
              <a:gd name="connsiteY466" fmla="*/ 2469023 h 6791323"/>
              <a:gd name="connsiteX467" fmla="*/ 5440334 w 7219949"/>
              <a:gd name="connsiteY467" fmla="*/ 2438760 h 6791323"/>
              <a:gd name="connsiteX468" fmla="*/ 5431268 w 7219949"/>
              <a:gd name="connsiteY468" fmla="*/ 2433525 h 6791323"/>
              <a:gd name="connsiteX469" fmla="*/ 5427922 w 7219949"/>
              <a:gd name="connsiteY469" fmla="*/ 2432364 h 6791323"/>
              <a:gd name="connsiteX470" fmla="*/ 5395809 w 7219949"/>
              <a:gd name="connsiteY470" fmla="*/ 2411125 h 6791323"/>
              <a:gd name="connsiteX471" fmla="*/ 5373250 w 7219949"/>
              <a:gd name="connsiteY471" fmla="*/ 2394245 h 6791323"/>
              <a:gd name="connsiteX472" fmla="*/ 5370390 w 7219949"/>
              <a:gd name="connsiteY472" fmla="*/ 2392207 h 6791323"/>
              <a:gd name="connsiteX473" fmla="*/ 5350045 w 7219949"/>
              <a:gd name="connsiteY473" fmla="*/ 2378533 h 6791323"/>
              <a:gd name="connsiteX474" fmla="*/ 5318903 w 7219949"/>
              <a:gd name="connsiteY474" fmla="*/ 2355541 h 6791323"/>
              <a:gd name="connsiteX475" fmla="*/ 5313182 w 7219949"/>
              <a:gd name="connsiteY475" fmla="*/ 2351467 h 6791323"/>
              <a:gd name="connsiteX476" fmla="*/ 5292836 w 7219949"/>
              <a:gd name="connsiteY476" fmla="*/ 2337793 h 6791323"/>
              <a:gd name="connsiteX477" fmla="*/ 5284578 w 7219949"/>
              <a:gd name="connsiteY477" fmla="*/ 2331098 h 6791323"/>
              <a:gd name="connsiteX478" fmla="*/ 5293484 w 7219949"/>
              <a:gd name="connsiteY478" fmla="*/ 2336625 h 6791323"/>
              <a:gd name="connsiteX479" fmla="*/ 5313993 w 7219949"/>
              <a:gd name="connsiteY479" fmla="*/ 2350007 h 6791323"/>
              <a:gd name="connsiteX480" fmla="*/ 5305573 w 7219949"/>
              <a:gd name="connsiteY480" fmla="*/ 2343605 h 6791323"/>
              <a:gd name="connsiteX481" fmla="*/ 5311618 w 7219949"/>
              <a:gd name="connsiteY481" fmla="*/ 2347096 h 6791323"/>
              <a:gd name="connsiteX482" fmla="*/ 5320522 w 7219949"/>
              <a:gd name="connsiteY482" fmla="*/ 2352622 h 6791323"/>
              <a:gd name="connsiteX483" fmla="*/ 5320685 w 7219949"/>
              <a:gd name="connsiteY483" fmla="*/ 2352331 h 6791323"/>
              <a:gd name="connsiteX484" fmla="*/ 5317825 w 7219949"/>
              <a:gd name="connsiteY484" fmla="*/ 2350294 h 6791323"/>
              <a:gd name="connsiteX485" fmla="*/ 5283500 w 7219949"/>
              <a:gd name="connsiteY485" fmla="*/ 2325849 h 6791323"/>
              <a:gd name="connsiteX486" fmla="*/ 5255058 w 7219949"/>
              <a:gd name="connsiteY486" fmla="*/ 2305187 h 6791323"/>
              <a:gd name="connsiteX487" fmla="*/ 5226132 w 7219949"/>
              <a:gd name="connsiteY487" fmla="*/ 2285401 h 6791323"/>
              <a:gd name="connsiteX488" fmla="*/ 5200711 w 7219949"/>
              <a:gd name="connsiteY488" fmla="*/ 2266485 h 6791323"/>
              <a:gd name="connsiteX489" fmla="*/ 5197852 w 7219949"/>
              <a:gd name="connsiteY489" fmla="*/ 2264448 h 6791323"/>
              <a:gd name="connsiteX490" fmla="*/ 5194505 w 7219949"/>
              <a:gd name="connsiteY490" fmla="*/ 2263287 h 6791323"/>
              <a:gd name="connsiteX491" fmla="*/ 5189108 w 7219949"/>
              <a:gd name="connsiteY491" fmla="*/ 2258629 h 6791323"/>
              <a:gd name="connsiteX492" fmla="*/ 5177666 w 7219949"/>
              <a:gd name="connsiteY492" fmla="*/ 2250480 h 6791323"/>
              <a:gd name="connsiteX493" fmla="*/ 5172107 w 7219949"/>
              <a:gd name="connsiteY493" fmla="*/ 2246114 h 6791323"/>
              <a:gd name="connsiteX494" fmla="*/ 5148739 w 7219949"/>
              <a:gd name="connsiteY494" fmla="*/ 2230694 h 6791323"/>
              <a:gd name="connsiteX495" fmla="*/ 5145393 w 7219949"/>
              <a:gd name="connsiteY495" fmla="*/ 2229533 h 6791323"/>
              <a:gd name="connsiteX496" fmla="*/ 5133950 w 7219949"/>
              <a:gd name="connsiteY496" fmla="*/ 2221385 h 6791323"/>
              <a:gd name="connsiteX497" fmla="*/ 5132062 w 7219949"/>
              <a:gd name="connsiteY497" fmla="*/ 2217596 h 6791323"/>
              <a:gd name="connsiteX498" fmla="*/ 5126666 w 7219949"/>
              <a:gd name="connsiteY498" fmla="*/ 2212939 h 6791323"/>
              <a:gd name="connsiteX499" fmla="*/ 5115224 w 7219949"/>
              <a:gd name="connsiteY499" fmla="*/ 2204790 h 6791323"/>
              <a:gd name="connsiteX500" fmla="*/ 5103782 w 7219949"/>
              <a:gd name="connsiteY500" fmla="*/ 2196642 h 6791323"/>
              <a:gd name="connsiteX501" fmla="*/ 5098224 w 7219949"/>
              <a:gd name="connsiteY501" fmla="*/ 2192277 h 6791323"/>
              <a:gd name="connsiteX502" fmla="*/ 5081710 w 7219949"/>
              <a:gd name="connsiteY502" fmla="*/ 2178887 h 6791323"/>
              <a:gd name="connsiteX503" fmla="*/ 5076636 w 7219949"/>
              <a:gd name="connsiteY503" fmla="*/ 2173645 h 6791323"/>
              <a:gd name="connsiteX504" fmla="*/ 5056614 w 7219949"/>
              <a:gd name="connsiteY504" fmla="*/ 2159386 h 6791323"/>
              <a:gd name="connsiteX505" fmla="*/ 5049436 w 7219949"/>
              <a:gd name="connsiteY505" fmla="*/ 2157938 h 6791323"/>
              <a:gd name="connsiteX506" fmla="*/ 5046252 w 7219949"/>
              <a:gd name="connsiteY506" fmla="*/ 2156487 h 6791323"/>
              <a:gd name="connsiteX507" fmla="*/ 5006692 w 7219949"/>
              <a:gd name="connsiteY507" fmla="*/ 2127093 h 6791323"/>
              <a:gd name="connsiteX508" fmla="*/ 4986670 w 7219949"/>
              <a:gd name="connsiteY508" fmla="*/ 2112835 h 6791323"/>
              <a:gd name="connsiteX509" fmla="*/ 4983648 w 7219949"/>
              <a:gd name="connsiteY509" fmla="*/ 2111089 h 6791323"/>
              <a:gd name="connsiteX510" fmla="*/ 4964110 w 7219949"/>
              <a:gd name="connsiteY510" fmla="*/ 2095952 h 6791323"/>
              <a:gd name="connsiteX511" fmla="*/ 4937557 w 7219949"/>
              <a:gd name="connsiteY511" fmla="*/ 2079080 h 6791323"/>
              <a:gd name="connsiteX512" fmla="*/ 4931513 w 7219949"/>
              <a:gd name="connsiteY512" fmla="*/ 2075590 h 6791323"/>
              <a:gd name="connsiteX513" fmla="*/ 4925953 w 7219949"/>
              <a:gd name="connsiteY513" fmla="*/ 2071224 h 6791323"/>
              <a:gd name="connsiteX514" fmla="*/ 4899563 w 7219949"/>
              <a:gd name="connsiteY514" fmla="*/ 2054059 h 6791323"/>
              <a:gd name="connsiteX515" fmla="*/ 4890658 w 7219949"/>
              <a:gd name="connsiteY515" fmla="*/ 2048531 h 6791323"/>
              <a:gd name="connsiteX516" fmla="*/ 4856010 w 7219949"/>
              <a:gd name="connsiteY516" fmla="*/ 2024671 h 6791323"/>
              <a:gd name="connsiteX517" fmla="*/ 4852826 w 7219949"/>
              <a:gd name="connsiteY517" fmla="*/ 2023218 h 6791323"/>
              <a:gd name="connsiteX518" fmla="*/ 4855523 w 7219949"/>
              <a:gd name="connsiteY518" fmla="*/ 2025548 h 6791323"/>
              <a:gd name="connsiteX519" fmla="*/ 4866965 w 7219949"/>
              <a:gd name="connsiteY519" fmla="*/ 2033696 h 6791323"/>
              <a:gd name="connsiteX520" fmla="*/ 4875384 w 7219949"/>
              <a:gd name="connsiteY520" fmla="*/ 2040098 h 6791323"/>
              <a:gd name="connsiteX521" fmla="*/ 4894760 w 7219949"/>
              <a:gd name="connsiteY521" fmla="*/ 2055525 h 6791323"/>
              <a:gd name="connsiteX522" fmla="*/ 4914782 w 7219949"/>
              <a:gd name="connsiteY522" fmla="*/ 2069784 h 6791323"/>
              <a:gd name="connsiteX523" fmla="*/ 4926547 w 7219949"/>
              <a:gd name="connsiteY523" fmla="*/ 2077348 h 6791323"/>
              <a:gd name="connsiteX524" fmla="*/ 4980895 w 7219949"/>
              <a:gd name="connsiteY524" fmla="*/ 2116051 h 6791323"/>
              <a:gd name="connsiteX525" fmla="*/ 4986777 w 7219949"/>
              <a:gd name="connsiteY525" fmla="*/ 2119834 h 6791323"/>
              <a:gd name="connsiteX526" fmla="*/ 4989475 w 7219949"/>
              <a:gd name="connsiteY526" fmla="*/ 2122162 h 6791323"/>
              <a:gd name="connsiteX527" fmla="*/ 4988989 w 7219949"/>
              <a:gd name="connsiteY527" fmla="*/ 2123037 h 6791323"/>
              <a:gd name="connsiteX528" fmla="*/ 5054454 w 7219949"/>
              <a:gd name="connsiteY528" fmla="*/ 2170474 h 6791323"/>
              <a:gd name="connsiteX529" fmla="*/ 5071616 w 7219949"/>
              <a:gd name="connsiteY529" fmla="*/ 2182696 h 6791323"/>
              <a:gd name="connsiteX530" fmla="*/ 5143126 w 7219949"/>
              <a:gd name="connsiteY530" fmla="*/ 2233620 h 6791323"/>
              <a:gd name="connsiteX531" fmla="*/ 5143449 w 7219949"/>
              <a:gd name="connsiteY531" fmla="*/ 2233036 h 6791323"/>
              <a:gd name="connsiteX532" fmla="*/ 5180634 w 7219949"/>
              <a:gd name="connsiteY532" fmla="*/ 2259517 h 6791323"/>
              <a:gd name="connsiteX533" fmla="*/ 5183171 w 7219949"/>
              <a:gd name="connsiteY533" fmla="*/ 2262138 h 6791323"/>
              <a:gd name="connsiteX534" fmla="*/ 5194612 w 7219949"/>
              <a:gd name="connsiteY534" fmla="*/ 2270285 h 6791323"/>
              <a:gd name="connsiteX535" fmla="*/ 5205568 w 7219949"/>
              <a:gd name="connsiteY535" fmla="*/ 2279310 h 6791323"/>
              <a:gd name="connsiteX536" fmla="*/ 5237194 w 7219949"/>
              <a:gd name="connsiteY536" fmla="*/ 2301424 h 6791323"/>
              <a:gd name="connsiteX537" fmla="*/ 5248635 w 7219949"/>
              <a:gd name="connsiteY537" fmla="*/ 2309572 h 6791323"/>
              <a:gd name="connsiteX538" fmla="*/ 5274378 w 7219949"/>
              <a:gd name="connsiteY538" fmla="*/ 2327906 h 6791323"/>
              <a:gd name="connsiteX539" fmla="*/ 5291217 w 7219949"/>
              <a:gd name="connsiteY539" fmla="*/ 2340711 h 6791323"/>
              <a:gd name="connsiteX540" fmla="*/ 5328400 w 7219949"/>
              <a:gd name="connsiteY540" fmla="*/ 2367192 h 6791323"/>
              <a:gd name="connsiteX541" fmla="*/ 5365586 w 7219949"/>
              <a:gd name="connsiteY541" fmla="*/ 2393674 h 6791323"/>
              <a:gd name="connsiteX542" fmla="*/ 5399912 w 7219949"/>
              <a:gd name="connsiteY542" fmla="*/ 2418118 h 6791323"/>
              <a:gd name="connsiteX543" fmla="*/ 5408329 w 7219949"/>
              <a:gd name="connsiteY543" fmla="*/ 2424520 h 6791323"/>
              <a:gd name="connsiteX544" fmla="*/ 5431051 w 7219949"/>
              <a:gd name="connsiteY544" fmla="*/ 2441108 h 6791323"/>
              <a:gd name="connsiteX545" fmla="*/ 5468237 w 7219949"/>
              <a:gd name="connsiteY545" fmla="*/ 2467590 h 6791323"/>
              <a:gd name="connsiteX546" fmla="*/ 5496677 w 7219949"/>
              <a:gd name="connsiteY546" fmla="*/ 2488251 h 6791323"/>
              <a:gd name="connsiteX547" fmla="*/ 5522097 w 7219949"/>
              <a:gd name="connsiteY547" fmla="*/ 2507167 h 6791323"/>
              <a:gd name="connsiteX548" fmla="*/ 5587886 w 7219949"/>
              <a:gd name="connsiteY548" fmla="*/ 2554020 h 6791323"/>
              <a:gd name="connsiteX549" fmla="*/ 5613085 w 7219949"/>
              <a:gd name="connsiteY549" fmla="*/ 2572042 h 6791323"/>
              <a:gd name="connsiteX550" fmla="*/ 5605175 w 7219949"/>
              <a:gd name="connsiteY550" fmla="*/ 2567978 h 6791323"/>
              <a:gd name="connsiteX551" fmla="*/ 5596378 w 7219949"/>
              <a:gd name="connsiteY551" fmla="*/ 2562255 h 6791323"/>
              <a:gd name="connsiteX552" fmla="*/ 5584937 w 7219949"/>
              <a:gd name="connsiteY552" fmla="*/ 2554107 h 6791323"/>
              <a:gd name="connsiteX553" fmla="*/ 5581861 w 7219949"/>
              <a:gd name="connsiteY553" fmla="*/ 2552458 h 6791323"/>
              <a:gd name="connsiteX554" fmla="*/ 5584291 w 7219949"/>
              <a:gd name="connsiteY554" fmla="*/ 2555272 h 6791323"/>
              <a:gd name="connsiteX555" fmla="*/ 5618185 w 7219949"/>
              <a:gd name="connsiteY555" fmla="*/ 2580492 h 6791323"/>
              <a:gd name="connsiteX556" fmla="*/ 5626334 w 7219949"/>
              <a:gd name="connsiteY556" fmla="*/ 2587379 h 6791323"/>
              <a:gd name="connsiteX557" fmla="*/ 5651216 w 7219949"/>
              <a:gd name="connsiteY557" fmla="*/ 2607265 h 6791323"/>
              <a:gd name="connsiteX558" fmla="*/ 5657153 w 7219949"/>
              <a:gd name="connsiteY558" fmla="*/ 2610950 h 6791323"/>
              <a:gd name="connsiteX559" fmla="*/ 5662443 w 7219949"/>
              <a:gd name="connsiteY559" fmla="*/ 2615801 h 6791323"/>
              <a:gd name="connsiteX560" fmla="*/ 5687108 w 7219949"/>
              <a:gd name="connsiteY560" fmla="*/ 2636075 h 6791323"/>
              <a:gd name="connsiteX561" fmla="*/ 5707778 w 7219949"/>
              <a:gd name="connsiteY561" fmla="*/ 2649170 h 6791323"/>
              <a:gd name="connsiteX562" fmla="*/ 5710424 w 7219949"/>
              <a:gd name="connsiteY562" fmla="*/ 2651595 h 6791323"/>
              <a:gd name="connsiteX563" fmla="*/ 5730444 w 7219949"/>
              <a:gd name="connsiteY563" fmla="*/ 2665853 h 6791323"/>
              <a:gd name="connsiteX564" fmla="*/ 5771136 w 7219949"/>
              <a:gd name="connsiteY564" fmla="*/ 2693206 h 6791323"/>
              <a:gd name="connsiteX565" fmla="*/ 5773566 w 7219949"/>
              <a:gd name="connsiteY565" fmla="*/ 2696020 h 6791323"/>
              <a:gd name="connsiteX566" fmla="*/ 5777349 w 7219949"/>
              <a:gd name="connsiteY566" fmla="*/ 2703587 h 6791323"/>
              <a:gd name="connsiteX567" fmla="*/ 5797372 w 7219949"/>
              <a:gd name="connsiteY567" fmla="*/ 2717847 h 6791323"/>
              <a:gd name="connsiteX568" fmla="*/ 5803953 w 7219949"/>
              <a:gd name="connsiteY568" fmla="*/ 2720368 h 6791323"/>
              <a:gd name="connsiteX569" fmla="*/ 5821978 w 7219949"/>
              <a:gd name="connsiteY569" fmla="*/ 2731037 h 6791323"/>
              <a:gd name="connsiteX570" fmla="*/ 5827914 w 7219949"/>
              <a:gd name="connsiteY570" fmla="*/ 2734723 h 6791323"/>
              <a:gd name="connsiteX571" fmla="*/ 5839355 w 7219949"/>
              <a:gd name="connsiteY571" fmla="*/ 2742871 h 6791323"/>
              <a:gd name="connsiteX572" fmla="*/ 5850796 w 7219949"/>
              <a:gd name="connsiteY572" fmla="*/ 2751019 h 6791323"/>
              <a:gd name="connsiteX573" fmla="*/ 5856948 w 7219949"/>
              <a:gd name="connsiteY573" fmla="*/ 2754316 h 6791323"/>
              <a:gd name="connsiteX574" fmla="*/ 5861100 w 7219949"/>
              <a:gd name="connsiteY574" fmla="*/ 2754025 h 6791323"/>
              <a:gd name="connsiteX575" fmla="*/ 5872542 w 7219949"/>
              <a:gd name="connsiteY575" fmla="*/ 2762173 h 6791323"/>
              <a:gd name="connsiteX576" fmla="*/ 5874758 w 7219949"/>
              <a:gd name="connsiteY576" fmla="*/ 2765375 h 6791323"/>
              <a:gd name="connsiteX577" fmla="*/ 5896993 w 7219949"/>
              <a:gd name="connsiteY577" fmla="*/ 2782835 h 6791323"/>
              <a:gd name="connsiteX578" fmla="*/ 5902930 w 7219949"/>
              <a:gd name="connsiteY578" fmla="*/ 2786520 h 6791323"/>
              <a:gd name="connsiteX579" fmla="*/ 5914372 w 7219949"/>
              <a:gd name="connsiteY579" fmla="*/ 2794669 h 6791323"/>
              <a:gd name="connsiteX580" fmla="*/ 5920522 w 7219949"/>
              <a:gd name="connsiteY580" fmla="*/ 2797967 h 6791323"/>
              <a:gd name="connsiteX581" fmla="*/ 5922736 w 7219949"/>
              <a:gd name="connsiteY581" fmla="*/ 2801169 h 6791323"/>
              <a:gd name="connsiteX582" fmla="*/ 5925597 w 7219949"/>
              <a:gd name="connsiteY582" fmla="*/ 2803205 h 6791323"/>
              <a:gd name="connsiteX583" fmla="*/ 5951771 w 7219949"/>
              <a:gd name="connsiteY583" fmla="*/ 2820762 h 6791323"/>
              <a:gd name="connsiteX584" fmla="*/ 5979943 w 7219949"/>
              <a:gd name="connsiteY584" fmla="*/ 2841908 h 6791323"/>
              <a:gd name="connsiteX585" fmla="*/ 6008762 w 7219949"/>
              <a:gd name="connsiteY585" fmla="*/ 2861889 h 6791323"/>
              <a:gd name="connsiteX586" fmla="*/ 6020443 w 7219949"/>
              <a:gd name="connsiteY586" fmla="*/ 2870208 h 6791323"/>
              <a:gd name="connsiteX587" fmla="*/ 6019005 w 7219949"/>
              <a:gd name="connsiteY587" fmla="*/ 2879251 h 6791323"/>
              <a:gd name="connsiteX588" fmla="*/ 6026189 w 7219949"/>
              <a:gd name="connsiteY588" fmla="*/ 2897667 h 6791323"/>
              <a:gd name="connsiteX589" fmla="*/ 6068612 w 7219949"/>
              <a:gd name="connsiteY589" fmla="*/ 3001816 h 6791323"/>
              <a:gd name="connsiteX590" fmla="*/ 6090539 w 7219949"/>
              <a:gd name="connsiteY590" fmla="*/ 3086498 h 6791323"/>
              <a:gd name="connsiteX591" fmla="*/ 6087007 w 7219949"/>
              <a:gd name="connsiteY591" fmla="*/ 3106902 h 6791323"/>
              <a:gd name="connsiteX592" fmla="*/ 6083251 w 7219949"/>
              <a:gd name="connsiteY592" fmla="*/ 3113849 h 6791323"/>
              <a:gd name="connsiteX593" fmla="*/ 6085287 w 7219949"/>
              <a:gd name="connsiteY593" fmla="*/ 3116009 h 6791323"/>
              <a:gd name="connsiteX594" fmla="*/ 6172917 w 7219949"/>
              <a:gd name="connsiteY594" fmla="*/ 3249925 h 6791323"/>
              <a:gd name="connsiteX595" fmla="*/ 6198885 w 7219949"/>
              <a:gd name="connsiteY595" fmla="*/ 3296139 h 6791323"/>
              <a:gd name="connsiteX596" fmla="*/ 6150663 w 7219949"/>
              <a:gd name="connsiteY596" fmla="*/ 3333952 h 6791323"/>
              <a:gd name="connsiteX597" fmla="*/ 6098735 w 7219949"/>
              <a:gd name="connsiteY597" fmla="*/ 3367563 h 6791323"/>
              <a:gd name="connsiteX598" fmla="*/ 6067910 w 7219949"/>
              <a:gd name="connsiteY598" fmla="*/ 3365946 h 6791323"/>
              <a:gd name="connsiteX599" fmla="*/ 6075856 w 7219949"/>
              <a:gd name="connsiteY599" fmla="*/ 3388917 h 6791323"/>
              <a:gd name="connsiteX600" fmla="*/ 6100393 w 7219949"/>
              <a:gd name="connsiteY600" fmla="*/ 3437970 h 6791323"/>
              <a:gd name="connsiteX601" fmla="*/ 6102056 w 7219949"/>
              <a:gd name="connsiteY601" fmla="*/ 3459314 h 6791323"/>
              <a:gd name="connsiteX602" fmla="*/ 6099386 w 7219949"/>
              <a:gd name="connsiteY602" fmla="*/ 3460846 h 6791323"/>
              <a:gd name="connsiteX603" fmla="*/ 6079334 w 7219949"/>
              <a:gd name="connsiteY603" fmla="*/ 3445164 h 6791323"/>
              <a:gd name="connsiteX604" fmla="*/ 6050878 w 7219949"/>
              <a:gd name="connsiteY604" fmla="*/ 3421944 h 6791323"/>
              <a:gd name="connsiteX605" fmla="*/ 6026132 w 7219949"/>
              <a:gd name="connsiteY605" fmla="*/ 3408838 h 6791323"/>
              <a:gd name="connsiteX606" fmla="*/ 6024470 w 7219949"/>
              <a:gd name="connsiteY606" fmla="*/ 3411684 h 6791323"/>
              <a:gd name="connsiteX607" fmla="*/ 6031255 w 7219949"/>
              <a:gd name="connsiteY607" fmla="*/ 3420867 h 6791323"/>
              <a:gd name="connsiteX608" fmla="*/ 6022252 w 7219949"/>
              <a:gd name="connsiteY608" fmla="*/ 3415479 h 6791323"/>
              <a:gd name="connsiteX609" fmla="*/ 6010988 w 7219949"/>
              <a:gd name="connsiteY609" fmla="*/ 3407028 h 6791323"/>
              <a:gd name="connsiteX610" fmla="*/ 5996906 w 7219949"/>
              <a:gd name="connsiteY610" fmla="*/ 3396466 h 6791323"/>
              <a:gd name="connsiteX611" fmla="*/ 5995243 w 7219949"/>
              <a:gd name="connsiteY611" fmla="*/ 3399311 h 6791323"/>
              <a:gd name="connsiteX612" fmla="*/ 6006508 w 7219949"/>
              <a:gd name="connsiteY612" fmla="*/ 3407760 h 6791323"/>
              <a:gd name="connsiteX613" fmla="*/ 6012738 w 7219949"/>
              <a:gd name="connsiteY613" fmla="*/ 3417894 h 6791323"/>
              <a:gd name="connsiteX614" fmla="*/ 6031898 w 7219949"/>
              <a:gd name="connsiteY614" fmla="*/ 3433630 h 6791323"/>
              <a:gd name="connsiteX615" fmla="*/ 6049666 w 7219949"/>
              <a:gd name="connsiteY615" fmla="*/ 3448224 h 6791323"/>
              <a:gd name="connsiteX616" fmla="*/ 6037110 w 7219949"/>
              <a:gd name="connsiteY616" fmla="*/ 3442297 h 6791323"/>
              <a:gd name="connsiteX617" fmla="*/ 6032496 w 7219949"/>
              <a:gd name="connsiteY617" fmla="*/ 3439537 h 6791323"/>
              <a:gd name="connsiteX618" fmla="*/ 5978990 w 7219949"/>
              <a:gd name="connsiteY618" fmla="*/ 3399398 h 6791323"/>
              <a:gd name="connsiteX619" fmla="*/ 5946903 w 7219949"/>
              <a:gd name="connsiteY619" fmla="*/ 3378057 h 6791323"/>
              <a:gd name="connsiteX620" fmla="*/ 5941270 w 7219949"/>
              <a:gd name="connsiteY620" fmla="*/ 3373834 h 6791323"/>
              <a:gd name="connsiteX621" fmla="*/ 5899029 w 7219949"/>
              <a:gd name="connsiteY621" fmla="*/ 3342146 h 6791323"/>
              <a:gd name="connsiteX622" fmla="*/ 5856786 w 7219949"/>
              <a:gd name="connsiteY622" fmla="*/ 3310457 h 6791323"/>
              <a:gd name="connsiteX623" fmla="*/ 5731767 w 7219949"/>
              <a:gd name="connsiteY623" fmla="*/ 3219404 h 6791323"/>
              <a:gd name="connsiteX624" fmla="*/ 5729504 w 7219949"/>
              <a:gd name="connsiteY624" fmla="*/ 3216343 h 6791323"/>
              <a:gd name="connsiteX625" fmla="*/ 5741323 w 7219949"/>
              <a:gd name="connsiteY625" fmla="*/ 3223845 h 6791323"/>
              <a:gd name="connsiteX626" fmla="*/ 5744695 w 7219949"/>
              <a:gd name="connsiteY626" fmla="*/ 3225009 h 6791323"/>
              <a:gd name="connsiteX627" fmla="*/ 5742987 w 7219949"/>
              <a:gd name="connsiteY627" fmla="*/ 3220999 h 6791323"/>
              <a:gd name="connsiteX628" fmla="*/ 5735647 w 7219949"/>
              <a:gd name="connsiteY628" fmla="*/ 3212765 h 6791323"/>
              <a:gd name="connsiteX629" fmla="*/ 5688881 w 7219949"/>
              <a:gd name="connsiteY629" fmla="*/ 3174955 h 6791323"/>
              <a:gd name="connsiteX630" fmla="*/ 5533993 w 7219949"/>
              <a:gd name="connsiteY630" fmla="*/ 3058766 h 6791323"/>
              <a:gd name="connsiteX631" fmla="*/ 5497893 w 7219949"/>
              <a:gd name="connsiteY631" fmla="*/ 3023499 h 6791323"/>
              <a:gd name="connsiteX632" fmla="*/ 5510821 w 7219949"/>
              <a:gd name="connsiteY632" fmla="*/ 3029104 h 6791323"/>
              <a:gd name="connsiteX633" fmla="*/ 5536765 w 7219949"/>
              <a:gd name="connsiteY633" fmla="*/ 3054024 h 6791323"/>
              <a:gd name="connsiteX634" fmla="*/ 5544659 w 7219949"/>
              <a:gd name="connsiteY634" fmla="*/ 3061310 h 6791323"/>
              <a:gd name="connsiteX635" fmla="*/ 5573375 w 7219949"/>
              <a:gd name="connsiteY635" fmla="*/ 3081485 h 6791323"/>
              <a:gd name="connsiteX636" fmla="*/ 5622913 w 7219949"/>
              <a:gd name="connsiteY636" fmla="*/ 3114552 h 6791323"/>
              <a:gd name="connsiteX637" fmla="*/ 5643179 w 7219949"/>
              <a:gd name="connsiteY637" fmla="*/ 3128391 h 6791323"/>
              <a:gd name="connsiteX638" fmla="*/ 5675310 w 7219949"/>
              <a:gd name="connsiteY638" fmla="*/ 3156588 h 6791323"/>
              <a:gd name="connsiteX639" fmla="*/ 5692206 w 7219949"/>
              <a:gd name="connsiteY639" fmla="*/ 3169262 h 6791323"/>
              <a:gd name="connsiteX640" fmla="*/ 5723186 w 7219949"/>
              <a:gd name="connsiteY640" fmla="*/ 3192501 h 6791323"/>
              <a:gd name="connsiteX641" fmla="*/ 5746270 w 7219949"/>
              <a:gd name="connsiteY641" fmla="*/ 3208453 h 6791323"/>
              <a:gd name="connsiteX642" fmla="*/ 5802547 w 7219949"/>
              <a:gd name="connsiteY642" fmla="*/ 3243846 h 6791323"/>
              <a:gd name="connsiteX643" fmla="*/ 5815519 w 7219949"/>
              <a:gd name="connsiteY643" fmla="*/ 3256307 h 6791323"/>
              <a:gd name="connsiteX644" fmla="*/ 5854990 w 7219949"/>
              <a:gd name="connsiteY644" fmla="*/ 3292737 h 6791323"/>
              <a:gd name="connsiteX645" fmla="*/ 5900049 w 7219949"/>
              <a:gd name="connsiteY645" fmla="*/ 3326536 h 6791323"/>
              <a:gd name="connsiteX646" fmla="*/ 5955773 w 7219949"/>
              <a:gd name="connsiteY646" fmla="*/ 3362880 h 6791323"/>
              <a:gd name="connsiteX647" fmla="*/ 5969853 w 7219949"/>
              <a:gd name="connsiteY647" fmla="*/ 3373444 h 6791323"/>
              <a:gd name="connsiteX648" fmla="*/ 5985597 w 7219949"/>
              <a:gd name="connsiteY648" fmla="*/ 3381160 h 6791323"/>
              <a:gd name="connsiteX649" fmla="*/ 5936015 w 7219949"/>
              <a:gd name="connsiteY649" fmla="*/ 3341237 h 6791323"/>
              <a:gd name="connsiteX650" fmla="*/ 5873461 w 7219949"/>
              <a:gd name="connsiteY650" fmla="*/ 3288855 h 6791323"/>
              <a:gd name="connsiteX651" fmla="*/ 5832882 w 7219949"/>
              <a:gd name="connsiteY651" fmla="*/ 3254321 h 6791323"/>
              <a:gd name="connsiteX652" fmla="*/ 5787823 w 7219949"/>
              <a:gd name="connsiteY652" fmla="*/ 3220521 h 6791323"/>
              <a:gd name="connsiteX653" fmla="*/ 5752921 w 7219949"/>
              <a:gd name="connsiteY653" fmla="*/ 3197069 h 6791323"/>
              <a:gd name="connsiteX654" fmla="*/ 5721943 w 7219949"/>
              <a:gd name="connsiteY654" fmla="*/ 3173830 h 6791323"/>
              <a:gd name="connsiteX655" fmla="*/ 5716311 w 7219949"/>
              <a:gd name="connsiteY655" fmla="*/ 3169605 h 6791323"/>
              <a:gd name="connsiteX656" fmla="*/ 5675776 w 7219949"/>
              <a:gd name="connsiteY656" fmla="*/ 3141928 h 6791323"/>
              <a:gd name="connsiteX657" fmla="*/ 5644201 w 7219949"/>
              <a:gd name="connsiteY657" fmla="*/ 3112783 h 6791323"/>
              <a:gd name="connsiteX658" fmla="*/ 5638012 w 7219949"/>
              <a:gd name="connsiteY658" fmla="*/ 3109507 h 6791323"/>
              <a:gd name="connsiteX659" fmla="*/ 5629010 w 7219949"/>
              <a:gd name="connsiteY659" fmla="*/ 3104118 h 6791323"/>
              <a:gd name="connsiteX660" fmla="*/ 5543971 w 7219949"/>
              <a:gd name="connsiteY660" fmla="*/ 3041691 h 6791323"/>
              <a:gd name="connsiteX661" fmla="*/ 5517516 w 7219949"/>
              <a:gd name="connsiteY661" fmla="*/ 3024577 h 6791323"/>
              <a:gd name="connsiteX662" fmla="*/ 5489355 w 7219949"/>
              <a:gd name="connsiteY662" fmla="*/ 3003450 h 6791323"/>
              <a:gd name="connsiteX663" fmla="*/ 5444852 w 7219949"/>
              <a:gd name="connsiteY663" fmla="*/ 2968702 h 6791323"/>
              <a:gd name="connsiteX664" fmla="*/ 5433587 w 7219949"/>
              <a:gd name="connsiteY664" fmla="*/ 2960253 h 6791323"/>
              <a:gd name="connsiteX665" fmla="*/ 5424585 w 7219949"/>
              <a:gd name="connsiteY665" fmla="*/ 2954863 h 6791323"/>
              <a:gd name="connsiteX666" fmla="*/ 5428553 w 7219949"/>
              <a:gd name="connsiteY666" fmla="*/ 2961934 h 6791323"/>
              <a:gd name="connsiteX667" fmla="*/ 5454497 w 7219949"/>
              <a:gd name="connsiteY667" fmla="*/ 2986853 h 6791323"/>
              <a:gd name="connsiteX668" fmla="*/ 5464099 w 7219949"/>
              <a:gd name="connsiteY668" fmla="*/ 2998150 h 6791323"/>
              <a:gd name="connsiteX669" fmla="*/ 5419639 w 7219949"/>
              <a:gd name="connsiteY669" fmla="*/ 2970256 h 6791323"/>
              <a:gd name="connsiteX670" fmla="*/ 5386444 w 7219949"/>
              <a:gd name="connsiteY670" fmla="*/ 2950812 h 6791323"/>
              <a:gd name="connsiteX671" fmla="*/ 5378596 w 7219949"/>
              <a:gd name="connsiteY671" fmla="*/ 2950381 h 6791323"/>
              <a:gd name="connsiteX672" fmla="*/ 5389305 w 7219949"/>
              <a:gd name="connsiteY672" fmla="*/ 2959781 h 6791323"/>
              <a:gd name="connsiteX673" fmla="*/ 5445628 w 7219949"/>
              <a:gd name="connsiteY673" fmla="*/ 3002031 h 6791323"/>
              <a:gd name="connsiteX674" fmla="*/ 5539205 w 7219949"/>
              <a:gd name="connsiteY674" fmla="*/ 3084505 h 6791323"/>
              <a:gd name="connsiteX675" fmla="*/ 5574152 w 7219949"/>
              <a:gd name="connsiteY675" fmla="*/ 3114814 h 6791323"/>
              <a:gd name="connsiteX676" fmla="*/ 5614131 w 7219949"/>
              <a:gd name="connsiteY676" fmla="*/ 3143441 h 6791323"/>
              <a:gd name="connsiteX677" fmla="*/ 5658037 w 7219949"/>
              <a:gd name="connsiteY677" fmla="*/ 3172283 h 6791323"/>
              <a:gd name="connsiteX678" fmla="*/ 5724516 w 7219949"/>
              <a:gd name="connsiteY678" fmla="*/ 3224881 h 6791323"/>
              <a:gd name="connsiteX679" fmla="*/ 5732965 w 7219949"/>
              <a:gd name="connsiteY679" fmla="*/ 3231219 h 6791323"/>
              <a:gd name="connsiteX680" fmla="*/ 5801106 w 7219949"/>
              <a:gd name="connsiteY680" fmla="*/ 3280969 h 6791323"/>
              <a:gd name="connsiteX681" fmla="*/ 5874327 w 7219949"/>
              <a:gd name="connsiteY681" fmla="*/ 3335895 h 6791323"/>
              <a:gd name="connsiteX682" fmla="*/ 5896602 w 7219949"/>
              <a:gd name="connsiteY682" fmla="*/ 3353123 h 6791323"/>
              <a:gd name="connsiteX683" fmla="*/ 5869190 w 7219949"/>
              <a:gd name="connsiteY683" fmla="*/ 3338282 h 6791323"/>
              <a:gd name="connsiteX684" fmla="*/ 5802463 w 7219949"/>
              <a:gd name="connsiteY684" fmla="*/ 3320889 h 6791323"/>
              <a:gd name="connsiteX685" fmla="*/ 5797202 w 7219949"/>
              <a:gd name="connsiteY685" fmla="*/ 3320339 h 6791323"/>
              <a:gd name="connsiteX686" fmla="*/ 5761392 w 7219949"/>
              <a:gd name="connsiteY686" fmla="*/ 3293477 h 6791323"/>
              <a:gd name="connsiteX687" fmla="*/ 5773810 w 7219949"/>
              <a:gd name="connsiteY687" fmla="*/ 3306886 h 6791323"/>
              <a:gd name="connsiteX688" fmla="*/ 5790861 w 7219949"/>
              <a:gd name="connsiteY688" fmla="*/ 3319676 h 6791323"/>
              <a:gd name="connsiteX689" fmla="*/ 5758188 w 7219949"/>
              <a:gd name="connsiteY689" fmla="*/ 3316259 h 6791323"/>
              <a:gd name="connsiteX690" fmla="*/ 5759849 w 7219949"/>
              <a:gd name="connsiteY690" fmla="*/ 3321706 h 6791323"/>
              <a:gd name="connsiteX691" fmla="*/ 5749198 w 7219949"/>
              <a:gd name="connsiteY691" fmla="*/ 3314346 h 6791323"/>
              <a:gd name="connsiteX692" fmla="*/ 5735116 w 7219949"/>
              <a:gd name="connsiteY692" fmla="*/ 3303783 h 6791323"/>
              <a:gd name="connsiteX693" fmla="*/ 5724406 w 7219949"/>
              <a:gd name="connsiteY693" fmla="*/ 3294384 h 6791323"/>
              <a:gd name="connsiteX694" fmla="*/ 5715403 w 7219949"/>
              <a:gd name="connsiteY694" fmla="*/ 3288996 h 6791323"/>
              <a:gd name="connsiteX695" fmla="*/ 5722743 w 7219949"/>
              <a:gd name="connsiteY695" fmla="*/ 3297231 h 6791323"/>
              <a:gd name="connsiteX696" fmla="*/ 5745272 w 7219949"/>
              <a:gd name="connsiteY696" fmla="*/ 3314130 h 6791323"/>
              <a:gd name="connsiteX697" fmla="*/ 5750396 w 7219949"/>
              <a:gd name="connsiteY697" fmla="*/ 3326160 h 6791323"/>
              <a:gd name="connsiteX698" fmla="*/ 5749287 w 7219949"/>
              <a:gd name="connsiteY698" fmla="*/ 3328057 h 6791323"/>
              <a:gd name="connsiteX699" fmla="*/ 5714982 w 7219949"/>
              <a:gd name="connsiteY699" fmla="*/ 3310510 h 6791323"/>
              <a:gd name="connsiteX700" fmla="*/ 5712166 w 7219949"/>
              <a:gd name="connsiteY700" fmla="*/ 3308398 h 6791323"/>
              <a:gd name="connsiteX701" fmla="*/ 5686821 w 7219949"/>
              <a:gd name="connsiteY701" fmla="*/ 3289386 h 6791323"/>
              <a:gd name="connsiteX702" fmla="*/ 5672741 w 7219949"/>
              <a:gd name="connsiteY702" fmla="*/ 3278823 h 6791323"/>
              <a:gd name="connsiteX703" fmla="*/ 5662584 w 7219949"/>
              <a:gd name="connsiteY703" fmla="*/ 3268477 h 6791323"/>
              <a:gd name="connsiteX704" fmla="*/ 5642870 w 7219949"/>
              <a:gd name="connsiteY704" fmla="*/ 3253688 h 6791323"/>
              <a:gd name="connsiteX705" fmla="*/ 5616417 w 7219949"/>
              <a:gd name="connsiteY705" fmla="*/ 3236573 h 6791323"/>
              <a:gd name="connsiteX706" fmla="*/ 5591071 w 7219949"/>
              <a:gd name="connsiteY706" fmla="*/ 3217560 h 6791323"/>
              <a:gd name="connsiteX707" fmla="*/ 5566834 w 7219949"/>
              <a:gd name="connsiteY707" fmla="*/ 3196651 h 6791323"/>
              <a:gd name="connsiteX708" fmla="*/ 5556124 w 7219949"/>
              <a:gd name="connsiteY708" fmla="*/ 3187251 h 6791323"/>
              <a:gd name="connsiteX709" fmla="*/ 5547676 w 7219949"/>
              <a:gd name="connsiteY709" fmla="*/ 3180914 h 6791323"/>
              <a:gd name="connsiteX710" fmla="*/ 5502064 w 7219949"/>
              <a:gd name="connsiteY710" fmla="*/ 3148064 h 6791323"/>
              <a:gd name="connsiteX711" fmla="*/ 5497030 w 7219949"/>
              <a:gd name="connsiteY711" fmla="*/ 3149745 h 6791323"/>
              <a:gd name="connsiteX712" fmla="*/ 5492507 w 7219949"/>
              <a:gd name="connsiteY712" fmla="*/ 3143623 h 6791323"/>
              <a:gd name="connsiteX713" fmla="*/ 5475610 w 7219949"/>
              <a:gd name="connsiteY713" fmla="*/ 3130947 h 6791323"/>
              <a:gd name="connsiteX714" fmla="*/ 5470576 w 7219949"/>
              <a:gd name="connsiteY714" fmla="*/ 3132629 h 6791323"/>
              <a:gd name="connsiteX715" fmla="*/ 5466052 w 7219949"/>
              <a:gd name="connsiteY715" fmla="*/ 3126507 h 6791323"/>
              <a:gd name="connsiteX716" fmla="*/ 5451972 w 7219949"/>
              <a:gd name="connsiteY716" fmla="*/ 3115945 h 6791323"/>
              <a:gd name="connsiteX717" fmla="*/ 5444676 w 7219949"/>
              <a:gd name="connsiteY717" fmla="*/ 3114566 h 6791323"/>
              <a:gd name="connsiteX718" fmla="*/ 5433967 w 7219949"/>
              <a:gd name="connsiteY718" fmla="*/ 3105166 h 6791323"/>
              <a:gd name="connsiteX719" fmla="*/ 5413699 w 7219949"/>
              <a:gd name="connsiteY719" fmla="*/ 3091328 h 6791323"/>
              <a:gd name="connsiteX720" fmla="*/ 5394540 w 7219949"/>
              <a:gd name="connsiteY720" fmla="*/ 3075591 h 6791323"/>
              <a:gd name="connsiteX721" fmla="*/ 5380459 w 7219949"/>
              <a:gd name="connsiteY721" fmla="*/ 3065028 h 6791323"/>
              <a:gd name="connsiteX722" fmla="*/ 5346665 w 7219949"/>
              <a:gd name="connsiteY722" fmla="*/ 3039678 h 6791323"/>
              <a:gd name="connsiteX723" fmla="*/ 5317950 w 7219949"/>
              <a:gd name="connsiteY723" fmla="*/ 3019502 h 6791323"/>
              <a:gd name="connsiteX724" fmla="*/ 5303914 w 7219949"/>
              <a:gd name="connsiteY724" fmla="*/ 3015794 h 6791323"/>
              <a:gd name="connsiteX725" fmla="*/ 5284754 w 7219949"/>
              <a:gd name="connsiteY725" fmla="*/ 3000060 h 6791323"/>
              <a:gd name="connsiteX726" fmla="*/ 5283601 w 7219949"/>
              <a:gd name="connsiteY726" fmla="*/ 2995101 h 6791323"/>
              <a:gd name="connsiteX727" fmla="*/ 5293159 w 7219949"/>
              <a:gd name="connsiteY727" fmla="*/ 2999541 h 6791323"/>
              <a:gd name="connsiteX728" fmla="*/ 5318504 w 7219949"/>
              <a:gd name="connsiteY728" fmla="*/ 3018553 h 6791323"/>
              <a:gd name="connsiteX729" fmla="*/ 5358440 w 7219949"/>
              <a:gd name="connsiteY729" fmla="*/ 3040325 h 6791323"/>
              <a:gd name="connsiteX730" fmla="*/ 5375336 w 7219949"/>
              <a:gd name="connsiteY730" fmla="*/ 3052999 h 6791323"/>
              <a:gd name="connsiteX731" fmla="*/ 5461484 w 7219949"/>
              <a:gd name="connsiteY731" fmla="*/ 3113530 h 6791323"/>
              <a:gd name="connsiteX732" fmla="*/ 5474412 w 7219949"/>
              <a:gd name="connsiteY732" fmla="*/ 3119133 h 6791323"/>
              <a:gd name="connsiteX733" fmla="*/ 5427091 w 7219949"/>
              <a:gd name="connsiteY733" fmla="*/ 3082272 h 6791323"/>
              <a:gd name="connsiteX734" fmla="*/ 5427647 w 7219949"/>
              <a:gd name="connsiteY734" fmla="*/ 3081323 h 6791323"/>
              <a:gd name="connsiteX735" fmla="*/ 5475521 w 7219949"/>
              <a:gd name="connsiteY735" fmla="*/ 3117237 h 6791323"/>
              <a:gd name="connsiteX736" fmla="*/ 5520579 w 7219949"/>
              <a:gd name="connsiteY736" fmla="*/ 3151036 h 6791323"/>
              <a:gd name="connsiteX737" fmla="*/ 5532398 w 7219949"/>
              <a:gd name="connsiteY737" fmla="*/ 3158538 h 6791323"/>
              <a:gd name="connsiteX738" fmla="*/ 5549250 w 7219949"/>
              <a:gd name="connsiteY738" fmla="*/ 3164357 h 6791323"/>
              <a:gd name="connsiteX739" fmla="*/ 5572333 w 7219949"/>
              <a:gd name="connsiteY739" fmla="*/ 3180308 h 6791323"/>
              <a:gd name="connsiteX740" fmla="*/ 5591493 w 7219949"/>
              <a:gd name="connsiteY740" fmla="*/ 3196045 h 6791323"/>
              <a:gd name="connsiteX741" fmla="*/ 5602757 w 7219949"/>
              <a:gd name="connsiteY741" fmla="*/ 3204495 h 6791323"/>
              <a:gd name="connsiteX742" fmla="*/ 5596527 w 7219949"/>
              <a:gd name="connsiteY742" fmla="*/ 3194363 h 6791323"/>
              <a:gd name="connsiteX743" fmla="*/ 5604376 w 7219949"/>
              <a:gd name="connsiteY743" fmla="*/ 3194794 h 6791323"/>
              <a:gd name="connsiteX744" fmla="*/ 5620120 w 7219949"/>
              <a:gd name="connsiteY744" fmla="*/ 3202510 h 6791323"/>
              <a:gd name="connsiteX745" fmla="*/ 5629122 w 7219949"/>
              <a:gd name="connsiteY745" fmla="*/ 3207899 h 6791323"/>
              <a:gd name="connsiteX746" fmla="*/ 5669103 w 7219949"/>
              <a:gd name="connsiteY746" fmla="*/ 3236526 h 6791323"/>
              <a:gd name="connsiteX747" fmla="*/ 5675844 w 7219949"/>
              <a:gd name="connsiteY747" fmla="*/ 3238855 h 6791323"/>
              <a:gd name="connsiteX748" fmla="*/ 5671320 w 7219949"/>
              <a:gd name="connsiteY748" fmla="*/ 3232732 h 6791323"/>
              <a:gd name="connsiteX749" fmla="*/ 5636328 w 7219949"/>
              <a:gd name="connsiteY749" fmla="*/ 3195568 h 6791323"/>
              <a:gd name="connsiteX750" fmla="*/ 5626771 w 7219949"/>
              <a:gd name="connsiteY750" fmla="*/ 3191126 h 6791323"/>
              <a:gd name="connsiteX751" fmla="*/ 5611627 w 7219949"/>
              <a:gd name="connsiteY751" fmla="*/ 3189317 h 6791323"/>
              <a:gd name="connsiteX752" fmla="*/ 5602623 w 7219949"/>
              <a:gd name="connsiteY752" fmla="*/ 3183929 h 6791323"/>
              <a:gd name="connsiteX753" fmla="*/ 5573310 w 7219949"/>
              <a:gd name="connsiteY753" fmla="*/ 3157845 h 6791323"/>
              <a:gd name="connsiteX754" fmla="*/ 5554150 w 7219949"/>
              <a:gd name="connsiteY754" fmla="*/ 3142110 h 6791323"/>
              <a:gd name="connsiteX755" fmla="*/ 5540114 w 7219949"/>
              <a:gd name="connsiteY755" fmla="*/ 3138401 h 6791323"/>
              <a:gd name="connsiteX756" fmla="*/ 5517586 w 7219949"/>
              <a:gd name="connsiteY756" fmla="*/ 3121503 h 6791323"/>
              <a:gd name="connsiteX757" fmla="*/ 5514724 w 7219949"/>
              <a:gd name="connsiteY757" fmla="*/ 3112534 h 6791323"/>
              <a:gd name="connsiteX758" fmla="*/ 5502305 w 7219949"/>
              <a:gd name="connsiteY758" fmla="*/ 3099125 h 6791323"/>
              <a:gd name="connsiteX759" fmla="*/ 5486519 w 7219949"/>
              <a:gd name="connsiteY759" fmla="*/ 3084552 h 6791323"/>
              <a:gd name="connsiteX760" fmla="*/ 5461772 w 7219949"/>
              <a:gd name="connsiteY760" fmla="*/ 3071447 h 6791323"/>
              <a:gd name="connsiteX761" fmla="*/ 5417911 w 7219949"/>
              <a:gd name="connsiteY761" fmla="*/ 3049460 h 6791323"/>
              <a:gd name="connsiteX762" fmla="*/ 5399307 w 7219949"/>
              <a:gd name="connsiteY762" fmla="*/ 3032777 h 6791323"/>
              <a:gd name="connsiteX763" fmla="*/ 5378995 w 7219949"/>
              <a:gd name="connsiteY763" fmla="*/ 3012082 h 6791323"/>
              <a:gd name="connsiteX764" fmla="*/ 5347463 w 7219949"/>
              <a:gd name="connsiteY764" fmla="*/ 2989793 h 6791323"/>
              <a:gd name="connsiteX765" fmla="*/ 5340167 w 7219949"/>
              <a:gd name="connsiteY765" fmla="*/ 2988412 h 6791323"/>
              <a:gd name="connsiteX766" fmla="*/ 5295065 w 7219949"/>
              <a:gd name="connsiteY766" fmla="*/ 2947758 h 6791323"/>
              <a:gd name="connsiteX767" fmla="*/ 5264087 w 7219949"/>
              <a:gd name="connsiteY767" fmla="*/ 2924520 h 6791323"/>
              <a:gd name="connsiteX768" fmla="*/ 5194237 w 7219949"/>
              <a:gd name="connsiteY768" fmla="*/ 2870757 h 6791323"/>
              <a:gd name="connsiteX769" fmla="*/ 5175078 w 7219949"/>
              <a:gd name="connsiteY769" fmla="*/ 2855022 h 6791323"/>
              <a:gd name="connsiteX770" fmla="*/ 5151996 w 7219949"/>
              <a:gd name="connsiteY770" fmla="*/ 2839072 h 6791323"/>
              <a:gd name="connsiteX771" fmla="*/ 5126650 w 7219949"/>
              <a:gd name="connsiteY771" fmla="*/ 2820059 h 6791323"/>
              <a:gd name="connsiteX772" fmla="*/ 5120508 w 7219949"/>
              <a:gd name="connsiteY772" fmla="*/ 2823637 h 6791323"/>
              <a:gd name="connsiteX773" fmla="*/ 5085050 w 7219949"/>
              <a:gd name="connsiteY773" fmla="*/ 2801133 h 6791323"/>
              <a:gd name="connsiteX774" fmla="*/ 5077157 w 7219949"/>
              <a:gd name="connsiteY774" fmla="*/ 2793847 h 6791323"/>
              <a:gd name="connsiteX775" fmla="*/ 5069861 w 7219949"/>
              <a:gd name="connsiteY775" fmla="*/ 2792467 h 6791323"/>
              <a:gd name="connsiteX776" fmla="*/ 5073831 w 7219949"/>
              <a:gd name="connsiteY776" fmla="*/ 2799540 h 6791323"/>
              <a:gd name="connsiteX777" fmla="*/ 5096914 w 7219949"/>
              <a:gd name="connsiteY777" fmla="*/ 2815491 h 6791323"/>
              <a:gd name="connsiteX778" fmla="*/ 5121151 w 7219949"/>
              <a:gd name="connsiteY778" fmla="*/ 2836401 h 6791323"/>
              <a:gd name="connsiteX779" fmla="*/ 5126272 w 7219949"/>
              <a:gd name="connsiteY779" fmla="*/ 2848430 h 6791323"/>
              <a:gd name="connsiteX780" fmla="*/ 5139247 w 7219949"/>
              <a:gd name="connsiteY780" fmla="*/ 2860889 h 6791323"/>
              <a:gd name="connsiteX781" fmla="*/ 5175257 w 7219949"/>
              <a:gd name="connsiteY781" fmla="*/ 2882445 h 6791323"/>
              <a:gd name="connsiteX782" fmla="*/ 5189337 w 7219949"/>
              <a:gd name="connsiteY782" fmla="*/ 2893007 h 6791323"/>
              <a:gd name="connsiteX783" fmla="*/ 5193305 w 7219949"/>
              <a:gd name="connsiteY783" fmla="*/ 2900078 h 6791323"/>
              <a:gd name="connsiteX784" fmla="*/ 5187719 w 7219949"/>
              <a:gd name="connsiteY784" fmla="*/ 2902710 h 6791323"/>
              <a:gd name="connsiteX785" fmla="*/ 5168604 w 7219949"/>
              <a:gd name="connsiteY785" fmla="*/ 2893829 h 6791323"/>
              <a:gd name="connsiteX786" fmla="*/ 5164680 w 7219949"/>
              <a:gd name="connsiteY786" fmla="*/ 2893613 h 6791323"/>
              <a:gd name="connsiteX787" fmla="*/ 5169757 w 7219949"/>
              <a:gd name="connsiteY787" fmla="*/ 2898786 h 6791323"/>
              <a:gd name="connsiteX788" fmla="*/ 5198473 w 7219949"/>
              <a:gd name="connsiteY788" fmla="*/ 2918962 h 6791323"/>
              <a:gd name="connsiteX789" fmla="*/ 5201290 w 7219949"/>
              <a:gd name="connsiteY789" fmla="*/ 2921075 h 6791323"/>
              <a:gd name="connsiteX790" fmla="*/ 5200181 w 7219949"/>
              <a:gd name="connsiteY790" fmla="*/ 2922972 h 6791323"/>
              <a:gd name="connsiteX791" fmla="*/ 5201335 w 7219949"/>
              <a:gd name="connsiteY791" fmla="*/ 2927931 h 6791323"/>
              <a:gd name="connsiteX792" fmla="*/ 5221047 w 7219949"/>
              <a:gd name="connsiteY792" fmla="*/ 2942718 h 6791323"/>
              <a:gd name="connsiteX793" fmla="*/ 5194039 w 7219949"/>
              <a:gd name="connsiteY793" fmla="*/ 2926551 h 6791323"/>
              <a:gd name="connsiteX794" fmla="*/ 5189560 w 7219949"/>
              <a:gd name="connsiteY794" fmla="*/ 2927285 h 6791323"/>
              <a:gd name="connsiteX795" fmla="*/ 5177785 w 7219949"/>
              <a:gd name="connsiteY795" fmla="*/ 2926638 h 6791323"/>
              <a:gd name="connsiteX796" fmla="*/ 5166520 w 7219949"/>
              <a:gd name="connsiteY796" fmla="*/ 2918187 h 6791323"/>
              <a:gd name="connsiteX797" fmla="*/ 5165411 w 7219949"/>
              <a:gd name="connsiteY797" fmla="*/ 2920086 h 6791323"/>
              <a:gd name="connsiteX798" fmla="*/ 5164857 w 7219949"/>
              <a:gd name="connsiteY798" fmla="*/ 2921035 h 6791323"/>
              <a:gd name="connsiteX799" fmla="*/ 5216146 w 7219949"/>
              <a:gd name="connsiteY799" fmla="*/ 2964968 h 6791323"/>
              <a:gd name="connsiteX800" fmla="*/ 5247169 w 7219949"/>
              <a:gd name="connsiteY800" fmla="*/ 2995061 h 6791323"/>
              <a:gd name="connsiteX801" fmla="*/ 5251692 w 7219949"/>
              <a:gd name="connsiteY801" fmla="*/ 3001183 h 6791323"/>
              <a:gd name="connsiteX802" fmla="*/ 5242136 w 7219949"/>
              <a:gd name="connsiteY802" fmla="*/ 2996742 h 6791323"/>
              <a:gd name="connsiteX803" fmla="*/ 5216791 w 7219949"/>
              <a:gd name="connsiteY803" fmla="*/ 2977729 h 6791323"/>
              <a:gd name="connsiteX804" fmla="*/ 5210602 w 7219949"/>
              <a:gd name="connsiteY804" fmla="*/ 2974454 h 6791323"/>
              <a:gd name="connsiteX805" fmla="*/ 5212311 w 7219949"/>
              <a:gd name="connsiteY805" fmla="*/ 2978463 h 6791323"/>
              <a:gd name="connsiteX806" fmla="*/ 5228099 w 7219949"/>
              <a:gd name="connsiteY806" fmla="*/ 2993035 h 6791323"/>
              <a:gd name="connsiteX807" fmla="*/ 5253444 w 7219949"/>
              <a:gd name="connsiteY807" fmla="*/ 3012048 h 6791323"/>
              <a:gd name="connsiteX808" fmla="*/ 5254043 w 7219949"/>
              <a:gd name="connsiteY808" fmla="*/ 3017955 h 6791323"/>
              <a:gd name="connsiteX809" fmla="*/ 5252936 w 7219949"/>
              <a:gd name="connsiteY809" fmla="*/ 3019852 h 6791323"/>
              <a:gd name="connsiteX810" fmla="*/ 5207367 w 7219949"/>
              <a:gd name="connsiteY810" fmla="*/ 2993856 h 6791323"/>
              <a:gd name="connsiteX811" fmla="*/ 5109910 w 7219949"/>
              <a:gd name="connsiteY811" fmla="*/ 2918020 h 6791323"/>
              <a:gd name="connsiteX812" fmla="*/ 5094720 w 7219949"/>
              <a:gd name="connsiteY812" fmla="*/ 2909355 h 6791323"/>
              <a:gd name="connsiteX813" fmla="*/ 5107692 w 7219949"/>
              <a:gd name="connsiteY813" fmla="*/ 2921814 h 6791323"/>
              <a:gd name="connsiteX814" fmla="*/ 5140377 w 7219949"/>
              <a:gd name="connsiteY814" fmla="*/ 2949062 h 6791323"/>
              <a:gd name="connsiteX815" fmla="*/ 5176988 w 7219949"/>
              <a:gd name="connsiteY815" fmla="*/ 2976524 h 6791323"/>
              <a:gd name="connsiteX816" fmla="*/ 5232757 w 7219949"/>
              <a:gd name="connsiteY816" fmla="*/ 3019723 h 6791323"/>
              <a:gd name="connsiteX817" fmla="*/ 5321300 w 7219949"/>
              <a:gd name="connsiteY817" fmla="*/ 3103882 h 6791323"/>
              <a:gd name="connsiteX818" fmla="*/ 5353430 w 7219949"/>
              <a:gd name="connsiteY818" fmla="*/ 3132076 h 6791323"/>
              <a:gd name="connsiteX819" fmla="*/ 5364140 w 7219949"/>
              <a:gd name="connsiteY819" fmla="*/ 3141476 h 6791323"/>
              <a:gd name="connsiteX820" fmla="*/ 5351766 w 7219949"/>
              <a:gd name="connsiteY820" fmla="*/ 3134922 h 6791323"/>
              <a:gd name="connsiteX821" fmla="*/ 5205328 w 7219949"/>
              <a:gd name="connsiteY821" fmla="*/ 3025071 h 6791323"/>
              <a:gd name="connsiteX822" fmla="*/ 5157542 w 7219949"/>
              <a:gd name="connsiteY822" fmla="*/ 3002871 h 6791323"/>
              <a:gd name="connsiteX823" fmla="*/ 5156432 w 7219949"/>
              <a:gd name="connsiteY823" fmla="*/ 3004768 h 6791323"/>
              <a:gd name="connsiteX824" fmla="*/ 5163262 w 7219949"/>
              <a:gd name="connsiteY824" fmla="*/ 3020807 h 6791323"/>
              <a:gd name="connsiteX825" fmla="*/ 5176833 w 7219949"/>
              <a:gd name="connsiteY825" fmla="*/ 3039174 h 6791323"/>
              <a:gd name="connsiteX826" fmla="*/ 5195525 w 7219949"/>
              <a:gd name="connsiteY826" fmla="*/ 3069569 h 6791323"/>
              <a:gd name="connsiteX827" fmla="*/ 5217079 w 7219949"/>
              <a:gd name="connsiteY827" fmla="*/ 3108932 h 6791323"/>
              <a:gd name="connsiteX828" fmla="*/ 5227790 w 7219949"/>
              <a:gd name="connsiteY828" fmla="*/ 3118331 h 6791323"/>
              <a:gd name="connsiteX829" fmla="*/ 5257659 w 7219949"/>
              <a:gd name="connsiteY829" fmla="*/ 3143466 h 6791323"/>
              <a:gd name="connsiteX830" fmla="*/ 5268370 w 7219949"/>
              <a:gd name="connsiteY830" fmla="*/ 3152865 h 6791323"/>
              <a:gd name="connsiteX831" fmla="*/ 5290899 w 7219949"/>
              <a:gd name="connsiteY831" fmla="*/ 3169765 h 6791323"/>
              <a:gd name="connsiteX832" fmla="*/ 5331989 w 7219949"/>
              <a:gd name="connsiteY832" fmla="*/ 3196495 h 6791323"/>
              <a:gd name="connsiteX833" fmla="*/ 5359596 w 7219949"/>
              <a:gd name="connsiteY833" fmla="*/ 3218567 h 6791323"/>
              <a:gd name="connsiteX834" fmla="*/ 5403590 w 7219949"/>
              <a:gd name="connsiteY834" fmla="*/ 3261121 h 6791323"/>
              <a:gd name="connsiteX835" fmla="*/ 5457606 w 7219949"/>
              <a:gd name="connsiteY835" fmla="*/ 3293455 h 6791323"/>
              <a:gd name="connsiteX836" fmla="*/ 5485723 w 7219949"/>
              <a:gd name="connsiteY836" fmla="*/ 3307724 h 6791323"/>
              <a:gd name="connsiteX837" fmla="*/ 5508852 w 7219949"/>
              <a:gd name="connsiteY837" fmla="*/ 3330531 h 6791323"/>
              <a:gd name="connsiteX838" fmla="*/ 5510559 w 7219949"/>
              <a:gd name="connsiteY838" fmla="*/ 3334542 h 6791323"/>
              <a:gd name="connsiteX839" fmla="*/ 5550029 w 7219949"/>
              <a:gd name="connsiteY839" fmla="*/ 3370972 h 6791323"/>
              <a:gd name="connsiteX840" fmla="*/ 5570297 w 7219949"/>
              <a:gd name="connsiteY840" fmla="*/ 3384810 h 6791323"/>
              <a:gd name="connsiteX841" fmla="*/ 5602339 w 7219949"/>
              <a:gd name="connsiteY841" fmla="*/ 3399295 h 6791323"/>
              <a:gd name="connsiteX842" fmla="*/ 5612450 w 7219949"/>
              <a:gd name="connsiteY842" fmla="*/ 3402787 h 6791323"/>
              <a:gd name="connsiteX843" fmla="*/ 5648506 w 7219949"/>
              <a:gd name="connsiteY843" fmla="*/ 3431199 h 6791323"/>
              <a:gd name="connsiteX844" fmla="*/ 5658107 w 7219949"/>
              <a:gd name="connsiteY844" fmla="*/ 3442494 h 6791323"/>
              <a:gd name="connsiteX845" fmla="*/ 5659815 w 7219949"/>
              <a:gd name="connsiteY845" fmla="*/ 3446504 h 6791323"/>
              <a:gd name="connsiteX846" fmla="*/ 5695317 w 7219949"/>
              <a:gd name="connsiteY846" fmla="*/ 3475864 h 6791323"/>
              <a:gd name="connsiteX847" fmla="*/ 5728512 w 7219949"/>
              <a:gd name="connsiteY847" fmla="*/ 3495306 h 6791323"/>
              <a:gd name="connsiteX848" fmla="*/ 5767938 w 7219949"/>
              <a:gd name="connsiteY848" fmla="*/ 3524883 h 6791323"/>
              <a:gd name="connsiteX849" fmla="*/ 5786542 w 7219949"/>
              <a:gd name="connsiteY849" fmla="*/ 3541568 h 6791323"/>
              <a:gd name="connsiteX850" fmla="*/ 5795997 w 7219949"/>
              <a:gd name="connsiteY850" fmla="*/ 3548660 h 6791323"/>
              <a:gd name="connsiteX851" fmla="*/ 5799257 w 7219949"/>
              <a:gd name="connsiteY851" fmla="*/ 3552318 h 6791323"/>
              <a:gd name="connsiteX852" fmla="*/ 5799301 w 7219949"/>
              <a:gd name="connsiteY852" fmla="*/ 3559174 h 6791323"/>
              <a:gd name="connsiteX853" fmla="*/ 5792007 w 7219949"/>
              <a:gd name="connsiteY853" fmla="*/ 3557794 h 6791323"/>
              <a:gd name="connsiteX854" fmla="*/ 5777927 w 7219949"/>
              <a:gd name="connsiteY854" fmla="*/ 3547231 h 6791323"/>
              <a:gd name="connsiteX855" fmla="*/ 5746350 w 7219949"/>
              <a:gd name="connsiteY855" fmla="*/ 3518088 h 6791323"/>
              <a:gd name="connsiteX856" fmla="*/ 5731159 w 7219949"/>
              <a:gd name="connsiteY856" fmla="*/ 3509421 h 6791323"/>
              <a:gd name="connsiteX857" fmla="*/ 5719386 w 7219949"/>
              <a:gd name="connsiteY857" fmla="*/ 3508775 h 6791323"/>
              <a:gd name="connsiteX858" fmla="*/ 5692931 w 7219949"/>
              <a:gd name="connsiteY858" fmla="*/ 3491660 h 6791323"/>
              <a:gd name="connsiteX859" fmla="*/ 5670956 w 7219949"/>
              <a:gd name="connsiteY859" fmla="*/ 3473812 h 6791323"/>
              <a:gd name="connsiteX860" fmla="*/ 5663661 w 7219949"/>
              <a:gd name="connsiteY860" fmla="*/ 3472432 h 6791323"/>
              <a:gd name="connsiteX861" fmla="*/ 5667631 w 7219949"/>
              <a:gd name="connsiteY861" fmla="*/ 3479503 h 6791323"/>
              <a:gd name="connsiteX862" fmla="*/ 5676633 w 7219949"/>
              <a:gd name="connsiteY862" fmla="*/ 3484891 h 6791323"/>
              <a:gd name="connsiteX863" fmla="*/ 5708764 w 7219949"/>
              <a:gd name="connsiteY863" fmla="*/ 3513088 h 6791323"/>
              <a:gd name="connsiteX864" fmla="*/ 5708253 w 7219949"/>
              <a:gd name="connsiteY864" fmla="*/ 3520892 h 6791323"/>
              <a:gd name="connsiteX865" fmla="*/ 5733600 w 7219949"/>
              <a:gd name="connsiteY865" fmla="*/ 3539904 h 6791323"/>
              <a:gd name="connsiteX866" fmla="*/ 5755573 w 7219949"/>
              <a:gd name="connsiteY866" fmla="*/ 3557753 h 6791323"/>
              <a:gd name="connsiteX867" fmla="*/ 5775841 w 7219949"/>
              <a:gd name="connsiteY867" fmla="*/ 3571593 h 6791323"/>
              <a:gd name="connsiteX868" fmla="*/ 5846800 w 7219949"/>
              <a:gd name="connsiteY868" fmla="*/ 3623456 h 6791323"/>
              <a:gd name="connsiteX869" fmla="*/ 5877777 w 7219949"/>
              <a:gd name="connsiteY869" fmla="*/ 3646694 h 6791323"/>
              <a:gd name="connsiteX870" fmla="*/ 5928423 w 7219949"/>
              <a:gd name="connsiteY870" fmla="*/ 3677864 h 6791323"/>
              <a:gd name="connsiteX871" fmla="*/ 5932392 w 7219949"/>
              <a:gd name="connsiteY871" fmla="*/ 3684935 h 6791323"/>
              <a:gd name="connsiteX872" fmla="*/ 5962816 w 7219949"/>
              <a:gd name="connsiteY872" fmla="*/ 3709120 h 6791323"/>
              <a:gd name="connsiteX873" fmla="*/ 5968331 w 7219949"/>
              <a:gd name="connsiteY873" fmla="*/ 3712041 h 6791323"/>
              <a:gd name="connsiteX874" fmla="*/ 5970061 w 7219949"/>
              <a:gd name="connsiteY874" fmla="*/ 3714396 h 6791323"/>
              <a:gd name="connsiteX875" fmla="*/ 6020839 w 7219949"/>
              <a:gd name="connsiteY875" fmla="*/ 3766688 h 6791323"/>
              <a:gd name="connsiteX876" fmla="*/ 6091315 w 7219949"/>
              <a:gd name="connsiteY876" fmla="*/ 3847039 h 6791323"/>
              <a:gd name="connsiteX877" fmla="*/ 6096922 w 7219949"/>
              <a:gd name="connsiteY877" fmla="*/ 3856116 h 6791323"/>
              <a:gd name="connsiteX878" fmla="*/ 6084222 w 7219949"/>
              <a:gd name="connsiteY878" fmla="*/ 3847949 h 6791323"/>
              <a:gd name="connsiteX879" fmla="*/ 5980667 w 7219949"/>
              <a:gd name="connsiteY879" fmla="*/ 3782546 h 6791323"/>
              <a:gd name="connsiteX880" fmla="*/ 5924345 w 7219949"/>
              <a:gd name="connsiteY880" fmla="*/ 3740297 h 6791323"/>
              <a:gd name="connsiteX881" fmla="*/ 5912525 w 7219949"/>
              <a:gd name="connsiteY881" fmla="*/ 3732796 h 6791323"/>
              <a:gd name="connsiteX882" fmla="*/ 5915940 w 7219949"/>
              <a:gd name="connsiteY882" fmla="*/ 3740815 h 6791323"/>
              <a:gd name="connsiteX883" fmla="*/ 5944701 w 7219949"/>
              <a:gd name="connsiteY883" fmla="*/ 3767846 h 6791323"/>
              <a:gd name="connsiteX884" fmla="*/ 5984725 w 7219949"/>
              <a:gd name="connsiteY884" fmla="*/ 3803329 h 6791323"/>
              <a:gd name="connsiteX885" fmla="*/ 5971798 w 7219949"/>
              <a:gd name="connsiteY885" fmla="*/ 3797724 h 6791323"/>
              <a:gd name="connsiteX886" fmla="*/ 5941419 w 7219949"/>
              <a:gd name="connsiteY886" fmla="*/ 3780393 h 6791323"/>
              <a:gd name="connsiteX887" fmla="*/ 5934123 w 7219949"/>
              <a:gd name="connsiteY887" fmla="*/ 3779014 h 6791323"/>
              <a:gd name="connsiteX888" fmla="*/ 5942019 w 7219949"/>
              <a:gd name="connsiteY888" fmla="*/ 3786300 h 6791323"/>
              <a:gd name="connsiteX889" fmla="*/ 5953283 w 7219949"/>
              <a:gd name="connsiteY889" fmla="*/ 3794750 h 6791323"/>
              <a:gd name="connsiteX890" fmla="*/ 5998895 w 7219949"/>
              <a:gd name="connsiteY890" fmla="*/ 3827602 h 6791323"/>
              <a:gd name="connsiteX891" fmla="*/ 6027057 w 7219949"/>
              <a:gd name="connsiteY891" fmla="*/ 3848727 h 6791323"/>
              <a:gd name="connsiteX892" fmla="*/ 6051294 w 7219949"/>
              <a:gd name="connsiteY892" fmla="*/ 3869637 h 6791323"/>
              <a:gd name="connsiteX893" fmla="*/ 6135224 w 7219949"/>
              <a:gd name="connsiteY893" fmla="*/ 3933962 h 6791323"/>
              <a:gd name="connsiteX894" fmla="*/ 6143118 w 7219949"/>
              <a:gd name="connsiteY894" fmla="*/ 3941248 h 6791323"/>
              <a:gd name="connsiteX895" fmla="*/ 6148196 w 7219949"/>
              <a:gd name="connsiteY895" fmla="*/ 3946422 h 6791323"/>
              <a:gd name="connsiteX896" fmla="*/ 6158748 w 7219949"/>
              <a:gd name="connsiteY896" fmla="*/ 3952738 h 6791323"/>
              <a:gd name="connsiteX897" fmla="*/ 6170136 w 7219949"/>
              <a:gd name="connsiteY897" fmla="*/ 3966251 h 6791323"/>
              <a:gd name="connsiteX898" fmla="*/ 6195174 w 7219949"/>
              <a:gd name="connsiteY898" fmla="*/ 3976755 h 6791323"/>
              <a:gd name="connsiteX899" fmla="*/ 6199917 w 7219949"/>
              <a:gd name="connsiteY899" fmla="*/ 3978154 h 6791323"/>
              <a:gd name="connsiteX900" fmla="*/ 6205877 w 7219949"/>
              <a:gd name="connsiteY900" fmla="*/ 3982016 h 6791323"/>
              <a:gd name="connsiteX901" fmla="*/ 6222524 w 7219949"/>
              <a:gd name="connsiteY901" fmla="*/ 3999449 h 6791323"/>
              <a:gd name="connsiteX902" fmla="*/ 6228157 w 7219949"/>
              <a:gd name="connsiteY902" fmla="*/ 4003675 h 6791323"/>
              <a:gd name="connsiteX903" fmla="*/ 6240586 w 7219949"/>
              <a:gd name="connsiteY903" fmla="*/ 4012998 h 6791323"/>
              <a:gd name="connsiteX904" fmla="*/ 6232264 w 7219949"/>
              <a:gd name="connsiteY904" fmla="*/ 4039775 h 6791323"/>
              <a:gd name="connsiteX905" fmla="*/ 6247101 w 7219949"/>
              <a:gd name="connsiteY905" fmla="*/ 4064982 h 6791323"/>
              <a:gd name="connsiteX906" fmla="*/ 6336124 w 7219949"/>
              <a:gd name="connsiteY906" fmla="*/ 4119601 h 6791323"/>
              <a:gd name="connsiteX907" fmla="*/ 6384342 w 7219949"/>
              <a:gd name="connsiteY907" fmla="*/ 4182620 h 6791323"/>
              <a:gd name="connsiteX908" fmla="*/ 6358378 w 7219949"/>
              <a:gd name="connsiteY908" fmla="*/ 4245639 h 6791323"/>
              <a:gd name="connsiteX909" fmla="*/ 6332414 w 7219949"/>
              <a:gd name="connsiteY909" fmla="*/ 4258243 h 6791323"/>
              <a:gd name="connsiteX910" fmla="*/ 6239685 w 7219949"/>
              <a:gd name="connsiteY910" fmla="*/ 4296054 h 6791323"/>
              <a:gd name="connsiteX911" fmla="*/ 6061642 w 7219949"/>
              <a:gd name="connsiteY911" fmla="*/ 4128002 h 6791323"/>
              <a:gd name="connsiteX912" fmla="*/ 6020839 w 7219949"/>
              <a:gd name="connsiteY912" fmla="*/ 4077587 h 6791323"/>
              <a:gd name="connsiteX913" fmla="*/ 5798288 w 7219949"/>
              <a:gd name="connsiteY913" fmla="*/ 3896929 h 6791323"/>
              <a:gd name="connsiteX914" fmla="*/ 5786158 w 7219949"/>
              <a:gd name="connsiteY914" fmla="*/ 3884415 h 6791323"/>
              <a:gd name="connsiteX915" fmla="*/ 5776155 w 7219949"/>
              <a:gd name="connsiteY915" fmla="*/ 3893232 h 6791323"/>
              <a:gd name="connsiteX916" fmla="*/ 5743556 w 7219949"/>
              <a:gd name="connsiteY916" fmla="*/ 3880664 h 6791323"/>
              <a:gd name="connsiteX917" fmla="*/ 5701894 w 7219949"/>
              <a:gd name="connsiteY917" fmla="*/ 3841647 h 6791323"/>
              <a:gd name="connsiteX918" fmla="*/ 5672176 w 7219949"/>
              <a:gd name="connsiteY918" fmla="*/ 3846514 h 6791323"/>
              <a:gd name="connsiteX919" fmla="*/ 5620246 w 7219949"/>
              <a:gd name="connsiteY919" fmla="*/ 3821306 h 6791323"/>
              <a:gd name="connsiteX920" fmla="*/ 5601699 w 7219949"/>
              <a:gd name="connsiteY920" fmla="*/ 3817105 h 6791323"/>
              <a:gd name="connsiteX921" fmla="*/ 5601701 w 7219949"/>
              <a:gd name="connsiteY921" fmla="*/ 3822079 h 6791323"/>
              <a:gd name="connsiteX922" fmla="*/ 5633563 w 7219949"/>
              <a:gd name="connsiteY922" fmla="*/ 3855295 h 6791323"/>
              <a:gd name="connsiteX923" fmla="*/ 5654461 w 7219949"/>
              <a:gd name="connsiteY923" fmla="*/ 3885319 h 6791323"/>
              <a:gd name="connsiteX924" fmla="*/ 5658178 w 7219949"/>
              <a:gd name="connsiteY924" fmla="*/ 3898424 h 6791323"/>
              <a:gd name="connsiteX925" fmla="*/ 5666613 w 7219949"/>
              <a:gd name="connsiteY925" fmla="*/ 3907431 h 6791323"/>
              <a:gd name="connsiteX926" fmla="*/ 5720396 w 7219949"/>
              <a:gd name="connsiteY926" fmla="*/ 3989359 h 6791323"/>
              <a:gd name="connsiteX927" fmla="*/ 5931822 w 7219949"/>
              <a:gd name="connsiteY927" fmla="*/ 4170016 h 6791323"/>
              <a:gd name="connsiteX928" fmla="*/ 5942949 w 7219949"/>
              <a:gd name="connsiteY928" fmla="*/ 4178417 h 6791323"/>
              <a:gd name="connsiteX929" fmla="*/ 5968912 w 7219949"/>
              <a:gd name="connsiteY929" fmla="*/ 4245640 h 6791323"/>
              <a:gd name="connsiteX930" fmla="*/ 5902147 w 7219949"/>
              <a:gd name="connsiteY930" fmla="*/ 4249842 h 6791323"/>
              <a:gd name="connsiteX931" fmla="*/ 5816835 w 7219949"/>
              <a:gd name="connsiteY931" fmla="*/ 4191022 h 6791323"/>
              <a:gd name="connsiteX932" fmla="*/ 5670785 w 7219949"/>
              <a:gd name="connsiteY932" fmla="*/ 4081720 h 6791323"/>
              <a:gd name="connsiteX933" fmla="*/ 5633513 w 7219949"/>
              <a:gd name="connsiteY933" fmla="*/ 4051679 h 6791323"/>
              <a:gd name="connsiteX934" fmla="*/ 5632591 w 7219949"/>
              <a:gd name="connsiteY934" fmla="*/ 4064493 h 6791323"/>
              <a:gd name="connsiteX935" fmla="*/ 5627135 w 7219949"/>
              <a:gd name="connsiteY935" fmla="*/ 4087834 h 6791323"/>
              <a:gd name="connsiteX936" fmla="*/ 5673069 w 7219949"/>
              <a:gd name="connsiteY936" fmla="*/ 4152202 h 6791323"/>
              <a:gd name="connsiteX937" fmla="*/ 5695077 w 7219949"/>
              <a:gd name="connsiteY937" fmla="*/ 4180327 h 6791323"/>
              <a:gd name="connsiteX938" fmla="*/ 5794556 w 7219949"/>
              <a:gd name="connsiteY938" fmla="*/ 4276301 h 6791323"/>
              <a:gd name="connsiteX939" fmla="*/ 5829227 w 7219949"/>
              <a:gd name="connsiteY939" fmla="*/ 4309281 h 6791323"/>
              <a:gd name="connsiteX940" fmla="*/ 5956729 w 7219949"/>
              <a:gd name="connsiteY940" fmla="*/ 4475058 h 6791323"/>
              <a:gd name="connsiteX941" fmla="*/ 5964150 w 7219949"/>
              <a:gd name="connsiteY941" fmla="*/ 4490207 h 6791323"/>
              <a:gd name="connsiteX942" fmla="*/ 6005102 w 7219949"/>
              <a:gd name="connsiteY942" fmla="*/ 4582192 h 6791323"/>
              <a:gd name="connsiteX943" fmla="*/ 6013742 w 7219949"/>
              <a:gd name="connsiteY943" fmla="*/ 4618728 h 6791323"/>
              <a:gd name="connsiteX944" fmla="*/ 5942362 w 7219949"/>
              <a:gd name="connsiteY944" fmla="*/ 4657800 h 6791323"/>
              <a:gd name="connsiteX945" fmla="*/ 5937562 w 7219949"/>
              <a:gd name="connsiteY945" fmla="*/ 4637503 h 6791323"/>
              <a:gd name="connsiteX946" fmla="*/ 5920542 w 7219949"/>
              <a:gd name="connsiteY946" fmla="*/ 4581760 h 6791323"/>
              <a:gd name="connsiteX947" fmla="*/ 5901858 w 7219949"/>
              <a:gd name="connsiteY947" fmla="*/ 4535223 h 6791323"/>
              <a:gd name="connsiteX948" fmla="*/ 5830850 w 7219949"/>
              <a:gd name="connsiteY948" fmla="*/ 4478468 h 6791323"/>
              <a:gd name="connsiteX949" fmla="*/ 5822540 w 7219949"/>
              <a:gd name="connsiteY949" fmla="*/ 4524497 h 6791323"/>
              <a:gd name="connsiteX950" fmla="*/ 5838604 w 7219949"/>
              <a:gd name="connsiteY950" fmla="*/ 4576179 h 6791323"/>
              <a:gd name="connsiteX951" fmla="*/ 5894654 w 7219949"/>
              <a:gd name="connsiteY951" fmla="*/ 4715791 h 6791323"/>
              <a:gd name="connsiteX952" fmla="*/ 5955102 w 7219949"/>
              <a:gd name="connsiteY952" fmla="*/ 4727894 h 6791323"/>
              <a:gd name="connsiteX953" fmla="*/ 5989146 w 7219949"/>
              <a:gd name="connsiteY953" fmla="*/ 4839380 h 6791323"/>
              <a:gd name="connsiteX954" fmla="*/ 5983902 w 7219949"/>
              <a:gd name="connsiteY954" fmla="*/ 4849672 h 6791323"/>
              <a:gd name="connsiteX955" fmla="*/ 6015178 w 7219949"/>
              <a:gd name="connsiteY955" fmla="*/ 4835827 h 6791323"/>
              <a:gd name="connsiteX956" fmla="*/ 6050296 w 7219949"/>
              <a:gd name="connsiteY956" fmla="*/ 4838217 h 6791323"/>
              <a:gd name="connsiteX957" fmla="*/ 6055611 w 7219949"/>
              <a:gd name="connsiteY957" fmla="*/ 4893165 h 6791323"/>
              <a:gd name="connsiteX958" fmla="*/ 6038735 w 7219949"/>
              <a:gd name="connsiteY958" fmla="*/ 4967899 h 6791323"/>
              <a:gd name="connsiteX959" fmla="*/ 6060557 w 7219949"/>
              <a:gd name="connsiteY959" fmla="*/ 5043940 h 6791323"/>
              <a:gd name="connsiteX960" fmla="*/ 6235843 w 7219949"/>
              <a:gd name="connsiteY960" fmla="*/ 5216963 h 6791323"/>
              <a:gd name="connsiteX961" fmla="*/ 6308069 w 7219949"/>
              <a:gd name="connsiteY961" fmla="*/ 5295104 h 6791323"/>
              <a:gd name="connsiteX962" fmla="*/ 6321766 w 7219949"/>
              <a:gd name="connsiteY962" fmla="*/ 5369257 h 6791323"/>
              <a:gd name="connsiteX963" fmla="*/ 6288602 w 7219949"/>
              <a:gd name="connsiteY963" fmla="*/ 5377151 h 6791323"/>
              <a:gd name="connsiteX964" fmla="*/ 6280447 w 7219949"/>
              <a:gd name="connsiteY964" fmla="*/ 5371730 h 6791323"/>
              <a:gd name="connsiteX965" fmla="*/ 6265258 w 7219949"/>
              <a:gd name="connsiteY965" fmla="*/ 5359081 h 6791323"/>
              <a:gd name="connsiteX966" fmla="*/ 6206596 w 7219949"/>
              <a:gd name="connsiteY966" fmla="*/ 5307410 h 6791323"/>
              <a:gd name="connsiteX967" fmla="*/ 6195315 w 7219949"/>
              <a:gd name="connsiteY967" fmla="*/ 5298914 h 6791323"/>
              <a:gd name="connsiteX968" fmla="*/ 6185467 w 7219949"/>
              <a:gd name="connsiteY968" fmla="*/ 5294561 h 6791323"/>
              <a:gd name="connsiteX969" fmla="*/ 6186881 w 7219949"/>
              <a:gd name="connsiteY969" fmla="*/ 5297109 h 6791323"/>
              <a:gd name="connsiteX970" fmla="*/ 6136704 w 7219949"/>
              <a:gd name="connsiteY970" fmla="*/ 5264462 h 6791323"/>
              <a:gd name="connsiteX971" fmla="*/ 6107651 w 7219949"/>
              <a:gd name="connsiteY971" fmla="*/ 5242155 h 6791323"/>
              <a:gd name="connsiteX972" fmla="*/ 6088928 w 7219949"/>
              <a:gd name="connsiteY972" fmla="*/ 5222495 h 6791323"/>
              <a:gd name="connsiteX973" fmla="*/ 6066568 w 7219949"/>
              <a:gd name="connsiteY973" fmla="*/ 5201412 h 6791323"/>
              <a:gd name="connsiteX974" fmla="*/ 6038954 w 7219949"/>
              <a:gd name="connsiteY974" fmla="*/ 5163615 h 6791323"/>
              <a:gd name="connsiteX975" fmla="*/ 6011992 w 7219949"/>
              <a:gd name="connsiteY975" fmla="*/ 5153847 h 6791323"/>
              <a:gd name="connsiteX976" fmla="*/ 5976655 w 7219949"/>
              <a:gd name="connsiteY976" fmla="*/ 5125041 h 6791323"/>
              <a:gd name="connsiteX977" fmla="*/ 5967008 w 7219949"/>
              <a:gd name="connsiteY977" fmla="*/ 5126630 h 6791323"/>
              <a:gd name="connsiteX978" fmla="*/ 5968441 w 7219949"/>
              <a:gd name="connsiteY978" fmla="*/ 5130775 h 6791323"/>
              <a:gd name="connsiteX979" fmla="*/ 5926597 w 7219949"/>
              <a:gd name="connsiteY979" fmla="*/ 5098239 h 6791323"/>
              <a:gd name="connsiteX980" fmla="*/ 5943791 w 7219949"/>
              <a:gd name="connsiteY980" fmla="*/ 5117987 h 6791323"/>
              <a:gd name="connsiteX981" fmla="*/ 5879288 w 7219949"/>
              <a:gd name="connsiteY981" fmla="*/ 5072864 h 6791323"/>
              <a:gd name="connsiteX982" fmla="*/ 5861378 w 7219949"/>
              <a:gd name="connsiteY982" fmla="*/ 5078301 h 6791323"/>
              <a:gd name="connsiteX983" fmla="*/ 5860591 w 7219949"/>
              <a:gd name="connsiteY983" fmla="*/ 5090523 h 6791323"/>
              <a:gd name="connsiteX984" fmla="*/ 5845132 w 7219949"/>
              <a:gd name="connsiteY984" fmla="*/ 5079798 h 6791323"/>
              <a:gd name="connsiteX985" fmla="*/ 5831799 w 7219949"/>
              <a:gd name="connsiteY985" fmla="*/ 5068055 h 6791323"/>
              <a:gd name="connsiteX986" fmla="*/ 5811700 w 7219949"/>
              <a:gd name="connsiteY986" fmla="*/ 5047469 h 6791323"/>
              <a:gd name="connsiteX987" fmla="*/ 5796520 w 7219949"/>
              <a:gd name="connsiteY987" fmla="*/ 5038421 h 6791323"/>
              <a:gd name="connsiteX988" fmla="*/ 5802054 w 7219949"/>
              <a:gd name="connsiteY988" fmla="*/ 5049059 h 6791323"/>
              <a:gd name="connsiteX989" fmla="*/ 5830152 w 7219949"/>
              <a:gd name="connsiteY989" fmla="*/ 5076691 h 6791323"/>
              <a:gd name="connsiteX990" fmla="*/ 5878148 w 7219949"/>
              <a:gd name="connsiteY990" fmla="*/ 5118968 h 6791323"/>
              <a:gd name="connsiteX991" fmla="*/ 5854967 w 7219949"/>
              <a:gd name="connsiteY991" fmla="*/ 5102873 h 6791323"/>
              <a:gd name="connsiteX992" fmla="*/ 5848401 w 7219949"/>
              <a:gd name="connsiteY992" fmla="*/ 5099973 h 6791323"/>
              <a:gd name="connsiteX993" fmla="*/ 5855168 w 7219949"/>
              <a:gd name="connsiteY993" fmla="*/ 5108815 h 6791323"/>
              <a:gd name="connsiteX994" fmla="*/ 5888397 w 7219949"/>
              <a:gd name="connsiteY994" fmla="*/ 5135202 h 6791323"/>
              <a:gd name="connsiteX995" fmla="*/ 5904893 w 7219949"/>
              <a:gd name="connsiteY995" fmla="*/ 5149733 h 6791323"/>
              <a:gd name="connsiteX996" fmla="*/ 5905833 w 7219949"/>
              <a:gd name="connsiteY996" fmla="*/ 5158694 h 6791323"/>
              <a:gd name="connsiteX997" fmla="*/ 5876083 w 7219949"/>
              <a:gd name="connsiteY997" fmla="*/ 5134443 h 6791323"/>
              <a:gd name="connsiteX998" fmla="*/ 5868085 w 7219949"/>
              <a:gd name="connsiteY998" fmla="*/ 5127398 h 6791323"/>
              <a:gd name="connsiteX999" fmla="*/ 5855155 w 7219949"/>
              <a:gd name="connsiteY999" fmla="*/ 5127536 h 6791323"/>
              <a:gd name="connsiteX1000" fmla="*/ 5853923 w 7219949"/>
              <a:gd name="connsiteY1000" fmla="*/ 5129334 h 6791323"/>
              <a:gd name="connsiteX1001" fmla="*/ 5861305 w 7219949"/>
              <a:gd name="connsiteY1001" fmla="*/ 5137277 h 6791323"/>
              <a:gd name="connsiteX1002" fmla="*/ 5887969 w 7219949"/>
              <a:gd name="connsiteY1002" fmla="*/ 5160764 h 6791323"/>
              <a:gd name="connsiteX1003" fmla="*/ 5889404 w 7219949"/>
              <a:gd name="connsiteY1003" fmla="*/ 5164910 h 6791323"/>
              <a:gd name="connsiteX1004" fmla="*/ 5886120 w 7219949"/>
              <a:gd name="connsiteY1004" fmla="*/ 5163459 h 6791323"/>
              <a:gd name="connsiteX1005" fmla="*/ 5859456 w 7219949"/>
              <a:gd name="connsiteY1005" fmla="*/ 5139972 h 6791323"/>
              <a:gd name="connsiteX1006" fmla="*/ 5832792 w 7219949"/>
              <a:gd name="connsiteY1006" fmla="*/ 5116485 h 6791323"/>
              <a:gd name="connsiteX1007" fmla="*/ 5819459 w 7219949"/>
              <a:gd name="connsiteY1007" fmla="*/ 5104740 h 6791323"/>
              <a:gd name="connsiteX1008" fmla="*/ 5795046 w 7219949"/>
              <a:gd name="connsiteY1008" fmla="*/ 5090442 h 6791323"/>
              <a:gd name="connsiteX1009" fmla="*/ 5760585 w 7219949"/>
              <a:gd name="connsiteY1009" fmla="*/ 5065850 h 6791323"/>
              <a:gd name="connsiteX1010" fmla="*/ 5750737 w 7219949"/>
              <a:gd name="connsiteY1010" fmla="*/ 5061500 h 6791323"/>
              <a:gd name="connsiteX1011" fmla="*/ 5757503 w 7219949"/>
              <a:gd name="connsiteY1011" fmla="*/ 5070341 h 6791323"/>
              <a:gd name="connsiteX1012" fmla="*/ 5758320 w 7219949"/>
              <a:gd name="connsiteY1012" fmla="*/ 5075383 h 6791323"/>
              <a:gd name="connsiteX1013" fmla="*/ 5758521 w 7219949"/>
              <a:gd name="connsiteY1013" fmla="*/ 5081325 h 6791323"/>
              <a:gd name="connsiteX1014" fmla="*/ 5756673 w 7219949"/>
              <a:gd name="connsiteY1014" fmla="*/ 5084021 h 6791323"/>
              <a:gd name="connsiteX1015" fmla="*/ 5754006 w 7219949"/>
              <a:gd name="connsiteY1015" fmla="*/ 5081671 h 6791323"/>
              <a:gd name="connsiteX1016" fmla="*/ 5749691 w 7219949"/>
              <a:gd name="connsiteY1016" fmla="*/ 5087958 h 6791323"/>
              <a:gd name="connsiteX1017" fmla="*/ 5766709 w 7219949"/>
              <a:gd name="connsiteY1017" fmla="*/ 5113036 h 6791323"/>
              <a:gd name="connsiteX1018" fmla="*/ 5738195 w 7219949"/>
              <a:gd name="connsiteY1018" fmla="*/ 5092242 h 6791323"/>
              <a:gd name="connsiteX1019" fmla="*/ 5740246 w 7219949"/>
              <a:gd name="connsiteY1019" fmla="*/ 5095490 h 6791323"/>
              <a:gd name="connsiteX1020" fmla="*/ 5846903 w 7219949"/>
              <a:gd name="connsiteY1020" fmla="*/ 5189439 h 6791323"/>
              <a:gd name="connsiteX1021" fmla="*/ 5848952 w 7219949"/>
              <a:gd name="connsiteY1021" fmla="*/ 5192686 h 6791323"/>
              <a:gd name="connsiteX1022" fmla="*/ 5835005 w 7219949"/>
              <a:gd name="connsiteY1022" fmla="*/ 5181840 h 6791323"/>
              <a:gd name="connsiteX1023" fmla="*/ 5810591 w 7219949"/>
              <a:gd name="connsiteY1023" fmla="*/ 5167541 h 6791323"/>
              <a:gd name="connsiteX1024" fmla="*/ 5798076 w 7219949"/>
              <a:gd name="connsiteY1024" fmla="*/ 5160841 h 6791323"/>
              <a:gd name="connsiteX1025" fmla="*/ 5767514 w 7219949"/>
              <a:gd name="connsiteY1025" fmla="*/ 5136802 h 6791323"/>
              <a:gd name="connsiteX1026" fmla="*/ 5760948 w 7219949"/>
              <a:gd name="connsiteY1026" fmla="*/ 5133901 h 6791323"/>
              <a:gd name="connsiteX1027" fmla="*/ 5765664 w 7219949"/>
              <a:gd name="connsiteY1027" fmla="*/ 5139495 h 6791323"/>
              <a:gd name="connsiteX1028" fmla="*/ 5829658 w 7219949"/>
              <a:gd name="connsiteY1028" fmla="*/ 5195864 h 6791323"/>
              <a:gd name="connsiteX1029" fmla="*/ 5837042 w 7219949"/>
              <a:gd name="connsiteY1029" fmla="*/ 5203809 h 6791323"/>
              <a:gd name="connsiteX1030" fmla="*/ 5839909 w 7219949"/>
              <a:gd name="connsiteY1030" fmla="*/ 5212099 h 6791323"/>
              <a:gd name="connsiteX1031" fmla="*/ 5825344 w 7219949"/>
              <a:gd name="connsiteY1031" fmla="*/ 5202151 h 6791323"/>
              <a:gd name="connsiteX1032" fmla="*/ 5794781 w 7219949"/>
              <a:gd name="connsiteY1032" fmla="*/ 5178113 h 6791323"/>
              <a:gd name="connsiteX1033" fmla="*/ 5762985 w 7219949"/>
              <a:gd name="connsiteY1033" fmla="*/ 5155870 h 6791323"/>
              <a:gd name="connsiteX1034" fmla="*/ 5730989 w 7219949"/>
              <a:gd name="connsiteY1034" fmla="*/ 5127684 h 6791323"/>
              <a:gd name="connsiteX1035" fmla="*/ 5707606 w 7219949"/>
              <a:gd name="connsiteY1035" fmla="*/ 5105648 h 6791323"/>
              <a:gd name="connsiteX1036" fmla="*/ 5695092 w 7219949"/>
              <a:gd name="connsiteY1036" fmla="*/ 5098947 h 6791323"/>
              <a:gd name="connsiteX1037" fmla="*/ 5695910 w 7219949"/>
              <a:gd name="connsiteY1037" fmla="*/ 5103992 h 6791323"/>
              <a:gd name="connsiteX1038" fmla="*/ 5709242 w 7219949"/>
              <a:gd name="connsiteY1038" fmla="*/ 5115735 h 6791323"/>
              <a:gd name="connsiteX1039" fmla="*/ 5744521 w 7219949"/>
              <a:gd name="connsiteY1039" fmla="*/ 5145369 h 6791323"/>
              <a:gd name="connsiteX1040" fmla="*/ 5778569 w 7219949"/>
              <a:gd name="connsiteY1040" fmla="*/ 5176802 h 6791323"/>
              <a:gd name="connsiteX1041" fmla="*/ 5788617 w 7219949"/>
              <a:gd name="connsiteY1041" fmla="*/ 5187095 h 6791323"/>
              <a:gd name="connsiteX1042" fmla="*/ 5718059 w 7219949"/>
              <a:gd name="connsiteY1042" fmla="*/ 5127825 h 6791323"/>
              <a:gd name="connsiteX1043" fmla="*/ 5707393 w 7219949"/>
              <a:gd name="connsiteY1043" fmla="*/ 5118428 h 6791323"/>
              <a:gd name="connsiteX1044" fmla="*/ 5692828 w 7219949"/>
              <a:gd name="connsiteY1044" fmla="*/ 5108481 h 6791323"/>
              <a:gd name="connsiteX1045" fmla="*/ 5688312 w 7219949"/>
              <a:gd name="connsiteY1045" fmla="*/ 5108827 h 6791323"/>
              <a:gd name="connsiteX1046" fmla="*/ 5692412 w 7219949"/>
              <a:gd name="connsiteY1046" fmla="*/ 5115322 h 6791323"/>
              <a:gd name="connsiteX1047" fmla="*/ 5732408 w 7219949"/>
              <a:gd name="connsiteY1047" fmla="*/ 5150553 h 6791323"/>
              <a:gd name="connsiteX1048" fmla="*/ 5687281 w 7219949"/>
              <a:gd name="connsiteY1048" fmla="*/ 5116564 h 6791323"/>
              <a:gd name="connsiteX1049" fmla="*/ 5678049 w 7219949"/>
              <a:gd name="connsiteY1049" fmla="*/ 5111316 h 6791323"/>
              <a:gd name="connsiteX1050" fmla="*/ 5688098 w 7219949"/>
              <a:gd name="connsiteY1050" fmla="*/ 5121609 h 6791323"/>
              <a:gd name="connsiteX1051" fmla="*/ 5754758 w 7219949"/>
              <a:gd name="connsiteY1051" fmla="*/ 5180326 h 6791323"/>
              <a:gd name="connsiteX1052" fmla="*/ 5764192 w 7219949"/>
              <a:gd name="connsiteY1052" fmla="*/ 5191518 h 6791323"/>
              <a:gd name="connsiteX1053" fmla="*/ 5745528 w 7219949"/>
              <a:gd name="connsiteY1053" fmla="*/ 5175076 h 6791323"/>
              <a:gd name="connsiteX1054" fmla="*/ 5719681 w 7219949"/>
              <a:gd name="connsiteY1054" fmla="*/ 5156632 h 6791323"/>
              <a:gd name="connsiteX1055" fmla="*/ 5695682 w 7219949"/>
              <a:gd name="connsiteY1055" fmla="*/ 5135494 h 6791323"/>
              <a:gd name="connsiteX1056" fmla="*/ 5685834 w 7219949"/>
              <a:gd name="connsiteY1056" fmla="*/ 5131143 h 6791323"/>
              <a:gd name="connsiteX1057" fmla="*/ 5691984 w 7219949"/>
              <a:gd name="connsiteY1057" fmla="*/ 5140884 h 6791323"/>
              <a:gd name="connsiteX1058" fmla="*/ 5747979 w 7219949"/>
              <a:gd name="connsiteY1058" fmla="*/ 5190206 h 6791323"/>
              <a:gd name="connsiteX1059" fmla="*/ 5771361 w 7219949"/>
              <a:gd name="connsiteY1059" fmla="*/ 5212243 h 6791323"/>
              <a:gd name="connsiteX1060" fmla="*/ 5742031 w 7219949"/>
              <a:gd name="connsiteY1060" fmla="*/ 5186408 h 6791323"/>
              <a:gd name="connsiteX1061" fmla="*/ 5720899 w 7219949"/>
              <a:gd name="connsiteY1061" fmla="*/ 5173558 h 6791323"/>
              <a:gd name="connsiteX1062" fmla="*/ 5719051 w 7219949"/>
              <a:gd name="connsiteY1062" fmla="*/ 5176252 h 6791323"/>
              <a:gd name="connsiteX1063" fmla="*/ 5728483 w 7219949"/>
              <a:gd name="connsiteY1063" fmla="*/ 5187444 h 6791323"/>
              <a:gd name="connsiteX1064" fmla="*/ 5761915 w 7219949"/>
              <a:gd name="connsiteY1064" fmla="*/ 5219775 h 6791323"/>
              <a:gd name="connsiteX1065" fmla="*/ 5806628 w 7219949"/>
              <a:gd name="connsiteY1065" fmla="*/ 5260601 h 6791323"/>
              <a:gd name="connsiteX1066" fmla="*/ 5881287 w 7219949"/>
              <a:gd name="connsiteY1066" fmla="*/ 5326364 h 6791323"/>
              <a:gd name="connsiteX1067" fmla="*/ 5894003 w 7219949"/>
              <a:gd name="connsiteY1067" fmla="*/ 5339006 h 6791323"/>
              <a:gd name="connsiteX1068" fmla="*/ 5883539 w 7219949"/>
              <a:gd name="connsiteY1068" fmla="*/ 5335552 h 6791323"/>
              <a:gd name="connsiteX1069" fmla="*/ 5859742 w 7219949"/>
              <a:gd name="connsiteY1069" fmla="*/ 5320355 h 6791323"/>
              <a:gd name="connsiteX1070" fmla="*/ 5837178 w 7219949"/>
              <a:gd name="connsiteY1070" fmla="*/ 5303362 h 6791323"/>
              <a:gd name="connsiteX1071" fmla="*/ 5795131 w 7219949"/>
              <a:gd name="connsiteY1071" fmla="*/ 5264885 h 6791323"/>
              <a:gd name="connsiteX1072" fmla="*/ 5771750 w 7219949"/>
              <a:gd name="connsiteY1072" fmla="*/ 5242847 h 6791323"/>
              <a:gd name="connsiteX1073" fmla="*/ 5761286 w 7219949"/>
              <a:gd name="connsiteY1073" fmla="*/ 5239394 h 6791323"/>
              <a:gd name="connsiteX1074" fmla="*/ 5771335 w 7219949"/>
              <a:gd name="connsiteY1074" fmla="*/ 5249687 h 6791323"/>
              <a:gd name="connsiteX1075" fmla="*/ 5866093 w 7219949"/>
              <a:gd name="connsiteY1075" fmla="*/ 5336038 h 6791323"/>
              <a:gd name="connsiteX1076" fmla="*/ 5956753 w 7219949"/>
              <a:gd name="connsiteY1076" fmla="*/ 5415895 h 6791323"/>
              <a:gd name="connsiteX1077" fmla="*/ 5965367 w 7219949"/>
              <a:gd name="connsiteY1077" fmla="*/ 5422042 h 6791323"/>
              <a:gd name="connsiteX1078" fmla="*/ 5961267 w 7219949"/>
              <a:gd name="connsiteY1078" fmla="*/ 5415549 h 6791323"/>
              <a:gd name="connsiteX1079" fmla="*/ 5949784 w 7219949"/>
              <a:gd name="connsiteY1079" fmla="*/ 5401111 h 6791323"/>
              <a:gd name="connsiteX1080" fmla="*/ 5951017 w 7219949"/>
              <a:gd name="connsiteY1080" fmla="*/ 5399314 h 6791323"/>
              <a:gd name="connsiteX1081" fmla="*/ 5968248 w 7219949"/>
              <a:gd name="connsiteY1081" fmla="*/ 5411610 h 6791323"/>
              <a:gd name="connsiteX1082" fmla="*/ 5983832 w 7219949"/>
              <a:gd name="connsiteY1082" fmla="*/ 5432542 h 6791323"/>
              <a:gd name="connsiteX1083" fmla="*/ 6003314 w 7219949"/>
              <a:gd name="connsiteY1083" fmla="*/ 5454026 h 6791323"/>
              <a:gd name="connsiteX1084" fmla="*/ 6032443 w 7219949"/>
              <a:gd name="connsiteY1084" fmla="*/ 5473920 h 6791323"/>
              <a:gd name="connsiteX1085" fmla="*/ 6074704 w 7219949"/>
              <a:gd name="connsiteY1085" fmla="*/ 5499617 h 6791323"/>
              <a:gd name="connsiteX1086" fmla="*/ 6082087 w 7219949"/>
              <a:gd name="connsiteY1086" fmla="*/ 5507561 h 6791323"/>
              <a:gd name="connsiteX1087" fmla="*/ 6077570 w 7219949"/>
              <a:gd name="connsiteY1087" fmla="*/ 5507908 h 6791323"/>
              <a:gd name="connsiteX1088" fmla="*/ 6068340 w 7219949"/>
              <a:gd name="connsiteY1088" fmla="*/ 5502657 h 6791323"/>
              <a:gd name="connsiteX1089" fmla="*/ 6078590 w 7219949"/>
              <a:gd name="connsiteY1089" fmla="*/ 5518892 h 6791323"/>
              <a:gd name="connsiteX1090" fmla="*/ 6095205 w 7219949"/>
              <a:gd name="connsiteY1090" fmla="*/ 5532085 h 6791323"/>
              <a:gd name="connsiteX1091" fmla="*/ 6181561 w 7219949"/>
              <a:gd name="connsiteY1091" fmla="*/ 5599508 h 6791323"/>
              <a:gd name="connsiteX1092" fmla="*/ 6247606 w 7219949"/>
              <a:gd name="connsiteY1092" fmla="*/ 5659123 h 6791323"/>
              <a:gd name="connsiteX1093" fmla="*/ 6251706 w 7219949"/>
              <a:gd name="connsiteY1093" fmla="*/ 5665616 h 6791323"/>
              <a:gd name="connsiteX1094" fmla="*/ 6269554 w 7219949"/>
              <a:gd name="connsiteY1094" fmla="*/ 5677015 h 6791323"/>
              <a:gd name="connsiteX1095" fmla="*/ 6303199 w 7219949"/>
              <a:gd name="connsiteY1095" fmla="*/ 5696565 h 6791323"/>
              <a:gd name="connsiteX1096" fmla="*/ 6336014 w 7219949"/>
              <a:gd name="connsiteY1096" fmla="*/ 5729791 h 6791323"/>
              <a:gd name="connsiteX1097" fmla="*/ 6342780 w 7219949"/>
              <a:gd name="connsiteY1097" fmla="*/ 5738633 h 6791323"/>
              <a:gd name="connsiteX1098" fmla="*/ 6361825 w 7219949"/>
              <a:gd name="connsiteY1098" fmla="*/ 5758293 h 6791323"/>
              <a:gd name="connsiteX1099" fmla="*/ 6351655 w 7219949"/>
              <a:gd name="connsiteY1099" fmla="*/ 5754938 h 6791323"/>
              <a:gd name="connsiteX1100" fmla="*/ 6363139 w 7219949"/>
              <a:gd name="connsiteY1100" fmla="*/ 5769376 h 6791323"/>
              <a:gd name="connsiteX1101" fmla="*/ 6385703 w 7219949"/>
              <a:gd name="connsiteY1101" fmla="*/ 5786369 h 6791323"/>
              <a:gd name="connsiteX1102" fmla="*/ 6399036 w 7219949"/>
              <a:gd name="connsiteY1102" fmla="*/ 5798113 h 6791323"/>
              <a:gd name="connsiteX1103" fmla="*/ 6423997 w 7219949"/>
              <a:gd name="connsiteY1103" fmla="*/ 5823336 h 6791323"/>
              <a:gd name="connsiteX1104" fmla="*/ 6424013 w 7219949"/>
              <a:gd name="connsiteY1104" fmla="*/ 5823664 h 6791323"/>
              <a:gd name="connsiteX1105" fmla="*/ 6419785 w 7219949"/>
              <a:gd name="connsiteY1105" fmla="*/ 5833946 h 6791323"/>
              <a:gd name="connsiteX1106" fmla="*/ 6411738 w 7219949"/>
              <a:gd name="connsiteY1106" fmla="*/ 5829477 h 6791323"/>
              <a:gd name="connsiteX1107" fmla="*/ 6414606 w 7219949"/>
              <a:gd name="connsiteY1107" fmla="*/ 5837768 h 6791323"/>
              <a:gd name="connsiteX1108" fmla="*/ 6416470 w 7219949"/>
              <a:gd name="connsiteY1108" fmla="*/ 5840323 h 6791323"/>
              <a:gd name="connsiteX1109" fmla="*/ 6414349 w 7219949"/>
              <a:gd name="connsiteY1109" fmla="*/ 5841030 h 6791323"/>
              <a:gd name="connsiteX1110" fmla="*/ 6412756 w 7219949"/>
              <a:gd name="connsiteY1110" fmla="*/ 5840462 h 6791323"/>
              <a:gd name="connsiteX1111" fmla="*/ 6405602 w 7219949"/>
              <a:gd name="connsiteY1111" fmla="*/ 5836862 h 6791323"/>
              <a:gd name="connsiteX1112" fmla="*/ 6410263 w 7219949"/>
              <a:gd name="connsiteY1112" fmla="*/ 5842393 h 6791323"/>
              <a:gd name="connsiteX1113" fmla="*/ 6401428 w 7219949"/>
              <a:gd name="connsiteY1113" fmla="*/ 5845340 h 6791323"/>
              <a:gd name="connsiteX1114" fmla="*/ 6375562 w 7219949"/>
              <a:gd name="connsiteY1114" fmla="*/ 5840208 h 6791323"/>
              <a:gd name="connsiteX1115" fmla="*/ 6309353 w 7219949"/>
              <a:gd name="connsiteY1115" fmla="*/ 5803749 h 6791323"/>
              <a:gd name="connsiteX1116" fmla="*/ 6239747 w 7219949"/>
              <a:gd name="connsiteY1116" fmla="*/ 5720462 h 6791323"/>
              <a:gd name="connsiteX1117" fmla="*/ 6214418 w 7219949"/>
              <a:gd name="connsiteY1117" fmla="*/ 5710748 h 6791323"/>
              <a:gd name="connsiteX1118" fmla="*/ 6151089 w 7219949"/>
              <a:gd name="connsiteY1118" fmla="*/ 5686468 h 6791323"/>
              <a:gd name="connsiteX1119" fmla="*/ 6110915 w 7219949"/>
              <a:gd name="connsiteY1119" fmla="*/ 5646455 h 6791323"/>
              <a:gd name="connsiteX1120" fmla="*/ 5926878 w 7219949"/>
              <a:gd name="connsiteY1120" fmla="*/ 5550049 h 6791323"/>
              <a:gd name="connsiteX1121" fmla="*/ 5670873 w 7219949"/>
              <a:gd name="connsiteY1121" fmla="*/ 5392829 h 6791323"/>
              <a:gd name="connsiteX1122" fmla="*/ 5543001 w 7219949"/>
              <a:gd name="connsiteY1122" fmla="*/ 5322880 h 6791323"/>
              <a:gd name="connsiteX1123" fmla="*/ 5517927 w 7219949"/>
              <a:gd name="connsiteY1123" fmla="*/ 5330492 h 6791323"/>
              <a:gd name="connsiteX1124" fmla="*/ 5436506 w 7219949"/>
              <a:gd name="connsiteY1124" fmla="*/ 5359561 h 6791323"/>
              <a:gd name="connsiteX1125" fmla="*/ 5366272 w 7219949"/>
              <a:gd name="connsiteY1125" fmla="*/ 5354779 h 6791323"/>
              <a:gd name="connsiteX1126" fmla="*/ 5324953 w 7219949"/>
              <a:gd name="connsiteY1126" fmla="*/ 5358621 h 6791323"/>
              <a:gd name="connsiteX1127" fmla="*/ 5145457 w 7219949"/>
              <a:gd name="connsiteY1127" fmla="*/ 5265188 h 6791323"/>
              <a:gd name="connsiteX1128" fmla="*/ 5111487 w 7219949"/>
              <a:gd name="connsiteY1128" fmla="*/ 5218942 h 6791323"/>
              <a:gd name="connsiteX1129" fmla="*/ 5086856 w 7219949"/>
              <a:gd name="connsiteY1129" fmla="*/ 5195962 h 6791323"/>
              <a:gd name="connsiteX1130" fmla="*/ 5045793 w 7219949"/>
              <a:gd name="connsiteY1130" fmla="*/ 5217131 h 6791323"/>
              <a:gd name="connsiteX1131" fmla="*/ 5043431 w 7219949"/>
              <a:gd name="connsiteY1131" fmla="*/ 5239603 h 6791323"/>
              <a:gd name="connsiteX1132" fmla="*/ 5108494 w 7219949"/>
              <a:gd name="connsiteY1132" fmla="*/ 5319918 h 6791323"/>
              <a:gd name="connsiteX1133" fmla="*/ 5273733 w 7219949"/>
              <a:gd name="connsiteY1133" fmla="*/ 5482936 h 6791323"/>
              <a:gd name="connsiteX1134" fmla="*/ 5332260 w 7219949"/>
              <a:gd name="connsiteY1134" fmla="*/ 5486923 h 6791323"/>
              <a:gd name="connsiteX1135" fmla="*/ 5359956 w 7219949"/>
              <a:gd name="connsiteY1135" fmla="*/ 5474165 h 6791323"/>
              <a:gd name="connsiteX1136" fmla="*/ 5363094 w 7219949"/>
              <a:gd name="connsiteY1136" fmla="*/ 5503669 h 6791323"/>
              <a:gd name="connsiteX1137" fmla="*/ 5379157 w 7219949"/>
              <a:gd name="connsiteY1137" fmla="*/ 5555351 h 6791323"/>
              <a:gd name="connsiteX1138" fmla="*/ 5466854 w 7219949"/>
              <a:gd name="connsiteY1138" fmla="*/ 5585289 h 6791323"/>
              <a:gd name="connsiteX1139" fmla="*/ 5500308 w 7219949"/>
              <a:gd name="connsiteY1139" fmla="*/ 5596885 h 6791323"/>
              <a:gd name="connsiteX1140" fmla="*/ 5576116 w 7219949"/>
              <a:gd name="connsiteY1140" fmla="*/ 5673937 h 6791323"/>
              <a:gd name="connsiteX1141" fmla="*/ 5591550 w 7219949"/>
              <a:gd name="connsiteY1141" fmla="*/ 5804125 h 6791323"/>
              <a:gd name="connsiteX1142" fmla="*/ 5571793 w 7219949"/>
              <a:gd name="connsiteY1142" fmla="*/ 5866683 h 6791323"/>
              <a:gd name="connsiteX1143" fmla="*/ 5525673 w 7219949"/>
              <a:gd name="connsiteY1143" fmla="*/ 5850229 h 6791323"/>
              <a:gd name="connsiteX1144" fmla="*/ 5261803 w 7219949"/>
              <a:gd name="connsiteY1144" fmla="*/ 5708448 h 6791323"/>
              <a:gd name="connsiteX1145" fmla="*/ 5075144 w 7219949"/>
              <a:gd name="connsiteY1145" fmla="*/ 5617189 h 6791323"/>
              <a:gd name="connsiteX1146" fmla="*/ 5055058 w 7219949"/>
              <a:gd name="connsiteY1146" fmla="*/ 5597184 h 6791323"/>
              <a:gd name="connsiteX1147" fmla="*/ 5017763 w 7219949"/>
              <a:gd name="connsiteY1147" fmla="*/ 5569349 h 6791323"/>
              <a:gd name="connsiteX1148" fmla="*/ 4983606 w 7219949"/>
              <a:gd name="connsiteY1148" fmla="*/ 5571014 h 6791323"/>
              <a:gd name="connsiteX1149" fmla="*/ 4802189 w 7219949"/>
              <a:gd name="connsiteY1149" fmla="*/ 5469465 h 6791323"/>
              <a:gd name="connsiteX1150" fmla="*/ 4677926 w 7219949"/>
              <a:gd name="connsiteY1150" fmla="*/ 5396518 h 6791323"/>
              <a:gd name="connsiteX1151" fmla="*/ 4673381 w 7219949"/>
              <a:gd name="connsiteY1151" fmla="*/ 5393975 h 6791323"/>
              <a:gd name="connsiteX1152" fmla="*/ 4588341 w 7219949"/>
              <a:gd name="connsiteY1152" fmla="*/ 5331789 h 6791323"/>
              <a:gd name="connsiteX1153" fmla="*/ 4489614 w 7219949"/>
              <a:gd name="connsiteY1153" fmla="*/ 5258055 h 6791323"/>
              <a:gd name="connsiteX1154" fmla="*/ 4471467 w 7219949"/>
              <a:gd name="connsiteY1154" fmla="*/ 5247516 h 6791323"/>
              <a:gd name="connsiteX1155" fmla="*/ 4461406 w 7219949"/>
              <a:gd name="connsiteY1155" fmla="*/ 5236989 h 6791323"/>
              <a:gd name="connsiteX1156" fmla="*/ 4411620 w 7219949"/>
              <a:gd name="connsiteY1156" fmla="*/ 5204324 h 6791323"/>
              <a:gd name="connsiteX1157" fmla="*/ 4391875 w 7219949"/>
              <a:gd name="connsiteY1157" fmla="*/ 5189578 h 6791323"/>
              <a:gd name="connsiteX1158" fmla="*/ 4364278 w 7219949"/>
              <a:gd name="connsiteY1158" fmla="*/ 5167461 h 6791323"/>
              <a:gd name="connsiteX1159" fmla="*/ 4335460 w 7219949"/>
              <a:gd name="connsiteY1159" fmla="*/ 5147443 h 6791323"/>
              <a:gd name="connsiteX1160" fmla="*/ 4321967 w 7219949"/>
              <a:gd name="connsiteY1160" fmla="*/ 5135861 h 6791323"/>
              <a:gd name="connsiteX1161" fmla="*/ 4214777 w 7219949"/>
              <a:gd name="connsiteY1161" fmla="*/ 5055807 h 6791323"/>
              <a:gd name="connsiteX1162" fmla="*/ 4146468 w 7219949"/>
              <a:gd name="connsiteY1162" fmla="*/ 5006296 h 6791323"/>
              <a:gd name="connsiteX1163" fmla="*/ 4130532 w 7219949"/>
              <a:gd name="connsiteY1163" fmla="*/ 4998913 h 6791323"/>
              <a:gd name="connsiteX1164" fmla="*/ 4154697 w 7219949"/>
              <a:gd name="connsiteY1164" fmla="*/ 5019973 h 6791323"/>
              <a:gd name="connsiteX1165" fmla="*/ 4188546 w 7219949"/>
              <a:gd name="connsiteY1165" fmla="*/ 5045252 h 6791323"/>
              <a:gd name="connsiteX1166" fmla="*/ 4200205 w 7219949"/>
              <a:gd name="connsiteY1166" fmla="*/ 5059987 h 6791323"/>
              <a:gd name="connsiteX1167" fmla="*/ 4207446 w 7219949"/>
              <a:gd name="connsiteY1167" fmla="*/ 5068406 h 6791323"/>
              <a:gd name="connsiteX1168" fmla="*/ 4258220 w 7219949"/>
              <a:gd name="connsiteY1168" fmla="*/ 5106328 h 6791323"/>
              <a:gd name="connsiteX1169" fmla="*/ 4266682 w 7219949"/>
              <a:gd name="connsiteY1169" fmla="*/ 5112648 h 6791323"/>
              <a:gd name="connsiteX1170" fmla="*/ 4268281 w 7219949"/>
              <a:gd name="connsiteY1170" fmla="*/ 5116854 h 6791323"/>
              <a:gd name="connsiteX1171" fmla="*/ 4267670 w 7219949"/>
              <a:gd name="connsiteY1171" fmla="*/ 5117904 h 6791323"/>
              <a:gd name="connsiteX1172" fmla="*/ 4264849 w 7219949"/>
              <a:gd name="connsiteY1172" fmla="*/ 5115798 h 6791323"/>
              <a:gd name="connsiteX1173" fmla="*/ 4204392 w 7219949"/>
              <a:gd name="connsiteY1173" fmla="*/ 5073657 h 6791323"/>
              <a:gd name="connsiteX1174" fmla="*/ 4163679 w 7219949"/>
              <a:gd name="connsiteY1174" fmla="*/ 5046263 h 6791323"/>
              <a:gd name="connsiteX1175" fmla="*/ 4157427 w 7219949"/>
              <a:gd name="connsiteY1175" fmla="*/ 5043100 h 6791323"/>
              <a:gd name="connsiteX1176" fmla="*/ 4110696 w 7219949"/>
              <a:gd name="connsiteY1176" fmla="*/ 5005186 h 6791323"/>
              <a:gd name="connsiteX1177" fmla="*/ 4088740 w 7219949"/>
              <a:gd name="connsiteY1177" fmla="*/ 4987282 h 6791323"/>
              <a:gd name="connsiteX1178" fmla="*/ 4072803 w 7219949"/>
              <a:gd name="connsiteY1178" fmla="*/ 4979898 h 6791323"/>
              <a:gd name="connsiteX1179" fmla="*/ 4074779 w 7219949"/>
              <a:gd name="connsiteY1179" fmla="*/ 4990414 h 6791323"/>
              <a:gd name="connsiteX1180" fmla="*/ 4098333 w 7219949"/>
              <a:gd name="connsiteY1180" fmla="*/ 5012522 h 6791323"/>
              <a:gd name="connsiteX1181" fmla="*/ 4123721 w 7219949"/>
              <a:gd name="connsiteY1181" fmla="*/ 5031484 h 6791323"/>
              <a:gd name="connsiteX1182" fmla="*/ 4134393 w 7219949"/>
              <a:gd name="connsiteY1182" fmla="*/ 5040961 h 6791323"/>
              <a:gd name="connsiteX1183" fmla="*/ 4105574 w 7219949"/>
              <a:gd name="connsiteY1183" fmla="*/ 5020944 h 6791323"/>
              <a:gd name="connsiteX1184" fmla="*/ 4106939 w 7219949"/>
              <a:gd name="connsiteY1184" fmla="*/ 5032507 h 6791323"/>
              <a:gd name="connsiteX1185" fmla="*/ 4122642 w 7219949"/>
              <a:gd name="connsiteY1185" fmla="*/ 5047248 h 6791323"/>
              <a:gd name="connsiteX1186" fmla="*/ 4123630 w 7219949"/>
              <a:gd name="connsiteY1186" fmla="*/ 5052504 h 6791323"/>
              <a:gd name="connsiteX1187" fmla="*/ 4117378 w 7219949"/>
              <a:gd name="connsiteY1187" fmla="*/ 5049340 h 6791323"/>
              <a:gd name="connsiteX1188" fmla="*/ 4078498 w 7219949"/>
              <a:gd name="connsiteY1188" fmla="*/ 5018798 h 6791323"/>
              <a:gd name="connsiteX1189" fmla="*/ 4053111 w 7219949"/>
              <a:gd name="connsiteY1189" fmla="*/ 4999837 h 6791323"/>
              <a:gd name="connsiteX1190" fmla="*/ 4025891 w 7219949"/>
              <a:gd name="connsiteY1190" fmla="*/ 4984027 h 6791323"/>
              <a:gd name="connsiteX1191" fmla="*/ 4005912 w 7219949"/>
              <a:gd name="connsiteY1191" fmla="*/ 4976637 h 6791323"/>
              <a:gd name="connsiteX1192" fmla="*/ 3989975 w 7219949"/>
              <a:gd name="connsiteY1192" fmla="*/ 4969253 h 6791323"/>
              <a:gd name="connsiteX1193" fmla="*/ 3975871 w 7219949"/>
              <a:gd name="connsiteY1193" fmla="*/ 4958720 h 6791323"/>
              <a:gd name="connsiteX1194" fmla="*/ 3964806 w 7219949"/>
              <a:gd name="connsiteY1194" fmla="*/ 4952527 h 6791323"/>
              <a:gd name="connsiteX1195" fmla="*/ 3967175 w 7219949"/>
              <a:gd name="connsiteY1195" fmla="*/ 4959757 h 6791323"/>
              <a:gd name="connsiteX1196" fmla="*/ 3978836 w 7219949"/>
              <a:gd name="connsiteY1196" fmla="*/ 4974491 h 6791323"/>
              <a:gd name="connsiteX1197" fmla="*/ 4012684 w 7219949"/>
              <a:gd name="connsiteY1197" fmla="*/ 4999771 h 6791323"/>
              <a:gd name="connsiteX1198" fmla="*/ 4049354 w 7219949"/>
              <a:gd name="connsiteY1198" fmla="*/ 5027157 h 6791323"/>
              <a:gd name="connsiteX1199" fmla="*/ 4079162 w 7219949"/>
              <a:gd name="connsiteY1199" fmla="*/ 5052431 h 6791323"/>
              <a:gd name="connsiteX1200" fmla="*/ 4085557 w 7219949"/>
              <a:gd name="connsiteY1200" fmla="*/ 5069258 h 6791323"/>
              <a:gd name="connsiteX1201" fmla="*/ 4096606 w 7219949"/>
              <a:gd name="connsiteY1201" fmla="*/ 5085042 h 6791323"/>
              <a:gd name="connsiteX1202" fmla="*/ 4128245 w 7219949"/>
              <a:gd name="connsiteY1202" fmla="*/ 5107165 h 6791323"/>
              <a:gd name="connsiteX1203" fmla="*/ 4141127 w 7219949"/>
              <a:gd name="connsiteY1203" fmla="*/ 5119799 h 6791323"/>
              <a:gd name="connsiteX1204" fmla="*/ 4151190 w 7219949"/>
              <a:gd name="connsiteY1204" fmla="*/ 5130326 h 6791323"/>
              <a:gd name="connsiteX1205" fmla="*/ 4185039 w 7219949"/>
              <a:gd name="connsiteY1205" fmla="*/ 5155606 h 6791323"/>
              <a:gd name="connsiteX1206" fmla="*/ 4217665 w 7219949"/>
              <a:gd name="connsiteY1206" fmla="*/ 5182985 h 6791323"/>
              <a:gd name="connsiteX1207" fmla="*/ 4261576 w 7219949"/>
              <a:gd name="connsiteY1207" fmla="*/ 5218793 h 6791323"/>
              <a:gd name="connsiteX1208" fmla="*/ 4267217 w 7219949"/>
              <a:gd name="connsiteY1208" fmla="*/ 5223006 h 6791323"/>
              <a:gd name="connsiteX1209" fmla="*/ 4271026 w 7219949"/>
              <a:gd name="connsiteY1209" fmla="*/ 5230370 h 6791323"/>
              <a:gd name="connsiteX1210" fmla="*/ 4283531 w 7219949"/>
              <a:gd name="connsiteY1210" fmla="*/ 5236698 h 6791323"/>
              <a:gd name="connsiteX1211" fmla="*/ 4302055 w 7219949"/>
              <a:gd name="connsiteY1211" fmla="*/ 5253545 h 6791323"/>
              <a:gd name="connsiteX1212" fmla="*/ 4321800 w 7219949"/>
              <a:gd name="connsiteY1212" fmla="*/ 5268290 h 6791323"/>
              <a:gd name="connsiteX1213" fmla="*/ 4335293 w 7219949"/>
              <a:gd name="connsiteY1213" fmla="*/ 5279875 h 6791323"/>
              <a:gd name="connsiteX1214" fmla="*/ 4367920 w 7219949"/>
              <a:gd name="connsiteY1214" fmla="*/ 5307254 h 6791323"/>
              <a:gd name="connsiteX1215" fmla="*/ 4384234 w 7219949"/>
              <a:gd name="connsiteY1215" fmla="*/ 5320945 h 6791323"/>
              <a:gd name="connsiteX1216" fmla="*/ 4389876 w 7219949"/>
              <a:gd name="connsiteY1216" fmla="*/ 5325158 h 6791323"/>
              <a:gd name="connsiteX1217" fmla="*/ 4448501 w 7219949"/>
              <a:gd name="connsiteY1217" fmla="*/ 5370449 h 6791323"/>
              <a:gd name="connsiteX1218" fmla="*/ 4504305 w 7219949"/>
              <a:gd name="connsiteY1218" fmla="*/ 5413632 h 6791323"/>
              <a:gd name="connsiteX1219" fmla="*/ 4519074 w 7219949"/>
              <a:gd name="connsiteY1219" fmla="*/ 5424662 h 6791323"/>
              <a:gd name="connsiteX1220" fmla="*/ 4519080 w 7219949"/>
              <a:gd name="connsiteY1220" fmla="*/ 5424891 h 6791323"/>
              <a:gd name="connsiteX1221" fmla="*/ 4552464 w 7219949"/>
              <a:gd name="connsiteY1221" fmla="*/ 5454456 h 6791323"/>
              <a:gd name="connsiteX1222" fmla="*/ 4568754 w 7219949"/>
              <a:gd name="connsiteY1222" fmla="*/ 5461914 h 6791323"/>
              <a:gd name="connsiteX1223" fmla="*/ 4588335 w 7219949"/>
              <a:gd name="connsiteY1223" fmla="*/ 5476902 h 6791323"/>
              <a:gd name="connsiteX1224" fmla="*/ 4583821 w 7219949"/>
              <a:gd name="connsiteY1224" fmla="*/ 5482802 h 6791323"/>
              <a:gd name="connsiteX1225" fmla="*/ 4593226 w 7219949"/>
              <a:gd name="connsiteY1225" fmla="*/ 5511148 h 6791323"/>
              <a:gd name="connsiteX1226" fmla="*/ 4605448 w 7219949"/>
              <a:gd name="connsiteY1226" fmla="*/ 5546596 h 6791323"/>
              <a:gd name="connsiteX1227" fmla="*/ 4608586 w 7219949"/>
              <a:gd name="connsiteY1227" fmla="*/ 5576098 h 6791323"/>
              <a:gd name="connsiteX1228" fmla="*/ 4637241 w 7219949"/>
              <a:gd name="connsiteY1228" fmla="*/ 5567399 h 6791323"/>
              <a:gd name="connsiteX1229" fmla="*/ 4704851 w 7219949"/>
              <a:gd name="connsiteY1229" fmla="*/ 5577328 h 6791323"/>
              <a:gd name="connsiteX1230" fmla="*/ 4734984 w 7219949"/>
              <a:gd name="connsiteY1230" fmla="*/ 5607338 h 6791323"/>
              <a:gd name="connsiteX1231" fmla="*/ 4763677 w 7219949"/>
              <a:gd name="connsiteY1231" fmla="*/ 5611862 h 6791323"/>
              <a:gd name="connsiteX1232" fmla="*/ 4793012 w 7219949"/>
              <a:gd name="connsiteY1232" fmla="*/ 5633772 h 6791323"/>
              <a:gd name="connsiteX1233" fmla="*/ 4834101 w 7219949"/>
              <a:gd name="connsiteY1233" fmla="*/ 5667471 h 6791323"/>
              <a:gd name="connsiteX1234" fmla="*/ 4954060 w 7219949"/>
              <a:gd name="connsiteY1234" fmla="*/ 5757062 h 6791323"/>
              <a:gd name="connsiteX1235" fmla="*/ 4937260 w 7219949"/>
              <a:gd name="connsiteY1235" fmla="*/ 5780871 h 6791323"/>
              <a:gd name="connsiteX1236" fmla="*/ 4928693 w 7219949"/>
              <a:gd name="connsiteY1236" fmla="*/ 5809574 h 6791323"/>
              <a:gd name="connsiteX1237" fmla="*/ 4889551 w 7219949"/>
              <a:gd name="connsiteY1237" fmla="*/ 5838860 h 6791323"/>
              <a:gd name="connsiteX1238" fmla="*/ 4687606 w 7219949"/>
              <a:gd name="connsiteY1238" fmla="*/ 5747891 h 6791323"/>
              <a:gd name="connsiteX1239" fmla="*/ 4607587 w 7219949"/>
              <a:gd name="connsiteY1239" fmla="*/ 5750432 h 6791323"/>
              <a:gd name="connsiteX1240" fmla="*/ 4632991 w 7219949"/>
              <a:gd name="connsiteY1240" fmla="*/ 5825381 h 6791323"/>
              <a:gd name="connsiteX1241" fmla="*/ 4648866 w 7219949"/>
              <a:gd name="connsiteY1241" fmla="*/ 5924978 h 6791323"/>
              <a:gd name="connsiteX1242" fmla="*/ 4632953 w 7219949"/>
              <a:gd name="connsiteY1242" fmla="*/ 6003775 h 6791323"/>
              <a:gd name="connsiteX1243" fmla="*/ 4630031 w 7219949"/>
              <a:gd name="connsiteY1243" fmla="*/ 6169988 h 6791323"/>
              <a:gd name="connsiteX1244" fmla="*/ 4580143 w 7219949"/>
              <a:gd name="connsiteY1244" fmla="*/ 6202536 h 6791323"/>
              <a:gd name="connsiteX1245" fmla="*/ 4397068 w 7219949"/>
              <a:gd name="connsiteY1245" fmla="*/ 6110189 h 6791323"/>
              <a:gd name="connsiteX1246" fmla="*/ 4332707 w 7219949"/>
              <a:gd name="connsiteY1246" fmla="*/ 6016610 h 6791323"/>
              <a:gd name="connsiteX1247" fmla="*/ 4319782 w 7219949"/>
              <a:gd name="connsiteY1247" fmla="*/ 5994429 h 6791323"/>
              <a:gd name="connsiteX1248" fmla="*/ 4205536 w 7219949"/>
              <a:gd name="connsiteY1248" fmla="*/ 5933398 h 6791323"/>
              <a:gd name="connsiteX1249" fmla="*/ 4256344 w 7219949"/>
              <a:gd name="connsiteY1249" fmla="*/ 6083300 h 6791323"/>
              <a:gd name="connsiteX1250" fmla="*/ 4246816 w 7219949"/>
              <a:gd name="connsiteY1250" fmla="*/ 6107945 h 6791323"/>
              <a:gd name="connsiteX1251" fmla="*/ 4223148 w 7219949"/>
              <a:gd name="connsiteY1251" fmla="*/ 6089028 h 6791323"/>
              <a:gd name="connsiteX1252" fmla="*/ 4209003 w 7219949"/>
              <a:gd name="connsiteY1252" fmla="*/ 6045463 h 6791323"/>
              <a:gd name="connsiteX1253" fmla="*/ 4202802 w 7219949"/>
              <a:gd name="connsiteY1253" fmla="*/ 6051698 h 6791323"/>
              <a:gd name="connsiteX1254" fmla="*/ 4186441 w 7219949"/>
              <a:gd name="connsiteY1254" fmla="*/ 6161081 h 6791323"/>
              <a:gd name="connsiteX1255" fmla="*/ 4209150 w 7219949"/>
              <a:gd name="connsiteY1255" fmla="*/ 6175940 h 6791323"/>
              <a:gd name="connsiteX1256" fmla="*/ 4241644 w 7219949"/>
              <a:gd name="connsiteY1256" fmla="*/ 6183480 h 6791323"/>
              <a:gd name="connsiteX1257" fmla="*/ 4260143 w 7219949"/>
              <a:gd name="connsiteY1257" fmla="*/ 6277932 h 6791323"/>
              <a:gd name="connsiteX1258" fmla="*/ 4283111 w 7219949"/>
              <a:gd name="connsiteY1258" fmla="*/ 6310113 h 6791323"/>
              <a:gd name="connsiteX1259" fmla="*/ 4305821 w 7219949"/>
              <a:gd name="connsiteY1259" fmla="*/ 6324974 h 6791323"/>
              <a:gd name="connsiteX1260" fmla="*/ 4283886 w 7219949"/>
              <a:gd name="connsiteY1260" fmla="*/ 6362087 h 6791323"/>
              <a:gd name="connsiteX1261" fmla="*/ 4254972 w 7219949"/>
              <a:gd name="connsiteY1261" fmla="*/ 6353462 h 6791323"/>
              <a:gd name="connsiteX1262" fmla="*/ 4187547 w 7219949"/>
              <a:gd name="connsiteY1262" fmla="*/ 6295619 h 6791323"/>
              <a:gd name="connsiteX1263" fmla="*/ 4334178 w 7219949"/>
              <a:gd name="connsiteY1263" fmla="*/ 6477341 h 6791323"/>
              <a:gd name="connsiteX1264" fmla="*/ 4313571 w 7219949"/>
              <a:gd name="connsiteY1264" fmla="*/ 6422687 h 6791323"/>
              <a:gd name="connsiteX1265" fmla="*/ 4311838 w 7219949"/>
              <a:gd name="connsiteY1265" fmla="*/ 6366653 h 6791323"/>
              <a:gd name="connsiteX1266" fmla="*/ 4362500 w 7219949"/>
              <a:gd name="connsiteY1266" fmla="*/ 6386080 h 6791323"/>
              <a:gd name="connsiteX1267" fmla="*/ 4496093 w 7219949"/>
              <a:gd name="connsiteY1267" fmla="*/ 6658775 h 6791323"/>
              <a:gd name="connsiteX1268" fmla="*/ 4453960 w 7219949"/>
              <a:gd name="connsiteY1268" fmla="*/ 6789036 h 6791323"/>
              <a:gd name="connsiteX1269" fmla="*/ 4374384 w 7219949"/>
              <a:gd name="connsiteY1269" fmla="*/ 6760985 h 6791323"/>
              <a:gd name="connsiteX1270" fmla="*/ 4344510 w 7219949"/>
              <a:gd name="connsiteY1270" fmla="*/ 6748299 h 6791323"/>
              <a:gd name="connsiteX1271" fmla="*/ 4239089 w 7219949"/>
              <a:gd name="connsiteY1271" fmla="*/ 6675887 h 6791323"/>
              <a:gd name="connsiteX1272" fmla="*/ 4185918 w 7219949"/>
              <a:gd name="connsiteY1272" fmla="*/ 6548453 h 6791323"/>
              <a:gd name="connsiteX1273" fmla="*/ 4157706 w 7219949"/>
              <a:gd name="connsiteY1273" fmla="*/ 6526563 h 6791323"/>
              <a:gd name="connsiteX1274" fmla="*/ 4167307 w 7219949"/>
              <a:gd name="connsiteY1274" fmla="*/ 6567157 h 6791323"/>
              <a:gd name="connsiteX1275" fmla="*/ 4169485 w 7219949"/>
              <a:gd name="connsiteY1275" fmla="*/ 6592600 h 6791323"/>
              <a:gd name="connsiteX1276" fmla="*/ 4147737 w 7219949"/>
              <a:gd name="connsiteY1276" fmla="*/ 6581799 h 6791323"/>
              <a:gd name="connsiteX1277" fmla="*/ 4152133 w 7219949"/>
              <a:gd name="connsiteY1277" fmla="*/ 6454293 h 6791323"/>
              <a:gd name="connsiteX1278" fmla="*/ 4066797 w 7219949"/>
              <a:gd name="connsiteY1278" fmla="*/ 6401889 h 6791323"/>
              <a:gd name="connsiteX1279" fmla="*/ 3948711 w 7219949"/>
              <a:gd name="connsiteY1279" fmla="*/ 6324618 h 6791323"/>
              <a:gd name="connsiteX1280" fmla="*/ 3940586 w 7219949"/>
              <a:gd name="connsiteY1280" fmla="*/ 6322732 h 6791323"/>
              <a:gd name="connsiteX1281" fmla="*/ 3911562 w 7219949"/>
              <a:gd name="connsiteY1281" fmla="*/ 6427260 h 6791323"/>
              <a:gd name="connsiteX1282" fmla="*/ 3928065 w 7219949"/>
              <a:gd name="connsiteY1282" fmla="*/ 6448354 h 6791323"/>
              <a:gd name="connsiteX1283" fmla="*/ 3938257 w 7219949"/>
              <a:gd name="connsiteY1283" fmla="*/ 6588835 h 6791323"/>
              <a:gd name="connsiteX1284" fmla="*/ 3933972 w 7219949"/>
              <a:gd name="connsiteY1284" fmla="*/ 6603188 h 6791323"/>
              <a:gd name="connsiteX1285" fmla="*/ 3867395 w 7219949"/>
              <a:gd name="connsiteY1285" fmla="*/ 6662557 h 6791323"/>
              <a:gd name="connsiteX1286" fmla="*/ 3842321 w 7219949"/>
              <a:gd name="connsiteY1286" fmla="*/ 6670170 h 6791323"/>
              <a:gd name="connsiteX1287" fmla="*/ 3802921 w 7219949"/>
              <a:gd name="connsiteY1287" fmla="*/ 6682131 h 6791323"/>
              <a:gd name="connsiteX1288" fmla="*/ 3801960 w 7219949"/>
              <a:gd name="connsiteY1288" fmla="*/ 6681709 h 6791323"/>
              <a:gd name="connsiteX1289" fmla="*/ 3792202 w 7219949"/>
              <a:gd name="connsiteY1289" fmla="*/ 6673520 h 6791323"/>
              <a:gd name="connsiteX1290" fmla="*/ 3787307 w 7219949"/>
              <a:gd name="connsiteY1290" fmla="*/ 6668247 h 6791323"/>
              <a:gd name="connsiteX1291" fmla="*/ 3750591 w 7219949"/>
              <a:gd name="connsiteY1291" fmla="*/ 6628695 h 6791323"/>
              <a:gd name="connsiteX1292" fmla="*/ 3713876 w 7219949"/>
              <a:gd name="connsiteY1292" fmla="*/ 6589144 h 6791323"/>
              <a:gd name="connsiteX1293" fmla="*/ 3604795 w 7219949"/>
              <a:gd name="connsiteY1293" fmla="*/ 6474775 h 6791323"/>
              <a:gd name="connsiteX1294" fmla="*/ 3603038 w 7219949"/>
              <a:gd name="connsiteY1294" fmla="*/ 6471314 h 6791323"/>
              <a:gd name="connsiteX1295" fmla="*/ 3613521 w 7219949"/>
              <a:gd name="connsiteY1295" fmla="*/ 6481037 h 6791323"/>
              <a:gd name="connsiteX1296" fmla="*/ 3616661 w 7219949"/>
              <a:gd name="connsiteY1296" fmla="*/ 6482849 h 6791323"/>
              <a:gd name="connsiteX1297" fmla="*/ 3615597 w 7219949"/>
              <a:gd name="connsiteY1297" fmla="*/ 6478563 h 6791323"/>
              <a:gd name="connsiteX1298" fmla="*/ 3609638 w 7219949"/>
              <a:gd name="connsiteY1298" fmla="*/ 6469005 h 6791323"/>
              <a:gd name="connsiteX1299" fmla="*/ 3569410 w 7219949"/>
              <a:gd name="connsiteY1299" fmla="*/ 6422531 h 6791323"/>
              <a:gd name="connsiteX1300" fmla="*/ 3434788 w 7219949"/>
              <a:gd name="connsiteY1300" fmla="*/ 6277510 h 6791323"/>
              <a:gd name="connsiteX1301" fmla="*/ 3404671 w 7219949"/>
              <a:gd name="connsiteY1301" fmla="*/ 6235649 h 6791323"/>
              <a:gd name="connsiteX1302" fmla="*/ 3416538 w 7219949"/>
              <a:gd name="connsiteY1302" fmla="*/ 6243722 h 6791323"/>
              <a:gd name="connsiteX1303" fmla="*/ 3438248 w 7219949"/>
              <a:gd name="connsiteY1303" fmla="*/ 6273387 h 6791323"/>
              <a:gd name="connsiteX1304" fmla="*/ 3444899 w 7219949"/>
              <a:gd name="connsiteY1304" fmla="*/ 6282122 h 6791323"/>
              <a:gd name="connsiteX1305" fmla="*/ 3470068 w 7219949"/>
              <a:gd name="connsiteY1305" fmla="*/ 6307664 h 6791323"/>
              <a:gd name="connsiteX1306" fmla="*/ 3513755 w 7219949"/>
              <a:gd name="connsiteY1306" fmla="*/ 6350016 h 6791323"/>
              <a:gd name="connsiteX1307" fmla="*/ 3531579 w 7219949"/>
              <a:gd name="connsiteY1307" fmla="*/ 6367648 h 6791323"/>
              <a:gd name="connsiteX1308" fmla="*/ 3558876 w 7219949"/>
              <a:gd name="connsiteY1308" fmla="*/ 6401763 h 6791323"/>
              <a:gd name="connsiteX1309" fmla="*/ 3573561 w 7219949"/>
              <a:gd name="connsiteY1309" fmla="*/ 6417584 h 6791323"/>
              <a:gd name="connsiteX1310" fmla="*/ 3600487 w 7219949"/>
              <a:gd name="connsiteY1310" fmla="*/ 6446589 h 6791323"/>
              <a:gd name="connsiteX1311" fmla="*/ 3620760 w 7219949"/>
              <a:gd name="connsiteY1311" fmla="*/ 6466859 h 6791323"/>
              <a:gd name="connsiteX1312" fmla="*/ 3670725 w 7219949"/>
              <a:gd name="connsiteY1312" fmla="*/ 6512833 h 6791323"/>
              <a:gd name="connsiteX1313" fmla="*/ 3681580 w 7219949"/>
              <a:gd name="connsiteY1313" fmla="*/ 6527666 h 6791323"/>
              <a:gd name="connsiteX1314" fmla="*/ 3714836 w 7219949"/>
              <a:gd name="connsiteY1314" fmla="*/ 6571340 h 6791323"/>
              <a:gd name="connsiteX1315" fmla="*/ 3753999 w 7219949"/>
              <a:gd name="connsiteY1315" fmla="*/ 6613527 h 6791323"/>
              <a:gd name="connsiteX1316" fmla="*/ 3803273 w 7219949"/>
              <a:gd name="connsiteY1316" fmla="*/ 6660328 h 6791323"/>
              <a:gd name="connsiteX1317" fmla="*/ 3815512 w 7219949"/>
              <a:gd name="connsiteY1317" fmla="*/ 6673513 h 6791323"/>
              <a:gd name="connsiteX1318" fmla="*/ 3829825 w 7219949"/>
              <a:gd name="connsiteY1318" fmla="*/ 6684222 h 6791323"/>
              <a:gd name="connsiteX1319" fmla="*/ 3787150 w 7219949"/>
              <a:gd name="connsiteY1319" fmla="*/ 6635111 h 6791323"/>
              <a:gd name="connsiteX1320" fmla="*/ 3733622 w 7219949"/>
              <a:gd name="connsiteY1320" fmla="*/ 6571169 h 6791323"/>
              <a:gd name="connsiteX1321" fmla="*/ 3698982 w 7219949"/>
              <a:gd name="connsiteY1321" fmla="*/ 6529144 h 6791323"/>
              <a:gd name="connsiteX1322" fmla="*/ 3659819 w 7219949"/>
              <a:gd name="connsiteY1322" fmla="*/ 6486955 h 6791323"/>
              <a:gd name="connsiteX1323" fmla="*/ 3629063 w 7219949"/>
              <a:gd name="connsiteY1323" fmla="*/ 6456965 h 6791323"/>
              <a:gd name="connsiteX1324" fmla="*/ 3602138 w 7219949"/>
              <a:gd name="connsiteY1324" fmla="*/ 6427960 h 6791323"/>
              <a:gd name="connsiteX1325" fmla="*/ 3597243 w 7219949"/>
              <a:gd name="connsiteY1325" fmla="*/ 6422687 h 6791323"/>
              <a:gd name="connsiteX1326" fmla="*/ 3561591 w 7219949"/>
              <a:gd name="connsiteY1326" fmla="*/ 6387421 h 6791323"/>
              <a:gd name="connsiteX1327" fmla="*/ 3534987 w 7219949"/>
              <a:gd name="connsiteY1327" fmla="*/ 6352481 h 6791323"/>
              <a:gd name="connsiteX1328" fmla="*/ 3529400 w 7219949"/>
              <a:gd name="connsiteY1328" fmla="*/ 6348033 h 6791323"/>
              <a:gd name="connsiteX1329" fmla="*/ 3521365 w 7219949"/>
              <a:gd name="connsiteY1329" fmla="*/ 6340948 h 6791323"/>
              <a:gd name="connsiteX1330" fmla="*/ 3447243 w 7219949"/>
              <a:gd name="connsiteY1330" fmla="*/ 6262669 h 6791323"/>
              <a:gd name="connsiteX1331" fmla="*/ 3423829 w 7219949"/>
              <a:gd name="connsiteY1331" fmla="*/ 6240587 h 6791323"/>
              <a:gd name="connsiteX1332" fmla="*/ 3399352 w 7219949"/>
              <a:gd name="connsiteY1332" fmla="*/ 6214219 h 6791323"/>
              <a:gd name="connsiteX1333" fmla="*/ 3360881 w 7219949"/>
              <a:gd name="connsiteY1333" fmla="*/ 6171208 h 6791323"/>
              <a:gd name="connsiteX1334" fmla="*/ 3351091 w 7219949"/>
              <a:gd name="connsiteY1334" fmla="*/ 6160661 h 6791323"/>
              <a:gd name="connsiteX1335" fmla="*/ 3343057 w 7219949"/>
              <a:gd name="connsiteY1335" fmla="*/ 6153575 h 6791323"/>
              <a:gd name="connsiteX1336" fmla="*/ 3345876 w 7219949"/>
              <a:gd name="connsiteY1336" fmla="*/ 6161321 h 6791323"/>
              <a:gd name="connsiteX1337" fmla="*/ 3367584 w 7219949"/>
              <a:gd name="connsiteY1337" fmla="*/ 6190988 h 6791323"/>
              <a:gd name="connsiteX1338" fmla="*/ 3375300 w 7219949"/>
              <a:gd name="connsiteY1338" fmla="*/ 6204007 h 6791323"/>
              <a:gd name="connsiteX1339" fmla="*/ 3335817 w 7219949"/>
              <a:gd name="connsiteY1339" fmla="*/ 6167754 h 6791323"/>
              <a:gd name="connsiteX1340" fmla="*/ 3306125 w 7219949"/>
              <a:gd name="connsiteY1340" fmla="*/ 6142047 h 6791323"/>
              <a:gd name="connsiteX1341" fmla="*/ 3298462 w 7219949"/>
              <a:gd name="connsiteY1341" fmla="*/ 6140072 h 6791323"/>
              <a:gd name="connsiteX1342" fmla="*/ 3307560 w 7219949"/>
              <a:gd name="connsiteY1342" fmla="*/ 6151444 h 6791323"/>
              <a:gd name="connsiteX1343" fmla="*/ 3356513 w 7219949"/>
              <a:gd name="connsiteY1343" fmla="*/ 6204180 h 6791323"/>
              <a:gd name="connsiteX1344" fmla="*/ 3435957 w 7219949"/>
              <a:gd name="connsiteY1344" fmla="*/ 6303886 h 6791323"/>
              <a:gd name="connsiteX1345" fmla="*/ 3465700 w 7219949"/>
              <a:gd name="connsiteY1345" fmla="*/ 6340636 h 6791323"/>
              <a:gd name="connsiteX1346" fmla="*/ 3500659 w 7219949"/>
              <a:gd name="connsiteY1346" fmla="*/ 6376726 h 6791323"/>
              <a:gd name="connsiteX1347" fmla="*/ 3539450 w 7219949"/>
              <a:gd name="connsiteY1347" fmla="*/ 6413805 h 6791323"/>
              <a:gd name="connsiteX1348" fmla="*/ 3596811 w 7219949"/>
              <a:gd name="connsiteY1348" fmla="*/ 6478735 h 6791323"/>
              <a:gd name="connsiteX1349" fmla="*/ 3604154 w 7219949"/>
              <a:gd name="connsiteY1349" fmla="*/ 6486646 h 6791323"/>
              <a:gd name="connsiteX1350" fmla="*/ 3663591 w 7219949"/>
              <a:gd name="connsiteY1350" fmla="*/ 6549103 h 6791323"/>
              <a:gd name="connsiteX1351" fmla="*/ 3727231 w 7219949"/>
              <a:gd name="connsiteY1351" fmla="*/ 6617658 h 6791323"/>
              <a:gd name="connsiteX1352" fmla="*/ 3773911 w 7219949"/>
              <a:gd name="connsiteY1352" fmla="*/ 6669390 h 6791323"/>
              <a:gd name="connsiteX1353" fmla="*/ 3767043 w 7219949"/>
              <a:gd name="connsiteY1353" fmla="*/ 6666373 h 6791323"/>
              <a:gd name="connsiteX1354" fmla="*/ 3733131 w 7219949"/>
              <a:gd name="connsiteY1354" fmla="*/ 6646757 h 6791323"/>
              <a:gd name="connsiteX1355" fmla="*/ 3643074 w 7219949"/>
              <a:gd name="connsiteY1355" fmla="*/ 6575667 h 6791323"/>
              <a:gd name="connsiteX1356" fmla="*/ 3622560 w 7219949"/>
              <a:gd name="connsiteY1356" fmla="*/ 6553568 h 6791323"/>
              <a:gd name="connsiteX1357" fmla="*/ 3630978 w 7219949"/>
              <a:gd name="connsiteY1357" fmla="*/ 6566537 h 6791323"/>
              <a:gd name="connsiteX1358" fmla="*/ 3543875 w 7219949"/>
              <a:gd name="connsiteY1358" fmla="*/ 6501902 h 6791323"/>
              <a:gd name="connsiteX1359" fmla="*/ 3454607 w 7219949"/>
              <a:gd name="connsiteY1359" fmla="*/ 6429900 h 6791323"/>
              <a:gd name="connsiteX1360" fmla="*/ 3445894 w 7219949"/>
              <a:gd name="connsiteY1360" fmla="*/ 6419772 h 6791323"/>
              <a:gd name="connsiteX1361" fmla="*/ 3436796 w 7219949"/>
              <a:gd name="connsiteY1361" fmla="*/ 6408399 h 6791323"/>
              <a:gd name="connsiteX1362" fmla="*/ 3429453 w 7219949"/>
              <a:gd name="connsiteY1362" fmla="*/ 6400489 h 6791323"/>
              <a:gd name="connsiteX1363" fmla="*/ 3389599 w 7219949"/>
              <a:gd name="connsiteY1363" fmla="*/ 6359126 h 6791323"/>
              <a:gd name="connsiteX1364" fmla="*/ 3384383 w 7219949"/>
              <a:gd name="connsiteY1364" fmla="*/ 6359788 h 6791323"/>
              <a:gd name="connsiteX1365" fmla="*/ 3380872 w 7219949"/>
              <a:gd name="connsiteY1365" fmla="*/ 6352865 h 6791323"/>
              <a:gd name="connsiteX1366" fmla="*/ 3366186 w 7219949"/>
              <a:gd name="connsiteY1366" fmla="*/ 6337044 h 6791323"/>
              <a:gd name="connsiteX1367" fmla="*/ 3365413 w 7219949"/>
              <a:gd name="connsiteY1367" fmla="*/ 6339353 h 6791323"/>
              <a:gd name="connsiteX1368" fmla="*/ 3362538 w 7219949"/>
              <a:gd name="connsiteY1368" fmla="*/ 6338286 h 6791323"/>
              <a:gd name="connsiteX1369" fmla="*/ 3360079 w 7219949"/>
              <a:gd name="connsiteY1369" fmla="*/ 6335948 h 6791323"/>
              <a:gd name="connsiteX1370" fmla="*/ 3357459 w 7219949"/>
              <a:gd name="connsiteY1370" fmla="*/ 6330784 h 6791323"/>
              <a:gd name="connsiteX1371" fmla="*/ 3345220 w 7219949"/>
              <a:gd name="connsiteY1371" fmla="*/ 6317600 h 6791323"/>
              <a:gd name="connsiteX1372" fmla="*/ 3338250 w 7219949"/>
              <a:gd name="connsiteY1372" fmla="*/ 6314799 h 6791323"/>
              <a:gd name="connsiteX1373" fmla="*/ 3329151 w 7219949"/>
              <a:gd name="connsiteY1373" fmla="*/ 6303428 h 6791323"/>
              <a:gd name="connsiteX1374" fmla="*/ 3311325 w 7219949"/>
              <a:gd name="connsiteY1374" fmla="*/ 6285795 h 6791323"/>
              <a:gd name="connsiteX1375" fmla="*/ 3294883 w 7219949"/>
              <a:gd name="connsiteY1375" fmla="*/ 6266513 h 6791323"/>
              <a:gd name="connsiteX1376" fmla="*/ 3282645 w 7219949"/>
              <a:gd name="connsiteY1376" fmla="*/ 6253329 h 6791323"/>
              <a:gd name="connsiteX1377" fmla="*/ 3253272 w 7219949"/>
              <a:gd name="connsiteY1377" fmla="*/ 6221688 h 6791323"/>
              <a:gd name="connsiteX1378" fmla="*/ 3228103 w 7219949"/>
              <a:gd name="connsiteY1378" fmla="*/ 6196146 h 6791323"/>
              <a:gd name="connsiteX1379" fmla="*/ 3214853 w 7219949"/>
              <a:gd name="connsiteY1379" fmla="*/ 6189721 h 6791323"/>
              <a:gd name="connsiteX1380" fmla="*/ 3198411 w 7219949"/>
              <a:gd name="connsiteY1380" fmla="*/ 6170439 h 6791323"/>
              <a:gd name="connsiteX1381" fmla="*/ 3198039 w 7219949"/>
              <a:gd name="connsiteY1381" fmla="*/ 6165329 h 6791323"/>
              <a:gd name="connsiteX1382" fmla="*/ 3206767 w 7219949"/>
              <a:gd name="connsiteY1382" fmla="*/ 6171590 h 6791323"/>
              <a:gd name="connsiteX1383" fmla="*/ 3228795 w 7219949"/>
              <a:gd name="connsiteY1383" fmla="*/ 6195320 h 6791323"/>
              <a:gd name="connsiteX1384" fmla="*/ 3264767 w 7219949"/>
              <a:gd name="connsiteY1384" fmla="*/ 6224652 h 6791323"/>
              <a:gd name="connsiteX1385" fmla="*/ 3279452 w 7219949"/>
              <a:gd name="connsiteY1385" fmla="*/ 6240473 h 6791323"/>
              <a:gd name="connsiteX1386" fmla="*/ 3354959 w 7219949"/>
              <a:gd name="connsiteY1386" fmla="*/ 6317103 h 6791323"/>
              <a:gd name="connsiteX1387" fmla="*/ 3366826 w 7219949"/>
              <a:gd name="connsiteY1387" fmla="*/ 6325175 h 6791323"/>
              <a:gd name="connsiteX1388" fmla="*/ 3325906 w 7219949"/>
              <a:gd name="connsiteY1388" fmla="*/ 6279525 h 6791323"/>
              <a:gd name="connsiteX1389" fmla="*/ 3326599 w 7219949"/>
              <a:gd name="connsiteY1389" fmla="*/ 6278701 h 6791323"/>
              <a:gd name="connsiteX1390" fmla="*/ 3368210 w 7219949"/>
              <a:gd name="connsiteY1390" fmla="*/ 6323526 h 6791323"/>
              <a:gd name="connsiteX1391" fmla="*/ 3407373 w 7219949"/>
              <a:gd name="connsiteY1391" fmla="*/ 6365714 h 6791323"/>
              <a:gd name="connsiteX1392" fmla="*/ 3417854 w 7219949"/>
              <a:gd name="connsiteY1392" fmla="*/ 6375437 h 6791323"/>
              <a:gd name="connsiteX1393" fmla="*/ 3433552 w 7219949"/>
              <a:gd name="connsiteY1393" fmla="*/ 6384497 h 6791323"/>
              <a:gd name="connsiteX1394" fmla="*/ 3453826 w 7219949"/>
              <a:gd name="connsiteY1394" fmla="*/ 6404767 h 6791323"/>
              <a:gd name="connsiteX1395" fmla="*/ 3470268 w 7219949"/>
              <a:gd name="connsiteY1395" fmla="*/ 6424049 h 6791323"/>
              <a:gd name="connsiteX1396" fmla="*/ 3480059 w 7219949"/>
              <a:gd name="connsiteY1396" fmla="*/ 6434595 h 6791323"/>
              <a:gd name="connsiteX1397" fmla="*/ 3475484 w 7219949"/>
              <a:gd name="connsiteY1397" fmla="*/ 6423388 h 6791323"/>
              <a:gd name="connsiteX1398" fmla="*/ 3483146 w 7219949"/>
              <a:gd name="connsiteY1398" fmla="*/ 6425363 h 6791323"/>
              <a:gd name="connsiteX1399" fmla="*/ 3497460 w 7219949"/>
              <a:gd name="connsiteY1399" fmla="*/ 6436073 h 6791323"/>
              <a:gd name="connsiteX1400" fmla="*/ 3505495 w 7219949"/>
              <a:gd name="connsiteY1400" fmla="*/ 6443159 h 6791323"/>
              <a:gd name="connsiteX1401" fmla="*/ 3540455 w 7219949"/>
              <a:gd name="connsiteY1401" fmla="*/ 6479249 h 6791323"/>
              <a:gd name="connsiteX1402" fmla="*/ 3546734 w 7219949"/>
              <a:gd name="connsiteY1402" fmla="*/ 6482873 h 6791323"/>
              <a:gd name="connsiteX1403" fmla="*/ 3543223 w 7219949"/>
              <a:gd name="connsiteY1403" fmla="*/ 6475951 h 6791323"/>
              <a:gd name="connsiteX1404" fmla="*/ 3514490 w 7219949"/>
              <a:gd name="connsiteY1404" fmla="*/ 6432441 h 6791323"/>
              <a:gd name="connsiteX1405" fmla="*/ 3505763 w 7219949"/>
              <a:gd name="connsiteY1405" fmla="*/ 6426179 h 6791323"/>
              <a:gd name="connsiteX1406" fmla="*/ 3491129 w 7219949"/>
              <a:gd name="connsiteY1406" fmla="*/ 6421403 h 6791323"/>
              <a:gd name="connsiteX1407" fmla="*/ 3483093 w 7219949"/>
              <a:gd name="connsiteY1407" fmla="*/ 6414318 h 6791323"/>
              <a:gd name="connsiteX1408" fmla="*/ 3458245 w 7219949"/>
              <a:gd name="connsiteY1408" fmla="*/ 6382841 h 6791323"/>
              <a:gd name="connsiteX1409" fmla="*/ 3441804 w 7219949"/>
              <a:gd name="connsiteY1409" fmla="*/ 6363558 h 6791323"/>
              <a:gd name="connsiteX1410" fmla="*/ 3428553 w 7219949"/>
              <a:gd name="connsiteY1410" fmla="*/ 6357135 h 6791323"/>
              <a:gd name="connsiteX1411" fmla="*/ 3408973 w 7219949"/>
              <a:gd name="connsiteY1411" fmla="*/ 6336040 h 6791323"/>
              <a:gd name="connsiteX1412" fmla="*/ 3407536 w 7219949"/>
              <a:gd name="connsiteY1412" fmla="*/ 6326645 h 6791323"/>
              <a:gd name="connsiteX1413" fmla="*/ 3397373 w 7219949"/>
              <a:gd name="connsiteY1413" fmla="*/ 6310987 h 6791323"/>
              <a:gd name="connsiteX1414" fmla="*/ 3384071 w 7219949"/>
              <a:gd name="connsiteY1414" fmla="*/ 6293517 h 6791323"/>
              <a:gd name="connsiteX1415" fmla="*/ 3361721 w 7219949"/>
              <a:gd name="connsiteY1415" fmla="*/ 6275721 h 6791323"/>
              <a:gd name="connsiteX1416" fmla="*/ 3321919 w 7219949"/>
              <a:gd name="connsiteY1416" fmla="*/ 6245403 h 6791323"/>
              <a:gd name="connsiteX1417" fmla="*/ 3306169 w 7219949"/>
              <a:gd name="connsiteY1417" fmla="*/ 6225297 h 6791323"/>
              <a:gd name="connsiteX1418" fmla="*/ 3289355 w 7219949"/>
              <a:gd name="connsiteY1418" fmla="*/ 6200905 h 6791323"/>
              <a:gd name="connsiteX1419" fmla="*/ 3261738 w 7219949"/>
              <a:gd name="connsiteY1419" fmla="*/ 6172726 h 6791323"/>
              <a:gd name="connsiteX1420" fmla="*/ 3254768 w 7219949"/>
              <a:gd name="connsiteY1420" fmla="*/ 6169925 h 6791323"/>
              <a:gd name="connsiteX1421" fmla="*/ 3216617 w 7219949"/>
              <a:gd name="connsiteY1421" fmla="*/ 6120978 h 6791323"/>
              <a:gd name="connsiteX1422" fmla="*/ 3189692 w 7219949"/>
              <a:gd name="connsiteY1422" fmla="*/ 6091974 h 6791323"/>
              <a:gd name="connsiteX1423" fmla="*/ 3129192 w 7219949"/>
              <a:gd name="connsiteY1423" fmla="*/ 6025230 h 6791323"/>
              <a:gd name="connsiteX1424" fmla="*/ 3112750 w 7219949"/>
              <a:gd name="connsiteY1424" fmla="*/ 6005949 h 6791323"/>
              <a:gd name="connsiteX1425" fmla="*/ 3092477 w 7219949"/>
              <a:gd name="connsiteY1425" fmla="*/ 5985679 h 6791323"/>
              <a:gd name="connsiteX1426" fmla="*/ 3070448 w 7219949"/>
              <a:gd name="connsiteY1426" fmla="*/ 5961948 h 6791323"/>
              <a:gd name="connsiteX1427" fmla="*/ 3063848 w 7219949"/>
              <a:gd name="connsiteY1427" fmla="*/ 5964259 h 6791323"/>
              <a:gd name="connsiteX1428" fmla="*/ 3032401 w 7219949"/>
              <a:gd name="connsiteY1428" fmla="*/ 5935092 h 6791323"/>
              <a:gd name="connsiteX1429" fmla="*/ 3025750 w 7219949"/>
              <a:gd name="connsiteY1429" fmla="*/ 5926357 h 6791323"/>
              <a:gd name="connsiteX1430" fmla="*/ 3018778 w 7219949"/>
              <a:gd name="connsiteY1430" fmla="*/ 5923557 h 6791323"/>
              <a:gd name="connsiteX1431" fmla="*/ 3021598 w 7219949"/>
              <a:gd name="connsiteY1431" fmla="*/ 5931304 h 6791323"/>
              <a:gd name="connsiteX1432" fmla="*/ 3041871 w 7219949"/>
              <a:gd name="connsiteY1432" fmla="*/ 5951573 h 6791323"/>
              <a:gd name="connsiteX1433" fmla="*/ 3062517 w 7219949"/>
              <a:gd name="connsiteY1433" fmla="*/ 5976953 h 6791323"/>
              <a:gd name="connsiteX1434" fmla="*/ 3065708 w 7219949"/>
              <a:gd name="connsiteY1434" fmla="*/ 5989810 h 6791323"/>
              <a:gd name="connsiteX1435" fmla="*/ 3076564 w 7219949"/>
              <a:gd name="connsiteY1435" fmla="*/ 6004642 h 6791323"/>
              <a:gd name="connsiteX1436" fmla="*/ 3108703 w 7219949"/>
              <a:gd name="connsiteY1436" fmla="*/ 6032985 h 6791323"/>
              <a:gd name="connsiteX1437" fmla="*/ 3120941 w 7219949"/>
              <a:gd name="connsiteY1437" fmla="*/ 6046170 h 6791323"/>
              <a:gd name="connsiteX1438" fmla="*/ 3123761 w 7219949"/>
              <a:gd name="connsiteY1438" fmla="*/ 6053916 h 6791323"/>
              <a:gd name="connsiteX1439" fmla="*/ 3117853 w 7219949"/>
              <a:gd name="connsiteY1439" fmla="*/ 6055402 h 6791323"/>
              <a:gd name="connsiteX1440" fmla="*/ 3100399 w 7219949"/>
              <a:gd name="connsiteY1440" fmla="*/ 6042880 h 6791323"/>
              <a:gd name="connsiteX1441" fmla="*/ 3096569 w 7219949"/>
              <a:gd name="connsiteY1441" fmla="*/ 6041891 h 6791323"/>
              <a:gd name="connsiteX1442" fmla="*/ 3100772 w 7219949"/>
              <a:gd name="connsiteY1442" fmla="*/ 6047990 h 6791323"/>
              <a:gd name="connsiteX1443" fmla="*/ 3125940 w 7219949"/>
              <a:gd name="connsiteY1443" fmla="*/ 6073532 h 6791323"/>
              <a:gd name="connsiteX1444" fmla="*/ 3128388 w 7219949"/>
              <a:gd name="connsiteY1444" fmla="*/ 6076169 h 6791323"/>
              <a:gd name="connsiteX1445" fmla="*/ 3127004 w 7219949"/>
              <a:gd name="connsiteY1445" fmla="*/ 6077818 h 6791323"/>
              <a:gd name="connsiteX1446" fmla="*/ 3127376 w 7219949"/>
              <a:gd name="connsiteY1446" fmla="*/ 6082928 h 6791323"/>
              <a:gd name="connsiteX1447" fmla="*/ 3144510 w 7219949"/>
              <a:gd name="connsiteY1447" fmla="*/ 6101386 h 6791323"/>
              <a:gd name="connsiteX1448" fmla="*/ 3120405 w 7219949"/>
              <a:gd name="connsiteY1448" fmla="*/ 6080129 h 6791323"/>
              <a:gd name="connsiteX1449" fmla="*/ 3115882 w 7219949"/>
              <a:gd name="connsiteY1449" fmla="*/ 6079966 h 6791323"/>
              <a:gd name="connsiteX1450" fmla="*/ 3104388 w 7219949"/>
              <a:gd name="connsiteY1450" fmla="*/ 6077001 h 6791323"/>
              <a:gd name="connsiteX1451" fmla="*/ 3094597 w 7219949"/>
              <a:gd name="connsiteY1451" fmla="*/ 6066455 h 6791323"/>
              <a:gd name="connsiteX1452" fmla="*/ 3093213 w 7219949"/>
              <a:gd name="connsiteY1452" fmla="*/ 6068104 h 6791323"/>
              <a:gd name="connsiteX1453" fmla="*/ 3092521 w 7219949"/>
              <a:gd name="connsiteY1453" fmla="*/ 6068928 h 6791323"/>
              <a:gd name="connsiteX1454" fmla="*/ 3136259 w 7219949"/>
              <a:gd name="connsiteY1454" fmla="*/ 6122325 h 6791323"/>
              <a:gd name="connsiteX1455" fmla="*/ 3162172 w 7219949"/>
              <a:gd name="connsiteY1455" fmla="*/ 6158088 h 6791323"/>
              <a:gd name="connsiteX1456" fmla="*/ 3165683 w 7219949"/>
              <a:gd name="connsiteY1456" fmla="*/ 6165011 h 6791323"/>
              <a:gd name="connsiteX1457" fmla="*/ 3156957 w 7219949"/>
              <a:gd name="connsiteY1457" fmla="*/ 6158749 h 6791323"/>
              <a:gd name="connsiteX1458" fmla="*/ 3134927 w 7219949"/>
              <a:gd name="connsiteY1458" fmla="*/ 6135019 h 6791323"/>
              <a:gd name="connsiteX1459" fmla="*/ 3129339 w 7219949"/>
              <a:gd name="connsiteY1459" fmla="*/ 6130570 h 6791323"/>
              <a:gd name="connsiteX1460" fmla="*/ 3130405 w 7219949"/>
              <a:gd name="connsiteY1460" fmla="*/ 6134855 h 6791323"/>
              <a:gd name="connsiteX1461" fmla="*/ 3143706 w 7219949"/>
              <a:gd name="connsiteY1461" fmla="*/ 6152325 h 6791323"/>
              <a:gd name="connsiteX1462" fmla="*/ 3165735 w 7219949"/>
              <a:gd name="connsiteY1462" fmla="*/ 6176055 h 6791323"/>
              <a:gd name="connsiteX1463" fmla="*/ 3165416 w 7219949"/>
              <a:gd name="connsiteY1463" fmla="*/ 6181991 h 6791323"/>
              <a:gd name="connsiteX1464" fmla="*/ 3164032 w 7219949"/>
              <a:gd name="connsiteY1464" fmla="*/ 6183639 h 6791323"/>
              <a:gd name="connsiteX1465" fmla="*/ 3123165 w 7219949"/>
              <a:gd name="connsiteY1465" fmla="*/ 6149035 h 6791323"/>
              <a:gd name="connsiteX1466" fmla="*/ 3038880 w 7219949"/>
              <a:gd name="connsiteY1466" fmla="*/ 6055101 h 6791323"/>
              <a:gd name="connsiteX1467" fmla="*/ 3025258 w 7219949"/>
              <a:gd name="connsiteY1467" fmla="*/ 6043565 h 6791323"/>
              <a:gd name="connsiteX1468" fmla="*/ 3036112 w 7219949"/>
              <a:gd name="connsiteY1468" fmla="*/ 6058397 h 6791323"/>
              <a:gd name="connsiteX1469" fmla="*/ 3064101 w 7219949"/>
              <a:gd name="connsiteY1469" fmla="*/ 6091687 h 6791323"/>
              <a:gd name="connsiteX1470" fmla="*/ 3095921 w 7219949"/>
              <a:gd name="connsiteY1470" fmla="*/ 6125964 h 6791323"/>
              <a:gd name="connsiteX1471" fmla="*/ 3144182 w 7219949"/>
              <a:gd name="connsiteY1471" fmla="*/ 6179525 h 6791323"/>
              <a:gd name="connsiteX1472" fmla="*/ 3218409 w 7219949"/>
              <a:gd name="connsiteY1472" fmla="*/ 6279893 h 6791323"/>
              <a:gd name="connsiteX1473" fmla="*/ 3245704 w 7219949"/>
              <a:gd name="connsiteY1473" fmla="*/ 6314007 h 6791323"/>
              <a:gd name="connsiteX1474" fmla="*/ 3251691 w 7219949"/>
              <a:gd name="connsiteY1474" fmla="*/ 6320063 h 6791323"/>
              <a:gd name="connsiteX1475" fmla="*/ 3253815 w 7219949"/>
              <a:gd name="connsiteY1475" fmla="*/ 6323689 h 6791323"/>
              <a:gd name="connsiteX1476" fmla="*/ 3254672 w 7219949"/>
              <a:gd name="connsiteY1476" fmla="*/ 6325327 h 6791323"/>
              <a:gd name="connsiteX1477" fmla="*/ 3249098 w 7219949"/>
              <a:gd name="connsiteY1477" fmla="*/ 6323154 h 6791323"/>
              <a:gd name="connsiteX1478" fmla="*/ 3243630 w 7219949"/>
              <a:gd name="connsiteY1478" fmla="*/ 6316480 h 6791323"/>
              <a:gd name="connsiteX1479" fmla="*/ 3116351 w 7219949"/>
              <a:gd name="connsiteY1479" fmla="*/ 6179370 h 6791323"/>
              <a:gd name="connsiteX1480" fmla="*/ 3072716 w 7219949"/>
              <a:gd name="connsiteY1480" fmla="*/ 6148063 h 6791323"/>
              <a:gd name="connsiteX1481" fmla="*/ 3071332 w 7219949"/>
              <a:gd name="connsiteY1481" fmla="*/ 6149712 h 6791323"/>
              <a:gd name="connsiteX1482" fmla="*/ 3075589 w 7219949"/>
              <a:gd name="connsiteY1482" fmla="*/ 6166854 h 6791323"/>
              <a:gd name="connsiteX1483" fmla="*/ 3086123 w 7219949"/>
              <a:gd name="connsiteY1483" fmla="*/ 6187622 h 6791323"/>
              <a:gd name="connsiteX1484" fmla="*/ 3099848 w 7219949"/>
              <a:gd name="connsiteY1484" fmla="*/ 6221246 h 6791323"/>
              <a:gd name="connsiteX1485" fmla="*/ 3115011 w 7219949"/>
              <a:gd name="connsiteY1485" fmla="*/ 6264268 h 6791323"/>
              <a:gd name="connsiteX1486" fmla="*/ 3124110 w 7219949"/>
              <a:gd name="connsiteY1486" fmla="*/ 6275638 h 6791323"/>
              <a:gd name="connsiteX1487" fmla="*/ 3149650 w 7219949"/>
              <a:gd name="connsiteY1487" fmla="*/ 6306291 h 6791323"/>
              <a:gd name="connsiteX1488" fmla="*/ 3158750 w 7219949"/>
              <a:gd name="connsiteY1488" fmla="*/ 6317663 h 6791323"/>
              <a:gd name="connsiteX1489" fmla="*/ 3178330 w 7219949"/>
              <a:gd name="connsiteY1489" fmla="*/ 6338757 h 6791323"/>
              <a:gd name="connsiteX1490" fmla="*/ 3214674 w 7219949"/>
              <a:gd name="connsiteY1490" fmla="*/ 6373199 h 6791323"/>
              <a:gd name="connsiteX1491" fmla="*/ 3238459 w 7219949"/>
              <a:gd name="connsiteY1491" fmla="*/ 6400390 h 6791323"/>
              <a:gd name="connsiteX1492" fmla="*/ 3275226 w 7219949"/>
              <a:gd name="connsiteY1492" fmla="*/ 6450987 h 6791323"/>
              <a:gd name="connsiteX1493" fmla="*/ 3323436 w 7219949"/>
              <a:gd name="connsiteY1493" fmla="*/ 6493501 h 6791323"/>
              <a:gd name="connsiteX1494" fmla="*/ 3327061 w 7219949"/>
              <a:gd name="connsiteY1494" fmla="*/ 6495637 h 6791323"/>
              <a:gd name="connsiteX1495" fmla="*/ 3332637 w 7219949"/>
              <a:gd name="connsiteY1495" fmla="*/ 6511649 h 6791323"/>
              <a:gd name="connsiteX1496" fmla="*/ 3305974 w 7219949"/>
              <a:gd name="connsiteY1496" fmla="*/ 6593704 h 6791323"/>
              <a:gd name="connsiteX1497" fmla="*/ 3148561 w 7219949"/>
              <a:gd name="connsiteY1497" fmla="*/ 6593635 h 6791323"/>
              <a:gd name="connsiteX1498" fmla="*/ 3036158 w 7219949"/>
              <a:gd name="connsiteY1498" fmla="*/ 6475482 h 6791323"/>
              <a:gd name="connsiteX1499" fmla="*/ 3006988 w 7219949"/>
              <a:gd name="connsiteY1499" fmla="*/ 6449530 h 6791323"/>
              <a:gd name="connsiteX1500" fmla="*/ 2881035 w 7219949"/>
              <a:gd name="connsiteY1500" fmla="*/ 6387703 h 6791323"/>
              <a:gd name="connsiteX1501" fmla="*/ 2601545 w 7219949"/>
              <a:gd name="connsiteY1501" fmla="*/ 6163648 h 6791323"/>
              <a:gd name="connsiteX1502" fmla="*/ 2600585 w 7219949"/>
              <a:gd name="connsiteY1502" fmla="*/ 6159591 h 6791323"/>
              <a:gd name="connsiteX1503" fmla="*/ 2522487 w 7219949"/>
              <a:gd name="connsiteY1503" fmla="*/ 6170247 h 6791323"/>
              <a:gd name="connsiteX1504" fmla="*/ 2448931 w 7219949"/>
              <a:gd name="connsiteY1504" fmla="*/ 6183875 h 6791323"/>
              <a:gd name="connsiteX1505" fmla="*/ 2419759 w 7219949"/>
              <a:gd name="connsiteY1505" fmla="*/ 6157925 h 6791323"/>
              <a:gd name="connsiteX1506" fmla="*/ 2396091 w 7219949"/>
              <a:gd name="connsiteY1506" fmla="*/ 6139007 h 6791323"/>
              <a:gd name="connsiteX1507" fmla="*/ 2382022 w 7219949"/>
              <a:gd name="connsiteY1507" fmla="*/ 6160681 h 6791323"/>
              <a:gd name="connsiteX1508" fmla="*/ 2406651 w 7219949"/>
              <a:gd name="connsiteY1508" fmla="*/ 6183659 h 6791323"/>
              <a:gd name="connsiteX1509" fmla="*/ 2430579 w 7219949"/>
              <a:gd name="connsiteY1509" fmla="*/ 6219902 h 6791323"/>
              <a:gd name="connsiteX1510" fmla="*/ 2395978 w 7219949"/>
              <a:gd name="connsiteY1510" fmla="*/ 6252159 h 6791323"/>
              <a:gd name="connsiteX1511" fmla="*/ 2358240 w 7219949"/>
              <a:gd name="connsiteY1511" fmla="*/ 6254914 h 6791323"/>
              <a:gd name="connsiteX1512" fmla="*/ 2305988 w 7219949"/>
              <a:gd name="connsiteY1512" fmla="*/ 6309935 h 6791323"/>
              <a:gd name="connsiteX1513" fmla="*/ 2255398 w 7219949"/>
              <a:gd name="connsiteY1513" fmla="*/ 6355747 h 6791323"/>
              <a:gd name="connsiteX1514" fmla="*/ 2032996 w 7219949"/>
              <a:gd name="connsiteY1514" fmla="*/ 6340601 h 6791323"/>
              <a:gd name="connsiteX1515" fmla="*/ 2012908 w 7219949"/>
              <a:gd name="connsiteY1515" fmla="*/ 6320596 h 6791323"/>
              <a:gd name="connsiteX1516" fmla="*/ 2127785 w 7219949"/>
              <a:gd name="connsiteY1516" fmla="*/ 6303125 h 6791323"/>
              <a:gd name="connsiteX1517" fmla="*/ 2231843 w 7219949"/>
              <a:gd name="connsiteY1517" fmla="*/ 6223676 h 6791323"/>
              <a:gd name="connsiteX1518" fmla="*/ 2279365 w 7219949"/>
              <a:gd name="connsiteY1518" fmla="*/ 6213598 h 6791323"/>
              <a:gd name="connsiteX1519" fmla="*/ 2314152 w 7219949"/>
              <a:gd name="connsiteY1519" fmla="*/ 6133427 h 6791323"/>
              <a:gd name="connsiteX1520" fmla="*/ 2277818 w 7219949"/>
              <a:gd name="connsiteY1520" fmla="*/ 6109652 h 6791323"/>
              <a:gd name="connsiteX1521" fmla="*/ 2157180 w 7219949"/>
              <a:gd name="connsiteY1521" fmla="*/ 6102766 h 6791323"/>
              <a:gd name="connsiteX1522" fmla="*/ 2033218 w 7219949"/>
              <a:gd name="connsiteY1522" fmla="*/ 6114297 h 6791323"/>
              <a:gd name="connsiteX1523" fmla="*/ 1852209 w 7219949"/>
              <a:gd name="connsiteY1523" fmla="*/ 6160547 h 6791323"/>
              <a:gd name="connsiteX1524" fmla="*/ 1620979 w 7219949"/>
              <a:gd name="connsiteY1524" fmla="*/ 6156781 h 6791323"/>
              <a:gd name="connsiteX1525" fmla="*/ 1575819 w 7219949"/>
              <a:gd name="connsiteY1525" fmla="*/ 6144386 h 6791323"/>
              <a:gd name="connsiteX1526" fmla="*/ 1606836 w 7219949"/>
              <a:gd name="connsiteY1526" fmla="*/ 6113217 h 6791323"/>
              <a:gd name="connsiteX1527" fmla="*/ 1084447 w 7219949"/>
              <a:gd name="connsiteY1527" fmla="*/ 6128232 h 6791323"/>
              <a:gd name="connsiteX1528" fmla="*/ 1292192 w 7219949"/>
              <a:gd name="connsiteY1528" fmla="*/ 6065165 h 6791323"/>
              <a:gd name="connsiteX1529" fmla="*/ 1482990 w 7219949"/>
              <a:gd name="connsiteY1529" fmla="*/ 6011592 h 6791323"/>
              <a:gd name="connsiteX1530" fmla="*/ 1464564 w 7219949"/>
              <a:gd name="connsiteY1530" fmla="*/ 5982380 h 6791323"/>
              <a:gd name="connsiteX1531" fmla="*/ 1495840 w 7219949"/>
              <a:gd name="connsiteY1531" fmla="*/ 5968533 h 6791323"/>
              <a:gd name="connsiteX1532" fmla="*/ 1543621 w 7219949"/>
              <a:gd name="connsiteY1532" fmla="*/ 5975782 h 6791323"/>
              <a:gd name="connsiteX1533" fmla="*/ 1605214 w 7219949"/>
              <a:gd name="connsiteY1533" fmla="*/ 5944029 h 6791323"/>
              <a:gd name="connsiteX1534" fmla="*/ 1439418 w 7219949"/>
              <a:gd name="connsiteY1534" fmla="*/ 5924753 h 6791323"/>
              <a:gd name="connsiteX1535" fmla="*/ 1476898 w 7219949"/>
              <a:gd name="connsiteY1535" fmla="*/ 5904672 h 6791323"/>
              <a:gd name="connsiteX1536" fmla="*/ 1642437 w 7219949"/>
              <a:gd name="connsiteY1536" fmla="*/ 5906626 h 6791323"/>
              <a:gd name="connsiteX1537" fmla="*/ 1804063 w 7219949"/>
              <a:gd name="connsiteY1537" fmla="*/ 5827103 h 6791323"/>
              <a:gd name="connsiteX1538" fmla="*/ 1510980 w 7219949"/>
              <a:gd name="connsiteY1538" fmla="*/ 5837767 h 6791323"/>
              <a:gd name="connsiteX1539" fmla="*/ 1343782 w 7219949"/>
              <a:gd name="connsiteY1539" fmla="*/ 5845016 h 6791323"/>
              <a:gd name="connsiteX1540" fmla="*/ 1279493 w 7219949"/>
              <a:gd name="connsiteY1540" fmla="*/ 5816674 h 6791323"/>
              <a:gd name="connsiteX1541" fmla="*/ 1212326 w 7219949"/>
              <a:gd name="connsiteY1541" fmla="*/ 5776157 h 6791323"/>
              <a:gd name="connsiteX1542" fmla="*/ 1119125 w 7219949"/>
              <a:gd name="connsiteY1542" fmla="*/ 5739191 h 6791323"/>
              <a:gd name="connsiteX1543" fmla="*/ 1112405 w 7219949"/>
              <a:gd name="connsiteY1543" fmla="*/ 5710776 h 6791323"/>
              <a:gd name="connsiteX1544" fmla="*/ 1132938 w 7219949"/>
              <a:gd name="connsiteY1544" fmla="*/ 5700191 h 6791323"/>
              <a:gd name="connsiteX1545" fmla="*/ 1404971 w 7219949"/>
              <a:gd name="connsiteY1545" fmla="*/ 5665463 h 6791323"/>
              <a:gd name="connsiteX1546" fmla="*/ 1419998 w 7219949"/>
              <a:gd name="connsiteY1546" fmla="*/ 5647849 h 6791323"/>
              <a:gd name="connsiteX1547" fmla="*/ 1404454 w 7219949"/>
              <a:gd name="connsiteY1547" fmla="*/ 5630814 h 6791323"/>
              <a:gd name="connsiteX1548" fmla="*/ 1370296 w 7219949"/>
              <a:gd name="connsiteY1548" fmla="*/ 5632483 h 6791323"/>
              <a:gd name="connsiteX1549" fmla="*/ 947239 w 7219949"/>
              <a:gd name="connsiteY1549" fmla="*/ 5612992 h 6791323"/>
              <a:gd name="connsiteX1550" fmla="*/ 649801 w 7219949"/>
              <a:gd name="connsiteY1550" fmla="*/ 5572766 h 6791323"/>
              <a:gd name="connsiteX1551" fmla="*/ 613465 w 7219949"/>
              <a:gd name="connsiteY1551" fmla="*/ 5548992 h 6791323"/>
              <a:gd name="connsiteX1552" fmla="*/ 652607 w 7219949"/>
              <a:gd name="connsiteY1552" fmla="*/ 5519706 h 6791323"/>
              <a:gd name="connsiteX1553" fmla="*/ 717339 w 7219949"/>
              <a:gd name="connsiteY1553" fmla="*/ 5517458 h 6791323"/>
              <a:gd name="connsiteX1554" fmla="*/ 1048459 w 7219949"/>
              <a:gd name="connsiteY1554" fmla="*/ 5518877 h 6791323"/>
              <a:gd name="connsiteX1555" fmla="*/ 1033426 w 7219949"/>
              <a:gd name="connsiteY1555" fmla="*/ 5513068 h 6791323"/>
              <a:gd name="connsiteX1556" fmla="*/ 943479 w 7219949"/>
              <a:gd name="connsiteY1556" fmla="*/ 5472628 h 6791323"/>
              <a:gd name="connsiteX1557" fmla="*/ 906387 w 7219949"/>
              <a:gd name="connsiteY1557" fmla="*/ 5443222 h 6791323"/>
              <a:gd name="connsiteX1558" fmla="*/ 798818 w 7219949"/>
              <a:gd name="connsiteY1558" fmla="*/ 5359191 h 6791323"/>
              <a:gd name="connsiteX1559" fmla="*/ 769144 w 7219949"/>
              <a:gd name="connsiteY1559" fmla="*/ 5342389 h 6791323"/>
              <a:gd name="connsiteX1560" fmla="*/ 702380 w 7219949"/>
              <a:gd name="connsiteY1560" fmla="*/ 5308776 h 6791323"/>
              <a:gd name="connsiteX1561" fmla="*/ 620777 w 7219949"/>
              <a:gd name="connsiteY1561" fmla="*/ 5359191 h 6791323"/>
              <a:gd name="connsiteX1562" fmla="*/ 505791 w 7219949"/>
              <a:gd name="connsiteY1562" fmla="*/ 5375996 h 6791323"/>
              <a:gd name="connsiteX1563" fmla="*/ 179385 w 7219949"/>
              <a:gd name="connsiteY1563" fmla="*/ 5119718 h 6791323"/>
              <a:gd name="connsiteX1564" fmla="*/ 75524 w 7219949"/>
              <a:gd name="connsiteY1564" fmla="*/ 5018886 h 6791323"/>
              <a:gd name="connsiteX1565" fmla="*/ 12469 w 7219949"/>
              <a:gd name="connsiteY1565" fmla="*/ 4918053 h 6791323"/>
              <a:gd name="connsiteX1566" fmla="*/ 1 w 7219949"/>
              <a:gd name="connsiteY1566" fmla="*/ 4899377 h 6791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</a:cxnLst>
            <a:rect l="l" t="t" r="r" b="b"/>
            <a:pathLst>
              <a:path w="7219949" h="6791323">
                <a:moveTo>
                  <a:pt x="6373343" y="5762674"/>
                </a:moveTo>
                <a:cubicBezTo>
                  <a:pt x="6389141" y="5770824"/>
                  <a:pt x="6403089" y="5781671"/>
                  <a:pt x="6413754" y="5791064"/>
                </a:cubicBezTo>
                <a:lnTo>
                  <a:pt x="6422746" y="5798985"/>
                </a:lnTo>
                <a:lnTo>
                  <a:pt x="6422797" y="5799972"/>
                </a:lnTo>
                <a:lnTo>
                  <a:pt x="6417097" y="5796731"/>
                </a:lnTo>
                <a:cubicBezTo>
                  <a:pt x="6416481" y="5797629"/>
                  <a:pt x="6421813" y="5802326"/>
                  <a:pt x="6421197" y="5803224"/>
                </a:cubicBezTo>
                <a:lnTo>
                  <a:pt x="6423069" y="5805289"/>
                </a:lnTo>
                <a:lnTo>
                  <a:pt x="6423280" y="5809382"/>
                </a:lnTo>
                <a:lnTo>
                  <a:pt x="6409944" y="5797636"/>
                </a:lnTo>
                <a:close/>
                <a:moveTo>
                  <a:pt x="1540022" y="5527312"/>
                </a:moveTo>
                <a:cubicBezTo>
                  <a:pt x="1533822" y="5526853"/>
                  <a:pt x="1527910" y="5527508"/>
                  <a:pt x="1522578" y="5529871"/>
                </a:cubicBezTo>
                <a:lnTo>
                  <a:pt x="1509084" y="5542239"/>
                </a:lnTo>
                <a:lnTo>
                  <a:pt x="1523166" y="5546372"/>
                </a:lnTo>
                <a:cubicBezTo>
                  <a:pt x="1532229" y="5547156"/>
                  <a:pt x="1541462" y="5546122"/>
                  <a:pt x="1550935" y="5543314"/>
                </a:cubicBezTo>
                <a:lnTo>
                  <a:pt x="1571395" y="5533722"/>
                </a:lnTo>
                <a:lnTo>
                  <a:pt x="1559206" y="5531447"/>
                </a:lnTo>
                <a:close/>
                <a:moveTo>
                  <a:pt x="1444220" y="5502038"/>
                </a:moveTo>
                <a:lnTo>
                  <a:pt x="1442366" y="5504927"/>
                </a:lnTo>
                <a:lnTo>
                  <a:pt x="1445716" y="5504667"/>
                </a:lnTo>
                <a:close/>
                <a:moveTo>
                  <a:pt x="1109001" y="5399894"/>
                </a:moveTo>
                <a:cubicBezTo>
                  <a:pt x="1095787" y="5398318"/>
                  <a:pt x="1090919" y="5418013"/>
                  <a:pt x="1088139" y="5430615"/>
                </a:cubicBezTo>
                <a:cubicBezTo>
                  <a:pt x="1080719" y="5460025"/>
                  <a:pt x="1128939" y="5502038"/>
                  <a:pt x="1154903" y="5493637"/>
                </a:cubicBezTo>
                <a:cubicBezTo>
                  <a:pt x="1173449" y="5485233"/>
                  <a:pt x="1184577" y="5485233"/>
                  <a:pt x="1199413" y="5502038"/>
                </a:cubicBezTo>
                <a:lnTo>
                  <a:pt x="1203154" y="5506753"/>
                </a:lnTo>
                <a:lnTo>
                  <a:pt x="1221483" y="5500369"/>
                </a:lnTo>
                <a:cubicBezTo>
                  <a:pt x="1232573" y="5497546"/>
                  <a:pt x="1243522" y="5496670"/>
                  <a:pt x="1254063" y="5500404"/>
                </a:cubicBezTo>
                <a:lnTo>
                  <a:pt x="1257548" y="5502518"/>
                </a:lnTo>
                <a:lnTo>
                  <a:pt x="1259224" y="5501513"/>
                </a:lnTo>
                <a:cubicBezTo>
                  <a:pt x="1262470" y="5502038"/>
                  <a:pt x="1266180" y="5504139"/>
                  <a:pt x="1269888" y="5506239"/>
                </a:cubicBezTo>
                <a:lnTo>
                  <a:pt x="1271060" y="5511704"/>
                </a:lnTo>
                <a:lnTo>
                  <a:pt x="1284187" y="5528103"/>
                </a:lnTo>
                <a:cubicBezTo>
                  <a:pt x="1288728" y="5531073"/>
                  <a:pt x="1292311" y="5529986"/>
                  <a:pt x="1295893" y="5528899"/>
                </a:cubicBezTo>
                <a:cubicBezTo>
                  <a:pt x="1306638" y="5525637"/>
                  <a:pt x="1317803" y="5524150"/>
                  <a:pt x="1329134" y="5523362"/>
                </a:cubicBezTo>
                <a:lnTo>
                  <a:pt x="1345023" y="5522735"/>
                </a:lnTo>
                <a:lnTo>
                  <a:pt x="1332945" y="5502038"/>
                </a:lnTo>
                <a:cubicBezTo>
                  <a:pt x="1321818" y="5481032"/>
                  <a:pt x="1329234" y="5443220"/>
                  <a:pt x="1306980" y="5439018"/>
                </a:cubicBezTo>
                <a:cubicBezTo>
                  <a:pt x="1262471" y="5430615"/>
                  <a:pt x="1217960" y="5405407"/>
                  <a:pt x="1173450" y="5413812"/>
                </a:cubicBezTo>
                <a:cubicBezTo>
                  <a:pt x="1154903" y="5418012"/>
                  <a:pt x="1140066" y="5426415"/>
                  <a:pt x="1125229" y="5409611"/>
                </a:cubicBezTo>
                <a:cubicBezTo>
                  <a:pt x="1118737" y="5403308"/>
                  <a:pt x="1113406" y="5400419"/>
                  <a:pt x="1109001" y="5399894"/>
                </a:cubicBezTo>
                <a:close/>
                <a:moveTo>
                  <a:pt x="1" y="5033886"/>
                </a:moveTo>
                <a:lnTo>
                  <a:pt x="20697" y="5050987"/>
                </a:lnTo>
                <a:cubicBezTo>
                  <a:pt x="27074" y="5061686"/>
                  <a:pt x="30087" y="5076653"/>
                  <a:pt x="27306" y="5098712"/>
                </a:cubicBezTo>
                <a:cubicBezTo>
                  <a:pt x="23597" y="5123918"/>
                  <a:pt x="60687" y="5128120"/>
                  <a:pt x="75524" y="5149127"/>
                </a:cubicBezTo>
                <a:cubicBezTo>
                  <a:pt x="134871" y="5233153"/>
                  <a:pt x="216473" y="5275165"/>
                  <a:pt x="309203" y="5291971"/>
                </a:cubicBezTo>
                <a:cubicBezTo>
                  <a:pt x="338877" y="5300375"/>
                  <a:pt x="353715" y="5317180"/>
                  <a:pt x="353715" y="5350789"/>
                </a:cubicBezTo>
                <a:cubicBezTo>
                  <a:pt x="309203" y="5375997"/>
                  <a:pt x="268403" y="5363394"/>
                  <a:pt x="223891" y="5333986"/>
                </a:cubicBezTo>
                <a:cubicBezTo>
                  <a:pt x="171963" y="5296173"/>
                  <a:pt x="105199" y="5287770"/>
                  <a:pt x="45852" y="5266763"/>
                </a:cubicBezTo>
                <a:lnTo>
                  <a:pt x="1" y="5245499"/>
                </a:lnTo>
                <a:close/>
                <a:moveTo>
                  <a:pt x="6018519" y="3828679"/>
                </a:moveTo>
                <a:cubicBezTo>
                  <a:pt x="6029739" y="3830275"/>
                  <a:pt x="6044375" y="3839886"/>
                  <a:pt x="6061272" y="3852562"/>
                </a:cubicBezTo>
                <a:lnTo>
                  <a:pt x="6123598" y="3899316"/>
                </a:lnTo>
                <a:lnTo>
                  <a:pt x="6135571" y="3918704"/>
                </a:lnTo>
                <a:lnTo>
                  <a:pt x="6095110" y="3884769"/>
                </a:lnTo>
                <a:cubicBezTo>
                  <a:pt x="6086661" y="3878430"/>
                  <a:pt x="6074842" y="3870928"/>
                  <a:pt x="6067502" y="3862695"/>
                </a:cubicBezTo>
                <a:cubicBezTo>
                  <a:pt x="6065242" y="3859633"/>
                  <a:pt x="6062425" y="3857521"/>
                  <a:pt x="6058500" y="3857305"/>
                </a:cubicBezTo>
                <a:cubicBezTo>
                  <a:pt x="6049541" y="3858772"/>
                  <a:pt x="6043909" y="3854548"/>
                  <a:pt x="6028122" y="3839975"/>
                </a:cubicBezTo>
                <a:cubicBezTo>
                  <a:pt x="6025860" y="3836914"/>
                  <a:pt x="6020227" y="3832690"/>
                  <a:pt x="6018519" y="3828679"/>
                </a:cubicBezTo>
                <a:close/>
                <a:moveTo>
                  <a:pt x="5917528" y="3369309"/>
                </a:moveTo>
                <a:lnTo>
                  <a:pt x="5932912" y="3381207"/>
                </a:lnTo>
                <a:lnTo>
                  <a:pt x="5934660" y="3383263"/>
                </a:lnTo>
                <a:lnTo>
                  <a:pt x="5930917" y="3380432"/>
                </a:lnTo>
                <a:close/>
                <a:moveTo>
                  <a:pt x="6015135" y="2860684"/>
                </a:moveTo>
                <a:lnTo>
                  <a:pt x="6020320" y="2864266"/>
                </a:lnTo>
                <a:lnTo>
                  <a:pt x="6021276" y="2864967"/>
                </a:lnTo>
                <a:lnTo>
                  <a:pt x="6021151" y="2865757"/>
                </a:lnTo>
                <a:lnTo>
                  <a:pt x="6017986" y="2863246"/>
                </a:lnTo>
                <a:close/>
                <a:moveTo>
                  <a:pt x="5801996" y="2690461"/>
                </a:moveTo>
                <a:cubicBezTo>
                  <a:pt x="5802414" y="2690607"/>
                  <a:pt x="5803170" y="2691043"/>
                  <a:pt x="5803170" y="2691043"/>
                </a:cubicBezTo>
                <a:cubicBezTo>
                  <a:pt x="5805868" y="2693372"/>
                  <a:pt x="5805868" y="2693372"/>
                  <a:pt x="5805707" y="2693665"/>
                </a:cubicBezTo>
                <a:lnTo>
                  <a:pt x="5803117" y="2692169"/>
                </a:lnTo>
                <a:lnTo>
                  <a:pt x="5802846" y="2691627"/>
                </a:lnTo>
                <a:cubicBezTo>
                  <a:pt x="5801497" y="2690463"/>
                  <a:pt x="5801578" y="2690317"/>
                  <a:pt x="5801996" y="2690461"/>
                </a:cubicBezTo>
                <a:close/>
                <a:moveTo>
                  <a:pt x="5712609" y="2643924"/>
                </a:moveTo>
                <a:lnTo>
                  <a:pt x="5716036" y="2646416"/>
                </a:lnTo>
                <a:lnTo>
                  <a:pt x="5712958" y="2644329"/>
                </a:lnTo>
                <a:close/>
                <a:moveTo>
                  <a:pt x="6874443" y="1314142"/>
                </a:moveTo>
                <a:cubicBezTo>
                  <a:pt x="6878353" y="1314585"/>
                  <a:pt x="6883785" y="1319137"/>
                  <a:pt x="6887098" y="1320495"/>
                </a:cubicBezTo>
                <a:cubicBezTo>
                  <a:pt x="6904587" y="1332314"/>
                  <a:pt x="6910018" y="1336864"/>
                  <a:pt x="6911869" y="1346903"/>
                </a:cubicBezTo>
                <a:cubicBezTo>
                  <a:pt x="6913391" y="1351008"/>
                  <a:pt x="6916106" y="1353282"/>
                  <a:pt x="6919419" y="1354642"/>
                </a:cubicBezTo>
                <a:cubicBezTo>
                  <a:pt x="6928761" y="1359638"/>
                  <a:pt x="6939027" y="1369651"/>
                  <a:pt x="6947175" y="1376475"/>
                </a:cubicBezTo>
                <a:cubicBezTo>
                  <a:pt x="6963470" y="1390124"/>
                  <a:pt x="6977050" y="1401498"/>
                  <a:pt x="6995137" y="1412403"/>
                </a:cubicBezTo>
                <a:cubicBezTo>
                  <a:pt x="7001165" y="1416038"/>
                  <a:pt x="7012625" y="1424223"/>
                  <a:pt x="7014744" y="1427412"/>
                </a:cubicBezTo>
                <a:cubicBezTo>
                  <a:pt x="7023818" y="1439255"/>
                  <a:pt x="7038590" y="1448799"/>
                  <a:pt x="7045544" y="1457454"/>
                </a:cubicBezTo>
                <a:cubicBezTo>
                  <a:pt x="7050379" y="1462919"/>
                  <a:pt x="7055811" y="1467467"/>
                  <a:pt x="7061838" y="1471102"/>
                </a:cubicBezTo>
                <a:cubicBezTo>
                  <a:pt x="7073897" y="1478372"/>
                  <a:pt x="7082045" y="1485196"/>
                  <a:pt x="7091714" y="1496126"/>
                </a:cubicBezTo>
                <a:cubicBezTo>
                  <a:pt x="7099266" y="1503865"/>
                  <a:pt x="7104697" y="1508414"/>
                  <a:pt x="7114038" y="1513409"/>
                </a:cubicBezTo>
                <a:cubicBezTo>
                  <a:pt x="7122320" y="1516809"/>
                  <a:pt x="7131363" y="1522261"/>
                  <a:pt x="7140637" y="1528968"/>
                </a:cubicBezTo>
                <a:lnTo>
                  <a:pt x="7141158" y="1529398"/>
                </a:lnTo>
                <a:lnTo>
                  <a:pt x="7138593" y="1533830"/>
                </a:lnTo>
                <a:lnTo>
                  <a:pt x="7124726" y="1544846"/>
                </a:lnTo>
                <a:lnTo>
                  <a:pt x="7099056" y="1523496"/>
                </a:lnTo>
                <a:cubicBezTo>
                  <a:pt x="7099056" y="1523496"/>
                  <a:pt x="7099653" y="1522582"/>
                  <a:pt x="7096937" y="1520307"/>
                </a:cubicBezTo>
                <a:cubicBezTo>
                  <a:pt x="7100846" y="1520751"/>
                  <a:pt x="7102965" y="1523942"/>
                  <a:pt x="7108397" y="1528492"/>
                </a:cubicBezTo>
                <a:cubicBezTo>
                  <a:pt x="7111113" y="1530767"/>
                  <a:pt x="7111710" y="1529851"/>
                  <a:pt x="7111710" y="1529851"/>
                </a:cubicBezTo>
                <a:cubicBezTo>
                  <a:pt x="7112307" y="1528936"/>
                  <a:pt x="7113501" y="1527107"/>
                  <a:pt x="7110188" y="1525747"/>
                </a:cubicBezTo>
                <a:cubicBezTo>
                  <a:pt x="7107473" y="1523472"/>
                  <a:pt x="7105950" y="1519367"/>
                  <a:pt x="7103234" y="1517093"/>
                </a:cubicBezTo>
                <a:cubicBezTo>
                  <a:pt x="7086341" y="1504359"/>
                  <a:pt x="7074553" y="1490241"/>
                  <a:pt x="7058257" y="1476591"/>
                </a:cubicBezTo>
                <a:cubicBezTo>
                  <a:pt x="7009372" y="1435645"/>
                  <a:pt x="6957770" y="1392425"/>
                  <a:pt x="6908883" y="1351478"/>
                </a:cubicBezTo>
                <a:cubicBezTo>
                  <a:pt x="6892588" y="1337829"/>
                  <a:pt x="6879606" y="1325540"/>
                  <a:pt x="6874443" y="1314142"/>
                </a:cubicBezTo>
                <a:close/>
                <a:moveTo>
                  <a:pt x="6661736" y="1273216"/>
                </a:moveTo>
                <a:cubicBezTo>
                  <a:pt x="6665048" y="1274577"/>
                  <a:pt x="6665646" y="1273660"/>
                  <a:pt x="6671078" y="1278211"/>
                </a:cubicBezTo>
                <a:cubicBezTo>
                  <a:pt x="6679225" y="1285035"/>
                  <a:pt x="6687373" y="1291859"/>
                  <a:pt x="6695521" y="1298683"/>
                </a:cubicBezTo>
                <a:cubicBezTo>
                  <a:pt x="6706056" y="1301849"/>
                  <a:pt x="6718112" y="1309119"/>
                  <a:pt x="6734408" y="1322768"/>
                </a:cubicBezTo>
                <a:cubicBezTo>
                  <a:pt x="6739840" y="1327317"/>
                  <a:pt x="6745273" y="1331867"/>
                  <a:pt x="6750704" y="1336417"/>
                </a:cubicBezTo>
                <a:cubicBezTo>
                  <a:pt x="6777266" y="1360079"/>
                  <a:pt x="6806215" y="1380082"/>
                  <a:pt x="6833971" y="1401916"/>
                </a:cubicBezTo>
                <a:cubicBezTo>
                  <a:pt x="6836687" y="1404191"/>
                  <a:pt x="6840596" y="1404636"/>
                  <a:pt x="6846625" y="1408272"/>
                </a:cubicBezTo>
                <a:cubicBezTo>
                  <a:pt x="6830927" y="1393707"/>
                  <a:pt x="6814631" y="1380058"/>
                  <a:pt x="6801052" y="1368685"/>
                </a:cubicBezTo>
                <a:cubicBezTo>
                  <a:pt x="6801052" y="1368685"/>
                  <a:pt x="6801649" y="1367769"/>
                  <a:pt x="6801649" y="1367769"/>
                </a:cubicBezTo>
                <a:cubicBezTo>
                  <a:pt x="6817944" y="1381418"/>
                  <a:pt x="6834240" y="1395068"/>
                  <a:pt x="6847820" y="1406440"/>
                </a:cubicBezTo>
                <a:lnTo>
                  <a:pt x="6874094" y="1428448"/>
                </a:lnTo>
                <a:lnTo>
                  <a:pt x="6875058" y="1439534"/>
                </a:lnTo>
                <a:lnTo>
                  <a:pt x="6875306" y="1440882"/>
                </a:lnTo>
                <a:lnTo>
                  <a:pt x="6872919" y="1438783"/>
                </a:lnTo>
                <a:cubicBezTo>
                  <a:pt x="6871725" y="1440613"/>
                  <a:pt x="6873843" y="1443801"/>
                  <a:pt x="6867815" y="1440167"/>
                </a:cubicBezTo>
                <a:cubicBezTo>
                  <a:pt x="6865099" y="1437892"/>
                  <a:pt x="6859668" y="1433343"/>
                  <a:pt x="6863577" y="1433787"/>
                </a:cubicBezTo>
                <a:cubicBezTo>
                  <a:pt x="6858145" y="1429238"/>
                  <a:pt x="6852713" y="1424688"/>
                  <a:pt x="6847282" y="1420139"/>
                </a:cubicBezTo>
                <a:cubicBezTo>
                  <a:pt x="6846684" y="1421055"/>
                  <a:pt x="6848207" y="1425158"/>
                  <a:pt x="6842178" y="1421523"/>
                </a:cubicBezTo>
                <a:cubicBezTo>
                  <a:pt x="6839463" y="1419248"/>
                  <a:pt x="6837344" y="1416059"/>
                  <a:pt x="6837941" y="1415144"/>
                </a:cubicBezTo>
                <a:cubicBezTo>
                  <a:pt x="6832508" y="1410594"/>
                  <a:pt x="6827077" y="1406045"/>
                  <a:pt x="6824360" y="1403770"/>
                </a:cubicBezTo>
                <a:cubicBezTo>
                  <a:pt x="6821047" y="1402410"/>
                  <a:pt x="6822570" y="1406515"/>
                  <a:pt x="6817137" y="1401965"/>
                </a:cubicBezTo>
                <a:cubicBezTo>
                  <a:pt x="6814422" y="1399691"/>
                  <a:pt x="6808394" y="1396056"/>
                  <a:pt x="6806872" y="1391951"/>
                </a:cubicBezTo>
                <a:cubicBezTo>
                  <a:pt x="6802037" y="1386486"/>
                  <a:pt x="6792098" y="1382407"/>
                  <a:pt x="6787263" y="1376942"/>
                </a:cubicBezTo>
                <a:cubicBezTo>
                  <a:pt x="6780310" y="1368288"/>
                  <a:pt x="6774280" y="1364653"/>
                  <a:pt x="6768849" y="1360104"/>
                </a:cubicBezTo>
                <a:cubicBezTo>
                  <a:pt x="6764015" y="1354639"/>
                  <a:pt x="6760701" y="1353280"/>
                  <a:pt x="6755270" y="1348729"/>
                </a:cubicBezTo>
                <a:cubicBezTo>
                  <a:pt x="6745929" y="1343735"/>
                  <a:pt x="6732349" y="1332361"/>
                  <a:pt x="6722679" y="1321431"/>
                </a:cubicBezTo>
                <a:cubicBezTo>
                  <a:pt x="6714531" y="1314608"/>
                  <a:pt x="6704592" y="1310527"/>
                  <a:pt x="6694923" y="1299599"/>
                </a:cubicBezTo>
                <a:cubicBezTo>
                  <a:pt x="6694327" y="1300514"/>
                  <a:pt x="6684388" y="1296433"/>
                  <a:pt x="6681074" y="1295074"/>
                </a:cubicBezTo>
                <a:cubicBezTo>
                  <a:pt x="6668421" y="1288719"/>
                  <a:pt x="6668421" y="1288719"/>
                  <a:pt x="6662660" y="1278235"/>
                </a:cubicBezTo>
                <a:cubicBezTo>
                  <a:pt x="6660542" y="1275045"/>
                  <a:pt x="6658423" y="1271857"/>
                  <a:pt x="6661736" y="1273216"/>
                </a:cubicBezTo>
                <a:close/>
                <a:moveTo>
                  <a:pt x="0" y="0"/>
                </a:moveTo>
                <a:lnTo>
                  <a:pt x="6972406" y="0"/>
                </a:lnTo>
                <a:lnTo>
                  <a:pt x="6976138" y="3025"/>
                </a:lnTo>
                <a:cubicBezTo>
                  <a:pt x="7031776" y="36635"/>
                  <a:pt x="7039194" y="91252"/>
                  <a:pt x="7039194" y="150070"/>
                </a:cubicBezTo>
                <a:cubicBezTo>
                  <a:pt x="7039194" y="183680"/>
                  <a:pt x="6990976" y="229896"/>
                  <a:pt x="6968720" y="225694"/>
                </a:cubicBezTo>
                <a:cubicBezTo>
                  <a:pt x="6924210" y="221494"/>
                  <a:pt x="6924210" y="221494"/>
                  <a:pt x="6927918" y="271907"/>
                </a:cubicBezTo>
                <a:cubicBezTo>
                  <a:pt x="6909374" y="276108"/>
                  <a:pt x="6905662" y="259304"/>
                  <a:pt x="6898245" y="246701"/>
                </a:cubicBezTo>
                <a:cubicBezTo>
                  <a:pt x="6894538" y="242499"/>
                  <a:pt x="6887118" y="225694"/>
                  <a:pt x="6879700" y="234099"/>
                </a:cubicBezTo>
                <a:cubicBezTo>
                  <a:pt x="6861154" y="257204"/>
                  <a:pt x="6840752" y="256155"/>
                  <a:pt x="6819888" y="250377"/>
                </a:cubicBezTo>
                <a:lnTo>
                  <a:pt x="6809591" y="247177"/>
                </a:lnTo>
                <a:lnTo>
                  <a:pt x="6854840" y="305140"/>
                </a:lnTo>
                <a:cubicBezTo>
                  <a:pt x="6907174" y="362842"/>
                  <a:pt x="6968376" y="414047"/>
                  <a:pt x="6996193" y="495970"/>
                </a:cubicBezTo>
                <a:cubicBezTo>
                  <a:pt x="6999904" y="512775"/>
                  <a:pt x="7011030" y="525381"/>
                  <a:pt x="7022160" y="542186"/>
                </a:cubicBezTo>
                <a:cubicBezTo>
                  <a:pt x="7007324" y="558992"/>
                  <a:pt x="6988777" y="558992"/>
                  <a:pt x="6973940" y="579998"/>
                </a:cubicBezTo>
                <a:cubicBezTo>
                  <a:pt x="6951686" y="617810"/>
                  <a:pt x="6896048" y="626213"/>
                  <a:pt x="6858954" y="596802"/>
                </a:cubicBezTo>
                <a:cubicBezTo>
                  <a:pt x="6832989" y="571597"/>
                  <a:pt x="6814442" y="533782"/>
                  <a:pt x="6773643" y="533782"/>
                </a:cubicBezTo>
                <a:cubicBezTo>
                  <a:pt x="6758804" y="533782"/>
                  <a:pt x="6758805" y="512775"/>
                  <a:pt x="6755096" y="500173"/>
                </a:cubicBezTo>
                <a:cubicBezTo>
                  <a:pt x="6751387" y="462361"/>
                  <a:pt x="6729134" y="437154"/>
                  <a:pt x="6706878" y="411945"/>
                </a:cubicBezTo>
                <a:cubicBezTo>
                  <a:pt x="6688331" y="390939"/>
                  <a:pt x="6677203" y="382534"/>
                  <a:pt x="6658658" y="407744"/>
                </a:cubicBezTo>
                <a:cubicBezTo>
                  <a:pt x="6651238" y="416145"/>
                  <a:pt x="6640113" y="420347"/>
                  <a:pt x="6632692" y="411945"/>
                </a:cubicBezTo>
                <a:cubicBezTo>
                  <a:pt x="6617855" y="399340"/>
                  <a:pt x="6628985" y="386739"/>
                  <a:pt x="6636401" y="378334"/>
                </a:cubicBezTo>
                <a:cubicBezTo>
                  <a:pt x="6647530" y="361528"/>
                  <a:pt x="6649384" y="348925"/>
                  <a:pt x="6645211" y="338946"/>
                </a:cubicBezTo>
                <a:lnTo>
                  <a:pt x="6638682" y="330642"/>
                </a:lnTo>
                <a:lnTo>
                  <a:pt x="6629003" y="328429"/>
                </a:lnTo>
                <a:cubicBezTo>
                  <a:pt x="6623650" y="326197"/>
                  <a:pt x="6618201" y="322850"/>
                  <a:pt x="6612637" y="318125"/>
                </a:cubicBezTo>
                <a:lnTo>
                  <a:pt x="6566929" y="282867"/>
                </a:lnTo>
                <a:lnTo>
                  <a:pt x="6521417" y="253869"/>
                </a:lnTo>
                <a:lnTo>
                  <a:pt x="6516468" y="249391"/>
                </a:lnTo>
                <a:lnTo>
                  <a:pt x="6453141" y="217291"/>
                </a:lnTo>
                <a:cubicBezTo>
                  <a:pt x="6438304" y="213091"/>
                  <a:pt x="6427177" y="196286"/>
                  <a:pt x="6412340" y="213092"/>
                </a:cubicBezTo>
                <a:lnTo>
                  <a:pt x="6404667" y="240606"/>
                </a:lnTo>
                <a:lnTo>
                  <a:pt x="6453468" y="321004"/>
                </a:lnTo>
                <a:lnTo>
                  <a:pt x="6475397" y="339129"/>
                </a:lnTo>
                <a:cubicBezTo>
                  <a:pt x="6527325" y="368540"/>
                  <a:pt x="6568127" y="414754"/>
                  <a:pt x="6608927" y="465170"/>
                </a:cubicBezTo>
                <a:cubicBezTo>
                  <a:pt x="6612638" y="469371"/>
                  <a:pt x="6623764" y="473571"/>
                  <a:pt x="6620054" y="477775"/>
                </a:cubicBezTo>
                <a:cubicBezTo>
                  <a:pt x="6616346" y="540793"/>
                  <a:pt x="6664565" y="553396"/>
                  <a:pt x="6694237" y="578607"/>
                </a:cubicBezTo>
                <a:cubicBezTo>
                  <a:pt x="6838899" y="696243"/>
                  <a:pt x="6961302" y="847491"/>
                  <a:pt x="7113377" y="948322"/>
                </a:cubicBezTo>
                <a:cubicBezTo>
                  <a:pt x="7131925" y="960926"/>
                  <a:pt x="7139343" y="973530"/>
                  <a:pt x="7128214" y="994538"/>
                </a:cubicBezTo>
                <a:cubicBezTo>
                  <a:pt x="7117088" y="1011342"/>
                  <a:pt x="7105960" y="1015542"/>
                  <a:pt x="7091123" y="1007141"/>
                </a:cubicBezTo>
                <a:cubicBezTo>
                  <a:pt x="7057739" y="986132"/>
                  <a:pt x="7020650" y="986133"/>
                  <a:pt x="6987266" y="986133"/>
                </a:cubicBezTo>
                <a:cubicBezTo>
                  <a:pt x="6942754" y="986133"/>
                  <a:pt x="6909374" y="969328"/>
                  <a:pt x="6879700" y="939920"/>
                </a:cubicBezTo>
                <a:cubicBezTo>
                  <a:pt x="6850027" y="914712"/>
                  <a:pt x="6812936" y="897906"/>
                  <a:pt x="6779551" y="881101"/>
                </a:cubicBezTo>
                <a:cubicBezTo>
                  <a:pt x="6755442" y="870597"/>
                  <a:pt x="6740604" y="872697"/>
                  <a:pt x="6730404" y="882676"/>
                </a:cubicBezTo>
                <a:lnTo>
                  <a:pt x="6729427" y="884274"/>
                </a:lnTo>
                <a:lnTo>
                  <a:pt x="6739797" y="897722"/>
                </a:lnTo>
                <a:cubicBezTo>
                  <a:pt x="6771788" y="939211"/>
                  <a:pt x="6805172" y="979124"/>
                  <a:pt x="6844118" y="1012735"/>
                </a:cubicBezTo>
                <a:cubicBezTo>
                  <a:pt x="6899755" y="1054748"/>
                  <a:pt x="6933139" y="1126170"/>
                  <a:pt x="6973940" y="1189190"/>
                </a:cubicBezTo>
                <a:cubicBezTo>
                  <a:pt x="6988775" y="1210196"/>
                  <a:pt x="6996195" y="1218600"/>
                  <a:pt x="7018451" y="1222802"/>
                </a:cubicBezTo>
                <a:cubicBezTo>
                  <a:pt x="7040705" y="1231204"/>
                  <a:pt x="7085218" y="1231204"/>
                  <a:pt x="7055542" y="1285821"/>
                </a:cubicBezTo>
                <a:cubicBezTo>
                  <a:pt x="7048124" y="1298426"/>
                  <a:pt x="7059251" y="1315231"/>
                  <a:pt x="7070379" y="1311029"/>
                </a:cubicBezTo>
                <a:cubicBezTo>
                  <a:pt x="7122307" y="1290022"/>
                  <a:pt x="7133437" y="1340437"/>
                  <a:pt x="7159402" y="1365647"/>
                </a:cubicBezTo>
                <a:cubicBezTo>
                  <a:pt x="7177945" y="1386654"/>
                  <a:pt x="7192781" y="1407658"/>
                  <a:pt x="7207620" y="1428667"/>
                </a:cubicBezTo>
                <a:cubicBezTo>
                  <a:pt x="7229876" y="1470679"/>
                  <a:pt x="7222456" y="1487484"/>
                  <a:pt x="7181656" y="1491685"/>
                </a:cubicBezTo>
                <a:cubicBezTo>
                  <a:pt x="7170528" y="1495888"/>
                  <a:pt x="7163108" y="1491685"/>
                  <a:pt x="7155691" y="1504289"/>
                </a:cubicBezTo>
                <a:lnTo>
                  <a:pt x="7146061" y="1520928"/>
                </a:lnTo>
                <a:lnTo>
                  <a:pt x="7139336" y="1515675"/>
                </a:lnTo>
                <a:cubicBezTo>
                  <a:pt x="7133870" y="1511982"/>
                  <a:pt x="7127991" y="1508118"/>
                  <a:pt x="7121201" y="1502431"/>
                </a:cubicBezTo>
                <a:cubicBezTo>
                  <a:pt x="7113650" y="1494692"/>
                  <a:pt x="7102189" y="1486507"/>
                  <a:pt x="7091326" y="1477408"/>
                </a:cubicBezTo>
                <a:cubicBezTo>
                  <a:pt x="7088611" y="1475134"/>
                  <a:pt x="7088611" y="1475134"/>
                  <a:pt x="7085894" y="1472858"/>
                </a:cubicBezTo>
                <a:cubicBezTo>
                  <a:pt x="7072046" y="1468333"/>
                  <a:pt x="7059064" y="1456044"/>
                  <a:pt x="7046678" y="1442841"/>
                </a:cubicBezTo>
                <a:cubicBezTo>
                  <a:pt x="7037009" y="1431913"/>
                  <a:pt x="7025549" y="1423727"/>
                  <a:pt x="7016475" y="1411883"/>
                </a:cubicBezTo>
                <a:cubicBezTo>
                  <a:pt x="7016475" y="1411883"/>
                  <a:pt x="7013761" y="1409609"/>
                  <a:pt x="7010448" y="1408249"/>
                </a:cubicBezTo>
                <a:cubicBezTo>
                  <a:pt x="7007135" y="1406890"/>
                  <a:pt x="7004418" y="1404614"/>
                  <a:pt x="7001703" y="1402339"/>
                </a:cubicBezTo>
                <a:cubicBezTo>
                  <a:pt x="6975139" y="1378677"/>
                  <a:pt x="6945594" y="1359588"/>
                  <a:pt x="6919629" y="1335011"/>
                </a:cubicBezTo>
                <a:cubicBezTo>
                  <a:pt x="6908765" y="1325911"/>
                  <a:pt x="6901543" y="1324106"/>
                  <a:pt x="6893991" y="1316366"/>
                </a:cubicBezTo>
                <a:cubicBezTo>
                  <a:pt x="6885843" y="1309543"/>
                  <a:pt x="6874980" y="1300444"/>
                  <a:pt x="6866833" y="1293618"/>
                </a:cubicBezTo>
                <a:cubicBezTo>
                  <a:pt x="6849940" y="1280885"/>
                  <a:pt x="6838749" y="1265852"/>
                  <a:pt x="6823976" y="1256308"/>
                </a:cubicBezTo>
                <a:cubicBezTo>
                  <a:pt x="6818544" y="1251759"/>
                  <a:pt x="6815828" y="1249483"/>
                  <a:pt x="6813113" y="1247208"/>
                </a:cubicBezTo>
                <a:cubicBezTo>
                  <a:pt x="6810396" y="1244933"/>
                  <a:pt x="6808278" y="1241744"/>
                  <a:pt x="6804368" y="1241298"/>
                </a:cubicBezTo>
                <a:cubicBezTo>
                  <a:pt x="6803770" y="1242214"/>
                  <a:pt x="6805293" y="1246319"/>
                  <a:pt x="6808008" y="1248592"/>
                </a:cubicBezTo>
                <a:cubicBezTo>
                  <a:pt x="6815559" y="1256331"/>
                  <a:pt x="6821916" y="1265901"/>
                  <a:pt x="6832780" y="1275000"/>
                </a:cubicBezTo>
                <a:cubicBezTo>
                  <a:pt x="6838212" y="1279550"/>
                  <a:pt x="6837018" y="1281380"/>
                  <a:pt x="6841853" y="1286843"/>
                </a:cubicBezTo>
                <a:cubicBezTo>
                  <a:pt x="6826482" y="1278214"/>
                  <a:pt x="6812902" y="1266840"/>
                  <a:pt x="6798727" y="1256381"/>
                </a:cubicBezTo>
                <a:cubicBezTo>
                  <a:pt x="6787266" y="1248196"/>
                  <a:pt x="6777924" y="1243201"/>
                  <a:pt x="6766464" y="1235017"/>
                </a:cubicBezTo>
                <a:cubicBezTo>
                  <a:pt x="6763748" y="1232742"/>
                  <a:pt x="6757123" y="1230024"/>
                  <a:pt x="6758645" y="1234127"/>
                </a:cubicBezTo>
                <a:cubicBezTo>
                  <a:pt x="6760167" y="1238231"/>
                  <a:pt x="6766195" y="1241867"/>
                  <a:pt x="6768911" y="1244142"/>
                </a:cubicBezTo>
                <a:cubicBezTo>
                  <a:pt x="6787923" y="1260065"/>
                  <a:pt x="6804218" y="1273713"/>
                  <a:pt x="6823228" y="1289638"/>
                </a:cubicBezTo>
                <a:cubicBezTo>
                  <a:pt x="6855819" y="1316935"/>
                  <a:pt x="6886619" y="1346977"/>
                  <a:pt x="6912914" y="1377488"/>
                </a:cubicBezTo>
                <a:cubicBezTo>
                  <a:pt x="6922582" y="1388418"/>
                  <a:pt x="6936759" y="1398877"/>
                  <a:pt x="6946428" y="1409806"/>
                </a:cubicBezTo>
                <a:cubicBezTo>
                  <a:pt x="6956695" y="1419820"/>
                  <a:pt x="6970871" y="1430278"/>
                  <a:pt x="6985048" y="1440738"/>
                </a:cubicBezTo>
                <a:cubicBezTo>
                  <a:pt x="6997106" y="1448006"/>
                  <a:pt x="7013998" y="1460742"/>
                  <a:pt x="7027577" y="1472115"/>
                </a:cubicBezTo>
                <a:cubicBezTo>
                  <a:pt x="7048707" y="1491229"/>
                  <a:pt x="7071628" y="1507597"/>
                  <a:pt x="7091564" y="1528541"/>
                </a:cubicBezTo>
                <a:cubicBezTo>
                  <a:pt x="7093683" y="1531731"/>
                  <a:pt x="7096399" y="1534005"/>
                  <a:pt x="7099712" y="1535365"/>
                </a:cubicBezTo>
                <a:lnTo>
                  <a:pt x="7117937" y="1550238"/>
                </a:lnTo>
                <a:lnTo>
                  <a:pt x="7116280" y="1551555"/>
                </a:lnTo>
                <a:cubicBezTo>
                  <a:pt x="7100053" y="1558907"/>
                  <a:pt x="7081507" y="1556806"/>
                  <a:pt x="7062962" y="1542099"/>
                </a:cubicBezTo>
                <a:lnTo>
                  <a:pt x="7015166" y="1506268"/>
                </a:lnTo>
                <a:lnTo>
                  <a:pt x="7004833" y="1494095"/>
                </a:lnTo>
                <a:cubicBezTo>
                  <a:pt x="7000000" y="1488632"/>
                  <a:pt x="6996089" y="1488186"/>
                  <a:pt x="6995492" y="1489101"/>
                </a:cubicBezTo>
                <a:lnTo>
                  <a:pt x="6993256" y="1489842"/>
                </a:lnTo>
                <a:lnTo>
                  <a:pt x="6965594" y="1469104"/>
                </a:lnTo>
                <a:cubicBezTo>
                  <a:pt x="6934993" y="1442321"/>
                  <a:pt x="6907174" y="1411860"/>
                  <a:pt x="6884918" y="1374048"/>
                </a:cubicBezTo>
                <a:lnTo>
                  <a:pt x="6879747" y="1365262"/>
                </a:lnTo>
                <a:lnTo>
                  <a:pt x="6876447" y="1375638"/>
                </a:lnTo>
                <a:lnTo>
                  <a:pt x="6874201" y="1388700"/>
                </a:lnTo>
                <a:lnTo>
                  <a:pt x="6860295" y="1374446"/>
                </a:lnTo>
                <a:cubicBezTo>
                  <a:pt x="6852744" y="1366708"/>
                  <a:pt x="6843404" y="1361712"/>
                  <a:pt x="6836180" y="1359907"/>
                </a:cubicBezTo>
                <a:cubicBezTo>
                  <a:pt x="6824451" y="1358571"/>
                  <a:pt x="6808156" y="1344922"/>
                  <a:pt x="6793383" y="1335379"/>
                </a:cubicBezTo>
                <a:cubicBezTo>
                  <a:pt x="6787355" y="1331745"/>
                  <a:pt x="6783115" y="1325364"/>
                  <a:pt x="6775566" y="1317625"/>
                </a:cubicBezTo>
                <a:cubicBezTo>
                  <a:pt x="6767418" y="1310801"/>
                  <a:pt x="6760464" y="1302147"/>
                  <a:pt x="6756226" y="1295768"/>
                </a:cubicBezTo>
                <a:cubicBezTo>
                  <a:pt x="6742318" y="1278460"/>
                  <a:pt x="6739603" y="1276185"/>
                  <a:pt x="6725755" y="1271659"/>
                </a:cubicBezTo>
                <a:cubicBezTo>
                  <a:pt x="6723039" y="1269385"/>
                  <a:pt x="6721844" y="1271216"/>
                  <a:pt x="6718532" y="1269854"/>
                </a:cubicBezTo>
                <a:cubicBezTo>
                  <a:pt x="6705221" y="1251633"/>
                  <a:pt x="6691641" y="1240258"/>
                  <a:pt x="6675346" y="1226609"/>
                </a:cubicBezTo>
                <a:cubicBezTo>
                  <a:pt x="6664484" y="1217510"/>
                  <a:pt x="6656335" y="1210684"/>
                  <a:pt x="6645471" y="1201587"/>
                </a:cubicBezTo>
                <a:cubicBezTo>
                  <a:pt x="6623148" y="1184303"/>
                  <a:pt x="6603212" y="1163360"/>
                  <a:pt x="6578171" y="1143800"/>
                </a:cubicBezTo>
                <a:cubicBezTo>
                  <a:pt x="6570024" y="1136976"/>
                  <a:pt x="6569696" y="1131043"/>
                  <a:pt x="6559757" y="1126962"/>
                </a:cubicBezTo>
                <a:cubicBezTo>
                  <a:pt x="6550415" y="1121968"/>
                  <a:pt x="6543462" y="1113314"/>
                  <a:pt x="6537434" y="1109679"/>
                </a:cubicBezTo>
                <a:cubicBezTo>
                  <a:pt x="6529285" y="1102854"/>
                  <a:pt x="6521137" y="1096030"/>
                  <a:pt x="6512989" y="1089206"/>
                </a:cubicBezTo>
                <a:cubicBezTo>
                  <a:pt x="6506365" y="1086486"/>
                  <a:pt x="6510603" y="1092865"/>
                  <a:pt x="6506693" y="1092419"/>
                </a:cubicBezTo>
                <a:cubicBezTo>
                  <a:pt x="6496158" y="1089254"/>
                  <a:pt x="6484696" y="1081071"/>
                  <a:pt x="6472311" y="1067867"/>
                </a:cubicBezTo>
                <a:cubicBezTo>
                  <a:pt x="6469595" y="1065593"/>
                  <a:pt x="6470192" y="1064678"/>
                  <a:pt x="6464761" y="1060129"/>
                </a:cubicBezTo>
                <a:cubicBezTo>
                  <a:pt x="6462044" y="1057853"/>
                  <a:pt x="6458732" y="1056493"/>
                  <a:pt x="6457538" y="1058323"/>
                </a:cubicBezTo>
                <a:cubicBezTo>
                  <a:pt x="6456941" y="1059237"/>
                  <a:pt x="6455746" y="1061068"/>
                  <a:pt x="6461179" y="1065617"/>
                </a:cubicBezTo>
                <a:cubicBezTo>
                  <a:pt x="6469924" y="1071526"/>
                  <a:pt x="6477474" y="1079266"/>
                  <a:pt x="6483502" y="1082900"/>
                </a:cubicBezTo>
                <a:cubicBezTo>
                  <a:pt x="6494367" y="1091999"/>
                  <a:pt x="6498604" y="1098379"/>
                  <a:pt x="6506752" y="1105203"/>
                </a:cubicBezTo>
                <a:cubicBezTo>
                  <a:pt x="6511587" y="1110667"/>
                  <a:pt x="6512512" y="1115687"/>
                  <a:pt x="6511318" y="1117518"/>
                </a:cubicBezTo>
                <a:cubicBezTo>
                  <a:pt x="6514958" y="1124811"/>
                  <a:pt x="6514362" y="1125726"/>
                  <a:pt x="6523704" y="1130721"/>
                </a:cubicBezTo>
                <a:cubicBezTo>
                  <a:pt x="6535164" y="1138904"/>
                  <a:pt x="6546624" y="1147089"/>
                  <a:pt x="6558682" y="1154359"/>
                </a:cubicBezTo>
                <a:cubicBezTo>
                  <a:pt x="6561995" y="1155718"/>
                  <a:pt x="6566829" y="1161183"/>
                  <a:pt x="6572261" y="1165732"/>
                </a:cubicBezTo>
                <a:cubicBezTo>
                  <a:pt x="6574977" y="1168008"/>
                  <a:pt x="6573784" y="1169838"/>
                  <a:pt x="6575902" y="1173027"/>
                </a:cubicBezTo>
                <a:cubicBezTo>
                  <a:pt x="6580141" y="1179406"/>
                  <a:pt x="6574111" y="1175771"/>
                  <a:pt x="6570203" y="1175327"/>
                </a:cubicBezTo>
                <a:cubicBezTo>
                  <a:pt x="6566292" y="1174880"/>
                  <a:pt x="6558145" y="1168056"/>
                  <a:pt x="6551519" y="1165337"/>
                </a:cubicBezTo>
                <a:cubicBezTo>
                  <a:pt x="6548207" y="1163976"/>
                  <a:pt x="6548207" y="1163976"/>
                  <a:pt x="6547610" y="1164892"/>
                </a:cubicBezTo>
                <a:cubicBezTo>
                  <a:pt x="6547012" y="1165807"/>
                  <a:pt x="6549728" y="1168082"/>
                  <a:pt x="6552444" y="1170356"/>
                </a:cubicBezTo>
                <a:cubicBezTo>
                  <a:pt x="6560591" y="1177181"/>
                  <a:pt x="6570858" y="1187194"/>
                  <a:pt x="6580200" y="1192188"/>
                </a:cubicBezTo>
                <a:cubicBezTo>
                  <a:pt x="6580796" y="1191273"/>
                  <a:pt x="6582916" y="1194463"/>
                  <a:pt x="6582916" y="1194463"/>
                </a:cubicBezTo>
                <a:cubicBezTo>
                  <a:pt x="6587751" y="1199928"/>
                  <a:pt x="6582318" y="1195379"/>
                  <a:pt x="6581723" y="1196294"/>
                </a:cubicBezTo>
                <a:cubicBezTo>
                  <a:pt x="6578409" y="1194933"/>
                  <a:pt x="6577214" y="1196764"/>
                  <a:pt x="6582648" y="1201313"/>
                </a:cubicBezTo>
                <a:cubicBezTo>
                  <a:pt x="6588078" y="1205863"/>
                  <a:pt x="6593510" y="1210412"/>
                  <a:pt x="6601658" y="1217237"/>
                </a:cubicBezTo>
                <a:cubicBezTo>
                  <a:pt x="6592317" y="1212241"/>
                  <a:pt x="6584169" y="1205416"/>
                  <a:pt x="6575424" y="1199508"/>
                </a:cubicBezTo>
                <a:cubicBezTo>
                  <a:pt x="6569396" y="1195874"/>
                  <a:pt x="6568799" y="1196787"/>
                  <a:pt x="6570918" y="1199978"/>
                </a:cubicBezTo>
                <a:cubicBezTo>
                  <a:pt x="6571245" y="1205911"/>
                  <a:pt x="6570649" y="1206826"/>
                  <a:pt x="6559189" y="1198642"/>
                </a:cubicBezTo>
                <a:cubicBezTo>
                  <a:pt x="6556472" y="1196367"/>
                  <a:pt x="6551041" y="1191818"/>
                  <a:pt x="6548325" y="1189542"/>
                </a:cubicBezTo>
                <a:cubicBezTo>
                  <a:pt x="6547727" y="1190457"/>
                  <a:pt x="6547727" y="1190457"/>
                  <a:pt x="6547131" y="1191371"/>
                </a:cubicBezTo>
                <a:cubicBezTo>
                  <a:pt x="6547131" y="1191371"/>
                  <a:pt x="6546534" y="1192286"/>
                  <a:pt x="6546534" y="1192286"/>
                </a:cubicBezTo>
                <a:cubicBezTo>
                  <a:pt x="6566143" y="1207295"/>
                  <a:pt x="6576737" y="1223244"/>
                  <a:pt x="6595747" y="1239167"/>
                </a:cubicBezTo>
                <a:cubicBezTo>
                  <a:pt x="6606612" y="1248267"/>
                  <a:pt x="6616282" y="1259197"/>
                  <a:pt x="6625354" y="1271040"/>
                </a:cubicBezTo>
                <a:cubicBezTo>
                  <a:pt x="6624757" y="1271953"/>
                  <a:pt x="6630189" y="1276503"/>
                  <a:pt x="6629592" y="1277419"/>
                </a:cubicBezTo>
                <a:cubicBezTo>
                  <a:pt x="6628398" y="1279248"/>
                  <a:pt x="6622967" y="1274698"/>
                  <a:pt x="6620251" y="1272423"/>
                </a:cubicBezTo>
                <a:cubicBezTo>
                  <a:pt x="6612103" y="1265600"/>
                  <a:pt x="6603956" y="1258775"/>
                  <a:pt x="6595808" y="1251951"/>
                </a:cubicBezTo>
                <a:cubicBezTo>
                  <a:pt x="6593092" y="1249676"/>
                  <a:pt x="6590375" y="1247401"/>
                  <a:pt x="6589778" y="1248316"/>
                </a:cubicBezTo>
                <a:cubicBezTo>
                  <a:pt x="6589182" y="1249231"/>
                  <a:pt x="6588585" y="1250146"/>
                  <a:pt x="6591301" y="1252420"/>
                </a:cubicBezTo>
                <a:cubicBezTo>
                  <a:pt x="6596733" y="1256970"/>
                  <a:pt x="6598254" y="1261075"/>
                  <a:pt x="6606402" y="1267898"/>
                </a:cubicBezTo>
                <a:cubicBezTo>
                  <a:pt x="6614549" y="1274723"/>
                  <a:pt x="6622698" y="1281548"/>
                  <a:pt x="6630846" y="1288373"/>
                </a:cubicBezTo>
                <a:cubicBezTo>
                  <a:pt x="6635681" y="1293836"/>
                  <a:pt x="6631771" y="1293392"/>
                  <a:pt x="6631174" y="1294307"/>
                </a:cubicBezTo>
                <a:cubicBezTo>
                  <a:pt x="6630578" y="1295221"/>
                  <a:pt x="6629981" y="1296136"/>
                  <a:pt x="6629981" y="1296136"/>
                </a:cubicBezTo>
                <a:cubicBezTo>
                  <a:pt x="6613087" y="1283401"/>
                  <a:pt x="6601956" y="1281151"/>
                  <a:pt x="6585661" y="1267503"/>
                </a:cubicBezTo>
                <a:cubicBezTo>
                  <a:pt x="6553069" y="1240205"/>
                  <a:pt x="6524986" y="1212437"/>
                  <a:pt x="6491798" y="1186055"/>
                </a:cubicBezTo>
                <a:cubicBezTo>
                  <a:pt x="6485770" y="1182420"/>
                  <a:pt x="6478816" y="1173765"/>
                  <a:pt x="6477025" y="1176511"/>
                </a:cubicBezTo>
                <a:cubicBezTo>
                  <a:pt x="6471921" y="1177895"/>
                  <a:pt x="6483978" y="1185165"/>
                  <a:pt x="6489409" y="1189714"/>
                </a:cubicBezTo>
                <a:cubicBezTo>
                  <a:pt x="6500870" y="1197899"/>
                  <a:pt x="6509944" y="1209741"/>
                  <a:pt x="6520807" y="1218841"/>
                </a:cubicBezTo>
                <a:cubicBezTo>
                  <a:pt x="6532267" y="1227025"/>
                  <a:pt x="6546444" y="1237486"/>
                  <a:pt x="6556113" y="1248413"/>
                </a:cubicBezTo>
                <a:cubicBezTo>
                  <a:pt x="6573931" y="1266168"/>
                  <a:pt x="6593539" y="1281177"/>
                  <a:pt x="6609834" y="1294825"/>
                </a:cubicBezTo>
                <a:cubicBezTo>
                  <a:pt x="6644544" y="1325312"/>
                  <a:pt x="6675344" y="1355355"/>
                  <a:pt x="6694415" y="1384061"/>
                </a:cubicBezTo>
                <a:cubicBezTo>
                  <a:pt x="6703487" y="1395905"/>
                  <a:pt x="6714350" y="1405004"/>
                  <a:pt x="6725214" y="1414103"/>
                </a:cubicBezTo>
                <a:cubicBezTo>
                  <a:pt x="6727930" y="1416378"/>
                  <a:pt x="6736675" y="1422287"/>
                  <a:pt x="6735481" y="1424117"/>
                </a:cubicBezTo>
                <a:cubicBezTo>
                  <a:pt x="6733093" y="1427776"/>
                  <a:pt x="6726140" y="1419123"/>
                  <a:pt x="6723424" y="1416848"/>
                </a:cubicBezTo>
                <a:cubicBezTo>
                  <a:pt x="6677253" y="1378175"/>
                  <a:pt x="6631083" y="1339505"/>
                  <a:pt x="6582197" y="1298558"/>
                </a:cubicBezTo>
                <a:cubicBezTo>
                  <a:pt x="6565902" y="1284908"/>
                  <a:pt x="6552054" y="1280384"/>
                  <a:pt x="6535490" y="1273584"/>
                </a:cubicBezTo>
                <a:cubicBezTo>
                  <a:pt x="6535490" y="1273584"/>
                  <a:pt x="6534893" y="1274499"/>
                  <a:pt x="6534296" y="1275413"/>
                </a:cubicBezTo>
                <a:cubicBezTo>
                  <a:pt x="6537937" y="1282708"/>
                  <a:pt x="6539458" y="1286813"/>
                  <a:pt x="6540385" y="1291832"/>
                </a:cubicBezTo>
                <a:cubicBezTo>
                  <a:pt x="6538593" y="1294576"/>
                  <a:pt x="6544950" y="1304145"/>
                  <a:pt x="6553098" y="1310968"/>
                </a:cubicBezTo>
                <a:cubicBezTo>
                  <a:pt x="6574824" y="1329167"/>
                  <a:pt x="6570647" y="1335572"/>
                  <a:pt x="6570377" y="1342420"/>
                </a:cubicBezTo>
                <a:cubicBezTo>
                  <a:pt x="6568915" y="1351100"/>
                  <a:pt x="6579510" y="1367046"/>
                  <a:pt x="6590104" y="1382995"/>
                </a:cubicBezTo>
                <a:cubicBezTo>
                  <a:pt x="6591628" y="1387100"/>
                  <a:pt x="6597656" y="1390735"/>
                  <a:pt x="6600371" y="1393009"/>
                </a:cubicBezTo>
                <a:cubicBezTo>
                  <a:pt x="6611234" y="1402109"/>
                  <a:pt x="6622695" y="1410294"/>
                  <a:pt x="6629051" y="1419862"/>
                </a:cubicBezTo>
                <a:cubicBezTo>
                  <a:pt x="6631172" y="1423051"/>
                  <a:pt x="6633887" y="1425327"/>
                  <a:pt x="6639319" y="1429876"/>
                </a:cubicBezTo>
                <a:cubicBezTo>
                  <a:pt x="6647466" y="1436701"/>
                  <a:pt x="6655615" y="1443525"/>
                  <a:pt x="6661046" y="1448075"/>
                </a:cubicBezTo>
                <a:cubicBezTo>
                  <a:pt x="6674029" y="1460364"/>
                  <a:pt x="6688205" y="1470822"/>
                  <a:pt x="6700859" y="1477177"/>
                </a:cubicBezTo>
                <a:cubicBezTo>
                  <a:pt x="6710798" y="1481256"/>
                  <a:pt x="6721064" y="1491271"/>
                  <a:pt x="6727421" y="1500840"/>
                </a:cubicBezTo>
                <a:cubicBezTo>
                  <a:pt x="6738612" y="1515873"/>
                  <a:pt x="6757624" y="1531798"/>
                  <a:pt x="6769413" y="1545916"/>
                </a:cubicBezTo>
                <a:cubicBezTo>
                  <a:pt x="6771531" y="1549105"/>
                  <a:pt x="6821283" y="1582288"/>
                  <a:pt x="6821880" y="1581372"/>
                </a:cubicBezTo>
                <a:cubicBezTo>
                  <a:pt x="6829699" y="1582264"/>
                  <a:pt x="6841160" y="1590447"/>
                  <a:pt x="6849308" y="1597272"/>
                </a:cubicBezTo>
                <a:cubicBezTo>
                  <a:pt x="6858052" y="1603181"/>
                  <a:pt x="6864410" y="1612750"/>
                  <a:pt x="6871363" y="1621404"/>
                </a:cubicBezTo>
                <a:cubicBezTo>
                  <a:pt x="6870766" y="1622320"/>
                  <a:pt x="6870169" y="1623234"/>
                  <a:pt x="6872885" y="1625510"/>
                </a:cubicBezTo>
                <a:cubicBezTo>
                  <a:pt x="6889180" y="1639158"/>
                  <a:pt x="6897656" y="1651916"/>
                  <a:pt x="6910638" y="1664205"/>
                </a:cubicBezTo>
                <a:cubicBezTo>
                  <a:pt x="6918190" y="1671944"/>
                  <a:pt x="6923293" y="1670559"/>
                  <a:pt x="6930247" y="1679213"/>
                </a:cubicBezTo>
                <a:cubicBezTo>
                  <a:pt x="6932964" y="1681489"/>
                  <a:pt x="6957674" y="1695114"/>
                  <a:pt x="6961585" y="1695558"/>
                </a:cubicBezTo>
                <a:cubicBezTo>
                  <a:pt x="6964897" y="1696919"/>
                  <a:pt x="6968210" y="1698278"/>
                  <a:pt x="6971523" y="1699638"/>
                </a:cubicBezTo>
                <a:cubicBezTo>
                  <a:pt x="6986893" y="1708268"/>
                  <a:pt x="6997757" y="1717367"/>
                  <a:pt x="7006232" y="1730125"/>
                </a:cubicBezTo>
                <a:cubicBezTo>
                  <a:pt x="7008350" y="1733315"/>
                  <a:pt x="7010471" y="1736504"/>
                  <a:pt x="7015306" y="1741969"/>
                </a:cubicBezTo>
                <a:cubicBezTo>
                  <a:pt x="7014708" y="1742884"/>
                  <a:pt x="7016827" y="1746073"/>
                  <a:pt x="7016827" y="1746073"/>
                </a:cubicBezTo>
                <a:lnTo>
                  <a:pt x="7032390" y="1760399"/>
                </a:lnTo>
                <a:lnTo>
                  <a:pt x="7035277" y="1765182"/>
                </a:lnTo>
                <a:lnTo>
                  <a:pt x="7050073" y="1794756"/>
                </a:lnTo>
                <a:lnTo>
                  <a:pt x="7047835" y="1793110"/>
                </a:lnTo>
                <a:cubicBezTo>
                  <a:pt x="7043000" y="1787646"/>
                  <a:pt x="7034256" y="1781736"/>
                  <a:pt x="7026706" y="1773998"/>
                </a:cubicBezTo>
                <a:cubicBezTo>
                  <a:pt x="7021274" y="1769447"/>
                  <a:pt x="7020080" y="1771277"/>
                  <a:pt x="7019483" y="1772192"/>
                </a:cubicBezTo>
                <a:cubicBezTo>
                  <a:pt x="7018289" y="1774021"/>
                  <a:pt x="7020409" y="1777210"/>
                  <a:pt x="7023124" y="1779486"/>
                </a:cubicBezTo>
                <a:cubicBezTo>
                  <a:pt x="7028556" y="1784035"/>
                  <a:pt x="7029153" y="1783121"/>
                  <a:pt x="7031869" y="1785396"/>
                </a:cubicBezTo>
                <a:lnTo>
                  <a:pt x="7058277" y="1811154"/>
                </a:lnTo>
                <a:lnTo>
                  <a:pt x="7061568" y="1817734"/>
                </a:lnTo>
                <a:lnTo>
                  <a:pt x="7061218" y="1818466"/>
                </a:lnTo>
                <a:cubicBezTo>
                  <a:pt x="7060280" y="1819097"/>
                  <a:pt x="7059684" y="1820011"/>
                  <a:pt x="7061802" y="1823201"/>
                </a:cubicBezTo>
                <a:lnTo>
                  <a:pt x="7066109" y="1826809"/>
                </a:lnTo>
                <a:lnTo>
                  <a:pt x="7073322" y="1841225"/>
                </a:lnTo>
                <a:cubicBezTo>
                  <a:pt x="7084189" y="1868270"/>
                  <a:pt x="7092648" y="1897210"/>
                  <a:pt x="7096921" y="1928636"/>
                </a:cubicBezTo>
                <a:cubicBezTo>
                  <a:pt x="7097541" y="1945951"/>
                  <a:pt x="7101097" y="1944768"/>
                  <a:pt x="7113862" y="1949286"/>
                </a:cubicBezTo>
                <a:cubicBezTo>
                  <a:pt x="7147548" y="1959985"/>
                  <a:pt x="7132887" y="1977996"/>
                  <a:pt x="7118229" y="1996010"/>
                </a:cubicBezTo>
                <a:cubicBezTo>
                  <a:pt x="7109642" y="2007622"/>
                  <a:pt x="7088720" y="2001436"/>
                  <a:pt x="7087870" y="2027996"/>
                </a:cubicBezTo>
                <a:cubicBezTo>
                  <a:pt x="7098542" y="2024448"/>
                  <a:pt x="7103146" y="2027298"/>
                  <a:pt x="7110261" y="2024934"/>
                </a:cubicBezTo>
                <a:cubicBezTo>
                  <a:pt x="7132655" y="2021870"/>
                  <a:pt x="7160076" y="2008375"/>
                  <a:pt x="7167387" y="2036603"/>
                </a:cubicBezTo>
                <a:cubicBezTo>
                  <a:pt x="7171135" y="2066014"/>
                  <a:pt x="7145803" y="2087574"/>
                  <a:pt x="7116294" y="2093003"/>
                </a:cubicBezTo>
                <a:cubicBezTo>
                  <a:pt x="7094945" y="2100098"/>
                  <a:pt x="7075065" y="2097944"/>
                  <a:pt x="7066712" y="2065688"/>
                </a:cubicBezTo>
                <a:cubicBezTo>
                  <a:pt x="7062537" y="2049557"/>
                  <a:pt x="7050198" y="2031759"/>
                  <a:pt x="7030938" y="2046918"/>
                </a:cubicBezTo>
                <a:cubicBezTo>
                  <a:pt x="7017749" y="2055683"/>
                  <a:pt x="7010207" y="2071328"/>
                  <a:pt x="7018986" y="2090309"/>
                </a:cubicBezTo>
                <a:cubicBezTo>
                  <a:pt x="7025676" y="2101224"/>
                  <a:pt x="7035925" y="2110954"/>
                  <a:pt x="7023780" y="2123752"/>
                </a:cubicBezTo>
                <a:cubicBezTo>
                  <a:pt x="7010592" y="2132514"/>
                  <a:pt x="6997828" y="2127998"/>
                  <a:pt x="6987582" y="2118267"/>
                </a:cubicBezTo>
                <a:cubicBezTo>
                  <a:pt x="6933823" y="2074821"/>
                  <a:pt x="6869154" y="2078796"/>
                  <a:pt x="6794240" y="2073038"/>
                </a:cubicBezTo>
                <a:cubicBezTo>
                  <a:pt x="6848617" y="2133798"/>
                  <a:pt x="6880600" y="2197620"/>
                  <a:pt x="6936872" y="2235850"/>
                </a:cubicBezTo>
                <a:cubicBezTo>
                  <a:pt x="6971176" y="2263863"/>
                  <a:pt x="6952960" y="2283059"/>
                  <a:pt x="6934744" y="2302252"/>
                </a:cubicBezTo>
                <a:cubicBezTo>
                  <a:pt x="6915481" y="2317413"/>
                  <a:pt x="6891003" y="2312412"/>
                  <a:pt x="6870078" y="2306227"/>
                </a:cubicBezTo>
                <a:cubicBezTo>
                  <a:pt x="6827186" y="2289827"/>
                  <a:pt x="6784296" y="2273426"/>
                  <a:pt x="6737845" y="2258204"/>
                </a:cubicBezTo>
                <a:cubicBezTo>
                  <a:pt x="6670473" y="2236804"/>
                  <a:pt x="6601628" y="2224650"/>
                  <a:pt x="6545783" y="2173137"/>
                </a:cubicBezTo>
                <a:cubicBezTo>
                  <a:pt x="6530932" y="2160556"/>
                  <a:pt x="6514609" y="2157221"/>
                  <a:pt x="6500378" y="2161952"/>
                </a:cubicBezTo>
                <a:cubicBezTo>
                  <a:pt x="6426700" y="2190820"/>
                  <a:pt x="6367912" y="2157805"/>
                  <a:pt x="6307038" y="2116725"/>
                </a:cubicBezTo>
                <a:cubicBezTo>
                  <a:pt x="6275449" y="2095472"/>
                  <a:pt x="6243076" y="2075849"/>
                  <a:pt x="6210152" y="2057365"/>
                </a:cubicBezTo>
                <a:lnTo>
                  <a:pt x="6189201" y="2046385"/>
                </a:lnTo>
                <a:lnTo>
                  <a:pt x="6175933" y="2043345"/>
                </a:lnTo>
                <a:lnTo>
                  <a:pt x="6194768" y="2080447"/>
                </a:lnTo>
                <a:cubicBezTo>
                  <a:pt x="6203983" y="2096399"/>
                  <a:pt x="6214646" y="2111366"/>
                  <a:pt x="6228556" y="2123970"/>
                </a:cubicBezTo>
                <a:cubicBezTo>
                  <a:pt x="6250812" y="2140775"/>
                  <a:pt x="6243392" y="2170184"/>
                  <a:pt x="6213719" y="2186990"/>
                </a:cubicBezTo>
                <a:cubicBezTo>
                  <a:pt x="6169209" y="2212200"/>
                  <a:pt x="6132117" y="2254211"/>
                  <a:pt x="6072772" y="2233206"/>
                </a:cubicBezTo>
                <a:cubicBezTo>
                  <a:pt x="6067207" y="2232156"/>
                  <a:pt x="6061642" y="2232942"/>
                  <a:pt x="6056137" y="2234978"/>
                </a:cubicBezTo>
                <a:lnTo>
                  <a:pt x="6045824" y="2240840"/>
                </a:lnTo>
                <a:lnTo>
                  <a:pt x="6048755" y="2243015"/>
                </a:lnTo>
                <a:cubicBezTo>
                  <a:pt x="6064967" y="2255486"/>
                  <a:pt x="6080681" y="2268602"/>
                  <a:pt x="6095165" y="2283496"/>
                </a:cubicBezTo>
                <a:cubicBezTo>
                  <a:pt x="6148497" y="2340221"/>
                  <a:pt x="6206860" y="2386517"/>
                  <a:pt x="6276319" y="2415986"/>
                </a:cubicBezTo>
                <a:cubicBezTo>
                  <a:pt x="6352898" y="2443089"/>
                  <a:pt x="6388440" y="2505728"/>
                  <a:pt x="6418952" y="2578798"/>
                </a:cubicBezTo>
                <a:cubicBezTo>
                  <a:pt x="6423129" y="2594928"/>
                  <a:pt x="6428776" y="2601813"/>
                  <a:pt x="6413071" y="2615789"/>
                </a:cubicBezTo>
                <a:cubicBezTo>
                  <a:pt x="6351733" y="2662456"/>
                  <a:pt x="6352775" y="2666488"/>
                  <a:pt x="6416163" y="2702355"/>
                </a:cubicBezTo>
                <a:cubicBezTo>
                  <a:pt x="6424327" y="2704022"/>
                  <a:pt x="6433529" y="2709721"/>
                  <a:pt x="6441691" y="2711389"/>
                </a:cubicBezTo>
                <a:cubicBezTo>
                  <a:pt x="6455496" y="2719936"/>
                  <a:pt x="6480405" y="2711659"/>
                  <a:pt x="6474950" y="2735369"/>
                </a:cubicBezTo>
                <a:cubicBezTo>
                  <a:pt x="6469497" y="2759080"/>
                  <a:pt x="6449617" y="2756930"/>
                  <a:pt x="6432252" y="2749562"/>
                </a:cubicBezTo>
                <a:cubicBezTo>
                  <a:pt x="6401079" y="2733644"/>
                  <a:pt x="6368863" y="2713695"/>
                  <a:pt x="6336647" y="2693748"/>
                </a:cubicBezTo>
                <a:cubicBezTo>
                  <a:pt x="6322840" y="2685198"/>
                  <a:pt x="6306945" y="2668582"/>
                  <a:pt x="6294373" y="2694659"/>
                </a:cubicBezTo>
                <a:cubicBezTo>
                  <a:pt x="6284317" y="2715520"/>
                  <a:pt x="6280334" y="2729984"/>
                  <a:pt x="6297273" y="2750630"/>
                </a:cubicBezTo>
                <a:cubicBezTo>
                  <a:pt x="6352269" y="2828702"/>
                  <a:pt x="6417320" y="2885913"/>
                  <a:pt x="6490957" y="2931513"/>
                </a:cubicBezTo>
                <a:cubicBezTo>
                  <a:pt x="6512925" y="2941727"/>
                  <a:pt x="6536982" y="2960010"/>
                  <a:pt x="6529012" y="2988936"/>
                </a:cubicBezTo>
                <a:cubicBezTo>
                  <a:pt x="6521046" y="3017861"/>
                  <a:pt x="6487975" y="3024474"/>
                  <a:pt x="6463069" y="3032751"/>
                </a:cubicBezTo>
                <a:cubicBezTo>
                  <a:pt x="6458466" y="3029901"/>
                  <a:pt x="6450306" y="3028233"/>
                  <a:pt x="6445705" y="3025385"/>
                </a:cubicBezTo>
                <a:cubicBezTo>
                  <a:pt x="6429382" y="3022049"/>
                  <a:pt x="6410547" y="3023933"/>
                  <a:pt x="6399445" y="3040759"/>
                </a:cubicBezTo>
                <a:cubicBezTo>
                  <a:pt x="6383532" y="3061378"/>
                  <a:pt x="6366263" y="3069307"/>
                  <a:pt x="6348945" y="3069589"/>
                </a:cubicBezTo>
                <a:lnTo>
                  <a:pt x="6336775" y="3067384"/>
                </a:lnTo>
                <a:lnTo>
                  <a:pt x="6328075" y="3061187"/>
                </a:lnTo>
                <a:cubicBezTo>
                  <a:pt x="6319493" y="3055075"/>
                  <a:pt x="6316471" y="3053332"/>
                  <a:pt x="6318845" y="3056244"/>
                </a:cubicBezTo>
                <a:cubicBezTo>
                  <a:pt x="6318683" y="3056536"/>
                  <a:pt x="6318683" y="3056536"/>
                  <a:pt x="6318683" y="3056536"/>
                </a:cubicBezTo>
                <a:cubicBezTo>
                  <a:pt x="6310103" y="3050425"/>
                  <a:pt x="6306918" y="3048972"/>
                  <a:pt x="6301198" y="3044898"/>
                </a:cubicBezTo>
                <a:cubicBezTo>
                  <a:pt x="6295477" y="3040824"/>
                  <a:pt x="6295800" y="3040240"/>
                  <a:pt x="6293103" y="3037911"/>
                </a:cubicBezTo>
                <a:cubicBezTo>
                  <a:pt x="6287706" y="3033253"/>
                  <a:pt x="6285331" y="3030341"/>
                  <a:pt x="6276749" y="3024230"/>
                </a:cubicBezTo>
                <a:cubicBezTo>
                  <a:pt x="6270868" y="3020448"/>
                  <a:pt x="6271191" y="3019864"/>
                  <a:pt x="6271354" y="3019571"/>
                </a:cubicBezTo>
                <a:cubicBezTo>
                  <a:pt x="6271515" y="3019280"/>
                  <a:pt x="6271839" y="3018696"/>
                  <a:pt x="6272163" y="3018113"/>
                </a:cubicBezTo>
                <a:cubicBezTo>
                  <a:pt x="6260721" y="3009964"/>
                  <a:pt x="6249603" y="3001233"/>
                  <a:pt x="6240213" y="2996581"/>
                </a:cubicBezTo>
                <a:cubicBezTo>
                  <a:pt x="6237353" y="2994544"/>
                  <a:pt x="6231632" y="2990471"/>
                  <a:pt x="6228772" y="2988433"/>
                </a:cubicBezTo>
                <a:cubicBezTo>
                  <a:pt x="6217329" y="2980284"/>
                  <a:pt x="6205888" y="2972137"/>
                  <a:pt x="6194285" y="2964280"/>
                </a:cubicBezTo>
                <a:cubicBezTo>
                  <a:pt x="6188403" y="2960498"/>
                  <a:pt x="6182196" y="2957300"/>
                  <a:pt x="6173939" y="2950606"/>
                </a:cubicBezTo>
                <a:cubicBezTo>
                  <a:pt x="6168542" y="2945949"/>
                  <a:pt x="6159961" y="2939837"/>
                  <a:pt x="6157263" y="2937507"/>
                </a:cubicBezTo>
                <a:cubicBezTo>
                  <a:pt x="6149167" y="2930521"/>
                  <a:pt x="6140748" y="2924117"/>
                  <a:pt x="6132329" y="2917716"/>
                </a:cubicBezTo>
                <a:cubicBezTo>
                  <a:pt x="6129468" y="2915678"/>
                  <a:pt x="6129468" y="2915678"/>
                  <a:pt x="6126770" y="2913349"/>
                </a:cubicBezTo>
                <a:cubicBezTo>
                  <a:pt x="6121374" y="2908692"/>
                  <a:pt x="6118675" y="2906363"/>
                  <a:pt x="6112468" y="2903164"/>
                </a:cubicBezTo>
                <a:cubicBezTo>
                  <a:pt x="6106585" y="2899382"/>
                  <a:pt x="6095630" y="2890358"/>
                  <a:pt x="6098490" y="2892396"/>
                </a:cubicBezTo>
                <a:cubicBezTo>
                  <a:pt x="6098814" y="2891812"/>
                  <a:pt x="6101837" y="2893556"/>
                  <a:pt x="6107557" y="2897631"/>
                </a:cubicBezTo>
                <a:cubicBezTo>
                  <a:pt x="6110418" y="2899667"/>
                  <a:pt x="6110418" y="2899667"/>
                  <a:pt x="6113278" y="2901706"/>
                </a:cubicBezTo>
                <a:cubicBezTo>
                  <a:pt x="6113278" y="2901706"/>
                  <a:pt x="6116300" y="2903451"/>
                  <a:pt x="6116462" y="2903158"/>
                </a:cubicBezTo>
                <a:cubicBezTo>
                  <a:pt x="6113764" y="2900829"/>
                  <a:pt x="6113764" y="2900829"/>
                  <a:pt x="6110903" y="2898792"/>
                </a:cubicBezTo>
                <a:cubicBezTo>
                  <a:pt x="6105183" y="2894718"/>
                  <a:pt x="6096603" y="2888606"/>
                  <a:pt x="6088020" y="2882496"/>
                </a:cubicBezTo>
                <a:cubicBezTo>
                  <a:pt x="6082300" y="2878421"/>
                  <a:pt x="6073719" y="2872312"/>
                  <a:pt x="6073233" y="2873187"/>
                </a:cubicBezTo>
                <a:cubicBezTo>
                  <a:pt x="6073233" y="2873187"/>
                  <a:pt x="6067512" y="2869112"/>
                  <a:pt x="6067512" y="2869112"/>
                </a:cubicBezTo>
                <a:cubicBezTo>
                  <a:pt x="6058769" y="2863293"/>
                  <a:pt x="6056395" y="2860381"/>
                  <a:pt x="6050512" y="2856599"/>
                </a:cubicBezTo>
                <a:cubicBezTo>
                  <a:pt x="6050512" y="2856599"/>
                  <a:pt x="6050512" y="2856599"/>
                  <a:pt x="6047489" y="2854854"/>
                </a:cubicBezTo>
                <a:cubicBezTo>
                  <a:pt x="6046519" y="2856605"/>
                  <a:pt x="6046519" y="2856605"/>
                  <a:pt x="6032216" y="2846421"/>
                </a:cubicBezTo>
                <a:cubicBezTo>
                  <a:pt x="6023635" y="2840309"/>
                  <a:pt x="6020612" y="2838564"/>
                  <a:pt x="6017428" y="2837110"/>
                </a:cubicBezTo>
                <a:cubicBezTo>
                  <a:pt x="6020288" y="2839147"/>
                  <a:pt x="6020127" y="2839440"/>
                  <a:pt x="6022825" y="2841768"/>
                </a:cubicBezTo>
                <a:cubicBezTo>
                  <a:pt x="6028222" y="2846427"/>
                  <a:pt x="6033781" y="2850793"/>
                  <a:pt x="6036318" y="2853413"/>
                </a:cubicBezTo>
                <a:cubicBezTo>
                  <a:pt x="6036075" y="2853851"/>
                  <a:pt x="6038098" y="2855599"/>
                  <a:pt x="6040857" y="2857818"/>
                </a:cubicBezTo>
                <a:lnTo>
                  <a:pt x="6042491" y="2859139"/>
                </a:lnTo>
                <a:lnTo>
                  <a:pt x="6040075" y="2858016"/>
                </a:lnTo>
                <a:lnTo>
                  <a:pt x="6037715" y="2858075"/>
                </a:lnTo>
                <a:lnTo>
                  <a:pt x="6031028" y="2853058"/>
                </a:lnTo>
                <a:cubicBezTo>
                  <a:pt x="6028505" y="2851312"/>
                  <a:pt x="6026279" y="2849930"/>
                  <a:pt x="6026117" y="2850221"/>
                </a:cubicBezTo>
                <a:cubicBezTo>
                  <a:pt x="6025631" y="2851098"/>
                  <a:pt x="6017373" y="2844402"/>
                  <a:pt x="6014189" y="2842949"/>
                </a:cubicBezTo>
                <a:cubicBezTo>
                  <a:pt x="6011491" y="2840620"/>
                  <a:pt x="6006094" y="2835962"/>
                  <a:pt x="6000536" y="2831597"/>
                </a:cubicBezTo>
                <a:cubicBezTo>
                  <a:pt x="5995301" y="2826647"/>
                  <a:pt x="5986558" y="2820827"/>
                  <a:pt x="5983049" y="2819958"/>
                </a:cubicBezTo>
                <a:cubicBezTo>
                  <a:pt x="5980026" y="2818214"/>
                  <a:pt x="5980026" y="2818214"/>
                  <a:pt x="5977167" y="2816177"/>
                </a:cubicBezTo>
                <a:cubicBezTo>
                  <a:pt x="5971446" y="2812103"/>
                  <a:pt x="5968586" y="2810066"/>
                  <a:pt x="5963026" y="2805700"/>
                </a:cubicBezTo>
                <a:cubicBezTo>
                  <a:pt x="5957468" y="2801334"/>
                  <a:pt x="5949210" y="2794639"/>
                  <a:pt x="5943328" y="2790858"/>
                </a:cubicBezTo>
                <a:cubicBezTo>
                  <a:pt x="5931562" y="2783293"/>
                  <a:pt x="5923144" y="2776889"/>
                  <a:pt x="5914563" y="2770779"/>
                </a:cubicBezTo>
                <a:cubicBezTo>
                  <a:pt x="5908842" y="2766705"/>
                  <a:pt x="5908680" y="2766996"/>
                  <a:pt x="5905495" y="2765543"/>
                </a:cubicBezTo>
                <a:cubicBezTo>
                  <a:pt x="5905333" y="2765836"/>
                  <a:pt x="5902474" y="2763798"/>
                  <a:pt x="5896914" y="2759433"/>
                </a:cubicBezTo>
                <a:cubicBezTo>
                  <a:pt x="5897076" y="2759140"/>
                  <a:pt x="5897238" y="2758847"/>
                  <a:pt x="5897400" y="2758557"/>
                </a:cubicBezTo>
                <a:cubicBezTo>
                  <a:pt x="5897885" y="2757680"/>
                  <a:pt x="5909165" y="2766121"/>
                  <a:pt x="5909814" y="2764954"/>
                </a:cubicBezTo>
                <a:cubicBezTo>
                  <a:pt x="5907277" y="2762333"/>
                  <a:pt x="5912998" y="2766407"/>
                  <a:pt x="5918557" y="2770773"/>
                </a:cubicBezTo>
                <a:cubicBezTo>
                  <a:pt x="5918557" y="2770773"/>
                  <a:pt x="5918394" y="2771065"/>
                  <a:pt x="5918394" y="2771065"/>
                </a:cubicBezTo>
                <a:cubicBezTo>
                  <a:pt x="5921093" y="2773394"/>
                  <a:pt x="5923791" y="2775722"/>
                  <a:pt x="5926652" y="2777759"/>
                </a:cubicBezTo>
                <a:cubicBezTo>
                  <a:pt x="5932534" y="2781542"/>
                  <a:pt x="5929836" y="2779212"/>
                  <a:pt x="5932858" y="2780957"/>
                </a:cubicBezTo>
                <a:cubicBezTo>
                  <a:pt x="5935880" y="2782703"/>
                  <a:pt x="5944623" y="2788522"/>
                  <a:pt x="5939226" y="2783865"/>
                </a:cubicBezTo>
                <a:cubicBezTo>
                  <a:pt x="5936690" y="2781242"/>
                  <a:pt x="5937014" y="2780658"/>
                  <a:pt x="5931455" y="2776293"/>
                </a:cubicBezTo>
                <a:cubicBezTo>
                  <a:pt x="5922875" y="2770183"/>
                  <a:pt x="5917316" y="2765815"/>
                  <a:pt x="5911433" y="2762034"/>
                </a:cubicBezTo>
                <a:cubicBezTo>
                  <a:pt x="5905550" y="2758252"/>
                  <a:pt x="5905550" y="2758252"/>
                  <a:pt x="5899991" y="2753886"/>
                </a:cubicBezTo>
                <a:cubicBezTo>
                  <a:pt x="5897292" y="2751557"/>
                  <a:pt x="5894433" y="2749520"/>
                  <a:pt x="5888550" y="2745738"/>
                </a:cubicBezTo>
                <a:cubicBezTo>
                  <a:pt x="5876784" y="2738174"/>
                  <a:pt x="5868204" y="2732063"/>
                  <a:pt x="5857086" y="2723331"/>
                </a:cubicBezTo>
                <a:cubicBezTo>
                  <a:pt x="5851527" y="2718965"/>
                  <a:pt x="5845806" y="2714891"/>
                  <a:pt x="5842946" y="2712854"/>
                </a:cubicBezTo>
                <a:cubicBezTo>
                  <a:pt x="5836902" y="2709364"/>
                  <a:pt x="5828321" y="2703253"/>
                  <a:pt x="5819739" y="2697142"/>
                </a:cubicBezTo>
                <a:cubicBezTo>
                  <a:pt x="5814018" y="2693067"/>
                  <a:pt x="5814018" y="2693067"/>
                  <a:pt x="5813694" y="2693652"/>
                </a:cubicBezTo>
                <a:cubicBezTo>
                  <a:pt x="5810348" y="2692491"/>
                  <a:pt x="5807488" y="2690453"/>
                  <a:pt x="5802090" y="2685796"/>
                </a:cubicBezTo>
                <a:cubicBezTo>
                  <a:pt x="5796695" y="2681137"/>
                  <a:pt x="5788114" y="2675026"/>
                  <a:pt x="5785576" y="2672406"/>
                </a:cubicBezTo>
                <a:cubicBezTo>
                  <a:pt x="5782878" y="2670077"/>
                  <a:pt x="5780018" y="2668040"/>
                  <a:pt x="5777157" y="2666003"/>
                </a:cubicBezTo>
                <a:cubicBezTo>
                  <a:pt x="5768090" y="2660768"/>
                  <a:pt x="5754113" y="2649998"/>
                  <a:pt x="5745208" y="2644471"/>
                </a:cubicBezTo>
                <a:cubicBezTo>
                  <a:pt x="5742185" y="2642727"/>
                  <a:pt x="5739486" y="2640398"/>
                  <a:pt x="5736140" y="2639236"/>
                </a:cubicBezTo>
                <a:cubicBezTo>
                  <a:pt x="5732956" y="2637783"/>
                  <a:pt x="5724861" y="2630797"/>
                  <a:pt x="5718654" y="2627598"/>
                </a:cubicBezTo>
                <a:cubicBezTo>
                  <a:pt x="5721190" y="2630220"/>
                  <a:pt x="5726426" y="2635168"/>
                  <a:pt x="5735006" y="2641280"/>
                </a:cubicBezTo>
                <a:cubicBezTo>
                  <a:pt x="5743750" y="2647099"/>
                  <a:pt x="5746287" y="2649721"/>
                  <a:pt x="5748823" y="2652340"/>
                </a:cubicBezTo>
                <a:cubicBezTo>
                  <a:pt x="5748661" y="2652633"/>
                  <a:pt x="5751360" y="2654962"/>
                  <a:pt x="5754382" y="2656706"/>
                </a:cubicBezTo>
                <a:cubicBezTo>
                  <a:pt x="5757405" y="2658452"/>
                  <a:pt x="5763125" y="2662526"/>
                  <a:pt x="5769008" y="2666307"/>
                </a:cubicBezTo>
                <a:cubicBezTo>
                  <a:pt x="5774728" y="2670381"/>
                  <a:pt x="5769332" y="2665724"/>
                  <a:pt x="5772516" y="2667177"/>
                </a:cubicBezTo>
                <a:cubicBezTo>
                  <a:pt x="5772677" y="2666885"/>
                  <a:pt x="5772677" y="2666885"/>
                  <a:pt x="5775537" y="2668922"/>
                </a:cubicBezTo>
                <a:cubicBezTo>
                  <a:pt x="5775214" y="2669506"/>
                  <a:pt x="5775052" y="2669797"/>
                  <a:pt x="5774728" y="2670381"/>
                </a:cubicBezTo>
                <a:cubicBezTo>
                  <a:pt x="5774566" y="2670674"/>
                  <a:pt x="5774404" y="2670966"/>
                  <a:pt x="5780125" y="2675039"/>
                </a:cubicBezTo>
                <a:cubicBezTo>
                  <a:pt x="5785846" y="2679113"/>
                  <a:pt x="5793942" y="2686100"/>
                  <a:pt x="5802846" y="2691627"/>
                </a:cubicBezTo>
                <a:cubicBezTo>
                  <a:pt x="5802846" y="2691627"/>
                  <a:pt x="5802090" y="2691191"/>
                  <a:pt x="5801693" y="2691010"/>
                </a:cubicBezTo>
                <a:cubicBezTo>
                  <a:pt x="5801294" y="2690827"/>
                  <a:pt x="5801254" y="2690901"/>
                  <a:pt x="5802684" y="2691920"/>
                </a:cubicBezTo>
                <a:lnTo>
                  <a:pt x="5803117" y="2692169"/>
                </a:lnTo>
                <a:lnTo>
                  <a:pt x="5804735" y="2695415"/>
                </a:lnTo>
                <a:cubicBezTo>
                  <a:pt x="5810131" y="2700073"/>
                  <a:pt x="5815528" y="2704733"/>
                  <a:pt x="5815042" y="2705608"/>
                </a:cubicBezTo>
                <a:cubicBezTo>
                  <a:pt x="5806462" y="2699497"/>
                  <a:pt x="5795182" y="2691056"/>
                  <a:pt x="5789137" y="2687566"/>
                </a:cubicBezTo>
                <a:cubicBezTo>
                  <a:pt x="5780394" y="2681747"/>
                  <a:pt x="5771812" y="2675636"/>
                  <a:pt x="5763232" y="2669525"/>
                </a:cubicBezTo>
                <a:cubicBezTo>
                  <a:pt x="5751953" y="2661085"/>
                  <a:pt x="5743695" y="2654391"/>
                  <a:pt x="5731767" y="2647118"/>
                </a:cubicBezTo>
                <a:cubicBezTo>
                  <a:pt x="5728907" y="2645081"/>
                  <a:pt x="5726209" y="2642753"/>
                  <a:pt x="5723350" y="2640716"/>
                </a:cubicBezTo>
                <a:cubicBezTo>
                  <a:pt x="5712070" y="2632276"/>
                  <a:pt x="5700790" y="2623835"/>
                  <a:pt x="5689024" y="2616272"/>
                </a:cubicBezTo>
                <a:cubicBezTo>
                  <a:pt x="5686002" y="2614526"/>
                  <a:pt x="5683142" y="2612488"/>
                  <a:pt x="5683142" y="2612488"/>
                </a:cubicBezTo>
                <a:cubicBezTo>
                  <a:pt x="5675047" y="2605503"/>
                  <a:pt x="5666304" y="2599684"/>
                  <a:pt x="5657722" y="2593572"/>
                </a:cubicBezTo>
                <a:cubicBezTo>
                  <a:pt x="5640560" y="2581350"/>
                  <a:pt x="5623398" y="2569128"/>
                  <a:pt x="5606235" y="2556906"/>
                </a:cubicBezTo>
                <a:cubicBezTo>
                  <a:pt x="5600515" y="2552832"/>
                  <a:pt x="5594633" y="2549050"/>
                  <a:pt x="5591934" y="2546721"/>
                </a:cubicBezTo>
                <a:cubicBezTo>
                  <a:pt x="5586538" y="2542064"/>
                  <a:pt x="5580655" y="2538282"/>
                  <a:pt x="5574771" y="2534499"/>
                </a:cubicBezTo>
                <a:cubicBezTo>
                  <a:pt x="5565867" y="2528972"/>
                  <a:pt x="5551565" y="2518788"/>
                  <a:pt x="5543469" y="2511800"/>
                </a:cubicBezTo>
                <a:cubicBezTo>
                  <a:pt x="5535374" y="2504813"/>
                  <a:pt x="5526631" y="2498994"/>
                  <a:pt x="5517726" y="2493467"/>
                </a:cubicBezTo>
                <a:cubicBezTo>
                  <a:pt x="5508984" y="2487648"/>
                  <a:pt x="5500079" y="2482121"/>
                  <a:pt x="5491983" y="2475134"/>
                </a:cubicBezTo>
                <a:cubicBezTo>
                  <a:pt x="5492144" y="2474842"/>
                  <a:pt x="5486262" y="2471060"/>
                  <a:pt x="5483403" y="2469023"/>
                </a:cubicBezTo>
                <a:cubicBezTo>
                  <a:pt x="5469101" y="2458839"/>
                  <a:pt x="5454798" y="2448653"/>
                  <a:pt x="5440334" y="2438760"/>
                </a:cubicBezTo>
                <a:cubicBezTo>
                  <a:pt x="5434452" y="2434978"/>
                  <a:pt x="5431592" y="2432941"/>
                  <a:pt x="5431268" y="2433525"/>
                </a:cubicBezTo>
                <a:cubicBezTo>
                  <a:pt x="5431106" y="2433817"/>
                  <a:pt x="5433642" y="2436437"/>
                  <a:pt x="5427922" y="2432364"/>
                </a:cubicBezTo>
                <a:cubicBezTo>
                  <a:pt x="5416318" y="2424508"/>
                  <a:pt x="5407250" y="2419272"/>
                  <a:pt x="5395809" y="2411125"/>
                </a:cubicBezTo>
                <a:cubicBezTo>
                  <a:pt x="5384368" y="2402976"/>
                  <a:pt x="5384206" y="2403268"/>
                  <a:pt x="5373250" y="2394245"/>
                </a:cubicBezTo>
                <a:cubicBezTo>
                  <a:pt x="5370390" y="2392207"/>
                  <a:pt x="5370390" y="2392207"/>
                  <a:pt x="5370390" y="2392207"/>
                </a:cubicBezTo>
                <a:cubicBezTo>
                  <a:pt x="5364345" y="2388717"/>
                  <a:pt x="5355926" y="2382314"/>
                  <a:pt x="5350045" y="2378533"/>
                </a:cubicBezTo>
                <a:cubicBezTo>
                  <a:pt x="5332557" y="2366894"/>
                  <a:pt x="5332557" y="2366894"/>
                  <a:pt x="5318903" y="2355541"/>
                </a:cubicBezTo>
                <a:cubicBezTo>
                  <a:pt x="5318903" y="2355541"/>
                  <a:pt x="5313182" y="2351467"/>
                  <a:pt x="5313182" y="2351467"/>
                </a:cubicBezTo>
                <a:cubicBezTo>
                  <a:pt x="5309351" y="2351182"/>
                  <a:pt x="5301417" y="2343903"/>
                  <a:pt x="5292836" y="2337793"/>
                </a:cubicBezTo>
                <a:cubicBezTo>
                  <a:pt x="5290138" y="2335464"/>
                  <a:pt x="5284255" y="2331682"/>
                  <a:pt x="5284578" y="2331098"/>
                </a:cubicBezTo>
                <a:cubicBezTo>
                  <a:pt x="5287763" y="2332551"/>
                  <a:pt x="5290461" y="2334880"/>
                  <a:pt x="5293484" y="2336625"/>
                </a:cubicBezTo>
                <a:cubicBezTo>
                  <a:pt x="5301904" y="2343028"/>
                  <a:pt x="5310485" y="2349139"/>
                  <a:pt x="5313993" y="2350007"/>
                </a:cubicBezTo>
                <a:cubicBezTo>
                  <a:pt x="5311132" y="2347972"/>
                  <a:pt x="5305249" y="2344189"/>
                  <a:pt x="5305573" y="2343605"/>
                </a:cubicBezTo>
                <a:cubicBezTo>
                  <a:pt x="5302876" y="2341276"/>
                  <a:pt x="5305898" y="2343022"/>
                  <a:pt x="5311618" y="2347096"/>
                </a:cubicBezTo>
                <a:cubicBezTo>
                  <a:pt x="5317338" y="2351169"/>
                  <a:pt x="5320361" y="2352914"/>
                  <a:pt x="5320522" y="2352622"/>
                </a:cubicBezTo>
                <a:cubicBezTo>
                  <a:pt x="5323546" y="2354367"/>
                  <a:pt x="5320847" y="2352039"/>
                  <a:pt x="5320685" y="2352331"/>
                </a:cubicBezTo>
                <a:cubicBezTo>
                  <a:pt x="5320685" y="2352331"/>
                  <a:pt x="5317825" y="2350294"/>
                  <a:pt x="5317825" y="2350294"/>
                </a:cubicBezTo>
                <a:cubicBezTo>
                  <a:pt x="5306384" y="2342145"/>
                  <a:pt x="5294780" y="2334290"/>
                  <a:pt x="5283500" y="2325849"/>
                </a:cubicBezTo>
                <a:cubicBezTo>
                  <a:pt x="5275243" y="2319154"/>
                  <a:pt x="5263639" y="2311299"/>
                  <a:pt x="5255058" y="2305187"/>
                </a:cubicBezTo>
                <a:cubicBezTo>
                  <a:pt x="5248851" y="2301990"/>
                  <a:pt x="5237896" y="2292964"/>
                  <a:pt x="5226132" y="2285401"/>
                </a:cubicBezTo>
                <a:cubicBezTo>
                  <a:pt x="5217064" y="2280166"/>
                  <a:pt x="5212153" y="2274632"/>
                  <a:pt x="5200711" y="2266485"/>
                </a:cubicBezTo>
                <a:cubicBezTo>
                  <a:pt x="5200711" y="2266485"/>
                  <a:pt x="5200711" y="2266485"/>
                  <a:pt x="5197852" y="2264448"/>
                </a:cubicBezTo>
                <a:cubicBezTo>
                  <a:pt x="5197690" y="2264739"/>
                  <a:pt x="5200387" y="2267068"/>
                  <a:pt x="5194505" y="2263287"/>
                </a:cubicBezTo>
                <a:cubicBezTo>
                  <a:pt x="5191645" y="2261251"/>
                  <a:pt x="5188784" y="2259213"/>
                  <a:pt x="5189108" y="2258629"/>
                </a:cubicBezTo>
                <a:cubicBezTo>
                  <a:pt x="5186248" y="2256591"/>
                  <a:pt x="5180527" y="2252516"/>
                  <a:pt x="5177666" y="2250480"/>
                </a:cubicBezTo>
                <a:cubicBezTo>
                  <a:pt x="5174806" y="2248444"/>
                  <a:pt x="5171945" y="2246406"/>
                  <a:pt x="5172107" y="2246114"/>
                </a:cubicBezTo>
                <a:cubicBezTo>
                  <a:pt x="5163689" y="2239712"/>
                  <a:pt x="5157482" y="2236513"/>
                  <a:pt x="5148739" y="2230694"/>
                </a:cubicBezTo>
                <a:cubicBezTo>
                  <a:pt x="5148578" y="2230987"/>
                  <a:pt x="5151276" y="2233315"/>
                  <a:pt x="5145393" y="2229533"/>
                </a:cubicBezTo>
                <a:cubicBezTo>
                  <a:pt x="5142533" y="2227496"/>
                  <a:pt x="5136812" y="2223423"/>
                  <a:pt x="5133950" y="2221385"/>
                </a:cubicBezTo>
                <a:cubicBezTo>
                  <a:pt x="5131415" y="2218764"/>
                  <a:pt x="5134599" y="2220216"/>
                  <a:pt x="5132062" y="2217596"/>
                </a:cubicBezTo>
                <a:cubicBezTo>
                  <a:pt x="5132386" y="2217012"/>
                  <a:pt x="5132386" y="2217012"/>
                  <a:pt x="5126666" y="2212939"/>
                </a:cubicBezTo>
                <a:cubicBezTo>
                  <a:pt x="5123805" y="2210901"/>
                  <a:pt x="5120945" y="2208865"/>
                  <a:pt x="5115224" y="2204790"/>
                </a:cubicBezTo>
                <a:cubicBezTo>
                  <a:pt x="5112363" y="2202754"/>
                  <a:pt x="5106643" y="2198681"/>
                  <a:pt x="5103782" y="2196642"/>
                </a:cubicBezTo>
                <a:cubicBezTo>
                  <a:pt x="5100923" y="2194606"/>
                  <a:pt x="5098062" y="2192569"/>
                  <a:pt x="5098224" y="2192277"/>
                </a:cubicBezTo>
                <a:cubicBezTo>
                  <a:pt x="5090290" y="2184998"/>
                  <a:pt x="5090290" y="2184998"/>
                  <a:pt x="5081710" y="2178887"/>
                </a:cubicBezTo>
                <a:cubicBezTo>
                  <a:pt x="5070269" y="2170740"/>
                  <a:pt x="5070269" y="2170740"/>
                  <a:pt x="5076636" y="2173645"/>
                </a:cubicBezTo>
                <a:cubicBezTo>
                  <a:pt x="5070915" y="2169572"/>
                  <a:pt x="5059636" y="2161131"/>
                  <a:pt x="5056614" y="2159386"/>
                </a:cubicBezTo>
                <a:cubicBezTo>
                  <a:pt x="5053268" y="2158224"/>
                  <a:pt x="5047061" y="2155026"/>
                  <a:pt x="5049436" y="2157938"/>
                </a:cubicBezTo>
                <a:cubicBezTo>
                  <a:pt x="5049436" y="2157938"/>
                  <a:pt x="5049274" y="2158231"/>
                  <a:pt x="5046252" y="2156487"/>
                </a:cubicBezTo>
                <a:cubicBezTo>
                  <a:pt x="5035620" y="2146878"/>
                  <a:pt x="5020994" y="2137278"/>
                  <a:pt x="5006692" y="2127093"/>
                </a:cubicBezTo>
                <a:cubicBezTo>
                  <a:pt x="5001134" y="2122726"/>
                  <a:pt x="4995251" y="2118944"/>
                  <a:pt x="4986670" y="2112835"/>
                </a:cubicBezTo>
                <a:cubicBezTo>
                  <a:pt x="4986508" y="2113126"/>
                  <a:pt x="4983648" y="2111089"/>
                  <a:pt x="4983648" y="2111089"/>
                </a:cubicBezTo>
                <a:cubicBezTo>
                  <a:pt x="4978251" y="2106431"/>
                  <a:pt x="4969507" y="2100611"/>
                  <a:pt x="4964110" y="2095952"/>
                </a:cubicBezTo>
                <a:cubicBezTo>
                  <a:pt x="4952830" y="2087515"/>
                  <a:pt x="4941065" y="2079950"/>
                  <a:pt x="4937557" y="2079080"/>
                </a:cubicBezTo>
                <a:cubicBezTo>
                  <a:pt x="4937395" y="2079373"/>
                  <a:pt x="4934373" y="2077627"/>
                  <a:pt x="4931513" y="2075590"/>
                </a:cubicBezTo>
                <a:cubicBezTo>
                  <a:pt x="4928490" y="2073845"/>
                  <a:pt x="4925630" y="2071808"/>
                  <a:pt x="4925953" y="2071224"/>
                </a:cubicBezTo>
                <a:cubicBezTo>
                  <a:pt x="4914513" y="2063076"/>
                  <a:pt x="4908307" y="2059879"/>
                  <a:pt x="4899563" y="2054059"/>
                </a:cubicBezTo>
                <a:cubicBezTo>
                  <a:pt x="4899239" y="2054642"/>
                  <a:pt x="4896217" y="2052897"/>
                  <a:pt x="4890658" y="2048531"/>
                </a:cubicBezTo>
                <a:cubicBezTo>
                  <a:pt x="4879216" y="2040383"/>
                  <a:pt x="4867289" y="2033112"/>
                  <a:pt x="4856010" y="2024671"/>
                </a:cubicBezTo>
                <a:cubicBezTo>
                  <a:pt x="4853150" y="2022635"/>
                  <a:pt x="4852988" y="2022926"/>
                  <a:pt x="4852826" y="2023218"/>
                </a:cubicBezTo>
                <a:cubicBezTo>
                  <a:pt x="4852826" y="2023218"/>
                  <a:pt x="4852664" y="2023510"/>
                  <a:pt x="4855523" y="2025548"/>
                </a:cubicBezTo>
                <a:cubicBezTo>
                  <a:pt x="4861244" y="2029621"/>
                  <a:pt x="4864105" y="2031658"/>
                  <a:pt x="4866965" y="2033696"/>
                </a:cubicBezTo>
                <a:cubicBezTo>
                  <a:pt x="4869826" y="2035732"/>
                  <a:pt x="4872686" y="2037770"/>
                  <a:pt x="4875384" y="2040098"/>
                </a:cubicBezTo>
                <a:cubicBezTo>
                  <a:pt x="4877760" y="2043011"/>
                  <a:pt x="4886177" y="2049413"/>
                  <a:pt x="4894760" y="2055525"/>
                </a:cubicBezTo>
                <a:cubicBezTo>
                  <a:pt x="4900481" y="2059599"/>
                  <a:pt x="4906201" y="2063673"/>
                  <a:pt x="4914782" y="2069784"/>
                </a:cubicBezTo>
                <a:cubicBezTo>
                  <a:pt x="4915268" y="2068908"/>
                  <a:pt x="4923525" y="2075602"/>
                  <a:pt x="4926547" y="2077348"/>
                </a:cubicBezTo>
                <a:cubicBezTo>
                  <a:pt x="4943710" y="2089571"/>
                  <a:pt x="4963732" y="2103830"/>
                  <a:pt x="4980895" y="2116051"/>
                </a:cubicBezTo>
                <a:cubicBezTo>
                  <a:pt x="4981056" y="2115760"/>
                  <a:pt x="4984079" y="2117504"/>
                  <a:pt x="4986777" y="2119834"/>
                </a:cubicBezTo>
                <a:cubicBezTo>
                  <a:pt x="4989636" y="2121871"/>
                  <a:pt x="4989636" y="2121871"/>
                  <a:pt x="4989475" y="2122162"/>
                </a:cubicBezTo>
                <a:cubicBezTo>
                  <a:pt x="4989313" y="2122453"/>
                  <a:pt x="4989151" y="2122746"/>
                  <a:pt x="4988989" y="2123037"/>
                </a:cubicBezTo>
                <a:cubicBezTo>
                  <a:pt x="5012034" y="2139042"/>
                  <a:pt x="5031571" y="2154176"/>
                  <a:pt x="5054454" y="2170474"/>
                </a:cubicBezTo>
                <a:cubicBezTo>
                  <a:pt x="5060499" y="2173962"/>
                  <a:pt x="5066220" y="2178038"/>
                  <a:pt x="5071616" y="2182696"/>
                </a:cubicBezTo>
                <a:cubicBezTo>
                  <a:pt x="5094500" y="2198992"/>
                  <a:pt x="5120242" y="2217323"/>
                  <a:pt x="5143126" y="2233620"/>
                </a:cubicBezTo>
                <a:cubicBezTo>
                  <a:pt x="5143287" y="2233328"/>
                  <a:pt x="5143449" y="2233036"/>
                  <a:pt x="5143449" y="2233036"/>
                </a:cubicBezTo>
                <a:cubicBezTo>
                  <a:pt x="5157752" y="2243222"/>
                  <a:pt x="5169192" y="2251370"/>
                  <a:pt x="5180634" y="2259517"/>
                </a:cubicBezTo>
                <a:cubicBezTo>
                  <a:pt x="5180634" y="2259517"/>
                  <a:pt x="5183332" y="2261847"/>
                  <a:pt x="5183171" y="2262138"/>
                </a:cubicBezTo>
                <a:cubicBezTo>
                  <a:pt x="5186031" y="2264175"/>
                  <a:pt x="5194774" y="2269994"/>
                  <a:pt x="5194612" y="2270285"/>
                </a:cubicBezTo>
                <a:cubicBezTo>
                  <a:pt x="5196987" y="2273198"/>
                  <a:pt x="5202706" y="2277273"/>
                  <a:pt x="5205568" y="2279310"/>
                </a:cubicBezTo>
                <a:cubicBezTo>
                  <a:pt x="5217333" y="2286874"/>
                  <a:pt x="5225915" y="2292985"/>
                  <a:pt x="5237194" y="2301424"/>
                </a:cubicBezTo>
                <a:cubicBezTo>
                  <a:pt x="5239892" y="2303753"/>
                  <a:pt x="5245613" y="2307828"/>
                  <a:pt x="5248635" y="2309572"/>
                </a:cubicBezTo>
                <a:cubicBezTo>
                  <a:pt x="5257540" y="2315100"/>
                  <a:pt x="5265960" y="2321504"/>
                  <a:pt x="5274378" y="2327906"/>
                </a:cubicBezTo>
                <a:cubicBezTo>
                  <a:pt x="5276591" y="2331110"/>
                  <a:pt x="5285495" y="2336637"/>
                  <a:pt x="5291217" y="2340711"/>
                </a:cubicBezTo>
                <a:cubicBezTo>
                  <a:pt x="5305356" y="2351189"/>
                  <a:pt x="5316960" y="2359045"/>
                  <a:pt x="5328400" y="2367192"/>
                </a:cubicBezTo>
                <a:cubicBezTo>
                  <a:pt x="5342704" y="2377379"/>
                  <a:pt x="5354145" y="2385526"/>
                  <a:pt x="5365586" y="2393674"/>
                </a:cubicBezTo>
                <a:cubicBezTo>
                  <a:pt x="5376218" y="2403280"/>
                  <a:pt x="5388632" y="2409677"/>
                  <a:pt x="5399912" y="2418118"/>
                </a:cubicBezTo>
                <a:cubicBezTo>
                  <a:pt x="5402608" y="2420447"/>
                  <a:pt x="5408491" y="2424229"/>
                  <a:pt x="5408329" y="2424520"/>
                </a:cubicBezTo>
                <a:cubicBezTo>
                  <a:pt x="5416587" y="2431214"/>
                  <a:pt x="5422470" y="2434997"/>
                  <a:pt x="5431051" y="2441108"/>
                </a:cubicBezTo>
                <a:cubicBezTo>
                  <a:pt x="5442491" y="2449256"/>
                  <a:pt x="5456957" y="2459150"/>
                  <a:pt x="5468237" y="2467590"/>
                </a:cubicBezTo>
                <a:cubicBezTo>
                  <a:pt x="5479515" y="2476029"/>
                  <a:pt x="5487934" y="2482432"/>
                  <a:pt x="5496677" y="2488251"/>
                </a:cubicBezTo>
                <a:cubicBezTo>
                  <a:pt x="5505259" y="2494363"/>
                  <a:pt x="5513515" y="2501058"/>
                  <a:pt x="5522097" y="2507167"/>
                </a:cubicBezTo>
                <a:cubicBezTo>
                  <a:pt x="5544981" y="2523464"/>
                  <a:pt x="5567863" y="2539760"/>
                  <a:pt x="5587886" y="2554020"/>
                </a:cubicBezTo>
                <a:lnTo>
                  <a:pt x="5613085" y="2572042"/>
                </a:lnTo>
                <a:lnTo>
                  <a:pt x="5605175" y="2567978"/>
                </a:lnTo>
                <a:cubicBezTo>
                  <a:pt x="5602099" y="2566328"/>
                  <a:pt x="5599238" y="2564292"/>
                  <a:pt x="5596378" y="2562255"/>
                </a:cubicBezTo>
                <a:cubicBezTo>
                  <a:pt x="5593518" y="2560218"/>
                  <a:pt x="5590657" y="2558181"/>
                  <a:pt x="5584937" y="2554107"/>
                </a:cubicBezTo>
                <a:cubicBezTo>
                  <a:pt x="5582076" y="2552070"/>
                  <a:pt x="5581861" y="2552458"/>
                  <a:pt x="5581861" y="2552458"/>
                </a:cubicBezTo>
                <a:cubicBezTo>
                  <a:pt x="5581645" y="2552846"/>
                  <a:pt x="5581431" y="2553234"/>
                  <a:pt x="5584291" y="2555272"/>
                </a:cubicBezTo>
                <a:cubicBezTo>
                  <a:pt x="5595948" y="2563032"/>
                  <a:pt x="5606742" y="2572344"/>
                  <a:pt x="5618185" y="2580492"/>
                </a:cubicBezTo>
                <a:cubicBezTo>
                  <a:pt x="5624121" y="2584178"/>
                  <a:pt x="5626765" y="2586603"/>
                  <a:pt x="5626334" y="2587379"/>
                </a:cubicBezTo>
                <a:cubicBezTo>
                  <a:pt x="5634701" y="2593878"/>
                  <a:pt x="5639775" y="2599117"/>
                  <a:pt x="5651216" y="2607265"/>
                </a:cubicBezTo>
                <a:cubicBezTo>
                  <a:pt x="5651647" y="2606488"/>
                  <a:pt x="5654507" y="2608525"/>
                  <a:pt x="5657153" y="2610950"/>
                </a:cubicBezTo>
                <a:cubicBezTo>
                  <a:pt x="5660013" y="2612989"/>
                  <a:pt x="5662658" y="2615412"/>
                  <a:pt x="5662443" y="2615801"/>
                </a:cubicBezTo>
                <a:cubicBezTo>
                  <a:pt x="5664443" y="2619391"/>
                  <a:pt x="5675453" y="2628315"/>
                  <a:pt x="5687108" y="2636075"/>
                </a:cubicBezTo>
                <a:cubicBezTo>
                  <a:pt x="5693261" y="2639371"/>
                  <a:pt x="5701626" y="2645871"/>
                  <a:pt x="5707778" y="2649170"/>
                </a:cubicBezTo>
                <a:cubicBezTo>
                  <a:pt x="5707778" y="2649170"/>
                  <a:pt x="5710639" y="2651207"/>
                  <a:pt x="5710424" y="2651595"/>
                </a:cubicBezTo>
                <a:cubicBezTo>
                  <a:pt x="5719004" y="2657705"/>
                  <a:pt x="5724510" y="2662168"/>
                  <a:pt x="5730444" y="2665853"/>
                </a:cubicBezTo>
                <a:cubicBezTo>
                  <a:pt x="5744748" y="2676040"/>
                  <a:pt x="5758618" y="2687000"/>
                  <a:pt x="5771136" y="2693206"/>
                </a:cubicBezTo>
                <a:cubicBezTo>
                  <a:pt x="5773782" y="2695633"/>
                  <a:pt x="5773566" y="2696020"/>
                  <a:pt x="5773566" y="2696020"/>
                </a:cubicBezTo>
                <a:cubicBezTo>
                  <a:pt x="5770059" y="2695148"/>
                  <a:pt x="5775134" y="2700386"/>
                  <a:pt x="5777349" y="2703587"/>
                </a:cubicBezTo>
                <a:cubicBezTo>
                  <a:pt x="5779994" y="2706013"/>
                  <a:pt x="5791651" y="2713773"/>
                  <a:pt x="5797372" y="2717847"/>
                </a:cubicBezTo>
                <a:cubicBezTo>
                  <a:pt x="5792513" y="2712220"/>
                  <a:pt x="5792513" y="2712220"/>
                  <a:pt x="5803953" y="2720368"/>
                </a:cubicBezTo>
                <a:cubicBezTo>
                  <a:pt x="5812535" y="2726478"/>
                  <a:pt x="5812535" y="2726478"/>
                  <a:pt x="5821978" y="2731037"/>
                </a:cubicBezTo>
                <a:cubicBezTo>
                  <a:pt x="5822193" y="2730649"/>
                  <a:pt x="5825053" y="2732687"/>
                  <a:pt x="5827914" y="2734723"/>
                </a:cubicBezTo>
                <a:cubicBezTo>
                  <a:pt x="5830774" y="2736760"/>
                  <a:pt x="5836495" y="2740834"/>
                  <a:pt x="5839355" y="2742871"/>
                </a:cubicBezTo>
                <a:cubicBezTo>
                  <a:pt x="5845076" y="2746946"/>
                  <a:pt x="5847936" y="2748982"/>
                  <a:pt x="5850796" y="2751019"/>
                </a:cubicBezTo>
                <a:cubicBezTo>
                  <a:pt x="5856517" y="2755093"/>
                  <a:pt x="5856517" y="2755093"/>
                  <a:pt x="5856948" y="2754316"/>
                </a:cubicBezTo>
                <a:cubicBezTo>
                  <a:pt x="5860238" y="2755578"/>
                  <a:pt x="5857809" y="2752763"/>
                  <a:pt x="5861100" y="2754025"/>
                </a:cubicBezTo>
                <a:cubicBezTo>
                  <a:pt x="5863961" y="2756062"/>
                  <a:pt x="5869682" y="2760137"/>
                  <a:pt x="5872542" y="2762173"/>
                </a:cubicBezTo>
                <a:cubicBezTo>
                  <a:pt x="5878047" y="2766635"/>
                  <a:pt x="5874973" y="2764987"/>
                  <a:pt x="5874758" y="2765375"/>
                </a:cubicBezTo>
                <a:cubicBezTo>
                  <a:pt x="5883121" y="2771873"/>
                  <a:pt x="5888196" y="2777112"/>
                  <a:pt x="5896993" y="2782835"/>
                </a:cubicBezTo>
                <a:cubicBezTo>
                  <a:pt x="5897208" y="2782447"/>
                  <a:pt x="5900068" y="2784483"/>
                  <a:pt x="5902930" y="2786520"/>
                </a:cubicBezTo>
                <a:cubicBezTo>
                  <a:pt x="5905789" y="2788558"/>
                  <a:pt x="5911511" y="2792631"/>
                  <a:pt x="5914372" y="2794669"/>
                </a:cubicBezTo>
                <a:cubicBezTo>
                  <a:pt x="5914802" y="2793893"/>
                  <a:pt x="5917661" y="2795930"/>
                  <a:pt x="5920522" y="2797967"/>
                </a:cubicBezTo>
                <a:cubicBezTo>
                  <a:pt x="5926028" y="2802429"/>
                  <a:pt x="5922952" y="2800779"/>
                  <a:pt x="5922736" y="2801169"/>
                </a:cubicBezTo>
                <a:cubicBezTo>
                  <a:pt x="5925597" y="2803205"/>
                  <a:pt x="5925597" y="2803205"/>
                  <a:pt x="5925597" y="2803205"/>
                </a:cubicBezTo>
                <a:cubicBezTo>
                  <a:pt x="5937037" y="2811353"/>
                  <a:pt x="5943836" y="2813486"/>
                  <a:pt x="5951771" y="2820762"/>
                </a:cubicBezTo>
                <a:cubicBezTo>
                  <a:pt x="5962781" y="2829686"/>
                  <a:pt x="5974869" y="2836670"/>
                  <a:pt x="5979943" y="2841908"/>
                </a:cubicBezTo>
                <a:cubicBezTo>
                  <a:pt x="5988525" y="2848020"/>
                  <a:pt x="5999751" y="2856555"/>
                  <a:pt x="6008762" y="2861889"/>
                </a:cubicBezTo>
                <a:lnTo>
                  <a:pt x="6020443" y="2870208"/>
                </a:lnTo>
                <a:lnTo>
                  <a:pt x="6019005" y="2879251"/>
                </a:lnTo>
                <a:cubicBezTo>
                  <a:pt x="6021016" y="2885152"/>
                  <a:pt x="6024622" y="2891617"/>
                  <a:pt x="6026189" y="2897667"/>
                </a:cubicBezTo>
                <a:cubicBezTo>
                  <a:pt x="6039145" y="2932776"/>
                  <a:pt x="6055658" y="2966705"/>
                  <a:pt x="6068612" y="3001816"/>
                </a:cubicBezTo>
                <a:cubicBezTo>
                  <a:pt x="6075922" y="3030043"/>
                  <a:pt x="6097463" y="3053540"/>
                  <a:pt x="6090539" y="3086498"/>
                </a:cubicBezTo>
                <a:cubicBezTo>
                  <a:pt x="6089699" y="3094441"/>
                  <a:pt x="6088596" y="3101376"/>
                  <a:pt x="6087007" y="3106902"/>
                </a:cubicBezTo>
                <a:lnTo>
                  <a:pt x="6083251" y="3113849"/>
                </a:lnTo>
                <a:lnTo>
                  <a:pt x="6085287" y="3116009"/>
                </a:lnTo>
                <a:cubicBezTo>
                  <a:pt x="6120990" y="3154346"/>
                  <a:pt x="6154372" y="3195307"/>
                  <a:pt x="6172917" y="3249925"/>
                </a:cubicBezTo>
                <a:cubicBezTo>
                  <a:pt x="6176628" y="3266729"/>
                  <a:pt x="6187754" y="3279334"/>
                  <a:pt x="6198885" y="3296139"/>
                </a:cubicBezTo>
                <a:cubicBezTo>
                  <a:pt x="6184047" y="3312945"/>
                  <a:pt x="6165500" y="3312946"/>
                  <a:pt x="6150663" y="3333952"/>
                </a:cubicBezTo>
                <a:cubicBezTo>
                  <a:pt x="6139536" y="3352858"/>
                  <a:pt x="6120064" y="3364411"/>
                  <a:pt x="6098735" y="3367563"/>
                </a:cubicBezTo>
                <a:lnTo>
                  <a:pt x="6067910" y="3365946"/>
                </a:lnTo>
                <a:lnTo>
                  <a:pt x="6075856" y="3388917"/>
                </a:lnTo>
                <a:cubicBezTo>
                  <a:pt x="6082715" y="3406072"/>
                  <a:pt x="6090617" y="3422607"/>
                  <a:pt x="6100393" y="3437970"/>
                </a:cubicBezTo>
                <a:cubicBezTo>
                  <a:pt x="6101436" y="3442002"/>
                  <a:pt x="6104570" y="3454100"/>
                  <a:pt x="6102056" y="3459314"/>
                </a:cubicBezTo>
                <a:lnTo>
                  <a:pt x="6099386" y="3460846"/>
                </a:lnTo>
                <a:lnTo>
                  <a:pt x="6079334" y="3445164"/>
                </a:lnTo>
                <a:cubicBezTo>
                  <a:pt x="6070175" y="3437442"/>
                  <a:pt x="6060735" y="3429337"/>
                  <a:pt x="6050878" y="3421944"/>
                </a:cubicBezTo>
                <a:cubicBezTo>
                  <a:pt x="6041876" y="3416555"/>
                  <a:pt x="6033427" y="3410218"/>
                  <a:pt x="6026132" y="3408838"/>
                </a:cubicBezTo>
                <a:cubicBezTo>
                  <a:pt x="6025578" y="3409787"/>
                  <a:pt x="6022207" y="3408623"/>
                  <a:pt x="6024470" y="3411684"/>
                </a:cubicBezTo>
                <a:cubicBezTo>
                  <a:pt x="6029547" y="3416857"/>
                  <a:pt x="6035733" y="3420133"/>
                  <a:pt x="6031255" y="3420867"/>
                </a:cubicBezTo>
                <a:cubicBezTo>
                  <a:pt x="6030146" y="3422765"/>
                  <a:pt x="6025067" y="3417590"/>
                  <a:pt x="6022252" y="3415479"/>
                </a:cubicBezTo>
                <a:cubicBezTo>
                  <a:pt x="6019435" y="3413366"/>
                  <a:pt x="6016620" y="3411253"/>
                  <a:pt x="6010988" y="3407028"/>
                </a:cubicBezTo>
                <a:cubicBezTo>
                  <a:pt x="6008171" y="3404916"/>
                  <a:pt x="6002539" y="3400691"/>
                  <a:pt x="5996906" y="3396466"/>
                </a:cubicBezTo>
                <a:cubicBezTo>
                  <a:pt x="5996352" y="3397414"/>
                  <a:pt x="5995797" y="3398362"/>
                  <a:pt x="5995243" y="3399311"/>
                </a:cubicBezTo>
                <a:cubicBezTo>
                  <a:pt x="5998060" y="3401424"/>
                  <a:pt x="6000876" y="3403536"/>
                  <a:pt x="6006508" y="3407760"/>
                </a:cubicBezTo>
                <a:cubicBezTo>
                  <a:pt x="6014956" y="3414099"/>
                  <a:pt x="6017218" y="3417160"/>
                  <a:pt x="6012738" y="3417894"/>
                </a:cubicBezTo>
                <a:cubicBezTo>
                  <a:pt x="6020057" y="3422700"/>
                  <a:pt x="6025977" y="3428165"/>
                  <a:pt x="6031898" y="3433630"/>
                </a:cubicBezTo>
                <a:lnTo>
                  <a:pt x="6049666" y="3448224"/>
                </a:lnTo>
                <a:lnTo>
                  <a:pt x="6037110" y="3442297"/>
                </a:lnTo>
                <a:lnTo>
                  <a:pt x="6032496" y="3439537"/>
                </a:lnTo>
                <a:cubicBezTo>
                  <a:pt x="6012783" y="3424749"/>
                  <a:pt x="5995887" y="3412074"/>
                  <a:pt x="5978990" y="3399398"/>
                </a:cubicBezTo>
                <a:cubicBezTo>
                  <a:pt x="5967725" y="3390948"/>
                  <a:pt x="5957015" y="3381549"/>
                  <a:pt x="5946903" y="3378057"/>
                </a:cubicBezTo>
                <a:cubicBezTo>
                  <a:pt x="5946903" y="3378057"/>
                  <a:pt x="5944087" y="3375946"/>
                  <a:pt x="5941270" y="3373834"/>
                </a:cubicBezTo>
                <a:cubicBezTo>
                  <a:pt x="5928853" y="3360425"/>
                  <a:pt x="5912556" y="3353658"/>
                  <a:pt x="5899029" y="3342146"/>
                </a:cubicBezTo>
                <a:cubicBezTo>
                  <a:pt x="5885502" y="3330633"/>
                  <a:pt x="5871422" y="3320072"/>
                  <a:pt x="5856786" y="3310457"/>
                </a:cubicBezTo>
                <a:cubicBezTo>
                  <a:pt x="5812881" y="3281615"/>
                  <a:pt x="5774564" y="3250143"/>
                  <a:pt x="5731767" y="3219404"/>
                </a:cubicBezTo>
                <a:cubicBezTo>
                  <a:pt x="5731767" y="3219404"/>
                  <a:pt x="5732322" y="3218457"/>
                  <a:pt x="5729504" y="3216343"/>
                </a:cubicBezTo>
                <a:cubicBezTo>
                  <a:pt x="5733430" y="3216558"/>
                  <a:pt x="5735692" y="3219620"/>
                  <a:pt x="5741323" y="3223845"/>
                </a:cubicBezTo>
                <a:cubicBezTo>
                  <a:pt x="5744140" y="3225958"/>
                  <a:pt x="5744695" y="3225009"/>
                  <a:pt x="5744695" y="3225009"/>
                </a:cubicBezTo>
                <a:cubicBezTo>
                  <a:pt x="5745249" y="3224060"/>
                  <a:pt x="5746357" y="3222164"/>
                  <a:pt x="5742987" y="3220999"/>
                </a:cubicBezTo>
                <a:cubicBezTo>
                  <a:pt x="5740171" y="3218886"/>
                  <a:pt x="5738464" y="3214876"/>
                  <a:pt x="5735647" y="3212765"/>
                </a:cubicBezTo>
                <a:cubicBezTo>
                  <a:pt x="5718196" y="3201038"/>
                  <a:pt x="5705778" y="3187629"/>
                  <a:pt x="5688881" y="3174955"/>
                </a:cubicBezTo>
                <a:cubicBezTo>
                  <a:pt x="5638190" y="3136929"/>
                  <a:pt x="5584684" y="3096792"/>
                  <a:pt x="5533993" y="3058766"/>
                </a:cubicBezTo>
                <a:cubicBezTo>
                  <a:pt x="5517097" y="3046092"/>
                  <a:pt x="5503570" y="3034579"/>
                  <a:pt x="5497893" y="3023499"/>
                </a:cubicBezTo>
                <a:cubicBezTo>
                  <a:pt x="5501818" y="3023714"/>
                  <a:pt x="5507451" y="3027940"/>
                  <a:pt x="5510821" y="3029104"/>
                </a:cubicBezTo>
                <a:cubicBezTo>
                  <a:pt x="5528827" y="3039880"/>
                  <a:pt x="5534459" y="3044105"/>
                  <a:pt x="5536765" y="3054024"/>
                </a:cubicBezTo>
                <a:cubicBezTo>
                  <a:pt x="5538472" y="3058034"/>
                  <a:pt x="5541289" y="3060146"/>
                  <a:pt x="5544659" y="3061310"/>
                </a:cubicBezTo>
                <a:cubicBezTo>
                  <a:pt x="5554215" y="3065749"/>
                  <a:pt x="5564927" y="3075148"/>
                  <a:pt x="5573375" y="3081485"/>
                </a:cubicBezTo>
                <a:cubicBezTo>
                  <a:pt x="5590271" y="3094160"/>
                  <a:pt x="5604353" y="3104723"/>
                  <a:pt x="5622913" y="3114552"/>
                </a:cubicBezTo>
                <a:cubicBezTo>
                  <a:pt x="5629099" y="3117829"/>
                  <a:pt x="5640917" y="3125331"/>
                  <a:pt x="5643179" y="3128391"/>
                </a:cubicBezTo>
                <a:cubicBezTo>
                  <a:pt x="5652782" y="3139688"/>
                  <a:pt x="5667971" y="3148353"/>
                  <a:pt x="5675310" y="3156588"/>
                </a:cubicBezTo>
                <a:cubicBezTo>
                  <a:pt x="5680388" y="3161761"/>
                  <a:pt x="5686020" y="3165985"/>
                  <a:pt x="5692206" y="3169262"/>
                </a:cubicBezTo>
                <a:cubicBezTo>
                  <a:pt x="5704581" y="3175815"/>
                  <a:pt x="5713030" y="3182152"/>
                  <a:pt x="5723186" y="3192501"/>
                </a:cubicBezTo>
                <a:cubicBezTo>
                  <a:pt x="5731079" y="3199787"/>
                  <a:pt x="5736712" y="3204011"/>
                  <a:pt x="5746270" y="3208453"/>
                </a:cubicBezTo>
                <a:cubicBezTo>
                  <a:pt x="5763121" y="3214272"/>
                  <a:pt x="5783388" y="3228111"/>
                  <a:pt x="5802547" y="3243846"/>
                </a:cubicBezTo>
                <a:cubicBezTo>
                  <a:pt x="5808179" y="3248072"/>
                  <a:pt x="5813258" y="3253245"/>
                  <a:pt x="5815519" y="3256307"/>
                </a:cubicBezTo>
                <a:cubicBezTo>
                  <a:pt x="5827382" y="3270663"/>
                  <a:pt x="5840909" y="3282174"/>
                  <a:pt x="5854990" y="3292737"/>
                </a:cubicBezTo>
                <a:cubicBezTo>
                  <a:pt x="5869071" y="3303300"/>
                  <a:pt x="5885967" y="3315975"/>
                  <a:pt x="5900049" y="3326536"/>
                </a:cubicBezTo>
                <a:cubicBezTo>
                  <a:pt x="5916945" y="3339211"/>
                  <a:pt x="5937212" y="3353050"/>
                  <a:pt x="5955773" y="3362880"/>
                </a:cubicBezTo>
                <a:cubicBezTo>
                  <a:pt x="5961405" y="3367106"/>
                  <a:pt x="5967038" y="3371331"/>
                  <a:pt x="5969853" y="3373444"/>
                </a:cubicBezTo>
                <a:cubicBezTo>
                  <a:pt x="5978302" y="3379781"/>
                  <a:pt x="5981672" y="3380945"/>
                  <a:pt x="5985597" y="3381160"/>
                </a:cubicBezTo>
                <a:cubicBezTo>
                  <a:pt x="5965330" y="3367321"/>
                  <a:pt x="5952913" y="3353912"/>
                  <a:pt x="5936015" y="3341237"/>
                </a:cubicBezTo>
                <a:cubicBezTo>
                  <a:pt x="5914041" y="3323389"/>
                  <a:pt x="5892065" y="3305541"/>
                  <a:pt x="5873461" y="3288855"/>
                </a:cubicBezTo>
                <a:cubicBezTo>
                  <a:pt x="5859934" y="3277344"/>
                  <a:pt x="5846408" y="3265833"/>
                  <a:pt x="5832882" y="3254321"/>
                </a:cubicBezTo>
                <a:cubicBezTo>
                  <a:pt x="5816539" y="3240698"/>
                  <a:pt x="5801349" y="3232034"/>
                  <a:pt x="5787823" y="3220521"/>
                </a:cubicBezTo>
                <a:cubicBezTo>
                  <a:pt x="5777113" y="3211123"/>
                  <a:pt x="5767001" y="3207631"/>
                  <a:pt x="5752921" y="3197069"/>
                </a:cubicBezTo>
                <a:cubicBezTo>
                  <a:pt x="5745026" y="3189783"/>
                  <a:pt x="5733208" y="3182281"/>
                  <a:pt x="5721943" y="3173830"/>
                </a:cubicBezTo>
                <a:cubicBezTo>
                  <a:pt x="5719127" y="3171718"/>
                  <a:pt x="5719127" y="3171718"/>
                  <a:pt x="5716311" y="3169605"/>
                </a:cubicBezTo>
                <a:cubicBezTo>
                  <a:pt x="5702275" y="3165899"/>
                  <a:pt x="5688749" y="3154388"/>
                  <a:pt x="5675776" y="3141928"/>
                </a:cubicBezTo>
                <a:cubicBezTo>
                  <a:pt x="5665620" y="3131580"/>
                  <a:pt x="5653801" y="3124079"/>
                  <a:pt x="5644201" y="3112783"/>
                </a:cubicBezTo>
                <a:cubicBezTo>
                  <a:pt x="5644201" y="3112783"/>
                  <a:pt x="5641383" y="3110671"/>
                  <a:pt x="5638012" y="3109507"/>
                </a:cubicBezTo>
                <a:cubicBezTo>
                  <a:pt x="5634642" y="3108343"/>
                  <a:pt x="5631826" y="3106230"/>
                  <a:pt x="5629010" y="3104118"/>
                </a:cubicBezTo>
                <a:cubicBezTo>
                  <a:pt x="5601402" y="3082044"/>
                  <a:pt x="5571024" y="3064714"/>
                  <a:pt x="5543971" y="3041691"/>
                </a:cubicBezTo>
                <a:cubicBezTo>
                  <a:pt x="5532707" y="3033240"/>
                  <a:pt x="5525412" y="3031863"/>
                  <a:pt x="5517516" y="3024577"/>
                </a:cubicBezTo>
                <a:cubicBezTo>
                  <a:pt x="5509069" y="3018237"/>
                  <a:pt x="5497804" y="3009789"/>
                  <a:pt x="5489355" y="3003450"/>
                </a:cubicBezTo>
                <a:cubicBezTo>
                  <a:pt x="5471905" y="2991724"/>
                  <a:pt x="5460040" y="2977367"/>
                  <a:pt x="5444852" y="2968702"/>
                </a:cubicBezTo>
                <a:cubicBezTo>
                  <a:pt x="5439219" y="2964477"/>
                  <a:pt x="5436403" y="2962366"/>
                  <a:pt x="5433587" y="2960253"/>
                </a:cubicBezTo>
                <a:cubicBezTo>
                  <a:pt x="5430771" y="2958140"/>
                  <a:pt x="5428508" y="2955077"/>
                  <a:pt x="5424585" y="2954863"/>
                </a:cubicBezTo>
                <a:cubicBezTo>
                  <a:pt x="5424031" y="2955812"/>
                  <a:pt x="5425737" y="2959821"/>
                  <a:pt x="5428553" y="2961934"/>
                </a:cubicBezTo>
                <a:cubicBezTo>
                  <a:pt x="5436448" y="2969220"/>
                  <a:pt x="5443232" y="2978403"/>
                  <a:pt x="5454497" y="2986853"/>
                </a:cubicBezTo>
                <a:cubicBezTo>
                  <a:pt x="5460130" y="2991079"/>
                  <a:pt x="5459021" y="2992976"/>
                  <a:pt x="5464099" y="2998150"/>
                </a:cubicBezTo>
                <a:cubicBezTo>
                  <a:pt x="5448355" y="2990433"/>
                  <a:pt x="5434274" y="2979871"/>
                  <a:pt x="5419639" y="2970256"/>
                </a:cubicBezTo>
                <a:cubicBezTo>
                  <a:pt x="5407820" y="2962754"/>
                  <a:pt x="5398263" y="2958315"/>
                  <a:pt x="5386444" y="2950812"/>
                </a:cubicBezTo>
                <a:cubicBezTo>
                  <a:pt x="5383628" y="2948700"/>
                  <a:pt x="5376887" y="2946372"/>
                  <a:pt x="5378596" y="2950381"/>
                </a:cubicBezTo>
                <a:cubicBezTo>
                  <a:pt x="5380302" y="2954392"/>
                  <a:pt x="5386489" y="2957668"/>
                  <a:pt x="5389305" y="2959781"/>
                </a:cubicBezTo>
                <a:cubicBezTo>
                  <a:pt x="5409018" y="2974569"/>
                  <a:pt x="5425914" y="2987244"/>
                  <a:pt x="5445628" y="3002031"/>
                </a:cubicBezTo>
                <a:cubicBezTo>
                  <a:pt x="5479421" y="3027381"/>
                  <a:pt x="5511552" y="3055577"/>
                  <a:pt x="5539205" y="3084505"/>
                </a:cubicBezTo>
                <a:cubicBezTo>
                  <a:pt x="5549360" y="3094854"/>
                  <a:pt x="5563995" y="3104468"/>
                  <a:pt x="5574152" y="3114814"/>
                </a:cubicBezTo>
                <a:cubicBezTo>
                  <a:pt x="5584862" y="3124214"/>
                  <a:pt x="5599497" y="3133826"/>
                  <a:pt x="5614131" y="3143441"/>
                </a:cubicBezTo>
                <a:cubicBezTo>
                  <a:pt x="5626505" y="3149993"/>
                  <a:pt x="5643956" y="3161720"/>
                  <a:pt x="5658037" y="3172283"/>
                </a:cubicBezTo>
                <a:cubicBezTo>
                  <a:pt x="5680012" y="3190130"/>
                  <a:pt x="5703649" y="3205135"/>
                  <a:pt x="5724516" y="3224881"/>
                </a:cubicBezTo>
                <a:cubicBezTo>
                  <a:pt x="5726778" y="3227942"/>
                  <a:pt x="5729593" y="3230055"/>
                  <a:pt x="5732965" y="3231219"/>
                </a:cubicBezTo>
                <a:cubicBezTo>
                  <a:pt x="5757157" y="3245272"/>
                  <a:pt x="5778578" y="3264069"/>
                  <a:pt x="5801106" y="3280969"/>
                </a:cubicBezTo>
                <a:cubicBezTo>
                  <a:pt x="5827006" y="3299034"/>
                  <a:pt x="5850089" y="3314985"/>
                  <a:pt x="5874327" y="3335895"/>
                </a:cubicBezTo>
                <a:lnTo>
                  <a:pt x="5896602" y="3353123"/>
                </a:lnTo>
                <a:lnTo>
                  <a:pt x="5869190" y="3338282"/>
                </a:lnTo>
                <a:cubicBezTo>
                  <a:pt x="5847715" y="3329149"/>
                  <a:pt x="5825405" y="3324144"/>
                  <a:pt x="5802463" y="3320889"/>
                </a:cubicBezTo>
                <a:lnTo>
                  <a:pt x="5797202" y="3320339"/>
                </a:lnTo>
                <a:lnTo>
                  <a:pt x="5761392" y="3293477"/>
                </a:lnTo>
                <a:cubicBezTo>
                  <a:pt x="5763101" y="3297485"/>
                  <a:pt x="5767624" y="3303608"/>
                  <a:pt x="5773810" y="3306886"/>
                </a:cubicBezTo>
                <a:lnTo>
                  <a:pt x="5790861" y="3319676"/>
                </a:lnTo>
                <a:lnTo>
                  <a:pt x="5758188" y="3316259"/>
                </a:lnTo>
                <a:lnTo>
                  <a:pt x="5759849" y="3321706"/>
                </a:lnTo>
                <a:lnTo>
                  <a:pt x="5749198" y="3314346"/>
                </a:lnTo>
                <a:cubicBezTo>
                  <a:pt x="5745826" y="3313183"/>
                  <a:pt x="5740194" y="3308957"/>
                  <a:pt x="5735116" y="3303783"/>
                </a:cubicBezTo>
                <a:cubicBezTo>
                  <a:pt x="5733409" y="3299774"/>
                  <a:pt x="5727222" y="3296498"/>
                  <a:pt x="5724406" y="3294384"/>
                </a:cubicBezTo>
                <a:cubicBezTo>
                  <a:pt x="5718774" y="3290159"/>
                  <a:pt x="5716512" y="3287098"/>
                  <a:pt x="5715403" y="3288996"/>
                </a:cubicBezTo>
                <a:cubicBezTo>
                  <a:pt x="5714294" y="3290892"/>
                  <a:pt x="5717112" y="3293005"/>
                  <a:pt x="5722743" y="3297231"/>
                </a:cubicBezTo>
                <a:cubicBezTo>
                  <a:pt x="5731192" y="3303569"/>
                  <a:pt x="5739640" y="3309906"/>
                  <a:pt x="5745272" y="3314130"/>
                </a:cubicBezTo>
                <a:cubicBezTo>
                  <a:pt x="5756537" y="3322581"/>
                  <a:pt x="5757690" y="3327538"/>
                  <a:pt x="5750396" y="3326160"/>
                </a:cubicBezTo>
                <a:cubicBezTo>
                  <a:pt x="5750396" y="3326160"/>
                  <a:pt x="5749841" y="3327108"/>
                  <a:pt x="5749287" y="3328057"/>
                </a:cubicBezTo>
                <a:cubicBezTo>
                  <a:pt x="5737512" y="3327411"/>
                  <a:pt x="5737512" y="3327411"/>
                  <a:pt x="5714982" y="3310510"/>
                </a:cubicBezTo>
                <a:cubicBezTo>
                  <a:pt x="5714982" y="3310510"/>
                  <a:pt x="5712166" y="3308398"/>
                  <a:pt x="5712166" y="3308398"/>
                </a:cubicBezTo>
                <a:cubicBezTo>
                  <a:pt x="5702055" y="3304906"/>
                  <a:pt x="5693607" y="3298569"/>
                  <a:pt x="5686821" y="3289386"/>
                </a:cubicBezTo>
                <a:cubicBezTo>
                  <a:pt x="5681189" y="3285161"/>
                  <a:pt x="5678373" y="3283048"/>
                  <a:pt x="5672741" y="3278823"/>
                </a:cubicBezTo>
                <a:cubicBezTo>
                  <a:pt x="5669924" y="3276710"/>
                  <a:pt x="5663737" y="3273433"/>
                  <a:pt x="5662584" y="3268477"/>
                </a:cubicBezTo>
                <a:cubicBezTo>
                  <a:pt x="5656951" y="3264250"/>
                  <a:pt x="5647949" y="3258862"/>
                  <a:pt x="5642870" y="3253688"/>
                </a:cubicBezTo>
                <a:cubicBezTo>
                  <a:pt x="5631606" y="3245239"/>
                  <a:pt x="5622603" y="3239850"/>
                  <a:pt x="5616417" y="3236573"/>
                </a:cubicBezTo>
                <a:cubicBezTo>
                  <a:pt x="5606861" y="3232132"/>
                  <a:pt x="5598411" y="3225795"/>
                  <a:pt x="5591071" y="3217560"/>
                </a:cubicBezTo>
                <a:cubicBezTo>
                  <a:pt x="5585993" y="3212387"/>
                  <a:pt x="5575283" y="3202988"/>
                  <a:pt x="5566834" y="3196651"/>
                </a:cubicBezTo>
                <a:cubicBezTo>
                  <a:pt x="5563464" y="3195486"/>
                  <a:pt x="5557832" y="3191261"/>
                  <a:pt x="5556124" y="3187251"/>
                </a:cubicBezTo>
                <a:cubicBezTo>
                  <a:pt x="5553862" y="3184191"/>
                  <a:pt x="5551048" y="3182078"/>
                  <a:pt x="5547676" y="3180914"/>
                </a:cubicBezTo>
                <a:cubicBezTo>
                  <a:pt x="5531932" y="3173198"/>
                  <a:pt x="5516144" y="3158625"/>
                  <a:pt x="5502064" y="3148064"/>
                </a:cubicBezTo>
                <a:cubicBezTo>
                  <a:pt x="5500955" y="3149960"/>
                  <a:pt x="5503216" y="3153021"/>
                  <a:pt x="5497030" y="3149745"/>
                </a:cubicBezTo>
                <a:cubicBezTo>
                  <a:pt x="5494213" y="3147632"/>
                  <a:pt x="5488581" y="3143407"/>
                  <a:pt x="5492507" y="3143623"/>
                </a:cubicBezTo>
                <a:cubicBezTo>
                  <a:pt x="5486875" y="3139397"/>
                  <a:pt x="5481242" y="3135171"/>
                  <a:pt x="5475610" y="3130947"/>
                </a:cubicBezTo>
                <a:cubicBezTo>
                  <a:pt x="5475055" y="3131896"/>
                  <a:pt x="5476763" y="3135905"/>
                  <a:pt x="5470576" y="3132629"/>
                </a:cubicBezTo>
                <a:cubicBezTo>
                  <a:pt x="5467760" y="3130517"/>
                  <a:pt x="5465499" y="3127456"/>
                  <a:pt x="5466052" y="3126507"/>
                </a:cubicBezTo>
                <a:cubicBezTo>
                  <a:pt x="5460420" y="3122282"/>
                  <a:pt x="5454788" y="3118057"/>
                  <a:pt x="5451972" y="3115945"/>
                </a:cubicBezTo>
                <a:cubicBezTo>
                  <a:pt x="5448601" y="3114780"/>
                  <a:pt x="5450308" y="3118790"/>
                  <a:pt x="5444676" y="3114566"/>
                </a:cubicBezTo>
                <a:cubicBezTo>
                  <a:pt x="5441860" y="3112453"/>
                  <a:pt x="5435674" y="3109176"/>
                  <a:pt x="5433967" y="3105166"/>
                </a:cubicBezTo>
                <a:cubicBezTo>
                  <a:pt x="5428888" y="3099991"/>
                  <a:pt x="5418776" y="3096501"/>
                  <a:pt x="5413699" y="3091328"/>
                </a:cubicBezTo>
                <a:cubicBezTo>
                  <a:pt x="5406359" y="3083093"/>
                  <a:pt x="5400172" y="3079816"/>
                  <a:pt x="5394540" y="3075591"/>
                </a:cubicBezTo>
                <a:cubicBezTo>
                  <a:pt x="5389462" y="3070418"/>
                  <a:pt x="5386092" y="3069254"/>
                  <a:pt x="5380459" y="3065028"/>
                </a:cubicBezTo>
                <a:cubicBezTo>
                  <a:pt x="5370902" y="3060588"/>
                  <a:pt x="5356821" y="3050026"/>
                  <a:pt x="5346665" y="3039678"/>
                </a:cubicBezTo>
                <a:cubicBezTo>
                  <a:pt x="5338217" y="3033340"/>
                  <a:pt x="5328105" y="3029849"/>
                  <a:pt x="5317950" y="3019502"/>
                </a:cubicBezTo>
                <a:cubicBezTo>
                  <a:pt x="5317396" y="3020451"/>
                  <a:pt x="5307284" y="3016959"/>
                  <a:pt x="5303914" y="3015794"/>
                </a:cubicBezTo>
                <a:cubicBezTo>
                  <a:pt x="5290985" y="3010190"/>
                  <a:pt x="5290985" y="3010190"/>
                  <a:pt x="5284754" y="3000060"/>
                </a:cubicBezTo>
                <a:cubicBezTo>
                  <a:pt x="5282491" y="2996997"/>
                  <a:pt x="5280232" y="2993937"/>
                  <a:pt x="5283601" y="2995101"/>
                </a:cubicBezTo>
                <a:cubicBezTo>
                  <a:pt x="5286971" y="2996264"/>
                  <a:pt x="5287526" y="2995316"/>
                  <a:pt x="5293159" y="2999541"/>
                </a:cubicBezTo>
                <a:cubicBezTo>
                  <a:pt x="5301607" y="3005878"/>
                  <a:pt x="5310056" y="3012216"/>
                  <a:pt x="5318504" y="3018553"/>
                </a:cubicBezTo>
                <a:cubicBezTo>
                  <a:pt x="5329169" y="3021096"/>
                  <a:pt x="5341542" y="3027649"/>
                  <a:pt x="5358440" y="3040325"/>
                </a:cubicBezTo>
                <a:cubicBezTo>
                  <a:pt x="5364072" y="3044550"/>
                  <a:pt x="5369705" y="3048776"/>
                  <a:pt x="5375336" y="3052999"/>
                </a:cubicBezTo>
                <a:cubicBezTo>
                  <a:pt x="5402944" y="3075072"/>
                  <a:pt x="5432768" y="3093353"/>
                  <a:pt x="5461484" y="3113530"/>
                </a:cubicBezTo>
                <a:cubicBezTo>
                  <a:pt x="5464300" y="3115642"/>
                  <a:pt x="5468225" y="3115857"/>
                  <a:pt x="5474412" y="3119133"/>
                </a:cubicBezTo>
                <a:cubicBezTo>
                  <a:pt x="5458069" y="3105509"/>
                  <a:pt x="5441172" y="3092835"/>
                  <a:pt x="5427091" y="3082272"/>
                </a:cubicBezTo>
                <a:cubicBezTo>
                  <a:pt x="5427091" y="3082272"/>
                  <a:pt x="5427647" y="3081323"/>
                  <a:pt x="5427647" y="3081323"/>
                </a:cubicBezTo>
                <a:cubicBezTo>
                  <a:pt x="5444543" y="3093999"/>
                  <a:pt x="5461441" y="3106674"/>
                  <a:pt x="5475521" y="3117237"/>
                </a:cubicBezTo>
                <a:cubicBezTo>
                  <a:pt x="5492418" y="3129911"/>
                  <a:pt x="5506499" y="3140474"/>
                  <a:pt x="5520579" y="3151036"/>
                </a:cubicBezTo>
                <a:cubicBezTo>
                  <a:pt x="5523396" y="3153149"/>
                  <a:pt x="5529027" y="3157374"/>
                  <a:pt x="5532398" y="3158538"/>
                </a:cubicBezTo>
                <a:cubicBezTo>
                  <a:pt x="5539139" y="3160866"/>
                  <a:pt x="5538540" y="3154960"/>
                  <a:pt x="5549250" y="3164357"/>
                </a:cubicBezTo>
                <a:cubicBezTo>
                  <a:pt x="5557145" y="3171644"/>
                  <a:pt x="5564440" y="3173022"/>
                  <a:pt x="5572333" y="3180308"/>
                </a:cubicBezTo>
                <a:cubicBezTo>
                  <a:pt x="5577966" y="3184534"/>
                  <a:pt x="5586969" y="3189923"/>
                  <a:pt x="5591493" y="3196045"/>
                </a:cubicBezTo>
                <a:cubicBezTo>
                  <a:pt x="5593754" y="3199107"/>
                  <a:pt x="5597125" y="3200270"/>
                  <a:pt x="5602757" y="3204495"/>
                </a:cubicBezTo>
                <a:cubicBezTo>
                  <a:pt x="5601050" y="3200485"/>
                  <a:pt x="5595971" y="3195312"/>
                  <a:pt x="5596527" y="3194363"/>
                </a:cubicBezTo>
                <a:cubicBezTo>
                  <a:pt x="5594820" y="3190354"/>
                  <a:pt x="5598743" y="3190570"/>
                  <a:pt x="5604376" y="3194794"/>
                </a:cubicBezTo>
                <a:cubicBezTo>
                  <a:pt x="5610008" y="3199019"/>
                  <a:pt x="5618455" y="3205357"/>
                  <a:pt x="5620120" y="3202510"/>
                </a:cubicBezTo>
                <a:cubicBezTo>
                  <a:pt x="5620674" y="3201562"/>
                  <a:pt x="5626306" y="3205787"/>
                  <a:pt x="5629122" y="3207899"/>
                </a:cubicBezTo>
                <a:cubicBezTo>
                  <a:pt x="5641540" y="3221308"/>
                  <a:pt x="5657837" y="3228075"/>
                  <a:pt x="5669103" y="3236526"/>
                </a:cubicBezTo>
                <a:cubicBezTo>
                  <a:pt x="5672473" y="3237689"/>
                  <a:pt x="5675289" y="3239803"/>
                  <a:pt x="5675844" y="3238855"/>
                </a:cubicBezTo>
                <a:cubicBezTo>
                  <a:pt x="5676398" y="3237904"/>
                  <a:pt x="5674136" y="3234843"/>
                  <a:pt x="5671320" y="3232732"/>
                </a:cubicBezTo>
                <a:cubicBezTo>
                  <a:pt x="5658348" y="3220272"/>
                  <a:pt x="5645376" y="3207812"/>
                  <a:pt x="5636328" y="3195568"/>
                </a:cubicBezTo>
                <a:cubicBezTo>
                  <a:pt x="5631251" y="3190393"/>
                  <a:pt x="5627326" y="3190179"/>
                  <a:pt x="5626771" y="3191126"/>
                </a:cubicBezTo>
                <a:cubicBezTo>
                  <a:pt x="5625108" y="3193972"/>
                  <a:pt x="5621185" y="3193759"/>
                  <a:pt x="5611627" y="3189317"/>
                </a:cubicBezTo>
                <a:cubicBezTo>
                  <a:pt x="5608256" y="3188153"/>
                  <a:pt x="5605440" y="3186041"/>
                  <a:pt x="5602623" y="3183929"/>
                </a:cubicBezTo>
                <a:cubicBezTo>
                  <a:pt x="5595839" y="3174745"/>
                  <a:pt x="5580649" y="3166079"/>
                  <a:pt x="5573310" y="3157845"/>
                </a:cubicBezTo>
                <a:cubicBezTo>
                  <a:pt x="5568231" y="3152672"/>
                  <a:pt x="5562599" y="3148447"/>
                  <a:pt x="5554150" y="3142110"/>
                </a:cubicBezTo>
                <a:cubicBezTo>
                  <a:pt x="5548518" y="3137884"/>
                  <a:pt x="5544040" y="3138616"/>
                  <a:pt x="5540114" y="3138401"/>
                </a:cubicBezTo>
                <a:cubicBezTo>
                  <a:pt x="5532819" y="3137022"/>
                  <a:pt x="5521000" y="3129521"/>
                  <a:pt x="5517586" y="3121503"/>
                </a:cubicBezTo>
                <a:cubicBezTo>
                  <a:pt x="5518695" y="3119605"/>
                  <a:pt x="5516432" y="3116543"/>
                  <a:pt x="5514724" y="3112534"/>
                </a:cubicBezTo>
                <a:cubicBezTo>
                  <a:pt x="5515833" y="3110636"/>
                  <a:pt x="5510755" y="3105463"/>
                  <a:pt x="5502305" y="3099125"/>
                </a:cubicBezTo>
                <a:cubicBezTo>
                  <a:pt x="5496674" y="3094901"/>
                  <a:pt x="5491042" y="3090676"/>
                  <a:pt x="5486519" y="3084552"/>
                </a:cubicBezTo>
                <a:cubicBezTo>
                  <a:pt x="5478624" y="3077268"/>
                  <a:pt x="5469068" y="3072826"/>
                  <a:pt x="5461772" y="3071447"/>
                </a:cubicBezTo>
                <a:cubicBezTo>
                  <a:pt x="5449997" y="3070801"/>
                  <a:pt x="5433101" y="3058126"/>
                  <a:pt x="5417911" y="3049460"/>
                </a:cubicBezTo>
                <a:cubicBezTo>
                  <a:pt x="5411725" y="3046184"/>
                  <a:pt x="5407200" y="3040063"/>
                  <a:pt x="5399307" y="3032777"/>
                </a:cubicBezTo>
                <a:cubicBezTo>
                  <a:pt x="5390858" y="3026438"/>
                  <a:pt x="5383520" y="3018204"/>
                  <a:pt x="5378995" y="3012082"/>
                </a:cubicBezTo>
                <a:cubicBezTo>
                  <a:pt x="5364316" y="2995612"/>
                  <a:pt x="5361498" y="2993499"/>
                  <a:pt x="5347463" y="2989793"/>
                </a:cubicBezTo>
                <a:cubicBezTo>
                  <a:pt x="5344647" y="2987680"/>
                  <a:pt x="5343538" y="2989578"/>
                  <a:pt x="5340167" y="2988412"/>
                </a:cubicBezTo>
                <a:cubicBezTo>
                  <a:pt x="5326043" y="2970996"/>
                  <a:pt x="5311962" y="2960432"/>
                  <a:pt x="5295065" y="2947758"/>
                </a:cubicBezTo>
                <a:cubicBezTo>
                  <a:pt x="5283800" y="2939308"/>
                  <a:pt x="5275351" y="2932970"/>
                  <a:pt x="5264087" y="2924520"/>
                </a:cubicBezTo>
                <a:cubicBezTo>
                  <a:pt x="5241004" y="2908569"/>
                  <a:pt x="5220137" y="2888823"/>
                  <a:pt x="5194237" y="2870757"/>
                </a:cubicBezTo>
                <a:cubicBezTo>
                  <a:pt x="5185789" y="2864420"/>
                  <a:pt x="5185191" y="2858515"/>
                  <a:pt x="5175078" y="2855022"/>
                </a:cubicBezTo>
                <a:cubicBezTo>
                  <a:pt x="5165521" y="2850583"/>
                  <a:pt x="5158182" y="2842347"/>
                  <a:pt x="5151996" y="2839072"/>
                </a:cubicBezTo>
                <a:cubicBezTo>
                  <a:pt x="5143546" y="2832734"/>
                  <a:pt x="5135098" y="2826396"/>
                  <a:pt x="5126650" y="2820059"/>
                </a:cubicBezTo>
                <a:cubicBezTo>
                  <a:pt x="5119909" y="2817731"/>
                  <a:pt x="5124433" y="2823853"/>
                  <a:pt x="5120508" y="2823637"/>
                </a:cubicBezTo>
                <a:cubicBezTo>
                  <a:pt x="5109842" y="2821094"/>
                  <a:pt x="5098022" y="2813593"/>
                  <a:pt x="5085050" y="2801133"/>
                </a:cubicBezTo>
                <a:cubicBezTo>
                  <a:pt x="5082234" y="2799020"/>
                  <a:pt x="5082789" y="2798071"/>
                  <a:pt x="5077157" y="2793847"/>
                </a:cubicBezTo>
                <a:cubicBezTo>
                  <a:pt x="5074341" y="2791734"/>
                  <a:pt x="5070969" y="2790570"/>
                  <a:pt x="5069861" y="2792467"/>
                </a:cubicBezTo>
                <a:cubicBezTo>
                  <a:pt x="5069307" y="2793417"/>
                  <a:pt x="5068198" y="2795314"/>
                  <a:pt x="5073831" y="2799540"/>
                </a:cubicBezTo>
                <a:cubicBezTo>
                  <a:pt x="5082833" y="2804927"/>
                  <a:pt x="5090727" y="2812214"/>
                  <a:pt x="5096914" y="2815491"/>
                </a:cubicBezTo>
                <a:cubicBezTo>
                  <a:pt x="5108178" y="2823941"/>
                  <a:pt x="5112703" y="2830063"/>
                  <a:pt x="5121151" y="2836401"/>
                </a:cubicBezTo>
                <a:cubicBezTo>
                  <a:pt x="5126229" y="2841573"/>
                  <a:pt x="5127382" y="2846531"/>
                  <a:pt x="5126272" y="2848430"/>
                </a:cubicBezTo>
                <a:cubicBezTo>
                  <a:pt x="5130243" y="2855501"/>
                  <a:pt x="5129688" y="2856448"/>
                  <a:pt x="5139247" y="2860889"/>
                </a:cubicBezTo>
                <a:cubicBezTo>
                  <a:pt x="5151065" y="2868389"/>
                  <a:pt x="5162883" y="2875892"/>
                  <a:pt x="5175257" y="2882445"/>
                </a:cubicBezTo>
                <a:cubicBezTo>
                  <a:pt x="5178627" y="2883609"/>
                  <a:pt x="5183705" y="2888782"/>
                  <a:pt x="5189337" y="2893007"/>
                </a:cubicBezTo>
                <a:cubicBezTo>
                  <a:pt x="5192153" y="2895120"/>
                  <a:pt x="5191045" y="2897017"/>
                  <a:pt x="5193305" y="2900078"/>
                </a:cubicBezTo>
                <a:cubicBezTo>
                  <a:pt x="5197830" y="2906201"/>
                  <a:pt x="5191643" y="2902922"/>
                  <a:pt x="5187719" y="2902710"/>
                </a:cubicBezTo>
                <a:cubicBezTo>
                  <a:pt x="5183793" y="2902493"/>
                  <a:pt x="5175346" y="2896156"/>
                  <a:pt x="5168604" y="2893829"/>
                </a:cubicBezTo>
                <a:cubicBezTo>
                  <a:pt x="5165234" y="2892664"/>
                  <a:pt x="5165234" y="2892664"/>
                  <a:pt x="5164680" y="2893613"/>
                </a:cubicBezTo>
                <a:cubicBezTo>
                  <a:pt x="5164126" y="2894562"/>
                  <a:pt x="5166941" y="2896673"/>
                  <a:pt x="5169757" y="2898786"/>
                </a:cubicBezTo>
                <a:cubicBezTo>
                  <a:pt x="5178206" y="2905124"/>
                  <a:pt x="5188916" y="2914523"/>
                  <a:pt x="5198473" y="2918962"/>
                </a:cubicBezTo>
                <a:cubicBezTo>
                  <a:pt x="5199028" y="2918014"/>
                  <a:pt x="5201290" y="2921075"/>
                  <a:pt x="5201290" y="2921075"/>
                </a:cubicBezTo>
                <a:cubicBezTo>
                  <a:pt x="5206367" y="2926249"/>
                  <a:pt x="5200736" y="2922024"/>
                  <a:pt x="5200181" y="2922972"/>
                </a:cubicBezTo>
                <a:cubicBezTo>
                  <a:pt x="5196811" y="2921810"/>
                  <a:pt x="5195701" y="2923706"/>
                  <a:pt x="5201335" y="2927931"/>
                </a:cubicBezTo>
                <a:cubicBezTo>
                  <a:pt x="5206966" y="2932157"/>
                  <a:pt x="5212598" y="2936381"/>
                  <a:pt x="5221047" y="2942718"/>
                </a:cubicBezTo>
                <a:cubicBezTo>
                  <a:pt x="5211490" y="2938278"/>
                  <a:pt x="5203041" y="2931939"/>
                  <a:pt x="5194039" y="2926551"/>
                </a:cubicBezTo>
                <a:cubicBezTo>
                  <a:pt x="5187853" y="2923275"/>
                  <a:pt x="5187298" y="2924224"/>
                  <a:pt x="5189560" y="2927285"/>
                </a:cubicBezTo>
                <a:cubicBezTo>
                  <a:pt x="5190158" y="2933191"/>
                  <a:pt x="5189604" y="2934140"/>
                  <a:pt x="5177785" y="2926638"/>
                </a:cubicBezTo>
                <a:cubicBezTo>
                  <a:pt x="5174970" y="2924527"/>
                  <a:pt x="5169337" y="2920301"/>
                  <a:pt x="5166520" y="2918187"/>
                </a:cubicBezTo>
                <a:cubicBezTo>
                  <a:pt x="5165966" y="2919138"/>
                  <a:pt x="5165966" y="2919138"/>
                  <a:pt x="5165411" y="2920086"/>
                </a:cubicBezTo>
                <a:cubicBezTo>
                  <a:pt x="5165411" y="2920086"/>
                  <a:pt x="5164857" y="2921035"/>
                  <a:pt x="5164857" y="2921035"/>
                </a:cubicBezTo>
                <a:cubicBezTo>
                  <a:pt x="5185125" y="2934874"/>
                  <a:pt x="5196434" y="2950180"/>
                  <a:pt x="5216146" y="2964968"/>
                </a:cubicBezTo>
                <a:cubicBezTo>
                  <a:pt x="5227411" y="2973417"/>
                  <a:pt x="5237567" y="2983764"/>
                  <a:pt x="5247169" y="2995061"/>
                </a:cubicBezTo>
                <a:cubicBezTo>
                  <a:pt x="5246615" y="2996009"/>
                  <a:pt x="5252247" y="3000233"/>
                  <a:pt x="5251692" y="3001183"/>
                </a:cubicBezTo>
                <a:cubicBezTo>
                  <a:pt x="5250584" y="3003078"/>
                  <a:pt x="5244952" y="2998854"/>
                  <a:pt x="5242136" y="2996742"/>
                </a:cubicBezTo>
                <a:cubicBezTo>
                  <a:pt x="5233688" y="2990404"/>
                  <a:pt x="5225239" y="2984067"/>
                  <a:pt x="5216791" y="2977729"/>
                </a:cubicBezTo>
                <a:cubicBezTo>
                  <a:pt x="5213974" y="2975617"/>
                  <a:pt x="5211157" y="2973504"/>
                  <a:pt x="5210602" y="2974454"/>
                </a:cubicBezTo>
                <a:cubicBezTo>
                  <a:pt x="5210048" y="2975402"/>
                  <a:pt x="5209494" y="2976350"/>
                  <a:pt x="5212311" y="2978463"/>
                </a:cubicBezTo>
                <a:cubicBezTo>
                  <a:pt x="5217943" y="2982687"/>
                  <a:pt x="5219651" y="2986698"/>
                  <a:pt x="5228099" y="2993035"/>
                </a:cubicBezTo>
                <a:cubicBezTo>
                  <a:pt x="5236546" y="2999372"/>
                  <a:pt x="5244996" y="3005710"/>
                  <a:pt x="5253444" y="3012048"/>
                </a:cubicBezTo>
                <a:cubicBezTo>
                  <a:pt x="5258522" y="3017221"/>
                  <a:pt x="5254598" y="3017006"/>
                  <a:pt x="5254043" y="3017955"/>
                </a:cubicBezTo>
                <a:cubicBezTo>
                  <a:pt x="5253489" y="3018903"/>
                  <a:pt x="5252936" y="3019852"/>
                  <a:pt x="5252936" y="3019852"/>
                </a:cubicBezTo>
                <a:cubicBezTo>
                  <a:pt x="5235483" y="3008126"/>
                  <a:pt x="5224263" y="3006529"/>
                  <a:pt x="5207367" y="2993856"/>
                </a:cubicBezTo>
                <a:cubicBezTo>
                  <a:pt x="5173573" y="2968505"/>
                  <a:pt x="5144258" y="2942422"/>
                  <a:pt x="5109910" y="2918020"/>
                </a:cubicBezTo>
                <a:cubicBezTo>
                  <a:pt x="5103724" y="2914745"/>
                  <a:pt x="5096384" y="2906510"/>
                  <a:pt x="5094720" y="2909355"/>
                </a:cubicBezTo>
                <a:cubicBezTo>
                  <a:pt x="5089687" y="2911037"/>
                  <a:pt x="5102060" y="2917590"/>
                  <a:pt x="5107692" y="2921814"/>
                </a:cubicBezTo>
                <a:cubicBezTo>
                  <a:pt x="5119510" y="2929316"/>
                  <a:pt x="5129113" y="2940612"/>
                  <a:pt x="5140377" y="2949062"/>
                </a:cubicBezTo>
                <a:cubicBezTo>
                  <a:pt x="5152196" y="2956563"/>
                  <a:pt x="5166832" y="2966178"/>
                  <a:pt x="5176988" y="2976524"/>
                </a:cubicBezTo>
                <a:cubicBezTo>
                  <a:pt x="5195592" y="2993210"/>
                  <a:pt x="5215860" y="3007048"/>
                  <a:pt x="5232757" y="3019723"/>
                </a:cubicBezTo>
                <a:cubicBezTo>
                  <a:pt x="5268811" y="3048134"/>
                  <a:pt x="5300942" y="3076331"/>
                  <a:pt x="5321300" y="3103882"/>
                </a:cubicBezTo>
                <a:cubicBezTo>
                  <a:pt x="5330900" y="3115178"/>
                  <a:pt x="5342165" y="3123627"/>
                  <a:pt x="5353430" y="3132076"/>
                </a:cubicBezTo>
                <a:cubicBezTo>
                  <a:pt x="5356245" y="3134191"/>
                  <a:pt x="5365248" y="3139578"/>
                  <a:pt x="5364140" y="3141476"/>
                </a:cubicBezTo>
                <a:cubicBezTo>
                  <a:pt x="5361922" y="3145269"/>
                  <a:pt x="5354583" y="3137035"/>
                  <a:pt x="5351766" y="3134922"/>
                </a:cubicBezTo>
                <a:cubicBezTo>
                  <a:pt x="5303892" y="3099010"/>
                  <a:pt x="5256018" y="3063097"/>
                  <a:pt x="5205328" y="3025071"/>
                </a:cubicBezTo>
                <a:cubicBezTo>
                  <a:pt x="5188430" y="3012397"/>
                  <a:pt x="5174393" y="3008690"/>
                  <a:pt x="5157542" y="3002871"/>
                </a:cubicBezTo>
                <a:cubicBezTo>
                  <a:pt x="5157542" y="3002871"/>
                  <a:pt x="5156986" y="3003819"/>
                  <a:pt x="5156432" y="3004768"/>
                </a:cubicBezTo>
                <a:cubicBezTo>
                  <a:pt x="5160402" y="3011838"/>
                  <a:pt x="5162109" y="3015848"/>
                  <a:pt x="5163262" y="3020807"/>
                </a:cubicBezTo>
                <a:cubicBezTo>
                  <a:pt x="5161600" y="3023652"/>
                  <a:pt x="5168385" y="3032836"/>
                  <a:pt x="5176833" y="3039174"/>
                </a:cubicBezTo>
                <a:cubicBezTo>
                  <a:pt x="5199363" y="3056073"/>
                  <a:pt x="5195482" y="3062713"/>
                  <a:pt x="5195525" y="3069569"/>
                </a:cubicBezTo>
                <a:cubicBezTo>
                  <a:pt x="5194462" y="3078322"/>
                  <a:pt x="5205772" y="3093627"/>
                  <a:pt x="5217079" y="3108932"/>
                </a:cubicBezTo>
                <a:cubicBezTo>
                  <a:pt x="5218788" y="3112942"/>
                  <a:pt x="5224975" y="3116219"/>
                  <a:pt x="5227790" y="3118331"/>
                </a:cubicBezTo>
                <a:cubicBezTo>
                  <a:pt x="5239055" y="3126781"/>
                  <a:pt x="5250874" y="3134283"/>
                  <a:pt x="5257659" y="3143466"/>
                </a:cubicBezTo>
                <a:cubicBezTo>
                  <a:pt x="5259921" y="3146527"/>
                  <a:pt x="5262738" y="3148640"/>
                  <a:pt x="5268370" y="3152865"/>
                </a:cubicBezTo>
                <a:cubicBezTo>
                  <a:pt x="5276818" y="3159202"/>
                  <a:pt x="5285267" y="3165540"/>
                  <a:pt x="5290899" y="3169765"/>
                </a:cubicBezTo>
                <a:cubicBezTo>
                  <a:pt x="5304426" y="3181277"/>
                  <a:pt x="5319061" y="3190889"/>
                  <a:pt x="5331989" y="3196495"/>
                </a:cubicBezTo>
                <a:cubicBezTo>
                  <a:pt x="5342099" y="3199985"/>
                  <a:pt x="5352810" y="3209385"/>
                  <a:pt x="5359596" y="3218567"/>
                </a:cubicBezTo>
                <a:cubicBezTo>
                  <a:pt x="5371459" y="3232925"/>
                  <a:pt x="5391172" y="3247713"/>
                  <a:pt x="5403590" y="3261121"/>
                </a:cubicBezTo>
                <a:cubicBezTo>
                  <a:pt x="5405851" y="3264182"/>
                  <a:pt x="5457053" y="3294403"/>
                  <a:pt x="5457606" y="3293455"/>
                </a:cubicBezTo>
                <a:cubicBezTo>
                  <a:pt x="5465455" y="3293886"/>
                  <a:pt x="5477275" y="3301387"/>
                  <a:pt x="5485723" y="3307724"/>
                </a:cubicBezTo>
                <a:cubicBezTo>
                  <a:pt x="5494726" y="3313113"/>
                  <a:pt x="5501512" y="3322297"/>
                  <a:pt x="5508852" y="3330531"/>
                </a:cubicBezTo>
                <a:cubicBezTo>
                  <a:pt x="5508297" y="3331480"/>
                  <a:pt x="5507743" y="3332429"/>
                  <a:pt x="5510559" y="3334542"/>
                </a:cubicBezTo>
                <a:cubicBezTo>
                  <a:pt x="5527456" y="3347216"/>
                  <a:pt x="5536502" y="3359460"/>
                  <a:pt x="5550029" y="3370972"/>
                </a:cubicBezTo>
                <a:cubicBezTo>
                  <a:pt x="5557924" y="3378258"/>
                  <a:pt x="5562957" y="3376577"/>
                  <a:pt x="5570297" y="3384810"/>
                </a:cubicBezTo>
                <a:cubicBezTo>
                  <a:pt x="5573113" y="3386924"/>
                  <a:pt x="5598414" y="3399080"/>
                  <a:pt x="5602339" y="3399295"/>
                </a:cubicBezTo>
                <a:cubicBezTo>
                  <a:pt x="5605709" y="3400459"/>
                  <a:pt x="5609080" y="3401623"/>
                  <a:pt x="5612450" y="3402787"/>
                </a:cubicBezTo>
                <a:cubicBezTo>
                  <a:pt x="5628195" y="3410504"/>
                  <a:pt x="5639459" y="3418954"/>
                  <a:pt x="5648506" y="3431199"/>
                </a:cubicBezTo>
                <a:cubicBezTo>
                  <a:pt x="5650768" y="3434259"/>
                  <a:pt x="5653030" y="3437321"/>
                  <a:pt x="5658107" y="3442494"/>
                </a:cubicBezTo>
                <a:cubicBezTo>
                  <a:pt x="5657553" y="3443443"/>
                  <a:pt x="5659815" y="3446504"/>
                  <a:pt x="5659815" y="3446504"/>
                </a:cubicBezTo>
                <a:cubicBezTo>
                  <a:pt x="5673896" y="3457067"/>
                  <a:pt x="5683497" y="3468362"/>
                  <a:pt x="5695317" y="3475864"/>
                </a:cubicBezTo>
                <a:cubicBezTo>
                  <a:pt x="5707136" y="3483365"/>
                  <a:pt x="5718955" y="3490867"/>
                  <a:pt x="5728512" y="3495306"/>
                </a:cubicBezTo>
                <a:cubicBezTo>
                  <a:pt x="5747625" y="3504188"/>
                  <a:pt x="5756074" y="3510526"/>
                  <a:pt x="5767938" y="3524883"/>
                </a:cubicBezTo>
                <a:cubicBezTo>
                  <a:pt x="5772462" y="3531004"/>
                  <a:pt x="5778094" y="3535230"/>
                  <a:pt x="5786542" y="3541568"/>
                </a:cubicBezTo>
                <a:lnTo>
                  <a:pt x="5795997" y="3548660"/>
                </a:lnTo>
                <a:lnTo>
                  <a:pt x="5799257" y="3552318"/>
                </a:lnTo>
                <a:cubicBezTo>
                  <a:pt x="5800964" y="3556327"/>
                  <a:pt x="5806042" y="3561501"/>
                  <a:pt x="5799301" y="3559174"/>
                </a:cubicBezTo>
                <a:cubicBezTo>
                  <a:pt x="5795931" y="3558009"/>
                  <a:pt x="5794822" y="3559906"/>
                  <a:pt x="5792007" y="3557794"/>
                </a:cubicBezTo>
                <a:cubicBezTo>
                  <a:pt x="5786374" y="3553569"/>
                  <a:pt x="5780188" y="3550292"/>
                  <a:pt x="5777927" y="3547231"/>
                </a:cubicBezTo>
                <a:cubicBezTo>
                  <a:pt x="5767769" y="3536884"/>
                  <a:pt x="5757059" y="3527485"/>
                  <a:pt x="5746350" y="3518088"/>
                </a:cubicBezTo>
                <a:cubicBezTo>
                  <a:pt x="5739010" y="3509851"/>
                  <a:pt x="5738455" y="3510801"/>
                  <a:pt x="5731159" y="3509421"/>
                </a:cubicBezTo>
                <a:cubicBezTo>
                  <a:pt x="5730050" y="3511318"/>
                  <a:pt x="5725572" y="3512052"/>
                  <a:pt x="5719386" y="3508775"/>
                </a:cubicBezTo>
                <a:cubicBezTo>
                  <a:pt x="5710936" y="3502438"/>
                  <a:pt x="5704196" y="3500110"/>
                  <a:pt x="5692931" y="3491660"/>
                </a:cubicBezTo>
                <a:cubicBezTo>
                  <a:pt x="5687853" y="3486487"/>
                  <a:pt x="5678850" y="3481098"/>
                  <a:pt x="5670956" y="3473812"/>
                </a:cubicBezTo>
                <a:cubicBezTo>
                  <a:pt x="5665323" y="3469586"/>
                  <a:pt x="5664215" y="3471483"/>
                  <a:pt x="5663661" y="3472432"/>
                </a:cubicBezTo>
                <a:cubicBezTo>
                  <a:pt x="5662552" y="3474329"/>
                  <a:pt x="5664814" y="3477390"/>
                  <a:pt x="5667631" y="3479503"/>
                </a:cubicBezTo>
                <a:cubicBezTo>
                  <a:pt x="5673262" y="3483728"/>
                  <a:pt x="5673816" y="3482779"/>
                  <a:pt x="5676633" y="3484891"/>
                </a:cubicBezTo>
                <a:cubicBezTo>
                  <a:pt x="5691822" y="3493556"/>
                  <a:pt x="5702533" y="3502956"/>
                  <a:pt x="5708764" y="3513088"/>
                </a:cubicBezTo>
                <a:cubicBezTo>
                  <a:pt x="5710471" y="3517098"/>
                  <a:pt x="5703730" y="3514769"/>
                  <a:pt x="5708253" y="3520892"/>
                </a:cubicBezTo>
                <a:cubicBezTo>
                  <a:pt x="5716702" y="3527230"/>
                  <a:pt x="5725151" y="3533567"/>
                  <a:pt x="5733600" y="3539904"/>
                </a:cubicBezTo>
                <a:cubicBezTo>
                  <a:pt x="5738677" y="3545078"/>
                  <a:pt x="5748235" y="3549518"/>
                  <a:pt x="5755573" y="3557753"/>
                </a:cubicBezTo>
                <a:cubicBezTo>
                  <a:pt x="5762359" y="3566937"/>
                  <a:pt x="5767393" y="3565255"/>
                  <a:pt x="5775841" y="3571593"/>
                </a:cubicBezTo>
                <a:cubicBezTo>
                  <a:pt x="5800631" y="3591553"/>
                  <a:pt x="5824825" y="3605608"/>
                  <a:pt x="5846800" y="3623456"/>
                </a:cubicBezTo>
                <a:cubicBezTo>
                  <a:pt x="5858064" y="3631906"/>
                  <a:pt x="5866513" y="3638244"/>
                  <a:pt x="5877777" y="3646694"/>
                </a:cubicBezTo>
                <a:cubicBezTo>
                  <a:pt x="5894675" y="3659368"/>
                  <a:pt x="5908755" y="3669932"/>
                  <a:pt x="5928423" y="3677864"/>
                </a:cubicBezTo>
                <a:cubicBezTo>
                  <a:pt x="5930685" y="3680925"/>
                  <a:pt x="5929576" y="3682822"/>
                  <a:pt x="5932392" y="3684935"/>
                </a:cubicBezTo>
                <a:cubicBezTo>
                  <a:pt x="5940885" y="3698128"/>
                  <a:pt x="5943702" y="3700240"/>
                  <a:pt x="5962816" y="3709120"/>
                </a:cubicBezTo>
                <a:lnTo>
                  <a:pt x="5968331" y="3712041"/>
                </a:lnTo>
                <a:lnTo>
                  <a:pt x="5970061" y="3714396"/>
                </a:lnTo>
                <a:cubicBezTo>
                  <a:pt x="5984880" y="3732406"/>
                  <a:pt x="6001366" y="3749882"/>
                  <a:pt x="6020839" y="3766688"/>
                </a:cubicBezTo>
                <a:cubicBezTo>
                  <a:pt x="6048659" y="3787694"/>
                  <a:pt x="6070915" y="3816053"/>
                  <a:pt x="6091315" y="3847039"/>
                </a:cubicBezTo>
                <a:lnTo>
                  <a:pt x="6096922" y="3856116"/>
                </a:lnTo>
                <a:lnTo>
                  <a:pt x="6084222" y="3847949"/>
                </a:lnTo>
                <a:cubicBezTo>
                  <a:pt x="6049918" y="3830402"/>
                  <a:pt x="6014461" y="3807897"/>
                  <a:pt x="5980667" y="3782546"/>
                </a:cubicBezTo>
                <a:cubicBezTo>
                  <a:pt x="5960954" y="3767759"/>
                  <a:pt x="5944058" y="3755085"/>
                  <a:pt x="5924345" y="3740297"/>
                </a:cubicBezTo>
                <a:cubicBezTo>
                  <a:pt x="5921528" y="3738184"/>
                  <a:pt x="5916450" y="3733011"/>
                  <a:pt x="5912525" y="3732796"/>
                </a:cubicBezTo>
                <a:cubicBezTo>
                  <a:pt x="5908600" y="3732580"/>
                  <a:pt x="5913125" y="3738703"/>
                  <a:pt x="5915940" y="3740815"/>
                </a:cubicBezTo>
                <a:cubicBezTo>
                  <a:pt x="5926650" y="3750213"/>
                  <a:pt x="5933990" y="3758448"/>
                  <a:pt x="5944701" y="3767846"/>
                </a:cubicBezTo>
                <a:cubicBezTo>
                  <a:pt x="5958227" y="3779357"/>
                  <a:pt x="5972309" y="3789921"/>
                  <a:pt x="5984725" y="3803329"/>
                </a:cubicBezTo>
                <a:cubicBezTo>
                  <a:pt x="5978540" y="3800053"/>
                  <a:pt x="5977431" y="3801949"/>
                  <a:pt x="5971798" y="3797724"/>
                </a:cubicBezTo>
                <a:cubicBezTo>
                  <a:pt x="5960534" y="3789274"/>
                  <a:pt x="5950422" y="3785783"/>
                  <a:pt x="5941419" y="3780393"/>
                </a:cubicBezTo>
                <a:cubicBezTo>
                  <a:pt x="5938603" y="3778281"/>
                  <a:pt x="5934678" y="3778067"/>
                  <a:pt x="5934123" y="3779014"/>
                </a:cubicBezTo>
                <a:cubicBezTo>
                  <a:pt x="5935831" y="3783025"/>
                  <a:pt x="5939202" y="3784189"/>
                  <a:pt x="5942019" y="3786300"/>
                </a:cubicBezTo>
                <a:cubicBezTo>
                  <a:pt x="5944834" y="3788413"/>
                  <a:pt x="5947650" y="3790525"/>
                  <a:pt x="5953283" y="3794750"/>
                </a:cubicBezTo>
                <a:cubicBezTo>
                  <a:pt x="5966254" y="3807210"/>
                  <a:pt x="5982553" y="3813978"/>
                  <a:pt x="5998895" y="3827602"/>
                </a:cubicBezTo>
                <a:cubicBezTo>
                  <a:pt x="6007344" y="3833940"/>
                  <a:pt x="6018608" y="3842390"/>
                  <a:pt x="6027057" y="3848727"/>
                </a:cubicBezTo>
                <a:cubicBezTo>
                  <a:pt x="6036059" y="3854118"/>
                  <a:pt x="6040029" y="3861187"/>
                  <a:pt x="6051294" y="3869637"/>
                </a:cubicBezTo>
                <a:cubicBezTo>
                  <a:pt x="6080563" y="3888864"/>
                  <a:pt x="6106509" y="3913785"/>
                  <a:pt x="6135224" y="3933962"/>
                </a:cubicBezTo>
                <a:cubicBezTo>
                  <a:pt x="6138040" y="3936074"/>
                  <a:pt x="6140856" y="3938186"/>
                  <a:pt x="6143118" y="3941248"/>
                </a:cubicBezTo>
                <a:cubicBezTo>
                  <a:pt x="6145379" y="3944309"/>
                  <a:pt x="6148196" y="3946422"/>
                  <a:pt x="6148196" y="3946422"/>
                </a:cubicBezTo>
                <a:lnTo>
                  <a:pt x="6158748" y="3952738"/>
                </a:lnTo>
                <a:lnTo>
                  <a:pt x="6170136" y="3966251"/>
                </a:lnTo>
                <a:cubicBezTo>
                  <a:pt x="6176628" y="3971502"/>
                  <a:pt x="6184046" y="3974654"/>
                  <a:pt x="6195174" y="3976755"/>
                </a:cubicBezTo>
                <a:lnTo>
                  <a:pt x="6199917" y="3978154"/>
                </a:lnTo>
                <a:lnTo>
                  <a:pt x="6205877" y="3982016"/>
                </a:lnTo>
                <a:cubicBezTo>
                  <a:pt x="6212495" y="3987151"/>
                  <a:pt x="6218278" y="3992852"/>
                  <a:pt x="6222524" y="3999449"/>
                </a:cubicBezTo>
                <a:cubicBezTo>
                  <a:pt x="6225341" y="4001561"/>
                  <a:pt x="6225341" y="4001561"/>
                  <a:pt x="6228157" y="4003675"/>
                </a:cubicBezTo>
                <a:lnTo>
                  <a:pt x="6240586" y="4012998"/>
                </a:lnTo>
                <a:lnTo>
                  <a:pt x="6232264" y="4039775"/>
                </a:lnTo>
                <a:cubicBezTo>
                  <a:pt x="6224849" y="4052379"/>
                  <a:pt x="6235975" y="4069185"/>
                  <a:pt x="6247101" y="4064982"/>
                </a:cubicBezTo>
                <a:cubicBezTo>
                  <a:pt x="6299031" y="4043975"/>
                  <a:pt x="6310160" y="4094391"/>
                  <a:pt x="6336124" y="4119601"/>
                </a:cubicBezTo>
                <a:cubicBezTo>
                  <a:pt x="6354667" y="4140608"/>
                  <a:pt x="6369506" y="4161612"/>
                  <a:pt x="6384342" y="4182620"/>
                </a:cubicBezTo>
                <a:cubicBezTo>
                  <a:pt x="6406599" y="4224634"/>
                  <a:pt x="6399180" y="4241439"/>
                  <a:pt x="6358378" y="4245639"/>
                </a:cubicBezTo>
                <a:cubicBezTo>
                  <a:pt x="6347250" y="4249842"/>
                  <a:pt x="6339831" y="4245639"/>
                  <a:pt x="6332414" y="4258243"/>
                </a:cubicBezTo>
                <a:cubicBezTo>
                  <a:pt x="6313868" y="4304459"/>
                  <a:pt x="6276777" y="4325464"/>
                  <a:pt x="6239685" y="4296054"/>
                </a:cubicBezTo>
                <a:cubicBezTo>
                  <a:pt x="6172917" y="4249842"/>
                  <a:pt x="6106153" y="4203626"/>
                  <a:pt x="6061642" y="4128002"/>
                </a:cubicBezTo>
                <a:cubicBezTo>
                  <a:pt x="6050514" y="4106996"/>
                  <a:pt x="6039388" y="4085991"/>
                  <a:pt x="6020839" y="4077587"/>
                </a:cubicBezTo>
                <a:cubicBezTo>
                  <a:pt x="5935528" y="4035575"/>
                  <a:pt x="5865053" y="3964150"/>
                  <a:pt x="5798288" y="3896929"/>
                </a:cubicBezTo>
                <a:lnTo>
                  <a:pt x="5786158" y="3884415"/>
                </a:lnTo>
                <a:lnTo>
                  <a:pt x="5776155" y="3893232"/>
                </a:lnTo>
                <a:cubicBezTo>
                  <a:pt x="5765636" y="3898782"/>
                  <a:pt x="5755478" y="3893126"/>
                  <a:pt x="5743556" y="3880664"/>
                </a:cubicBezTo>
                <a:lnTo>
                  <a:pt x="5701894" y="3841647"/>
                </a:lnTo>
                <a:lnTo>
                  <a:pt x="5672176" y="3846514"/>
                </a:lnTo>
                <a:cubicBezTo>
                  <a:pt x="5653631" y="3850714"/>
                  <a:pt x="5635084" y="3838111"/>
                  <a:pt x="5620246" y="3821306"/>
                </a:cubicBezTo>
                <a:cubicBezTo>
                  <a:pt x="5616538" y="3812902"/>
                  <a:pt x="5609120" y="3808701"/>
                  <a:pt x="5601699" y="3817105"/>
                </a:cubicBezTo>
                <a:lnTo>
                  <a:pt x="5601701" y="3822079"/>
                </a:lnTo>
                <a:lnTo>
                  <a:pt x="5633563" y="3855295"/>
                </a:lnTo>
                <a:cubicBezTo>
                  <a:pt x="5642470" y="3864555"/>
                  <a:pt x="5649425" y="3874679"/>
                  <a:pt x="5654461" y="3885319"/>
                </a:cubicBezTo>
                <a:cubicBezTo>
                  <a:pt x="5655699" y="3889688"/>
                  <a:pt x="5656939" y="3894056"/>
                  <a:pt x="5658178" y="3898424"/>
                </a:cubicBezTo>
                <a:lnTo>
                  <a:pt x="5666613" y="3907431"/>
                </a:lnTo>
                <a:cubicBezTo>
                  <a:pt x="5687013" y="3931590"/>
                  <a:pt x="5705559" y="3957850"/>
                  <a:pt x="5720396" y="3989359"/>
                </a:cubicBezTo>
                <a:cubicBezTo>
                  <a:pt x="5813125" y="4014565"/>
                  <a:pt x="5853926" y="4119601"/>
                  <a:pt x="5931822" y="4170016"/>
                </a:cubicBezTo>
                <a:cubicBezTo>
                  <a:pt x="5935528" y="4174217"/>
                  <a:pt x="5939238" y="4174217"/>
                  <a:pt x="5942949" y="4178417"/>
                </a:cubicBezTo>
                <a:cubicBezTo>
                  <a:pt x="5954076" y="4199426"/>
                  <a:pt x="5987460" y="4212028"/>
                  <a:pt x="5968912" y="4245640"/>
                </a:cubicBezTo>
                <a:cubicBezTo>
                  <a:pt x="5950365" y="4279249"/>
                  <a:pt x="5924402" y="4258243"/>
                  <a:pt x="5902147" y="4249842"/>
                </a:cubicBezTo>
                <a:cubicBezTo>
                  <a:pt x="5868764" y="4241439"/>
                  <a:pt x="5839091" y="4220433"/>
                  <a:pt x="5816835" y="4191022"/>
                </a:cubicBezTo>
                <a:cubicBezTo>
                  <a:pt x="5772324" y="4146908"/>
                  <a:pt x="5719467" y="4116973"/>
                  <a:pt x="5670785" y="4081720"/>
                </a:cubicBezTo>
                <a:lnTo>
                  <a:pt x="5633513" y="4051679"/>
                </a:lnTo>
                <a:lnTo>
                  <a:pt x="5632591" y="4064493"/>
                </a:lnTo>
                <a:cubicBezTo>
                  <a:pt x="5631686" y="4072585"/>
                  <a:pt x="5630173" y="4080386"/>
                  <a:pt x="5627135" y="4087834"/>
                </a:cubicBezTo>
                <a:cubicBezTo>
                  <a:pt x="5594011" y="4158800"/>
                  <a:pt x="5666350" y="4123788"/>
                  <a:pt x="5673069" y="4152202"/>
                </a:cubicBezTo>
                <a:cubicBezTo>
                  <a:pt x="5679533" y="4163294"/>
                  <a:pt x="5688616" y="4169238"/>
                  <a:pt x="5695077" y="4180327"/>
                </a:cubicBezTo>
                <a:cubicBezTo>
                  <a:pt x="5723548" y="4219542"/>
                  <a:pt x="5751056" y="4254700"/>
                  <a:pt x="5794556" y="4276301"/>
                </a:cubicBezTo>
                <a:cubicBezTo>
                  <a:pt x="5808179" y="4285215"/>
                  <a:pt x="5815604" y="4300366"/>
                  <a:pt x="5829227" y="4309281"/>
                </a:cubicBezTo>
                <a:cubicBezTo>
                  <a:pt x="5884690" y="4349002"/>
                  <a:pt x="5885278" y="4448891"/>
                  <a:pt x="5956729" y="4475058"/>
                </a:cubicBezTo>
                <a:cubicBezTo>
                  <a:pt x="5961271" y="4478029"/>
                  <a:pt x="5966776" y="4485062"/>
                  <a:pt x="5964150" y="4490207"/>
                </a:cubicBezTo>
                <a:cubicBezTo>
                  <a:pt x="5954884" y="4532179"/>
                  <a:pt x="5990258" y="4551893"/>
                  <a:pt x="6005102" y="4582192"/>
                </a:cubicBezTo>
                <a:cubicBezTo>
                  <a:pt x="6012523" y="4597343"/>
                  <a:pt x="6028070" y="4614377"/>
                  <a:pt x="6013742" y="4618728"/>
                </a:cubicBezTo>
                <a:cubicBezTo>
                  <a:pt x="5984128" y="4623366"/>
                  <a:pt x="5975817" y="4669396"/>
                  <a:pt x="5942362" y="4657800"/>
                </a:cubicBezTo>
                <a:cubicBezTo>
                  <a:pt x="5936862" y="4650768"/>
                  <a:pt x="5931360" y="4643738"/>
                  <a:pt x="5937562" y="4637503"/>
                </a:cubicBezTo>
                <a:cubicBezTo>
                  <a:pt x="5975745" y="4604158"/>
                  <a:pt x="5938709" y="4593649"/>
                  <a:pt x="5920542" y="4581760"/>
                </a:cubicBezTo>
                <a:cubicBezTo>
                  <a:pt x="5902373" y="4569874"/>
                  <a:pt x="5899493" y="4557695"/>
                  <a:pt x="5901858" y="4535223"/>
                </a:cubicBezTo>
                <a:cubicBezTo>
                  <a:pt x="5902300" y="4504636"/>
                  <a:pt x="5854004" y="4462737"/>
                  <a:pt x="5830850" y="4478468"/>
                </a:cubicBezTo>
                <a:cubicBezTo>
                  <a:pt x="5817484" y="4486875"/>
                  <a:pt x="5794329" y="4502606"/>
                  <a:pt x="5822540" y="4524497"/>
                </a:cubicBezTo>
                <a:cubicBezTo>
                  <a:pt x="5840709" y="4536384"/>
                  <a:pt x="5837385" y="4554797"/>
                  <a:pt x="5838604" y="4576179"/>
                </a:cubicBezTo>
                <a:cubicBezTo>
                  <a:pt x="5842959" y="4627067"/>
                  <a:pt x="5875971" y="4669254"/>
                  <a:pt x="5894654" y="4715791"/>
                </a:cubicBezTo>
                <a:cubicBezTo>
                  <a:pt x="5903997" y="4739057"/>
                  <a:pt x="5934313" y="4721153"/>
                  <a:pt x="5955102" y="4727894"/>
                </a:cubicBezTo>
                <a:cubicBezTo>
                  <a:pt x="6020090" y="4742971"/>
                  <a:pt x="6031351" y="4774358"/>
                  <a:pt x="5989146" y="4839380"/>
                </a:cubicBezTo>
                <a:cubicBezTo>
                  <a:pt x="5989146" y="4839380"/>
                  <a:pt x="5987483" y="4848586"/>
                  <a:pt x="5983902" y="4849672"/>
                </a:cubicBezTo>
                <a:cubicBezTo>
                  <a:pt x="6002069" y="4861561"/>
                  <a:pt x="6009936" y="4846122"/>
                  <a:pt x="6015178" y="4835827"/>
                </a:cubicBezTo>
                <a:cubicBezTo>
                  <a:pt x="6026625" y="4819300"/>
                  <a:pt x="6039291" y="4824157"/>
                  <a:pt x="6050296" y="4838217"/>
                </a:cubicBezTo>
                <a:cubicBezTo>
                  <a:pt x="6062258" y="4856341"/>
                  <a:pt x="6076143" y="4882580"/>
                  <a:pt x="6055611" y="4893165"/>
                </a:cubicBezTo>
                <a:cubicBezTo>
                  <a:pt x="6018132" y="4913243"/>
                  <a:pt x="6024851" y="4941660"/>
                  <a:pt x="6038735" y="4967899"/>
                </a:cubicBezTo>
                <a:cubicBezTo>
                  <a:pt x="6056202" y="4993052"/>
                  <a:pt x="6041430" y="5027991"/>
                  <a:pt x="6060557" y="5043940"/>
                </a:cubicBezTo>
                <a:cubicBezTo>
                  <a:pt x="6122480" y="5094749"/>
                  <a:pt x="6170336" y="5167237"/>
                  <a:pt x="6235843" y="5216963"/>
                </a:cubicBezTo>
                <a:cubicBezTo>
                  <a:pt x="6266676" y="5233706"/>
                  <a:pt x="6292263" y="5260744"/>
                  <a:pt x="6308069" y="5295104"/>
                </a:cubicBezTo>
                <a:cubicBezTo>
                  <a:pt x="6320991" y="5317284"/>
                  <a:pt x="6345620" y="5340262"/>
                  <a:pt x="6321766" y="5369257"/>
                </a:cubicBezTo>
                <a:cubicBezTo>
                  <a:pt x="6309838" y="5383756"/>
                  <a:pt x="6299029" y="5382687"/>
                  <a:pt x="6288602" y="5377151"/>
                </a:cubicBezTo>
                <a:lnTo>
                  <a:pt x="6280447" y="5371730"/>
                </a:lnTo>
                <a:lnTo>
                  <a:pt x="6265258" y="5359081"/>
                </a:lnTo>
                <a:cubicBezTo>
                  <a:pt x="6243927" y="5340293"/>
                  <a:pt x="6225261" y="5323850"/>
                  <a:pt x="6206596" y="5307410"/>
                </a:cubicBezTo>
                <a:cubicBezTo>
                  <a:pt x="6203929" y="5305060"/>
                  <a:pt x="6198597" y="5300364"/>
                  <a:pt x="6195315" y="5298914"/>
                </a:cubicBezTo>
                <a:cubicBezTo>
                  <a:pt x="6192648" y="5296565"/>
                  <a:pt x="6186699" y="5292765"/>
                  <a:pt x="6185467" y="5294561"/>
                </a:cubicBezTo>
                <a:lnTo>
                  <a:pt x="6186881" y="5297109"/>
                </a:lnTo>
                <a:lnTo>
                  <a:pt x="6136704" y="5264462"/>
                </a:lnTo>
                <a:lnTo>
                  <a:pt x="6107651" y="5242155"/>
                </a:lnTo>
                <a:lnTo>
                  <a:pt x="6088928" y="5222495"/>
                </a:lnTo>
                <a:lnTo>
                  <a:pt x="6066568" y="5201412"/>
                </a:lnTo>
                <a:lnTo>
                  <a:pt x="6038954" y="5163615"/>
                </a:lnTo>
                <a:lnTo>
                  <a:pt x="6011992" y="5153847"/>
                </a:lnTo>
                <a:lnTo>
                  <a:pt x="5976655" y="5125041"/>
                </a:lnTo>
                <a:cubicBezTo>
                  <a:pt x="5964757" y="5117441"/>
                  <a:pt x="5961474" y="5115992"/>
                  <a:pt x="5967008" y="5126630"/>
                </a:cubicBezTo>
                <a:cubicBezTo>
                  <a:pt x="5969058" y="5129876"/>
                  <a:pt x="5971724" y="5132226"/>
                  <a:pt x="5968441" y="5130775"/>
                </a:cubicBezTo>
                <a:cubicBezTo>
                  <a:pt x="5954493" y="5119930"/>
                  <a:pt x="5940343" y="5103143"/>
                  <a:pt x="5926597" y="5098239"/>
                </a:cubicBezTo>
                <a:lnTo>
                  <a:pt x="5943791" y="5117987"/>
                </a:lnTo>
                <a:lnTo>
                  <a:pt x="5879288" y="5072864"/>
                </a:lnTo>
                <a:cubicBezTo>
                  <a:pt x="5874745" y="5069893"/>
                  <a:pt x="5867582" y="5072067"/>
                  <a:pt x="5861378" y="5078301"/>
                </a:cubicBezTo>
                <a:lnTo>
                  <a:pt x="5860591" y="5090523"/>
                </a:lnTo>
                <a:lnTo>
                  <a:pt x="5845132" y="5079798"/>
                </a:lnTo>
                <a:cubicBezTo>
                  <a:pt x="5842465" y="5077450"/>
                  <a:pt x="5833849" y="5071303"/>
                  <a:pt x="5831799" y="5068055"/>
                </a:cubicBezTo>
                <a:cubicBezTo>
                  <a:pt x="5825649" y="5058315"/>
                  <a:pt x="5816417" y="5053066"/>
                  <a:pt x="5811700" y="5047469"/>
                </a:cubicBezTo>
                <a:cubicBezTo>
                  <a:pt x="5803701" y="5040424"/>
                  <a:pt x="5797753" y="5036625"/>
                  <a:pt x="5796520" y="5038421"/>
                </a:cubicBezTo>
                <a:cubicBezTo>
                  <a:pt x="5795287" y="5040217"/>
                  <a:pt x="5796720" y="5044362"/>
                  <a:pt x="5802054" y="5049059"/>
                </a:cubicBezTo>
                <a:cubicBezTo>
                  <a:pt x="5812103" y="5059353"/>
                  <a:pt x="5819485" y="5067297"/>
                  <a:pt x="5830152" y="5076691"/>
                </a:cubicBezTo>
                <a:cubicBezTo>
                  <a:pt x="5846150" y="5090783"/>
                  <a:pt x="5859482" y="5102528"/>
                  <a:pt x="5878148" y="5118968"/>
                </a:cubicBezTo>
                <a:cubicBezTo>
                  <a:pt x="5868916" y="5113719"/>
                  <a:pt x="5861532" y="5105775"/>
                  <a:pt x="5854967" y="5102873"/>
                </a:cubicBezTo>
                <a:cubicBezTo>
                  <a:pt x="5854350" y="5103772"/>
                  <a:pt x="5849018" y="5099075"/>
                  <a:pt x="5848401" y="5099973"/>
                </a:cubicBezTo>
                <a:cubicBezTo>
                  <a:pt x="5849834" y="5104116"/>
                  <a:pt x="5852501" y="5106467"/>
                  <a:pt x="5855168" y="5108815"/>
                </a:cubicBezTo>
                <a:cubicBezTo>
                  <a:pt x="5865833" y="5118210"/>
                  <a:pt x="5877115" y="5126706"/>
                  <a:pt x="5888397" y="5135202"/>
                </a:cubicBezTo>
                <a:lnTo>
                  <a:pt x="5904893" y="5149733"/>
                </a:lnTo>
                <a:lnTo>
                  <a:pt x="5905833" y="5158694"/>
                </a:lnTo>
                <a:lnTo>
                  <a:pt x="5876083" y="5134443"/>
                </a:lnTo>
                <a:cubicBezTo>
                  <a:pt x="5873417" y="5132095"/>
                  <a:pt x="5870752" y="5129747"/>
                  <a:pt x="5868085" y="5127398"/>
                </a:cubicBezTo>
                <a:cubicBezTo>
                  <a:pt x="5866235" y="5130092"/>
                  <a:pt x="5869103" y="5138382"/>
                  <a:pt x="5855155" y="5127536"/>
                </a:cubicBezTo>
                <a:cubicBezTo>
                  <a:pt x="5855155" y="5127536"/>
                  <a:pt x="5854539" y="5128435"/>
                  <a:pt x="5853923" y="5129334"/>
                </a:cubicBezTo>
                <a:cubicBezTo>
                  <a:pt x="5855973" y="5132581"/>
                  <a:pt x="5859254" y="5134029"/>
                  <a:pt x="5861305" y="5137277"/>
                </a:cubicBezTo>
                <a:cubicBezTo>
                  <a:pt x="5869305" y="5144324"/>
                  <a:pt x="5880586" y="5152820"/>
                  <a:pt x="5887969" y="5160764"/>
                </a:cubicBezTo>
                <a:cubicBezTo>
                  <a:pt x="5887969" y="5160764"/>
                  <a:pt x="5890019" y="5164012"/>
                  <a:pt x="5889404" y="5164910"/>
                </a:cubicBezTo>
                <a:cubicBezTo>
                  <a:pt x="5886737" y="5162561"/>
                  <a:pt x="5886120" y="5163459"/>
                  <a:pt x="5886120" y="5163459"/>
                </a:cubicBezTo>
                <a:cubicBezTo>
                  <a:pt x="5878121" y="5156412"/>
                  <a:pt x="5867455" y="5147017"/>
                  <a:pt x="5859456" y="5139972"/>
                </a:cubicBezTo>
                <a:cubicBezTo>
                  <a:pt x="5851457" y="5132927"/>
                  <a:pt x="5840792" y="5123531"/>
                  <a:pt x="5832792" y="5116485"/>
                </a:cubicBezTo>
                <a:cubicBezTo>
                  <a:pt x="5827459" y="5111788"/>
                  <a:pt x="5822126" y="5107090"/>
                  <a:pt x="5819459" y="5104740"/>
                </a:cubicBezTo>
                <a:cubicBezTo>
                  <a:pt x="5810228" y="5099491"/>
                  <a:pt x="5803663" y="5096590"/>
                  <a:pt x="5795046" y="5090442"/>
                </a:cubicBezTo>
                <a:cubicBezTo>
                  <a:pt x="5783764" y="5081946"/>
                  <a:pt x="5771866" y="5074348"/>
                  <a:pt x="5760585" y="5065850"/>
                </a:cubicBezTo>
                <a:cubicBezTo>
                  <a:pt x="5752586" y="5058805"/>
                  <a:pt x="5751969" y="5059702"/>
                  <a:pt x="5750737" y="5061500"/>
                </a:cubicBezTo>
                <a:cubicBezTo>
                  <a:pt x="5749504" y="5063295"/>
                  <a:pt x="5752170" y="5065643"/>
                  <a:pt x="5757503" y="5070341"/>
                </a:cubicBezTo>
                <a:cubicBezTo>
                  <a:pt x="5764886" y="5078286"/>
                  <a:pt x="5764886" y="5078286"/>
                  <a:pt x="5758320" y="5075383"/>
                </a:cubicBezTo>
                <a:cubicBezTo>
                  <a:pt x="5754421" y="5074832"/>
                  <a:pt x="5745806" y="5068685"/>
                  <a:pt x="5758521" y="5081325"/>
                </a:cubicBezTo>
                <a:cubicBezTo>
                  <a:pt x="5761188" y="5083674"/>
                  <a:pt x="5757289" y="5083123"/>
                  <a:pt x="5756673" y="5084021"/>
                </a:cubicBezTo>
                <a:cubicBezTo>
                  <a:pt x="5756673" y="5084021"/>
                  <a:pt x="5756673" y="5084021"/>
                  <a:pt x="5754006" y="5081671"/>
                </a:cubicBezTo>
                <a:cubicBezTo>
                  <a:pt x="5743541" y="5078220"/>
                  <a:pt x="5743541" y="5078220"/>
                  <a:pt x="5749691" y="5087958"/>
                </a:cubicBezTo>
                <a:cubicBezTo>
                  <a:pt x="5753792" y="5094453"/>
                  <a:pt x="5763842" y="5104745"/>
                  <a:pt x="5766709" y="5113036"/>
                </a:cubicBezTo>
                <a:cubicBezTo>
                  <a:pt x="5758093" y="5106887"/>
                  <a:pt x="5745377" y="5094246"/>
                  <a:pt x="5738195" y="5092242"/>
                </a:cubicBezTo>
                <a:cubicBezTo>
                  <a:pt x="5738195" y="5092242"/>
                  <a:pt x="5737579" y="5093141"/>
                  <a:pt x="5740246" y="5095490"/>
                </a:cubicBezTo>
                <a:cubicBezTo>
                  <a:pt x="5774909" y="5126023"/>
                  <a:pt x="5809573" y="5156558"/>
                  <a:pt x="5846903" y="5189439"/>
                </a:cubicBezTo>
                <a:cubicBezTo>
                  <a:pt x="5848952" y="5192686"/>
                  <a:pt x="5843620" y="5187988"/>
                  <a:pt x="5848952" y="5192686"/>
                </a:cubicBezTo>
                <a:cubicBezTo>
                  <a:pt x="5843620" y="5187988"/>
                  <a:pt x="5838286" y="5183290"/>
                  <a:pt x="5835005" y="5181840"/>
                </a:cubicBezTo>
                <a:cubicBezTo>
                  <a:pt x="5827005" y="5174793"/>
                  <a:pt x="5815724" y="5166298"/>
                  <a:pt x="5810591" y="5167541"/>
                </a:cubicBezTo>
                <a:cubicBezTo>
                  <a:pt x="5808126" y="5171134"/>
                  <a:pt x="5806075" y="5167888"/>
                  <a:pt x="5798076" y="5160841"/>
                </a:cubicBezTo>
                <a:cubicBezTo>
                  <a:pt x="5787411" y="5151447"/>
                  <a:pt x="5777362" y="5141151"/>
                  <a:pt x="5767514" y="5136802"/>
                </a:cubicBezTo>
                <a:cubicBezTo>
                  <a:pt x="5764847" y="5134452"/>
                  <a:pt x="5761564" y="5133002"/>
                  <a:pt x="5760948" y="5133901"/>
                </a:cubicBezTo>
                <a:cubicBezTo>
                  <a:pt x="5759716" y="5135696"/>
                  <a:pt x="5762998" y="5137146"/>
                  <a:pt x="5765664" y="5139495"/>
                </a:cubicBezTo>
                <a:cubicBezTo>
                  <a:pt x="5786996" y="5158285"/>
                  <a:pt x="5808328" y="5177074"/>
                  <a:pt x="5829658" y="5195864"/>
                </a:cubicBezTo>
                <a:cubicBezTo>
                  <a:pt x="5832325" y="5198213"/>
                  <a:pt x="5837659" y="5202912"/>
                  <a:pt x="5837042" y="5203809"/>
                </a:cubicBezTo>
                <a:cubicBezTo>
                  <a:pt x="5839091" y="5207057"/>
                  <a:pt x="5837859" y="5208852"/>
                  <a:pt x="5839909" y="5212099"/>
                </a:cubicBezTo>
                <a:cubicBezTo>
                  <a:pt x="5836626" y="5210649"/>
                  <a:pt x="5833343" y="5209198"/>
                  <a:pt x="5825344" y="5202151"/>
                </a:cubicBezTo>
                <a:cubicBezTo>
                  <a:pt x="5814679" y="5192757"/>
                  <a:pt x="5804830" y="5188405"/>
                  <a:pt x="5794781" y="5178113"/>
                </a:cubicBezTo>
                <a:cubicBezTo>
                  <a:pt x="5784316" y="5174658"/>
                  <a:pt x="5773450" y="5159323"/>
                  <a:pt x="5762985" y="5155870"/>
                </a:cubicBezTo>
                <a:cubicBezTo>
                  <a:pt x="5752320" y="5146474"/>
                  <a:pt x="5741654" y="5137080"/>
                  <a:pt x="5730989" y="5127684"/>
                </a:cubicBezTo>
                <a:cubicBezTo>
                  <a:pt x="5722989" y="5120639"/>
                  <a:pt x="5714990" y="5113593"/>
                  <a:pt x="5707606" y="5105648"/>
                </a:cubicBezTo>
                <a:cubicBezTo>
                  <a:pt x="5702274" y="5100951"/>
                  <a:pt x="5698375" y="5100397"/>
                  <a:pt x="5695092" y="5098947"/>
                </a:cubicBezTo>
                <a:cubicBezTo>
                  <a:pt x="5694476" y="5099846"/>
                  <a:pt x="5693859" y="5100743"/>
                  <a:pt x="5695910" y="5103992"/>
                </a:cubicBezTo>
                <a:cubicBezTo>
                  <a:pt x="5701242" y="5108688"/>
                  <a:pt x="5703908" y="5111036"/>
                  <a:pt x="5709242" y="5115735"/>
                </a:cubicBezTo>
                <a:cubicBezTo>
                  <a:pt x="5719907" y="5125130"/>
                  <a:pt x="5732623" y="5137771"/>
                  <a:pt x="5744521" y="5145369"/>
                </a:cubicBezTo>
                <a:cubicBezTo>
                  <a:pt x="5759086" y="5155316"/>
                  <a:pt x="5767286" y="5168304"/>
                  <a:pt x="5778569" y="5176802"/>
                </a:cubicBezTo>
                <a:cubicBezTo>
                  <a:pt x="5781851" y="5178251"/>
                  <a:pt x="5787184" y="5182949"/>
                  <a:pt x="5788617" y="5187095"/>
                </a:cubicBezTo>
                <a:cubicBezTo>
                  <a:pt x="5766670" y="5169203"/>
                  <a:pt x="5741439" y="5149861"/>
                  <a:pt x="5718059" y="5127825"/>
                </a:cubicBezTo>
                <a:cubicBezTo>
                  <a:pt x="5715393" y="5125476"/>
                  <a:pt x="5709443" y="5121676"/>
                  <a:pt x="5707393" y="5118428"/>
                </a:cubicBezTo>
                <a:cubicBezTo>
                  <a:pt x="5702676" y="5112832"/>
                  <a:pt x="5697544" y="5114077"/>
                  <a:pt x="5692828" y="5108481"/>
                </a:cubicBezTo>
                <a:cubicBezTo>
                  <a:pt x="5690162" y="5106132"/>
                  <a:pt x="5688929" y="5107929"/>
                  <a:pt x="5688312" y="5108827"/>
                </a:cubicBezTo>
                <a:cubicBezTo>
                  <a:pt x="5687079" y="5110624"/>
                  <a:pt x="5689745" y="5112972"/>
                  <a:pt x="5692412" y="5115322"/>
                </a:cubicBezTo>
                <a:cubicBezTo>
                  <a:pt x="5705744" y="5127065"/>
                  <a:pt x="5719077" y="5138808"/>
                  <a:pt x="5732408" y="5150553"/>
                </a:cubicBezTo>
                <a:cubicBezTo>
                  <a:pt x="5718460" y="5139707"/>
                  <a:pt x="5703280" y="5130658"/>
                  <a:pt x="5687281" y="5116564"/>
                </a:cubicBezTo>
                <a:cubicBezTo>
                  <a:pt x="5685231" y="5113317"/>
                  <a:pt x="5679898" y="5108620"/>
                  <a:pt x="5678049" y="5111316"/>
                </a:cubicBezTo>
                <a:cubicBezTo>
                  <a:pt x="5676816" y="5113111"/>
                  <a:pt x="5682765" y="5116911"/>
                  <a:pt x="5688098" y="5121609"/>
                </a:cubicBezTo>
                <a:cubicBezTo>
                  <a:pt x="5709431" y="5140398"/>
                  <a:pt x="5730760" y="5159188"/>
                  <a:pt x="5754758" y="5180326"/>
                </a:cubicBezTo>
                <a:cubicBezTo>
                  <a:pt x="5757426" y="5182676"/>
                  <a:pt x="5763374" y="5186475"/>
                  <a:pt x="5764192" y="5191518"/>
                </a:cubicBezTo>
                <a:cubicBezTo>
                  <a:pt x="5758858" y="5186819"/>
                  <a:pt x="5748810" y="5176527"/>
                  <a:pt x="5745528" y="5175076"/>
                </a:cubicBezTo>
                <a:cubicBezTo>
                  <a:pt x="5735680" y="5170725"/>
                  <a:pt x="5728912" y="5161883"/>
                  <a:pt x="5719681" y="5156632"/>
                </a:cubicBezTo>
                <a:cubicBezTo>
                  <a:pt x="5713732" y="5152833"/>
                  <a:pt x="5703682" y="5142540"/>
                  <a:pt x="5695682" y="5135494"/>
                </a:cubicBezTo>
                <a:cubicBezTo>
                  <a:pt x="5690349" y="5130796"/>
                  <a:pt x="5687067" y="5129346"/>
                  <a:pt x="5685834" y="5131143"/>
                </a:cubicBezTo>
                <a:cubicBezTo>
                  <a:pt x="5685219" y="5132040"/>
                  <a:pt x="5686652" y="5136185"/>
                  <a:pt x="5691984" y="5140884"/>
                </a:cubicBezTo>
                <a:cubicBezTo>
                  <a:pt x="5711265" y="5156427"/>
                  <a:pt x="5729931" y="5172868"/>
                  <a:pt x="5747979" y="5190206"/>
                </a:cubicBezTo>
                <a:cubicBezTo>
                  <a:pt x="5755978" y="5197251"/>
                  <a:pt x="5761929" y="5201052"/>
                  <a:pt x="5771361" y="5212243"/>
                </a:cubicBezTo>
                <a:cubicBezTo>
                  <a:pt x="5758029" y="5200499"/>
                  <a:pt x="5749413" y="5194352"/>
                  <a:pt x="5742031" y="5186408"/>
                </a:cubicBezTo>
                <a:cubicBezTo>
                  <a:pt x="5731365" y="5177012"/>
                  <a:pt x="5727465" y="5176460"/>
                  <a:pt x="5720899" y="5173558"/>
                </a:cubicBezTo>
                <a:cubicBezTo>
                  <a:pt x="5717617" y="5172108"/>
                  <a:pt x="5717001" y="5173006"/>
                  <a:pt x="5719051" y="5176252"/>
                </a:cubicBezTo>
                <a:cubicBezTo>
                  <a:pt x="5721101" y="5179500"/>
                  <a:pt x="5723152" y="5182747"/>
                  <a:pt x="5728483" y="5187444"/>
                </a:cubicBezTo>
                <a:cubicBezTo>
                  <a:pt x="5742432" y="5198290"/>
                  <a:pt x="5752482" y="5208583"/>
                  <a:pt x="5761915" y="5219775"/>
                </a:cubicBezTo>
                <a:cubicBezTo>
                  <a:pt x="5776681" y="5235663"/>
                  <a:pt x="5790629" y="5246508"/>
                  <a:pt x="5806628" y="5260601"/>
                </a:cubicBezTo>
                <a:cubicBezTo>
                  <a:pt x="5830625" y="5281740"/>
                  <a:pt x="5854623" y="5302877"/>
                  <a:pt x="5881287" y="5326364"/>
                </a:cubicBezTo>
                <a:cubicBezTo>
                  <a:pt x="5883337" y="5329611"/>
                  <a:pt x="5892569" y="5334861"/>
                  <a:pt x="5894003" y="5339006"/>
                </a:cubicBezTo>
                <a:cubicBezTo>
                  <a:pt x="5890721" y="5337555"/>
                  <a:pt x="5884771" y="5333756"/>
                  <a:pt x="5883539" y="5335552"/>
                </a:cubicBezTo>
                <a:cubicBezTo>
                  <a:pt x="5878408" y="5336795"/>
                  <a:pt x="5870408" y="5329751"/>
                  <a:pt x="5859742" y="5320355"/>
                </a:cubicBezTo>
                <a:cubicBezTo>
                  <a:pt x="5854410" y="5315658"/>
                  <a:pt x="5847026" y="5307713"/>
                  <a:pt x="5837178" y="5303362"/>
                </a:cubicBezTo>
                <a:cubicBezTo>
                  <a:pt x="5824463" y="5290721"/>
                  <a:pt x="5807230" y="5278424"/>
                  <a:pt x="5795131" y="5264885"/>
                </a:cubicBezTo>
                <a:cubicBezTo>
                  <a:pt x="5788365" y="5256042"/>
                  <a:pt x="5779750" y="5249894"/>
                  <a:pt x="5771750" y="5242847"/>
                </a:cubicBezTo>
                <a:cubicBezTo>
                  <a:pt x="5769083" y="5240499"/>
                  <a:pt x="5762519" y="5237598"/>
                  <a:pt x="5761286" y="5239394"/>
                </a:cubicBezTo>
                <a:cubicBezTo>
                  <a:pt x="5762720" y="5243540"/>
                  <a:pt x="5766002" y="5244989"/>
                  <a:pt x="5771335" y="5249687"/>
                </a:cubicBezTo>
                <a:cubicBezTo>
                  <a:pt x="5802717" y="5278770"/>
                  <a:pt x="5835329" y="5306056"/>
                  <a:pt x="5866093" y="5336038"/>
                </a:cubicBezTo>
                <a:cubicBezTo>
                  <a:pt x="5894808" y="5362773"/>
                  <a:pt x="5927422" y="5390058"/>
                  <a:pt x="5956753" y="5415895"/>
                </a:cubicBezTo>
                <a:cubicBezTo>
                  <a:pt x="5959418" y="5418244"/>
                  <a:pt x="5964751" y="5422941"/>
                  <a:pt x="5965367" y="5422042"/>
                </a:cubicBezTo>
                <a:cubicBezTo>
                  <a:pt x="5966600" y="5420247"/>
                  <a:pt x="5963934" y="5417897"/>
                  <a:pt x="5961267" y="5415549"/>
                </a:cubicBezTo>
                <a:cubicBezTo>
                  <a:pt x="5956551" y="5409953"/>
                  <a:pt x="5954500" y="5406706"/>
                  <a:pt x="5949784" y="5401111"/>
                </a:cubicBezTo>
                <a:cubicBezTo>
                  <a:pt x="5947118" y="5398762"/>
                  <a:pt x="5948350" y="5396965"/>
                  <a:pt x="5951017" y="5399314"/>
                </a:cubicBezTo>
                <a:cubicBezTo>
                  <a:pt x="5959016" y="5406361"/>
                  <a:pt x="5963532" y="5406014"/>
                  <a:pt x="5968248" y="5411610"/>
                </a:cubicBezTo>
                <a:cubicBezTo>
                  <a:pt x="5972348" y="5418103"/>
                  <a:pt x="5983014" y="5427498"/>
                  <a:pt x="5983832" y="5432542"/>
                </a:cubicBezTo>
                <a:cubicBezTo>
                  <a:pt x="5986700" y="5440832"/>
                  <a:pt x="5995315" y="5446980"/>
                  <a:pt x="6003314" y="5454026"/>
                </a:cubicBezTo>
                <a:cubicBezTo>
                  <a:pt x="6013979" y="5463421"/>
                  <a:pt x="6021161" y="5465423"/>
                  <a:pt x="6032443" y="5473920"/>
                </a:cubicBezTo>
                <a:cubicBezTo>
                  <a:pt x="6044141" y="5475578"/>
                  <a:pt x="6059523" y="5490568"/>
                  <a:pt x="6074704" y="5499617"/>
                </a:cubicBezTo>
                <a:cubicBezTo>
                  <a:pt x="6077371" y="5501966"/>
                  <a:pt x="6082704" y="5506663"/>
                  <a:pt x="6082087" y="5507561"/>
                </a:cubicBezTo>
                <a:cubicBezTo>
                  <a:pt x="6084137" y="5510808"/>
                  <a:pt x="6082904" y="5512604"/>
                  <a:pt x="6077570" y="5507908"/>
                </a:cubicBezTo>
                <a:cubicBezTo>
                  <a:pt x="6072238" y="5503209"/>
                  <a:pt x="6065673" y="5500309"/>
                  <a:pt x="6068340" y="5502657"/>
                </a:cubicBezTo>
                <a:cubicBezTo>
                  <a:pt x="6069772" y="5506803"/>
                  <a:pt x="6070591" y="5511846"/>
                  <a:pt x="6078590" y="5518892"/>
                </a:cubicBezTo>
                <a:cubicBezTo>
                  <a:pt x="6084539" y="5522691"/>
                  <a:pt x="6089255" y="5528288"/>
                  <a:pt x="6095205" y="5532085"/>
                </a:cubicBezTo>
                <a:cubicBezTo>
                  <a:pt x="6125566" y="5550185"/>
                  <a:pt x="6153666" y="5577816"/>
                  <a:pt x="6181561" y="5599508"/>
                </a:cubicBezTo>
                <a:cubicBezTo>
                  <a:pt x="6204125" y="5616500"/>
                  <a:pt x="6225658" y="5641232"/>
                  <a:pt x="6247606" y="5659123"/>
                </a:cubicBezTo>
                <a:cubicBezTo>
                  <a:pt x="6250273" y="5661472"/>
                  <a:pt x="6249657" y="5662370"/>
                  <a:pt x="6251706" y="5665616"/>
                </a:cubicBezTo>
                <a:cubicBezTo>
                  <a:pt x="6259088" y="5673561"/>
                  <a:pt x="6267705" y="5679709"/>
                  <a:pt x="6269554" y="5677015"/>
                </a:cubicBezTo>
                <a:cubicBezTo>
                  <a:pt x="6277967" y="5677222"/>
                  <a:pt x="6294582" y="5690415"/>
                  <a:pt x="6303199" y="5696565"/>
                </a:cubicBezTo>
                <a:cubicBezTo>
                  <a:pt x="6317147" y="5707408"/>
                  <a:pt x="6331095" y="5718255"/>
                  <a:pt x="6336014" y="5729791"/>
                </a:cubicBezTo>
                <a:cubicBezTo>
                  <a:pt x="6338063" y="5733039"/>
                  <a:pt x="6340114" y="5736286"/>
                  <a:pt x="6342780" y="5738633"/>
                </a:cubicBezTo>
                <a:lnTo>
                  <a:pt x="6361825" y="5758293"/>
                </a:lnTo>
                <a:lnTo>
                  <a:pt x="6351655" y="5754938"/>
                </a:lnTo>
                <a:cubicBezTo>
                  <a:pt x="6350423" y="5756735"/>
                  <a:pt x="6355140" y="5762329"/>
                  <a:pt x="6363139" y="5769376"/>
                </a:cubicBezTo>
                <a:cubicBezTo>
                  <a:pt x="6369088" y="5773176"/>
                  <a:pt x="6375855" y="5782018"/>
                  <a:pt x="6385703" y="5786369"/>
                </a:cubicBezTo>
                <a:cubicBezTo>
                  <a:pt x="6388986" y="5787820"/>
                  <a:pt x="6396369" y="5795764"/>
                  <a:pt x="6399036" y="5798113"/>
                </a:cubicBezTo>
                <a:lnTo>
                  <a:pt x="6423997" y="5823336"/>
                </a:lnTo>
                <a:lnTo>
                  <a:pt x="6424013" y="5823664"/>
                </a:lnTo>
                <a:lnTo>
                  <a:pt x="6419785" y="5833946"/>
                </a:lnTo>
                <a:lnTo>
                  <a:pt x="6411738" y="5829477"/>
                </a:lnTo>
                <a:cubicBezTo>
                  <a:pt x="6407840" y="5828926"/>
                  <a:pt x="6409889" y="5832172"/>
                  <a:pt x="6414606" y="5837768"/>
                </a:cubicBezTo>
                <a:lnTo>
                  <a:pt x="6416470" y="5840323"/>
                </a:lnTo>
                <a:lnTo>
                  <a:pt x="6414349" y="5841030"/>
                </a:lnTo>
                <a:lnTo>
                  <a:pt x="6412756" y="5840462"/>
                </a:lnTo>
                <a:cubicBezTo>
                  <a:pt x="6408140" y="5837837"/>
                  <a:pt x="6405833" y="5836524"/>
                  <a:pt x="6405602" y="5836862"/>
                </a:cubicBezTo>
                <a:lnTo>
                  <a:pt x="6410263" y="5842393"/>
                </a:lnTo>
                <a:lnTo>
                  <a:pt x="6401428" y="5845340"/>
                </a:lnTo>
                <a:cubicBezTo>
                  <a:pt x="6394528" y="5845328"/>
                  <a:pt x="6385956" y="5843578"/>
                  <a:pt x="6375562" y="5840208"/>
                </a:cubicBezTo>
                <a:cubicBezTo>
                  <a:pt x="6353810" y="5829409"/>
                  <a:pt x="6332063" y="5818607"/>
                  <a:pt x="6309353" y="5803749"/>
                </a:cubicBezTo>
                <a:cubicBezTo>
                  <a:pt x="6281141" y="5781859"/>
                  <a:pt x="6235279" y="5782729"/>
                  <a:pt x="6239747" y="5720462"/>
                </a:cubicBezTo>
                <a:cubicBezTo>
                  <a:pt x="6240452" y="5707196"/>
                  <a:pt x="6223243" y="5699370"/>
                  <a:pt x="6214418" y="5710748"/>
                </a:cubicBezTo>
                <a:cubicBezTo>
                  <a:pt x="6175535" y="5757360"/>
                  <a:pt x="6164014" y="5708647"/>
                  <a:pt x="6151089" y="5686468"/>
                </a:cubicBezTo>
                <a:cubicBezTo>
                  <a:pt x="6141749" y="5663198"/>
                  <a:pt x="6132664" y="5657255"/>
                  <a:pt x="6110915" y="5646455"/>
                </a:cubicBezTo>
                <a:cubicBezTo>
                  <a:pt x="6046626" y="5618112"/>
                  <a:pt x="5977097" y="5600064"/>
                  <a:pt x="5926878" y="5550049"/>
                </a:cubicBezTo>
                <a:cubicBezTo>
                  <a:pt x="5849408" y="5482203"/>
                  <a:pt x="5756209" y="5445236"/>
                  <a:pt x="5670873" y="5392829"/>
                </a:cubicBezTo>
                <a:cubicBezTo>
                  <a:pt x="5629998" y="5366082"/>
                  <a:pt x="5586499" y="5344480"/>
                  <a:pt x="5543001" y="5322880"/>
                </a:cubicBezTo>
                <a:cubicBezTo>
                  <a:pt x="5534877" y="5320998"/>
                  <a:pt x="5527456" y="5305847"/>
                  <a:pt x="5517927" y="5330492"/>
                </a:cubicBezTo>
                <a:cubicBezTo>
                  <a:pt x="5500792" y="5387902"/>
                  <a:pt x="5475719" y="5395514"/>
                  <a:pt x="5436506" y="5359561"/>
                </a:cubicBezTo>
                <a:cubicBezTo>
                  <a:pt x="5411876" y="5336583"/>
                  <a:pt x="5391086" y="5329843"/>
                  <a:pt x="5366272" y="5354779"/>
                </a:cubicBezTo>
                <a:cubicBezTo>
                  <a:pt x="5352903" y="5363187"/>
                  <a:pt x="5340497" y="5375657"/>
                  <a:pt x="5324953" y="5358621"/>
                </a:cubicBezTo>
                <a:cubicBezTo>
                  <a:pt x="5273772" y="5304545"/>
                  <a:pt x="5206163" y="5294616"/>
                  <a:pt x="5145457" y="5265188"/>
                </a:cubicBezTo>
                <a:cubicBezTo>
                  <a:pt x="5127289" y="5253300"/>
                  <a:pt x="5107459" y="5250620"/>
                  <a:pt x="5111487" y="5218942"/>
                </a:cubicBezTo>
                <a:cubicBezTo>
                  <a:pt x="5118389" y="5199444"/>
                  <a:pt x="5098560" y="5196760"/>
                  <a:pt x="5086856" y="5195962"/>
                </a:cubicBezTo>
                <a:cubicBezTo>
                  <a:pt x="5070608" y="5192194"/>
                  <a:pt x="5056281" y="5196545"/>
                  <a:pt x="5045793" y="5217131"/>
                </a:cubicBezTo>
                <a:cubicBezTo>
                  <a:pt x="5043173" y="5222279"/>
                  <a:pt x="5039850" y="5240690"/>
                  <a:pt x="5043431" y="5239603"/>
                </a:cubicBezTo>
                <a:cubicBezTo>
                  <a:pt x="5090253" y="5242791"/>
                  <a:pt x="5080282" y="5298026"/>
                  <a:pt x="5108494" y="5319918"/>
                </a:cubicBezTo>
                <a:cubicBezTo>
                  <a:pt x="5172078" y="5361525"/>
                  <a:pt x="5224217" y="5419656"/>
                  <a:pt x="5273733" y="5482936"/>
                </a:cubicBezTo>
                <a:cubicBezTo>
                  <a:pt x="5291199" y="5508093"/>
                  <a:pt x="5309366" y="5519980"/>
                  <a:pt x="5332260" y="5486923"/>
                </a:cubicBezTo>
                <a:cubicBezTo>
                  <a:pt x="5337506" y="5476631"/>
                  <a:pt x="5345370" y="5461189"/>
                  <a:pt x="5359956" y="5474165"/>
                </a:cubicBezTo>
                <a:cubicBezTo>
                  <a:pt x="5369041" y="5480109"/>
                  <a:pt x="5368337" y="5493375"/>
                  <a:pt x="5363094" y="5503669"/>
                </a:cubicBezTo>
                <a:cubicBezTo>
                  <a:pt x="5346402" y="5530489"/>
                  <a:pt x="5356448" y="5540491"/>
                  <a:pt x="5379157" y="5555351"/>
                </a:cubicBezTo>
                <a:cubicBezTo>
                  <a:pt x="5406408" y="5573183"/>
                  <a:pt x="5433658" y="5591015"/>
                  <a:pt x="5466854" y="5585289"/>
                </a:cubicBezTo>
                <a:cubicBezTo>
                  <a:pt x="5478559" y="5586084"/>
                  <a:pt x="5496467" y="5580646"/>
                  <a:pt x="5500308" y="5596885"/>
                </a:cubicBezTo>
                <a:cubicBezTo>
                  <a:pt x="5510869" y="5641538"/>
                  <a:pt x="5547906" y="5652046"/>
                  <a:pt x="5576116" y="5673937"/>
                </a:cubicBezTo>
                <a:cubicBezTo>
                  <a:pt x="5610791" y="5706920"/>
                  <a:pt x="5618027" y="5769983"/>
                  <a:pt x="5591550" y="5804125"/>
                </a:cubicBezTo>
                <a:cubicBezTo>
                  <a:pt x="5577481" y="5825799"/>
                  <a:pt x="5582281" y="5846097"/>
                  <a:pt x="5571793" y="5866683"/>
                </a:cubicBezTo>
                <a:cubicBezTo>
                  <a:pt x="5554587" y="5858852"/>
                  <a:pt x="5540961" y="5849938"/>
                  <a:pt x="5525673" y="5850229"/>
                </a:cubicBezTo>
                <a:cubicBezTo>
                  <a:pt x="5422948" y="5837907"/>
                  <a:pt x="5351421" y="5746503"/>
                  <a:pt x="5261803" y="5708448"/>
                </a:cubicBezTo>
                <a:cubicBezTo>
                  <a:pt x="5198476" y="5684167"/>
                  <a:pt x="5151581" y="5615739"/>
                  <a:pt x="5075144" y="5617189"/>
                </a:cubicBezTo>
                <a:cubicBezTo>
                  <a:pt x="5067021" y="5615305"/>
                  <a:pt x="5054356" y="5610449"/>
                  <a:pt x="5055058" y="5597184"/>
                </a:cubicBezTo>
                <a:cubicBezTo>
                  <a:pt x="5060743" y="5556300"/>
                  <a:pt x="5036631" y="5567971"/>
                  <a:pt x="5017763" y="5569349"/>
                </a:cubicBezTo>
                <a:cubicBezTo>
                  <a:pt x="5007017" y="5572611"/>
                  <a:pt x="4992689" y="5576961"/>
                  <a:pt x="4983606" y="5571014"/>
                </a:cubicBezTo>
                <a:cubicBezTo>
                  <a:pt x="4929804" y="5522088"/>
                  <a:pt x="4855991" y="5518393"/>
                  <a:pt x="4802189" y="5469465"/>
                </a:cubicBezTo>
                <a:cubicBezTo>
                  <a:pt x="4767572" y="5450245"/>
                  <a:pt x="4721538" y="5421982"/>
                  <a:pt x="4677926" y="5396518"/>
                </a:cubicBezTo>
                <a:lnTo>
                  <a:pt x="4673381" y="5393975"/>
                </a:lnTo>
                <a:lnTo>
                  <a:pt x="4588341" y="5331789"/>
                </a:lnTo>
                <a:cubicBezTo>
                  <a:pt x="4554492" y="5306509"/>
                  <a:pt x="4523463" y="5283335"/>
                  <a:pt x="4489614" y="5258055"/>
                </a:cubicBezTo>
                <a:cubicBezTo>
                  <a:pt x="4483972" y="5253842"/>
                  <a:pt x="4477720" y="5250678"/>
                  <a:pt x="4471467" y="5247516"/>
                </a:cubicBezTo>
                <a:cubicBezTo>
                  <a:pt x="4468646" y="5245408"/>
                  <a:pt x="4467048" y="5241201"/>
                  <a:pt x="4461406" y="5236989"/>
                </a:cubicBezTo>
                <a:cubicBezTo>
                  <a:pt x="4444481" y="5224348"/>
                  <a:pt x="4426945" y="5212758"/>
                  <a:pt x="4411620" y="5204324"/>
                </a:cubicBezTo>
                <a:cubicBezTo>
                  <a:pt x="4405979" y="5200111"/>
                  <a:pt x="4396905" y="5194841"/>
                  <a:pt x="4391875" y="5189578"/>
                </a:cubicBezTo>
                <a:cubicBezTo>
                  <a:pt x="4384635" y="5181158"/>
                  <a:pt x="4372741" y="5173781"/>
                  <a:pt x="4364278" y="5167461"/>
                </a:cubicBezTo>
                <a:cubicBezTo>
                  <a:pt x="4355816" y="5161142"/>
                  <a:pt x="4345754" y="5150614"/>
                  <a:pt x="4335460" y="5147443"/>
                </a:cubicBezTo>
                <a:cubicBezTo>
                  <a:pt x="4328596" y="5145331"/>
                  <a:pt x="4327607" y="5140075"/>
                  <a:pt x="4321967" y="5135861"/>
                </a:cubicBezTo>
                <a:cubicBezTo>
                  <a:pt x="4288117" y="5110580"/>
                  <a:pt x="4251447" y="5083194"/>
                  <a:pt x="4214777" y="5055807"/>
                </a:cubicBezTo>
                <a:cubicBezTo>
                  <a:pt x="4190379" y="5042102"/>
                  <a:pt x="4169034" y="5023150"/>
                  <a:pt x="4146468" y="5006296"/>
                </a:cubicBezTo>
                <a:cubicBezTo>
                  <a:pt x="4140826" y="5002082"/>
                  <a:pt x="4134574" y="4998919"/>
                  <a:pt x="4130532" y="4998913"/>
                </a:cubicBezTo>
                <a:cubicBezTo>
                  <a:pt x="4138382" y="5006283"/>
                  <a:pt x="4146235" y="5013653"/>
                  <a:pt x="4154697" y="5019973"/>
                </a:cubicBezTo>
                <a:cubicBezTo>
                  <a:pt x="4165979" y="5028400"/>
                  <a:pt x="4177263" y="5036827"/>
                  <a:pt x="4188546" y="5045252"/>
                </a:cubicBezTo>
                <a:cubicBezTo>
                  <a:pt x="4194187" y="5049466"/>
                  <a:pt x="4205470" y="5057893"/>
                  <a:pt x="4200205" y="5059987"/>
                </a:cubicBezTo>
                <a:cubicBezTo>
                  <a:pt x="4198984" y="5062087"/>
                  <a:pt x="4204625" y="5066300"/>
                  <a:pt x="4207446" y="5068406"/>
                </a:cubicBezTo>
                <a:cubicBezTo>
                  <a:pt x="4224371" y="5081047"/>
                  <a:pt x="4241295" y="5093687"/>
                  <a:pt x="4258220" y="5106328"/>
                </a:cubicBezTo>
                <a:cubicBezTo>
                  <a:pt x="4261041" y="5108433"/>
                  <a:pt x="4263862" y="5110541"/>
                  <a:pt x="4266682" y="5112648"/>
                </a:cubicBezTo>
                <a:cubicBezTo>
                  <a:pt x="4269504" y="5114754"/>
                  <a:pt x="4268892" y="5115805"/>
                  <a:pt x="4268281" y="5116854"/>
                </a:cubicBezTo>
                <a:cubicBezTo>
                  <a:pt x="4268281" y="5116854"/>
                  <a:pt x="4268281" y="5116854"/>
                  <a:pt x="4267670" y="5117904"/>
                </a:cubicBezTo>
                <a:cubicBezTo>
                  <a:pt x="4267670" y="5117904"/>
                  <a:pt x="4264849" y="5115798"/>
                  <a:pt x="4264849" y="5115798"/>
                </a:cubicBezTo>
                <a:cubicBezTo>
                  <a:pt x="4245715" y="5100001"/>
                  <a:pt x="4224748" y="5087353"/>
                  <a:pt x="4204392" y="5073657"/>
                </a:cubicBezTo>
                <a:cubicBezTo>
                  <a:pt x="4190288" y="5063123"/>
                  <a:pt x="4179005" y="5054697"/>
                  <a:pt x="4163679" y="5046263"/>
                </a:cubicBezTo>
                <a:cubicBezTo>
                  <a:pt x="4160247" y="5045206"/>
                  <a:pt x="4157427" y="5043100"/>
                  <a:pt x="4157427" y="5043100"/>
                </a:cubicBezTo>
                <a:cubicBezTo>
                  <a:pt x="4142335" y="5027310"/>
                  <a:pt x="4127009" y="5018877"/>
                  <a:pt x="4110696" y="5005186"/>
                </a:cubicBezTo>
                <a:cubicBezTo>
                  <a:pt x="4105054" y="5000973"/>
                  <a:pt x="4095980" y="4995702"/>
                  <a:pt x="4088740" y="4987282"/>
                </a:cubicBezTo>
                <a:cubicBezTo>
                  <a:pt x="4083710" y="4982020"/>
                  <a:pt x="4077457" y="4978856"/>
                  <a:pt x="4072803" y="4979898"/>
                </a:cubicBezTo>
                <a:cubicBezTo>
                  <a:pt x="4064717" y="4979886"/>
                  <a:pt x="4064108" y="4980936"/>
                  <a:pt x="4074779" y="4990414"/>
                </a:cubicBezTo>
                <a:cubicBezTo>
                  <a:pt x="4085451" y="4999890"/>
                  <a:pt x="4086440" y="5005147"/>
                  <a:pt x="4098333" y="5012522"/>
                </a:cubicBezTo>
                <a:cubicBezTo>
                  <a:pt x="4107407" y="5017793"/>
                  <a:pt x="4115259" y="5025163"/>
                  <a:pt x="4123721" y="5031484"/>
                </a:cubicBezTo>
                <a:cubicBezTo>
                  <a:pt x="4126542" y="5033590"/>
                  <a:pt x="4129363" y="5035698"/>
                  <a:pt x="4134393" y="5040961"/>
                </a:cubicBezTo>
                <a:cubicBezTo>
                  <a:pt x="4123110" y="5032534"/>
                  <a:pt x="4114036" y="5027263"/>
                  <a:pt x="4105574" y="5020944"/>
                </a:cubicBezTo>
                <a:cubicBezTo>
                  <a:pt x="4104352" y="5023043"/>
                  <a:pt x="4100310" y="5023036"/>
                  <a:pt x="4106939" y="5032507"/>
                </a:cubicBezTo>
                <a:cubicBezTo>
                  <a:pt x="4108538" y="5036713"/>
                  <a:pt x="4114180" y="5040927"/>
                  <a:pt x="4122642" y="5047248"/>
                </a:cubicBezTo>
                <a:cubicBezTo>
                  <a:pt x="4125463" y="5049353"/>
                  <a:pt x="4127673" y="5052511"/>
                  <a:pt x="4123630" y="5052504"/>
                </a:cubicBezTo>
                <a:cubicBezTo>
                  <a:pt x="4120809" y="5050398"/>
                  <a:pt x="4120198" y="5051449"/>
                  <a:pt x="4117378" y="5049340"/>
                </a:cubicBezTo>
                <a:cubicBezTo>
                  <a:pt x="4103275" y="5038808"/>
                  <a:pt x="4087948" y="5030374"/>
                  <a:pt x="4078498" y="5018798"/>
                </a:cubicBezTo>
                <a:cubicBezTo>
                  <a:pt x="4071258" y="5010377"/>
                  <a:pt x="4059974" y="5001950"/>
                  <a:pt x="4053111" y="4999837"/>
                </a:cubicBezTo>
                <a:cubicBezTo>
                  <a:pt x="4045637" y="4998773"/>
                  <a:pt x="4037174" y="4992453"/>
                  <a:pt x="4025891" y="4984027"/>
                </a:cubicBezTo>
                <a:cubicBezTo>
                  <a:pt x="4017429" y="4977706"/>
                  <a:pt x="4008966" y="4971386"/>
                  <a:pt x="4005912" y="4976637"/>
                </a:cubicBezTo>
                <a:cubicBezTo>
                  <a:pt x="4004690" y="4978736"/>
                  <a:pt x="3996227" y="4972416"/>
                  <a:pt x="3989975" y="4969253"/>
                </a:cubicBezTo>
                <a:cubicBezTo>
                  <a:pt x="3984334" y="4965040"/>
                  <a:pt x="3978692" y="4960826"/>
                  <a:pt x="3975871" y="4958720"/>
                </a:cubicBezTo>
                <a:cubicBezTo>
                  <a:pt x="3970230" y="4954506"/>
                  <a:pt x="3966399" y="4952399"/>
                  <a:pt x="3964806" y="4952527"/>
                </a:cubicBezTo>
                <a:cubicBezTo>
                  <a:pt x="3963214" y="4952656"/>
                  <a:pt x="3963860" y="4955022"/>
                  <a:pt x="3967175" y="4959757"/>
                </a:cubicBezTo>
                <a:cubicBezTo>
                  <a:pt x="3968774" y="4963963"/>
                  <a:pt x="3969763" y="4969220"/>
                  <a:pt x="3978836" y="4974491"/>
                </a:cubicBezTo>
                <a:cubicBezTo>
                  <a:pt x="3990730" y="4981866"/>
                  <a:pt x="4002013" y="4990294"/>
                  <a:pt x="4012684" y="4999771"/>
                </a:cubicBezTo>
                <a:cubicBezTo>
                  <a:pt x="4026177" y="5011354"/>
                  <a:pt x="4038071" y="5018731"/>
                  <a:pt x="4049354" y="5027157"/>
                </a:cubicBezTo>
                <a:cubicBezTo>
                  <a:pt x="4060638" y="5035585"/>
                  <a:pt x="4067878" y="5044004"/>
                  <a:pt x="4079162" y="5052431"/>
                </a:cubicBezTo>
                <a:cubicBezTo>
                  <a:pt x="4087624" y="5058751"/>
                  <a:pt x="4088612" y="5064008"/>
                  <a:pt x="4085557" y="5069258"/>
                </a:cubicBezTo>
                <a:cubicBezTo>
                  <a:pt x="4081514" y="5069251"/>
                  <a:pt x="4090355" y="5081879"/>
                  <a:pt x="4096606" y="5085042"/>
                </a:cubicBezTo>
                <a:cubicBezTo>
                  <a:pt x="4107890" y="5093469"/>
                  <a:pt x="4115130" y="5101889"/>
                  <a:pt x="4128245" y="5107165"/>
                </a:cubicBezTo>
                <a:cubicBezTo>
                  <a:pt x="4134498" y="5110328"/>
                  <a:pt x="4142350" y="5117699"/>
                  <a:pt x="4141127" y="5119799"/>
                </a:cubicBezTo>
                <a:cubicBezTo>
                  <a:pt x="4138684" y="5123998"/>
                  <a:pt x="4144937" y="5127162"/>
                  <a:pt x="4151190" y="5130326"/>
                </a:cubicBezTo>
                <a:cubicBezTo>
                  <a:pt x="4168724" y="5141916"/>
                  <a:pt x="4168724" y="5141916"/>
                  <a:pt x="4185039" y="5155606"/>
                </a:cubicBezTo>
                <a:cubicBezTo>
                  <a:pt x="4195710" y="5165082"/>
                  <a:pt x="4206382" y="5174560"/>
                  <a:pt x="4217665" y="5182985"/>
                </a:cubicBezTo>
                <a:cubicBezTo>
                  <a:pt x="4231159" y="5194570"/>
                  <a:pt x="4247472" y="5208260"/>
                  <a:pt x="4261576" y="5218793"/>
                </a:cubicBezTo>
                <a:cubicBezTo>
                  <a:pt x="4264397" y="5220900"/>
                  <a:pt x="4264397" y="5220900"/>
                  <a:pt x="4267217" y="5223006"/>
                </a:cubicBezTo>
                <a:cubicBezTo>
                  <a:pt x="4270038" y="5225113"/>
                  <a:pt x="4265385" y="5226158"/>
                  <a:pt x="4271026" y="5230370"/>
                </a:cubicBezTo>
                <a:cubicBezTo>
                  <a:pt x="4277279" y="5233533"/>
                  <a:pt x="4280710" y="5234590"/>
                  <a:pt x="4283531" y="5236698"/>
                </a:cubicBezTo>
                <a:cubicBezTo>
                  <a:pt x="4291993" y="5243017"/>
                  <a:pt x="4296413" y="5249330"/>
                  <a:pt x="4302055" y="5253545"/>
                </a:cubicBezTo>
                <a:cubicBezTo>
                  <a:pt x="4310516" y="5259863"/>
                  <a:pt x="4316770" y="5263027"/>
                  <a:pt x="4321800" y="5268290"/>
                </a:cubicBezTo>
                <a:cubicBezTo>
                  <a:pt x="4326830" y="5273555"/>
                  <a:pt x="4329651" y="5275661"/>
                  <a:pt x="4335293" y="5279875"/>
                </a:cubicBezTo>
                <a:cubicBezTo>
                  <a:pt x="4346577" y="5288301"/>
                  <a:pt x="4356638" y="5298828"/>
                  <a:pt x="4367920" y="5307254"/>
                </a:cubicBezTo>
                <a:cubicBezTo>
                  <a:pt x="4369519" y="5311461"/>
                  <a:pt x="4378592" y="5316731"/>
                  <a:pt x="4384234" y="5320945"/>
                </a:cubicBezTo>
                <a:cubicBezTo>
                  <a:pt x="4387055" y="5323052"/>
                  <a:pt x="4389876" y="5325158"/>
                  <a:pt x="4389876" y="5325158"/>
                </a:cubicBezTo>
                <a:cubicBezTo>
                  <a:pt x="4409622" y="5339905"/>
                  <a:pt x="4429367" y="5354652"/>
                  <a:pt x="4448501" y="5370449"/>
                </a:cubicBezTo>
                <a:cubicBezTo>
                  <a:pt x="4467635" y="5386246"/>
                  <a:pt x="4484561" y="5398885"/>
                  <a:pt x="4504305" y="5413632"/>
                </a:cubicBezTo>
                <a:lnTo>
                  <a:pt x="4519074" y="5424662"/>
                </a:lnTo>
                <a:lnTo>
                  <a:pt x="4519080" y="5424891"/>
                </a:lnTo>
                <a:cubicBezTo>
                  <a:pt x="4528293" y="5439497"/>
                  <a:pt x="4539887" y="5447942"/>
                  <a:pt x="4552464" y="5454456"/>
                </a:cubicBezTo>
                <a:lnTo>
                  <a:pt x="4568754" y="5461914"/>
                </a:lnTo>
                <a:lnTo>
                  <a:pt x="4588335" y="5476902"/>
                </a:lnTo>
                <a:lnTo>
                  <a:pt x="4583821" y="5482802"/>
                </a:lnTo>
                <a:cubicBezTo>
                  <a:pt x="4573051" y="5492801"/>
                  <a:pt x="4559355" y="5501853"/>
                  <a:pt x="4593226" y="5511148"/>
                </a:cubicBezTo>
                <a:cubicBezTo>
                  <a:pt x="4613056" y="5513832"/>
                  <a:pt x="4619516" y="5524921"/>
                  <a:pt x="4605448" y="5546596"/>
                </a:cubicBezTo>
                <a:cubicBezTo>
                  <a:pt x="4600205" y="5556888"/>
                  <a:pt x="4594960" y="5567182"/>
                  <a:pt x="4608586" y="5576098"/>
                </a:cubicBezTo>
                <a:cubicBezTo>
                  <a:pt x="4618629" y="5586100"/>
                  <a:pt x="4627456" y="5574720"/>
                  <a:pt x="4637241" y="5567399"/>
                </a:cubicBezTo>
                <a:cubicBezTo>
                  <a:pt x="4661096" y="5538402"/>
                  <a:pt x="4692631" y="5541883"/>
                  <a:pt x="4704851" y="5577328"/>
                </a:cubicBezTo>
                <a:cubicBezTo>
                  <a:pt x="4709651" y="5597624"/>
                  <a:pt x="4719696" y="5607627"/>
                  <a:pt x="4734984" y="5607338"/>
                </a:cubicBezTo>
                <a:lnTo>
                  <a:pt x="4763677" y="5611862"/>
                </a:lnTo>
                <a:lnTo>
                  <a:pt x="4793012" y="5633772"/>
                </a:lnTo>
                <a:cubicBezTo>
                  <a:pt x="4805894" y="5646405"/>
                  <a:pt x="4820609" y="5655888"/>
                  <a:pt x="4834101" y="5667471"/>
                </a:cubicBezTo>
                <a:lnTo>
                  <a:pt x="4954060" y="5757062"/>
                </a:lnTo>
                <a:lnTo>
                  <a:pt x="4937260" y="5780871"/>
                </a:lnTo>
                <a:cubicBezTo>
                  <a:pt x="4927476" y="5788189"/>
                  <a:pt x="4925813" y="5797397"/>
                  <a:pt x="4928693" y="5809574"/>
                </a:cubicBezTo>
                <a:cubicBezTo>
                  <a:pt x="4928251" y="5840163"/>
                  <a:pt x="4913923" y="5844514"/>
                  <a:pt x="4889551" y="5838860"/>
                </a:cubicBezTo>
                <a:cubicBezTo>
                  <a:pt x="4820019" y="5820812"/>
                  <a:pt x="4753813" y="5784353"/>
                  <a:pt x="4687606" y="5747891"/>
                </a:cubicBezTo>
                <a:cubicBezTo>
                  <a:pt x="4660354" y="5730062"/>
                  <a:pt x="4630481" y="5717376"/>
                  <a:pt x="4607587" y="5750432"/>
                </a:cubicBezTo>
                <a:cubicBezTo>
                  <a:pt x="4590896" y="5777251"/>
                  <a:pt x="4616485" y="5804289"/>
                  <a:pt x="4632991" y="5825381"/>
                </a:cubicBezTo>
                <a:cubicBezTo>
                  <a:pt x="4663122" y="5855392"/>
                  <a:pt x="4666259" y="5884893"/>
                  <a:pt x="4648866" y="5924978"/>
                </a:cubicBezTo>
                <a:cubicBezTo>
                  <a:pt x="4639341" y="5949627"/>
                  <a:pt x="4623611" y="5980505"/>
                  <a:pt x="4632953" y="6003775"/>
                </a:cubicBezTo>
                <a:cubicBezTo>
                  <a:pt x="4666220" y="6063285"/>
                  <a:pt x="4640004" y="6114753"/>
                  <a:pt x="4630031" y="6169988"/>
                </a:cubicBezTo>
                <a:cubicBezTo>
                  <a:pt x="4623385" y="6206811"/>
                  <a:pt x="4600231" y="6222543"/>
                  <a:pt x="4580143" y="6202536"/>
                </a:cubicBezTo>
                <a:cubicBezTo>
                  <a:pt x="4522762" y="6154695"/>
                  <a:pt x="4446584" y="6173472"/>
                  <a:pt x="4397068" y="6110189"/>
                </a:cubicBezTo>
                <a:cubicBezTo>
                  <a:pt x="4371477" y="6083156"/>
                  <a:pt x="4333480" y="6068584"/>
                  <a:pt x="4332707" y="6016610"/>
                </a:cubicBezTo>
                <a:cubicBezTo>
                  <a:pt x="4334368" y="6007405"/>
                  <a:pt x="4327906" y="5996315"/>
                  <a:pt x="4319782" y="5994429"/>
                </a:cubicBezTo>
                <a:cubicBezTo>
                  <a:pt x="4281083" y="5993127"/>
                  <a:pt x="4248332" y="5968264"/>
                  <a:pt x="4205536" y="5933398"/>
                </a:cubicBezTo>
                <a:cubicBezTo>
                  <a:pt x="4223516" y="5993198"/>
                  <a:pt x="4251986" y="6032415"/>
                  <a:pt x="4256344" y="6083300"/>
                </a:cubicBezTo>
                <a:cubicBezTo>
                  <a:pt x="4259225" y="6095478"/>
                  <a:pt x="4257562" y="6104683"/>
                  <a:pt x="4246816" y="6107945"/>
                </a:cubicBezTo>
                <a:cubicBezTo>
                  <a:pt x="4236070" y="6111208"/>
                  <a:pt x="4226988" y="6105265"/>
                  <a:pt x="4223148" y="6089028"/>
                </a:cubicBezTo>
                <a:cubicBezTo>
                  <a:pt x="4215724" y="6073878"/>
                  <a:pt x="4233375" y="6051116"/>
                  <a:pt x="4209003" y="6045463"/>
                </a:cubicBezTo>
                <a:cubicBezTo>
                  <a:pt x="4205423" y="6046550"/>
                  <a:pt x="4205423" y="6046550"/>
                  <a:pt x="4202802" y="6051698"/>
                </a:cubicBezTo>
                <a:cubicBezTo>
                  <a:pt x="4195196" y="6084461"/>
                  <a:pt x="4224624" y="6127737"/>
                  <a:pt x="4186441" y="6161081"/>
                </a:cubicBezTo>
                <a:cubicBezTo>
                  <a:pt x="4186441" y="6161081"/>
                  <a:pt x="4193161" y="6189495"/>
                  <a:pt x="4209150" y="6175940"/>
                </a:cubicBezTo>
                <a:cubicBezTo>
                  <a:pt x="4225137" y="6162383"/>
                  <a:pt x="4233263" y="6164269"/>
                  <a:pt x="4241644" y="6183480"/>
                </a:cubicBezTo>
                <a:cubicBezTo>
                  <a:pt x="4256489" y="6213779"/>
                  <a:pt x="4273954" y="6238932"/>
                  <a:pt x="4260143" y="6277932"/>
                </a:cubicBezTo>
                <a:cubicBezTo>
                  <a:pt x="4256819" y="6296342"/>
                  <a:pt x="4259699" y="6308520"/>
                  <a:pt x="4283111" y="6310113"/>
                </a:cubicBezTo>
                <a:cubicBezTo>
                  <a:pt x="4293856" y="6306851"/>
                  <a:pt x="4304602" y="6303589"/>
                  <a:pt x="4305821" y="6324974"/>
                </a:cubicBezTo>
                <a:cubicBezTo>
                  <a:pt x="4306078" y="6342298"/>
                  <a:pt x="4297252" y="6353678"/>
                  <a:pt x="4283886" y="6362087"/>
                </a:cubicBezTo>
                <a:cubicBezTo>
                  <a:pt x="4270516" y="6370497"/>
                  <a:pt x="4261436" y="6364551"/>
                  <a:pt x="4254972" y="6353462"/>
                </a:cubicBezTo>
                <a:cubicBezTo>
                  <a:pt x="4237507" y="6328308"/>
                  <a:pt x="4227206" y="6300982"/>
                  <a:pt x="4187547" y="6295619"/>
                </a:cubicBezTo>
                <a:cubicBezTo>
                  <a:pt x="4224656" y="6371367"/>
                  <a:pt x="4262468" y="6433849"/>
                  <a:pt x="4334178" y="6477341"/>
                </a:cubicBezTo>
                <a:cubicBezTo>
                  <a:pt x="4332000" y="6451899"/>
                  <a:pt x="4317413" y="6438925"/>
                  <a:pt x="4313571" y="6422687"/>
                </a:cubicBezTo>
                <a:cubicBezTo>
                  <a:pt x="4305191" y="6403478"/>
                  <a:pt x="4288684" y="6382384"/>
                  <a:pt x="4311838" y="6366653"/>
                </a:cubicBezTo>
                <a:cubicBezTo>
                  <a:pt x="4331411" y="6352012"/>
                  <a:pt x="4349577" y="6363899"/>
                  <a:pt x="4362500" y="6386080"/>
                </a:cubicBezTo>
                <a:lnTo>
                  <a:pt x="4496093" y="6658775"/>
                </a:lnTo>
                <a:cubicBezTo>
                  <a:pt x="4505435" y="6682042"/>
                  <a:pt x="4471869" y="6783599"/>
                  <a:pt x="4453960" y="6789036"/>
                </a:cubicBezTo>
                <a:cubicBezTo>
                  <a:pt x="4424346" y="6793674"/>
                  <a:pt x="4393771" y="6794256"/>
                  <a:pt x="4374384" y="6760985"/>
                </a:cubicBezTo>
                <a:cubicBezTo>
                  <a:pt x="4366963" y="6745836"/>
                  <a:pt x="4356218" y="6749098"/>
                  <a:pt x="4344510" y="6748299"/>
                </a:cubicBezTo>
                <a:cubicBezTo>
                  <a:pt x="4292448" y="6755404"/>
                  <a:pt x="4262315" y="6725394"/>
                  <a:pt x="4239089" y="6675887"/>
                </a:cubicBezTo>
                <a:cubicBezTo>
                  <a:pt x="4221366" y="6633410"/>
                  <a:pt x="4196480" y="6593109"/>
                  <a:pt x="4185918" y="6548453"/>
                </a:cubicBezTo>
                <a:cubicBezTo>
                  <a:pt x="4183039" y="6536275"/>
                  <a:pt x="4175617" y="6521126"/>
                  <a:pt x="4157706" y="6526563"/>
                </a:cubicBezTo>
                <a:cubicBezTo>
                  <a:pt x="4154384" y="6544975"/>
                  <a:pt x="4160845" y="6556065"/>
                  <a:pt x="4167307" y="6567157"/>
                </a:cubicBezTo>
                <a:cubicBezTo>
                  <a:pt x="4172809" y="6574187"/>
                  <a:pt x="4179273" y="6585278"/>
                  <a:pt x="4169485" y="6592600"/>
                </a:cubicBezTo>
                <a:cubicBezTo>
                  <a:pt x="4159699" y="6599923"/>
                  <a:pt x="4153239" y="6588831"/>
                  <a:pt x="4147737" y="6581799"/>
                </a:cubicBezTo>
                <a:cubicBezTo>
                  <a:pt x="4116389" y="6530407"/>
                  <a:pt x="4115870" y="6495758"/>
                  <a:pt x="4152133" y="6454293"/>
                </a:cubicBezTo>
                <a:cubicBezTo>
                  <a:pt x="4110813" y="6458136"/>
                  <a:pt x="4083562" y="6440305"/>
                  <a:pt x="4066797" y="6401889"/>
                </a:cubicBezTo>
                <a:cubicBezTo>
                  <a:pt x="4041654" y="6344261"/>
                  <a:pt x="3975519" y="6373039"/>
                  <a:pt x="3948711" y="6324618"/>
                </a:cubicBezTo>
                <a:cubicBezTo>
                  <a:pt x="3947751" y="6320559"/>
                  <a:pt x="3944167" y="6321646"/>
                  <a:pt x="3940586" y="6322732"/>
                </a:cubicBezTo>
                <a:cubicBezTo>
                  <a:pt x="3883277" y="6340131"/>
                  <a:pt x="3874710" y="6368836"/>
                  <a:pt x="3911562" y="6427260"/>
                </a:cubicBezTo>
                <a:lnTo>
                  <a:pt x="3928065" y="6448354"/>
                </a:lnTo>
                <a:cubicBezTo>
                  <a:pt x="3946750" y="6494891"/>
                  <a:pt x="3995048" y="6536789"/>
                  <a:pt x="3938257" y="6588835"/>
                </a:cubicBezTo>
                <a:cubicBezTo>
                  <a:pt x="3934676" y="6589923"/>
                  <a:pt x="3933012" y="6599129"/>
                  <a:pt x="3933972" y="6603188"/>
                </a:cubicBezTo>
                <a:cubicBezTo>
                  <a:pt x="3935707" y="6659219"/>
                  <a:pt x="3917097" y="6677924"/>
                  <a:pt x="3867395" y="6662557"/>
                </a:cubicBezTo>
                <a:cubicBezTo>
                  <a:pt x="3859272" y="6660671"/>
                  <a:pt x="3846605" y="6655814"/>
                  <a:pt x="3842321" y="6670170"/>
                </a:cubicBezTo>
                <a:cubicBezTo>
                  <a:pt x="3837337" y="6697786"/>
                  <a:pt x="3820128" y="6689959"/>
                  <a:pt x="3802921" y="6682131"/>
                </a:cubicBezTo>
                <a:lnTo>
                  <a:pt x="3801960" y="6681709"/>
                </a:lnTo>
                <a:lnTo>
                  <a:pt x="3792202" y="6673520"/>
                </a:lnTo>
                <a:cubicBezTo>
                  <a:pt x="3792202" y="6673520"/>
                  <a:pt x="3789755" y="6670884"/>
                  <a:pt x="3787307" y="6668247"/>
                </a:cubicBezTo>
                <a:cubicBezTo>
                  <a:pt x="3777144" y="6652589"/>
                  <a:pt x="3762138" y="6642704"/>
                  <a:pt x="3750591" y="6628695"/>
                </a:cubicBezTo>
                <a:cubicBezTo>
                  <a:pt x="3739045" y="6614686"/>
                  <a:pt x="3726807" y="6601504"/>
                  <a:pt x="3713876" y="6589144"/>
                </a:cubicBezTo>
                <a:cubicBezTo>
                  <a:pt x="3675085" y="6552067"/>
                  <a:pt x="3642201" y="6513503"/>
                  <a:pt x="3604795" y="6474775"/>
                </a:cubicBezTo>
                <a:cubicBezTo>
                  <a:pt x="3604795" y="6474775"/>
                  <a:pt x="3605486" y="6473952"/>
                  <a:pt x="3603038" y="6471314"/>
                </a:cubicBezTo>
                <a:cubicBezTo>
                  <a:pt x="3606870" y="6472302"/>
                  <a:pt x="3608626" y="6475764"/>
                  <a:pt x="3613521" y="6481037"/>
                </a:cubicBezTo>
                <a:cubicBezTo>
                  <a:pt x="3615968" y="6483674"/>
                  <a:pt x="3616661" y="6482849"/>
                  <a:pt x="3616661" y="6482849"/>
                </a:cubicBezTo>
                <a:cubicBezTo>
                  <a:pt x="3617353" y="6482024"/>
                  <a:pt x="3618736" y="6480377"/>
                  <a:pt x="3615597" y="6478563"/>
                </a:cubicBezTo>
                <a:cubicBezTo>
                  <a:pt x="3613149" y="6475928"/>
                  <a:pt x="3612085" y="6471641"/>
                  <a:pt x="3609638" y="6469005"/>
                </a:cubicBezTo>
                <a:cubicBezTo>
                  <a:pt x="3594259" y="6454009"/>
                  <a:pt x="3584097" y="6438352"/>
                  <a:pt x="3569410" y="6422531"/>
                </a:cubicBezTo>
                <a:cubicBezTo>
                  <a:pt x="3525351" y="6375069"/>
                  <a:pt x="3478846" y="6324971"/>
                  <a:pt x="3434788" y="6277510"/>
                </a:cubicBezTo>
                <a:cubicBezTo>
                  <a:pt x="3420102" y="6261689"/>
                  <a:pt x="3408556" y="6247681"/>
                  <a:pt x="3404671" y="6235649"/>
                </a:cubicBezTo>
                <a:cubicBezTo>
                  <a:pt x="3408503" y="6236636"/>
                  <a:pt x="3413399" y="6241910"/>
                  <a:pt x="3416538" y="6243722"/>
                </a:cubicBezTo>
                <a:cubicBezTo>
                  <a:pt x="3432609" y="6257893"/>
                  <a:pt x="3437504" y="6263167"/>
                  <a:pt x="3438248" y="6273387"/>
                </a:cubicBezTo>
                <a:cubicBezTo>
                  <a:pt x="3439312" y="6277674"/>
                  <a:pt x="3441758" y="6280310"/>
                  <a:pt x="3444899" y="6282122"/>
                </a:cubicBezTo>
                <a:cubicBezTo>
                  <a:pt x="3453625" y="6288383"/>
                  <a:pt x="3462725" y="6299755"/>
                  <a:pt x="3470068" y="6307664"/>
                </a:cubicBezTo>
                <a:cubicBezTo>
                  <a:pt x="3484753" y="6323484"/>
                  <a:pt x="3496992" y="6336669"/>
                  <a:pt x="3513755" y="6350016"/>
                </a:cubicBezTo>
                <a:cubicBezTo>
                  <a:pt x="3519340" y="6354466"/>
                  <a:pt x="3529824" y="6364188"/>
                  <a:pt x="3531579" y="6367648"/>
                </a:cubicBezTo>
                <a:cubicBezTo>
                  <a:pt x="3539295" y="6380670"/>
                  <a:pt x="3552917" y="6392204"/>
                  <a:pt x="3558876" y="6401763"/>
                </a:cubicBezTo>
                <a:cubicBezTo>
                  <a:pt x="3563080" y="6407862"/>
                  <a:pt x="3567974" y="6413135"/>
                  <a:pt x="3573561" y="6417584"/>
                </a:cubicBezTo>
                <a:cubicBezTo>
                  <a:pt x="3584737" y="6426483"/>
                  <a:pt x="3592080" y="6434392"/>
                  <a:pt x="3600487" y="6446589"/>
                </a:cubicBezTo>
                <a:cubicBezTo>
                  <a:pt x="3607138" y="6455323"/>
                  <a:pt x="3612033" y="6460596"/>
                  <a:pt x="3620760" y="6466859"/>
                </a:cubicBezTo>
                <a:cubicBezTo>
                  <a:pt x="3636458" y="6475919"/>
                  <a:pt x="3654284" y="6493552"/>
                  <a:pt x="3670725" y="6512833"/>
                </a:cubicBezTo>
                <a:cubicBezTo>
                  <a:pt x="3675621" y="6518107"/>
                  <a:pt x="3679825" y="6524205"/>
                  <a:pt x="3681580" y="6527666"/>
                </a:cubicBezTo>
                <a:cubicBezTo>
                  <a:pt x="3691051" y="6544148"/>
                  <a:pt x="3702598" y="6558156"/>
                  <a:pt x="3714836" y="6571340"/>
                </a:cubicBezTo>
                <a:cubicBezTo>
                  <a:pt x="3727075" y="6584523"/>
                  <a:pt x="3741760" y="6600344"/>
                  <a:pt x="3753999" y="6613527"/>
                </a:cubicBezTo>
                <a:cubicBezTo>
                  <a:pt x="3768685" y="6629349"/>
                  <a:pt x="3786511" y="6646981"/>
                  <a:pt x="3803273" y="6660328"/>
                </a:cubicBezTo>
                <a:cubicBezTo>
                  <a:pt x="3808168" y="6665602"/>
                  <a:pt x="3813063" y="6670875"/>
                  <a:pt x="3815512" y="6673513"/>
                </a:cubicBezTo>
                <a:cubicBezTo>
                  <a:pt x="3822854" y="6681422"/>
                  <a:pt x="3825994" y="6683235"/>
                  <a:pt x="3829825" y="6684222"/>
                </a:cubicBezTo>
                <a:cubicBezTo>
                  <a:pt x="3812000" y="6666588"/>
                  <a:pt x="3801837" y="6650932"/>
                  <a:pt x="3787150" y="6635111"/>
                </a:cubicBezTo>
                <a:cubicBezTo>
                  <a:pt x="3768261" y="6613193"/>
                  <a:pt x="3749371" y="6591275"/>
                  <a:pt x="3733622" y="6571169"/>
                </a:cubicBezTo>
                <a:cubicBezTo>
                  <a:pt x="3722075" y="6557160"/>
                  <a:pt x="3710528" y="6543153"/>
                  <a:pt x="3698982" y="6529144"/>
                </a:cubicBezTo>
                <a:cubicBezTo>
                  <a:pt x="3684987" y="6512498"/>
                  <a:pt x="3671366" y="6500964"/>
                  <a:pt x="3659819" y="6486955"/>
                </a:cubicBezTo>
                <a:cubicBezTo>
                  <a:pt x="3650720" y="6475584"/>
                  <a:pt x="3641301" y="6470147"/>
                  <a:pt x="3629063" y="6456965"/>
                </a:cubicBezTo>
                <a:cubicBezTo>
                  <a:pt x="3622412" y="6448229"/>
                  <a:pt x="3611928" y="6438507"/>
                  <a:pt x="3602138" y="6427960"/>
                </a:cubicBezTo>
                <a:cubicBezTo>
                  <a:pt x="3599691" y="6425323"/>
                  <a:pt x="3599691" y="6425323"/>
                  <a:pt x="3597243" y="6422687"/>
                </a:cubicBezTo>
                <a:cubicBezTo>
                  <a:pt x="3583993" y="6416261"/>
                  <a:pt x="3572447" y="6402254"/>
                  <a:pt x="3561591" y="6387421"/>
                </a:cubicBezTo>
                <a:cubicBezTo>
                  <a:pt x="3553184" y="6375225"/>
                  <a:pt x="3542702" y="6365502"/>
                  <a:pt x="3534987" y="6352481"/>
                </a:cubicBezTo>
                <a:cubicBezTo>
                  <a:pt x="3534987" y="6352481"/>
                  <a:pt x="3532539" y="6349845"/>
                  <a:pt x="3529400" y="6348033"/>
                </a:cubicBezTo>
                <a:cubicBezTo>
                  <a:pt x="3526260" y="6346221"/>
                  <a:pt x="3523812" y="6343583"/>
                  <a:pt x="3521365" y="6340948"/>
                </a:cubicBezTo>
                <a:cubicBezTo>
                  <a:pt x="3497579" y="6313755"/>
                  <a:pt x="3470336" y="6290686"/>
                  <a:pt x="3447243" y="6262669"/>
                </a:cubicBezTo>
                <a:cubicBezTo>
                  <a:pt x="3437451" y="6252122"/>
                  <a:pt x="3430481" y="6249322"/>
                  <a:pt x="3423829" y="6240587"/>
                </a:cubicBezTo>
                <a:cubicBezTo>
                  <a:pt x="3416486" y="6232677"/>
                  <a:pt x="3406695" y="6222130"/>
                  <a:pt x="3399352" y="6214219"/>
                </a:cubicBezTo>
                <a:cubicBezTo>
                  <a:pt x="3383975" y="6199224"/>
                  <a:pt x="3374504" y="6182742"/>
                  <a:pt x="3360881" y="6171208"/>
                </a:cubicBezTo>
                <a:cubicBezTo>
                  <a:pt x="3355986" y="6165934"/>
                  <a:pt x="3353538" y="6163298"/>
                  <a:pt x="3351091" y="6160661"/>
                </a:cubicBezTo>
                <a:cubicBezTo>
                  <a:pt x="3348643" y="6158023"/>
                  <a:pt x="3346888" y="6154562"/>
                  <a:pt x="3343057" y="6153575"/>
                </a:cubicBezTo>
                <a:cubicBezTo>
                  <a:pt x="3342365" y="6154399"/>
                  <a:pt x="3343428" y="6158685"/>
                  <a:pt x="3345876" y="6161321"/>
                </a:cubicBezTo>
                <a:cubicBezTo>
                  <a:pt x="3352527" y="6170057"/>
                  <a:pt x="3357794" y="6180440"/>
                  <a:pt x="3367584" y="6190988"/>
                </a:cubicBezTo>
                <a:cubicBezTo>
                  <a:pt x="3372481" y="6196261"/>
                  <a:pt x="3371097" y="6197910"/>
                  <a:pt x="3375300" y="6204007"/>
                </a:cubicBezTo>
                <a:cubicBezTo>
                  <a:pt x="3360985" y="6193297"/>
                  <a:pt x="3348747" y="6180115"/>
                  <a:pt x="3335817" y="6167754"/>
                </a:cubicBezTo>
                <a:cubicBezTo>
                  <a:pt x="3325334" y="6158031"/>
                  <a:pt x="3316607" y="6151770"/>
                  <a:pt x="3306125" y="6142047"/>
                </a:cubicBezTo>
                <a:cubicBezTo>
                  <a:pt x="3303677" y="6139411"/>
                  <a:pt x="3297398" y="6135788"/>
                  <a:pt x="3298462" y="6140072"/>
                </a:cubicBezTo>
                <a:cubicBezTo>
                  <a:pt x="3299525" y="6144358"/>
                  <a:pt x="3305113" y="6148807"/>
                  <a:pt x="3307560" y="6151444"/>
                </a:cubicBezTo>
                <a:cubicBezTo>
                  <a:pt x="3324695" y="6169902"/>
                  <a:pt x="3339380" y="6185722"/>
                  <a:pt x="3356513" y="6204180"/>
                </a:cubicBezTo>
                <a:cubicBezTo>
                  <a:pt x="3385886" y="6235820"/>
                  <a:pt x="3413183" y="6269934"/>
                  <a:pt x="3435957" y="6303886"/>
                </a:cubicBezTo>
                <a:cubicBezTo>
                  <a:pt x="3444363" y="6316081"/>
                  <a:pt x="3457293" y="6328441"/>
                  <a:pt x="3465700" y="6340636"/>
                </a:cubicBezTo>
                <a:cubicBezTo>
                  <a:pt x="3474799" y="6352008"/>
                  <a:pt x="3487730" y="6364367"/>
                  <a:pt x="3500659" y="6376726"/>
                </a:cubicBezTo>
                <a:cubicBezTo>
                  <a:pt x="3511834" y="6385624"/>
                  <a:pt x="3527212" y="6400620"/>
                  <a:pt x="3539450" y="6413805"/>
                </a:cubicBezTo>
                <a:cubicBezTo>
                  <a:pt x="3558340" y="6435721"/>
                  <a:pt x="3579305" y="6455168"/>
                  <a:pt x="3596811" y="6478735"/>
                </a:cubicBezTo>
                <a:cubicBezTo>
                  <a:pt x="3598567" y="6482197"/>
                  <a:pt x="3601015" y="6484833"/>
                  <a:pt x="3604154" y="6486646"/>
                </a:cubicBezTo>
                <a:cubicBezTo>
                  <a:pt x="3625811" y="6505266"/>
                  <a:pt x="3644009" y="6528009"/>
                  <a:pt x="3663591" y="6549103"/>
                </a:cubicBezTo>
                <a:cubicBezTo>
                  <a:pt x="3686312" y="6572009"/>
                  <a:pt x="3706585" y="6592278"/>
                  <a:pt x="3727231" y="6617658"/>
                </a:cubicBezTo>
                <a:lnTo>
                  <a:pt x="3773911" y="6669390"/>
                </a:lnTo>
                <a:lnTo>
                  <a:pt x="3767043" y="6666373"/>
                </a:lnTo>
                <a:cubicBezTo>
                  <a:pt x="3754704" y="6660874"/>
                  <a:pt x="3742695" y="6654731"/>
                  <a:pt x="3733131" y="6646757"/>
                </a:cubicBezTo>
                <a:lnTo>
                  <a:pt x="3643074" y="6575667"/>
                </a:lnTo>
                <a:lnTo>
                  <a:pt x="3622560" y="6553568"/>
                </a:lnTo>
                <a:lnTo>
                  <a:pt x="3630978" y="6566537"/>
                </a:lnTo>
                <a:lnTo>
                  <a:pt x="3543875" y="6501902"/>
                </a:lnTo>
                <a:lnTo>
                  <a:pt x="3454607" y="6429900"/>
                </a:lnTo>
                <a:lnTo>
                  <a:pt x="3445894" y="6419772"/>
                </a:lnTo>
                <a:cubicBezTo>
                  <a:pt x="3442755" y="6417959"/>
                  <a:pt x="3437860" y="6412686"/>
                  <a:pt x="3436796" y="6408399"/>
                </a:cubicBezTo>
                <a:cubicBezTo>
                  <a:pt x="3435041" y="6404939"/>
                  <a:pt x="3432593" y="6402301"/>
                  <a:pt x="3429453" y="6400489"/>
                </a:cubicBezTo>
                <a:cubicBezTo>
                  <a:pt x="3415139" y="6389780"/>
                  <a:pt x="3401837" y="6372310"/>
                  <a:pt x="3389599" y="6359126"/>
                </a:cubicBezTo>
                <a:cubicBezTo>
                  <a:pt x="3388215" y="6360775"/>
                  <a:pt x="3389970" y="6364236"/>
                  <a:pt x="3384383" y="6359788"/>
                </a:cubicBezTo>
                <a:cubicBezTo>
                  <a:pt x="3381936" y="6357151"/>
                  <a:pt x="3377040" y="6351877"/>
                  <a:pt x="3380872" y="6352865"/>
                </a:cubicBezTo>
                <a:cubicBezTo>
                  <a:pt x="3375976" y="6347591"/>
                  <a:pt x="3371081" y="6342317"/>
                  <a:pt x="3366186" y="6337044"/>
                </a:cubicBezTo>
                <a:cubicBezTo>
                  <a:pt x="3365839" y="6337457"/>
                  <a:pt x="3365932" y="6338734"/>
                  <a:pt x="3365413" y="6339353"/>
                </a:cubicBezTo>
                <a:lnTo>
                  <a:pt x="3362538" y="6338286"/>
                </a:lnTo>
                <a:lnTo>
                  <a:pt x="3360079" y="6335948"/>
                </a:lnTo>
                <a:lnTo>
                  <a:pt x="3357459" y="6330784"/>
                </a:lnTo>
                <a:cubicBezTo>
                  <a:pt x="3352563" y="6325510"/>
                  <a:pt x="3347668" y="6320236"/>
                  <a:pt x="3345220" y="6317600"/>
                </a:cubicBezTo>
                <a:cubicBezTo>
                  <a:pt x="3342081" y="6315787"/>
                  <a:pt x="3343145" y="6320072"/>
                  <a:pt x="3338250" y="6314799"/>
                </a:cubicBezTo>
                <a:cubicBezTo>
                  <a:pt x="3335801" y="6312163"/>
                  <a:pt x="3330215" y="6307714"/>
                  <a:pt x="3329151" y="6303428"/>
                </a:cubicBezTo>
                <a:cubicBezTo>
                  <a:pt x="3324946" y="6297330"/>
                  <a:pt x="3315528" y="6291893"/>
                  <a:pt x="3311325" y="6285795"/>
                </a:cubicBezTo>
                <a:cubicBezTo>
                  <a:pt x="3305366" y="6276237"/>
                  <a:pt x="3299778" y="6271786"/>
                  <a:pt x="3294883" y="6266513"/>
                </a:cubicBezTo>
                <a:cubicBezTo>
                  <a:pt x="3290679" y="6260415"/>
                  <a:pt x="3287541" y="6258603"/>
                  <a:pt x="3282645" y="6253329"/>
                </a:cubicBezTo>
                <a:cubicBezTo>
                  <a:pt x="3273917" y="6247069"/>
                  <a:pt x="3261679" y="6233884"/>
                  <a:pt x="3253272" y="6221688"/>
                </a:cubicBezTo>
                <a:cubicBezTo>
                  <a:pt x="3245930" y="6213778"/>
                  <a:pt x="3236511" y="6208341"/>
                  <a:pt x="3228103" y="6196146"/>
                </a:cubicBezTo>
                <a:cubicBezTo>
                  <a:pt x="3227411" y="6196970"/>
                  <a:pt x="3217993" y="6191533"/>
                  <a:pt x="3214853" y="6189721"/>
                </a:cubicBezTo>
                <a:cubicBezTo>
                  <a:pt x="3202986" y="6181647"/>
                  <a:pt x="3202986" y="6181647"/>
                  <a:pt x="3198411" y="6170439"/>
                </a:cubicBezTo>
                <a:cubicBezTo>
                  <a:pt x="3196654" y="6166978"/>
                  <a:pt x="3194901" y="6163517"/>
                  <a:pt x="3198039" y="6165329"/>
                </a:cubicBezTo>
                <a:cubicBezTo>
                  <a:pt x="3201178" y="6167142"/>
                  <a:pt x="3201871" y="6166316"/>
                  <a:pt x="3206767" y="6171590"/>
                </a:cubicBezTo>
                <a:cubicBezTo>
                  <a:pt x="3214110" y="6179500"/>
                  <a:pt x="3221453" y="6187411"/>
                  <a:pt x="3228795" y="6195320"/>
                </a:cubicBezTo>
                <a:cubicBezTo>
                  <a:pt x="3238906" y="6199933"/>
                  <a:pt x="3250080" y="6208831"/>
                  <a:pt x="3264767" y="6224652"/>
                </a:cubicBezTo>
                <a:cubicBezTo>
                  <a:pt x="3269662" y="6229926"/>
                  <a:pt x="3274558" y="6235200"/>
                  <a:pt x="3279452" y="6240473"/>
                </a:cubicBezTo>
                <a:cubicBezTo>
                  <a:pt x="3303237" y="6267665"/>
                  <a:pt x="3329790" y="6291558"/>
                  <a:pt x="3354959" y="6317103"/>
                </a:cubicBezTo>
                <a:cubicBezTo>
                  <a:pt x="3357407" y="6319738"/>
                  <a:pt x="3361239" y="6320726"/>
                  <a:pt x="3366826" y="6325175"/>
                </a:cubicBezTo>
                <a:cubicBezTo>
                  <a:pt x="3352831" y="6308531"/>
                  <a:pt x="3338145" y="6292710"/>
                  <a:pt x="3325906" y="6279525"/>
                </a:cubicBezTo>
                <a:cubicBezTo>
                  <a:pt x="3325906" y="6279525"/>
                  <a:pt x="3326599" y="6278701"/>
                  <a:pt x="3326599" y="6278701"/>
                </a:cubicBezTo>
                <a:cubicBezTo>
                  <a:pt x="3341285" y="6294522"/>
                  <a:pt x="3355971" y="6310342"/>
                  <a:pt x="3368210" y="6323526"/>
                </a:cubicBezTo>
                <a:cubicBezTo>
                  <a:pt x="3382896" y="6339347"/>
                  <a:pt x="3395134" y="6352530"/>
                  <a:pt x="3407373" y="6365714"/>
                </a:cubicBezTo>
                <a:cubicBezTo>
                  <a:pt x="3409819" y="6368352"/>
                  <a:pt x="3414715" y="6373625"/>
                  <a:pt x="3417854" y="6375437"/>
                </a:cubicBezTo>
                <a:cubicBezTo>
                  <a:pt x="3424134" y="6379061"/>
                  <a:pt x="3424454" y="6373126"/>
                  <a:pt x="3433552" y="6384497"/>
                </a:cubicBezTo>
                <a:cubicBezTo>
                  <a:pt x="3440203" y="6393233"/>
                  <a:pt x="3447175" y="6396033"/>
                  <a:pt x="3453826" y="6404767"/>
                </a:cubicBezTo>
                <a:cubicBezTo>
                  <a:pt x="3458722" y="6410041"/>
                  <a:pt x="3466756" y="6417126"/>
                  <a:pt x="3470268" y="6424049"/>
                </a:cubicBezTo>
                <a:cubicBezTo>
                  <a:pt x="3472023" y="6427510"/>
                  <a:pt x="3475163" y="6429322"/>
                  <a:pt x="3480059" y="6434595"/>
                </a:cubicBezTo>
                <a:cubicBezTo>
                  <a:pt x="3478994" y="6430310"/>
                  <a:pt x="3474791" y="6424212"/>
                  <a:pt x="3475484" y="6423388"/>
                </a:cubicBezTo>
                <a:cubicBezTo>
                  <a:pt x="3474419" y="6419102"/>
                  <a:pt x="3478250" y="6420090"/>
                  <a:pt x="3483146" y="6425363"/>
                </a:cubicBezTo>
                <a:cubicBezTo>
                  <a:pt x="3488042" y="6430637"/>
                  <a:pt x="3495385" y="6438547"/>
                  <a:pt x="3497460" y="6436073"/>
                </a:cubicBezTo>
                <a:cubicBezTo>
                  <a:pt x="3498152" y="6435249"/>
                  <a:pt x="3503047" y="6440522"/>
                  <a:pt x="3505495" y="6443159"/>
                </a:cubicBezTo>
                <a:cubicBezTo>
                  <a:pt x="3515658" y="6458816"/>
                  <a:pt x="3530664" y="6468701"/>
                  <a:pt x="3540455" y="6479249"/>
                </a:cubicBezTo>
                <a:cubicBezTo>
                  <a:pt x="3543595" y="6481061"/>
                  <a:pt x="3546042" y="6483698"/>
                  <a:pt x="3546734" y="6482873"/>
                </a:cubicBezTo>
                <a:cubicBezTo>
                  <a:pt x="3547427" y="6482049"/>
                  <a:pt x="3545670" y="6478588"/>
                  <a:pt x="3543223" y="6475951"/>
                </a:cubicBezTo>
                <a:cubicBezTo>
                  <a:pt x="3532368" y="6461119"/>
                  <a:pt x="3521513" y="6446286"/>
                  <a:pt x="3514490" y="6432441"/>
                </a:cubicBezTo>
                <a:cubicBezTo>
                  <a:pt x="3510287" y="6426343"/>
                  <a:pt x="3506455" y="6425355"/>
                  <a:pt x="3505763" y="6426179"/>
                </a:cubicBezTo>
                <a:cubicBezTo>
                  <a:pt x="3503687" y="6428653"/>
                  <a:pt x="3499856" y="6427666"/>
                  <a:pt x="3491129" y="6421403"/>
                </a:cubicBezTo>
                <a:cubicBezTo>
                  <a:pt x="3487988" y="6419591"/>
                  <a:pt x="3485542" y="6416955"/>
                  <a:pt x="3483093" y="6414318"/>
                </a:cubicBezTo>
                <a:cubicBezTo>
                  <a:pt x="3477827" y="6403935"/>
                  <a:pt x="3464204" y="6392399"/>
                  <a:pt x="3458245" y="6382841"/>
                </a:cubicBezTo>
                <a:cubicBezTo>
                  <a:pt x="3454042" y="6376743"/>
                  <a:pt x="3449146" y="6371469"/>
                  <a:pt x="3441804" y="6363558"/>
                </a:cubicBezTo>
                <a:cubicBezTo>
                  <a:pt x="3436908" y="6358285"/>
                  <a:pt x="3432385" y="6358121"/>
                  <a:pt x="3428553" y="6357135"/>
                </a:cubicBezTo>
                <a:cubicBezTo>
                  <a:pt x="3421582" y="6354334"/>
                  <a:pt x="3411100" y="6344611"/>
                  <a:pt x="3408973" y="6336040"/>
                </a:cubicBezTo>
                <a:cubicBezTo>
                  <a:pt x="3410357" y="6334391"/>
                  <a:pt x="3408600" y="6330930"/>
                  <a:pt x="3407536" y="6326645"/>
                </a:cubicBezTo>
                <a:cubicBezTo>
                  <a:pt x="3408919" y="6324996"/>
                  <a:pt x="3404716" y="6318898"/>
                  <a:pt x="3397373" y="6310987"/>
                </a:cubicBezTo>
                <a:cubicBezTo>
                  <a:pt x="3392478" y="6305715"/>
                  <a:pt x="3387583" y="6300440"/>
                  <a:pt x="3384071" y="6293517"/>
                </a:cubicBezTo>
                <a:cubicBezTo>
                  <a:pt x="3377420" y="6284783"/>
                  <a:pt x="3368694" y="6278522"/>
                  <a:pt x="3361721" y="6275721"/>
                </a:cubicBezTo>
                <a:cubicBezTo>
                  <a:pt x="3350228" y="6272758"/>
                  <a:pt x="3335542" y="6256938"/>
                  <a:pt x="3321919" y="6245403"/>
                </a:cubicBezTo>
                <a:cubicBezTo>
                  <a:pt x="3316331" y="6240954"/>
                  <a:pt x="3312821" y="6234031"/>
                  <a:pt x="3306169" y="6225297"/>
                </a:cubicBezTo>
                <a:cubicBezTo>
                  <a:pt x="3298826" y="6217387"/>
                  <a:pt x="3292867" y="6207827"/>
                  <a:pt x="3289355" y="6200905"/>
                </a:cubicBezTo>
                <a:cubicBezTo>
                  <a:pt x="3277436" y="6181787"/>
                  <a:pt x="3274989" y="6179149"/>
                  <a:pt x="3261738" y="6172726"/>
                </a:cubicBezTo>
                <a:cubicBezTo>
                  <a:pt x="3259292" y="6170088"/>
                  <a:pt x="3257908" y="6171738"/>
                  <a:pt x="3254768" y="6169925"/>
                </a:cubicBezTo>
                <a:cubicBezTo>
                  <a:pt x="3243541" y="6149982"/>
                  <a:pt x="3231302" y="6136799"/>
                  <a:pt x="3216617" y="6120978"/>
                </a:cubicBezTo>
                <a:cubicBezTo>
                  <a:pt x="3206825" y="6110431"/>
                  <a:pt x="3199483" y="6102521"/>
                  <a:pt x="3189692" y="6091974"/>
                </a:cubicBezTo>
                <a:cubicBezTo>
                  <a:pt x="3169419" y="6071705"/>
                  <a:pt x="3151913" y="6048138"/>
                  <a:pt x="3129192" y="6025230"/>
                </a:cubicBezTo>
                <a:cubicBezTo>
                  <a:pt x="3121849" y="6017320"/>
                  <a:pt x="3122170" y="6011386"/>
                  <a:pt x="3112750" y="6005949"/>
                </a:cubicBezTo>
                <a:cubicBezTo>
                  <a:pt x="3104022" y="5999687"/>
                  <a:pt x="3098064" y="5990129"/>
                  <a:pt x="3092477" y="5985679"/>
                </a:cubicBezTo>
                <a:cubicBezTo>
                  <a:pt x="3085133" y="5977768"/>
                  <a:pt x="3077791" y="5969859"/>
                  <a:pt x="3070448" y="5961948"/>
                </a:cubicBezTo>
                <a:cubicBezTo>
                  <a:pt x="3064168" y="5958324"/>
                  <a:pt x="3067681" y="5965247"/>
                  <a:pt x="3063848" y="5964259"/>
                </a:cubicBezTo>
                <a:cubicBezTo>
                  <a:pt x="3053737" y="5959646"/>
                  <a:pt x="3043254" y="5949924"/>
                  <a:pt x="3032401" y="5935092"/>
                </a:cubicBezTo>
                <a:cubicBezTo>
                  <a:pt x="3029953" y="5932454"/>
                  <a:pt x="3030645" y="5931630"/>
                  <a:pt x="3025750" y="5926357"/>
                </a:cubicBezTo>
                <a:cubicBezTo>
                  <a:pt x="3023302" y="5923720"/>
                  <a:pt x="3020162" y="5921908"/>
                  <a:pt x="3018778" y="5923557"/>
                </a:cubicBezTo>
                <a:cubicBezTo>
                  <a:pt x="3018086" y="5924381"/>
                  <a:pt x="3016702" y="5926030"/>
                  <a:pt x="3021598" y="5931304"/>
                </a:cubicBezTo>
                <a:cubicBezTo>
                  <a:pt x="3029633" y="5938389"/>
                  <a:pt x="3036284" y="5947125"/>
                  <a:pt x="3041871" y="5951573"/>
                </a:cubicBezTo>
                <a:cubicBezTo>
                  <a:pt x="3051662" y="5962119"/>
                  <a:pt x="3055174" y="5969042"/>
                  <a:pt x="3062517" y="5976953"/>
                </a:cubicBezTo>
                <a:cubicBezTo>
                  <a:pt x="3066720" y="5983051"/>
                  <a:pt x="3067091" y="5988161"/>
                  <a:pt x="3065708" y="5989810"/>
                </a:cubicBezTo>
                <a:cubicBezTo>
                  <a:pt x="3068527" y="5997556"/>
                  <a:pt x="3067836" y="5998381"/>
                  <a:pt x="3076564" y="6004642"/>
                </a:cubicBezTo>
                <a:cubicBezTo>
                  <a:pt x="3087046" y="6014365"/>
                  <a:pt x="3097528" y="6024088"/>
                  <a:pt x="3108703" y="6032985"/>
                </a:cubicBezTo>
                <a:cubicBezTo>
                  <a:pt x="3111842" y="6034798"/>
                  <a:pt x="3116045" y="6040896"/>
                  <a:pt x="3120941" y="6046170"/>
                </a:cubicBezTo>
                <a:cubicBezTo>
                  <a:pt x="3123389" y="6048806"/>
                  <a:pt x="3122005" y="6050455"/>
                  <a:pt x="3123761" y="6053916"/>
                </a:cubicBezTo>
                <a:cubicBezTo>
                  <a:pt x="3127273" y="6060839"/>
                  <a:pt x="3121685" y="6056390"/>
                  <a:pt x="3117853" y="6055402"/>
                </a:cubicBezTo>
                <a:cubicBezTo>
                  <a:pt x="3114023" y="6054415"/>
                  <a:pt x="3106679" y="6046504"/>
                  <a:pt x="3100399" y="6042880"/>
                </a:cubicBezTo>
                <a:cubicBezTo>
                  <a:pt x="3097261" y="6041068"/>
                  <a:pt x="3097261" y="6041068"/>
                  <a:pt x="3096569" y="6041891"/>
                </a:cubicBezTo>
                <a:cubicBezTo>
                  <a:pt x="3095876" y="6042717"/>
                  <a:pt x="3098324" y="6045353"/>
                  <a:pt x="3100772" y="6047990"/>
                </a:cubicBezTo>
                <a:cubicBezTo>
                  <a:pt x="3108114" y="6055901"/>
                  <a:pt x="3117213" y="6067272"/>
                  <a:pt x="3125940" y="6073532"/>
                </a:cubicBezTo>
                <a:cubicBezTo>
                  <a:pt x="3126632" y="6072708"/>
                  <a:pt x="3128388" y="6076169"/>
                  <a:pt x="3128388" y="6076169"/>
                </a:cubicBezTo>
                <a:cubicBezTo>
                  <a:pt x="3132591" y="6082268"/>
                  <a:pt x="3127696" y="6076994"/>
                  <a:pt x="3127004" y="6077818"/>
                </a:cubicBezTo>
                <a:cubicBezTo>
                  <a:pt x="3123865" y="6076005"/>
                  <a:pt x="3122481" y="6077655"/>
                  <a:pt x="3127376" y="6082928"/>
                </a:cubicBezTo>
                <a:cubicBezTo>
                  <a:pt x="3132271" y="6088203"/>
                  <a:pt x="3137167" y="6093476"/>
                  <a:pt x="3144510" y="6101386"/>
                </a:cubicBezTo>
                <a:cubicBezTo>
                  <a:pt x="3135784" y="6095125"/>
                  <a:pt x="3128440" y="6087214"/>
                  <a:pt x="3120405" y="6080129"/>
                </a:cubicBezTo>
                <a:cubicBezTo>
                  <a:pt x="3114818" y="6075679"/>
                  <a:pt x="3114126" y="6076504"/>
                  <a:pt x="3115882" y="6079966"/>
                </a:cubicBezTo>
                <a:cubicBezTo>
                  <a:pt x="3115562" y="6085900"/>
                  <a:pt x="3114870" y="6086724"/>
                  <a:pt x="3104388" y="6077001"/>
                </a:cubicBezTo>
                <a:cubicBezTo>
                  <a:pt x="3101940" y="6074366"/>
                  <a:pt x="3097044" y="6069091"/>
                  <a:pt x="3094597" y="6066455"/>
                </a:cubicBezTo>
                <a:cubicBezTo>
                  <a:pt x="3093905" y="6067279"/>
                  <a:pt x="3093905" y="6067279"/>
                  <a:pt x="3093213" y="6068104"/>
                </a:cubicBezTo>
                <a:cubicBezTo>
                  <a:pt x="3093213" y="6068104"/>
                  <a:pt x="3092521" y="6068928"/>
                  <a:pt x="3092521" y="6068928"/>
                </a:cubicBezTo>
                <a:cubicBezTo>
                  <a:pt x="3110347" y="6086562"/>
                  <a:pt x="3119126" y="6103868"/>
                  <a:pt x="3136259" y="6122325"/>
                </a:cubicBezTo>
                <a:cubicBezTo>
                  <a:pt x="3146050" y="6132872"/>
                  <a:pt x="3154457" y="6145067"/>
                  <a:pt x="3162172" y="6158088"/>
                </a:cubicBezTo>
                <a:cubicBezTo>
                  <a:pt x="3161481" y="6158912"/>
                  <a:pt x="3166376" y="6164185"/>
                  <a:pt x="3165683" y="6165011"/>
                </a:cubicBezTo>
                <a:cubicBezTo>
                  <a:pt x="3164300" y="6166659"/>
                  <a:pt x="3159404" y="6161387"/>
                  <a:pt x="3156957" y="6158749"/>
                </a:cubicBezTo>
                <a:cubicBezTo>
                  <a:pt x="3149614" y="6150838"/>
                  <a:pt x="3142271" y="6142929"/>
                  <a:pt x="3134927" y="6135019"/>
                </a:cubicBezTo>
                <a:cubicBezTo>
                  <a:pt x="3132480" y="6132382"/>
                  <a:pt x="3130032" y="6129745"/>
                  <a:pt x="3129339" y="6130570"/>
                </a:cubicBezTo>
                <a:cubicBezTo>
                  <a:pt x="3128648" y="6131394"/>
                  <a:pt x="3127956" y="6132219"/>
                  <a:pt x="3130405" y="6134855"/>
                </a:cubicBezTo>
                <a:cubicBezTo>
                  <a:pt x="3135299" y="6140128"/>
                  <a:pt x="3136362" y="6144416"/>
                  <a:pt x="3143706" y="6152325"/>
                </a:cubicBezTo>
                <a:cubicBezTo>
                  <a:pt x="3151049" y="6160235"/>
                  <a:pt x="3158392" y="6168146"/>
                  <a:pt x="3165735" y="6176055"/>
                </a:cubicBezTo>
                <a:cubicBezTo>
                  <a:pt x="3169939" y="6182153"/>
                  <a:pt x="3166108" y="6181166"/>
                  <a:pt x="3165416" y="6181991"/>
                </a:cubicBezTo>
                <a:cubicBezTo>
                  <a:pt x="3164724" y="6182815"/>
                  <a:pt x="3164032" y="6183639"/>
                  <a:pt x="3164032" y="6183639"/>
                </a:cubicBezTo>
                <a:cubicBezTo>
                  <a:pt x="3148653" y="6168643"/>
                  <a:pt x="3137852" y="6164855"/>
                  <a:pt x="3123165" y="6149035"/>
                </a:cubicBezTo>
                <a:cubicBezTo>
                  <a:pt x="3093793" y="6117393"/>
                  <a:pt x="3068945" y="6085916"/>
                  <a:pt x="3038880" y="6055101"/>
                </a:cubicBezTo>
                <a:cubicBezTo>
                  <a:pt x="3033293" y="6050651"/>
                  <a:pt x="3027334" y="6041091"/>
                  <a:pt x="3025258" y="6043565"/>
                </a:cubicBezTo>
                <a:cubicBezTo>
                  <a:pt x="3020043" y="6044225"/>
                  <a:pt x="3031217" y="6053124"/>
                  <a:pt x="3036112" y="6058397"/>
                </a:cubicBezTo>
                <a:cubicBezTo>
                  <a:pt x="3046594" y="6068120"/>
                  <a:pt x="3054310" y="6081140"/>
                  <a:pt x="3064101" y="6091687"/>
                </a:cubicBezTo>
                <a:cubicBezTo>
                  <a:pt x="3074584" y="6101410"/>
                  <a:pt x="3087513" y="6113770"/>
                  <a:pt x="3095921" y="6125964"/>
                </a:cubicBezTo>
                <a:cubicBezTo>
                  <a:pt x="3111671" y="6146072"/>
                  <a:pt x="3129496" y="6163704"/>
                  <a:pt x="3144182" y="6179525"/>
                </a:cubicBezTo>
                <a:cubicBezTo>
                  <a:pt x="3175311" y="6214626"/>
                  <a:pt x="3202607" y="6248741"/>
                  <a:pt x="3218409" y="6279893"/>
                </a:cubicBezTo>
                <a:cubicBezTo>
                  <a:pt x="3226124" y="6292913"/>
                  <a:pt x="3235914" y="6303460"/>
                  <a:pt x="3245704" y="6314007"/>
                </a:cubicBezTo>
                <a:cubicBezTo>
                  <a:pt x="3246929" y="6315326"/>
                  <a:pt x="3249549" y="6317757"/>
                  <a:pt x="3251691" y="6320063"/>
                </a:cubicBezTo>
                <a:lnTo>
                  <a:pt x="3253815" y="6323689"/>
                </a:lnTo>
                <a:lnTo>
                  <a:pt x="3254672" y="6325327"/>
                </a:lnTo>
                <a:lnTo>
                  <a:pt x="3249098" y="6323154"/>
                </a:lnTo>
                <a:cubicBezTo>
                  <a:pt x="3246956" y="6320848"/>
                  <a:pt x="3244854" y="6317799"/>
                  <a:pt x="3243630" y="6316480"/>
                </a:cubicBezTo>
                <a:cubicBezTo>
                  <a:pt x="3202019" y="6271656"/>
                  <a:pt x="3160409" y="6226830"/>
                  <a:pt x="3116351" y="6179370"/>
                </a:cubicBezTo>
                <a:cubicBezTo>
                  <a:pt x="3101664" y="6163548"/>
                  <a:pt x="3088414" y="6157125"/>
                  <a:pt x="3072716" y="6148063"/>
                </a:cubicBezTo>
                <a:cubicBezTo>
                  <a:pt x="3072716" y="6148063"/>
                  <a:pt x="3072024" y="6148888"/>
                  <a:pt x="3071332" y="6149712"/>
                </a:cubicBezTo>
                <a:cubicBezTo>
                  <a:pt x="3074152" y="6157459"/>
                  <a:pt x="3075215" y="6161745"/>
                  <a:pt x="3075589" y="6166854"/>
                </a:cubicBezTo>
                <a:cubicBezTo>
                  <a:pt x="3073513" y="6169329"/>
                  <a:pt x="3078779" y="6179712"/>
                  <a:pt x="3086123" y="6187622"/>
                </a:cubicBezTo>
                <a:cubicBezTo>
                  <a:pt x="3105704" y="6208716"/>
                  <a:pt x="3100861" y="6214487"/>
                  <a:pt x="3099848" y="6221246"/>
                </a:cubicBezTo>
                <a:cubicBezTo>
                  <a:pt x="3097452" y="6229654"/>
                  <a:pt x="3106233" y="6246961"/>
                  <a:pt x="3115011" y="6264268"/>
                </a:cubicBezTo>
                <a:cubicBezTo>
                  <a:pt x="3116075" y="6268552"/>
                  <a:pt x="3121662" y="6273002"/>
                  <a:pt x="3124110" y="6275638"/>
                </a:cubicBezTo>
                <a:cubicBezTo>
                  <a:pt x="3133900" y="6286186"/>
                  <a:pt x="3144383" y="6295908"/>
                  <a:pt x="3149650" y="6306291"/>
                </a:cubicBezTo>
                <a:cubicBezTo>
                  <a:pt x="3151406" y="6309753"/>
                  <a:pt x="3153854" y="6312391"/>
                  <a:pt x="3158750" y="6317663"/>
                </a:cubicBezTo>
                <a:cubicBezTo>
                  <a:pt x="3166092" y="6325574"/>
                  <a:pt x="3173436" y="6333484"/>
                  <a:pt x="3178330" y="6338757"/>
                </a:cubicBezTo>
                <a:cubicBezTo>
                  <a:pt x="3189878" y="6352766"/>
                  <a:pt x="3202807" y="6365125"/>
                  <a:pt x="3214674" y="6373199"/>
                </a:cubicBezTo>
                <a:cubicBezTo>
                  <a:pt x="3224093" y="6378635"/>
                  <a:pt x="3233191" y="6390006"/>
                  <a:pt x="3238459" y="6400390"/>
                </a:cubicBezTo>
                <a:cubicBezTo>
                  <a:pt x="3247929" y="6416872"/>
                  <a:pt x="3265063" y="6435329"/>
                  <a:pt x="3275226" y="6450987"/>
                </a:cubicBezTo>
                <a:cubicBezTo>
                  <a:pt x="3276982" y="6454447"/>
                  <a:pt x="3322744" y="6494326"/>
                  <a:pt x="3323436" y="6493501"/>
                </a:cubicBezTo>
                <a:lnTo>
                  <a:pt x="3327061" y="6495637"/>
                </a:lnTo>
                <a:lnTo>
                  <a:pt x="3332637" y="6511649"/>
                </a:lnTo>
                <a:cubicBezTo>
                  <a:pt x="3341276" y="6548180"/>
                  <a:pt x="3326247" y="6565795"/>
                  <a:pt x="3305974" y="6593704"/>
                </a:cubicBezTo>
                <a:cubicBezTo>
                  <a:pt x="3253021" y="6661989"/>
                  <a:pt x="3199222" y="6613060"/>
                  <a:pt x="3148561" y="6593635"/>
                </a:cubicBezTo>
                <a:cubicBezTo>
                  <a:pt x="3101480" y="6573121"/>
                  <a:pt x="3061305" y="6533108"/>
                  <a:pt x="3036158" y="6475482"/>
                </a:cubicBezTo>
                <a:cubicBezTo>
                  <a:pt x="3029698" y="6464391"/>
                  <a:pt x="3017732" y="6446269"/>
                  <a:pt x="3006988" y="6449530"/>
                </a:cubicBezTo>
                <a:cubicBezTo>
                  <a:pt x="2949677" y="6466929"/>
                  <a:pt x="2921909" y="6414450"/>
                  <a:pt x="2881035" y="6387703"/>
                </a:cubicBezTo>
                <a:cubicBezTo>
                  <a:pt x="2781114" y="6322320"/>
                  <a:pt x="2675951" y="6267231"/>
                  <a:pt x="2601545" y="6163648"/>
                </a:cubicBezTo>
                <a:lnTo>
                  <a:pt x="2600585" y="6159591"/>
                </a:lnTo>
                <a:cubicBezTo>
                  <a:pt x="2570455" y="6129580"/>
                  <a:pt x="2540841" y="6134219"/>
                  <a:pt x="2522487" y="6170247"/>
                </a:cubicBezTo>
                <a:cubicBezTo>
                  <a:pt x="2501513" y="6211419"/>
                  <a:pt x="2478102" y="6209826"/>
                  <a:pt x="2448931" y="6183875"/>
                </a:cubicBezTo>
                <a:cubicBezTo>
                  <a:pt x="2438887" y="6173874"/>
                  <a:pt x="2429803" y="6167928"/>
                  <a:pt x="2419759" y="6157925"/>
                </a:cubicBezTo>
                <a:cubicBezTo>
                  <a:pt x="2410676" y="6151982"/>
                  <a:pt x="2409457" y="6130598"/>
                  <a:pt x="2396091" y="6139007"/>
                </a:cubicBezTo>
                <a:cubicBezTo>
                  <a:pt x="2388927" y="6141182"/>
                  <a:pt x="2383683" y="6151474"/>
                  <a:pt x="2382022" y="6160681"/>
                </a:cubicBezTo>
                <a:cubicBezTo>
                  <a:pt x="2381321" y="6173946"/>
                  <a:pt x="2393984" y="6178802"/>
                  <a:pt x="2406651" y="6183659"/>
                </a:cubicBezTo>
                <a:cubicBezTo>
                  <a:pt x="2419317" y="6188515"/>
                  <a:pt x="2436525" y="6196345"/>
                  <a:pt x="2430579" y="6219902"/>
                </a:cubicBezTo>
                <a:cubicBezTo>
                  <a:pt x="2427256" y="6238313"/>
                  <a:pt x="2414848" y="6250783"/>
                  <a:pt x="2395978" y="6252159"/>
                </a:cubicBezTo>
                <a:cubicBezTo>
                  <a:pt x="2381650" y="6256510"/>
                  <a:pt x="2368987" y="6251652"/>
                  <a:pt x="2358240" y="6254914"/>
                </a:cubicBezTo>
                <a:cubicBezTo>
                  <a:pt x="2329586" y="6263614"/>
                  <a:pt x="2301891" y="6276371"/>
                  <a:pt x="2305988" y="6309935"/>
                </a:cubicBezTo>
                <a:cubicBezTo>
                  <a:pt x="2305804" y="6357848"/>
                  <a:pt x="2282391" y="6356256"/>
                  <a:pt x="2255398" y="6355747"/>
                </a:cubicBezTo>
                <a:cubicBezTo>
                  <a:pt x="2181585" y="6352051"/>
                  <a:pt x="2104890" y="6336178"/>
                  <a:pt x="2032996" y="6340601"/>
                </a:cubicBezTo>
                <a:cubicBezTo>
                  <a:pt x="2021288" y="6339804"/>
                  <a:pt x="2013167" y="6337921"/>
                  <a:pt x="2012908" y="6320596"/>
                </a:cubicBezTo>
                <a:cubicBezTo>
                  <a:pt x="2048469" y="6292397"/>
                  <a:pt x="2092926" y="6318055"/>
                  <a:pt x="2127785" y="6303125"/>
                </a:cubicBezTo>
                <a:cubicBezTo>
                  <a:pt x="2166225" y="6287103"/>
                  <a:pt x="2194362" y="6243754"/>
                  <a:pt x="2231843" y="6223676"/>
                </a:cubicBezTo>
                <a:cubicBezTo>
                  <a:pt x="2248792" y="6214179"/>
                  <a:pt x="2263118" y="6209830"/>
                  <a:pt x="2279365" y="6213598"/>
                </a:cubicBezTo>
                <a:cubicBezTo>
                  <a:pt x="2332392" y="6210555"/>
                  <a:pt x="2309166" y="6161045"/>
                  <a:pt x="2314152" y="6133427"/>
                </a:cubicBezTo>
                <a:cubicBezTo>
                  <a:pt x="2323422" y="6091457"/>
                  <a:pt x="2293105" y="6109362"/>
                  <a:pt x="2277818" y="6109652"/>
                </a:cubicBezTo>
                <a:cubicBezTo>
                  <a:pt x="2236498" y="6113494"/>
                  <a:pt x="2192556" y="6122484"/>
                  <a:pt x="2157180" y="6102766"/>
                </a:cubicBezTo>
                <a:cubicBezTo>
                  <a:pt x="2113682" y="6081168"/>
                  <a:pt x="2073323" y="6089069"/>
                  <a:pt x="2033218" y="6114297"/>
                </a:cubicBezTo>
                <a:cubicBezTo>
                  <a:pt x="1975208" y="6144958"/>
                  <a:pt x="1914318" y="6163443"/>
                  <a:pt x="1852209" y="6160547"/>
                </a:cubicBezTo>
                <a:cubicBezTo>
                  <a:pt x="1774813" y="6157938"/>
                  <a:pt x="1697158" y="6138006"/>
                  <a:pt x="1620979" y="6156781"/>
                </a:cubicBezTo>
                <a:cubicBezTo>
                  <a:pt x="1606653" y="6161130"/>
                  <a:pt x="1581580" y="6168742"/>
                  <a:pt x="1575819" y="6144386"/>
                </a:cubicBezTo>
                <a:cubicBezTo>
                  <a:pt x="1570059" y="6120031"/>
                  <a:pt x="1605433" y="6139745"/>
                  <a:pt x="1606836" y="6113217"/>
                </a:cubicBezTo>
                <a:cubicBezTo>
                  <a:pt x="1436128" y="6186795"/>
                  <a:pt x="1265530" y="6147219"/>
                  <a:pt x="1084447" y="6128232"/>
                </a:cubicBezTo>
                <a:cubicBezTo>
                  <a:pt x="1153646" y="6063715"/>
                  <a:pt x="1217160" y="6040083"/>
                  <a:pt x="1292192" y="6065165"/>
                </a:cubicBezTo>
                <a:cubicBezTo>
                  <a:pt x="1358616" y="6045724"/>
                  <a:pt x="1454261" y="6025390"/>
                  <a:pt x="1482990" y="6011592"/>
                </a:cubicBezTo>
                <a:cubicBezTo>
                  <a:pt x="1473906" y="6005647"/>
                  <a:pt x="1458617" y="6005937"/>
                  <a:pt x="1464564" y="5982380"/>
                </a:cubicBezTo>
                <a:cubicBezTo>
                  <a:pt x="1467890" y="5963967"/>
                  <a:pt x="1479592" y="5964763"/>
                  <a:pt x="1495840" y="5968533"/>
                </a:cubicBezTo>
                <a:cubicBezTo>
                  <a:pt x="1512086" y="5972302"/>
                  <a:pt x="1527374" y="5972012"/>
                  <a:pt x="1543621" y="5975782"/>
                </a:cubicBezTo>
                <a:cubicBezTo>
                  <a:pt x="1575157" y="5979261"/>
                  <a:pt x="1582321" y="5977086"/>
                  <a:pt x="1605214" y="5944029"/>
                </a:cubicBezTo>
                <a:cubicBezTo>
                  <a:pt x="1550269" y="5938958"/>
                  <a:pt x="1493662" y="5943091"/>
                  <a:pt x="1439418" y="5924753"/>
                </a:cubicBezTo>
                <a:cubicBezTo>
                  <a:pt x="1448945" y="5900106"/>
                  <a:pt x="1461610" y="5904961"/>
                  <a:pt x="1476898" y="5904672"/>
                </a:cubicBezTo>
                <a:cubicBezTo>
                  <a:pt x="1533505" y="5900537"/>
                  <a:pt x="1587490" y="5901553"/>
                  <a:pt x="1642437" y="5906626"/>
                </a:cubicBezTo>
                <a:cubicBezTo>
                  <a:pt x="1710048" y="5916555"/>
                  <a:pt x="1772602" y="5888865"/>
                  <a:pt x="1804063" y="5827103"/>
                </a:cubicBezTo>
                <a:cubicBezTo>
                  <a:pt x="1703327" y="5888140"/>
                  <a:pt x="1606989" y="5821671"/>
                  <a:pt x="1510980" y="5837767"/>
                </a:cubicBezTo>
                <a:cubicBezTo>
                  <a:pt x="1456296" y="5850017"/>
                  <a:pt x="1399171" y="5819501"/>
                  <a:pt x="1343782" y="5845016"/>
                </a:cubicBezTo>
                <a:cubicBezTo>
                  <a:pt x="1312505" y="5858863"/>
                  <a:pt x="1294338" y="5846975"/>
                  <a:pt x="1279493" y="5816674"/>
                </a:cubicBezTo>
                <a:cubicBezTo>
                  <a:pt x="1265610" y="5790435"/>
                  <a:pt x="1242902" y="5775575"/>
                  <a:pt x="1212326" y="5776157"/>
                </a:cubicBezTo>
                <a:cubicBezTo>
                  <a:pt x="1178168" y="5777823"/>
                  <a:pt x="1149958" y="5755932"/>
                  <a:pt x="1119125" y="5739191"/>
                </a:cubicBezTo>
                <a:cubicBezTo>
                  <a:pt x="1110040" y="5733245"/>
                  <a:pt x="1108122" y="5725128"/>
                  <a:pt x="1112405" y="5710776"/>
                </a:cubicBezTo>
                <a:cubicBezTo>
                  <a:pt x="1117648" y="5700481"/>
                  <a:pt x="1125773" y="5702366"/>
                  <a:pt x="1132938" y="5700191"/>
                </a:cubicBezTo>
                <a:cubicBezTo>
                  <a:pt x="1224918" y="5715772"/>
                  <a:pt x="1310367" y="5655029"/>
                  <a:pt x="1404971" y="5665463"/>
                </a:cubicBezTo>
                <a:cubicBezTo>
                  <a:pt x="1413094" y="5667349"/>
                  <a:pt x="1421918" y="5655967"/>
                  <a:pt x="1419998" y="5647849"/>
                </a:cubicBezTo>
                <a:cubicBezTo>
                  <a:pt x="1421660" y="5638641"/>
                  <a:pt x="1412577" y="5632701"/>
                  <a:pt x="1404454" y="5630814"/>
                </a:cubicBezTo>
                <a:cubicBezTo>
                  <a:pt x="1392749" y="5630019"/>
                  <a:pt x="1381043" y="5629221"/>
                  <a:pt x="1370296" y="5632483"/>
                </a:cubicBezTo>
                <a:cubicBezTo>
                  <a:pt x="1230791" y="5626977"/>
                  <a:pt x="1089624" y="5630677"/>
                  <a:pt x="947239" y="5612992"/>
                </a:cubicBezTo>
                <a:lnTo>
                  <a:pt x="649801" y="5572766"/>
                </a:lnTo>
                <a:cubicBezTo>
                  <a:pt x="638094" y="5571970"/>
                  <a:pt x="614683" y="5570377"/>
                  <a:pt x="613465" y="5548992"/>
                </a:cubicBezTo>
                <a:cubicBezTo>
                  <a:pt x="614869" y="5522462"/>
                  <a:pt x="637321" y="5519996"/>
                  <a:pt x="652607" y="5519706"/>
                </a:cubicBezTo>
                <a:cubicBezTo>
                  <a:pt x="675057" y="5517242"/>
                  <a:pt x="697510" y="5514775"/>
                  <a:pt x="717339" y="5517458"/>
                </a:cubicBezTo>
                <a:lnTo>
                  <a:pt x="1048459" y="5518877"/>
                </a:lnTo>
                <a:lnTo>
                  <a:pt x="1033426" y="5513068"/>
                </a:lnTo>
                <a:cubicBezTo>
                  <a:pt x="1000971" y="5504139"/>
                  <a:pt x="967588" y="5497836"/>
                  <a:pt x="943479" y="5472628"/>
                </a:cubicBezTo>
                <a:cubicBezTo>
                  <a:pt x="932352" y="5460025"/>
                  <a:pt x="917515" y="5455822"/>
                  <a:pt x="906387" y="5443222"/>
                </a:cubicBezTo>
                <a:cubicBezTo>
                  <a:pt x="876713" y="5401206"/>
                  <a:pt x="839620" y="5380200"/>
                  <a:pt x="798818" y="5359191"/>
                </a:cubicBezTo>
                <a:cubicBezTo>
                  <a:pt x="787692" y="5354990"/>
                  <a:pt x="780274" y="5346588"/>
                  <a:pt x="769144" y="5342389"/>
                </a:cubicBezTo>
                <a:cubicBezTo>
                  <a:pt x="743181" y="5342387"/>
                  <a:pt x="754307" y="5254160"/>
                  <a:pt x="702380" y="5308776"/>
                </a:cubicBezTo>
                <a:cubicBezTo>
                  <a:pt x="680125" y="5329784"/>
                  <a:pt x="646742" y="5325581"/>
                  <a:pt x="620777" y="5359191"/>
                </a:cubicBezTo>
                <a:cubicBezTo>
                  <a:pt x="591105" y="5397005"/>
                  <a:pt x="546593" y="5405407"/>
                  <a:pt x="505791" y="5375996"/>
                </a:cubicBezTo>
                <a:cubicBezTo>
                  <a:pt x="394514" y="5296173"/>
                  <a:pt x="279534" y="5220549"/>
                  <a:pt x="179385" y="5119718"/>
                </a:cubicBezTo>
                <a:cubicBezTo>
                  <a:pt x="145999" y="5086107"/>
                  <a:pt x="112616" y="5048295"/>
                  <a:pt x="75524" y="5018886"/>
                </a:cubicBezTo>
                <a:cubicBezTo>
                  <a:pt x="45850" y="4997880"/>
                  <a:pt x="31013" y="4951665"/>
                  <a:pt x="12469" y="4918053"/>
                </a:cubicBezTo>
                <a:lnTo>
                  <a:pt x="1" y="489937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99094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92960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23246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xmlns="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831042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xmlns="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9269842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38121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88979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158481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016496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051733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018217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720755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251464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xmlns="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xmlns="" id="{98E4CD2F-19FD-4D06-B1F3-52C4E8F04EFE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1096182" y="2002982"/>
            <a:ext cx="1967385" cy="196760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xmlns="" id="{C9752D35-94A9-482B-B5CB-634979BBD929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5090284" y="2002982"/>
            <a:ext cx="1967385" cy="196760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xmlns="" id="{D9302DB8-5453-4391-88B9-E8AC1DFF4BD6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9084387" y="2002982"/>
            <a:ext cx="1967385" cy="196760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9132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xmlns="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0E139F7A-DB49-4747-BE08-2A8FB28A42D4}"/>
              </a:ext>
            </a:extLst>
          </p:cNvPr>
          <p:cNvGrpSpPr/>
          <p:nvPr userDrawn="1"/>
        </p:nvGrpSpPr>
        <p:grpSpPr>
          <a:xfrm>
            <a:off x="7407953" y="971475"/>
            <a:ext cx="4036500" cy="2217783"/>
            <a:chOff x="-548507" y="477868"/>
            <a:chExt cx="11570449" cy="6357177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xmlns="" id="{FB696E14-E4FC-4CAD-B619-D5D6531CDBAC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xmlns="" id="{FC7A3BAB-C316-4570-8C02-FA57705CEA19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xmlns="" id="{AC3B5317-9A0B-4143-B85C-C6333005AA83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95C3FC81-1AF3-4E17-B97B-AE88B8681995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833F2209-582D-4124-A8AA-0D03E8CB0BD8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xmlns="" id="{4E291033-212C-4813-B044-97CA11AA96C7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xmlns="" id="{BA495EE9-E152-4FF0-9201-54652D96C9BF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xmlns="" id="{0986D480-D6AF-445E-B186-E7DADA254298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xmlns="" id="{6D4320F5-7635-4ABC-8E7E-37CE4D7E3783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xmlns="" id="{9A24AE20-9881-4F48-B624-6F384E4D805D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xmlns="" id="{43A01168-DF4A-49DF-9EB2-F8083891FDF3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xmlns="" id="{5B6DEAE7-705F-43A1-B2A9-88B7876C008C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C303F237-F11B-47DE-A8FC-A59A36AB846E}"/>
              </a:ext>
            </a:extLst>
          </p:cNvPr>
          <p:cNvGrpSpPr/>
          <p:nvPr userDrawn="1"/>
        </p:nvGrpSpPr>
        <p:grpSpPr>
          <a:xfrm>
            <a:off x="7407953" y="3842291"/>
            <a:ext cx="4036500" cy="2217783"/>
            <a:chOff x="-548507" y="477868"/>
            <a:chExt cx="11570449" cy="6357177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xmlns="" id="{A9E13D25-B44B-45EE-AD49-945CED521D9E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24A27622-138F-42A4-B619-E1EDEBE65B61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xmlns="" id="{0228C124-8565-4874-988E-BD6CF00778B3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xmlns="" id="{2D24E54F-694E-4CFC-8FD6-7C7EF289E445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xmlns="" id="{F9545CB5-C583-4ACC-BDCA-981B72D1FB0E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xmlns="" id="{3D2342B7-5FBD-443E-9EF8-8EC1EF4976BD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xmlns="" id="{B0A7BCF3-E9A3-43E2-A838-B49E56800ACC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xmlns="" id="{870E4160-EB42-4706-876E-7A6CB3AFB2FB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xmlns="" id="{DF18B2B1-2502-4DDA-8AC8-94AC43C59053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xmlns="" id="{F5D08569-B08C-4E8A-A321-5A99E0492841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xmlns="" id="{08B869B9-AA3C-4354-99B8-56B1FB119A8D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xmlns="" id="{8D59C257-136E-45D5-9223-3ADC5C6B8D80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xmlns="" id="{4BE51ADC-8BC1-455E-BA55-8AA7DC898FCC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7956092" y="1111547"/>
            <a:ext cx="2927081" cy="17492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3" name="Picture Placeholder 2">
            <a:extLst>
              <a:ext uri="{FF2B5EF4-FFF2-40B4-BE49-F238E27FC236}">
                <a16:creationId xmlns:a16="http://schemas.microsoft.com/office/drawing/2014/main" xmlns="" id="{DCD9D3DB-2220-4596-A5BF-72EE7B9609A5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7956092" y="3984257"/>
            <a:ext cx="2927081" cy="17492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566912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xmlns="" id="{86CFB63C-8719-4A56-9AE9-2AE7BBFD278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" y="3"/>
            <a:ext cx="7219949" cy="6791323"/>
          </a:xfrm>
          <a:custGeom>
            <a:avLst/>
            <a:gdLst>
              <a:gd name="connsiteX0" fmla="*/ 6373343 w 7219949"/>
              <a:gd name="connsiteY0" fmla="*/ 5762674 h 6791323"/>
              <a:gd name="connsiteX1" fmla="*/ 6413754 w 7219949"/>
              <a:gd name="connsiteY1" fmla="*/ 5791064 h 6791323"/>
              <a:gd name="connsiteX2" fmla="*/ 6422746 w 7219949"/>
              <a:gd name="connsiteY2" fmla="*/ 5798985 h 6791323"/>
              <a:gd name="connsiteX3" fmla="*/ 6422797 w 7219949"/>
              <a:gd name="connsiteY3" fmla="*/ 5799972 h 6791323"/>
              <a:gd name="connsiteX4" fmla="*/ 6417097 w 7219949"/>
              <a:gd name="connsiteY4" fmla="*/ 5796731 h 6791323"/>
              <a:gd name="connsiteX5" fmla="*/ 6421197 w 7219949"/>
              <a:gd name="connsiteY5" fmla="*/ 5803224 h 6791323"/>
              <a:gd name="connsiteX6" fmla="*/ 6423069 w 7219949"/>
              <a:gd name="connsiteY6" fmla="*/ 5805289 h 6791323"/>
              <a:gd name="connsiteX7" fmla="*/ 6423280 w 7219949"/>
              <a:gd name="connsiteY7" fmla="*/ 5809382 h 6791323"/>
              <a:gd name="connsiteX8" fmla="*/ 6409944 w 7219949"/>
              <a:gd name="connsiteY8" fmla="*/ 5797636 h 6791323"/>
              <a:gd name="connsiteX9" fmla="*/ 1540022 w 7219949"/>
              <a:gd name="connsiteY9" fmla="*/ 5527312 h 6791323"/>
              <a:gd name="connsiteX10" fmla="*/ 1522578 w 7219949"/>
              <a:gd name="connsiteY10" fmla="*/ 5529871 h 6791323"/>
              <a:gd name="connsiteX11" fmla="*/ 1509084 w 7219949"/>
              <a:gd name="connsiteY11" fmla="*/ 5542239 h 6791323"/>
              <a:gd name="connsiteX12" fmla="*/ 1523166 w 7219949"/>
              <a:gd name="connsiteY12" fmla="*/ 5546372 h 6791323"/>
              <a:gd name="connsiteX13" fmla="*/ 1550935 w 7219949"/>
              <a:gd name="connsiteY13" fmla="*/ 5543314 h 6791323"/>
              <a:gd name="connsiteX14" fmla="*/ 1571395 w 7219949"/>
              <a:gd name="connsiteY14" fmla="*/ 5533722 h 6791323"/>
              <a:gd name="connsiteX15" fmla="*/ 1559206 w 7219949"/>
              <a:gd name="connsiteY15" fmla="*/ 5531447 h 6791323"/>
              <a:gd name="connsiteX16" fmla="*/ 1444220 w 7219949"/>
              <a:gd name="connsiteY16" fmla="*/ 5502038 h 6791323"/>
              <a:gd name="connsiteX17" fmla="*/ 1442366 w 7219949"/>
              <a:gd name="connsiteY17" fmla="*/ 5504927 h 6791323"/>
              <a:gd name="connsiteX18" fmla="*/ 1445716 w 7219949"/>
              <a:gd name="connsiteY18" fmla="*/ 5504667 h 6791323"/>
              <a:gd name="connsiteX19" fmla="*/ 1109001 w 7219949"/>
              <a:gd name="connsiteY19" fmla="*/ 5399894 h 6791323"/>
              <a:gd name="connsiteX20" fmla="*/ 1088139 w 7219949"/>
              <a:gd name="connsiteY20" fmla="*/ 5430615 h 6791323"/>
              <a:gd name="connsiteX21" fmla="*/ 1154903 w 7219949"/>
              <a:gd name="connsiteY21" fmla="*/ 5493637 h 6791323"/>
              <a:gd name="connsiteX22" fmla="*/ 1199413 w 7219949"/>
              <a:gd name="connsiteY22" fmla="*/ 5502038 h 6791323"/>
              <a:gd name="connsiteX23" fmla="*/ 1203154 w 7219949"/>
              <a:gd name="connsiteY23" fmla="*/ 5506753 h 6791323"/>
              <a:gd name="connsiteX24" fmla="*/ 1221483 w 7219949"/>
              <a:gd name="connsiteY24" fmla="*/ 5500369 h 6791323"/>
              <a:gd name="connsiteX25" fmla="*/ 1254063 w 7219949"/>
              <a:gd name="connsiteY25" fmla="*/ 5500404 h 6791323"/>
              <a:gd name="connsiteX26" fmla="*/ 1257548 w 7219949"/>
              <a:gd name="connsiteY26" fmla="*/ 5502518 h 6791323"/>
              <a:gd name="connsiteX27" fmla="*/ 1259224 w 7219949"/>
              <a:gd name="connsiteY27" fmla="*/ 5501513 h 6791323"/>
              <a:gd name="connsiteX28" fmla="*/ 1269888 w 7219949"/>
              <a:gd name="connsiteY28" fmla="*/ 5506239 h 6791323"/>
              <a:gd name="connsiteX29" fmla="*/ 1271060 w 7219949"/>
              <a:gd name="connsiteY29" fmla="*/ 5511704 h 6791323"/>
              <a:gd name="connsiteX30" fmla="*/ 1284187 w 7219949"/>
              <a:gd name="connsiteY30" fmla="*/ 5528103 h 6791323"/>
              <a:gd name="connsiteX31" fmla="*/ 1295893 w 7219949"/>
              <a:gd name="connsiteY31" fmla="*/ 5528899 h 6791323"/>
              <a:gd name="connsiteX32" fmla="*/ 1329134 w 7219949"/>
              <a:gd name="connsiteY32" fmla="*/ 5523362 h 6791323"/>
              <a:gd name="connsiteX33" fmla="*/ 1345023 w 7219949"/>
              <a:gd name="connsiteY33" fmla="*/ 5522735 h 6791323"/>
              <a:gd name="connsiteX34" fmla="*/ 1332945 w 7219949"/>
              <a:gd name="connsiteY34" fmla="*/ 5502038 h 6791323"/>
              <a:gd name="connsiteX35" fmla="*/ 1306980 w 7219949"/>
              <a:gd name="connsiteY35" fmla="*/ 5439018 h 6791323"/>
              <a:gd name="connsiteX36" fmla="*/ 1173450 w 7219949"/>
              <a:gd name="connsiteY36" fmla="*/ 5413812 h 6791323"/>
              <a:gd name="connsiteX37" fmla="*/ 1125229 w 7219949"/>
              <a:gd name="connsiteY37" fmla="*/ 5409611 h 6791323"/>
              <a:gd name="connsiteX38" fmla="*/ 1109001 w 7219949"/>
              <a:gd name="connsiteY38" fmla="*/ 5399894 h 6791323"/>
              <a:gd name="connsiteX39" fmla="*/ 1 w 7219949"/>
              <a:gd name="connsiteY39" fmla="*/ 5033886 h 6791323"/>
              <a:gd name="connsiteX40" fmla="*/ 20697 w 7219949"/>
              <a:gd name="connsiteY40" fmla="*/ 5050987 h 6791323"/>
              <a:gd name="connsiteX41" fmla="*/ 27306 w 7219949"/>
              <a:gd name="connsiteY41" fmla="*/ 5098712 h 6791323"/>
              <a:gd name="connsiteX42" fmla="*/ 75524 w 7219949"/>
              <a:gd name="connsiteY42" fmla="*/ 5149127 h 6791323"/>
              <a:gd name="connsiteX43" fmla="*/ 309203 w 7219949"/>
              <a:gd name="connsiteY43" fmla="*/ 5291971 h 6791323"/>
              <a:gd name="connsiteX44" fmla="*/ 353715 w 7219949"/>
              <a:gd name="connsiteY44" fmla="*/ 5350789 h 6791323"/>
              <a:gd name="connsiteX45" fmla="*/ 223891 w 7219949"/>
              <a:gd name="connsiteY45" fmla="*/ 5333986 h 6791323"/>
              <a:gd name="connsiteX46" fmla="*/ 45852 w 7219949"/>
              <a:gd name="connsiteY46" fmla="*/ 5266763 h 6791323"/>
              <a:gd name="connsiteX47" fmla="*/ 1 w 7219949"/>
              <a:gd name="connsiteY47" fmla="*/ 5245499 h 6791323"/>
              <a:gd name="connsiteX48" fmla="*/ 6018519 w 7219949"/>
              <a:gd name="connsiteY48" fmla="*/ 3828679 h 6791323"/>
              <a:gd name="connsiteX49" fmla="*/ 6061272 w 7219949"/>
              <a:gd name="connsiteY49" fmla="*/ 3852562 h 6791323"/>
              <a:gd name="connsiteX50" fmla="*/ 6123598 w 7219949"/>
              <a:gd name="connsiteY50" fmla="*/ 3899316 h 6791323"/>
              <a:gd name="connsiteX51" fmla="*/ 6135571 w 7219949"/>
              <a:gd name="connsiteY51" fmla="*/ 3918704 h 6791323"/>
              <a:gd name="connsiteX52" fmla="*/ 6095110 w 7219949"/>
              <a:gd name="connsiteY52" fmla="*/ 3884769 h 6791323"/>
              <a:gd name="connsiteX53" fmla="*/ 6067502 w 7219949"/>
              <a:gd name="connsiteY53" fmla="*/ 3862695 h 6791323"/>
              <a:gd name="connsiteX54" fmla="*/ 6058500 w 7219949"/>
              <a:gd name="connsiteY54" fmla="*/ 3857305 h 6791323"/>
              <a:gd name="connsiteX55" fmla="*/ 6028122 w 7219949"/>
              <a:gd name="connsiteY55" fmla="*/ 3839975 h 6791323"/>
              <a:gd name="connsiteX56" fmla="*/ 6018519 w 7219949"/>
              <a:gd name="connsiteY56" fmla="*/ 3828679 h 6791323"/>
              <a:gd name="connsiteX57" fmla="*/ 5917528 w 7219949"/>
              <a:gd name="connsiteY57" fmla="*/ 3369309 h 6791323"/>
              <a:gd name="connsiteX58" fmla="*/ 5932912 w 7219949"/>
              <a:gd name="connsiteY58" fmla="*/ 3381207 h 6791323"/>
              <a:gd name="connsiteX59" fmla="*/ 5934660 w 7219949"/>
              <a:gd name="connsiteY59" fmla="*/ 3383263 h 6791323"/>
              <a:gd name="connsiteX60" fmla="*/ 5930917 w 7219949"/>
              <a:gd name="connsiteY60" fmla="*/ 3380432 h 6791323"/>
              <a:gd name="connsiteX61" fmla="*/ 6015135 w 7219949"/>
              <a:gd name="connsiteY61" fmla="*/ 2860684 h 6791323"/>
              <a:gd name="connsiteX62" fmla="*/ 6020320 w 7219949"/>
              <a:gd name="connsiteY62" fmla="*/ 2864266 h 6791323"/>
              <a:gd name="connsiteX63" fmla="*/ 6021276 w 7219949"/>
              <a:gd name="connsiteY63" fmla="*/ 2864967 h 6791323"/>
              <a:gd name="connsiteX64" fmla="*/ 6021151 w 7219949"/>
              <a:gd name="connsiteY64" fmla="*/ 2865757 h 6791323"/>
              <a:gd name="connsiteX65" fmla="*/ 6017986 w 7219949"/>
              <a:gd name="connsiteY65" fmla="*/ 2863246 h 6791323"/>
              <a:gd name="connsiteX66" fmla="*/ 5801996 w 7219949"/>
              <a:gd name="connsiteY66" fmla="*/ 2690461 h 6791323"/>
              <a:gd name="connsiteX67" fmla="*/ 5803170 w 7219949"/>
              <a:gd name="connsiteY67" fmla="*/ 2691043 h 6791323"/>
              <a:gd name="connsiteX68" fmla="*/ 5805707 w 7219949"/>
              <a:gd name="connsiteY68" fmla="*/ 2693665 h 6791323"/>
              <a:gd name="connsiteX69" fmla="*/ 5803117 w 7219949"/>
              <a:gd name="connsiteY69" fmla="*/ 2692169 h 6791323"/>
              <a:gd name="connsiteX70" fmla="*/ 5802846 w 7219949"/>
              <a:gd name="connsiteY70" fmla="*/ 2691627 h 6791323"/>
              <a:gd name="connsiteX71" fmla="*/ 5801996 w 7219949"/>
              <a:gd name="connsiteY71" fmla="*/ 2690461 h 6791323"/>
              <a:gd name="connsiteX72" fmla="*/ 5712609 w 7219949"/>
              <a:gd name="connsiteY72" fmla="*/ 2643924 h 6791323"/>
              <a:gd name="connsiteX73" fmla="*/ 5716036 w 7219949"/>
              <a:gd name="connsiteY73" fmla="*/ 2646416 h 6791323"/>
              <a:gd name="connsiteX74" fmla="*/ 5712958 w 7219949"/>
              <a:gd name="connsiteY74" fmla="*/ 2644329 h 6791323"/>
              <a:gd name="connsiteX75" fmla="*/ 6874443 w 7219949"/>
              <a:gd name="connsiteY75" fmla="*/ 1314142 h 6791323"/>
              <a:gd name="connsiteX76" fmla="*/ 6887098 w 7219949"/>
              <a:gd name="connsiteY76" fmla="*/ 1320495 h 6791323"/>
              <a:gd name="connsiteX77" fmla="*/ 6911869 w 7219949"/>
              <a:gd name="connsiteY77" fmla="*/ 1346903 h 6791323"/>
              <a:gd name="connsiteX78" fmla="*/ 6919419 w 7219949"/>
              <a:gd name="connsiteY78" fmla="*/ 1354642 h 6791323"/>
              <a:gd name="connsiteX79" fmla="*/ 6947175 w 7219949"/>
              <a:gd name="connsiteY79" fmla="*/ 1376475 h 6791323"/>
              <a:gd name="connsiteX80" fmla="*/ 6995137 w 7219949"/>
              <a:gd name="connsiteY80" fmla="*/ 1412403 h 6791323"/>
              <a:gd name="connsiteX81" fmla="*/ 7014744 w 7219949"/>
              <a:gd name="connsiteY81" fmla="*/ 1427412 h 6791323"/>
              <a:gd name="connsiteX82" fmla="*/ 7045544 w 7219949"/>
              <a:gd name="connsiteY82" fmla="*/ 1457454 h 6791323"/>
              <a:gd name="connsiteX83" fmla="*/ 7061838 w 7219949"/>
              <a:gd name="connsiteY83" fmla="*/ 1471102 h 6791323"/>
              <a:gd name="connsiteX84" fmla="*/ 7091714 w 7219949"/>
              <a:gd name="connsiteY84" fmla="*/ 1496126 h 6791323"/>
              <a:gd name="connsiteX85" fmla="*/ 7114038 w 7219949"/>
              <a:gd name="connsiteY85" fmla="*/ 1513409 h 6791323"/>
              <a:gd name="connsiteX86" fmla="*/ 7140637 w 7219949"/>
              <a:gd name="connsiteY86" fmla="*/ 1528968 h 6791323"/>
              <a:gd name="connsiteX87" fmla="*/ 7141158 w 7219949"/>
              <a:gd name="connsiteY87" fmla="*/ 1529398 h 6791323"/>
              <a:gd name="connsiteX88" fmla="*/ 7138593 w 7219949"/>
              <a:gd name="connsiteY88" fmla="*/ 1533830 h 6791323"/>
              <a:gd name="connsiteX89" fmla="*/ 7124726 w 7219949"/>
              <a:gd name="connsiteY89" fmla="*/ 1544846 h 6791323"/>
              <a:gd name="connsiteX90" fmla="*/ 7099056 w 7219949"/>
              <a:gd name="connsiteY90" fmla="*/ 1523496 h 6791323"/>
              <a:gd name="connsiteX91" fmla="*/ 7096937 w 7219949"/>
              <a:gd name="connsiteY91" fmla="*/ 1520307 h 6791323"/>
              <a:gd name="connsiteX92" fmla="*/ 7108397 w 7219949"/>
              <a:gd name="connsiteY92" fmla="*/ 1528492 h 6791323"/>
              <a:gd name="connsiteX93" fmla="*/ 7111710 w 7219949"/>
              <a:gd name="connsiteY93" fmla="*/ 1529851 h 6791323"/>
              <a:gd name="connsiteX94" fmla="*/ 7110188 w 7219949"/>
              <a:gd name="connsiteY94" fmla="*/ 1525747 h 6791323"/>
              <a:gd name="connsiteX95" fmla="*/ 7103234 w 7219949"/>
              <a:gd name="connsiteY95" fmla="*/ 1517093 h 6791323"/>
              <a:gd name="connsiteX96" fmla="*/ 7058257 w 7219949"/>
              <a:gd name="connsiteY96" fmla="*/ 1476591 h 6791323"/>
              <a:gd name="connsiteX97" fmla="*/ 6908883 w 7219949"/>
              <a:gd name="connsiteY97" fmla="*/ 1351478 h 6791323"/>
              <a:gd name="connsiteX98" fmla="*/ 6874443 w 7219949"/>
              <a:gd name="connsiteY98" fmla="*/ 1314142 h 6791323"/>
              <a:gd name="connsiteX99" fmla="*/ 6661736 w 7219949"/>
              <a:gd name="connsiteY99" fmla="*/ 1273216 h 6791323"/>
              <a:gd name="connsiteX100" fmla="*/ 6671078 w 7219949"/>
              <a:gd name="connsiteY100" fmla="*/ 1278211 h 6791323"/>
              <a:gd name="connsiteX101" fmla="*/ 6695521 w 7219949"/>
              <a:gd name="connsiteY101" fmla="*/ 1298683 h 6791323"/>
              <a:gd name="connsiteX102" fmla="*/ 6734408 w 7219949"/>
              <a:gd name="connsiteY102" fmla="*/ 1322768 h 6791323"/>
              <a:gd name="connsiteX103" fmla="*/ 6750704 w 7219949"/>
              <a:gd name="connsiteY103" fmla="*/ 1336417 h 6791323"/>
              <a:gd name="connsiteX104" fmla="*/ 6833971 w 7219949"/>
              <a:gd name="connsiteY104" fmla="*/ 1401916 h 6791323"/>
              <a:gd name="connsiteX105" fmla="*/ 6846625 w 7219949"/>
              <a:gd name="connsiteY105" fmla="*/ 1408272 h 6791323"/>
              <a:gd name="connsiteX106" fmla="*/ 6801052 w 7219949"/>
              <a:gd name="connsiteY106" fmla="*/ 1368685 h 6791323"/>
              <a:gd name="connsiteX107" fmla="*/ 6801649 w 7219949"/>
              <a:gd name="connsiteY107" fmla="*/ 1367769 h 6791323"/>
              <a:gd name="connsiteX108" fmla="*/ 6847820 w 7219949"/>
              <a:gd name="connsiteY108" fmla="*/ 1406440 h 6791323"/>
              <a:gd name="connsiteX109" fmla="*/ 6874094 w 7219949"/>
              <a:gd name="connsiteY109" fmla="*/ 1428448 h 6791323"/>
              <a:gd name="connsiteX110" fmla="*/ 6875058 w 7219949"/>
              <a:gd name="connsiteY110" fmla="*/ 1439534 h 6791323"/>
              <a:gd name="connsiteX111" fmla="*/ 6875306 w 7219949"/>
              <a:gd name="connsiteY111" fmla="*/ 1440882 h 6791323"/>
              <a:gd name="connsiteX112" fmla="*/ 6872919 w 7219949"/>
              <a:gd name="connsiteY112" fmla="*/ 1438783 h 6791323"/>
              <a:gd name="connsiteX113" fmla="*/ 6867815 w 7219949"/>
              <a:gd name="connsiteY113" fmla="*/ 1440167 h 6791323"/>
              <a:gd name="connsiteX114" fmla="*/ 6863577 w 7219949"/>
              <a:gd name="connsiteY114" fmla="*/ 1433787 h 6791323"/>
              <a:gd name="connsiteX115" fmla="*/ 6847282 w 7219949"/>
              <a:gd name="connsiteY115" fmla="*/ 1420139 h 6791323"/>
              <a:gd name="connsiteX116" fmla="*/ 6842178 w 7219949"/>
              <a:gd name="connsiteY116" fmla="*/ 1421523 h 6791323"/>
              <a:gd name="connsiteX117" fmla="*/ 6837941 w 7219949"/>
              <a:gd name="connsiteY117" fmla="*/ 1415144 h 6791323"/>
              <a:gd name="connsiteX118" fmla="*/ 6824360 w 7219949"/>
              <a:gd name="connsiteY118" fmla="*/ 1403770 h 6791323"/>
              <a:gd name="connsiteX119" fmla="*/ 6817137 w 7219949"/>
              <a:gd name="connsiteY119" fmla="*/ 1401965 h 6791323"/>
              <a:gd name="connsiteX120" fmla="*/ 6806872 w 7219949"/>
              <a:gd name="connsiteY120" fmla="*/ 1391951 h 6791323"/>
              <a:gd name="connsiteX121" fmla="*/ 6787263 w 7219949"/>
              <a:gd name="connsiteY121" fmla="*/ 1376942 h 6791323"/>
              <a:gd name="connsiteX122" fmla="*/ 6768849 w 7219949"/>
              <a:gd name="connsiteY122" fmla="*/ 1360104 h 6791323"/>
              <a:gd name="connsiteX123" fmla="*/ 6755270 w 7219949"/>
              <a:gd name="connsiteY123" fmla="*/ 1348729 h 6791323"/>
              <a:gd name="connsiteX124" fmla="*/ 6722679 w 7219949"/>
              <a:gd name="connsiteY124" fmla="*/ 1321431 h 6791323"/>
              <a:gd name="connsiteX125" fmla="*/ 6694923 w 7219949"/>
              <a:gd name="connsiteY125" fmla="*/ 1299599 h 6791323"/>
              <a:gd name="connsiteX126" fmla="*/ 6681074 w 7219949"/>
              <a:gd name="connsiteY126" fmla="*/ 1295074 h 6791323"/>
              <a:gd name="connsiteX127" fmla="*/ 6662660 w 7219949"/>
              <a:gd name="connsiteY127" fmla="*/ 1278235 h 6791323"/>
              <a:gd name="connsiteX128" fmla="*/ 6661736 w 7219949"/>
              <a:gd name="connsiteY128" fmla="*/ 1273216 h 6791323"/>
              <a:gd name="connsiteX129" fmla="*/ 0 w 7219949"/>
              <a:gd name="connsiteY129" fmla="*/ 0 h 6791323"/>
              <a:gd name="connsiteX130" fmla="*/ 6972406 w 7219949"/>
              <a:gd name="connsiteY130" fmla="*/ 0 h 6791323"/>
              <a:gd name="connsiteX131" fmla="*/ 6976138 w 7219949"/>
              <a:gd name="connsiteY131" fmla="*/ 3025 h 6791323"/>
              <a:gd name="connsiteX132" fmla="*/ 7039194 w 7219949"/>
              <a:gd name="connsiteY132" fmla="*/ 150070 h 6791323"/>
              <a:gd name="connsiteX133" fmla="*/ 6968720 w 7219949"/>
              <a:gd name="connsiteY133" fmla="*/ 225694 h 6791323"/>
              <a:gd name="connsiteX134" fmla="*/ 6927918 w 7219949"/>
              <a:gd name="connsiteY134" fmla="*/ 271907 h 6791323"/>
              <a:gd name="connsiteX135" fmla="*/ 6898245 w 7219949"/>
              <a:gd name="connsiteY135" fmla="*/ 246701 h 6791323"/>
              <a:gd name="connsiteX136" fmla="*/ 6879700 w 7219949"/>
              <a:gd name="connsiteY136" fmla="*/ 234099 h 6791323"/>
              <a:gd name="connsiteX137" fmla="*/ 6819888 w 7219949"/>
              <a:gd name="connsiteY137" fmla="*/ 250377 h 6791323"/>
              <a:gd name="connsiteX138" fmla="*/ 6809591 w 7219949"/>
              <a:gd name="connsiteY138" fmla="*/ 247177 h 6791323"/>
              <a:gd name="connsiteX139" fmla="*/ 6854840 w 7219949"/>
              <a:gd name="connsiteY139" fmla="*/ 305140 h 6791323"/>
              <a:gd name="connsiteX140" fmla="*/ 6996193 w 7219949"/>
              <a:gd name="connsiteY140" fmla="*/ 495970 h 6791323"/>
              <a:gd name="connsiteX141" fmla="*/ 7022160 w 7219949"/>
              <a:gd name="connsiteY141" fmla="*/ 542186 h 6791323"/>
              <a:gd name="connsiteX142" fmla="*/ 6973940 w 7219949"/>
              <a:gd name="connsiteY142" fmla="*/ 579998 h 6791323"/>
              <a:gd name="connsiteX143" fmla="*/ 6858954 w 7219949"/>
              <a:gd name="connsiteY143" fmla="*/ 596802 h 6791323"/>
              <a:gd name="connsiteX144" fmla="*/ 6773643 w 7219949"/>
              <a:gd name="connsiteY144" fmla="*/ 533782 h 6791323"/>
              <a:gd name="connsiteX145" fmla="*/ 6755096 w 7219949"/>
              <a:gd name="connsiteY145" fmla="*/ 500173 h 6791323"/>
              <a:gd name="connsiteX146" fmla="*/ 6706878 w 7219949"/>
              <a:gd name="connsiteY146" fmla="*/ 411945 h 6791323"/>
              <a:gd name="connsiteX147" fmla="*/ 6658658 w 7219949"/>
              <a:gd name="connsiteY147" fmla="*/ 407744 h 6791323"/>
              <a:gd name="connsiteX148" fmla="*/ 6632692 w 7219949"/>
              <a:gd name="connsiteY148" fmla="*/ 411945 h 6791323"/>
              <a:gd name="connsiteX149" fmla="*/ 6636401 w 7219949"/>
              <a:gd name="connsiteY149" fmla="*/ 378334 h 6791323"/>
              <a:gd name="connsiteX150" fmla="*/ 6645211 w 7219949"/>
              <a:gd name="connsiteY150" fmla="*/ 338946 h 6791323"/>
              <a:gd name="connsiteX151" fmla="*/ 6638682 w 7219949"/>
              <a:gd name="connsiteY151" fmla="*/ 330642 h 6791323"/>
              <a:gd name="connsiteX152" fmla="*/ 6629003 w 7219949"/>
              <a:gd name="connsiteY152" fmla="*/ 328429 h 6791323"/>
              <a:gd name="connsiteX153" fmla="*/ 6612637 w 7219949"/>
              <a:gd name="connsiteY153" fmla="*/ 318125 h 6791323"/>
              <a:gd name="connsiteX154" fmla="*/ 6566929 w 7219949"/>
              <a:gd name="connsiteY154" fmla="*/ 282867 h 6791323"/>
              <a:gd name="connsiteX155" fmla="*/ 6521417 w 7219949"/>
              <a:gd name="connsiteY155" fmla="*/ 253869 h 6791323"/>
              <a:gd name="connsiteX156" fmla="*/ 6516468 w 7219949"/>
              <a:gd name="connsiteY156" fmla="*/ 249391 h 6791323"/>
              <a:gd name="connsiteX157" fmla="*/ 6453141 w 7219949"/>
              <a:gd name="connsiteY157" fmla="*/ 217291 h 6791323"/>
              <a:gd name="connsiteX158" fmla="*/ 6412340 w 7219949"/>
              <a:gd name="connsiteY158" fmla="*/ 213092 h 6791323"/>
              <a:gd name="connsiteX159" fmla="*/ 6404667 w 7219949"/>
              <a:gd name="connsiteY159" fmla="*/ 240606 h 6791323"/>
              <a:gd name="connsiteX160" fmla="*/ 6453468 w 7219949"/>
              <a:gd name="connsiteY160" fmla="*/ 321004 h 6791323"/>
              <a:gd name="connsiteX161" fmla="*/ 6475397 w 7219949"/>
              <a:gd name="connsiteY161" fmla="*/ 339129 h 6791323"/>
              <a:gd name="connsiteX162" fmla="*/ 6608927 w 7219949"/>
              <a:gd name="connsiteY162" fmla="*/ 465170 h 6791323"/>
              <a:gd name="connsiteX163" fmla="*/ 6620054 w 7219949"/>
              <a:gd name="connsiteY163" fmla="*/ 477775 h 6791323"/>
              <a:gd name="connsiteX164" fmla="*/ 6694237 w 7219949"/>
              <a:gd name="connsiteY164" fmla="*/ 578607 h 6791323"/>
              <a:gd name="connsiteX165" fmla="*/ 7113377 w 7219949"/>
              <a:gd name="connsiteY165" fmla="*/ 948322 h 6791323"/>
              <a:gd name="connsiteX166" fmla="*/ 7128214 w 7219949"/>
              <a:gd name="connsiteY166" fmla="*/ 994538 h 6791323"/>
              <a:gd name="connsiteX167" fmla="*/ 7091123 w 7219949"/>
              <a:gd name="connsiteY167" fmla="*/ 1007141 h 6791323"/>
              <a:gd name="connsiteX168" fmla="*/ 6987266 w 7219949"/>
              <a:gd name="connsiteY168" fmla="*/ 986133 h 6791323"/>
              <a:gd name="connsiteX169" fmla="*/ 6879700 w 7219949"/>
              <a:gd name="connsiteY169" fmla="*/ 939920 h 6791323"/>
              <a:gd name="connsiteX170" fmla="*/ 6779551 w 7219949"/>
              <a:gd name="connsiteY170" fmla="*/ 881101 h 6791323"/>
              <a:gd name="connsiteX171" fmla="*/ 6730404 w 7219949"/>
              <a:gd name="connsiteY171" fmla="*/ 882676 h 6791323"/>
              <a:gd name="connsiteX172" fmla="*/ 6729427 w 7219949"/>
              <a:gd name="connsiteY172" fmla="*/ 884274 h 6791323"/>
              <a:gd name="connsiteX173" fmla="*/ 6739797 w 7219949"/>
              <a:gd name="connsiteY173" fmla="*/ 897722 h 6791323"/>
              <a:gd name="connsiteX174" fmla="*/ 6844118 w 7219949"/>
              <a:gd name="connsiteY174" fmla="*/ 1012735 h 6791323"/>
              <a:gd name="connsiteX175" fmla="*/ 6973940 w 7219949"/>
              <a:gd name="connsiteY175" fmla="*/ 1189190 h 6791323"/>
              <a:gd name="connsiteX176" fmla="*/ 7018451 w 7219949"/>
              <a:gd name="connsiteY176" fmla="*/ 1222802 h 6791323"/>
              <a:gd name="connsiteX177" fmla="*/ 7055542 w 7219949"/>
              <a:gd name="connsiteY177" fmla="*/ 1285821 h 6791323"/>
              <a:gd name="connsiteX178" fmla="*/ 7070379 w 7219949"/>
              <a:gd name="connsiteY178" fmla="*/ 1311029 h 6791323"/>
              <a:gd name="connsiteX179" fmla="*/ 7159402 w 7219949"/>
              <a:gd name="connsiteY179" fmla="*/ 1365647 h 6791323"/>
              <a:gd name="connsiteX180" fmla="*/ 7207620 w 7219949"/>
              <a:gd name="connsiteY180" fmla="*/ 1428667 h 6791323"/>
              <a:gd name="connsiteX181" fmla="*/ 7181656 w 7219949"/>
              <a:gd name="connsiteY181" fmla="*/ 1491685 h 6791323"/>
              <a:gd name="connsiteX182" fmla="*/ 7155691 w 7219949"/>
              <a:gd name="connsiteY182" fmla="*/ 1504289 h 6791323"/>
              <a:gd name="connsiteX183" fmla="*/ 7146061 w 7219949"/>
              <a:gd name="connsiteY183" fmla="*/ 1520928 h 6791323"/>
              <a:gd name="connsiteX184" fmla="*/ 7139336 w 7219949"/>
              <a:gd name="connsiteY184" fmla="*/ 1515675 h 6791323"/>
              <a:gd name="connsiteX185" fmla="*/ 7121201 w 7219949"/>
              <a:gd name="connsiteY185" fmla="*/ 1502431 h 6791323"/>
              <a:gd name="connsiteX186" fmla="*/ 7091326 w 7219949"/>
              <a:gd name="connsiteY186" fmla="*/ 1477408 h 6791323"/>
              <a:gd name="connsiteX187" fmla="*/ 7085894 w 7219949"/>
              <a:gd name="connsiteY187" fmla="*/ 1472858 h 6791323"/>
              <a:gd name="connsiteX188" fmla="*/ 7046678 w 7219949"/>
              <a:gd name="connsiteY188" fmla="*/ 1442841 h 6791323"/>
              <a:gd name="connsiteX189" fmla="*/ 7016475 w 7219949"/>
              <a:gd name="connsiteY189" fmla="*/ 1411883 h 6791323"/>
              <a:gd name="connsiteX190" fmla="*/ 7010448 w 7219949"/>
              <a:gd name="connsiteY190" fmla="*/ 1408249 h 6791323"/>
              <a:gd name="connsiteX191" fmla="*/ 7001703 w 7219949"/>
              <a:gd name="connsiteY191" fmla="*/ 1402339 h 6791323"/>
              <a:gd name="connsiteX192" fmla="*/ 6919629 w 7219949"/>
              <a:gd name="connsiteY192" fmla="*/ 1335011 h 6791323"/>
              <a:gd name="connsiteX193" fmla="*/ 6893991 w 7219949"/>
              <a:gd name="connsiteY193" fmla="*/ 1316366 h 6791323"/>
              <a:gd name="connsiteX194" fmla="*/ 6866833 w 7219949"/>
              <a:gd name="connsiteY194" fmla="*/ 1293618 h 6791323"/>
              <a:gd name="connsiteX195" fmla="*/ 6823976 w 7219949"/>
              <a:gd name="connsiteY195" fmla="*/ 1256308 h 6791323"/>
              <a:gd name="connsiteX196" fmla="*/ 6813113 w 7219949"/>
              <a:gd name="connsiteY196" fmla="*/ 1247208 h 6791323"/>
              <a:gd name="connsiteX197" fmla="*/ 6804368 w 7219949"/>
              <a:gd name="connsiteY197" fmla="*/ 1241298 h 6791323"/>
              <a:gd name="connsiteX198" fmla="*/ 6808008 w 7219949"/>
              <a:gd name="connsiteY198" fmla="*/ 1248592 h 6791323"/>
              <a:gd name="connsiteX199" fmla="*/ 6832780 w 7219949"/>
              <a:gd name="connsiteY199" fmla="*/ 1275000 h 6791323"/>
              <a:gd name="connsiteX200" fmla="*/ 6841853 w 7219949"/>
              <a:gd name="connsiteY200" fmla="*/ 1286843 h 6791323"/>
              <a:gd name="connsiteX201" fmla="*/ 6798727 w 7219949"/>
              <a:gd name="connsiteY201" fmla="*/ 1256381 h 6791323"/>
              <a:gd name="connsiteX202" fmla="*/ 6766464 w 7219949"/>
              <a:gd name="connsiteY202" fmla="*/ 1235017 h 6791323"/>
              <a:gd name="connsiteX203" fmla="*/ 6758645 w 7219949"/>
              <a:gd name="connsiteY203" fmla="*/ 1234127 h 6791323"/>
              <a:gd name="connsiteX204" fmla="*/ 6768911 w 7219949"/>
              <a:gd name="connsiteY204" fmla="*/ 1244142 h 6791323"/>
              <a:gd name="connsiteX205" fmla="*/ 6823228 w 7219949"/>
              <a:gd name="connsiteY205" fmla="*/ 1289638 h 6791323"/>
              <a:gd name="connsiteX206" fmla="*/ 6912914 w 7219949"/>
              <a:gd name="connsiteY206" fmla="*/ 1377488 h 6791323"/>
              <a:gd name="connsiteX207" fmla="*/ 6946428 w 7219949"/>
              <a:gd name="connsiteY207" fmla="*/ 1409806 h 6791323"/>
              <a:gd name="connsiteX208" fmla="*/ 6985048 w 7219949"/>
              <a:gd name="connsiteY208" fmla="*/ 1440738 h 6791323"/>
              <a:gd name="connsiteX209" fmla="*/ 7027577 w 7219949"/>
              <a:gd name="connsiteY209" fmla="*/ 1472115 h 6791323"/>
              <a:gd name="connsiteX210" fmla="*/ 7091564 w 7219949"/>
              <a:gd name="connsiteY210" fmla="*/ 1528541 h 6791323"/>
              <a:gd name="connsiteX211" fmla="*/ 7099712 w 7219949"/>
              <a:gd name="connsiteY211" fmla="*/ 1535365 h 6791323"/>
              <a:gd name="connsiteX212" fmla="*/ 7117937 w 7219949"/>
              <a:gd name="connsiteY212" fmla="*/ 1550238 h 6791323"/>
              <a:gd name="connsiteX213" fmla="*/ 7116280 w 7219949"/>
              <a:gd name="connsiteY213" fmla="*/ 1551555 h 6791323"/>
              <a:gd name="connsiteX214" fmla="*/ 7062962 w 7219949"/>
              <a:gd name="connsiteY214" fmla="*/ 1542099 h 6791323"/>
              <a:gd name="connsiteX215" fmla="*/ 7015166 w 7219949"/>
              <a:gd name="connsiteY215" fmla="*/ 1506268 h 6791323"/>
              <a:gd name="connsiteX216" fmla="*/ 7004833 w 7219949"/>
              <a:gd name="connsiteY216" fmla="*/ 1494095 h 6791323"/>
              <a:gd name="connsiteX217" fmla="*/ 6995492 w 7219949"/>
              <a:gd name="connsiteY217" fmla="*/ 1489101 h 6791323"/>
              <a:gd name="connsiteX218" fmla="*/ 6993256 w 7219949"/>
              <a:gd name="connsiteY218" fmla="*/ 1489842 h 6791323"/>
              <a:gd name="connsiteX219" fmla="*/ 6965594 w 7219949"/>
              <a:gd name="connsiteY219" fmla="*/ 1469104 h 6791323"/>
              <a:gd name="connsiteX220" fmla="*/ 6884918 w 7219949"/>
              <a:gd name="connsiteY220" fmla="*/ 1374048 h 6791323"/>
              <a:gd name="connsiteX221" fmla="*/ 6879747 w 7219949"/>
              <a:gd name="connsiteY221" fmla="*/ 1365262 h 6791323"/>
              <a:gd name="connsiteX222" fmla="*/ 6876447 w 7219949"/>
              <a:gd name="connsiteY222" fmla="*/ 1375638 h 6791323"/>
              <a:gd name="connsiteX223" fmla="*/ 6874201 w 7219949"/>
              <a:gd name="connsiteY223" fmla="*/ 1388700 h 6791323"/>
              <a:gd name="connsiteX224" fmla="*/ 6860295 w 7219949"/>
              <a:gd name="connsiteY224" fmla="*/ 1374446 h 6791323"/>
              <a:gd name="connsiteX225" fmla="*/ 6836180 w 7219949"/>
              <a:gd name="connsiteY225" fmla="*/ 1359907 h 6791323"/>
              <a:gd name="connsiteX226" fmla="*/ 6793383 w 7219949"/>
              <a:gd name="connsiteY226" fmla="*/ 1335379 h 6791323"/>
              <a:gd name="connsiteX227" fmla="*/ 6775566 w 7219949"/>
              <a:gd name="connsiteY227" fmla="*/ 1317625 h 6791323"/>
              <a:gd name="connsiteX228" fmla="*/ 6756226 w 7219949"/>
              <a:gd name="connsiteY228" fmla="*/ 1295768 h 6791323"/>
              <a:gd name="connsiteX229" fmla="*/ 6725755 w 7219949"/>
              <a:gd name="connsiteY229" fmla="*/ 1271659 h 6791323"/>
              <a:gd name="connsiteX230" fmla="*/ 6718532 w 7219949"/>
              <a:gd name="connsiteY230" fmla="*/ 1269854 h 6791323"/>
              <a:gd name="connsiteX231" fmla="*/ 6675346 w 7219949"/>
              <a:gd name="connsiteY231" fmla="*/ 1226609 h 6791323"/>
              <a:gd name="connsiteX232" fmla="*/ 6645471 w 7219949"/>
              <a:gd name="connsiteY232" fmla="*/ 1201587 h 6791323"/>
              <a:gd name="connsiteX233" fmla="*/ 6578171 w 7219949"/>
              <a:gd name="connsiteY233" fmla="*/ 1143800 h 6791323"/>
              <a:gd name="connsiteX234" fmla="*/ 6559757 w 7219949"/>
              <a:gd name="connsiteY234" fmla="*/ 1126962 h 6791323"/>
              <a:gd name="connsiteX235" fmla="*/ 6537434 w 7219949"/>
              <a:gd name="connsiteY235" fmla="*/ 1109679 h 6791323"/>
              <a:gd name="connsiteX236" fmla="*/ 6512989 w 7219949"/>
              <a:gd name="connsiteY236" fmla="*/ 1089206 h 6791323"/>
              <a:gd name="connsiteX237" fmla="*/ 6506693 w 7219949"/>
              <a:gd name="connsiteY237" fmla="*/ 1092419 h 6791323"/>
              <a:gd name="connsiteX238" fmla="*/ 6472311 w 7219949"/>
              <a:gd name="connsiteY238" fmla="*/ 1067867 h 6791323"/>
              <a:gd name="connsiteX239" fmla="*/ 6464761 w 7219949"/>
              <a:gd name="connsiteY239" fmla="*/ 1060129 h 6791323"/>
              <a:gd name="connsiteX240" fmla="*/ 6457538 w 7219949"/>
              <a:gd name="connsiteY240" fmla="*/ 1058323 h 6791323"/>
              <a:gd name="connsiteX241" fmla="*/ 6461179 w 7219949"/>
              <a:gd name="connsiteY241" fmla="*/ 1065617 h 6791323"/>
              <a:gd name="connsiteX242" fmla="*/ 6483502 w 7219949"/>
              <a:gd name="connsiteY242" fmla="*/ 1082900 h 6791323"/>
              <a:gd name="connsiteX243" fmla="*/ 6506752 w 7219949"/>
              <a:gd name="connsiteY243" fmla="*/ 1105203 h 6791323"/>
              <a:gd name="connsiteX244" fmla="*/ 6511318 w 7219949"/>
              <a:gd name="connsiteY244" fmla="*/ 1117518 h 6791323"/>
              <a:gd name="connsiteX245" fmla="*/ 6523704 w 7219949"/>
              <a:gd name="connsiteY245" fmla="*/ 1130721 h 6791323"/>
              <a:gd name="connsiteX246" fmla="*/ 6558682 w 7219949"/>
              <a:gd name="connsiteY246" fmla="*/ 1154359 h 6791323"/>
              <a:gd name="connsiteX247" fmla="*/ 6572261 w 7219949"/>
              <a:gd name="connsiteY247" fmla="*/ 1165732 h 6791323"/>
              <a:gd name="connsiteX248" fmla="*/ 6575902 w 7219949"/>
              <a:gd name="connsiteY248" fmla="*/ 1173027 h 6791323"/>
              <a:gd name="connsiteX249" fmla="*/ 6570203 w 7219949"/>
              <a:gd name="connsiteY249" fmla="*/ 1175327 h 6791323"/>
              <a:gd name="connsiteX250" fmla="*/ 6551519 w 7219949"/>
              <a:gd name="connsiteY250" fmla="*/ 1165337 h 6791323"/>
              <a:gd name="connsiteX251" fmla="*/ 6547610 w 7219949"/>
              <a:gd name="connsiteY251" fmla="*/ 1164892 h 6791323"/>
              <a:gd name="connsiteX252" fmla="*/ 6552444 w 7219949"/>
              <a:gd name="connsiteY252" fmla="*/ 1170356 h 6791323"/>
              <a:gd name="connsiteX253" fmla="*/ 6580200 w 7219949"/>
              <a:gd name="connsiteY253" fmla="*/ 1192188 h 6791323"/>
              <a:gd name="connsiteX254" fmla="*/ 6582916 w 7219949"/>
              <a:gd name="connsiteY254" fmla="*/ 1194463 h 6791323"/>
              <a:gd name="connsiteX255" fmla="*/ 6581723 w 7219949"/>
              <a:gd name="connsiteY255" fmla="*/ 1196294 h 6791323"/>
              <a:gd name="connsiteX256" fmla="*/ 6582648 w 7219949"/>
              <a:gd name="connsiteY256" fmla="*/ 1201313 h 6791323"/>
              <a:gd name="connsiteX257" fmla="*/ 6601658 w 7219949"/>
              <a:gd name="connsiteY257" fmla="*/ 1217237 h 6791323"/>
              <a:gd name="connsiteX258" fmla="*/ 6575424 w 7219949"/>
              <a:gd name="connsiteY258" fmla="*/ 1199508 h 6791323"/>
              <a:gd name="connsiteX259" fmla="*/ 6570918 w 7219949"/>
              <a:gd name="connsiteY259" fmla="*/ 1199978 h 6791323"/>
              <a:gd name="connsiteX260" fmla="*/ 6559189 w 7219949"/>
              <a:gd name="connsiteY260" fmla="*/ 1198642 h 6791323"/>
              <a:gd name="connsiteX261" fmla="*/ 6548325 w 7219949"/>
              <a:gd name="connsiteY261" fmla="*/ 1189542 h 6791323"/>
              <a:gd name="connsiteX262" fmla="*/ 6547131 w 7219949"/>
              <a:gd name="connsiteY262" fmla="*/ 1191371 h 6791323"/>
              <a:gd name="connsiteX263" fmla="*/ 6546534 w 7219949"/>
              <a:gd name="connsiteY263" fmla="*/ 1192286 h 6791323"/>
              <a:gd name="connsiteX264" fmla="*/ 6595747 w 7219949"/>
              <a:gd name="connsiteY264" fmla="*/ 1239167 h 6791323"/>
              <a:gd name="connsiteX265" fmla="*/ 6625354 w 7219949"/>
              <a:gd name="connsiteY265" fmla="*/ 1271040 h 6791323"/>
              <a:gd name="connsiteX266" fmla="*/ 6629592 w 7219949"/>
              <a:gd name="connsiteY266" fmla="*/ 1277419 h 6791323"/>
              <a:gd name="connsiteX267" fmla="*/ 6620251 w 7219949"/>
              <a:gd name="connsiteY267" fmla="*/ 1272423 h 6791323"/>
              <a:gd name="connsiteX268" fmla="*/ 6595808 w 7219949"/>
              <a:gd name="connsiteY268" fmla="*/ 1251951 h 6791323"/>
              <a:gd name="connsiteX269" fmla="*/ 6589778 w 7219949"/>
              <a:gd name="connsiteY269" fmla="*/ 1248316 h 6791323"/>
              <a:gd name="connsiteX270" fmla="*/ 6591301 w 7219949"/>
              <a:gd name="connsiteY270" fmla="*/ 1252420 h 6791323"/>
              <a:gd name="connsiteX271" fmla="*/ 6606402 w 7219949"/>
              <a:gd name="connsiteY271" fmla="*/ 1267898 h 6791323"/>
              <a:gd name="connsiteX272" fmla="*/ 6630846 w 7219949"/>
              <a:gd name="connsiteY272" fmla="*/ 1288373 h 6791323"/>
              <a:gd name="connsiteX273" fmla="*/ 6631174 w 7219949"/>
              <a:gd name="connsiteY273" fmla="*/ 1294307 h 6791323"/>
              <a:gd name="connsiteX274" fmla="*/ 6629981 w 7219949"/>
              <a:gd name="connsiteY274" fmla="*/ 1296136 h 6791323"/>
              <a:gd name="connsiteX275" fmla="*/ 6585661 w 7219949"/>
              <a:gd name="connsiteY275" fmla="*/ 1267503 h 6791323"/>
              <a:gd name="connsiteX276" fmla="*/ 6491798 w 7219949"/>
              <a:gd name="connsiteY276" fmla="*/ 1186055 h 6791323"/>
              <a:gd name="connsiteX277" fmla="*/ 6477025 w 7219949"/>
              <a:gd name="connsiteY277" fmla="*/ 1176511 h 6791323"/>
              <a:gd name="connsiteX278" fmla="*/ 6489409 w 7219949"/>
              <a:gd name="connsiteY278" fmla="*/ 1189714 h 6791323"/>
              <a:gd name="connsiteX279" fmla="*/ 6520807 w 7219949"/>
              <a:gd name="connsiteY279" fmla="*/ 1218841 h 6791323"/>
              <a:gd name="connsiteX280" fmla="*/ 6556113 w 7219949"/>
              <a:gd name="connsiteY280" fmla="*/ 1248413 h 6791323"/>
              <a:gd name="connsiteX281" fmla="*/ 6609834 w 7219949"/>
              <a:gd name="connsiteY281" fmla="*/ 1294825 h 6791323"/>
              <a:gd name="connsiteX282" fmla="*/ 6694415 w 7219949"/>
              <a:gd name="connsiteY282" fmla="*/ 1384061 h 6791323"/>
              <a:gd name="connsiteX283" fmla="*/ 6725214 w 7219949"/>
              <a:gd name="connsiteY283" fmla="*/ 1414103 h 6791323"/>
              <a:gd name="connsiteX284" fmla="*/ 6735481 w 7219949"/>
              <a:gd name="connsiteY284" fmla="*/ 1424117 h 6791323"/>
              <a:gd name="connsiteX285" fmla="*/ 6723424 w 7219949"/>
              <a:gd name="connsiteY285" fmla="*/ 1416848 h 6791323"/>
              <a:gd name="connsiteX286" fmla="*/ 6582197 w 7219949"/>
              <a:gd name="connsiteY286" fmla="*/ 1298558 h 6791323"/>
              <a:gd name="connsiteX287" fmla="*/ 6535490 w 7219949"/>
              <a:gd name="connsiteY287" fmla="*/ 1273584 h 6791323"/>
              <a:gd name="connsiteX288" fmla="*/ 6534296 w 7219949"/>
              <a:gd name="connsiteY288" fmla="*/ 1275413 h 6791323"/>
              <a:gd name="connsiteX289" fmla="*/ 6540385 w 7219949"/>
              <a:gd name="connsiteY289" fmla="*/ 1291832 h 6791323"/>
              <a:gd name="connsiteX290" fmla="*/ 6553098 w 7219949"/>
              <a:gd name="connsiteY290" fmla="*/ 1310968 h 6791323"/>
              <a:gd name="connsiteX291" fmla="*/ 6570377 w 7219949"/>
              <a:gd name="connsiteY291" fmla="*/ 1342420 h 6791323"/>
              <a:gd name="connsiteX292" fmla="*/ 6590104 w 7219949"/>
              <a:gd name="connsiteY292" fmla="*/ 1382995 h 6791323"/>
              <a:gd name="connsiteX293" fmla="*/ 6600371 w 7219949"/>
              <a:gd name="connsiteY293" fmla="*/ 1393009 h 6791323"/>
              <a:gd name="connsiteX294" fmla="*/ 6629051 w 7219949"/>
              <a:gd name="connsiteY294" fmla="*/ 1419862 h 6791323"/>
              <a:gd name="connsiteX295" fmla="*/ 6639319 w 7219949"/>
              <a:gd name="connsiteY295" fmla="*/ 1429876 h 6791323"/>
              <a:gd name="connsiteX296" fmla="*/ 6661046 w 7219949"/>
              <a:gd name="connsiteY296" fmla="*/ 1448075 h 6791323"/>
              <a:gd name="connsiteX297" fmla="*/ 6700859 w 7219949"/>
              <a:gd name="connsiteY297" fmla="*/ 1477177 h 6791323"/>
              <a:gd name="connsiteX298" fmla="*/ 6727421 w 7219949"/>
              <a:gd name="connsiteY298" fmla="*/ 1500840 h 6791323"/>
              <a:gd name="connsiteX299" fmla="*/ 6769413 w 7219949"/>
              <a:gd name="connsiteY299" fmla="*/ 1545916 h 6791323"/>
              <a:gd name="connsiteX300" fmla="*/ 6821880 w 7219949"/>
              <a:gd name="connsiteY300" fmla="*/ 1581372 h 6791323"/>
              <a:gd name="connsiteX301" fmla="*/ 6849308 w 7219949"/>
              <a:gd name="connsiteY301" fmla="*/ 1597272 h 6791323"/>
              <a:gd name="connsiteX302" fmla="*/ 6871363 w 7219949"/>
              <a:gd name="connsiteY302" fmla="*/ 1621404 h 6791323"/>
              <a:gd name="connsiteX303" fmla="*/ 6872885 w 7219949"/>
              <a:gd name="connsiteY303" fmla="*/ 1625510 h 6791323"/>
              <a:gd name="connsiteX304" fmla="*/ 6910638 w 7219949"/>
              <a:gd name="connsiteY304" fmla="*/ 1664205 h 6791323"/>
              <a:gd name="connsiteX305" fmla="*/ 6930247 w 7219949"/>
              <a:gd name="connsiteY305" fmla="*/ 1679213 h 6791323"/>
              <a:gd name="connsiteX306" fmla="*/ 6961585 w 7219949"/>
              <a:gd name="connsiteY306" fmla="*/ 1695558 h 6791323"/>
              <a:gd name="connsiteX307" fmla="*/ 6971523 w 7219949"/>
              <a:gd name="connsiteY307" fmla="*/ 1699638 h 6791323"/>
              <a:gd name="connsiteX308" fmla="*/ 7006232 w 7219949"/>
              <a:gd name="connsiteY308" fmla="*/ 1730125 h 6791323"/>
              <a:gd name="connsiteX309" fmla="*/ 7015306 w 7219949"/>
              <a:gd name="connsiteY309" fmla="*/ 1741969 h 6791323"/>
              <a:gd name="connsiteX310" fmla="*/ 7016827 w 7219949"/>
              <a:gd name="connsiteY310" fmla="*/ 1746073 h 6791323"/>
              <a:gd name="connsiteX311" fmla="*/ 7032390 w 7219949"/>
              <a:gd name="connsiteY311" fmla="*/ 1760399 h 6791323"/>
              <a:gd name="connsiteX312" fmla="*/ 7035277 w 7219949"/>
              <a:gd name="connsiteY312" fmla="*/ 1765182 h 6791323"/>
              <a:gd name="connsiteX313" fmla="*/ 7050073 w 7219949"/>
              <a:gd name="connsiteY313" fmla="*/ 1794756 h 6791323"/>
              <a:gd name="connsiteX314" fmla="*/ 7047835 w 7219949"/>
              <a:gd name="connsiteY314" fmla="*/ 1793110 h 6791323"/>
              <a:gd name="connsiteX315" fmla="*/ 7026706 w 7219949"/>
              <a:gd name="connsiteY315" fmla="*/ 1773998 h 6791323"/>
              <a:gd name="connsiteX316" fmla="*/ 7019483 w 7219949"/>
              <a:gd name="connsiteY316" fmla="*/ 1772192 h 6791323"/>
              <a:gd name="connsiteX317" fmla="*/ 7023124 w 7219949"/>
              <a:gd name="connsiteY317" fmla="*/ 1779486 h 6791323"/>
              <a:gd name="connsiteX318" fmla="*/ 7031869 w 7219949"/>
              <a:gd name="connsiteY318" fmla="*/ 1785396 h 6791323"/>
              <a:gd name="connsiteX319" fmla="*/ 7058277 w 7219949"/>
              <a:gd name="connsiteY319" fmla="*/ 1811154 h 6791323"/>
              <a:gd name="connsiteX320" fmla="*/ 7061568 w 7219949"/>
              <a:gd name="connsiteY320" fmla="*/ 1817734 h 6791323"/>
              <a:gd name="connsiteX321" fmla="*/ 7061218 w 7219949"/>
              <a:gd name="connsiteY321" fmla="*/ 1818466 h 6791323"/>
              <a:gd name="connsiteX322" fmla="*/ 7061802 w 7219949"/>
              <a:gd name="connsiteY322" fmla="*/ 1823201 h 6791323"/>
              <a:gd name="connsiteX323" fmla="*/ 7066109 w 7219949"/>
              <a:gd name="connsiteY323" fmla="*/ 1826809 h 6791323"/>
              <a:gd name="connsiteX324" fmla="*/ 7073322 w 7219949"/>
              <a:gd name="connsiteY324" fmla="*/ 1841225 h 6791323"/>
              <a:gd name="connsiteX325" fmla="*/ 7096921 w 7219949"/>
              <a:gd name="connsiteY325" fmla="*/ 1928636 h 6791323"/>
              <a:gd name="connsiteX326" fmla="*/ 7113862 w 7219949"/>
              <a:gd name="connsiteY326" fmla="*/ 1949286 h 6791323"/>
              <a:gd name="connsiteX327" fmla="*/ 7118229 w 7219949"/>
              <a:gd name="connsiteY327" fmla="*/ 1996010 h 6791323"/>
              <a:gd name="connsiteX328" fmla="*/ 7087870 w 7219949"/>
              <a:gd name="connsiteY328" fmla="*/ 2027996 h 6791323"/>
              <a:gd name="connsiteX329" fmla="*/ 7110261 w 7219949"/>
              <a:gd name="connsiteY329" fmla="*/ 2024934 h 6791323"/>
              <a:gd name="connsiteX330" fmla="*/ 7167387 w 7219949"/>
              <a:gd name="connsiteY330" fmla="*/ 2036603 h 6791323"/>
              <a:gd name="connsiteX331" fmla="*/ 7116294 w 7219949"/>
              <a:gd name="connsiteY331" fmla="*/ 2093003 h 6791323"/>
              <a:gd name="connsiteX332" fmla="*/ 7066712 w 7219949"/>
              <a:gd name="connsiteY332" fmla="*/ 2065688 h 6791323"/>
              <a:gd name="connsiteX333" fmla="*/ 7030938 w 7219949"/>
              <a:gd name="connsiteY333" fmla="*/ 2046918 h 6791323"/>
              <a:gd name="connsiteX334" fmla="*/ 7018986 w 7219949"/>
              <a:gd name="connsiteY334" fmla="*/ 2090309 h 6791323"/>
              <a:gd name="connsiteX335" fmla="*/ 7023780 w 7219949"/>
              <a:gd name="connsiteY335" fmla="*/ 2123752 h 6791323"/>
              <a:gd name="connsiteX336" fmla="*/ 6987582 w 7219949"/>
              <a:gd name="connsiteY336" fmla="*/ 2118267 h 6791323"/>
              <a:gd name="connsiteX337" fmla="*/ 6794240 w 7219949"/>
              <a:gd name="connsiteY337" fmla="*/ 2073038 h 6791323"/>
              <a:gd name="connsiteX338" fmla="*/ 6936872 w 7219949"/>
              <a:gd name="connsiteY338" fmla="*/ 2235850 h 6791323"/>
              <a:gd name="connsiteX339" fmla="*/ 6934744 w 7219949"/>
              <a:gd name="connsiteY339" fmla="*/ 2302252 h 6791323"/>
              <a:gd name="connsiteX340" fmla="*/ 6870078 w 7219949"/>
              <a:gd name="connsiteY340" fmla="*/ 2306227 h 6791323"/>
              <a:gd name="connsiteX341" fmla="*/ 6737845 w 7219949"/>
              <a:gd name="connsiteY341" fmla="*/ 2258204 h 6791323"/>
              <a:gd name="connsiteX342" fmla="*/ 6545783 w 7219949"/>
              <a:gd name="connsiteY342" fmla="*/ 2173137 h 6791323"/>
              <a:gd name="connsiteX343" fmla="*/ 6500378 w 7219949"/>
              <a:gd name="connsiteY343" fmla="*/ 2161952 h 6791323"/>
              <a:gd name="connsiteX344" fmla="*/ 6307038 w 7219949"/>
              <a:gd name="connsiteY344" fmla="*/ 2116725 h 6791323"/>
              <a:gd name="connsiteX345" fmla="*/ 6210152 w 7219949"/>
              <a:gd name="connsiteY345" fmla="*/ 2057365 h 6791323"/>
              <a:gd name="connsiteX346" fmla="*/ 6189201 w 7219949"/>
              <a:gd name="connsiteY346" fmla="*/ 2046385 h 6791323"/>
              <a:gd name="connsiteX347" fmla="*/ 6175933 w 7219949"/>
              <a:gd name="connsiteY347" fmla="*/ 2043345 h 6791323"/>
              <a:gd name="connsiteX348" fmla="*/ 6194768 w 7219949"/>
              <a:gd name="connsiteY348" fmla="*/ 2080447 h 6791323"/>
              <a:gd name="connsiteX349" fmla="*/ 6228556 w 7219949"/>
              <a:gd name="connsiteY349" fmla="*/ 2123970 h 6791323"/>
              <a:gd name="connsiteX350" fmla="*/ 6213719 w 7219949"/>
              <a:gd name="connsiteY350" fmla="*/ 2186990 h 6791323"/>
              <a:gd name="connsiteX351" fmla="*/ 6072772 w 7219949"/>
              <a:gd name="connsiteY351" fmla="*/ 2233206 h 6791323"/>
              <a:gd name="connsiteX352" fmla="*/ 6056137 w 7219949"/>
              <a:gd name="connsiteY352" fmla="*/ 2234978 h 6791323"/>
              <a:gd name="connsiteX353" fmla="*/ 6045824 w 7219949"/>
              <a:gd name="connsiteY353" fmla="*/ 2240840 h 6791323"/>
              <a:gd name="connsiteX354" fmla="*/ 6048755 w 7219949"/>
              <a:gd name="connsiteY354" fmla="*/ 2243015 h 6791323"/>
              <a:gd name="connsiteX355" fmla="*/ 6095165 w 7219949"/>
              <a:gd name="connsiteY355" fmla="*/ 2283496 h 6791323"/>
              <a:gd name="connsiteX356" fmla="*/ 6276319 w 7219949"/>
              <a:gd name="connsiteY356" fmla="*/ 2415986 h 6791323"/>
              <a:gd name="connsiteX357" fmla="*/ 6418952 w 7219949"/>
              <a:gd name="connsiteY357" fmla="*/ 2578798 h 6791323"/>
              <a:gd name="connsiteX358" fmla="*/ 6413071 w 7219949"/>
              <a:gd name="connsiteY358" fmla="*/ 2615789 h 6791323"/>
              <a:gd name="connsiteX359" fmla="*/ 6416163 w 7219949"/>
              <a:gd name="connsiteY359" fmla="*/ 2702355 h 6791323"/>
              <a:gd name="connsiteX360" fmla="*/ 6441691 w 7219949"/>
              <a:gd name="connsiteY360" fmla="*/ 2711389 h 6791323"/>
              <a:gd name="connsiteX361" fmla="*/ 6474950 w 7219949"/>
              <a:gd name="connsiteY361" fmla="*/ 2735369 h 6791323"/>
              <a:gd name="connsiteX362" fmla="*/ 6432252 w 7219949"/>
              <a:gd name="connsiteY362" fmla="*/ 2749562 h 6791323"/>
              <a:gd name="connsiteX363" fmla="*/ 6336647 w 7219949"/>
              <a:gd name="connsiteY363" fmla="*/ 2693748 h 6791323"/>
              <a:gd name="connsiteX364" fmla="*/ 6294373 w 7219949"/>
              <a:gd name="connsiteY364" fmla="*/ 2694659 h 6791323"/>
              <a:gd name="connsiteX365" fmla="*/ 6297273 w 7219949"/>
              <a:gd name="connsiteY365" fmla="*/ 2750630 h 6791323"/>
              <a:gd name="connsiteX366" fmla="*/ 6490957 w 7219949"/>
              <a:gd name="connsiteY366" fmla="*/ 2931513 h 6791323"/>
              <a:gd name="connsiteX367" fmla="*/ 6529012 w 7219949"/>
              <a:gd name="connsiteY367" fmla="*/ 2988936 h 6791323"/>
              <a:gd name="connsiteX368" fmla="*/ 6463069 w 7219949"/>
              <a:gd name="connsiteY368" fmla="*/ 3032751 h 6791323"/>
              <a:gd name="connsiteX369" fmla="*/ 6445705 w 7219949"/>
              <a:gd name="connsiteY369" fmla="*/ 3025385 h 6791323"/>
              <a:gd name="connsiteX370" fmla="*/ 6399445 w 7219949"/>
              <a:gd name="connsiteY370" fmla="*/ 3040759 h 6791323"/>
              <a:gd name="connsiteX371" fmla="*/ 6348945 w 7219949"/>
              <a:gd name="connsiteY371" fmla="*/ 3069589 h 6791323"/>
              <a:gd name="connsiteX372" fmla="*/ 6336775 w 7219949"/>
              <a:gd name="connsiteY372" fmla="*/ 3067384 h 6791323"/>
              <a:gd name="connsiteX373" fmla="*/ 6328075 w 7219949"/>
              <a:gd name="connsiteY373" fmla="*/ 3061187 h 6791323"/>
              <a:gd name="connsiteX374" fmla="*/ 6318845 w 7219949"/>
              <a:gd name="connsiteY374" fmla="*/ 3056244 h 6791323"/>
              <a:gd name="connsiteX375" fmla="*/ 6318683 w 7219949"/>
              <a:gd name="connsiteY375" fmla="*/ 3056536 h 6791323"/>
              <a:gd name="connsiteX376" fmla="*/ 6301198 w 7219949"/>
              <a:gd name="connsiteY376" fmla="*/ 3044898 h 6791323"/>
              <a:gd name="connsiteX377" fmla="*/ 6293103 w 7219949"/>
              <a:gd name="connsiteY377" fmla="*/ 3037911 h 6791323"/>
              <a:gd name="connsiteX378" fmla="*/ 6276749 w 7219949"/>
              <a:gd name="connsiteY378" fmla="*/ 3024230 h 6791323"/>
              <a:gd name="connsiteX379" fmla="*/ 6271354 w 7219949"/>
              <a:gd name="connsiteY379" fmla="*/ 3019571 h 6791323"/>
              <a:gd name="connsiteX380" fmla="*/ 6272163 w 7219949"/>
              <a:gd name="connsiteY380" fmla="*/ 3018113 h 6791323"/>
              <a:gd name="connsiteX381" fmla="*/ 6240213 w 7219949"/>
              <a:gd name="connsiteY381" fmla="*/ 2996581 h 6791323"/>
              <a:gd name="connsiteX382" fmla="*/ 6228772 w 7219949"/>
              <a:gd name="connsiteY382" fmla="*/ 2988433 h 6791323"/>
              <a:gd name="connsiteX383" fmla="*/ 6194285 w 7219949"/>
              <a:gd name="connsiteY383" fmla="*/ 2964280 h 6791323"/>
              <a:gd name="connsiteX384" fmla="*/ 6173939 w 7219949"/>
              <a:gd name="connsiteY384" fmla="*/ 2950606 h 6791323"/>
              <a:gd name="connsiteX385" fmla="*/ 6157263 w 7219949"/>
              <a:gd name="connsiteY385" fmla="*/ 2937507 h 6791323"/>
              <a:gd name="connsiteX386" fmla="*/ 6132329 w 7219949"/>
              <a:gd name="connsiteY386" fmla="*/ 2917716 h 6791323"/>
              <a:gd name="connsiteX387" fmla="*/ 6126770 w 7219949"/>
              <a:gd name="connsiteY387" fmla="*/ 2913349 h 6791323"/>
              <a:gd name="connsiteX388" fmla="*/ 6112468 w 7219949"/>
              <a:gd name="connsiteY388" fmla="*/ 2903164 h 6791323"/>
              <a:gd name="connsiteX389" fmla="*/ 6098490 w 7219949"/>
              <a:gd name="connsiteY389" fmla="*/ 2892396 h 6791323"/>
              <a:gd name="connsiteX390" fmla="*/ 6107557 w 7219949"/>
              <a:gd name="connsiteY390" fmla="*/ 2897631 h 6791323"/>
              <a:gd name="connsiteX391" fmla="*/ 6113278 w 7219949"/>
              <a:gd name="connsiteY391" fmla="*/ 2901706 h 6791323"/>
              <a:gd name="connsiteX392" fmla="*/ 6116462 w 7219949"/>
              <a:gd name="connsiteY392" fmla="*/ 2903158 h 6791323"/>
              <a:gd name="connsiteX393" fmla="*/ 6110903 w 7219949"/>
              <a:gd name="connsiteY393" fmla="*/ 2898792 h 6791323"/>
              <a:gd name="connsiteX394" fmla="*/ 6088020 w 7219949"/>
              <a:gd name="connsiteY394" fmla="*/ 2882496 h 6791323"/>
              <a:gd name="connsiteX395" fmla="*/ 6073233 w 7219949"/>
              <a:gd name="connsiteY395" fmla="*/ 2873187 h 6791323"/>
              <a:gd name="connsiteX396" fmla="*/ 6067512 w 7219949"/>
              <a:gd name="connsiteY396" fmla="*/ 2869112 h 6791323"/>
              <a:gd name="connsiteX397" fmla="*/ 6050512 w 7219949"/>
              <a:gd name="connsiteY397" fmla="*/ 2856599 h 6791323"/>
              <a:gd name="connsiteX398" fmla="*/ 6047489 w 7219949"/>
              <a:gd name="connsiteY398" fmla="*/ 2854854 h 6791323"/>
              <a:gd name="connsiteX399" fmla="*/ 6032216 w 7219949"/>
              <a:gd name="connsiteY399" fmla="*/ 2846421 h 6791323"/>
              <a:gd name="connsiteX400" fmla="*/ 6017428 w 7219949"/>
              <a:gd name="connsiteY400" fmla="*/ 2837110 h 6791323"/>
              <a:gd name="connsiteX401" fmla="*/ 6022825 w 7219949"/>
              <a:gd name="connsiteY401" fmla="*/ 2841768 h 6791323"/>
              <a:gd name="connsiteX402" fmla="*/ 6036318 w 7219949"/>
              <a:gd name="connsiteY402" fmla="*/ 2853413 h 6791323"/>
              <a:gd name="connsiteX403" fmla="*/ 6040857 w 7219949"/>
              <a:gd name="connsiteY403" fmla="*/ 2857818 h 6791323"/>
              <a:gd name="connsiteX404" fmla="*/ 6042491 w 7219949"/>
              <a:gd name="connsiteY404" fmla="*/ 2859139 h 6791323"/>
              <a:gd name="connsiteX405" fmla="*/ 6040075 w 7219949"/>
              <a:gd name="connsiteY405" fmla="*/ 2858016 h 6791323"/>
              <a:gd name="connsiteX406" fmla="*/ 6037715 w 7219949"/>
              <a:gd name="connsiteY406" fmla="*/ 2858075 h 6791323"/>
              <a:gd name="connsiteX407" fmla="*/ 6031028 w 7219949"/>
              <a:gd name="connsiteY407" fmla="*/ 2853058 h 6791323"/>
              <a:gd name="connsiteX408" fmla="*/ 6026117 w 7219949"/>
              <a:gd name="connsiteY408" fmla="*/ 2850221 h 6791323"/>
              <a:gd name="connsiteX409" fmla="*/ 6014189 w 7219949"/>
              <a:gd name="connsiteY409" fmla="*/ 2842949 h 6791323"/>
              <a:gd name="connsiteX410" fmla="*/ 6000536 w 7219949"/>
              <a:gd name="connsiteY410" fmla="*/ 2831597 h 6791323"/>
              <a:gd name="connsiteX411" fmla="*/ 5983049 w 7219949"/>
              <a:gd name="connsiteY411" fmla="*/ 2819958 h 6791323"/>
              <a:gd name="connsiteX412" fmla="*/ 5977167 w 7219949"/>
              <a:gd name="connsiteY412" fmla="*/ 2816177 h 6791323"/>
              <a:gd name="connsiteX413" fmla="*/ 5963026 w 7219949"/>
              <a:gd name="connsiteY413" fmla="*/ 2805700 h 6791323"/>
              <a:gd name="connsiteX414" fmla="*/ 5943328 w 7219949"/>
              <a:gd name="connsiteY414" fmla="*/ 2790858 h 6791323"/>
              <a:gd name="connsiteX415" fmla="*/ 5914563 w 7219949"/>
              <a:gd name="connsiteY415" fmla="*/ 2770779 h 6791323"/>
              <a:gd name="connsiteX416" fmla="*/ 5905495 w 7219949"/>
              <a:gd name="connsiteY416" fmla="*/ 2765543 h 6791323"/>
              <a:gd name="connsiteX417" fmla="*/ 5896914 w 7219949"/>
              <a:gd name="connsiteY417" fmla="*/ 2759433 h 6791323"/>
              <a:gd name="connsiteX418" fmla="*/ 5897400 w 7219949"/>
              <a:gd name="connsiteY418" fmla="*/ 2758557 h 6791323"/>
              <a:gd name="connsiteX419" fmla="*/ 5909814 w 7219949"/>
              <a:gd name="connsiteY419" fmla="*/ 2764954 h 6791323"/>
              <a:gd name="connsiteX420" fmla="*/ 5918557 w 7219949"/>
              <a:gd name="connsiteY420" fmla="*/ 2770773 h 6791323"/>
              <a:gd name="connsiteX421" fmla="*/ 5918394 w 7219949"/>
              <a:gd name="connsiteY421" fmla="*/ 2771065 h 6791323"/>
              <a:gd name="connsiteX422" fmla="*/ 5926652 w 7219949"/>
              <a:gd name="connsiteY422" fmla="*/ 2777759 h 6791323"/>
              <a:gd name="connsiteX423" fmla="*/ 5932858 w 7219949"/>
              <a:gd name="connsiteY423" fmla="*/ 2780957 h 6791323"/>
              <a:gd name="connsiteX424" fmla="*/ 5939226 w 7219949"/>
              <a:gd name="connsiteY424" fmla="*/ 2783865 h 6791323"/>
              <a:gd name="connsiteX425" fmla="*/ 5931455 w 7219949"/>
              <a:gd name="connsiteY425" fmla="*/ 2776293 h 6791323"/>
              <a:gd name="connsiteX426" fmla="*/ 5911433 w 7219949"/>
              <a:gd name="connsiteY426" fmla="*/ 2762034 h 6791323"/>
              <a:gd name="connsiteX427" fmla="*/ 5899991 w 7219949"/>
              <a:gd name="connsiteY427" fmla="*/ 2753886 h 6791323"/>
              <a:gd name="connsiteX428" fmla="*/ 5888550 w 7219949"/>
              <a:gd name="connsiteY428" fmla="*/ 2745738 h 6791323"/>
              <a:gd name="connsiteX429" fmla="*/ 5857086 w 7219949"/>
              <a:gd name="connsiteY429" fmla="*/ 2723331 h 6791323"/>
              <a:gd name="connsiteX430" fmla="*/ 5842946 w 7219949"/>
              <a:gd name="connsiteY430" fmla="*/ 2712854 h 6791323"/>
              <a:gd name="connsiteX431" fmla="*/ 5819739 w 7219949"/>
              <a:gd name="connsiteY431" fmla="*/ 2697142 h 6791323"/>
              <a:gd name="connsiteX432" fmla="*/ 5813694 w 7219949"/>
              <a:gd name="connsiteY432" fmla="*/ 2693652 h 6791323"/>
              <a:gd name="connsiteX433" fmla="*/ 5802090 w 7219949"/>
              <a:gd name="connsiteY433" fmla="*/ 2685796 h 6791323"/>
              <a:gd name="connsiteX434" fmla="*/ 5785576 w 7219949"/>
              <a:gd name="connsiteY434" fmla="*/ 2672406 h 6791323"/>
              <a:gd name="connsiteX435" fmla="*/ 5777157 w 7219949"/>
              <a:gd name="connsiteY435" fmla="*/ 2666003 h 6791323"/>
              <a:gd name="connsiteX436" fmla="*/ 5745208 w 7219949"/>
              <a:gd name="connsiteY436" fmla="*/ 2644471 h 6791323"/>
              <a:gd name="connsiteX437" fmla="*/ 5736140 w 7219949"/>
              <a:gd name="connsiteY437" fmla="*/ 2639236 h 6791323"/>
              <a:gd name="connsiteX438" fmla="*/ 5718654 w 7219949"/>
              <a:gd name="connsiteY438" fmla="*/ 2627598 h 6791323"/>
              <a:gd name="connsiteX439" fmla="*/ 5735006 w 7219949"/>
              <a:gd name="connsiteY439" fmla="*/ 2641280 h 6791323"/>
              <a:gd name="connsiteX440" fmla="*/ 5748823 w 7219949"/>
              <a:gd name="connsiteY440" fmla="*/ 2652340 h 6791323"/>
              <a:gd name="connsiteX441" fmla="*/ 5754382 w 7219949"/>
              <a:gd name="connsiteY441" fmla="*/ 2656706 h 6791323"/>
              <a:gd name="connsiteX442" fmla="*/ 5769008 w 7219949"/>
              <a:gd name="connsiteY442" fmla="*/ 2666307 h 6791323"/>
              <a:gd name="connsiteX443" fmla="*/ 5772516 w 7219949"/>
              <a:gd name="connsiteY443" fmla="*/ 2667177 h 6791323"/>
              <a:gd name="connsiteX444" fmla="*/ 5775537 w 7219949"/>
              <a:gd name="connsiteY444" fmla="*/ 2668922 h 6791323"/>
              <a:gd name="connsiteX445" fmla="*/ 5774728 w 7219949"/>
              <a:gd name="connsiteY445" fmla="*/ 2670381 h 6791323"/>
              <a:gd name="connsiteX446" fmla="*/ 5780125 w 7219949"/>
              <a:gd name="connsiteY446" fmla="*/ 2675039 h 6791323"/>
              <a:gd name="connsiteX447" fmla="*/ 5802846 w 7219949"/>
              <a:gd name="connsiteY447" fmla="*/ 2691627 h 6791323"/>
              <a:gd name="connsiteX448" fmla="*/ 5801693 w 7219949"/>
              <a:gd name="connsiteY448" fmla="*/ 2691010 h 6791323"/>
              <a:gd name="connsiteX449" fmla="*/ 5802684 w 7219949"/>
              <a:gd name="connsiteY449" fmla="*/ 2691920 h 6791323"/>
              <a:gd name="connsiteX450" fmla="*/ 5803117 w 7219949"/>
              <a:gd name="connsiteY450" fmla="*/ 2692169 h 6791323"/>
              <a:gd name="connsiteX451" fmla="*/ 5804735 w 7219949"/>
              <a:gd name="connsiteY451" fmla="*/ 2695415 h 6791323"/>
              <a:gd name="connsiteX452" fmla="*/ 5815042 w 7219949"/>
              <a:gd name="connsiteY452" fmla="*/ 2705608 h 6791323"/>
              <a:gd name="connsiteX453" fmla="*/ 5789137 w 7219949"/>
              <a:gd name="connsiteY453" fmla="*/ 2687566 h 6791323"/>
              <a:gd name="connsiteX454" fmla="*/ 5763232 w 7219949"/>
              <a:gd name="connsiteY454" fmla="*/ 2669525 h 6791323"/>
              <a:gd name="connsiteX455" fmla="*/ 5731767 w 7219949"/>
              <a:gd name="connsiteY455" fmla="*/ 2647118 h 6791323"/>
              <a:gd name="connsiteX456" fmla="*/ 5723350 w 7219949"/>
              <a:gd name="connsiteY456" fmla="*/ 2640716 h 6791323"/>
              <a:gd name="connsiteX457" fmla="*/ 5689024 w 7219949"/>
              <a:gd name="connsiteY457" fmla="*/ 2616272 h 6791323"/>
              <a:gd name="connsiteX458" fmla="*/ 5683142 w 7219949"/>
              <a:gd name="connsiteY458" fmla="*/ 2612488 h 6791323"/>
              <a:gd name="connsiteX459" fmla="*/ 5657722 w 7219949"/>
              <a:gd name="connsiteY459" fmla="*/ 2593572 h 6791323"/>
              <a:gd name="connsiteX460" fmla="*/ 5606235 w 7219949"/>
              <a:gd name="connsiteY460" fmla="*/ 2556906 h 6791323"/>
              <a:gd name="connsiteX461" fmla="*/ 5591934 w 7219949"/>
              <a:gd name="connsiteY461" fmla="*/ 2546721 h 6791323"/>
              <a:gd name="connsiteX462" fmla="*/ 5574771 w 7219949"/>
              <a:gd name="connsiteY462" fmla="*/ 2534499 h 6791323"/>
              <a:gd name="connsiteX463" fmla="*/ 5543469 w 7219949"/>
              <a:gd name="connsiteY463" fmla="*/ 2511800 h 6791323"/>
              <a:gd name="connsiteX464" fmla="*/ 5517726 w 7219949"/>
              <a:gd name="connsiteY464" fmla="*/ 2493467 h 6791323"/>
              <a:gd name="connsiteX465" fmla="*/ 5491983 w 7219949"/>
              <a:gd name="connsiteY465" fmla="*/ 2475134 h 6791323"/>
              <a:gd name="connsiteX466" fmla="*/ 5483403 w 7219949"/>
              <a:gd name="connsiteY466" fmla="*/ 2469023 h 6791323"/>
              <a:gd name="connsiteX467" fmla="*/ 5440334 w 7219949"/>
              <a:gd name="connsiteY467" fmla="*/ 2438760 h 6791323"/>
              <a:gd name="connsiteX468" fmla="*/ 5431268 w 7219949"/>
              <a:gd name="connsiteY468" fmla="*/ 2433525 h 6791323"/>
              <a:gd name="connsiteX469" fmla="*/ 5427922 w 7219949"/>
              <a:gd name="connsiteY469" fmla="*/ 2432364 h 6791323"/>
              <a:gd name="connsiteX470" fmla="*/ 5395809 w 7219949"/>
              <a:gd name="connsiteY470" fmla="*/ 2411125 h 6791323"/>
              <a:gd name="connsiteX471" fmla="*/ 5373250 w 7219949"/>
              <a:gd name="connsiteY471" fmla="*/ 2394245 h 6791323"/>
              <a:gd name="connsiteX472" fmla="*/ 5370390 w 7219949"/>
              <a:gd name="connsiteY472" fmla="*/ 2392207 h 6791323"/>
              <a:gd name="connsiteX473" fmla="*/ 5350045 w 7219949"/>
              <a:gd name="connsiteY473" fmla="*/ 2378533 h 6791323"/>
              <a:gd name="connsiteX474" fmla="*/ 5318903 w 7219949"/>
              <a:gd name="connsiteY474" fmla="*/ 2355541 h 6791323"/>
              <a:gd name="connsiteX475" fmla="*/ 5313182 w 7219949"/>
              <a:gd name="connsiteY475" fmla="*/ 2351467 h 6791323"/>
              <a:gd name="connsiteX476" fmla="*/ 5292836 w 7219949"/>
              <a:gd name="connsiteY476" fmla="*/ 2337793 h 6791323"/>
              <a:gd name="connsiteX477" fmla="*/ 5284578 w 7219949"/>
              <a:gd name="connsiteY477" fmla="*/ 2331098 h 6791323"/>
              <a:gd name="connsiteX478" fmla="*/ 5293484 w 7219949"/>
              <a:gd name="connsiteY478" fmla="*/ 2336625 h 6791323"/>
              <a:gd name="connsiteX479" fmla="*/ 5313993 w 7219949"/>
              <a:gd name="connsiteY479" fmla="*/ 2350007 h 6791323"/>
              <a:gd name="connsiteX480" fmla="*/ 5305573 w 7219949"/>
              <a:gd name="connsiteY480" fmla="*/ 2343605 h 6791323"/>
              <a:gd name="connsiteX481" fmla="*/ 5311618 w 7219949"/>
              <a:gd name="connsiteY481" fmla="*/ 2347096 h 6791323"/>
              <a:gd name="connsiteX482" fmla="*/ 5320522 w 7219949"/>
              <a:gd name="connsiteY482" fmla="*/ 2352622 h 6791323"/>
              <a:gd name="connsiteX483" fmla="*/ 5320685 w 7219949"/>
              <a:gd name="connsiteY483" fmla="*/ 2352331 h 6791323"/>
              <a:gd name="connsiteX484" fmla="*/ 5317825 w 7219949"/>
              <a:gd name="connsiteY484" fmla="*/ 2350294 h 6791323"/>
              <a:gd name="connsiteX485" fmla="*/ 5283500 w 7219949"/>
              <a:gd name="connsiteY485" fmla="*/ 2325849 h 6791323"/>
              <a:gd name="connsiteX486" fmla="*/ 5255058 w 7219949"/>
              <a:gd name="connsiteY486" fmla="*/ 2305187 h 6791323"/>
              <a:gd name="connsiteX487" fmla="*/ 5226132 w 7219949"/>
              <a:gd name="connsiteY487" fmla="*/ 2285401 h 6791323"/>
              <a:gd name="connsiteX488" fmla="*/ 5200711 w 7219949"/>
              <a:gd name="connsiteY488" fmla="*/ 2266485 h 6791323"/>
              <a:gd name="connsiteX489" fmla="*/ 5197852 w 7219949"/>
              <a:gd name="connsiteY489" fmla="*/ 2264448 h 6791323"/>
              <a:gd name="connsiteX490" fmla="*/ 5194505 w 7219949"/>
              <a:gd name="connsiteY490" fmla="*/ 2263287 h 6791323"/>
              <a:gd name="connsiteX491" fmla="*/ 5189108 w 7219949"/>
              <a:gd name="connsiteY491" fmla="*/ 2258629 h 6791323"/>
              <a:gd name="connsiteX492" fmla="*/ 5177666 w 7219949"/>
              <a:gd name="connsiteY492" fmla="*/ 2250480 h 6791323"/>
              <a:gd name="connsiteX493" fmla="*/ 5172107 w 7219949"/>
              <a:gd name="connsiteY493" fmla="*/ 2246114 h 6791323"/>
              <a:gd name="connsiteX494" fmla="*/ 5148739 w 7219949"/>
              <a:gd name="connsiteY494" fmla="*/ 2230694 h 6791323"/>
              <a:gd name="connsiteX495" fmla="*/ 5145393 w 7219949"/>
              <a:gd name="connsiteY495" fmla="*/ 2229533 h 6791323"/>
              <a:gd name="connsiteX496" fmla="*/ 5133950 w 7219949"/>
              <a:gd name="connsiteY496" fmla="*/ 2221385 h 6791323"/>
              <a:gd name="connsiteX497" fmla="*/ 5132062 w 7219949"/>
              <a:gd name="connsiteY497" fmla="*/ 2217596 h 6791323"/>
              <a:gd name="connsiteX498" fmla="*/ 5126666 w 7219949"/>
              <a:gd name="connsiteY498" fmla="*/ 2212939 h 6791323"/>
              <a:gd name="connsiteX499" fmla="*/ 5115224 w 7219949"/>
              <a:gd name="connsiteY499" fmla="*/ 2204790 h 6791323"/>
              <a:gd name="connsiteX500" fmla="*/ 5103782 w 7219949"/>
              <a:gd name="connsiteY500" fmla="*/ 2196642 h 6791323"/>
              <a:gd name="connsiteX501" fmla="*/ 5098224 w 7219949"/>
              <a:gd name="connsiteY501" fmla="*/ 2192277 h 6791323"/>
              <a:gd name="connsiteX502" fmla="*/ 5081710 w 7219949"/>
              <a:gd name="connsiteY502" fmla="*/ 2178887 h 6791323"/>
              <a:gd name="connsiteX503" fmla="*/ 5076636 w 7219949"/>
              <a:gd name="connsiteY503" fmla="*/ 2173645 h 6791323"/>
              <a:gd name="connsiteX504" fmla="*/ 5056614 w 7219949"/>
              <a:gd name="connsiteY504" fmla="*/ 2159386 h 6791323"/>
              <a:gd name="connsiteX505" fmla="*/ 5049436 w 7219949"/>
              <a:gd name="connsiteY505" fmla="*/ 2157938 h 6791323"/>
              <a:gd name="connsiteX506" fmla="*/ 5046252 w 7219949"/>
              <a:gd name="connsiteY506" fmla="*/ 2156487 h 6791323"/>
              <a:gd name="connsiteX507" fmla="*/ 5006692 w 7219949"/>
              <a:gd name="connsiteY507" fmla="*/ 2127093 h 6791323"/>
              <a:gd name="connsiteX508" fmla="*/ 4986670 w 7219949"/>
              <a:gd name="connsiteY508" fmla="*/ 2112835 h 6791323"/>
              <a:gd name="connsiteX509" fmla="*/ 4983648 w 7219949"/>
              <a:gd name="connsiteY509" fmla="*/ 2111089 h 6791323"/>
              <a:gd name="connsiteX510" fmla="*/ 4964110 w 7219949"/>
              <a:gd name="connsiteY510" fmla="*/ 2095952 h 6791323"/>
              <a:gd name="connsiteX511" fmla="*/ 4937557 w 7219949"/>
              <a:gd name="connsiteY511" fmla="*/ 2079080 h 6791323"/>
              <a:gd name="connsiteX512" fmla="*/ 4931513 w 7219949"/>
              <a:gd name="connsiteY512" fmla="*/ 2075590 h 6791323"/>
              <a:gd name="connsiteX513" fmla="*/ 4925953 w 7219949"/>
              <a:gd name="connsiteY513" fmla="*/ 2071224 h 6791323"/>
              <a:gd name="connsiteX514" fmla="*/ 4899563 w 7219949"/>
              <a:gd name="connsiteY514" fmla="*/ 2054059 h 6791323"/>
              <a:gd name="connsiteX515" fmla="*/ 4890658 w 7219949"/>
              <a:gd name="connsiteY515" fmla="*/ 2048531 h 6791323"/>
              <a:gd name="connsiteX516" fmla="*/ 4856010 w 7219949"/>
              <a:gd name="connsiteY516" fmla="*/ 2024671 h 6791323"/>
              <a:gd name="connsiteX517" fmla="*/ 4852826 w 7219949"/>
              <a:gd name="connsiteY517" fmla="*/ 2023218 h 6791323"/>
              <a:gd name="connsiteX518" fmla="*/ 4855523 w 7219949"/>
              <a:gd name="connsiteY518" fmla="*/ 2025548 h 6791323"/>
              <a:gd name="connsiteX519" fmla="*/ 4866965 w 7219949"/>
              <a:gd name="connsiteY519" fmla="*/ 2033696 h 6791323"/>
              <a:gd name="connsiteX520" fmla="*/ 4875384 w 7219949"/>
              <a:gd name="connsiteY520" fmla="*/ 2040098 h 6791323"/>
              <a:gd name="connsiteX521" fmla="*/ 4894760 w 7219949"/>
              <a:gd name="connsiteY521" fmla="*/ 2055525 h 6791323"/>
              <a:gd name="connsiteX522" fmla="*/ 4914782 w 7219949"/>
              <a:gd name="connsiteY522" fmla="*/ 2069784 h 6791323"/>
              <a:gd name="connsiteX523" fmla="*/ 4926547 w 7219949"/>
              <a:gd name="connsiteY523" fmla="*/ 2077348 h 6791323"/>
              <a:gd name="connsiteX524" fmla="*/ 4980895 w 7219949"/>
              <a:gd name="connsiteY524" fmla="*/ 2116051 h 6791323"/>
              <a:gd name="connsiteX525" fmla="*/ 4986777 w 7219949"/>
              <a:gd name="connsiteY525" fmla="*/ 2119834 h 6791323"/>
              <a:gd name="connsiteX526" fmla="*/ 4989475 w 7219949"/>
              <a:gd name="connsiteY526" fmla="*/ 2122162 h 6791323"/>
              <a:gd name="connsiteX527" fmla="*/ 4988989 w 7219949"/>
              <a:gd name="connsiteY527" fmla="*/ 2123037 h 6791323"/>
              <a:gd name="connsiteX528" fmla="*/ 5054454 w 7219949"/>
              <a:gd name="connsiteY528" fmla="*/ 2170474 h 6791323"/>
              <a:gd name="connsiteX529" fmla="*/ 5071616 w 7219949"/>
              <a:gd name="connsiteY529" fmla="*/ 2182696 h 6791323"/>
              <a:gd name="connsiteX530" fmla="*/ 5143126 w 7219949"/>
              <a:gd name="connsiteY530" fmla="*/ 2233620 h 6791323"/>
              <a:gd name="connsiteX531" fmla="*/ 5143449 w 7219949"/>
              <a:gd name="connsiteY531" fmla="*/ 2233036 h 6791323"/>
              <a:gd name="connsiteX532" fmla="*/ 5180634 w 7219949"/>
              <a:gd name="connsiteY532" fmla="*/ 2259517 h 6791323"/>
              <a:gd name="connsiteX533" fmla="*/ 5183171 w 7219949"/>
              <a:gd name="connsiteY533" fmla="*/ 2262138 h 6791323"/>
              <a:gd name="connsiteX534" fmla="*/ 5194612 w 7219949"/>
              <a:gd name="connsiteY534" fmla="*/ 2270285 h 6791323"/>
              <a:gd name="connsiteX535" fmla="*/ 5205568 w 7219949"/>
              <a:gd name="connsiteY535" fmla="*/ 2279310 h 6791323"/>
              <a:gd name="connsiteX536" fmla="*/ 5237194 w 7219949"/>
              <a:gd name="connsiteY536" fmla="*/ 2301424 h 6791323"/>
              <a:gd name="connsiteX537" fmla="*/ 5248635 w 7219949"/>
              <a:gd name="connsiteY537" fmla="*/ 2309572 h 6791323"/>
              <a:gd name="connsiteX538" fmla="*/ 5274378 w 7219949"/>
              <a:gd name="connsiteY538" fmla="*/ 2327906 h 6791323"/>
              <a:gd name="connsiteX539" fmla="*/ 5291217 w 7219949"/>
              <a:gd name="connsiteY539" fmla="*/ 2340711 h 6791323"/>
              <a:gd name="connsiteX540" fmla="*/ 5328400 w 7219949"/>
              <a:gd name="connsiteY540" fmla="*/ 2367192 h 6791323"/>
              <a:gd name="connsiteX541" fmla="*/ 5365586 w 7219949"/>
              <a:gd name="connsiteY541" fmla="*/ 2393674 h 6791323"/>
              <a:gd name="connsiteX542" fmla="*/ 5399912 w 7219949"/>
              <a:gd name="connsiteY542" fmla="*/ 2418118 h 6791323"/>
              <a:gd name="connsiteX543" fmla="*/ 5408329 w 7219949"/>
              <a:gd name="connsiteY543" fmla="*/ 2424520 h 6791323"/>
              <a:gd name="connsiteX544" fmla="*/ 5431051 w 7219949"/>
              <a:gd name="connsiteY544" fmla="*/ 2441108 h 6791323"/>
              <a:gd name="connsiteX545" fmla="*/ 5468237 w 7219949"/>
              <a:gd name="connsiteY545" fmla="*/ 2467590 h 6791323"/>
              <a:gd name="connsiteX546" fmla="*/ 5496677 w 7219949"/>
              <a:gd name="connsiteY546" fmla="*/ 2488251 h 6791323"/>
              <a:gd name="connsiteX547" fmla="*/ 5522097 w 7219949"/>
              <a:gd name="connsiteY547" fmla="*/ 2507167 h 6791323"/>
              <a:gd name="connsiteX548" fmla="*/ 5587886 w 7219949"/>
              <a:gd name="connsiteY548" fmla="*/ 2554020 h 6791323"/>
              <a:gd name="connsiteX549" fmla="*/ 5613085 w 7219949"/>
              <a:gd name="connsiteY549" fmla="*/ 2572042 h 6791323"/>
              <a:gd name="connsiteX550" fmla="*/ 5605175 w 7219949"/>
              <a:gd name="connsiteY550" fmla="*/ 2567978 h 6791323"/>
              <a:gd name="connsiteX551" fmla="*/ 5596378 w 7219949"/>
              <a:gd name="connsiteY551" fmla="*/ 2562255 h 6791323"/>
              <a:gd name="connsiteX552" fmla="*/ 5584937 w 7219949"/>
              <a:gd name="connsiteY552" fmla="*/ 2554107 h 6791323"/>
              <a:gd name="connsiteX553" fmla="*/ 5581861 w 7219949"/>
              <a:gd name="connsiteY553" fmla="*/ 2552458 h 6791323"/>
              <a:gd name="connsiteX554" fmla="*/ 5584291 w 7219949"/>
              <a:gd name="connsiteY554" fmla="*/ 2555272 h 6791323"/>
              <a:gd name="connsiteX555" fmla="*/ 5618185 w 7219949"/>
              <a:gd name="connsiteY555" fmla="*/ 2580492 h 6791323"/>
              <a:gd name="connsiteX556" fmla="*/ 5626334 w 7219949"/>
              <a:gd name="connsiteY556" fmla="*/ 2587379 h 6791323"/>
              <a:gd name="connsiteX557" fmla="*/ 5651216 w 7219949"/>
              <a:gd name="connsiteY557" fmla="*/ 2607265 h 6791323"/>
              <a:gd name="connsiteX558" fmla="*/ 5657153 w 7219949"/>
              <a:gd name="connsiteY558" fmla="*/ 2610950 h 6791323"/>
              <a:gd name="connsiteX559" fmla="*/ 5662443 w 7219949"/>
              <a:gd name="connsiteY559" fmla="*/ 2615801 h 6791323"/>
              <a:gd name="connsiteX560" fmla="*/ 5687108 w 7219949"/>
              <a:gd name="connsiteY560" fmla="*/ 2636075 h 6791323"/>
              <a:gd name="connsiteX561" fmla="*/ 5707778 w 7219949"/>
              <a:gd name="connsiteY561" fmla="*/ 2649170 h 6791323"/>
              <a:gd name="connsiteX562" fmla="*/ 5710424 w 7219949"/>
              <a:gd name="connsiteY562" fmla="*/ 2651595 h 6791323"/>
              <a:gd name="connsiteX563" fmla="*/ 5730444 w 7219949"/>
              <a:gd name="connsiteY563" fmla="*/ 2665853 h 6791323"/>
              <a:gd name="connsiteX564" fmla="*/ 5771136 w 7219949"/>
              <a:gd name="connsiteY564" fmla="*/ 2693206 h 6791323"/>
              <a:gd name="connsiteX565" fmla="*/ 5773566 w 7219949"/>
              <a:gd name="connsiteY565" fmla="*/ 2696020 h 6791323"/>
              <a:gd name="connsiteX566" fmla="*/ 5777349 w 7219949"/>
              <a:gd name="connsiteY566" fmla="*/ 2703587 h 6791323"/>
              <a:gd name="connsiteX567" fmla="*/ 5797372 w 7219949"/>
              <a:gd name="connsiteY567" fmla="*/ 2717847 h 6791323"/>
              <a:gd name="connsiteX568" fmla="*/ 5803953 w 7219949"/>
              <a:gd name="connsiteY568" fmla="*/ 2720368 h 6791323"/>
              <a:gd name="connsiteX569" fmla="*/ 5821978 w 7219949"/>
              <a:gd name="connsiteY569" fmla="*/ 2731037 h 6791323"/>
              <a:gd name="connsiteX570" fmla="*/ 5827914 w 7219949"/>
              <a:gd name="connsiteY570" fmla="*/ 2734723 h 6791323"/>
              <a:gd name="connsiteX571" fmla="*/ 5839355 w 7219949"/>
              <a:gd name="connsiteY571" fmla="*/ 2742871 h 6791323"/>
              <a:gd name="connsiteX572" fmla="*/ 5850796 w 7219949"/>
              <a:gd name="connsiteY572" fmla="*/ 2751019 h 6791323"/>
              <a:gd name="connsiteX573" fmla="*/ 5856948 w 7219949"/>
              <a:gd name="connsiteY573" fmla="*/ 2754316 h 6791323"/>
              <a:gd name="connsiteX574" fmla="*/ 5861100 w 7219949"/>
              <a:gd name="connsiteY574" fmla="*/ 2754025 h 6791323"/>
              <a:gd name="connsiteX575" fmla="*/ 5872542 w 7219949"/>
              <a:gd name="connsiteY575" fmla="*/ 2762173 h 6791323"/>
              <a:gd name="connsiteX576" fmla="*/ 5874758 w 7219949"/>
              <a:gd name="connsiteY576" fmla="*/ 2765375 h 6791323"/>
              <a:gd name="connsiteX577" fmla="*/ 5896993 w 7219949"/>
              <a:gd name="connsiteY577" fmla="*/ 2782835 h 6791323"/>
              <a:gd name="connsiteX578" fmla="*/ 5902930 w 7219949"/>
              <a:gd name="connsiteY578" fmla="*/ 2786520 h 6791323"/>
              <a:gd name="connsiteX579" fmla="*/ 5914372 w 7219949"/>
              <a:gd name="connsiteY579" fmla="*/ 2794669 h 6791323"/>
              <a:gd name="connsiteX580" fmla="*/ 5920522 w 7219949"/>
              <a:gd name="connsiteY580" fmla="*/ 2797967 h 6791323"/>
              <a:gd name="connsiteX581" fmla="*/ 5922736 w 7219949"/>
              <a:gd name="connsiteY581" fmla="*/ 2801169 h 6791323"/>
              <a:gd name="connsiteX582" fmla="*/ 5925597 w 7219949"/>
              <a:gd name="connsiteY582" fmla="*/ 2803205 h 6791323"/>
              <a:gd name="connsiteX583" fmla="*/ 5951771 w 7219949"/>
              <a:gd name="connsiteY583" fmla="*/ 2820762 h 6791323"/>
              <a:gd name="connsiteX584" fmla="*/ 5979943 w 7219949"/>
              <a:gd name="connsiteY584" fmla="*/ 2841908 h 6791323"/>
              <a:gd name="connsiteX585" fmla="*/ 6008762 w 7219949"/>
              <a:gd name="connsiteY585" fmla="*/ 2861889 h 6791323"/>
              <a:gd name="connsiteX586" fmla="*/ 6020443 w 7219949"/>
              <a:gd name="connsiteY586" fmla="*/ 2870208 h 6791323"/>
              <a:gd name="connsiteX587" fmla="*/ 6019005 w 7219949"/>
              <a:gd name="connsiteY587" fmla="*/ 2879251 h 6791323"/>
              <a:gd name="connsiteX588" fmla="*/ 6026189 w 7219949"/>
              <a:gd name="connsiteY588" fmla="*/ 2897667 h 6791323"/>
              <a:gd name="connsiteX589" fmla="*/ 6068612 w 7219949"/>
              <a:gd name="connsiteY589" fmla="*/ 3001816 h 6791323"/>
              <a:gd name="connsiteX590" fmla="*/ 6090539 w 7219949"/>
              <a:gd name="connsiteY590" fmla="*/ 3086498 h 6791323"/>
              <a:gd name="connsiteX591" fmla="*/ 6087007 w 7219949"/>
              <a:gd name="connsiteY591" fmla="*/ 3106902 h 6791323"/>
              <a:gd name="connsiteX592" fmla="*/ 6083251 w 7219949"/>
              <a:gd name="connsiteY592" fmla="*/ 3113849 h 6791323"/>
              <a:gd name="connsiteX593" fmla="*/ 6085287 w 7219949"/>
              <a:gd name="connsiteY593" fmla="*/ 3116009 h 6791323"/>
              <a:gd name="connsiteX594" fmla="*/ 6172917 w 7219949"/>
              <a:gd name="connsiteY594" fmla="*/ 3249925 h 6791323"/>
              <a:gd name="connsiteX595" fmla="*/ 6198885 w 7219949"/>
              <a:gd name="connsiteY595" fmla="*/ 3296139 h 6791323"/>
              <a:gd name="connsiteX596" fmla="*/ 6150663 w 7219949"/>
              <a:gd name="connsiteY596" fmla="*/ 3333952 h 6791323"/>
              <a:gd name="connsiteX597" fmla="*/ 6098735 w 7219949"/>
              <a:gd name="connsiteY597" fmla="*/ 3367563 h 6791323"/>
              <a:gd name="connsiteX598" fmla="*/ 6067910 w 7219949"/>
              <a:gd name="connsiteY598" fmla="*/ 3365946 h 6791323"/>
              <a:gd name="connsiteX599" fmla="*/ 6075856 w 7219949"/>
              <a:gd name="connsiteY599" fmla="*/ 3388917 h 6791323"/>
              <a:gd name="connsiteX600" fmla="*/ 6100393 w 7219949"/>
              <a:gd name="connsiteY600" fmla="*/ 3437970 h 6791323"/>
              <a:gd name="connsiteX601" fmla="*/ 6102056 w 7219949"/>
              <a:gd name="connsiteY601" fmla="*/ 3459314 h 6791323"/>
              <a:gd name="connsiteX602" fmla="*/ 6099386 w 7219949"/>
              <a:gd name="connsiteY602" fmla="*/ 3460846 h 6791323"/>
              <a:gd name="connsiteX603" fmla="*/ 6079334 w 7219949"/>
              <a:gd name="connsiteY603" fmla="*/ 3445164 h 6791323"/>
              <a:gd name="connsiteX604" fmla="*/ 6050878 w 7219949"/>
              <a:gd name="connsiteY604" fmla="*/ 3421944 h 6791323"/>
              <a:gd name="connsiteX605" fmla="*/ 6026132 w 7219949"/>
              <a:gd name="connsiteY605" fmla="*/ 3408838 h 6791323"/>
              <a:gd name="connsiteX606" fmla="*/ 6024470 w 7219949"/>
              <a:gd name="connsiteY606" fmla="*/ 3411684 h 6791323"/>
              <a:gd name="connsiteX607" fmla="*/ 6031255 w 7219949"/>
              <a:gd name="connsiteY607" fmla="*/ 3420867 h 6791323"/>
              <a:gd name="connsiteX608" fmla="*/ 6022252 w 7219949"/>
              <a:gd name="connsiteY608" fmla="*/ 3415479 h 6791323"/>
              <a:gd name="connsiteX609" fmla="*/ 6010988 w 7219949"/>
              <a:gd name="connsiteY609" fmla="*/ 3407028 h 6791323"/>
              <a:gd name="connsiteX610" fmla="*/ 5996906 w 7219949"/>
              <a:gd name="connsiteY610" fmla="*/ 3396466 h 6791323"/>
              <a:gd name="connsiteX611" fmla="*/ 5995243 w 7219949"/>
              <a:gd name="connsiteY611" fmla="*/ 3399311 h 6791323"/>
              <a:gd name="connsiteX612" fmla="*/ 6006508 w 7219949"/>
              <a:gd name="connsiteY612" fmla="*/ 3407760 h 6791323"/>
              <a:gd name="connsiteX613" fmla="*/ 6012738 w 7219949"/>
              <a:gd name="connsiteY613" fmla="*/ 3417894 h 6791323"/>
              <a:gd name="connsiteX614" fmla="*/ 6031898 w 7219949"/>
              <a:gd name="connsiteY614" fmla="*/ 3433630 h 6791323"/>
              <a:gd name="connsiteX615" fmla="*/ 6049666 w 7219949"/>
              <a:gd name="connsiteY615" fmla="*/ 3448224 h 6791323"/>
              <a:gd name="connsiteX616" fmla="*/ 6037110 w 7219949"/>
              <a:gd name="connsiteY616" fmla="*/ 3442297 h 6791323"/>
              <a:gd name="connsiteX617" fmla="*/ 6032496 w 7219949"/>
              <a:gd name="connsiteY617" fmla="*/ 3439537 h 6791323"/>
              <a:gd name="connsiteX618" fmla="*/ 5978990 w 7219949"/>
              <a:gd name="connsiteY618" fmla="*/ 3399398 h 6791323"/>
              <a:gd name="connsiteX619" fmla="*/ 5946903 w 7219949"/>
              <a:gd name="connsiteY619" fmla="*/ 3378057 h 6791323"/>
              <a:gd name="connsiteX620" fmla="*/ 5941270 w 7219949"/>
              <a:gd name="connsiteY620" fmla="*/ 3373834 h 6791323"/>
              <a:gd name="connsiteX621" fmla="*/ 5899029 w 7219949"/>
              <a:gd name="connsiteY621" fmla="*/ 3342146 h 6791323"/>
              <a:gd name="connsiteX622" fmla="*/ 5856786 w 7219949"/>
              <a:gd name="connsiteY622" fmla="*/ 3310457 h 6791323"/>
              <a:gd name="connsiteX623" fmla="*/ 5731767 w 7219949"/>
              <a:gd name="connsiteY623" fmla="*/ 3219404 h 6791323"/>
              <a:gd name="connsiteX624" fmla="*/ 5729504 w 7219949"/>
              <a:gd name="connsiteY624" fmla="*/ 3216343 h 6791323"/>
              <a:gd name="connsiteX625" fmla="*/ 5741323 w 7219949"/>
              <a:gd name="connsiteY625" fmla="*/ 3223845 h 6791323"/>
              <a:gd name="connsiteX626" fmla="*/ 5744695 w 7219949"/>
              <a:gd name="connsiteY626" fmla="*/ 3225009 h 6791323"/>
              <a:gd name="connsiteX627" fmla="*/ 5742987 w 7219949"/>
              <a:gd name="connsiteY627" fmla="*/ 3220999 h 6791323"/>
              <a:gd name="connsiteX628" fmla="*/ 5735647 w 7219949"/>
              <a:gd name="connsiteY628" fmla="*/ 3212765 h 6791323"/>
              <a:gd name="connsiteX629" fmla="*/ 5688881 w 7219949"/>
              <a:gd name="connsiteY629" fmla="*/ 3174955 h 6791323"/>
              <a:gd name="connsiteX630" fmla="*/ 5533993 w 7219949"/>
              <a:gd name="connsiteY630" fmla="*/ 3058766 h 6791323"/>
              <a:gd name="connsiteX631" fmla="*/ 5497893 w 7219949"/>
              <a:gd name="connsiteY631" fmla="*/ 3023499 h 6791323"/>
              <a:gd name="connsiteX632" fmla="*/ 5510821 w 7219949"/>
              <a:gd name="connsiteY632" fmla="*/ 3029104 h 6791323"/>
              <a:gd name="connsiteX633" fmla="*/ 5536765 w 7219949"/>
              <a:gd name="connsiteY633" fmla="*/ 3054024 h 6791323"/>
              <a:gd name="connsiteX634" fmla="*/ 5544659 w 7219949"/>
              <a:gd name="connsiteY634" fmla="*/ 3061310 h 6791323"/>
              <a:gd name="connsiteX635" fmla="*/ 5573375 w 7219949"/>
              <a:gd name="connsiteY635" fmla="*/ 3081485 h 6791323"/>
              <a:gd name="connsiteX636" fmla="*/ 5622913 w 7219949"/>
              <a:gd name="connsiteY636" fmla="*/ 3114552 h 6791323"/>
              <a:gd name="connsiteX637" fmla="*/ 5643179 w 7219949"/>
              <a:gd name="connsiteY637" fmla="*/ 3128391 h 6791323"/>
              <a:gd name="connsiteX638" fmla="*/ 5675310 w 7219949"/>
              <a:gd name="connsiteY638" fmla="*/ 3156588 h 6791323"/>
              <a:gd name="connsiteX639" fmla="*/ 5692206 w 7219949"/>
              <a:gd name="connsiteY639" fmla="*/ 3169262 h 6791323"/>
              <a:gd name="connsiteX640" fmla="*/ 5723186 w 7219949"/>
              <a:gd name="connsiteY640" fmla="*/ 3192501 h 6791323"/>
              <a:gd name="connsiteX641" fmla="*/ 5746270 w 7219949"/>
              <a:gd name="connsiteY641" fmla="*/ 3208453 h 6791323"/>
              <a:gd name="connsiteX642" fmla="*/ 5802547 w 7219949"/>
              <a:gd name="connsiteY642" fmla="*/ 3243846 h 6791323"/>
              <a:gd name="connsiteX643" fmla="*/ 5815519 w 7219949"/>
              <a:gd name="connsiteY643" fmla="*/ 3256307 h 6791323"/>
              <a:gd name="connsiteX644" fmla="*/ 5854990 w 7219949"/>
              <a:gd name="connsiteY644" fmla="*/ 3292737 h 6791323"/>
              <a:gd name="connsiteX645" fmla="*/ 5900049 w 7219949"/>
              <a:gd name="connsiteY645" fmla="*/ 3326536 h 6791323"/>
              <a:gd name="connsiteX646" fmla="*/ 5955773 w 7219949"/>
              <a:gd name="connsiteY646" fmla="*/ 3362880 h 6791323"/>
              <a:gd name="connsiteX647" fmla="*/ 5969853 w 7219949"/>
              <a:gd name="connsiteY647" fmla="*/ 3373444 h 6791323"/>
              <a:gd name="connsiteX648" fmla="*/ 5985597 w 7219949"/>
              <a:gd name="connsiteY648" fmla="*/ 3381160 h 6791323"/>
              <a:gd name="connsiteX649" fmla="*/ 5936015 w 7219949"/>
              <a:gd name="connsiteY649" fmla="*/ 3341237 h 6791323"/>
              <a:gd name="connsiteX650" fmla="*/ 5873461 w 7219949"/>
              <a:gd name="connsiteY650" fmla="*/ 3288855 h 6791323"/>
              <a:gd name="connsiteX651" fmla="*/ 5832882 w 7219949"/>
              <a:gd name="connsiteY651" fmla="*/ 3254321 h 6791323"/>
              <a:gd name="connsiteX652" fmla="*/ 5787823 w 7219949"/>
              <a:gd name="connsiteY652" fmla="*/ 3220521 h 6791323"/>
              <a:gd name="connsiteX653" fmla="*/ 5752921 w 7219949"/>
              <a:gd name="connsiteY653" fmla="*/ 3197069 h 6791323"/>
              <a:gd name="connsiteX654" fmla="*/ 5721943 w 7219949"/>
              <a:gd name="connsiteY654" fmla="*/ 3173830 h 6791323"/>
              <a:gd name="connsiteX655" fmla="*/ 5716311 w 7219949"/>
              <a:gd name="connsiteY655" fmla="*/ 3169605 h 6791323"/>
              <a:gd name="connsiteX656" fmla="*/ 5675776 w 7219949"/>
              <a:gd name="connsiteY656" fmla="*/ 3141928 h 6791323"/>
              <a:gd name="connsiteX657" fmla="*/ 5644201 w 7219949"/>
              <a:gd name="connsiteY657" fmla="*/ 3112783 h 6791323"/>
              <a:gd name="connsiteX658" fmla="*/ 5638012 w 7219949"/>
              <a:gd name="connsiteY658" fmla="*/ 3109507 h 6791323"/>
              <a:gd name="connsiteX659" fmla="*/ 5629010 w 7219949"/>
              <a:gd name="connsiteY659" fmla="*/ 3104118 h 6791323"/>
              <a:gd name="connsiteX660" fmla="*/ 5543971 w 7219949"/>
              <a:gd name="connsiteY660" fmla="*/ 3041691 h 6791323"/>
              <a:gd name="connsiteX661" fmla="*/ 5517516 w 7219949"/>
              <a:gd name="connsiteY661" fmla="*/ 3024577 h 6791323"/>
              <a:gd name="connsiteX662" fmla="*/ 5489355 w 7219949"/>
              <a:gd name="connsiteY662" fmla="*/ 3003450 h 6791323"/>
              <a:gd name="connsiteX663" fmla="*/ 5444852 w 7219949"/>
              <a:gd name="connsiteY663" fmla="*/ 2968702 h 6791323"/>
              <a:gd name="connsiteX664" fmla="*/ 5433587 w 7219949"/>
              <a:gd name="connsiteY664" fmla="*/ 2960253 h 6791323"/>
              <a:gd name="connsiteX665" fmla="*/ 5424585 w 7219949"/>
              <a:gd name="connsiteY665" fmla="*/ 2954863 h 6791323"/>
              <a:gd name="connsiteX666" fmla="*/ 5428553 w 7219949"/>
              <a:gd name="connsiteY666" fmla="*/ 2961934 h 6791323"/>
              <a:gd name="connsiteX667" fmla="*/ 5454497 w 7219949"/>
              <a:gd name="connsiteY667" fmla="*/ 2986853 h 6791323"/>
              <a:gd name="connsiteX668" fmla="*/ 5464099 w 7219949"/>
              <a:gd name="connsiteY668" fmla="*/ 2998150 h 6791323"/>
              <a:gd name="connsiteX669" fmla="*/ 5419639 w 7219949"/>
              <a:gd name="connsiteY669" fmla="*/ 2970256 h 6791323"/>
              <a:gd name="connsiteX670" fmla="*/ 5386444 w 7219949"/>
              <a:gd name="connsiteY670" fmla="*/ 2950812 h 6791323"/>
              <a:gd name="connsiteX671" fmla="*/ 5378596 w 7219949"/>
              <a:gd name="connsiteY671" fmla="*/ 2950381 h 6791323"/>
              <a:gd name="connsiteX672" fmla="*/ 5389305 w 7219949"/>
              <a:gd name="connsiteY672" fmla="*/ 2959781 h 6791323"/>
              <a:gd name="connsiteX673" fmla="*/ 5445628 w 7219949"/>
              <a:gd name="connsiteY673" fmla="*/ 3002031 h 6791323"/>
              <a:gd name="connsiteX674" fmla="*/ 5539205 w 7219949"/>
              <a:gd name="connsiteY674" fmla="*/ 3084505 h 6791323"/>
              <a:gd name="connsiteX675" fmla="*/ 5574152 w 7219949"/>
              <a:gd name="connsiteY675" fmla="*/ 3114814 h 6791323"/>
              <a:gd name="connsiteX676" fmla="*/ 5614131 w 7219949"/>
              <a:gd name="connsiteY676" fmla="*/ 3143441 h 6791323"/>
              <a:gd name="connsiteX677" fmla="*/ 5658037 w 7219949"/>
              <a:gd name="connsiteY677" fmla="*/ 3172283 h 6791323"/>
              <a:gd name="connsiteX678" fmla="*/ 5724516 w 7219949"/>
              <a:gd name="connsiteY678" fmla="*/ 3224881 h 6791323"/>
              <a:gd name="connsiteX679" fmla="*/ 5732965 w 7219949"/>
              <a:gd name="connsiteY679" fmla="*/ 3231219 h 6791323"/>
              <a:gd name="connsiteX680" fmla="*/ 5801106 w 7219949"/>
              <a:gd name="connsiteY680" fmla="*/ 3280969 h 6791323"/>
              <a:gd name="connsiteX681" fmla="*/ 5874327 w 7219949"/>
              <a:gd name="connsiteY681" fmla="*/ 3335895 h 6791323"/>
              <a:gd name="connsiteX682" fmla="*/ 5896602 w 7219949"/>
              <a:gd name="connsiteY682" fmla="*/ 3353123 h 6791323"/>
              <a:gd name="connsiteX683" fmla="*/ 5869190 w 7219949"/>
              <a:gd name="connsiteY683" fmla="*/ 3338282 h 6791323"/>
              <a:gd name="connsiteX684" fmla="*/ 5802463 w 7219949"/>
              <a:gd name="connsiteY684" fmla="*/ 3320889 h 6791323"/>
              <a:gd name="connsiteX685" fmla="*/ 5797202 w 7219949"/>
              <a:gd name="connsiteY685" fmla="*/ 3320339 h 6791323"/>
              <a:gd name="connsiteX686" fmla="*/ 5761392 w 7219949"/>
              <a:gd name="connsiteY686" fmla="*/ 3293477 h 6791323"/>
              <a:gd name="connsiteX687" fmla="*/ 5773810 w 7219949"/>
              <a:gd name="connsiteY687" fmla="*/ 3306886 h 6791323"/>
              <a:gd name="connsiteX688" fmla="*/ 5790861 w 7219949"/>
              <a:gd name="connsiteY688" fmla="*/ 3319676 h 6791323"/>
              <a:gd name="connsiteX689" fmla="*/ 5758188 w 7219949"/>
              <a:gd name="connsiteY689" fmla="*/ 3316259 h 6791323"/>
              <a:gd name="connsiteX690" fmla="*/ 5759849 w 7219949"/>
              <a:gd name="connsiteY690" fmla="*/ 3321706 h 6791323"/>
              <a:gd name="connsiteX691" fmla="*/ 5749198 w 7219949"/>
              <a:gd name="connsiteY691" fmla="*/ 3314346 h 6791323"/>
              <a:gd name="connsiteX692" fmla="*/ 5735116 w 7219949"/>
              <a:gd name="connsiteY692" fmla="*/ 3303783 h 6791323"/>
              <a:gd name="connsiteX693" fmla="*/ 5724406 w 7219949"/>
              <a:gd name="connsiteY693" fmla="*/ 3294384 h 6791323"/>
              <a:gd name="connsiteX694" fmla="*/ 5715403 w 7219949"/>
              <a:gd name="connsiteY694" fmla="*/ 3288996 h 6791323"/>
              <a:gd name="connsiteX695" fmla="*/ 5722743 w 7219949"/>
              <a:gd name="connsiteY695" fmla="*/ 3297231 h 6791323"/>
              <a:gd name="connsiteX696" fmla="*/ 5745272 w 7219949"/>
              <a:gd name="connsiteY696" fmla="*/ 3314130 h 6791323"/>
              <a:gd name="connsiteX697" fmla="*/ 5750396 w 7219949"/>
              <a:gd name="connsiteY697" fmla="*/ 3326160 h 6791323"/>
              <a:gd name="connsiteX698" fmla="*/ 5749287 w 7219949"/>
              <a:gd name="connsiteY698" fmla="*/ 3328057 h 6791323"/>
              <a:gd name="connsiteX699" fmla="*/ 5714982 w 7219949"/>
              <a:gd name="connsiteY699" fmla="*/ 3310510 h 6791323"/>
              <a:gd name="connsiteX700" fmla="*/ 5712166 w 7219949"/>
              <a:gd name="connsiteY700" fmla="*/ 3308398 h 6791323"/>
              <a:gd name="connsiteX701" fmla="*/ 5686821 w 7219949"/>
              <a:gd name="connsiteY701" fmla="*/ 3289386 h 6791323"/>
              <a:gd name="connsiteX702" fmla="*/ 5672741 w 7219949"/>
              <a:gd name="connsiteY702" fmla="*/ 3278823 h 6791323"/>
              <a:gd name="connsiteX703" fmla="*/ 5662584 w 7219949"/>
              <a:gd name="connsiteY703" fmla="*/ 3268477 h 6791323"/>
              <a:gd name="connsiteX704" fmla="*/ 5642870 w 7219949"/>
              <a:gd name="connsiteY704" fmla="*/ 3253688 h 6791323"/>
              <a:gd name="connsiteX705" fmla="*/ 5616417 w 7219949"/>
              <a:gd name="connsiteY705" fmla="*/ 3236573 h 6791323"/>
              <a:gd name="connsiteX706" fmla="*/ 5591071 w 7219949"/>
              <a:gd name="connsiteY706" fmla="*/ 3217560 h 6791323"/>
              <a:gd name="connsiteX707" fmla="*/ 5566834 w 7219949"/>
              <a:gd name="connsiteY707" fmla="*/ 3196651 h 6791323"/>
              <a:gd name="connsiteX708" fmla="*/ 5556124 w 7219949"/>
              <a:gd name="connsiteY708" fmla="*/ 3187251 h 6791323"/>
              <a:gd name="connsiteX709" fmla="*/ 5547676 w 7219949"/>
              <a:gd name="connsiteY709" fmla="*/ 3180914 h 6791323"/>
              <a:gd name="connsiteX710" fmla="*/ 5502064 w 7219949"/>
              <a:gd name="connsiteY710" fmla="*/ 3148064 h 6791323"/>
              <a:gd name="connsiteX711" fmla="*/ 5497030 w 7219949"/>
              <a:gd name="connsiteY711" fmla="*/ 3149745 h 6791323"/>
              <a:gd name="connsiteX712" fmla="*/ 5492507 w 7219949"/>
              <a:gd name="connsiteY712" fmla="*/ 3143623 h 6791323"/>
              <a:gd name="connsiteX713" fmla="*/ 5475610 w 7219949"/>
              <a:gd name="connsiteY713" fmla="*/ 3130947 h 6791323"/>
              <a:gd name="connsiteX714" fmla="*/ 5470576 w 7219949"/>
              <a:gd name="connsiteY714" fmla="*/ 3132629 h 6791323"/>
              <a:gd name="connsiteX715" fmla="*/ 5466052 w 7219949"/>
              <a:gd name="connsiteY715" fmla="*/ 3126507 h 6791323"/>
              <a:gd name="connsiteX716" fmla="*/ 5451972 w 7219949"/>
              <a:gd name="connsiteY716" fmla="*/ 3115945 h 6791323"/>
              <a:gd name="connsiteX717" fmla="*/ 5444676 w 7219949"/>
              <a:gd name="connsiteY717" fmla="*/ 3114566 h 6791323"/>
              <a:gd name="connsiteX718" fmla="*/ 5433967 w 7219949"/>
              <a:gd name="connsiteY718" fmla="*/ 3105166 h 6791323"/>
              <a:gd name="connsiteX719" fmla="*/ 5413699 w 7219949"/>
              <a:gd name="connsiteY719" fmla="*/ 3091328 h 6791323"/>
              <a:gd name="connsiteX720" fmla="*/ 5394540 w 7219949"/>
              <a:gd name="connsiteY720" fmla="*/ 3075591 h 6791323"/>
              <a:gd name="connsiteX721" fmla="*/ 5380459 w 7219949"/>
              <a:gd name="connsiteY721" fmla="*/ 3065028 h 6791323"/>
              <a:gd name="connsiteX722" fmla="*/ 5346665 w 7219949"/>
              <a:gd name="connsiteY722" fmla="*/ 3039678 h 6791323"/>
              <a:gd name="connsiteX723" fmla="*/ 5317950 w 7219949"/>
              <a:gd name="connsiteY723" fmla="*/ 3019502 h 6791323"/>
              <a:gd name="connsiteX724" fmla="*/ 5303914 w 7219949"/>
              <a:gd name="connsiteY724" fmla="*/ 3015794 h 6791323"/>
              <a:gd name="connsiteX725" fmla="*/ 5284754 w 7219949"/>
              <a:gd name="connsiteY725" fmla="*/ 3000060 h 6791323"/>
              <a:gd name="connsiteX726" fmla="*/ 5283601 w 7219949"/>
              <a:gd name="connsiteY726" fmla="*/ 2995101 h 6791323"/>
              <a:gd name="connsiteX727" fmla="*/ 5293159 w 7219949"/>
              <a:gd name="connsiteY727" fmla="*/ 2999541 h 6791323"/>
              <a:gd name="connsiteX728" fmla="*/ 5318504 w 7219949"/>
              <a:gd name="connsiteY728" fmla="*/ 3018553 h 6791323"/>
              <a:gd name="connsiteX729" fmla="*/ 5358440 w 7219949"/>
              <a:gd name="connsiteY729" fmla="*/ 3040325 h 6791323"/>
              <a:gd name="connsiteX730" fmla="*/ 5375336 w 7219949"/>
              <a:gd name="connsiteY730" fmla="*/ 3052999 h 6791323"/>
              <a:gd name="connsiteX731" fmla="*/ 5461484 w 7219949"/>
              <a:gd name="connsiteY731" fmla="*/ 3113530 h 6791323"/>
              <a:gd name="connsiteX732" fmla="*/ 5474412 w 7219949"/>
              <a:gd name="connsiteY732" fmla="*/ 3119133 h 6791323"/>
              <a:gd name="connsiteX733" fmla="*/ 5427091 w 7219949"/>
              <a:gd name="connsiteY733" fmla="*/ 3082272 h 6791323"/>
              <a:gd name="connsiteX734" fmla="*/ 5427647 w 7219949"/>
              <a:gd name="connsiteY734" fmla="*/ 3081323 h 6791323"/>
              <a:gd name="connsiteX735" fmla="*/ 5475521 w 7219949"/>
              <a:gd name="connsiteY735" fmla="*/ 3117237 h 6791323"/>
              <a:gd name="connsiteX736" fmla="*/ 5520579 w 7219949"/>
              <a:gd name="connsiteY736" fmla="*/ 3151036 h 6791323"/>
              <a:gd name="connsiteX737" fmla="*/ 5532398 w 7219949"/>
              <a:gd name="connsiteY737" fmla="*/ 3158538 h 6791323"/>
              <a:gd name="connsiteX738" fmla="*/ 5549250 w 7219949"/>
              <a:gd name="connsiteY738" fmla="*/ 3164357 h 6791323"/>
              <a:gd name="connsiteX739" fmla="*/ 5572333 w 7219949"/>
              <a:gd name="connsiteY739" fmla="*/ 3180308 h 6791323"/>
              <a:gd name="connsiteX740" fmla="*/ 5591493 w 7219949"/>
              <a:gd name="connsiteY740" fmla="*/ 3196045 h 6791323"/>
              <a:gd name="connsiteX741" fmla="*/ 5602757 w 7219949"/>
              <a:gd name="connsiteY741" fmla="*/ 3204495 h 6791323"/>
              <a:gd name="connsiteX742" fmla="*/ 5596527 w 7219949"/>
              <a:gd name="connsiteY742" fmla="*/ 3194363 h 6791323"/>
              <a:gd name="connsiteX743" fmla="*/ 5604376 w 7219949"/>
              <a:gd name="connsiteY743" fmla="*/ 3194794 h 6791323"/>
              <a:gd name="connsiteX744" fmla="*/ 5620120 w 7219949"/>
              <a:gd name="connsiteY744" fmla="*/ 3202510 h 6791323"/>
              <a:gd name="connsiteX745" fmla="*/ 5629122 w 7219949"/>
              <a:gd name="connsiteY745" fmla="*/ 3207899 h 6791323"/>
              <a:gd name="connsiteX746" fmla="*/ 5669103 w 7219949"/>
              <a:gd name="connsiteY746" fmla="*/ 3236526 h 6791323"/>
              <a:gd name="connsiteX747" fmla="*/ 5675844 w 7219949"/>
              <a:gd name="connsiteY747" fmla="*/ 3238855 h 6791323"/>
              <a:gd name="connsiteX748" fmla="*/ 5671320 w 7219949"/>
              <a:gd name="connsiteY748" fmla="*/ 3232732 h 6791323"/>
              <a:gd name="connsiteX749" fmla="*/ 5636328 w 7219949"/>
              <a:gd name="connsiteY749" fmla="*/ 3195568 h 6791323"/>
              <a:gd name="connsiteX750" fmla="*/ 5626771 w 7219949"/>
              <a:gd name="connsiteY750" fmla="*/ 3191126 h 6791323"/>
              <a:gd name="connsiteX751" fmla="*/ 5611627 w 7219949"/>
              <a:gd name="connsiteY751" fmla="*/ 3189317 h 6791323"/>
              <a:gd name="connsiteX752" fmla="*/ 5602623 w 7219949"/>
              <a:gd name="connsiteY752" fmla="*/ 3183929 h 6791323"/>
              <a:gd name="connsiteX753" fmla="*/ 5573310 w 7219949"/>
              <a:gd name="connsiteY753" fmla="*/ 3157845 h 6791323"/>
              <a:gd name="connsiteX754" fmla="*/ 5554150 w 7219949"/>
              <a:gd name="connsiteY754" fmla="*/ 3142110 h 6791323"/>
              <a:gd name="connsiteX755" fmla="*/ 5540114 w 7219949"/>
              <a:gd name="connsiteY755" fmla="*/ 3138401 h 6791323"/>
              <a:gd name="connsiteX756" fmla="*/ 5517586 w 7219949"/>
              <a:gd name="connsiteY756" fmla="*/ 3121503 h 6791323"/>
              <a:gd name="connsiteX757" fmla="*/ 5514724 w 7219949"/>
              <a:gd name="connsiteY757" fmla="*/ 3112534 h 6791323"/>
              <a:gd name="connsiteX758" fmla="*/ 5502305 w 7219949"/>
              <a:gd name="connsiteY758" fmla="*/ 3099125 h 6791323"/>
              <a:gd name="connsiteX759" fmla="*/ 5486519 w 7219949"/>
              <a:gd name="connsiteY759" fmla="*/ 3084552 h 6791323"/>
              <a:gd name="connsiteX760" fmla="*/ 5461772 w 7219949"/>
              <a:gd name="connsiteY760" fmla="*/ 3071447 h 6791323"/>
              <a:gd name="connsiteX761" fmla="*/ 5417911 w 7219949"/>
              <a:gd name="connsiteY761" fmla="*/ 3049460 h 6791323"/>
              <a:gd name="connsiteX762" fmla="*/ 5399307 w 7219949"/>
              <a:gd name="connsiteY762" fmla="*/ 3032777 h 6791323"/>
              <a:gd name="connsiteX763" fmla="*/ 5378995 w 7219949"/>
              <a:gd name="connsiteY763" fmla="*/ 3012082 h 6791323"/>
              <a:gd name="connsiteX764" fmla="*/ 5347463 w 7219949"/>
              <a:gd name="connsiteY764" fmla="*/ 2989793 h 6791323"/>
              <a:gd name="connsiteX765" fmla="*/ 5340167 w 7219949"/>
              <a:gd name="connsiteY765" fmla="*/ 2988412 h 6791323"/>
              <a:gd name="connsiteX766" fmla="*/ 5295065 w 7219949"/>
              <a:gd name="connsiteY766" fmla="*/ 2947758 h 6791323"/>
              <a:gd name="connsiteX767" fmla="*/ 5264087 w 7219949"/>
              <a:gd name="connsiteY767" fmla="*/ 2924520 h 6791323"/>
              <a:gd name="connsiteX768" fmla="*/ 5194237 w 7219949"/>
              <a:gd name="connsiteY768" fmla="*/ 2870757 h 6791323"/>
              <a:gd name="connsiteX769" fmla="*/ 5175078 w 7219949"/>
              <a:gd name="connsiteY769" fmla="*/ 2855022 h 6791323"/>
              <a:gd name="connsiteX770" fmla="*/ 5151996 w 7219949"/>
              <a:gd name="connsiteY770" fmla="*/ 2839072 h 6791323"/>
              <a:gd name="connsiteX771" fmla="*/ 5126650 w 7219949"/>
              <a:gd name="connsiteY771" fmla="*/ 2820059 h 6791323"/>
              <a:gd name="connsiteX772" fmla="*/ 5120508 w 7219949"/>
              <a:gd name="connsiteY772" fmla="*/ 2823637 h 6791323"/>
              <a:gd name="connsiteX773" fmla="*/ 5085050 w 7219949"/>
              <a:gd name="connsiteY773" fmla="*/ 2801133 h 6791323"/>
              <a:gd name="connsiteX774" fmla="*/ 5077157 w 7219949"/>
              <a:gd name="connsiteY774" fmla="*/ 2793847 h 6791323"/>
              <a:gd name="connsiteX775" fmla="*/ 5069861 w 7219949"/>
              <a:gd name="connsiteY775" fmla="*/ 2792467 h 6791323"/>
              <a:gd name="connsiteX776" fmla="*/ 5073831 w 7219949"/>
              <a:gd name="connsiteY776" fmla="*/ 2799540 h 6791323"/>
              <a:gd name="connsiteX777" fmla="*/ 5096914 w 7219949"/>
              <a:gd name="connsiteY777" fmla="*/ 2815491 h 6791323"/>
              <a:gd name="connsiteX778" fmla="*/ 5121151 w 7219949"/>
              <a:gd name="connsiteY778" fmla="*/ 2836401 h 6791323"/>
              <a:gd name="connsiteX779" fmla="*/ 5126272 w 7219949"/>
              <a:gd name="connsiteY779" fmla="*/ 2848430 h 6791323"/>
              <a:gd name="connsiteX780" fmla="*/ 5139247 w 7219949"/>
              <a:gd name="connsiteY780" fmla="*/ 2860889 h 6791323"/>
              <a:gd name="connsiteX781" fmla="*/ 5175257 w 7219949"/>
              <a:gd name="connsiteY781" fmla="*/ 2882445 h 6791323"/>
              <a:gd name="connsiteX782" fmla="*/ 5189337 w 7219949"/>
              <a:gd name="connsiteY782" fmla="*/ 2893007 h 6791323"/>
              <a:gd name="connsiteX783" fmla="*/ 5193305 w 7219949"/>
              <a:gd name="connsiteY783" fmla="*/ 2900078 h 6791323"/>
              <a:gd name="connsiteX784" fmla="*/ 5187719 w 7219949"/>
              <a:gd name="connsiteY784" fmla="*/ 2902710 h 6791323"/>
              <a:gd name="connsiteX785" fmla="*/ 5168604 w 7219949"/>
              <a:gd name="connsiteY785" fmla="*/ 2893829 h 6791323"/>
              <a:gd name="connsiteX786" fmla="*/ 5164680 w 7219949"/>
              <a:gd name="connsiteY786" fmla="*/ 2893613 h 6791323"/>
              <a:gd name="connsiteX787" fmla="*/ 5169757 w 7219949"/>
              <a:gd name="connsiteY787" fmla="*/ 2898786 h 6791323"/>
              <a:gd name="connsiteX788" fmla="*/ 5198473 w 7219949"/>
              <a:gd name="connsiteY788" fmla="*/ 2918962 h 6791323"/>
              <a:gd name="connsiteX789" fmla="*/ 5201290 w 7219949"/>
              <a:gd name="connsiteY789" fmla="*/ 2921075 h 6791323"/>
              <a:gd name="connsiteX790" fmla="*/ 5200181 w 7219949"/>
              <a:gd name="connsiteY790" fmla="*/ 2922972 h 6791323"/>
              <a:gd name="connsiteX791" fmla="*/ 5201335 w 7219949"/>
              <a:gd name="connsiteY791" fmla="*/ 2927931 h 6791323"/>
              <a:gd name="connsiteX792" fmla="*/ 5221047 w 7219949"/>
              <a:gd name="connsiteY792" fmla="*/ 2942718 h 6791323"/>
              <a:gd name="connsiteX793" fmla="*/ 5194039 w 7219949"/>
              <a:gd name="connsiteY793" fmla="*/ 2926551 h 6791323"/>
              <a:gd name="connsiteX794" fmla="*/ 5189560 w 7219949"/>
              <a:gd name="connsiteY794" fmla="*/ 2927285 h 6791323"/>
              <a:gd name="connsiteX795" fmla="*/ 5177785 w 7219949"/>
              <a:gd name="connsiteY795" fmla="*/ 2926638 h 6791323"/>
              <a:gd name="connsiteX796" fmla="*/ 5166520 w 7219949"/>
              <a:gd name="connsiteY796" fmla="*/ 2918187 h 6791323"/>
              <a:gd name="connsiteX797" fmla="*/ 5165411 w 7219949"/>
              <a:gd name="connsiteY797" fmla="*/ 2920086 h 6791323"/>
              <a:gd name="connsiteX798" fmla="*/ 5164857 w 7219949"/>
              <a:gd name="connsiteY798" fmla="*/ 2921035 h 6791323"/>
              <a:gd name="connsiteX799" fmla="*/ 5216146 w 7219949"/>
              <a:gd name="connsiteY799" fmla="*/ 2964968 h 6791323"/>
              <a:gd name="connsiteX800" fmla="*/ 5247169 w 7219949"/>
              <a:gd name="connsiteY800" fmla="*/ 2995061 h 6791323"/>
              <a:gd name="connsiteX801" fmla="*/ 5251692 w 7219949"/>
              <a:gd name="connsiteY801" fmla="*/ 3001183 h 6791323"/>
              <a:gd name="connsiteX802" fmla="*/ 5242136 w 7219949"/>
              <a:gd name="connsiteY802" fmla="*/ 2996742 h 6791323"/>
              <a:gd name="connsiteX803" fmla="*/ 5216791 w 7219949"/>
              <a:gd name="connsiteY803" fmla="*/ 2977729 h 6791323"/>
              <a:gd name="connsiteX804" fmla="*/ 5210602 w 7219949"/>
              <a:gd name="connsiteY804" fmla="*/ 2974454 h 6791323"/>
              <a:gd name="connsiteX805" fmla="*/ 5212311 w 7219949"/>
              <a:gd name="connsiteY805" fmla="*/ 2978463 h 6791323"/>
              <a:gd name="connsiteX806" fmla="*/ 5228099 w 7219949"/>
              <a:gd name="connsiteY806" fmla="*/ 2993035 h 6791323"/>
              <a:gd name="connsiteX807" fmla="*/ 5253444 w 7219949"/>
              <a:gd name="connsiteY807" fmla="*/ 3012048 h 6791323"/>
              <a:gd name="connsiteX808" fmla="*/ 5254043 w 7219949"/>
              <a:gd name="connsiteY808" fmla="*/ 3017955 h 6791323"/>
              <a:gd name="connsiteX809" fmla="*/ 5252936 w 7219949"/>
              <a:gd name="connsiteY809" fmla="*/ 3019852 h 6791323"/>
              <a:gd name="connsiteX810" fmla="*/ 5207367 w 7219949"/>
              <a:gd name="connsiteY810" fmla="*/ 2993856 h 6791323"/>
              <a:gd name="connsiteX811" fmla="*/ 5109910 w 7219949"/>
              <a:gd name="connsiteY811" fmla="*/ 2918020 h 6791323"/>
              <a:gd name="connsiteX812" fmla="*/ 5094720 w 7219949"/>
              <a:gd name="connsiteY812" fmla="*/ 2909355 h 6791323"/>
              <a:gd name="connsiteX813" fmla="*/ 5107692 w 7219949"/>
              <a:gd name="connsiteY813" fmla="*/ 2921814 h 6791323"/>
              <a:gd name="connsiteX814" fmla="*/ 5140377 w 7219949"/>
              <a:gd name="connsiteY814" fmla="*/ 2949062 h 6791323"/>
              <a:gd name="connsiteX815" fmla="*/ 5176988 w 7219949"/>
              <a:gd name="connsiteY815" fmla="*/ 2976524 h 6791323"/>
              <a:gd name="connsiteX816" fmla="*/ 5232757 w 7219949"/>
              <a:gd name="connsiteY816" fmla="*/ 3019723 h 6791323"/>
              <a:gd name="connsiteX817" fmla="*/ 5321300 w 7219949"/>
              <a:gd name="connsiteY817" fmla="*/ 3103882 h 6791323"/>
              <a:gd name="connsiteX818" fmla="*/ 5353430 w 7219949"/>
              <a:gd name="connsiteY818" fmla="*/ 3132076 h 6791323"/>
              <a:gd name="connsiteX819" fmla="*/ 5364140 w 7219949"/>
              <a:gd name="connsiteY819" fmla="*/ 3141476 h 6791323"/>
              <a:gd name="connsiteX820" fmla="*/ 5351766 w 7219949"/>
              <a:gd name="connsiteY820" fmla="*/ 3134922 h 6791323"/>
              <a:gd name="connsiteX821" fmla="*/ 5205328 w 7219949"/>
              <a:gd name="connsiteY821" fmla="*/ 3025071 h 6791323"/>
              <a:gd name="connsiteX822" fmla="*/ 5157542 w 7219949"/>
              <a:gd name="connsiteY822" fmla="*/ 3002871 h 6791323"/>
              <a:gd name="connsiteX823" fmla="*/ 5156432 w 7219949"/>
              <a:gd name="connsiteY823" fmla="*/ 3004768 h 6791323"/>
              <a:gd name="connsiteX824" fmla="*/ 5163262 w 7219949"/>
              <a:gd name="connsiteY824" fmla="*/ 3020807 h 6791323"/>
              <a:gd name="connsiteX825" fmla="*/ 5176833 w 7219949"/>
              <a:gd name="connsiteY825" fmla="*/ 3039174 h 6791323"/>
              <a:gd name="connsiteX826" fmla="*/ 5195525 w 7219949"/>
              <a:gd name="connsiteY826" fmla="*/ 3069569 h 6791323"/>
              <a:gd name="connsiteX827" fmla="*/ 5217079 w 7219949"/>
              <a:gd name="connsiteY827" fmla="*/ 3108932 h 6791323"/>
              <a:gd name="connsiteX828" fmla="*/ 5227790 w 7219949"/>
              <a:gd name="connsiteY828" fmla="*/ 3118331 h 6791323"/>
              <a:gd name="connsiteX829" fmla="*/ 5257659 w 7219949"/>
              <a:gd name="connsiteY829" fmla="*/ 3143466 h 6791323"/>
              <a:gd name="connsiteX830" fmla="*/ 5268370 w 7219949"/>
              <a:gd name="connsiteY830" fmla="*/ 3152865 h 6791323"/>
              <a:gd name="connsiteX831" fmla="*/ 5290899 w 7219949"/>
              <a:gd name="connsiteY831" fmla="*/ 3169765 h 6791323"/>
              <a:gd name="connsiteX832" fmla="*/ 5331989 w 7219949"/>
              <a:gd name="connsiteY832" fmla="*/ 3196495 h 6791323"/>
              <a:gd name="connsiteX833" fmla="*/ 5359596 w 7219949"/>
              <a:gd name="connsiteY833" fmla="*/ 3218567 h 6791323"/>
              <a:gd name="connsiteX834" fmla="*/ 5403590 w 7219949"/>
              <a:gd name="connsiteY834" fmla="*/ 3261121 h 6791323"/>
              <a:gd name="connsiteX835" fmla="*/ 5457606 w 7219949"/>
              <a:gd name="connsiteY835" fmla="*/ 3293455 h 6791323"/>
              <a:gd name="connsiteX836" fmla="*/ 5485723 w 7219949"/>
              <a:gd name="connsiteY836" fmla="*/ 3307724 h 6791323"/>
              <a:gd name="connsiteX837" fmla="*/ 5508852 w 7219949"/>
              <a:gd name="connsiteY837" fmla="*/ 3330531 h 6791323"/>
              <a:gd name="connsiteX838" fmla="*/ 5510559 w 7219949"/>
              <a:gd name="connsiteY838" fmla="*/ 3334542 h 6791323"/>
              <a:gd name="connsiteX839" fmla="*/ 5550029 w 7219949"/>
              <a:gd name="connsiteY839" fmla="*/ 3370972 h 6791323"/>
              <a:gd name="connsiteX840" fmla="*/ 5570297 w 7219949"/>
              <a:gd name="connsiteY840" fmla="*/ 3384810 h 6791323"/>
              <a:gd name="connsiteX841" fmla="*/ 5602339 w 7219949"/>
              <a:gd name="connsiteY841" fmla="*/ 3399295 h 6791323"/>
              <a:gd name="connsiteX842" fmla="*/ 5612450 w 7219949"/>
              <a:gd name="connsiteY842" fmla="*/ 3402787 h 6791323"/>
              <a:gd name="connsiteX843" fmla="*/ 5648506 w 7219949"/>
              <a:gd name="connsiteY843" fmla="*/ 3431199 h 6791323"/>
              <a:gd name="connsiteX844" fmla="*/ 5658107 w 7219949"/>
              <a:gd name="connsiteY844" fmla="*/ 3442494 h 6791323"/>
              <a:gd name="connsiteX845" fmla="*/ 5659815 w 7219949"/>
              <a:gd name="connsiteY845" fmla="*/ 3446504 h 6791323"/>
              <a:gd name="connsiteX846" fmla="*/ 5695317 w 7219949"/>
              <a:gd name="connsiteY846" fmla="*/ 3475864 h 6791323"/>
              <a:gd name="connsiteX847" fmla="*/ 5728512 w 7219949"/>
              <a:gd name="connsiteY847" fmla="*/ 3495306 h 6791323"/>
              <a:gd name="connsiteX848" fmla="*/ 5767938 w 7219949"/>
              <a:gd name="connsiteY848" fmla="*/ 3524883 h 6791323"/>
              <a:gd name="connsiteX849" fmla="*/ 5786542 w 7219949"/>
              <a:gd name="connsiteY849" fmla="*/ 3541568 h 6791323"/>
              <a:gd name="connsiteX850" fmla="*/ 5795997 w 7219949"/>
              <a:gd name="connsiteY850" fmla="*/ 3548660 h 6791323"/>
              <a:gd name="connsiteX851" fmla="*/ 5799257 w 7219949"/>
              <a:gd name="connsiteY851" fmla="*/ 3552318 h 6791323"/>
              <a:gd name="connsiteX852" fmla="*/ 5799301 w 7219949"/>
              <a:gd name="connsiteY852" fmla="*/ 3559174 h 6791323"/>
              <a:gd name="connsiteX853" fmla="*/ 5792007 w 7219949"/>
              <a:gd name="connsiteY853" fmla="*/ 3557794 h 6791323"/>
              <a:gd name="connsiteX854" fmla="*/ 5777927 w 7219949"/>
              <a:gd name="connsiteY854" fmla="*/ 3547231 h 6791323"/>
              <a:gd name="connsiteX855" fmla="*/ 5746350 w 7219949"/>
              <a:gd name="connsiteY855" fmla="*/ 3518088 h 6791323"/>
              <a:gd name="connsiteX856" fmla="*/ 5731159 w 7219949"/>
              <a:gd name="connsiteY856" fmla="*/ 3509421 h 6791323"/>
              <a:gd name="connsiteX857" fmla="*/ 5719386 w 7219949"/>
              <a:gd name="connsiteY857" fmla="*/ 3508775 h 6791323"/>
              <a:gd name="connsiteX858" fmla="*/ 5692931 w 7219949"/>
              <a:gd name="connsiteY858" fmla="*/ 3491660 h 6791323"/>
              <a:gd name="connsiteX859" fmla="*/ 5670956 w 7219949"/>
              <a:gd name="connsiteY859" fmla="*/ 3473812 h 6791323"/>
              <a:gd name="connsiteX860" fmla="*/ 5663661 w 7219949"/>
              <a:gd name="connsiteY860" fmla="*/ 3472432 h 6791323"/>
              <a:gd name="connsiteX861" fmla="*/ 5667631 w 7219949"/>
              <a:gd name="connsiteY861" fmla="*/ 3479503 h 6791323"/>
              <a:gd name="connsiteX862" fmla="*/ 5676633 w 7219949"/>
              <a:gd name="connsiteY862" fmla="*/ 3484891 h 6791323"/>
              <a:gd name="connsiteX863" fmla="*/ 5708764 w 7219949"/>
              <a:gd name="connsiteY863" fmla="*/ 3513088 h 6791323"/>
              <a:gd name="connsiteX864" fmla="*/ 5708253 w 7219949"/>
              <a:gd name="connsiteY864" fmla="*/ 3520892 h 6791323"/>
              <a:gd name="connsiteX865" fmla="*/ 5733600 w 7219949"/>
              <a:gd name="connsiteY865" fmla="*/ 3539904 h 6791323"/>
              <a:gd name="connsiteX866" fmla="*/ 5755573 w 7219949"/>
              <a:gd name="connsiteY866" fmla="*/ 3557753 h 6791323"/>
              <a:gd name="connsiteX867" fmla="*/ 5775841 w 7219949"/>
              <a:gd name="connsiteY867" fmla="*/ 3571593 h 6791323"/>
              <a:gd name="connsiteX868" fmla="*/ 5846800 w 7219949"/>
              <a:gd name="connsiteY868" fmla="*/ 3623456 h 6791323"/>
              <a:gd name="connsiteX869" fmla="*/ 5877777 w 7219949"/>
              <a:gd name="connsiteY869" fmla="*/ 3646694 h 6791323"/>
              <a:gd name="connsiteX870" fmla="*/ 5928423 w 7219949"/>
              <a:gd name="connsiteY870" fmla="*/ 3677864 h 6791323"/>
              <a:gd name="connsiteX871" fmla="*/ 5932392 w 7219949"/>
              <a:gd name="connsiteY871" fmla="*/ 3684935 h 6791323"/>
              <a:gd name="connsiteX872" fmla="*/ 5962816 w 7219949"/>
              <a:gd name="connsiteY872" fmla="*/ 3709120 h 6791323"/>
              <a:gd name="connsiteX873" fmla="*/ 5968331 w 7219949"/>
              <a:gd name="connsiteY873" fmla="*/ 3712041 h 6791323"/>
              <a:gd name="connsiteX874" fmla="*/ 5970061 w 7219949"/>
              <a:gd name="connsiteY874" fmla="*/ 3714396 h 6791323"/>
              <a:gd name="connsiteX875" fmla="*/ 6020839 w 7219949"/>
              <a:gd name="connsiteY875" fmla="*/ 3766688 h 6791323"/>
              <a:gd name="connsiteX876" fmla="*/ 6091315 w 7219949"/>
              <a:gd name="connsiteY876" fmla="*/ 3847039 h 6791323"/>
              <a:gd name="connsiteX877" fmla="*/ 6096922 w 7219949"/>
              <a:gd name="connsiteY877" fmla="*/ 3856116 h 6791323"/>
              <a:gd name="connsiteX878" fmla="*/ 6084222 w 7219949"/>
              <a:gd name="connsiteY878" fmla="*/ 3847949 h 6791323"/>
              <a:gd name="connsiteX879" fmla="*/ 5980667 w 7219949"/>
              <a:gd name="connsiteY879" fmla="*/ 3782546 h 6791323"/>
              <a:gd name="connsiteX880" fmla="*/ 5924345 w 7219949"/>
              <a:gd name="connsiteY880" fmla="*/ 3740297 h 6791323"/>
              <a:gd name="connsiteX881" fmla="*/ 5912525 w 7219949"/>
              <a:gd name="connsiteY881" fmla="*/ 3732796 h 6791323"/>
              <a:gd name="connsiteX882" fmla="*/ 5915940 w 7219949"/>
              <a:gd name="connsiteY882" fmla="*/ 3740815 h 6791323"/>
              <a:gd name="connsiteX883" fmla="*/ 5944701 w 7219949"/>
              <a:gd name="connsiteY883" fmla="*/ 3767846 h 6791323"/>
              <a:gd name="connsiteX884" fmla="*/ 5984725 w 7219949"/>
              <a:gd name="connsiteY884" fmla="*/ 3803329 h 6791323"/>
              <a:gd name="connsiteX885" fmla="*/ 5971798 w 7219949"/>
              <a:gd name="connsiteY885" fmla="*/ 3797724 h 6791323"/>
              <a:gd name="connsiteX886" fmla="*/ 5941419 w 7219949"/>
              <a:gd name="connsiteY886" fmla="*/ 3780393 h 6791323"/>
              <a:gd name="connsiteX887" fmla="*/ 5934123 w 7219949"/>
              <a:gd name="connsiteY887" fmla="*/ 3779014 h 6791323"/>
              <a:gd name="connsiteX888" fmla="*/ 5942019 w 7219949"/>
              <a:gd name="connsiteY888" fmla="*/ 3786300 h 6791323"/>
              <a:gd name="connsiteX889" fmla="*/ 5953283 w 7219949"/>
              <a:gd name="connsiteY889" fmla="*/ 3794750 h 6791323"/>
              <a:gd name="connsiteX890" fmla="*/ 5998895 w 7219949"/>
              <a:gd name="connsiteY890" fmla="*/ 3827602 h 6791323"/>
              <a:gd name="connsiteX891" fmla="*/ 6027057 w 7219949"/>
              <a:gd name="connsiteY891" fmla="*/ 3848727 h 6791323"/>
              <a:gd name="connsiteX892" fmla="*/ 6051294 w 7219949"/>
              <a:gd name="connsiteY892" fmla="*/ 3869637 h 6791323"/>
              <a:gd name="connsiteX893" fmla="*/ 6135224 w 7219949"/>
              <a:gd name="connsiteY893" fmla="*/ 3933962 h 6791323"/>
              <a:gd name="connsiteX894" fmla="*/ 6143118 w 7219949"/>
              <a:gd name="connsiteY894" fmla="*/ 3941248 h 6791323"/>
              <a:gd name="connsiteX895" fmla="*/ 6148196 w 7219949"/>
              <a:gd name="connsiteY895" fmla="*/ 3946422 h 6791323"/>
              <a:gd name="connsiteX896" fmla="*/ 6158748 w 7219949"/>
              <a:gd name="connsiteY896" fmla="*/ 3952738 h 6791323"/>
              <a:gd name="connsiteX897" fmla="*/ 6170136 w 7219949"/>
              <a:gd name="connsiteY897" fmla="*/ 3966251 h 6791323"/>
              <a:gd name="connsiteX898" fmla="*/ 6195174 w 7219949"/>
              <a:gd name="connsiteY898" fmla="*/ 3976755 h 6791323"/>
              <a:gd name="connsiteX899" fmla="*/ 6199917 w 7219949"/>
              <a:gd name="connsiteY899" fmla="*/ 3978154 h 6791323"/>
              <a:gd name="connsiteX900" fmla="*/ 6205877 w 7219949"/>
              <a:gd name="connsiteY900" fmla="*/ 3982016 h 6791323"/>
              <a:gd name="connsiteX901" fmla="*/ 6222524 w 7219949"/>
              <a:gd name="connsiteY901" fmla="*/ 3999449 h 6791323"/>
              <a:gd name="connsiteX902" fmla="*/ 6228157 w 7219949"/>
              <a:gd name="connsiteY902" fmla="*/ 4003675 h 6791323"/>
              <a:gd name="connsiteX903" fmla="*/ 6240586 w 7219949"/>
              <a:gd name="connsiteY903" fmla="*/ 4012998 h 6791323"/>
              <a:gd name="connsiteX904" fmla="*/ 6232264 w 7219949"/>
              <a:gd name="connsiteY904" fmla="*/ 4039775 h 6791323"/>
              <a:gd name="connsiteX905" fmla="*/ 6247101 w 7219949"/>
              <a:gd name="connsiteY905" fmla="*/ 4064982 h 6791323"/>
              <a:gd name="connsiteX906" fmla="*/ 6336124 w 7219949"/>
              <a:gd name="connsiteY906" fmla="*/ 4119601 h 6791323"/>
              <a:gd name="connsiteX907" fmla="*/ 6384342 w 7219949"/>
              <a:gd name="connsiteY907" fmla="*/ 4182620 h 6791323"/>
              <a:gd name="connsiteX908" fmla="*/ 6358378 w 7219949"/>
              <a:gd name="connsiteY908" fmla="*/ 4245639 h 6791323"/>
              <a:gd name="connsiteX909" fmla="*/ 6332414 w 7219949"/>
              <a:gd name="connsiteY909" fmla="*/ 4258243 h 6791323"/>
              <a:gd name="connsiteX910" fmla="*/ 6239685 w 7219949"/>
              <a:gd name="connsiteY910" fmla="*/ 4296054 h 6791323"/>
              <a:gd name="connsiteX911" fmla="*/ 6061642 w 7219949"/>
              <a:gd name="connsiteY911" fmla="*/ 4128002 h 6791323"/>
              <a:gd name="connsiteX912" fmla="*/ 6020839 w 7219949"/>
              <a:gd name="connsiteY912" fmla="*/ 4077587 h 6791323"/>
              <a:gd name="connsiteX913" fmla="*/ 5798288 w 7219949"/>
              <a:gd name="connsiteY913" fmla="*/ 3896929 h 6791323"/>
              <a:gd name="connsiteX914" fmla="*/ 5786158 w 7219949"/>
              <a:gd name="connsiteY914" fmla="*/ 3884415 h 6791323"/>
              <a:gd name="connsiteX915" fmla="*/ 5776155 w 7219949"/>
              <a:gd name="connsiteY915" fmla="*/ 3893232 h 6791323"/>
              <a:gd name="connsiteX916" fmla="*/ 5743556 w 7219949"/>
              <a:gd name="connsiteY916" fmla="*/ 3880664 h 6791323"/>
              <a:gd name="connsiteX917" fmla="*/ 5701894 w 7219949"/>
              <a:gd name="connsiteY917" fmla="*/ 3841647 h 6791323"/>
              <a:gd name="connsiteX918" fmla="*/ 5672176 w 7219949"/>
              <a:gd name="connsiteY918" fmla="*/ 3846514 h 6791323"/>
              <a:gd name="connsiteX919" fmla="*/ 5620246 w 7219949"/>
              <a:gd name="connsiteY919" fmla="*/ 3821306 h 6791323"/>
              <a:gd name="connsiteX920" fmla="*/ 5601699 w 7219949"/>
              <a:gd name="connsiteY920" fmla="*/ 3817105 h 6791323"/>
              <a:gd name="connsiteX921" fmla="*/ 5601701 w 7219949"/>
              <a:gd name="connsiteY921" fmla="*/ 3822079 h 6791323"/>
              <a:gd name="connsiteX922" fmla="*/ 5633563 w 7219949"/>
              <a:gd name="connsiteY922" fmla="*/ 3855295 h 6791323"/>
              <a:gd name="connsiteX923" fmla="*/ 5654461 w 7219949"/>
              <a:gd name="connsiteY923" fmla="*/ 3885319 h 6791323"/>
              <a:gd name="connsiteX924" fmla="*/ 5658178 w 7219949"/>
              <a:gd name="connsiteY924" fmla="*/ 3898424 h 6791323"/>
              <a:gd name="connsiteX925" fmla="*/ 5666613 w 7219949"/>
              <a:gd name="connsiteY925" fmla="*/ 3907431 h 6791323"/>
              <a:gd name="connsiteX926" fmla="*/ 5720396 w 7219949"/>
              <a:gd name="connsiteY926" fmla="*/ 3989359 h 6791323"/>
              <a:gd name="connsiteX927" fmla="*/ 5931822 w 7219949"/>
              <a:gd name="connsiteY927" fmla="*/ 4170016 h 6791323"/>
              <a:gd name="connsiteX928" fmla="*/ 5942949 w 7219949"/>
              <a:gd name="connsiteY928" fmla="*/ 4178417 h 6791323"/>
              <a:gd name="connsiteX929" fmla="*/ 5968912 w 7219949"/>
              <a:gd name="connsiteY929" fmla="*/ 4245640 h 6791323"/>
              <a:gd name="connsiteX930" fmla="*/ 5902147 w 7219949"/>
              <a:gd name="connsiteY930" fmla="*/ 4249842 h 6791323"/>
              <a:gd name="connsiteX931" fmla="*/ 5816835 w 7219949"/>
              <a:gd name="connsiteY931" fmla="*/ 4191022 h 6791323"/>
              <a:gd name="connsiteX932" fmla="*/ 5670785 w 7219949"/>
              <a:gd name="connsiteY932" fmla="*/ 4081720 h 6791323"/>
              <a:gd name="connsiteX933" fmla="*/ 5633513 w 7219949"/>
              <a:gd name="connsiteY933" fmla="*/ 4051679 h 6791323"/>
              <a:gd name="connsiteX934" fmla="*/ 5632591 w 7219949"/>
              <a:gd name="connsiteY934" fmla="*/ 4064493 h 6791323"/>
              <a:gd name="connsiteX935" fmla="*/ 5627135 w 7219949"/>
              <a:gd name="connsiteY935" fmla="*/ 4087834 h 6791323"/>
              <a:gd name="connsiteX936" fmla="*/ 5673069 w 7219949"/>
              <a:gd name="connsiteY936" fmla="*/ 4152202 h 6791323"/>
              <a:gd name="connsiteX937" fmla="*/ 5695077 w 7219949"/>
              <a:gd name="connsiteY937" fmla="*/ 4180327 h 6791323"/>
              <a:gd name="connsiteX938" fmla="*/ 5794556 w 7219949"/>
              <a:gd name="connsiteY938" fmla="*/ 4276301 h 6791323"/>
              <a:gd name="connsiteX939" fmla="*/ 5829227 w 7219949"/>
              <a:gd name="connsiteY939" fmla="*/ 4309281 h 6791323"/>
              <a:gd name="connsiteX940" fmla="*/ 5956729 w 7219949"/>
              <a:gd name="connsiteY940" fmla="*/ 4475058 h 6791323"/>
              <a:gd name="connsiteX941" fmla="*/ 5964150 w 7219949"/>
              <a:gd name="connsiteY941" fmla="*/ 4490207 h 6791323"/>
              <a:gd name="connsiteX942" fmla="*/ 6005102 w 7219949"/>
              <a:gd name="connsiteY942" fmla="*/ 4582192 h 6791323"/>
              <a:gd name="connsiteX943" fmla="*/ 6013742 w 7219949"/>
              <a:gd name="connsiteY943" fmla="*/ 4618728 h 6791323"/>
              <a:gd name="connsiteX944" fmla="*/ 5942362 w 7219949"/>
              <a:gd name="connsiteY944" fmla="*/ 4657800 h 6791323"/>
              <a:gd name="connsiteX945" fmla="*/ 5937562 w 7219949"/>
              <a:gd name="connsiteY945" fmla="*/ 4637503 h 6791323"/>
              <a:gd name="connsiteX946" fmla="*/ 5920542 w 7219949"/>
              <a:gd name="connsiteY946" fmla="*/ 4581760 h 6791323"/>
              <a:gd name="connsiteX947" fmla="*/ 5901858 w 7219949"/>
              <a:gd name="connsiteY947" fmla="*/ 4535223 h 6791323"/>
              <a:gd name="connsiteX948" fmla="*/ 5830850 w 7219949"/>
              <a:gd name="connsiteY948" fmla="*/ 4478468 h 6791323"/>
              <a:gd name="connsiteX949" fmla="*/ 5822540 w 7219949"/>
              <a:gd name="connsiteY949" fmla="*/ 4524497 h 6791323"/>
              <a:gd name="connsiteX950" fmla="*/ 5838604 w 7219949"/>
              <a:gd name="connsiteY950" fmla="*/ 4576179 h 6791323"/>
              <a:gd name="connsiteX951" fmla="*/ 5894654 w 7219949"/>
              <a:gd name="connsiteY951" fmla="*/ 4715791 h 6791323"/>
              <a:gd name="connsiteX952" fmla="*/ 5955102 w 7219949"/>
              <a:gd name="connsiteY952" fmla="*/ 4727894 h 6791323"/>
              <a:gd name="connsiteX953" fmla="*/ 5989146 w 7219949"/>
              <a:gd name="connsiteY953" fmla="*/ 4839380 h 6791323"/>
              <a:gd name="connsiteX954" fmla="*/ 5983902 w 7219949"/>
              <a:gd name="connsiteY954" fmla="*/ 4849672 h 6791323"/>
              <a:gd name="connsiteX955" fmla="*/ 6015178 w 7219949"/>
              <a:gd name="connsiteY955" fmla="*/ 4835827 h 6791323"/>
              <a:gd name="connsiteX956" fmla="*/ 6050296 w 7219949"/>
              <a:gd name="connsiteY956" fmla="*/ 4838217 h 6791323"/>
              <a:gd name="connsiteX957" fmla="*/ 6055611 w 7219949"/>
              <a:gd name="connsiteY957" fmla="*/ 4893165 h 6791323"/>
              <a:gd name="connsiteX958" fmla="*/ 6038735 w 7219949"/>
              <a:gd name="connsiteY958" fmla="*/ 4967899 h 6791323"/>
              <a:gd name="connsiteX959" fmla="*/ 6060557 w 7219949"/>
              <a:gd name="connsiteY959" fmla="*/ 5043940 h 6791323"/>
              <a:gd name="connsiteX960" fmla="*/ 6235843 w 7219949"/>
              <a:gd name="connsiteY960" fmla="*/ 5216963 h 6791323"/>
              <a:gd name="connsiteX961" fmla="*/ 6308069 w 7219949"/>
              <a:gd name="connsiteY961" fmla="*/ 5295104 h 6791323"/>
              <a:gd name="connsiteX962" fmla="*/ 6321766 w 7219949"/>
              <a:gd name="connsiteY962" fmla="*/ 5369257 h 6791323"/>
              <a:gd name="connsiteX963" fmla="*/ 6288602 w 7219949"/>
              <a:gd name="connsiteY963" fmla="*/ 5377151 h 6791323"/>
              <a:gd name="connsiteX964" fmla="*/ 6280447 w 7219949"/>
              <a:gd name="connsiteY964" fmla="*/ 5371730 h 6791323"/>
              <a:gd name="connsiteX965" fmla="*/ 6265258 w 7219949"/>
              <a:gd name="connsiteY965" fmla="*/ 5359081 h 6791323"/>
              <a:gd name="connsiteX966" fmla="*/ 6206596 w 7219949"/>
              <a:gd name="connsiteY966" fmla="*/ 5307410 h 6791323"/>
              <a:gd name="connsiteX967" fmla="*/ 6195315 w 7219949"/>
              <a:gd name="connsiteY967" fmla="*/ 5298914 h 6791323"/>
              <a:gd name="connsiteX968" fmla="*/ 6185467 w 7219949"/>
              <a:gd name="connsiteY968" fmla="*/ 5294561 h 6791323"/>
              <a:gd name="connsiteX969" fmla="*/ 6186881 w 7219949"/>
              <a:gd name="connsiteY969" fmla="*/ 5297109 h 6791323"/>
              <a:gd name="connsiteX970" fmla="*/ 6136704 w 7219949"/>
              <a:gd name="connsiteY970" fmla="*/ 5264462 h 6791323"/>
              <a:gd name="connsiteX971" fmla="*/ 6107651 w 7219949"/>
              <a:gd name="connsiteY971" fmla="*/ 5242155 h 6791323"/>
              <a:gd name="connsiteX972" fmla="*/ 6088928 w 7219949"/>
              <a:gd name="connsiteY972" fmla="*/ 5222495 h 6791323"/>
              <a:gd name="connsiteX973" fmla="*/ 6066568 w 7219949"/>
              <a:gd name="connsiteY973" fmla="*/ 5201412 h 6791323"/>
              <a:gd name="connsiteX974" fmla="*/ 6038954 w 7219949"/>
              <a:gd name="connsiteY974" fmla="*/ 5163615 h 6791323"/>
              <a:gd name="connsiteX975" fmla="*/ 6011992 w 7219949"/>
              <a:gd name="connsiteY975" fmla="*/ 5153847 h 6791323"/>
              <a:gd name="connsiteX976" fmla="*/ 5976655 w 7219949"/>
              <a:gd name="connsiteY976" fmla="*/ 5125041 h 6791323"/>
              <a:gd name="connsiteX977" fmla="*/ 5967008 w 7219949"/>
              <a:gd name="connsiteY977" fmla="*/ 5126630 h 6791323"/>
              <a:gd name="connsiteX978" fmla="*/ 5968441 w 7219949"/>
              <a:gd name="connsiteY978" fmla="*/ 5130775 h 6791323"/>
              <a:gd name="connsiteX979" fmla="*/ 5926597 w 7219949"/>
              <a:gd name="connsiteY979" fmla="*/ 5098239 h 6791323"/>
              <a:gd name="connsiteX980" fmla="*/ 5943791 w 7219949"/>
              <a:gd name="connsiteY980" fmla="*/ 5117987 h 6791323"/>
              <a:gd name="connsiteX981" fmla="*/ 5879288 w 7219949"/>
              <a:gd name="connsiteY981" fmla="*/ 5072864 h 6791323"/>
              <a:gd name="connsiteX982" fmla="*/ 5861378 w 7219949"/>
              <a:gd name="connsiteY982" fmla="*/ 5078301 h 6791323"/>
              <a:gd name="connsiteX983" fmla="*/ 5860591 w 7219949"/>
              <a:gd name="connsiteY983" fmla="*/ 5090523 h 6791323"/>
              <a:gd name="connsiteX984" fmla="*/ 5845132 w 7219949"/>
              <a:gd name="connsiteY984" fmla="*/ 5079798 h 6791323"/>
              <a:gd name="connsiteX985" fmla="*/ 5831799 w 7219949"/>
              <a:gd name="connsiteY985" fmla="*/ 5068055 h 6791323"/>
              <a:gd name="connsiteX986" fmla="*/ 5811700 w 7219949"/>
              <a:gd name="connsiteY986" fmla="*/ 5047469 h 6791323"/>
              <a:gd name="connsiteX987" fmla="*/ 5796520 w 7219949"/>
              <a:gd name="connsiteY987" fmla="*/ 5038421 h 6791323"/>
              <a:gd name="connsiteX988" fmla="*/ 5802054 w 7219949"/>
              <a:gd name="connsiteY988" fmla="*/ 5049059 h 6791323"/>
              <a:gd name="connsiteX989" fmla="*/ 5830152 w 7219949"/>
              <a:gd name="connsiteY989" fmla="*/ 5076691 h 6791323"/>
              <a:gd name="connsiteX990" fmla="*/ 5878148 w 7219949"/>
              <a:gd name="connsiteY990" fmla="*/ 5118968 h 6791323"/>
              <a:gd name="connsiteX991" fmla="*/ 5854967 w 7219949"/>
              <a:gd name="connsiteY991" fmla="*/ 5102873 h 6791323"/>
              <a:gd name="connsiteX992" fmla="*/ 5848401 w 7219949"/>
              <a:gd name="connsiteY992" fmla="*/ 5099973 h 6791323"/>
              <a:gd name="connsiteX993" fmla="*/ 5855168 w 7219949"/>
              <a:gd name="connsiteY993" fmla="*/ 5108815 h 6791323"/>
              <a:gd name="connsiteX994" fmla="*/ 5888397 w 7219949"/>
              <a:gd name="connsiteY994" fmla="*/ 5135202 h 6791323"/>
              <a:gd name="connsiteX995" fmla="*/ 5904893 w 7219949"/>
              <a:gd name="connsiteY995" fmla="*/ 5149733 h 6791323"/>
              <a:gd name="connsiteX996" fmla="*/ 5905833 w 7219949"/>
              <a:gd name="connsiteY996" fmla="*/ 5158694 h 6791323"/>
              <a:gd name="connsiteX997" fmla="*/ 5876083 w 7219949"/>
              <a:gd name="connsiteY997" fmla="*/ 5134443 h 6791323"/>
              <a:gd name="connsiteX998" fmla="*/ 5868085 w 7219949"/>
              <a:gd name="connsiteY998" fmla="*/ 5127398 h 6791323"/>
              <a:gd name="connsiteX999" fmla="*/ 5855155 w 7219949"/>
              <a:gd name="connsiteY999" fmla="*/ 5127536 h 6791323"/>
              <a:gd name="connsiteX1000" fmla="*/ 5853923 w 7219949"/>
              <a:gd name="connsiteY1000" fmla="*/ 5129334 h 6791323"/>
              <a:gd name="connsiteX1001" fmla="*/ 5861305 w 7219949"/>
              <a:gd name="connsiteY1001" fmla="*/ 5137277 h 6791323"/>
              <a:gd name="connsiteX1002" fmla="*/ 5887969 w 7219949"/>
              <a:gd name="connsiteY1002" fmla="*/ 5160764 h 6791323"/>
              <a:gd name="connsiteX1003" fmla="*/ 5889404 w 7219949"/>
              <a:gd name="connsiteY1003" fmla="*/ 5164910 h 6791323"/>
              <a:gd name="connsiteX1004" fmla="*/ 5886120 w 7219949"/>
              <a:gd name="connsiteY1004" fmla="*/ 5163459 h 6791323"/>
              <a:gd name="connsiteX1005" fmla="*/ 5859456 w 7219949"/>
              <a:gd name="connsiteY1005" fmla="*/ 5139972 h 6791323"/>
              <a:gd name="connsiteX1006" fmla="*/ 5832792 w 7219949"/>
              <a:gd name="connsiteY1006" fmla="*/ 5116485 h 6791323"/>
              <a:gd name="connsiteX1007" fmla="*/ 5819459 w 7219949"/>
              <a:gd name="connsiteY1007" fmla="*/ 5104740 h 6791323"/>
              <a:gd name="connsiteX1008" fmla="*/ 5795046 w 7219949"/>
              <a:gd name="connsiteY1008" fmla="*/ 5090442 h 6791323"/>
              <a:gd name="connsiteX1009" fmla="*/ 5760585 w 7219949"/>
              <a:gd name="connsiteY1009" fmla="*/ 5065850 h 6791323"/>
              <a:gd name="connsiteX1010" fmla="*/ 5750737 w 7219949"/>
              <a:gd name="connsiteY1010" fmla="*/ 5061500 h 6791323"/>
              <a:gd name="connsiteX1011" fmla="*/ 5757503 w 7219949"/>
              <a:gd name="connsiteY1011" fmla="*/ 5070341 h 6791323"/>
              <a:gd name="connsiteX1012" fmla="*/ 5758320 w 7219949"/>
              <a:gd name="connsiteY1012" fmla="*/ 5075383 h 6791323"/>
              <a:gd name="connsiteX1013" fmla="*/ 5758521 w 7219949"/>
              <a:gd name="connsiteY1013" fmla="*/ 5081325 h 6791323"/>
              <a:gd name="connsiteX1014" fmla="*/ 5756673 w 7219949"/>
              <a:gd name="connsiteY1014" fmla="*/ 5084021 h 6791323"/>
              <a:gd name="connsiteX1015" fmla="*/ 5754006 w 7219949"/>
              <a:gd name="connsiteY1015" fmla="*/ 5081671 h 6791323"/>
              <a:gd name="connsiteX1016" fmla="*/ 5749691 w 7219949"/>
              <a:gd name="connsiteY1016" fmla="*/ 5087958 h 6791323"/>
              <a:gd name="connsiteX1017" fmla="*/ 5766709 w 7219949"/>
              <a:gd name="connsiteY1017" fmla="*/ 5113036 h 6791323"/>
              <a:gd name="connsiteX1018" fmla="*/ 5738195 w 7219949"/>
              <a:gd name="connsiteY1018" fmla="*/ 5092242 h 6791323"/>
              <a:gd name="connsiteX1019" fmla="*/ 5740246 w 7219949"/>
              <a:gd name="connsiteY1019" fmla="*/ 5095490 h 6791323"/>
              <a:gd name="connsiteX1020" fmla="*/ 5846903 w 7219949"/>
              <a:gd name="connsiteY1020" fmla="*/ 5189439 h 6791323"/>
              <a:gd name="connsiteX1021" fmla="*/ 5848952 w 7219949"/>
              <a:gd name="connsiteY1021" fmla="*/ 5192686 h 6791323"/>
              <a:gd name="connsiteX1022" fmla="*/ 5835005 w 7219949"/>
              <a:gd name="connsiteY1022" fmla="*/ 5181840 h 6791323"/>
              <a:gd name="connsiteX1023" fmla="*/ 5810591 w 7219949"/>
              <a:gd name="connsiteY1023" fmla="*/ 5167541 h 6791323"/>
              <a:gd name="connsiteX1024" fmla="*/ 5798076 w 7219949"/>
              <a:gd name="connsiteY1024" fmla="*/ 5160841 h 6791323"/>
              <a:gd name="connsiteX1025" fmla="*/ 5767514 w 7219949"/>
              <a:gd name="connsiteY1025" fmla="*/ 5136802 h 6791323"/>
              <a:gd name="connsiteX1026" fmla="*/ 5760948 w 7219949"/>
              <a:gd name="connsiteY1026" fmla="*/ 5133901 h 6791323"/>
              <a:gd name="connsiteX1027" fmla="*/ 5765664 w 7219949"/>
              <a:gd name="connsiteY1027" fmla="*/ 5139495 h 6791323"/>
              <a:gd name="connsiteX1028" fmla="*/ 5829658 w 7219949"/>
              <a:gd name="connsiteY1028" fmla="*/ 5195864 h 6791323"/>
              <a:gd name="connsiteX1029" fmla="*/ 5837042 w 7219949"/>
              <a:gd name="connsiteY1029" fmla="*/ 5203809 h 6791323"/>
              <a:gd name="connsiteX1030" fmla="*/ 5839909 w 7219949"/>
              <a:gd name="connsiteY1030" fmla="*/ 5212099 h 6791323"/>
              <a:gd name="connsiteX1031" fmla="*/ 5825344 w 7219949"/>
              <a:gd name="connsiteY1031" fmla="*/ 5202151 h 6791323"/>
              <a:gd name="connsiteX1032" fmla="*/ 5794781 w 7219949"/>
              <a:gd name="connsiteY1032" fmla="*/ 5178113 h 6791323"/>
              <a:gd name="connsiteX1033" fmla="*/ 5762985 w 7219949"/>
              <a:gd name="connsiteY1033" fmla="*/ 5155870 h 6791323"/>
              <a:gd name="connsiteX1034" fmla="*/ 5730989 w 7219949"/>
              <a:gd name="connsiteY1034" fmla="*/ 5127684 h 6791323"/>
              <a:gd name="connsiteX1035" fmla="*/ 5707606 w 7219949"/>
              <a:gd name="connsiteY1035" fmla="*/ 5105648 h 6791323"/>
              <a:gd name="connsiteX1036" fmla="*/ 5695092 w 7219949"/>
              <a:gd name="connsiteY1036" fmla="*/ 5098947 h 6791323"/>
              <a:gd name="connsiteX1037" fmla="*/ 5695910 w 7219949"/>
              <a:gd name="connsiteY1037" fmla="*/ 5103992 h 6791323"/>
              <a:gd name="connsiteX1038" fmla="*/ 5709242 w 7219949"/>
              <a:gd name="connsiteY1038" fmla="*/ 5115735 h 6791323"/>
              <a:gd name="connsiteX1039" fmla="*/ 5744521 w 7219949"/>
              <a:gd name="connsiteY1039" fmla="*/ 5145369 h 6791323"/>
              <a:gd name="connsiteX1040" fmla="*/ 5778569 w 7219949"/>
              <a:gd name="connsiteY1040" fmla="*/ 5176802 h 6791323"/>
              <a:gd name="connsiteX1041" fmla="*/ 5788617 w 7219949"/>
              <a:gd name="connsiteY1041" fmla="*/ 5187095 h 6791323"/>
              <a:gd name="connsiteX1042" fmla="*/ 5718059 w 7219949"/>
              <a:gd name="connsiteY1042" fmla="*/ 5127825 h 6791323"/>
              <a:gd name="connsiteX1043" fmla="*/ 5707393 w 7219949"/>
              <a:gd name="connsiteY1043" fmla="*/ 5118428 h 6791323"/>
              <a:gd name="connsiteX1044" fmla="*/ 5692828 w 7219949"/>
              <a:gd name="connsiteY1044" fmla="*/ 5108481 h 6791323"/>
              <a:gd name="connsiteX1045" fmla="*/ 5688312 w 7219949"/>
              <a:gd name="connsiteY1045" fmla="*/ 5108827 h 6791323"/>
              <a:gd name="connsiteX1046" fmla="*/ 5692412 w 7219949"/>
              <a:gd name="connsiteY1046" fmla="*/ 5115322 h 6791323"/>
              <a:gd name="connsiteX1047" fmla="*/ 5732408 w 7219949"/>
              <a:gd name="connsiteY1047" fmla="*/ 5150553 h 6791323"/>
              <a:gd name="connsiteX1048" fmla="*/ 5687281 w 7219949"/>
              <a:gd name="connsiteY1048" fmla="*/ 5116564 h 6791323"/>
              <a:gd name="connsiteX1049" fmla="*/ 5678049 w 7219949"/>
              <a:gd name="connsiteY1049" fmla="*/ 5111316 h 6791323"/>
              <a:gd name="connsiteX1050" fmla="*/ 5688098 w 7219949"/>
              <a:gd name="connsiteY1050" fmla="*/ 5121609 h 6791323"/>
              <a:gd name="connsiteX1051" fmla="*/ 5754758 w 7219949"/>
              <a:gd name="connsiteY1051" fmla="*/ 5180326 h 6791323"/>
              <a:gd name="connsiteX1052" fmla="*/ 5764192 w 7219949"/>
              <a:gd name="connsiteY1052" fmla="*/ 5191518 h 6791323"/>
              <a:gd name="connsiteX1053" fmla="*/ 5745528 w 7219949"/>
              <a:gd name="connsiteY1053" fmla="*/ 5175076 h 6791323"/>
              <a:gd name="connsiteX1054" fmla="*/ 5719681 w 7219949"/>
              <a:gd name="connsiteY1054" fmla="*/ 5156632 h 6791323"/>
              <a:gd name="connsiteX1055" fmla="*/ 5695682 w 7219949"/>
              <a:gd name="connsiteY1055" fmla="*/ 5135494 h 6791323"/>
              <a:gd name="connsiteX1056" fmla="*/ 5685834 w 7219949"/>
              <a:gd name="connsiteY1056" fmla="*/ 5131143 h 6791323"/>
              <a:gd name="connsiteX1057" fmla="*/ 5691984 w 7219949"/>
              <a:gd name="connsiteY1057" fmla="*/ 5140884 h 6791323"/>
              <a:gd name="connsiteX1058" fmla="*/ 5747979 w 7219949"/>
              <a:gd name="connsiteY1058" fmla="*/ 5190206 h 6791323"/>
              <a:gd name="connsiteX1059" fmla="*/ 5771361 w 7219949"/>
              <a:gd name="connsiteY1059" fmla="*/ 5212243 h 6791323"/>
              <a:gd name="connsiteX1060" fmla="*/ 5742031 w 7219949"/>
              <a:gd name="connsiteY1060" fmla="*/ 5186408 h 6791323"/>
              <a:gd name="connsiteX1061" fmla="*/ 5720899 w 7219949"/>
              <a:gd name="connsiteY1061" fmla="*/ 5173558 h 6791323"/>
              <a:gd name="connsiteX1062" fmla="*/ 5719051 w 7219949"/>
              <a:gd name="connsiteY1062" fmla="*/ 5176252 h 6791323"/>
              <a:gd name="connsiteX1063" fmla="*/ 5728483 w 7219949"/>
              <a:gd name="connsiteY1063" fmla="*/ 5187444 h 6791323"/>
              <a:gd name="connsiteX1064" fmla="*/ 5761915 w 7219949"/>
              <a:gd name="connsiteY1064" fmla="*/ 5219775 h 6791323"/>
              <a:gd name="connsiteX1065" fmla="*/ 5806628 w 7219949"/>
              <a:gd name="connsiteY1065" fmla="*/ 5260601 h 6791323"/>
              <a:gd name="connsiteX1066" fmla="*/ 5881287 w 7219949"/>
              <a:gd name="connsiteY1066" fmla="*/ 5326364 h 6791323"/>
              <a:gd name="connsiteX1067" fmla="*/ 5894003 w 7219949"/>
              <a:gd name="connsiteY1067" fmla="*/ 5339006 h 6791323"/>
              <a:gd name="connsiteX1068" fmla="*/ 5883539 w 7219949"/>
              <a:gd name="connsiteY1068" fmla="*/ 5335552 h 6791323"/>
              <a:gd name="connsiteX1069" fmla="*/ 5859742 w 7219949"/>
              <a:gd name="connsiteY1069" fmla="*/ 5320355 h 6791323"/>
              <a:gd name="connsiteX1070" fmla="*/ 5837178 w 7219949"/>
              <a:gd name="connsiteY1070" fmla="*/ 5303362 h 6791323"/>
              <a:gd name="connsiteX1071" fmla="*/ 5795131 w 7219949"/>
              <a:gd name="connsiteY1071" fmla="*/ 5264885 h 6791323"/>
              <a:gd name="connsiteX1072" fmla="*/ 5771750 w 7219949"/>
              <a:gd name="connsiteY1072" fmla="*/ 5242847 h 6791323"/>
              <a:gd name="connsiteX1073" fmla="*/ 5761286 w 7219949"/>
              <a:gd name="connsiteY1073" fmla="*/ 5239394 h 6791323"/>
              <a:gd name="connsiteX1074" fmla="*/ 5771335 w 7219949"/>
              <a:gd name="connsiteY1074" fmla="*/ 5249687 h 6791323"/>
              <a:gd name="connsiteX1075" fmla="*/ 5866093 w 7219949"/>
              <a:gd name="connsiteY1075" fmla="*/ 5336038 h 6791323"/>
              <a:gd name="connsiteX1076" fmla="*/ 5956753 w 7219949"/>
              <a:gd name="connsiteY1076" fmla="*/ 5415895 h 6791323"/>
              <a:gd name="connsiteX1077" fmla="*/ 5965367 w 7219949"/>
              <a:gd name="connsiteY1077" fmla="*/ 5422042 h 6791323"/>
              <a:gd name="connsiteX1078" fmla="*/ 5961267 w 7219949"/>
              <a:gd name="connsiteY1078" fmla="*/ 5415549 h 6791323"/>
              <a:gd name="connsiteX1079" fmla="*/ 5949784 w 7219949"/>
              <a:gd name="connsiteY1079" fmla="*/ 5401111 h 6791323"/>
              <a:gd name="connsiteX1080" fmla="*/ 5951017 w 7219949"/>
              <a:gd name="connsiteY1080" fmla="*/ 5399314 h 6791323"/>
              <a:gd name="connsiteX1081" fmla="*/ 5968248 w 7219949"/>
              <a:gd name="connsiteY1081" fmla="*/ 5411610 h 6791323"/>
              <a:gd name="connsiteX1082" fmla="*/ 5983832 w 7219949"/>
              <a:gd name="connsiteY1082" fmla="*/ 5432542 h 6791323"/>
              <a:gd name="connsiteX1083" fmla="*/ 6003314 w 7219949"/>
              <a:gd name="connsiteY1083" fmla="*/ 5454026 h 6791323"/>
              <a:gd name="connsiteX1084" fmla="*/ 6032443 w 7219949"/>
              <a:gd name="connsiteY1084" fmla="*/ 5473920 h 6791323"/>
              <a:gd name="connsiteX1085" fmla="*/ 6074704 w 7219949"/>
              <a:gd name="connsiteY1085" fmla="*/ 5499617 h 6791323"/>
              <a:gd name="connsiteX1086" fmla="*/ 6082087 w 7219949"/>
              <a:gd name="connsiteY1086" fmla="*/ 5507561 h 6791323"/>
              <a:gd name="connsiteX1087" fmla="*/ 6077570 w 7219949"/>
              <a:gd name="connsiteY1087" fmla="*/ 5507908 h 6791323"/>
              <a:gd name="connsiteX1088" fmla="*/ 6068340 w 7219949"/>
              <a:gd name="connsiteY1088" fmla="*/ 5502657 h 6791323"/>
              <a:gd name="connsiteX1089" fmla="*/ 6078590 w 7219949"/>
              <a:gd name="connsiteY1089" fmla="*/ 5518892 h 6791323"/>
              <a:gd name="connsiteX1090" fmla="*/ 6095205 w 7219949"/>
              <a:gd name="connsiteY1090" fmla="*/ 5532085 h 6791323"/>
              <a:gd name="connsiteX1091" fmla="*/ 6181561 w 7219949"/>
              <a:gd name="connsiteY1091" fmla="*/ 5599508 h 6791323"/>
              <a:gd name="connsiteX1092" fmla="*/ 6247606 w 7219949"/>
              <a:gd name="connsiteY1092" fmla="*/ 5659123 h 6791323"/>
              <a:gd name="connsiteX1093" fmla="*/ 6251706 w 7219949"/>
              <a:gd name="connsiteY1093" fmla="*/ 5665616 h 6791323"/>
              <a:gd name="connsiteX1094" fmla="*/ 6269554 w 7219949"/>
              <a:gd name="connsiteY1094" fmla="*/ 5677015 h 6791323"/>
              <a:gd name="connsiteX1095" fmla="*/ 6303199 w 7219949"/>
              <a:gd name="connsiteY1095" fmla="*/ 5696565 h 6791323"/>
              <a:gd name="connsiteX1096" fmla="*/ 6336014 w 7219949"/>
              <a:gd name="connsiteY1096" fmla="*/ 5729791 h 6791323"/>
              <a:gd name="connsiteX1097" fmla="*/ 6342780 w 7219949"/>
              <a:gd name="connsiteY1097" fmla="*/ 5738633 h 6791323"/>
              <a:gd name="connsiteX1098" fmla="*/ 6361825 w 7219949"/>
              <a:gd name="connsiteY1098" fmla="*/ 5758293 h 6791323"/>
              <a:gd name="connsiteX1099" fmla="*/ 6351655 w 7219949"/>
              <a:gd name="connsiteY1099" fmla="*/ 5754938 h 6791323"/>
              <a:gd name="connsiteX1100" fmla="*/ 6363139 w 7219949"/>
              <a:gd name="connsiteY1100" fmla="*/ 5769376 h 6791323"/>
              <a:gd name="connsiteX1101" fmla="*/ 6385703 w 7219949"/>
              <a:gd name="connsiteY1101" fmla="*/ 5786369 h 6791323"/>
              <a:gd name="connsiteX1102" fmla="*/ 6399036 w 7219949"/>
              <a:gd name="connsiteY1102" fmla="*/ 5798113 h 6791323"/>
              <a:gd name="connsiteX1103" fmla="*/ 6423997 w 7219949"/>
              <a:gd name="connsiteY1103" fmla="*/ 5823336 h 6791323"/>
              <a:gd name="connsiteX1104" fmla="*/ 6424013 w 7219949"/>
              <a:gd name="connsiteY1104" fmla="*/ 5823664 h 6791323"/>
              <a:gd name="connsiteX1105" fmla="*/ 6419785 w 7219949"/>
              <a:gd name="connsiteY1105" fmla="*/ 5833946 h 6791323"/>
              <a:gd name="connsiteX1106" fmla="*/ 6411738 w 7219949"/>
              <a:gd name="connsiteY1106" fmla="*/ 5829477 h 6791323"/>
              <a:gd name="connsiteX1107" fmla="*/ 6414606 w 7219949"/>
              <a:gd name="connsiteY1107" fmla="*/ 5837768 h 6791323"/>
              <a:gd name="connsiteX1108" fmla="*/ 6416470 w 7219949"/>
              <a:gd name="connsiteY1108" fmla="*/ 5840323 h 6791323"/>
              <a:gd name="connsiteX1109" fmla="*/ 6414349 w 7219949"/>
              <a:gd name="connsiteY1109" fmla="*/ 5841030 h 6791323"/>
              <a:gd name="connsiteX1110" fmla="*/ 6412756 w 7219949"/>
              <a:gd name="connsiteY1110" fmla="*/ 5840462 h 6791323"/>
              <a:gd name="connsiteX1111" fmla="*/ 6405602 w 7219949"/>
              <a:gd name="connsiteY1111" fmla="*/ 5836862 h 6791323"/>
              <a:gd name="connsiteX1112" fmla="*/ 6410263 w 7219949"/>
              <a:gd name="connsiteY1112" fmla="*/ 5842393 h 6791323"/>
              <a:gd name="connsiteX1113" fmla="*/ 6401428 w 7219949"/>
              <a:gd name="connsiteY1113" fmla="*/ 5845340 h 6791323"/>
              <a:gd name="connsiteX1114" fmla="*/ 6375562 w 7219949"/>
              <a:gd name="connsiteY1114" fmla="*/ 5840208 h 6791323"/>
              <a:gd name="connsiteX1115" fmla="*/ 6309353 w 7219949"/>
              <a:gd name="connsiteY1115" fmla="*/ 5803749 h 6791323"/>
              <a:gd name="connsiteX1116" fmla="*/ 6239747 w 7219949"/>
              <a:gd name="connsiteY1116" fmla="*/ 5720462 h 6791323"/>
              <a:gd name="connsiteX1117" fmla="*/ 6214418 w 7219949"/>
              <a:gd name="connsiteY1117" fmla="*/ 5710748 h 6791323"/>
              <a:gd name="connsiteX1118" fmla="*/ 6151089 w 7219949"/>
              <a:gd name="connsiteY1118" fmla="*/ 5686468 h 6791323"/>
              <a:gd name="connsiteX1119" fmla="*/ 6110915 w 7219949"/>
              <a:gd name="connsiteY1119" fmla="*/ 5646455 h 6791323"/>
              <a:gd name="connsiteX1120" fmla="*/ 5926878 w 7219949"/>
              <a:gd name="connsiteY1120" fmla="*/ 5550049 h 6791323"/>
              <a:gd name="connsiteX1121" fmla="*/ 5670873 w 7219949"/>
              <a:gd name="connsiteY1121" fmla="*/ 5392829 h 6791323"/>
              <a:gd name="connsiteX1122" fmla="*/ 5543001 w 7219949"/>
              <a:gd name="connsiteY1122" fmla="*/ 5322880 h 6791323"/>
              <a:gd name="connsiteX1123" fmla="*/ 5517927 w 7219949"/>
              <a:gd name="connsiteY1123" fmla="*/ 5330492 h 6791323"/>
              <a:gd name="connsiteX1124" fmla="*/ 5436506 w 7219949"/>
              <a:gd name="connsiteY1124" fmla="*/ 5359561 h 6791323"/>
              <a:gd name="connsiteX1125" fmla="*/ 5366272 w 7219949"/>
              <a:gd name="connsiteY1125" fmla="*/ 5354779 h 6791323"/>
              <a:gd name="connsiteX1126" fmla="*/ 5324953 w 7219949"/>
              <a:gd name="connsiteY1126" fmla="*/ 5358621 h 6791323"/>
              <a:gd name="connsiteX1127" fmla="*/ 5145457 w 7219949"/>
              <a:gd name="connsiteY1127" fmla="*/ 5265188 h 6791323"/>
              <a:gd name="connsiteX1128" fmla="*/ 5111487 w 7219949"/>
              <a:gd name="connsiteY1128" fmla="*/ 5218942 h 6791323"/>
              <a:gd name="connsiteX1129" fmla="*/ 5086856 w 7219949"/>
              <a:gd name="connsiteY1129" fmla="*/ 5195962 h 6791323"/>
              <a:gd name="connsiteX1130" fmla="*/ 5045793 w 7219949"/>
              <a:gd name="connsiteY1130" fmla="*/ 5217131 h 6791323"/>
              <a:gd name="connsiteX1131" fmla="*/ 5043431 w 7219949"/>
              <a:gd name="connsiteY1131" fmla="*/ 5239603 h 6791323"/>
              <a:gd name="connsiteX1132" fmla="*/ 5108494 w 7219949"/>
              <a:gd name="connsiteY1132" fmla="*/ 5319918 h 6791323"/>
              <a:gd name="connsiteX1133" fmla="*/ 5273733 w 7219949"/>
              <a:gd name="connsiteY1133" fmla="*/ 5482936 h 6791323"/>
              <a:gd name="connsiteX1134" fmla="*/ 5332260 w 7219949"/>
              <a:gd name="connsiteY1134" fmla="*/ 5486923 h 6791323"/>
              <a:gd name="connsiteX1135" fmla="*/ 5359956 w 7219949"/>
              <a:gd name="connsiteY1135" fmla="*/ 5474165 h 6791323"/>
              <a:gd name="connsiteX1136" fmla="*/ 5363094 w 7219949"/>
              <a:gd name="connsiteY1136" fmla="*/ 5503669 h 6791323"/>
              <a:gd name="connsiteX1137" fmla="*/ 5379157 w 7219949"/>
              <a:gd name="connsiteY1137" fmla="*/ 5555351 h 6791323"/>
              <a:gd name="connsiteX1138" fmla="*/ 5466854 w 7219949"/>
              <a:gd name="connsiteY1138" fmla="*/ 5585289 h 6791323"/>
              <a:gd name="connsiteX1139" fmla="*/ 5500308 w 7219949"/>
              <a:gd name="connsiteY1139" fmla="*/ 5596885 h 6791323"/>
              <a:gd name="connsiteX1140" fmla="*/ 5576116 w 7219949"/>
              <a:gd name="connsiteY1140" fmla="*/ 5673937 h 6791323"/>
              <a:gd name="connsiteX1141" fmla="*/ 5591550 w 7219949"/>
              <a:gd name="connsiteY1141" fmla="*/ 5804125 h 6791323"/>
              <a:gd name="connsiteX1142" fmla="*/ 5571793 w 7219949"/>
              <a:gd name="connsiteY1142" fmla="*/ 5866683 h 6791323"/>
              <a:gd name="connsiteX1143" fmla="*/ 5525673 w 7219949"/>
              <a:gd name="connsiteY1143" fmla="*/ 5850229 h 6791323"/>
              <a:gd name="connsiteX1144" fmla="*/ 5261803 w 7219949"/>
              <a:gd name="connsiteY1144" fmla="*/ 5708448 h 6791323"/>
              <a:gd name="connsiteX1145" fmla="*/ 5075144 w 7219949"/>
              <a:gd name="connsiteY1145" fmla="*/ 5617189 h 6791323"/>
              <a:gd name="connsiteX1146" fmla="*/ 5055058 w 7219949"/>
              <a:gd name="connsiteY1146" fmla="*/ 5597184 h 6791323"/>
              <a:gd name="connsiteX1147" fmla="*/ 5017763 w 7219949"/>
              <a:gd name="connsiteY1147" fmla="*/ 5569349 h 6791323"/>
              <a:gd name="connsiteX1148" fmla="*/ 4983606 w 7219949"/>
              <a:gd name="connsiteY1148" fmla="*/ 5571014 h 6791323"/>
              <a:gd name="connsiteX1149" fmla="*/ 4802189 w 7219949"/>
              <a:gd name="connsiteY1149" fmla="*/ 5469465 h 6791323"/>
              <a:gd name="connsiteX1150" fmla="*/ 4677926 w 7219949"/>
              <a:gd name="connsiteY1150" fmla="*/ 5396518 h 6791323"/>
              <a:gd name="connsiteX1151" fmla="*/ 4673381 w 7219949"/>
              <a:gd name="connsiteY1151" fmla="*/ 5393975 h 6791323"/>
              <a:gd name="connsiteX1152" fmla="*/ 4588341 w 7219949"/>
              <a:gd name="connsiteY1152" fmla="*/ 5331789 h 6791323"/>
              <a:gd name="connsiteX1153" fmla="*/ 4489614 w 7219949"/>
              <a:gd name="connsiteY1153" fmla="*/ 5258055 h 6791323"/>
              <a:gd name="connsiteX1154" fmla="*/ 4471467 w 7219949"/>
              <a:gd name="connsiteY1154" fmla="*/ 5247516 h 6791323"/>
              <a:gd name="connsiteX1155" fmla="*/ 4461406 w 7219949"/>
              <a:gd name="connsiteY1155" fmla="*/ 5236989 h 6791323"/>
              <a:gd name="connsiteX1156" fmla="*/ 4411620 w 7219949"/>
              <a:gd name="connsiteY1156" fmla="*/ 5204324 h 6791323"/>
              <a:gd name="connsiteX1157" fmla="*/ 4391875 w 7219949"/>
              <a:gd name="connsiteY1157" fmla="*/ 5189578 h 6791323"/>
              <a:gd name="connsiteX1158" fmla="*/ 4364278 w 7219949"/>
              <a:gd name="connsiteY1158" fmla="*/ 5167461 h 6791323"/>
              <a:gd name="connsiteX1159" fmla="*/ 4335460 w 7219949"/>
              <a:gd name="connsiteY1159" fmla="*/ 5147443 h 6791323"/>
              <a:gd name="connsiteX1160" fmla="*/ 4321967 w 7219949"/>
              <a:gd name="connsiteY1160" fmla="*/ 5135861 h 6791323"/>
              <a:gd name="connsiteX1161" fmla="*/ 4214777 w 7219949"/>
              <a:gd name="connsiteY1161" fmla="*/ 5055807 h 6791323"/>
              <a:gd name="connsiteX1162" fmla="*/ 4146468 w 7219949"/>
              <a:gd name="connsiteY1162" fmla="*/ 5006296 h 6791323"/>
              <a:gd name="connsiteX1163" fmla="*/ 4130532 w 7219949"/>
              <a:gd name="connsiteY1163" fmla="*/ 4998913 h 6791323"/>
              <a:gd name="connsiteX1164" fmla="*/ 4154697 w 7219949"/>
              <a:gd name="connsiteY1164" fmla="*/ 5019973 h 6791323"/>
              <a:gd name="connsiteX1165" fmla="*/ 4188546 w 7219949"/>
              <a:gd name="connsiteY1165" fmla="*/ 5045252 h 6791323"/>
              <a:gd name="connsiteX1166" fmla="*/ 4200205 w 7219949"/>
              <a:gd name="connsiteY1166" fmla="*/ 5059987 h 6791323"/>
              <a:gd name="connsiteX1167" fmla="*/ 4207446 w 7219949"/>
              <a:gd name="connsiteY1167" fmla="*/ 5068406 h 6791323"/>
              <a:gd name="connsiteX1168" fmla="*/ 4258220 w 7219949"/>
              <a:gd name="connsiteY1168" fmla="*/ 5106328 h 6791323"/>
              <a:gd name="connsiteX1169" fmla="*/ 4266682 w 7219949"/>
              <a:gd name="connsiteY1169" fmla="*/ 5112648 h 6791323"/>
              <a:gd name="connsiteX1170" fmla="*/ 4268281 w 7219949"/>
              <a:gd name="connsiteY1170" fmla="*/ 5116854 h 6791323"/>
              <a:gd name="connsiteX1171" fmla="*/ 4267670 w 7219949"/>
              <a:gd name="connsiteY1171" fmla="*/ 5117904 h 6791323"/>
              <a:gd name="connsiteX1172" fmla="*/ 4264849 w 7219949"/>
              <a:gd name="connsiteY1172" fmla="*/ 5115798 h 6791323"/>
              <a:gd name="connsiteX1173" fmla="*/ 4204392 w 7219949"/>
              <a:gd name="connsiteY1173" fmla="*/ 5073657 h 6791323"/>
              <a:gd name="connsiteX1174" fmla="*/ 4163679 w 7219949"/>
              <a:gd name="connsiteY1174" fmla="*/ 5046263 h 6791323"/>
              <a:gd name="connsiteX1175" fmla="*/ 4157427 w 7219949"/>
              <a:gd name="connsiteY1175" fmla="*/ 5043100 h 6791323"/>
              <a:gd name="connsiteX1176" fmla="*/ 4110696 w 7219949"/>
              <a:gd name="connsiteY1176" fmla="*/ 5005186 h 6791323"/>
              <a:gd name="connsiteX1177" fmla="*/ 4088740 w 7219949"/>
              <a:gd name="connsiteY1177" fmla="*/ 4987282 h 6791323"/>
              <a:gd name="connsiteX1178" fmla="*/ 4072803 w 7219949"/>
              <a:gd name="connsiteY1178" fmla="*/ 4979898 h 6791323"/>
              <a:gd name="connsiteX1179" fmla="*/ 4074779 w 7219949"/>
              <a:gd name="connsiteY1179" fmla="*/ 4990414 h 6791323"/>
              <a:gd name="connsiteX1180" fmla="*/ 4098333 w 7219949"/>
              <a:gd name="connsiteY1180" fmla="*/ 5012522 h 6791323"/>
              <a:gd name="connsiteX1181" fmla="*/ 4123721 w 7219949"/>
              <a:gd name="connsiteY1181" fmla="*/ 5031484 h 6791323"/>
              <a:gd name="connsiteX1182" fmla="*/ 4134393 w 7219949"/>
              <a:gd name="connsiteY1182" fmla="*/ 5040961 h 6791323"/>
              <a:gd name="connsiteX1183" fmla="*/ 4105574 w 7219949"/>
              <a:gd name="connsiteY1183" fmla="*/ 5020944 h 6791323"/>
              <a:gd name="connsiteX1184" fmla="*/ 4106939 w 7219949"/>
              <a:gd name="connsiteY1184" fmla="*/ 5032507 h 6791323"/>
              <a:gd name="connsiteX1185" fmla="*/ 4122642 w 7219949"/>
              <a:gd name="connsiteY1185" fmla="*/ 5047248 h 6791323"/>
              <a:gd name="connsiteX1186" fmla="*/ 4123630 w 7219949"/>
              <a:gd name="connsiteY1186" fmla="*/ 5052504 h 6791323"/>
              <a:gd name="connsiteX1187" fmla="*/ 4117378 w 7219949"/>
              <a:gd name="connsiteY1187" fmla="*/ 5049340 h 6791323"/>
              <a:gd name="connsiteX1188" fmla="*/ 4078498 w 7219949"/>
              <a:gd name="connsiteY1188" fmla="*/ 5018798 h 6791323"/>
              <a:gd name="connsiteX1189" fmla="*/ 4053111 w 7219949"/>
              <a:gd name="connsiteY1189" fmla="*/ 4999837 h 6791323"/>
              <a:gd name="connsiteX1190" fmla="*/ 4025891 w 7219949"/>
              <a:gd name="connsiteY1190" fmla="*/ 4984027 h 6791323"/>
              <a:gd name="connsiteX1191" fmla="*/ 4005912 w 7219949"/>
              <a:gd name="connsiteY1191" fmla="*/ 4976637 h 6791323"/>
              <a:gd name="connsiteX1192" fmla="*/ 3989975 w 7219949"/>
              <a:gd name="connsiteY1192" fmla="*/ 4969253 h 6791323"/>
              <a:gd name="connsiteX1193" fmla="*/ 3975871 w 7219949"/>
              <a:gd name="connsiteY1193" fmla="*/ 4958720 h 6791323"/>
              <a:gd name="connsiteX1194" fmla="*/ 3964806 w 7219949"/>
              <a:gd name="connsiteY1194" fmla="*/ 4952527 h 6791323"/>
              <a:gd name="connsiteX1195" fmla="*/ 3967175 w 7219949"/>
              <a:gd name="connsiteY1195" fmla="*/ 4959757 h 6791323"/>
              <a:gd name="connsiteX1196" fmla="*/ 3978836 w 7219949"/>
              <a:gd name="connsiteY1196" fmla="*/ 4974491 h 6791323"/>
              <a:gd name="connsiteX1197" fmla="*/ 4012684 w 7219949"/>
              <a:gd name="connsiteY1197" fmla="*/ 4999771 h 6791323"/>
              <a:gd name="connsiteX1198" fmla="*/ 4049354 w 7219949"/>
              <a:gd name="connsiteY1198" fmla="*/ 5027157 h 6791323"/>
              <a:gd name="connsiteX1199" fmla="*/ 4079162 w 7219949"/>
              <a:gd name="connsiteY1199" fmla="*/ 5052431 h 6791323"/>
              <a:gd name="connsiteX1200" fmla="*/ 4085557 w 7219949"/>
              <a:gd name="connsiteY1200" fmla="*/ 5069258 h 6791323"/>
              <a:gd name="connsiteX1201" fmla="*/ 4096606 w 7219949"/>
              <a:gd name="connsiteY1201" fmla="*/ 5085042 h 6791323"/>
              <a:gd name="connsiteX1202" fmla="*/ 4128245 w 7219949"/>
              <a:gd name="connsiteY1202" fmla="*/ 5107165 h 6791323"/>
              <a:gd name="connsiteX1203" fmla="*/ 4141127 w 7219949"/>
              <a:gd name="connsiteY1203" fmla="*/ 5119799 h 6791323"/>
              <a:gd name="connsiteX1204" fmla="*/ 4151190 w 7219949"/>
              <a:gd name="connsiteY1204" fmla="*/ 5130326 h 6791323"/>
              <a:gd name="connsiteX1205" fmla="*/ 4185039 w 7219949"/>
              <a:gd name="connsiteY1205" fmla="*/ 5155606 h 6791323"/>
              <a:gd name="connsiteX1206" fmla="*/ 4217665 w 7219949"/>
              <a:gd name="connsiteY1206" fmla="*/ 5182985 h 6791323"/>
              <a:gd name="connsiteX1207" fmla="*/ 4261576 w 7219949"/>
              <a:gd name="connsiteY1207" fmla="*/ 5218793 h 6791323"/>
              <a:gd name="connsiteX1208" fmla="*/ 4267217 w 7219949"/>
              <a:gd name="connsiteY1208" fmla="*/ 5223006 h 6791323"/>
              <a:gd name="connsiteX1209" fmla="*/ 4271026 w 7219949"/>
              <a:gd name="connsiteY1209" fmla="*/ 5230370 h 6791323"/>
              <a:gd name="connsiteX1210" fmla="*/ 4283531 w 7219949"/>
              <a:gd name="connsiteY1210" fmla="*/ 5236698 h 6791323"/>
              <a:gd name="connsiteX1211" fmla="*/ 4302055 w 7219949"/>
              <a:gd name="connsiteY1211" fmla="*/ 5253545 h 6791323"/>
              <a:gd name="connsiteX1212" fmla="*/ 4321800 w 7219949"/>
              <a:gd name="connsiteY1212" fmla="*/ 5268290 h 6791323"/>
              <a:gd name="connsiteX1213" fmla="*/ 4335293 w 7219949"/>
              <a:gd name="connsiteY1213" fmla="*/ 5279875 h 6791323"/>
              <a:gd name="connsiteX1214" fmla="*/ 4367920 w 7219949"/>
              <a:gd name="connsiteY1214" fmla="*/ 5307254 h 6791323"/>
              <a:gd name="connsiteX1215" fmla="*/ 4384234 w 7219949"/>
              <a:gd name="connsiteY1215" fmla="*/ 5320945 h 6791323"/>
              <a:gd name="connsiteX1216" fmla="*/ 4389876 w 7219949"/>
              <a:gd name="connsiteY1216" fmla="*/ 5325158 h 6791323"/>
              <a:gd name="connsiteX1217" fmla="*/ 4448501 w 7219949"/>
              <a:gd name="connsiteY1217" fmla="*/ 5370449 h 6791323"/>
              <a:gd name="connsiteX1218" fmla="*/ 4504305 w 7219949"/>
              <a:gd name="connsiteY1218" fmla="*/ 5413632 h 6791323"/>
              <a:gd name="connsiteX1219" fmla="*/ 4519074 w 7219949"/>
              <a:gd name="connsiteY1219" fmla="*/ 5424662 h 6791323"/>
              <a:gd name="connsiteX1220" fmla="*/ 4519080 w 7219949"/>
              <a:gd name="connsiteY1220" fmla="*/ 5424891 h 6791323"/>
              <a:gd name="connsiteX1221" fmla="*/ 4552464 w 7219949"/>
              <a:gd name="connsiteY1221" fmla="*/ 5454456 h 6791323"/>
              <a:gd name="connsiteX1222" fmla="*/ 4568754 w 7219949"/>
              <a:gd name="connsiteY1222" fmla="*/ 5461914 h 6791323"/>
              <a:gd name="connsiteX1223" fmla="*/ 4588335 w 7219949"/>
              <a:gd name="connsiteY1223" fmla="*/ 5476902 h 6791323"/>
              <a:gd name="connsiteX1224" fmla="*/ 4583821 w 7219949"/>
              <a:gd name="connsiteY1224" fmla="*/ 5482802 h 6791323"/>
              <a:gd name="connsiteX1225" fmla="*/ 4593226 w 7219949"/>
              <a:gd name="connsiteY1225" fmla="*/ 5511148 h 6791323"/>
              <a:gd name="connsiteX1226" fmla="*/ 4605448 w 7219949"/>
              <a:gd name="connsiteY1226" fmla="*/ 5546596 h 6791323"/>
              <a:gd name="connsiteX1227" fmla="*/ 4608586 w 7219949"/>
              <a:gd name="connsiteY1227" fmla="*/ 5576098 h 6791323"/>
              <a:gd name="connsiteX1228" fmla="*/ 4637241 w 7219949"/>
              <a:gd name="connsiteY1228" fmla="*/ 5567399 h 6791323"/>
              <a:gd name="connsiteX1229" fmla="*/ 4704851 w 7219949"/>
              <a:gd name="connsiteY1229" fmla="*/ 5577328 h 6791323"/>
              <a:gd name="connsiteX1230" fmla="*/ 4734984 w 7219949"/>
              <a:gd name="connsiteY1230" fmla="*/ 5607338 h 6791323"/>
              <a:gd name="connsiteX1231" fmla="*/ 4763677 w 7219949"/>
              <a:gd name="connsiteY1231" fmla="*/ 5611862 h 6791323"/>
              <a:gd name="connsiteX1232" fmla="*/ 4793012 w 7219949"/>
              <a:gd name="connsiteY1232" fmla="*/ 5633772 h 6791323"/>
              <a:gd name="connsiteX1233" fmla="*/ 4834101 w 7219949"/>
              <a:gd name="connsiteY1233" fmla="*/ 5667471 h 6791323"/>
              <a:gd name="connsiteX1234" fmla="*/ 4954060 w 7219949"/>
              <a:gd name="connsiteY1234" fmla="*/ 5757062 h 6791323"/>
              <a:gd name="connsiteX1235" fmla="*/ 4937260 w 7219949"/>
              <a:gd name="connsiteY1235" fmla="*/ 5780871 h 6791323"/>
              <a:gd name="connsiteX1236" fmla="*/ 4928693 w 7219949"/>
              <a:gd name="connsiteY1236" fmla="*/ 5809574 h 6791323"/>
              <a:gd name="connsiteX1237" fmla="*/ 4889551 w 7219949"/>
              <a:gd name="connsiteY1237" fmla="*/ 5838860 h 6791323"/>
              <a:gd name="connsiteX1238" fmla="*/ 4687606 w 7219949"/>
              <a:gd name="connsiteY1238" fmla="*/ 5747891 h 6791323"/>
              <a:gd name="connsiteX1239" fmla="*/ 4607587 w 7219949"/>
              <a:gd name="connsiteY1239" fmla="*/ 5750432 h 6791323"/>
              <a:gd name="connsiteX1240" fmla="*/ 4632991 w 7219949"/>
              <a:gd name="connsiteY1240" fmla="*/ 5825381 h 6791323"/>
              <a:gd name="connsiteX1241" fmla="*/ 4648866 w 7219949"/>
              <a:gd name="connsiteY1241" fmla="*/ 5924978 h 6791323"/>
              <a:gd name="connsiteX1242" fmla="*/ 4632953 w 7219949"/>
              <a:gd name="connsiteY1242" fmla="*/ 6003775 h 6791323"/>
              <a:gd name="connsiteX1243" fmla="*/ 4630031 w 7219949"/>
              <a:gd name="connsiteY1243" fmla="*/ 6169988 h 6791323"/>
              <a:gd name="connsiteX1244" fmla="*/ 4580143 w 7219949"/>
              <a:gd name="connsiteY1244" fmla="*/ 6202536 h 6791323"/>
              <a:gd name="connsiteX1245" fmla="*/ 4397068 w 7219949"/>
              <a:gd name="connsiteY1245" fmla="*/ 6110189 h 6791323"/>
              <a:gd name="connsiteX1246" fmla="*/ 4332707 w 7219949"/>
              <a:gd name="connsiteY1246" fmla="*/ 6016610 h 6791323"/>
              <a:gd name="connsiteX1247" fmla="*/ 4319782 w 7219949"/>
              <a:gd name="connsiteY1247" fmla="*/ 5994429 h 6791323"/>
              <a:gd name="connsiteX1248" fmla="*/ 4205536 w 7219949"/>
              <a:gd name="connsiteY1248" fmla="*/ 5933398 h 6791323"/>
              <a:gd name="connsiteX1249" fmla="*/ 4256344 w 7219949"/>
              <a:gd name="connsiteY1249" fmla="*/ 6083300 h 6791323"/>
              <a:gd name="connsiteX1250" fmla="*/ 4246816 w 7219949"/>
              <a:gd name="connsiteY1250" fmla="*/ 6107945 h 6791323"/>
              <a:gd name="connsiteX1251" fmla="*/ 4223148 w 7219949"/>
              <a:gd name="connsiteY1251" fmla="*/ 6089028 h 6791323"/>
              <a:gd name="connsiteX1252" fmla="*/ 4209003 w 7219949"/>
              <a:gd name="connsiteY1252" fmla="*/ 6045463 h 6791323"/>
              <a:gd name="connsiteX1253" fmla="*/ 4202802 w 7219949"/>
              <a:gd name="connsiteY1253" fmla="*/ 6051698 h 6791323"/>
              <a:gd name="connsiteX1254" fmla="*/ 4186441 w 7219949"/>
              <a:gd name="connsiteY1254" fmla="*/ 6161081 h 6791323"/>
              <a:gd name="connsiteX1255" fmla="*/ 4209150 w 7219949"/>
              <a:gd name="connsiteY1255" fmla="*/ 6175940 h 6791323"/>
              <a:gd name="connsiteX1256" fmla="*/ 4241644 w 7219949"/>
              <a:gd name="connsiteY1256" fmla="*/ 6183480 h 6791323"/>
              <a:gd name="connsiteX1257" fmla="*/ 4260143 w 7219949"/>
              <a:gd name="connsiteY1257" fmla="*/ 6277932 h 6791323"/>
              <a:gd name="connsiteX1258" fmla="*/ 4283111 w 7219949"/>
              <a:gd name="connsiteY1258" fmla="*/ 6310113 h 6791323"/>
              <a:gd name="connsiteX1259" fmla="*/ 4305821 w 7219949"/>
              <a:gd name="connsiteY1259" fmla="*/ 6324974 h 6791323"/>
              <a:gd name="connsiteX1260" fmla="*/ 4283886 w 7219949"/>
              <a:gd name="connsiteY1260" fmla="*/ 6362087 h 6791323"/>
              <a:gd name="connsiteX1261" fmla="*/ 4254972 w 7219949"/>
              <a:gd name="connsiteY1261" fmla="*/ 6353462 h 6791323"/>
              <a:gd name="connsiteX1262" fmla="*/ 4187547 w 7219949"/>
              <a:gd name="connsiteY1262" fmla="*/ 6295619 h 6791323"/>
              <a:gd name="connsiteX1263" fmla="*/ 4334178 w 7219949"/>
              <a:gd name="connsiteY1263" fmla="*/ 6477341 h 6791323"/>
              <a:gd name="connsiteX1264" fmla="*/ 4313571 w 7219949"/>
              <a:gd name="connsiteY1264" fmla="*/ 6422687 h 6791323"/>
              <a:gd name="connsiteX1265" fmla="*/ 4311838 w 7219949"/>
              <a:gd name="connsiteY1265" fmla="*/ 6366653 h 6791323"/>
              <a:gd name="connsiteX1266" fmla="*/ 4362500 w 7219949"/>
              <a:gd name="connsiteY1266" fmla="*/ 6386080 h 6791323"/>
              <a:gd name="connsiteX1267" fmla="*/ 4496093 w 7219949"/>
              <a:gd name="connsiteY1267" fmla="*/ 6658775 h 6791323"/>
              <a:gd name="connsiteX1268" fmla="*/ 4453960 w 7219949"/>
              <a:gd name="connsiteY1268" fmla="*/ 6789036 h 6791323"/>
              <a:gd name="connsiteX1269" fmla="*/ 4374384 w 7219949"/>
              <a:gd name="connsiteY1269" fmla="*/ 6760985 h 6791323"/>
              <a:gd name="connsiteX1270" fmla="*/ 4344510 w 7219949"/>
              <a:gd name="connsiteY1270" fmla="*/ 6748299 h 6791323"/>
              <a:gd name="connsiteX1271" fmla="*/ 4239089 w 7219949"/>
              <a:gd name="connsiteY1271" fmla="*/ 6675887 h 6791323"/>
              <a:gd name="connsiteX1272" fmla="*/ 4185918 w 7219949"/>
              <a:gd name="connsiteY1272" fmla="*/ 6548453 h 6791323"/>
              <a:gd name="connsiteX1273" fmla="*/ 4157706 w 7219949"/>
              <a:gd name="connsiteY1273" fmla="*/ 6526563 h 6791323"/>
              <a:gd name="connsiteX1274" fmla="*/ 4167307 w 7219949"/>
              <a:gd name="connsiteY1274" fmla="*/ 6567157 h 6791323"/>
              <a:gd name="connsiteX1275" fmla="*/ 4169485 w 7219949"/>
              <a:gd name="connsiteY1275" fmla="*/ 6592600 h 6791323"/>
              <a:gd name="connsiteX1276" fmla="*/ 4147737 w 7219949"/>
              <a:gd name="connsiteY1276" fmla="*/ 6581799 h 6791323"/>
              <a:gd name="connsiteX1277" fmla="*/ 4152133 w 7219949"/>
              <a:gd name="connsiteY1277" fmla="*/ 6454293 h 6791323"/>
              <a:gd name="connsiteX1278" fmla="*/ 4066797 w 7219949"/>
              <a:gd name="connsiteY1278" fmla="*/ 6401889 h 6791323"/>
              <a:gd name="connsiteX1279" fmla="*/ 3948711 w 7219949"/>
              <a:gd name="connsiteY1279" fmla="*/ 6324618 h 6791323"/>
              <a:gd name="connsiteX1280" fmla="*/ 3940586 w 7219949"/>
              <a:gd name="connsiteY1280" fmla="*/ 6322732 h 6791323"/>
              <a:gd name="connsiteX1281" fmla="*/ 3911562 w 7219949"/>
              <a:gd name="connsiteY1281" fmla="*/ 6427260 h 6791323"/>
              <a:gd name="connsiteX1282" fmla="*/ 3928065 w 7219949"/>
              <a:gd name="connsiteY1282" fmla="*/ 6448354 h 6791323"/>
              <a:gd name="connsiteX1283" fmla="*/ 3938257 w 7219949"/>
              <a:gd name="connsiteY1283" fmla="*/ 6588835 h 6791323"/>
              <a:gd name="connsiteX1284" fmla="*/ 3933972 w 7219949"/>
              <a:gd name="connsiteY1284" fmla="*/ 6603188 h 6791323"/>
              <a:gd name="connsiteX1285" fmla="*/ 3867395 w 7219949"/>
              <a:gd name="connsiteY1285" fmla="*/ 6662557 h 6791323"/>
              <a:gd name="connsiteX1286" fmla="*/ 3842321 w 7219949"/>
              <a:gd name="connsiteY1286" fmla="*/ 6670170 h 6791323"/>
              <a:gd name="connsiteX1287" fmla="*/ 3802921 w 7219949"/>
              <a:gd name="connsiteY1287" fmla="*/ 6682131 h 6791323"/>
              <a:gd name="connsiteX1288" fmla="*/ 3801960 w 7219949"/>
              <a:gd name="connsiteY1288" fmla="*/ 6681709 h 6791323"/>
              <a:gd name="connsiteX1289" fmla="*/ 3792202 w 7219949"/>
              <a:gd name="connsiteY1289" fmla="*/ 6673520 h 6791323"/>
              <a:gd name="connsiteX1290" fmla="*/ 3787307 w 7219949"/>
              <a:gd name="connsiteY1290" fmla="*/ 6668247 h 6791323"/>
              <a:gd name="connsiteX1291" fmla="*/ 3750591 w 7219949"/>
              <a:gd name="connsiteY1291" fmla="*/ 6628695 h 6791323"/>
              <a:gd name="connsiteX1292" fmla="*/ 3713876 w 7219949"/>
              <a:gd name="connsiteY1292" fmla="*/ 6589144 h 6791323"/>
              <a:gd name="connsiteX1293" fmla="*/ 3604795 w 7219949"/>
              <a:gd name="connsiteY1293" fmla="*/ 6474775 h 6791323"/>
              <a:gd name="connsiteX1294" fmla="*/ 3603038 w 7219949"/>
              <a:gd name="connsiteY1294" fmla="*/ 6471314 h 6791323"/>
              <a:gd name="connsiteX1295" fmla="*/ 3613521 w 7219949"/>
              <a:gd name="connsiteY1295" fmla="*/ 6481037 h 6791323"/>
              <a:gd name="connsiteX1296" fmla="*/ 3616661 w 7219949"/>
              <a:gd name="connsiteY1296" fmla="*/ 6482849 h 6791323"/>
              <a:gd name="connsiteX1297" fmla="*/ 3615597 w 7219949"/>
              <a:gd name="connsiteY1297" fmla="*/ 6478563 h 6791323"/>
              <a:gd name="connsiteX1298" fmla="*/ 3609638 w 7219949"/>
              <a:gd name="connsiteY1298" fmla="*/ 6469005 h 6791323"/>
              <a:gd name="connsiteX1299" fmla="*/ 3569410 w 7219949"/>
              <a:gd name="connsiteY1299" fmla="*/ 6422531 h 6791323"/>
              <a:gd name="connsiteX1300" fmla="*/ 3434788 w 7219949"/>
              <a:gd name="connsiteY1300" fmla="*/ 6277510 h 6791323"/>
              <a:gd name="connsiteX1301" fmla="*/ 3404671 w 7219949"/>
              <a:gd name="connsiteY1301" fmla="*/ 6235649 h 6791323"/>
              <a:gd name="connsiteX1302" fmla="*/ 3416538 w 7219949"/>
              <a:gd name="connsiteY1302" fmla="*/ 6243722 h 6791323"/>
              <a:gd name="connsiteX1303" fmla="*/ 3438248 w 7219949"/>
              <a:gd name="connsiteY1303" fmla="*/ 6273387 h 6791323"/>
              <a:gd name="connsiteX1304" fmla="*/ 3444899 w 7219949"/>
              <a:gd name="connsiteY1304" fmla="*/ 6282122 h 6791323"/>
              <a:gd name="connsiteX1305" fmla="*/ 3470068 w 7219949"/>
              <a:gd name="connsiteY1305" fmla="*/ 6307664 h 6791323"/>
              <a:gd name="connsiteX1306" fmla="*/ 3513755 w 7219949"/>
              <a:gd name="connsiteY1306" fmla="*/ 6350016 h 6791323"/>
              <a:gd name="connsiteX1307" fmla="*/ 3531579 w 7219949"/>
              <a:gd name="connsiteY1307" fmla="*/ 6367648 h 6791323"/>
              <a:gd name="connsiteX1308" fmla="*/ 3558876 w 7219949"/>
              <a:gd name="connsiteY1308" fmla="*/ 6401763 h 6791323"/>
              <a:gd name="connsiteX1309" fmla="*/ 3573561 w 7219949"/>
              <a:gd name="connsiteY1309" fmla="*/ 6417584 h 6791323"/>
              <a:gd name="connsiteX1310" fmla="*/ 3600487 w 7219949"/>
              <a:gd name="connsiteY1310" fmla="*/ 6446589 h 6791323"/>
              <a:gd name="connsiteX1311" fmla="*/ 3620760 w 7219949"/>
              <a:gd name="connsiteY1311" fmla="*/ 6466859 h 6791323"/>
              <a:gd name="connsiteX1312" fmla="*/ 3670725 w 7219949"/>
              <a:gd name="connsiteY1312" fmla="*/ 6512833 h 6791323"/>
              <a:gd name="connsiteX1313" fmla="*/ 3681580 w 7219949"/>
              <a:gd name="connsiteY1313" fmla="*/ 6527666 h 6791323"/>
              <a:gd name="connsiteX1314" fmla="*/ 3714836 w 7219949"/>
              <a:gd name="connsiteY1314" fmla="*/ 6571340 h 6791323"/>
              <a:gd name="connsiteX1315" fmla="*/ 3753999 w 7219949"/>
              <a:gd name="connsiteY1315" fmla="*/ 6613527 h 6791323"/>
              <a:gd name="connsiteX1316" fmla="*/ 3803273 w 7219949"/>
              <a:gd name="connsiteY1316" fmla="*/ 6660328 h 6791323"/>
              <a:gd name="connsiteX1317" fmla="*/ 3815512 w 7219949"/>
              <a:gd name="connsiteY1317" fmla="*/ 6673513 h 6791323"/>
              <a:gd name="connsiteX1318" fmla="*/ 3829825 w 7219949"/>
              <a:gd name="connsiteY1318" fmla="*/ 6684222 h 6791323"/>
              <a:gd name="connsiteX1319" fmla="*/ 3787150 w 7219949"/>
              <a:gd name="connsiteY1319" fmla="*/ 6635111 h 6791323"/>
              <a:gd name="connsiteX1320" fmla="*/ 3733622 w 7219949"/>
              <a:gd name="connsiteY1320" fmla="*/ 6571169 h 6791323"/>
              <a:gd name="connsiteX1321" fmla="*/ 3698982 w 7219949"/>
              <a:gd name="connsiteY1321" fmla="*/ 6529144 h 6791323"/>
              <a:gd name="connsiteX1322" fmla="*/ 3659819 w 7219949"/>
              <a:gd name="connsiteY1322" fmla="*/ 6486955 h 6791323"/>
              <a:gd name="connsiteX1323" fmla="*/ 3629063 w 7219949"/>
              <a:gd name="connsiteY1323" fmla="*/ 6456965 h 6791323"/>
              <a:gd name="connsiteX1324" fmla="*/ 3602138 w 7219949"/>
              <a:gd name="connsiteY1324" fmla="*/ 6427960 h 6791323"/>
              <a:gd name="connsiteX1325" fmla="*/ 3597243 w 7219949"/>
              <a:gd name="connsiteY1325" fmla="*/ 6422687 h 6791323"/>
              <a:gd name="connsiteX1326" fmla="*/ 3561591 w 7219949"/>
              <a:gd name="connsiteY1326" fmla="*/ 6387421 h 6791323"/>
              <a:gd name="connsiteX1327" fmla="*/ 3534987 w 7219949"/>
              <a:gd name="connsiteY1327" fmla="*/ 6352481 h 6791323"/>
              <a:gd name="connsiteX1328" fmla="*/ 3529400 w 7219949"/>
              <a:gd name="connsiteY1328" fmla="*/ 6348033 h 6791323"/>
              <a:gd name="connsiteX1329" fmla="*/ 3521365 w 7219949"/>
              <a:gd name="connsiteY1329" fmla="*/ 6340948 h 6791323"/>
              <a:gd name="connsiteX1330" fmla="*/ 3447243 w 7219949"/>
              <a:gd name="connsiteY1330" fmla="*/ 6262669 h 6791323"/>
              <a:gd name="connsiteX1331" fmla="*/ 3423829 w 7219949"/>
              <a:gd name="connsiteY1331" fmla="*/ 6240587 h 6791323"/>
              <a:gd name="connsiteX1332" fmla="*/ 3399352 w 7219949"/>
              <a:gd name="connsiteY1332" fmla="*/ 6214219 h 6791323"/>
              <a:gd name="connsiteX1333" fmla="*/ 3360881 w 7219949"/>
              <a:gd name="connsiteY1333" fmla="*/ 6171208 h 6791323"/>
              <a:gd name="connsiteX1334" fmla="*/ 3351091 w 7219949"/>
              <a:gd name="connsiteY1334" fmla="*/ 6160661 h 6791323"/>
              <a:gd name="connsiteX1335" fmla="*/ 3343057 w 7219949"/>
              <a:gd name="connsiteY1335" fmla="*/ 6153575 h 6791323"/>
              <a:gd name="connsiteX1336" fmla="*/ 3345876 w 7219949"/>
              <a:gd name="connsiteY1336" fmla="*/ 6161321 h 6791323"/>
              <a:gd name="connsiteX1337" fmla="*/ 3367584 w 7219949"/>
              <a:gd name="connsiteY1337" fmla="*/ 6190988 h 6791323"/>
              <a:gd name="connsiteX1338" fmla="*/ 3375300 w 7219949"/>
              <a:gd name="connsiteY1338" fmla="*/ 6204007 h 6791323"/>
              <a:gd name="connsiteX1339" fmla="*/ 3335817 w 7219949"/>
              <a:gd name="connsiteY1339" fmla="*/ 6167754 h 6791323"/>
              <a:gd name="connsiteX1340" fmla="*/ 3306125 w 7219949"/>
              <a:gd name="connsiteY1340" fmla="*/ 6142047 h 6791323"/>
              <a:gd name="connsiteX1341" fmla="*/ 3298462 w 7219949"/>
              <a:gd name="connsiteY1341" fmla="*/ 6140072 h 6791323"/>
              <a:gd name="connsiteX1342" fmla="*/ 3307560 w 7219949"/>
              <a:gd name="connsiteY1342" fmla="*/ 6151444 h 6791323"/>
              <a:gd name="connsiteX1343" fmla="*/ 3356513 w 7219949"/>
              <a:gd name="connsiteY1343" fmla="*/ 6204180 h 6791323"/>
              <a:gd name="connsiteX1344" fmla="*/ 3435957 w 7219949"/>
              <a:gd name="connsiteY1344" fmla="*/ 6303886 h 6791323"/>
              <a:gd name="connsiteX1345" fmla="*/ 3465700 w 7219949"/>
              <a:gd name="connsiteY1345" fmla="*/ 6340636 h 6791323"/>
              <a:gd name="connsiteX1346" fmla="*/ 3500659 w 7219949"/>
              <a:gd name="connsiteY1346" fmla="*/ 6376726 h 6791323"/>
              <a:gd name="connsiteX1347" fmla="*/ 3539450 w 7219949"/>
              <a:gd name="connsiteY1347" fmla="*/ 6413805 h 6791323"/>
              <a:gd name="connsiteX1348" fmla="*/ 3596811 w 7219949"/>
              <a:gd name="connsiteY1348" fmla="*/ 6478735 h 6791323"/>
              <a:gd name="connsiteX1349" fmla="*/ 3604154 w 7219949"/>
              <a:gd name="connsiteY1349" fmla="*/ 6486646 h 6791323"/>
              <a:gd name="connsiteX1350" fmla="*/ 3663591 w 7219949"/>
              <a:gd name="connsiteY1350" fmla="*/ 6549103 h 6791323"/>
              <a:gd name="connsiteX1351" fmla="*/ 3727231 w 7219949"/>
              <a:gd name="connsiteY1351" fmla="*/ 6617658 h 6791323"/>
              <a:gd name="connsiteX1352" fmla="*/ 3773911 w 7219949"/>
              <a:gd name="connsiteY1352" fmla="*/ 6669390 h 6791323"/>
              <a:gd name="connsiteX1353" fmla="*/ 3767043 w 7219949"/>
              <a:gd name="connsiteY1353" fmla="*/ 6666373 h 6791323"/>
              <a:gd name="connsiteX1354" fmla="*/ 3733131 w 7219949"/>
              <a:gd name="connsiteY1354" fmla="*/ 6646757 h 6791323"/>
              <a:gd name="connsiteX1355" fmla="*/ 3643074 w 7219949"/>
              <a:gd name="connsiteY1355" fmla="*/ 6575667 h 6791323"/>
              <a:gd name="connsiteX1356" fmla="*/ 3622560 w 7219949"/>
              <a:gd name="connsiteY1356" fmla="*/ 6553568 h 6791323"/>
              <a:gd name="connsiteX1357" fmla="*/ 3630978 w 7219949"/>
              <a:gd name="connsiteY1357" fmla="*/ 6566537 h 6791323"/>
              <a:gd name="connsiteX1358" fmla="*/ 3543875 w 7219949"/>
              <a:gd name="connsiteY1358" fmla="*/ 6501902 h 6791323"/>
              <a:gd name="connsiteX1359" fmla="*/ 3454607 w 7219949"/>
              <a:gd name="connsiteY1359" fmla="*/ 6429900 h 6791323"/>
              <a:gd name="connsiteX1360" fmla="*/ 3445894 w 7219949"/>
              <a:gd name="connsiteY1360" fmla="*/ 6419772 h 6791323"/>
              <a:gd name="connsiteX1361" fmla="*/ 3436796 w 7219949"/>
              <a:gd name="connsiteY1361" fmla="*/ 6408399 h 6791323"/>
              <a:gd name="connsiteX1362" fmla="*/ 3429453 w 7219949"/>
              <a:gd name="connsiteY1362" fmla="*/ 6400489 h 6791323"/>
              <a:gd name="connsiteX1363" fmla="*/ 3389599 w 7219949"/>
              <a:gd name="connsiteY1363" fmla="*/ 6359126 h 6791323"/>
              <a:gd name="connsiteX1364" fmla="*/ 3384383 w 7219949"/>
              <a:gd name="connsiteY1364" fmla="*/ 6359788 h 6791323"/>
              <a:gd name="connsiteX1365" fmla="*/ 3380872 w 7219949"/>
              <a:gd name="connsiteY1365" fmla="*/ 6352865 h 6791323"/>
              <a:gd name="connsiteX1366" fmla="*/ 3366186 w 7219949"/>
              <a:gd name="connsiteY1366" fmla="*/ 6337044 h 6791323"/>
              <a:gd name="connsiteX1367" fmla="*/ 3365413 w 7219949"/>
              <a:gd name="connsiteY1367" fmla="*/ 6339353 h 6791323"/>
              <a:gd name="connsiteX1368" fmla="*/ 3362538 w 7219949"/>
              <a:gd name="connsiteY1368" fmla="*/ 6338286 h 6791323"/>
              <a:gd name="connsiteX1369" fmla="*/ 3360079 w 7219949"/>
              <a:gd name="connsiteY1369" fmla="*/ 6335948 h 6791323"/>
              <a:gd name="connsiteX1370" fmla="*/ 3357459 w 7219949"/>
              <a:gd name="connsiteY1370" fmla="*/ 6330784 h 6791323"/>
              <a:gd name="connsiteX1371" fmla="*/ 3345220 w 7219949"/>
              <a:gd name="connsiteY1371" fmla="*/ 6317600 h 6791323"/>
              <a:gd name="connsiteX1372" fmla="*/ 3338250 w 7219949"/>
              <a:gd name="connsiteY1372" fmla="*/ 6314799 h 6791323"/>
              <a:gd name="connsiteX1373" fmla="*/ 3329151 w 7219949"/>
              <a:gd name="connsiteY1373" fmla="*/ 6303428 h 6791323"/>
              <a:gd name="connsiteX1374" fmla="*/ 3311325 w 7219949"/>
              <a:gd name="connsiteY1374" fmla="*/ 6285795 h 6791323"/>
              <a:gd name="connsiteX1375" fmla="*/ 3294883 w 7219949"/>
              <a:gd name="connsiteY1375" fmla="*/ 6266513 h 6791323"/>
              <a:gd name="connsiteX1376" fmla="*/ 3282645 w 7219949"/>
              <a:gd name="connsiteY1376" fmla="*/ 6253329 h 6791323"/>
              <a:gd name="connsiteX1377" fmla="*/ 3253272 w 7219949"/>
              <a:gd name="connsiteY1377" fmla="*/ 6221688 h 6791323"/>
              <a:gd name="connsiteX1378" fmla="*/ 3228103 w 7219949"/>
              <a:gd name="connsiteY1378" fmla="*/ 6196146 h 6791323"/>
              <a:gd name="connsiteX1379" fmla="*/ 3214853 w 7219949"/>
              <a:gd name="connsiteY1379" fmla="*/ 6189721 h 6791323"/>
              <a:gd name="connsiteX1380" fmla="*/ 3198411 w 7219949"/>
              <a:gd name="connsiteY1380" fmla="*/ 6170439 h 6791323"/>
              <a:gd name="connsiteX1381" fmla="*/ 3198039 w 7219949"/>
              <a:gd name="connsiteY1381" fmla="*/ 6165329 h 6791323"/>
              <a:gd name="connsiteX1382" fmla="*/ 3206767 w 7219949"/>
              <a:gd name="connsiteY1382" fmla="*/ 6171590 h 6791323"/>
              <a:gd name="connsiteX1383" fmla="*/ 3228795 w 7219949"/>
              <a:gd name="connsiteY1383" fmla="*/ 6195320 h 6791323"/>
              <a:gd name="connsiteX1384" fmla="*/ 3264767 w 7219949"/>
              <a:gd name="connsiteY1384" fmla="*/ 6224652 h 6791323"/>
              <a:gd name="connsiteX1385" fmla="*/ 3279452 w 7219949"/>
              <a:gd name="connsiteY1385" fmla="*/ 6240473 h 6791323"/>
              <a:gd name="connsiteX1386" fmla="*/ 3354959 w 7219949"/>
              <a:gd name="connsiteY1386" fmla="*/ 6317103 h 6791323"/>
              <a:gd name="connsiteX1387" fmla="*/ 3366826 w 7219949"/>
              <a:gd name="connsiteY1387" fmla="*/ 6325175 h 6791323"/>
              <a:gd name="connsiteX1388" fmla="*/ 3325906 w 7219949"/>
              <a:gd name="connsiteY1388" fmla="*/ 6279525 h 6791323"/>
              <a:gd name="connsiteX1389" fmla="*/ 3326599 w 7219949"/>
              <a:gd name="connsiteY1389" fmla="*/ 6278701 h 6791323"/>
              <a:gd name="connsiteX1390" fmla="*/ 3368210 w 7219949"/>
              <a:gd name="connsiteY1390" fmla="*/ 6323526 h 6791323"/>
              <a:gd name="connsiteX1391" fmla="*/ 3407373 w 7219949"/>
              <a:gd name="connsiteY1391" fmla="*/ 6365714 h 6791323"/>
              <a:gd name="connsiteX1392" fmla="*/ 3417854 w 7219949"/>
              <a:gd name="connsiteY1392" fmla="*/ 6375437 h 6791323"/>
              <a:gd name="connsiteX1393" fmla="*/ 3433552 w 7219949"/>
              <a:gd name="connsiteY1393" fmla="*/ 6384497 h 6791323"/>
              <a:gd name="connsiteX1394" fmla="*/ 3453826 w 7219949"/>
              <a:gd name="connsiteY1394" fmla="*/ 6404767 h 6791323"/>
              <a:gd name="connsiteX1395" fmla="*/ 3470268 w 7219949"/>
              <a:gd name="connsiteY1395" fmla="*/ 6424049 h 6791323"/>
              <a:gd name="connsiteX1396" fmla="*/ 3480059 w 7219949"/>
              <a:gd name="connsiteY1396" fmla="*/ 6434595 h 6791323"/>
              <a:gd name="connsiteX1397" fmla="*/ 3475484 w 7219949"/>
              <a:gd name="connsiteY1397" fmla="*/ 6423388 h 6791323"/>
              <a:gd name="connsiteX1398" fmla="*/ 3483146 w 7219949"/>
              <a:gd name="connsiteY1398" fmla="*/ 6425363 h 6791323"/>
              <a:gd name="connsiteX1399" fmla="*/ 3497460 w 7219949"/>
              <a:gd name="connsiteY1399" fmla="*/ 6436073 h 6791323"/>
              <a:gd name="connsiteX1400" fmla="*/ 3505495 w 7219949"/>
              <a:gd name="connsiteY1400" fmla="*/ 6443159 h 6791323"/>
              <a:gd name="connsiteX1401" fmla="*/ 3540455 w 7219949"/>
              <a:gd name="connsiteY1401" fmla="*/ 6479249 h 6791323"/>
              <a:gd name="connsiteX1402" fmla="*/ 3546734 w 7219949"/>
              <a:gd name="connsiteY1402" fmla="*/ 6482873 h 6791323"/>
              <a:gd name="connsiteX1403" fmla="*/ 3543223 w 7219949"/>
              <a:gd name="connsiteY1403" fmla="*/ 6475951 h 6791323"/>
              <a:gd name="connsiteX1404" fmla="*/ 3514490 w 7219949"/>
              <a:gd name="connsiteY1404" fmla="*/ 6432441 h 6791323"/>
              <a:gd name="connsiteX1405" fmla="*/ 3505763 w 7219949"/>
              <a:gd name="connsiteY1405" fmla="*/ 6426179 h 6791323"/>
              <a:gd name="connsiteX1406" fmla="*/ 3491129 w 7219949"/>
              <a:gd name="connsiteY1406" fmla="*/ 6421403 h 6791323"/>
              <a:gd name="connsiteX1407" fmla="*/ 3483093 w 7219949"/>
              <a:gd name="connsiteY1407" fmla="*/ 6414318 h 6791323"/>
              <a:gd name="connsiteX1408" fmla="*/ 3458245 w 7219949"/>
              <a:gd name="connsiteY1408" fmla="*/ 6382841 h 6791323"/>
              <a:gd name="connsiteX1409" fmla="*/ 3441804 w 7219949"/>
              <a:gd name="connsiteY1409" fmla="*/ 6363558 h 6791323"/>
              <a:gd name="connsiteX1410" fmla="*/ 3428553 w 7219949"/>
              <a:gd name="connsiteY1410" fmla="*/ 6357135 h 6791323"/>
              <a:gd name="connsiteX1411" fmla="*/ 3408973 w 7219949"/>
              <a:gd name="connsiteY1411" fmla="*/ 6336040 h 6791323"/>
              <a:gd name="connsiteX1412" fmla="*/ 3407536 w 7219949"/>
              <a:gd name="connsiteY1412" fmla="*/ 6326645 h 6791323"/>
              <a:gd name="connsiteX1413" fmla="*/ 3397373 w 7219949"/>
              <a:gd name="connsiteY1413" fmla="*/ 6310987 h 6791323"/>
              <a:gd name="connsiteX1414" fmla="*/ 3384071 w 7219949"/>
              <a:gd name="connsiteY1414" fmla="*/ 6293517 h 6791323"/>
              <a:gd name="connsiteX1415" fmla="*/ 3361721 w 7219949"/>
              <a:gd name="connsiteY1415" fmla="*/ 6275721 h 6791323"/>
              <a:gd name="connsiteX1416" fmla="*/ 3321919 w 7219949"/>
              <a:gd name="connsiteY1416" fmla="*/ 6245403 h 6791323"/>
              <a:gd name="connsiteX1417" fmla="*/ 3306169 w 7219949"/>
              <a:gd name="connsiteY1417" fmla="*/ 6225297 h 6791323"/>
              <a:gd name="connsiteX1418" fmla="*/ 3289355 w 7219949"/>
              <a:gd name="connsiteY1418" fmla="*/ 6200905 h 6791323"/>
              <a:gd name="connsiteX1419" fmla="*/ 3261738 w 7219949"/>
              <a:gd name="connsiteY1419" fmla="*/ 6172726 h 6791323"/>
              <a:gd name="connsiteX1420" fmla="*/ 3254768 w 7219949"/>
              <a:gd name="connsiteY1420" fmla="*/ 6169925 h 6791323"/>
              <a:gd name="connsiteX1421" fmla="*/ 3216617 w 7219949"/>
              <a:gd name="connsiteY1421" fmla="*/ 6120978 h 6791323"/>
              <a:gd name="connsiteX1422" fmla="*/ 3189692 w 7219949"/>
              <a:gd name="connsiteY1422" fmla="*/ 6091974 h 6791323"/>
              <a:gd name="connsiteX1423" fmla="*/ 3129192 w 7219949"/>
              <a:gd name="connsiteY1423" fmla="*/ 6025230 h 6791323"/>
              <a:gd name="connsiteX1424" fmla="*/ 3112750 w 7219949"/>
              <a:gd name="connsiteY1424" fmla="*/ 6005949 h 6791323"/>
              <a:gd name="connsiteX1425" fmla="*/ 3092477 w 7219949"/>
              <a:gd name="connsiteY1425" fmla="*/ 5985679 h 6791323"/>
              <a:gd name="connsiteX1426" fmla="*/ 3070448 w 7219949"/>
              <a:gd name="connsiteY1426" fmla="*/ 5961948 h 6791323"/>
              <a:gd name="connsiteX1427" fmla="*/ 3063848 w 7219949"/>
              <a:gd name="connsiteY1427" fmla="*/ 5964259 h 6791323"/>
              <a:gd name="connsiteX1428" fmla="*/ 3032401 w 7219949"/>
              <a:gd name="connsiteY1428" fmla="*/ 5935092 h 6791323"/>
              <a:gd name="connsiteX1429" fmla="*/ 3025750 w 7219949"/>
              <a:gd name="connsiteY1429" fmla="*/ 5926357 h 6791323"/>
              <a:gd name="connsiteX1430" fmla="*/ 3018778 w 7219949"/>
              <a:gd name="connsiteY1430" fmla="*/ 5923557 h 6791323"/>
              <a:gd name="connsiteX1431" fmla="*/ 3021598 w 7219949"/>
              <a:gd name="connsiteY1431" fmla="*/ 5931304 h 6791323"/>
              <a:gd name="connsiteX1432" fmla="*/ 3041871 w 7219949"/>
              <a:gd name="connsiteY1432" fmla="*/ 5951573 h 6791323"/>
              <a:gd name="connsiteX1433" fmla="*/ 3062517 w 7219949"/>
              <a:gd name="connsiteY1433" fmla="*/ 5976953 h 6791323"/>
              <a:gd name="connsiteX1434" fmla="*/ 3065708 w 7219949"/>
              <a:gd name="connsiteY1434" fmla="*/ 5989810 h 6791323"/>
              <a:gd name="connsiteX1435" fmla="*/ 3076564 w 7219949"/>
              <a:gd name="connsiteY1435" fmla="*/ 6004642 h 6791323"/>
              <a:gd name="connsiteX1436" fmla="*/ 3108703 w 7219949"/>
              <a:gd name="connsiteY1436" fmla="*/ 6032985 h 6791323"/>
              <a:gd name="connsiteX1437" fmla="*/ 3120941 w 7219949"/>
              <a:gd name="connsiteY1437" fmla="*/ 6046170 h 6791323"/>
              <a:gd name="connsiteX1438" fmla="*/ 3123761 w 7219949"/>
              <a:gd name="connsiteY1438" fmla="*/ 6053916 h 6791323"/>
              <a:gd name="connsiteX1439" fmla="*/ 3117853 w 7219949"/>
              <a:gd name="connsiteY1439" fmla="*/ 6055402 h 6791323"/>
              <a:gd name="connsiteX1440" fmla="*/ 3100399 w 7219949"/>
              <a:gd name="connsiteY1440" fmla="*/ 6042880 h 6791323"/>
              <a:gd name="connsiteX1441" fmla="*/ 3096569 w 7219949"/>
              <a:gd name="connsiteY1441" fmla="*/ 6041891 h 6791323"/>
              <a:gd name="connsiteX1442" fmla="*/ 3100772 w 7219949"/>
              <a:gd name="connsiteY1442" fmla="*/ 6047990 h 6791323"/>
              <a:gd name="connsiteX1443" fmla="*/ 3125940 w 7219949"/>
              <a:gd name="connsiteY1443" fmla="*/ 6073532 h 6791323"/>
              <a:gd name="connsiteX1444" fmla="*/ 3128388 w 7219949"/>
              <a:gd name="connsiteY1444" fmla="*/ 6076169 h 6791323"/>
              <a:gd name="connsiteX1445" fmla="*/ 3127004 w 7219949"/>
              <a:gd name="connsiteY1445" fmla="*/ 6077818 h 6791323"/>
              <a:gd name="connsiteX1446" fmla="*/ 3127376 w 7219949"/>
              <a:gd name="connsiteY1446" fmla="*/ 6082928 h 6791323"/>
              <a:gd name="connsiteX1447" fmla="*/ 3144510 w 7219949"/>
              <a:gd name="connsiteY1447" fmla="*/ 6101386 h 6791323"/>
              <a:gd name="connsiteX1448" fmla="*/ 3120405 w 7219949"/>
              <a:gd name="connsiteY1448" fmla="*/ 6080129 h 6791323"/>
              <a:gd name="connsiteX1449" fmla="*/ 3115882 w 7219949"/>
              <a:gd name="connsiteY1449" fmla="*/ 6079966 h 6791323"/>
              <a:gd name="connsiteX1450" fmla="*/ 3104388 w 7219949"/>
              <a:gd name="connsiteY1450" fmla="*/ 6077001 h 6791323"/>
              <a:gd name="connsiteX1451" fmla="*/ 3094597 w 7219949"/>
              <a:gd name="connsiteY1451" fmla="*/ 6066455 h 6791323"/>
              <a:gd name="connsiteX1452" fmla="*/ 3093213 w 7219949"/>
              <a:gd name="connsiteY1452" fmla="*/ 6068104 h 6791323"/>
              <a:gd name="connsiteX1453" fmla="*/ 3092521 w 7219949"/>
              <a:gd name="connsiteY1453" fmla="*/ 6068928 h 6791323"/>
              <a:gd name="connsiteX1454" fmla="*/ 3136259 w 7219949"/>
              <a:gd name="connsiteY1454" fmla="*/ 6122325 h 6791323"/>
              <a:gd name="connsiteX1455" fmla="*/ 3162172 w 7219949"/>
              <a:gd name="connsiteY1455" fmla="*/ 6158088 h 6791323"/>
              <a:gd name="connsiteX1456" fmla="*/ 3165683 w 7219949"/>
              <a:gd name="connsiteY1456" fmla="*/ 6165011 h 6791323"/>
              <a:gd name="connsiteX1457" fmla="*/ 3156957 w 7219949"/>
              <a:gd name="connsiteY1457" fmla="*/ 6158749 h 6791323"/>
              <a:gd name="connsiteX1458" fmla="*/ 3134927 w 7219949"/>
              <a:gd name="connsiteY1458" fmla="*/ 6135019 h 6791323"/>
              <a:gd name="connsiteX1459" fmla="*/ 3129339 w 7219949"/>
              <a:gd name="connsiteY1459" fmla="*/ 6130570 h 6791323"/>
              <a:gd name="connsiteX1460" fmla="*/ 3130405 w 7219949"/>
              <a:gd name="connsiteY1460" fmla="*/ 6134855 h 6791323"/>
              <a:gd name="connsiteX1461" fmla="*/ 3143706 w 7219949"/>
              <a:gd name="connsiteY1461" fmla="*/ 6152325 h 6791323"/>
              <a:gd name="connsiteX1462" fmla="*/ 3165735 w 7219949"/>
              <a:gd name="connsiteY1462" fmla="*/ 6176055 h 6791323"/>
              <a:gd name="connsiteX1463" fmla="*/ 3165416 w 7219949"/>
              <a:gd name="connsiteY1463" fmla="*/ 6181991 h 6791323"/>
              <a:gd name="connsiteX1464" fmla="*/ 3164032 w 7219949"/>
              <a:gd name="connsiteY1464" fmla="*/ 6183639 h 6791323"/>
              <a:gd name="connsiteX1465" fmla="*/ 3123165 w 7219949"/>
              <a:gd name="connsiteY1465" fmla="*/ 6149035 h 6791323"/>
              <a:gd name="connsiteX1466" fmla="*/ 3038880 w 7219949"/>
              <a:gd name="connsiteY1466" fmla="*/ 6055101 h 6791323"/>
              <a:gd name="connsiteX1467" fmla="*/ 3025258 w 7219949"/>
              <a:gd name="connsiteY1467" fmla="*/ 6043565 h 6791323"/>
              <a:gd name="connsiteX1468" fmla="*/ 3036112 w 7219949"/>
              <a:gd name="connsiteY1468" fmla="*/ 6058397 h 6791323"/>
              <a:gd name="connsiteX1469" fmla="*/ 3064101 w 7219949"/>
              <a:gd name="connsiteY1469" fmla="*/ 6091687 h 6791323"/>
              <a:gd name="connsiteX1470" fmla="*/ 3095921 w 7219949"/>
              <a:gd name="connsiteY1470" fmla="*/ 6125964 h 6791323"/>
              <a:gd name="connsiteX1471" fmla="*/ 3144182 w 7219949"/>
              <a:gd name="connsiteY1471" fmla="*/ 6179525 h 6791323"/>
              <a:gd name="connsiteX1472" fmla="*/ 3218409 w 7219949"/>
              <a:gd name="connsiteY1472" fmla="*/ 6279893 h 6791323"/>
              <a:gd name="connsiteX1473" fmla="*/ 3245704 w 7219949"/>
              <a:gd name="connsiteY1473" fmla="*/ 6314007 h 6791323"/>
              <a:gd name="connsiteX1474" fmla="*/ 3251691 w 7219949"/>
              <a:gd name="connsiteY1474" fmla="*/ 6320063 h 6791323"/>
              <a:gd name="connsiteX1475" fmla="*/ 3253815 w 7219949"/>
              <a:gd name="connsiteY1475" fmla="*/ 6323689 h 6791323"/>
              <a:gd name="connsiteX1476" fmla="*/ 3254672 w 7219949"/>
              <a:gd name="connsiteY1476" fmla="*/ 6325327 h 6791323"/>
              <a:gd name="connsiteX1477" fmla="*/ 3249098 w 7219949"/>
              <a:gd name="connsiteY1477" fmla="*/ 6323154 h 6791323"/>
              <a:gd name="connsiteX1478" fmla="*/ 3243630 w 7219949"/>
              <a:gd name="connsiteY1478" fmla="*/ 6316480 h 6791323"/>
              <a:gd name="connsiteX1479" fmla="*/ 3116351 w 7219949"/>
              <a:gd name="connsiteY1479" fmla="*/ 6179370 h 6791323"/>
              <a:gd name="connsiteX1480" fmla="*/ 3072716 w 7219949"/>
              <a:gd name="connsiteY1480" fmla="*/ 6148063 h 6791323"/>
              <a:gd name="connsiteX1481" fmla="*/ 3071332 w 7219949"/>
              <a:gd name="connsiteY1481" fmla="*/ 6149712 h 6791323"/>
              <a:gd name="connsiteX1482" fmla="*/ 3075589 w 7219949"/>
              <a:gd name="connsiteY1482" fmla="*/ 6166854 h 6791323"/>
              <a:gd name="connsiteX1483" fmla="*/ 3086123 w 7219949"/>
              <a:gd name="connsiteY1483" fmla="*/ 6187622 h 6791323"/>
              <a:gd name="connsiteX1484" fmla="*/ 3099848 w 7219949"/>
              <a:gd name="connsiteY1484" fmla="*/ 6221246 h 6791323"/>
              <a:gd name="connsiteX1485" fmla="*/ 3115011 w 7219949"/>
              <a:gd name="connsiteY1485" fmla="*/ 6264268 h 6791323"/>
              <a:gd name="connsiteX1486" fmla="*/ 3124110 w 7219949"/>
              <a:gd name="connsiteY1486" fmla="*/ 6275638 h 6791323"/>
              <a:gd name="connsiteX1487" fmla="*/ 3149650 w 7219949"/>
              <a:gd name="connsiteY1487" fmla="*/ 6306291 h 6791323"/>
              <a:gd name="connsiteX1488" fmla="*/ 3158750 w 7219949"/>
              <a:gd name="connsiteY1488" fmla="*/ 6317663 h 6791323"/>
              <a:gd name="connsiteX1489" fmla="*/ 3178330 w 7219949"/>
              <a:gd name="connsiteY1489" fmla="*/ 6338757 h 6791323"/>
              <a:gd name="connsiteX1490" fmla="*/ 3214674 w 7219949"/>
              <a:gd name="connsiteY1490" fmla="*/ 6373199 h 6791323"/>
              <a:gd name="connsiteX1491" fmla="*/ 3238459 w 7219949"/>
              <a:gd name="connsiteY1491" fmla="*/ 6400390 h 6791323"/>
              <a:gd name="connsiteX1492" fmla="*/ 3275226 w 7219949"/>
              <a:gd name="connsiteY1492" fmla="*/ 6450987 h 6791323"/>
              <a:gd name="connsiteX1493" fmla="*/ 3323436 w 7219949"/>
              <a:gd name="connsiteY1493" fmla="*/ 6493501 h 6791323"/>
              <a:gd name="connsiteX1494" fmla="*/ 3327061 w 7219949"/>
              <a:gd name="connsiteY1494" fmla="*/ 6495637 h 6791323"/>
              <a:gd name="connsiteX1495" fmla="*/ 3332637 w 7219949"/>
              <a:gd name="connsiteY1495" fmla="*/ 6511649 h 6791323"/>
              <a:gd name="connsiteX1496" fmla="*/ 3305974 w 7219949"/>
              <a:gd name="connsiteY1496" fmla="*/ 6593704 h 6791323"/>
              <a:gd name="connsiteX1497" fmla="*/ 3148561 w 7219949"/>
              <a:gd name="connsiteY1497" fmla="*/ 6593635 h 6791323"/>
              <a:gd name="connsiteX1498" fmla="*/ 3036158 w 7219949"/>
              <a:gd name="connsiteY1498" fmla="*/ 6475482 h 6791323"/>
              <a:gd name="connsiteX1499" fmla="*/ 3006988 w 7219949"/>
              <a:gd name="connsiteY1499" fmla="*/ 6449530 h 6791323"/>
              <a:gd name="connsiteX1500" fmla="*/ 2881035 w 7219949"/>
              <a:gd name="connsiteY1500" fmla="*/ 6387703 h 6791323"/>
              <a:gd name="connsiteX1501" fmla="*/ 2601545 w 7219949"/>
              <a:gd name="connsiteY1501" fmla="*/ 6163648 h 6791323"/>
              <a:gd name="connsiteX1502" fmla="*/ 2600585 w 7219949"/>
              <a:gd name="connsiteY1502" fmla="*/ 6159591 h 6791323"/>
              <a:gd name="connsiteX1503" fmla="*/ 2522487 w 7219949"/>
              <a:gd name="connsiteY1503" fmla="*/ 6170247 h 6791323"/>
              <a:gd name="connsiteX1504" fmla="*/ 2448931 w 7219949"/>
              <a:gd name="connsiteY1504" fmla="*/ 6183875 h 6791323"/>
              <a:gd name="connsiteX1505" fmla="*/ 2419759 w 7219949"/>
              <a:gd name="connsiteY1505" fmla="*/ 6157925 h 6791323"/>
              <a:gd name="connsiteX1506" fmla="*/ 2396091 w 7219949"/>
              <a:gd name="connsiteY1506" fmla="*/ 6139007 h 6791323"/>
              <a:gd name="connsiteX1507" fmla="*/ 2382022 w 7219949"/>
              <a:gd name="connsiteY1507" fmla="*/ 6160681 h 6791323"/>
              <a:gd name="connsiteX1508" fmla="*/ 2406651 w 7219949"/>
              <a:gd name="connsiteY1508" fmla="*/ 6183659 h 6791323"/>
              <a:gd name="connsiteX1509" fmla="*/ 2430579 w 7219949"/>
              <a:gd name="connsiteY1509" fmla="*/ 6219902 h 6791323"/>
              <a:gd name="connsiteX1510" fmla="*/ 2395978 w 7219949"/>
              <a:gd name="connsiteY1510" fmla="*/ 6252159 h 6791323"/>
              <a:gd name="connsiteX1511" fmla="*/ 2358240 w 7219949"/>
              <a:gd name="connsiteY1511" fmla="*/ 6254914 h 6791323"/>
              <a:gd name="connsiteX1512" fmla="*/ 2305988 w 7219949"/>
              <a:gd name="connsiteY1512" fmla="*/ 6309935 h 6791323"/>
              <a:gd name="connsiteX1513" fmla="*/ 2255398 w 7219949"/>
              <a:gd name="connsiteY1513" fmla="*/ 6355747 h 6791323"/>
              <a:gd name="connsiteX1514" fmla="*/ 2032996 w 7219949"/>
              <a:gd name="connsiteY1514" fmla="*/ 6340601 h 6791323"/>
              <a:gd name="connsiteX1515" fmla="*/ 2012908 w 7219949"/>
              <a:gd name="connsiteY1515" fmla="*/ 6320596 h 6791323"/>
              <a:gd name="connsiteX1516" fmla="*/ 2127785 w 7219949"/>
              <a:gd name="connsiteY1516" fmla="*/ 6303125 h 6791323"/>
              <a:gd name="connsiteX1517" fmla="*/ 2231843 w 7219949"/>
              <a:gd name="connsiteY1517" fmla="*/ 6223676 h 6791323"/>
              <a:gd name="connsiteX1518" fmla="*/ 2279365 w 7219949"/>
              <a:gd name="connsiteY1518" fmla="*/ 6213598 h 6791323"/>
              <a:gd name="connsiteX1519" fmla="*/ 2314152 w 7219949"/>
              <a:gd name="connsiteY1519" fmla="*/ 6133427 h 6791323"/>
              <a:gd name="connsiteX1520" fmla="*/ 2277818 w 7219949"/>
              <a:gd name="connsiteY1520" fmla="*/ 6109652 h 6791323"/>
              <a:gd name="connsiteX1521" fmla="*/ 2157180 w 7219949"/>
              <a:gd name="connsiteY1521" fmla="*/ 6102766 h 6791323"/>
              <a:gd name="connsiteX1522" fmla="*/ 2033218 w 7219949"/>
              <a:gd name="connsiteY1522" fmla="*/ 6114297 h 6791323"/>
              <a:gd name="connsiteX1523" fmla="*/ 1852209 w 7219949"/>
              <a:gd name="connsiteY1523" fmla="*/ 6160547 h 6791323"/>
              <a:gd name="connsiteX1524" fmla="*/ 1620979 w 7219949"/>
              <a:gd name="connsiteY1524" fmla="*/ 6156781 h 6791323"/>
              <a:gd name="connsiteX1525" fmla="*/ 1575819 w 7219949"/>
              <a:gd name="connsiteY1525" fmla="*/ 6144386 h 6791323"/>
              <a:gd name="connsiteX1526" fmla="*/ 1606836 w 7219949"/>
              <a:gd name="connsiteY1526" fmla="*/ 6113217 h 6791323"/>
              <a:gd name="connsiteX1527" fmla="*/ 1084447 w 7219949"/>
              <a:gd name="connsiteY1527" fmla="*/ 6128232 h 6791323"/>
              <a:gd name="connsiteX1528" fmla="*/ 1292192 w 7219949"/>
              <a:gd name="connsiteY1528" fmla="*/ 6065165 h 6791323"/>
              <a:gd name="connsiteX1529" fmla="*/ 1482990 w 7219949"/>
              <a:gd name="connsiteY1529" fmla="*/ 6011592 h 6791323"/>
              <a:gd name="connsiteX1530" fmla="*/ 1464564 w 7219949"/>
              <a:gd name="connsiteY1530" fmla="*/ 5982380 h 6791323"/>
              <a:gd name="connsiteX1531" fmla="*/ 1495840 w 7219949"/>
              <a:gd name="connsiteY1531" fmla="*/ 5968533 h 6791323"/>
              <a:gd name="connsiteX1532" fmla="*/ 1543621 w 7219949"/>
              <a:gd name="connsiteY1532" fmla="*/ 5975782 h 6791323"/>
              <a:gd name="connsiteX1533" fmla="*/ 1605214 w 7219949"/>
              <a:gd name="connsiteY1533" fmla="*/ 5944029 h 6791323"/>
              <a:gd name="connsiteX1534" fmla="*/ 1439418 w 7219949"/>
              <a:gd name="connsiteY1534" fmla="*/ 5924753 h 6791323"/>
              <a:gd name="connsiteX1535" fmla="*/ 1476898 w 7219949"/>
              <a:gd name="connsiteY1535" fmla="*/ 5904672 h 6791323"/>
              <a:gd name="connsiteX1536" fmla="*/ 1642437 w 7219949"/>
              <a:gd name="connsiteY1536" fmla="*/ 5906626 h 6791323"/>
              <a:gd name="connsiteX1537" fmla="*/ 1804063 w 7219949"/>
              <a:gd name="connsiteY1537" fmla="*/ 5827103 h 6791323"/>
              <a:gd name="connsiteX1538" fmla="*/ 1510980 w 7219949"/>
              <a:gd name="connsiteY1538" fmla="*/ 5837767 h 6791323"/>
              <a:gd name="connsiteX1539" fmla="*/ 1343782 w 7219949"/>
              <a:gd name="connsiteY1539" fmla="*/ 5845016 h 6791323"/>
              <a:gd name="connsiteX1540" fmla="*/ 1279493 w 7219949"/>
              <a:gd name="connsiteY1540" fmla="*/ 5816674 h 6791323"/>
              <a:gd name="connsiteX1541" fmla="*/ 1212326 w 7219949"/>
              <a:gd name="connsiteY1541" fmla="*/ 5776157 h 6791323"/>
              <a:gd name="connsiteX1542" fmla="*/ 1119125 w 7219949"/>
              <a:gd name="connsiteY1542" fmla="*/ 5739191 h 6791323"/>
              <a:gd name="connsiteX1543" fmla="*/ 1112405 w 7219949"/>
              <a:gd name="connsiteY1543" fmla="*/ 5710776 h 6791323"/>
              <a:gd name="connsiteX1544" fmla="*/ 1132938 w 7219949"/>
              <a:gd name="connsiteY1544" fmla="*/ 5700191 h 6791323"/>
              <a:gd name="connsiteX1545" fmla="*/ 1404971 w 7219949"/>
              <a:gd name="connsiteY1545" fmla="*/ 5665463 h 6791323"/>
              <a:gd name="connsiteX1546" fmla="*/ 1419998 w 7219949"/>
              <a:gd name="connsiteY1546" fmla="*/ 5647849 h 6791323"/>
              <a:gd name="connsiteX1547" fmla="*/ 1404454 w 7219949"/>
              <a:gd name="connsiteY1547" fmla="*/ 5630814 h 6791323"/>
              <a:gd name="connsiteX1548" fmla="*/ 1370296 w 7219949"/>
              <a:gd name="connsiteY1548" fmla="*/ 5632483 h 6791323"/>
              <a:gd name="connsiteX1549" fmla="*/ 947239 w 7219949"/>
              <a:gd name="connsiteY1549" fmla="*/ 5612992 h 6791323"/>
              <a:gd name="connsiteX1550" fmla="*/ 649801 w 7219949"/>
              <a:gd name="connsiteY1550" fmla="*/ 5572766 h 6791323"/>
              <a:gd name="connsiteX1551" fmla="*/ 613465 w 7219949"/>
              <a:gd name="connsiteY1551" fmla="*/ 5548992 h 6791323"/>
              <a:gd name="connsiteX1552" fmla="*/ 652607 w 7219949"/>
              <a:gd name="connsiteY1552" fmla="*/ 5519706 h 6791323"/>
              <a:gd name="connsiteX1553" fmla="*/ 717339 w 7219949"/>
              <a:gd name="connsiteY1553" fmla="*/ 5517458 h 6791323"/>
              <a:gd name="connsiteX1554" fmla="*/ 1048459 w 7219949"/>
              <a:gd name="connsiteY1554" fmla="*/ 5518877 h 6791323"/>
              <a:gd name="connsiteX1555" fmla="*/ 1033426 w 7219949"/>
              <a:gd name="connsiteY1555" fmla="*/ 5513068 h 6791323"/>
              <a:gd name="connsiteX1556" fmla="*/ 943479 w 7219949"/>
              <a:gd name="connsiteY1556" fmla="*/ 5472628 h 6791323"/>
              <a:gd name="connsiteX1557" fmla="*/ 906387 w 7219949"/>
              <a:gd name="connsiteY1557" fmla="*/ 5443222 h 6791323"/>
              <a:gd name="connsiteX1558" fmla="*/ 798818 w 7219949"/>
              <a:gd name="connsiteY1558" fmla="*/ 5359191 h 6791323"/>
              <a:gd name="connsiteX1559" fmla="*/ 769144 w 7219949"/>
              <a:gd name="connsiteY1559" fmla="*/ 5342389 h 6791323"/>
              <a:gd name="connsiteX1560" fmla="*/ 702380 w 7219949"/>
              <a:gd name="connsiteY1560" fmla="*/ 5308776 h 6791323"/>
              <a:gd name="connsiteX1561" fmla="*/ 620777 w 7219949"/>
              <a:gd name="connsiteY1561" fmla="*/ 5359191 h 6791323"/>
              <a:gd name="connsiteX1562" fmla="*/ 505791 w 7219949"/>
              <a:gd name="connsiteY1562" fmla="*/ 5375996 h 6791323"/>
              <a:gd name="connsiteX1563" fmla="*/ 179385 w 7219949"/>
              <a:gd name="connsiteY1563" fmla="*/ 5119718 h 6791323"/>
              <a:gd name="connsiteX1564" fmla="*/ 75524 w 7219949"/>
              <a:gd name="connsiteY1564" fmla="*/ 5018886 h 6791323"/>
              <a:gd name="connsiteX1565" fmla="*/ 12469 w 7219949"/>
              <a:gd name="connsiteY1565" fmla="*/ 4918053 h 6791323"/>
              <a:gd name="connsiteX1566" fmla="*/ 1 w 7219949"/>
              <a:gd name="connsiteY1566" fmla="*/ 4899377 h 6791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</a:cxnLst>
            <a:rect l="l" t="t" r="r" b="b"/>
            <a:pathLst>
              <a:path w="7219949" h="6791323">
                <a:moveTo>
                  <a:pt x="6373343" y="5762674"/>
                </a:moveTo>
                <a:cubicBezTo>
                  <a:pt x="6389141" y="5770824"/>
                  <a:pt x="6403089" y="5781671"/>
                  <a:pt x="6413754" y="5791064"/>
                </a:cubicBezTo>
                <a:lnTo>
                  <a:pt x="6422746" y="5798985"/>
                </a:lnTo>
                <a:lnTo>
                  <a:pt x="6422797" y="5799972"/>
                </a:lnTo>
                <a:lnTo>
                  <a:pt x="6417097" y="5796731"/>
                </a:lnTo>
                <a:cubicBezTo>
                  <a:pt x="6416481" y="5797629"/>
                  <a:pt x="6421813" y="5802326"/>
                  <a:pt x="6421197" y="5803224"/>
                </a:cubicBezTo>
                <a:lnTo>
                  <a:pt x="6423069" y="5805289"/>
                </a:lnTo>
                <a:lnTo>
                  <a:pt x="6423280" y="5809382"/>
                </a:lnTo>
                <a:lnTo>
                  <a:pt x="6409944" y="5797636"/>
                </a:lnTo>
                <a:close/>
                <a:moveTo>
                  <a:pt x="1540022" y="5527312"/>
                </a:moveTo>
                <a:cubicBezTo>
                  <a:pt x="1533822" y="5526853"/>
                  <a:pt x="1527910" y="5527508"/>
                  <a:pt x="1522578" y="5529871"/>
                </a:cubicBezTo>
                <a:lnTo>
                  <a:pt x="1509084" y="5542239"/>
                </a:lnTo>
                <a:lnTo>
                  <a:pt x="1523166" y="5546372"/>
                </a:lnTo>
                <a:cubicBezTo>
                  <a:pt x="1532229" y="5547156"/>
                  <a:pt x="1541462" y="5546122"/>
                  <a:pt x="1550935" y="5543314"/>
                </a:cubicBezTo>
                <a:lnTo>
                  <a:pt x="1571395" y="5533722"/>
                </a:lnTo>
                <a:lnTo>
                  <a:pt x="1559206" y="5531447"/>
                </a:lnTo>
                <a:close/>
                <a:moveTo>
                  <a:pt x="1444220" y="5502038"/>
                </a:moveTo>
                <a:lnTo>
                  <a:pt x="1442366" y="5504927"/>
                </a:lnTo>
                <a:lnTo>
                  <a:pt x="1445716" y="5504667"/>
                </a:lnTo>
                <a:close/>
                <a:moveTo>
                  <a:pt x="1109001" y="5399894"/>
                </a:moveTo>
                <a:cubicBezTo>
                  <a:pt x="1095787" y="5398318"/>
                  <a:pt x="1090919" y="5418013"/>
                  <a:pt x="1088139" y="5430615"/>
                </a:cubicBezTo>
                <a:cubicBezTo>
                  <a:pt x="1080719" y="5460025"/>
                  <a:pt x="1128939" y="5502038"/>
                  <a:pt x="1154903" y="5493637"/>
                </a:cubicBezTo>
                <a:cubicBezTo>
                  <a:pt x="1173449" y="5485233"/>
                  <a:pt x="1184577" y="5485233"/>
                  <a:pt x="1199413" y="5502038"/>
                </a:cubicBezTo>
                <a:lnTo>
                  <a:pt x="1203154" y="5506753"/>
                </a:lnTo>
                <a:lnTo>
                  <a:pt x="1221483" y="5500369"/>
                </a:lnTo>
                <a:cubicBezTo>
                  <a:pt x="1232573" y="5497546"/>
                  <a:pt x="1243522" y="5496670"/>
                  <a:pt x="1254063" y="5500404"/>
                </a:cubicBezTo>
                <a:lnTo>
                  <a:pt x="1257548" y="5502518"/>
                </a:lnTo>
                <a:lnTo>
                  <a:pt x="1259224" y="5501513"/>
                </a:lnTo>
                <a:cubicBezTo>
                  <a:pt x="1262470" y="5502038"/>
                  <a:pt x="1266180" y="5504139"/>
                  <a:pt x="1269888" y="5506239"/>
                </a:cubicBezTo>
                <a:lnTo>
                  <a:pt x="1271060" y="5511704"/>
                </a:lnTo>
                <a:lnTo>
                  <a:pt x="1284187" y="5528103"/>
                </a:lnTo>
                <a:cubicBezTo>
                  <a:pt x="1288728" y="5531073"/>
                  <a:pt x="1292311" y="5529986"/>
                  <a:pt x="1295893" y="5528899"/>
                </a:cubicBezTo>
                <a:cubicBezTo>
                  <a:pt x="1306638" y="5525637"/>
                  <a:pt x="1317803" y="5524150"/>
                  <a:pt x="1329134" y="5523362"/>
                </a:cubicBezTo>
                <a:lnTo>
                  <a:pt x="1345023" y="5522735"/>
                </a:lnTo>
                <a:lnTo>
                  <a:pt x="1332945" y="5502038"/>
                </a:lnTo>
                <a:cubicBezTo>
                  <a:pt x="1321818" y="5481032"/>
                  <a:pt x="1329234" y="5443220"/>
                  <a:pt x="1306980" y="5439018"/>
                </a:cubicBezTo>
                <a:cubicBezTo>
                  <a:pt x="1262471" y="5430615"/>
                  <a:pt x="1217960" y="5405407"/>
                  <a:pt x="1173450" y="5413812"/>
                </a:cubicBezTo>
                <a:cubicBezTo>
                  <a:pt x="1154903" y="5418012"/>
                  <a:pt x="1140066" y="5426415"/>
                  <a:pt x="1125229" y="5409611"/>
                </a:cubicBezTo>
                <a:cubicBezTo>
                  <a:pt x="1118737" y="5403308"/>
                  <a:pt x="1113406" y="5400419"/>
                  <a:pt x="1109001" y="5399894"/>
                </a:cubicBezTo>
                <a:close/>
                <a:moveTo>
                  <a:pt x="1" y="5033886"/>
                </a:moveTo>
                <a:lnTo>
                  <a:pt x="20697" y="5050987"/>
                </a:lnTo>
                <a:cubicBezTo>
                  <a:pt x="27074" y="5061686"/>
                  <a:pt x="30087" y="5076653"/>
                  <a:pt x="27306" y="5098712"/>
                </a:cubicBezTo>
                <a:cubicBezTo>
                  <a:pt x="23597" y="5123918"/>
                  <a:pt x="60687" y="5128120"/>
                  <a:pt x="75524" y="5149127"/>
                </a:cubicBezTo>
                <a:cubicBezTo>
                  <a:pt x="134871" y="5233153"/>
                  <a:pt x="216473" y="5275165"/>
                  <a:pt x="309203" y="5291971"/>
                </a:cubicBezTo>
                <a:cubicBezTo>
                  <a:pt x="338877" y="5300375"/>
                  <a:pt x="353715" y="5317180"/>
                  <a:pt x="353715" y="5350789"/>
                </a:cubicBezTo>
                <a:cubicBezTo>
                  <a:pt x="309203" y="5375997"/>
                  <a:pt x="268403" y="5363394"/>
                  <a:pt x="223891" y="5333986"/>
                </a:cubicBezTo>
                <a:cubicBezTo>
                  <a:pt x="171963" y="5296173"/>
                  <a:pt x="105199" y="5287770"/>
                  <a:pt x="45852" y="5266763"/>
                </a:cubicBezTo>
                <a:lnTo>
                  <a:pt x="1" y="5245499"/>
                </a:lnTo>
                <a:close/>
                <a:moveTo>
                  <a:pt x="6018519" y="3828679"/>
                </a:moveTo>
                <a:cubicBezTo>
                  <a:pt x="6029739" y="3830275"/>
                  <a:pt x="6044375" y="3839886"/>
                  <a:pt x="6061272" y="3852562"/>
                </a:cubicBezTo>
                <a:lnTo>
                  <a:pt x="6123598" y="3899316"/>
                </a:lnTo>
                <a:lnTo>
                  <a:pt x="6135571" y="3918704"/>
                </a:lnTo>
                <a:lnTo>
                  <a:pt x="6095110" y="3884769"/>
                </a:lnTo>
                <a:cubicBezTo>
                  <a:pt x="6086661" y="3878430"/>
                  <a:pt x="6074842" y="3870928"/>
                  <a:pt x="6067502" y="3862695"/>
                </a:cubicBezTo>
                <a:cubicBezTo>
                  <a:pt x="6065242" y="3859633"/>
                  <a:pt x="6062425" y="3857521"/>
                  <a:pt x="6058500" y="3857305"/>
                </a:cubicBezTo>
                <a:cubicBezTo>
                  <a:pt x="6049541" y="3858772"/>
                  <a:pt x="6043909" y="3854548"/>
                  <a:pt x="6028122" y="3839975"/>
                </a:cubicBezTo>
                <a:cubicBezTo>
                  <a:pt x="6025860" y="3836914"/>
                  <a:pt x="6020227" y="3832690"/>
                  <a:pt x="6018519" y="3828679"/>
                </a:cubicBezTo>
                <a:close/>
                <a:moveTo>
                  <a:pt x="5917528" y="3369309"/>
                </a:moveTo>
                <a:lnTo>
                  <a:pt x="5932912" y="3381207"/>
                </a:lnTo>
                <a:lnTo>
                  <a:pt x="5934660" y="3383263"/>
                </a:lnTo>
                <a:lnTo>
                  <a:pt x="5930917" y="3380432"/>
                </a:lnTo>
                <a:close/>
                <a:moveTo>
                  <a:pt x="6015135" y="2860684"/>
                </a:moveTo>
                <a:lnTo>
                  <a:pt x="6020320" y="2864266"/>
                </a:lnTo>
                <a:lnTo>
                  <a:pt x="6021276" y="2864967"/>
                </a:lnTo>
                <a:lnTo>
                  <a:pt x="6021151" y="2865757"/>
                </a:lnTo>
                <a:lnTo>
                  <a:pt x="6017986" y="2863246"/>
                </a:lnTo>
                <a:close/>
                <a:moveTo>
                  <a:pt x="5801996" y="2690461"/>
                </a:moveTo>
                <a:cubicBezTo>
                  <a:pt x="5802414" y="2690607"/>
                  <a:pt x="5803170" y="2691043"/>
                  <a:pt x="5803170" y="2691043"/>
                </a:cubicBezTo>
                <a:cubicBezTo>
                  <a:pt x="5805868" y="2693372"/>
                  <a:pt x="5805868" y="2693372"/>
                  <a:pt x="5805707" y="2693665"/>
                </a:cubicBezTo>
                <a:lnTo>
                  <a:pt x="5803117" y="2692169"/>
                </a:lnTo>
                <a:lnTo>
                  <a:pt x="5802846" y="2691627"/>
                </a:lnTo>
                <a:cubicBezTo>
                  <a:pt x="5801497" y="2690463"/>
                  <a:pt x="5801578" y="2690317"/>
                  <a:pt x="5801996" y="2690461"/>
                </a:cubicBezTo>
                <a:close/>
                <a:moveTo>
                  <a:pt x="5712609" y="2643924"/>
                </a:moveTo>
                <a:lnTo>
                  <a:pt x="5716036" y="2646416"/>
                </a:lnTo>
                <a:lnTo>
                  <a:pt x="5712958" y="2644329"/>
                </a:lnTo>
                <a:close/>
                <a:moveTo>
                  <a:pt x="6874443" y="1314142"/>
                </a:moveTo>
                <a:cubicBezTo>
                  <a:pt x="6878353" y="1314585"/>
                  <a:pt x="6883785" y="1319137"/>
                  <a:pt x="6887098" y="1320495"/>
                </a:cubicBezTo>
                <a:cubicBezTo>
                  <a:pt x="6904587" y="1332314"/>
                  <a:pt x="6910018" y="1336864"/>
                  <a:pt x="6911869" y="1346903"/>
                </a:cubicBezTo>
                <a:cubicBezTo>
                  <a:pt x="6913391" y="1351008"/>
                  <a:pt x="6916106" y="1353282"/>
                  <a:pt x="6919419" y="1354642"/>
                </a:cubicBezTo>
                <a:cubicBezTo>
                  <a:pt x="6928761" y="1359638"/>
                  <a:pt x="6939027" y="1369651"/>
                  <a:pt x="6947175" y="1376475"/>
                </a:cubicBezTo>
                <a:cubicBezTo>
                  <a:pt x="6963470" y="1390124"/>
                  <a:pt x="6977050" y="1401498"/>
                  <a:pt x="6995137" y="1412403"/>
                </a:cubicBezTo>
                <a:cubicBezTo>
                  <a:pt x="7001165" y="1416038"/>
                  <a:pt x="7012625" y="1424223"/>
                  <a:pt x="7014744" y="1427412"/>
                </a:cubicBezTo>
                <a:cubicBezTo>
                  <a:pt x="7023818" y="1439255"/>
                  <a:pt x="7038590" y="1448799"/>
                  <a:pt x="7045544" y="1457454"/>
                </a:cubicBezTo>
                <a:cubicBezTo>
                  <a:pt x="7050379" y="1462919"/>
                  <a:pt x="7055811" y="1467467"/>
                  <a:pt x="7061838" y="1471102"/>
                </a:cubicBezTo>
                <a:cubicBezTo>
                  <a:pt x="7073897" y="1478372"/>
                  <a:pt x="7082045" y="1485196"/>
                  <a:pt x="7091714" y="1496126"/>
                </a:cubicBezTo>
                <a:cubicBezTo>
                  <a:pt x="7099266" y="1503865"/>
                  <a:pt x="7104697" y="1508414"/>
                  <a:pt x="7114038" y="1513409"/>
                </a:cubicBezTo>
                <a:cubicBezTo>
                  <a:pt x="7122320" y="1516809"/>
                  <a:pt x="7131363" y="1522261"/>
                  <a:pt x="7140637" y="1528968"/>
                </a:cubicBezTo>
                <a:lnTo>
                  <a:pt x="7141158" y="1529398"/>
                </a:lnTo>
                <a:lnTo>
                  <a:pt x="7138593" y="1533830"/>
                </a:lnTo>
                <a:lnTo>
                  <a:pt x="7124726" y="1544846"/>
                </a:lnTo>
                <a:lnTo>
                  <a:pt x="7099056" y="1523496"/>
                </a:lnTo>
                <a:cubicBezTo>
                  <a:pt x="7099056" y="1523496"/>
                  <a:pt x="7099653" y="1522582"/>
                  <a:pt x="7096937" y="1520307"/>
                </a:cubicBezTo>
                <a:cubicBezTo>
                  <a:pt x="7100846" y="1520751"/>
                  <a:pt x="7102965" y="1523942"/>
                  <a:pt x="7108397" y="1528492"/>
                </a:cubicBezTo>
                <a:cubicBezTo>
                  <a:pt x="7111113" y="1530767"/>
                  <a:pt x="7111710" y="1529851"/>
                  <a:pt x="7111710" y="1529851"/>
                </a:cubicBezTo>
                <a:cubicBezTo>
                  <a:pt x="7112307" y="1528936"/>
                  <a:pt x="7113501" y="1527107"/>
                  <a:pt x="7110188" y="1525747"/>
                </a:cubicBezTo>
                <a:cubicBezTo>
                  <a:pt x="7107473" y="1523472"/>
                  <a:pt x="7105950" y="1519367"/>
                  <a:pt x="7103234" y="1517093"/>
                </a:cubicBezTo>
                <a:cubicBezTo>
                  <a:pt x="7086341" y="1504359"/>
                  <a:pt x="7074553" y="1490241"/>
                  <a:pt x="7058257" y="1476591"/>
                </a:cubicBezTo>
                <a:cubicBezTo>
                  <a:pt x="7009372" y="1435645"/>
                  <a:pt x="6957770" y="1392425"/>
                  <a:pt x="6908883" y="1351478"/>
                </a:cubicBezTo>
                <a:cubicBezTo>
                  <a:pt x="6892588" y="1337829"/>
                  <a:pt x="6879606" y="1325540"/>
                  <a:pt x="6874443" y="1314142"/>
                </a:cubicBezTo>
                <a:close/>
                <a:moveTo>
                  <a:pt x="6661736" y="1273216"/>
                </a:moveTo>
                <a:cubicBezTo>
                  <a:pt x="6665048" y="1274577"/>
                  <a:pt x="6665646" y="1273660"/>
                  <a:pt x="6671078" y="1278211"/>
                </a:cubicBezTo>
                <a:cubicBezTo>
                  <a:pt x="6679225" y="1285035"/>
                  <a:pt x="6687373" y="1291859"/>
                  <a:pt x="6695521" y="1298683"/>
                </a:cubicBezTo>
                <a:cubicBezTo>
                  <a:pt x="6706056" y="1301849"/>
                  <a:pt x="6718112" y="1309119"/>
                  <a:pt x="6734408" y="1322768"/>
                </a:cubicBezTo>
                <a:cubicBezTo>
                  <a:pt x="6739840" y="1327317"/>
                  <a:pt x="6745273" y="1331867"/>
                  <a:pt x="6750704" y="1336417"/>
                </a:cubicBezTo>
                <a:cubicBezTo>
                  <a:pt x="6777266" y="1360079"/>
                  <a:pt x="6806215" y="1380082"/>
                  <a:pt x="6833971" y="1401916"/>
                </a:cubicBezTo>
                <a:cubicBezTo>
                  <a:pt x="6836687" y="1404191"/>
                  <a:pt x="6840596" y="1404636"/>
                  <a:pt x="6846625" y="1408272"/>
                </a:cubicBezTo>
                <a:cubicBezTo>
                  <a:pt x="6830927" y="1393707"/>
                  <a:pt x="6814631" y="1380058"/>
                  <a:pt x="6801052" y="1368685"/>
                </a:cubicBezTo>
                <a:cubicBezTo>
                  <a:pt x="6801052" y="1368685"/>
                  <a:pt x="6801649" y="1367769"/>
                  <a:pt x="6801649" y="1367769"/>
                </a:cubicBezTo>
                <a:cubicBezTo>
                  <a:pt x="6817944" y="1381418"/>
                  <a:pt x="6834240" y="1395068"/>
                  <a:pt x="6847820" y="1406440"/>
                </a:cubicBezTo>
                <a:lnTo>
                  <a:pt x="6874094" y="1428448"/>
                </a:lnTo>
                <a:lnTo>
                  <a:pt x="6875058" y="1439534"/>
                </a:lnTo>
                <a:lnTo>
                  <a:pt x="6875306" y="1440882"/>
                </a:lnTo>
                <a:lnTo>
                  <a:pt x="6872919" y="1438783"/>
                </a:lnTo>
                <a:cubicBezTo>
                  <a:pt x="6871725" y="1440613"/>
                  <a:pt x="6873843" y="1443801"/>
                  <a:pt x="6867815" y="1440167"/>
                </a:cubicBezTo>
                <a:cubicBezTo>
                  <a:pt x="6865099" y="1437892"/>
                  <a:pt x="6859668" y="1433343"/>
                  <a:pt x="6863577" y="1433787"/>
                </a:cubicBezTo>
                <a:cubicBezTo>
                  <a:pt x="6858145" y="1429238"/>
                  <a:pt x="6852713" y="1424688"/>
                  <a:pt x="6847282" y="1420139"/>
                </a:cubicBezTo>
                <a:cubicBezTo>
                  <a:pt x="6846684" y="1421055"/>
                  <a:pt x="6848207" y="1425158"/>
                  <a:pt x="6842178" y="1421523"/>
                </a:cubicBezTo>
                <a:cubicBezTo>
                  <a:pt x="6839463" y="1419248"/>
                  <a:pt x="6837344" y="1416059"/>
                  <a:pt x="6837941" y="1415144"/>
                </a:cubicBezTo>
                <a:cubicBezTo>
                  <a:pt x="6832508" y="1410594"/>
                  <a:pt x="6827077" y="1406045"/>
                  <a:pt x="6824360" y="1403770"/>
                </a:cubicBezTo>
                <a:cubicBezTo>
                  <a:pt x="6821047" y="1402410"/>
                  <a:pt x="6822570" y="1406515"/>
                  <a:pt x="6817137" y="1401965"/>
                </a:cubicBezTo>
                <a:cubicBezTo>
                  <a:pt x="6814422" y="1399691"/>
                  <a:pt x="6808394" y="1396056"/>
                  <a:pt x="6806872" y="1391951"/>
                </a:cubicBezTo>
                <a:cubicBezTo>
                  <a:pt x="6802037" y="1386486"/>
                  <a:pt x="6792098" y="1382407"/>
                  <a:pt x="6787263" y="1376942"/>
                </a:cubicBezTo>
                <a:cubicBezTo>
                  <a:pt x="6780310" y="1368288"/>
                  <a:pt x="6774280" y="1364653"/>
                  <a:pt x="6768849" y="1360104"/>
                </a:cubicBezTo>
                <a:cubicBezTo>
                  <a:pt x="6764015" y="1354639"/>
                  <a:pt x="6760701" y="1353280"/>
                  <a:pt x="6755270" y="1348729"/>
                </a:cubicBezTo>
                <a:cubicBezTo>
                  <a:pt x="6745929" y="1343735"/>
                  <a:pt x="6732349" y="1332361"/>
                  <a:pt x="6722679" y="1321431"/>
                </a:cubicBezTo>
                <a:cubicBezTo>
                  <a:pt x="6714531" y="1314608"/>
                  <a:pt x="6704592" y="1310527"/>
                  <a:pt x="6694923" y="1299599"/>
                </a:cubicBezTo>
                <a:cubicBezTo>
                  <a:pt x="6694327" y="1300514"/>
                  <a:pt x="6684388" y="1296433"/>
                  <a:pt x="6681074" y="1295074"/>
                </a:cubicBezTo>
                <a:cubicBezTo>
                  <a:pt x="6668421" y="1288719"/>
                  <a:pt x="6668421" y="1288719"/>
                  <a:pt x="6662660" y="1278235"/>
                </a:cubicBezTo>
                <a:cubicBezTo>
                  <a:pt x="6660542" y="1275045"/>
                  <a:pt x="6658423" y="1271857"/>
                  <a:pt x="6661736" y="1273216"/>
                </a:cubicBezTo>
                <a:close/>
                <a:moveTo>
                  <a:pt x="0" y="0"/>
                </a:moveTo>
                <a:lnTo>
                  <a:pt x="6972406" y="0"/>
                </a:lnTo>
                <a:lnTo>
                  <a:pt x="6976138" y="3025"/>
                </a:lnTo>
                <a:cubicBezTo>
                  <a:pt x="7031776" y="36635"/>
                  <a:pt x="7039194" y="91252"/>
                  <a:pt x="7039194" y="150070"/>
                </a:cubicBezTo>
                <a:cubicBezTo>
                  <a:pt x="7039194" y="183680"/>
                  <a:pt x="6990976" y="229896"/>
                  <a:pt x="6968720" y="225694"/>
                </a:cubicBezTo>
                <a:cubicBezTo>
                  <a:pt x="6924210" y="221494"/>
                  <a:pt x="6924210" y="221494"/>
                  <a:pt x="6927918" y="271907"/>
                </a:cubicBezTo>
                <a:cubicBezTo>
                  <a:pt x="6909374" y="276108"/>
                  <a:pt x="6905662" y="259304"/>
                  <a:pt x="6898245" y="246701"/>
                </a:cubicBezTo>
                <a:cubicBezTo>
                  <a:pt x="6894538" y="242499"/>
                  <a:pt x="6887118" y="225694"/>
                  <a:pt x="6879700" y="234099"/>
                </a:cubicBezTo>
                <a:cubicBezTo>
                  <a:pt x="6861154" y="257204"/>
                  <a:pt x="6840752" y="256155"/>
                  <a:pt x="6819888" y="250377"/>
                </a:cubicBezTo>
                <a:lnTo>
                  <a:pt x="6809591" y="247177"/>
                </a:lnTo>
                <a:lnTo>
                  <a:pt x="6854840" y="305140"/>
                </a:lnTo>
                <a:cubicBezTo>
                  <a:pt x="6907174" y="362842"/>
                  <a:pt x="6968376" y="414047"/>
                  <a:pt x="6996193" y="495970"/>
                </a:cubicBezTo>
                <a:cubicBezTo>
                  <a:pt x="6999904" y="512775"/>
                  <a:pt x="7011030" y="525381"/>
                  <a:pt x="7022160" y="542186"/>
                </a:cubicBezTo>
                <a:cubicBezTo>
                  <a:pt x="7007324" y="558992"/>
                  <a:pt x="6988777" y="558992"/>
                  <a:pt x="6973940" y="579998"/>
                </a:cubicBezTo>
                <a:cubicBezTo>
                  <a:pt x="6951686" y="617810"/>
                  <a:pt x="6896048" y="626213"/>
                  <a:pt x="6858954" y="596802"/>
                </a:cubicBezTo>
                <a:cubicBezTo>
                  <a:pt x="6832989" y="571597"/>
                  <a:pt x="6814442" y="533782"/>
                  <a:pt x="6773643" y="533782"/>
                </a:cubicBezTo>
                <a:cubicBezTo>
                  <a:pt x="6758804" y="533782"/>
                  <a:pt x="6758805" y="512775"/>
                  <a:pt x="6755096" y="500173"/>
                </a:cubicBezTo>
                <a:cubicBezTo>
                  <a:pt x="6751387" y="462361"/>
                  <a:pt x="6729134" y="437154"/>
                  <a:pt x="6706878" y="411945"/>
                </a:cubicBezTo>
                <a:cubicBezTo>
                  <a:pt x="6688331" y="390939"/>
                  <a:pt x="6677203" y="382534"/>
                  <a:pt x="6658658" y="407744"/>
                </a:cubicBezTo>
                <a:cubicBezTo>
                  <a:pt x="6651238" y="416145"/>
                  <a:pt x="6640113" y="420347"/>
                  <a:pt x="6632692" y="411945"/>
                </a:cubicBezTo>
                <a:cubicBezTo>
                  <a:pt x="6617855" y="399340"/>
                  <a:pt x="6628985" y="386739"/>
                  <a:pt x="6636401" y="378334"/>
                </a:cubicBezTo>
                <a:cubicBezTo>
                  <a:pt x="6647530" y="361528"/>
                  <a:pt x="6649384" y="348925"/>
                  <a:pt x="6645211" y="338946"/>
                </a:cubicBezTo>
                <a:lnTo>
                  <a:pt x="6638682" y="330642"/>
                </a:lnTo>
                <a:lnTo>
                  <a:pt x="6629003" y="328429"/>
                </a:lnTo>
                <a:cubicBezTo>
                  <a:pt x="6623650" y="326197"/>
                  <a:pt x="6618201" y="322850"/>
                  <a:pt x="6612637" y="318125"/>
                </a:cubicBezTo>
                <a:lnTo>
                  <a:pt x="6566929" y="282867"/>
                </a:lnTo>
                <a:lnTo>
                  <a:pt x="6521417" y="253869"/>
                </a:lnTo>
                <a:lnTo>
                  <a:pt x="6516468" y="249391"/>
                </a:lnTo>
                <a:lnTo>
                  <a:pt x="6453141" y="217291"/>
                </a:lnTo>
                <a:cubicBezTo>
                  <a:pt x="6438304" y="213091"/>
                  <a:pt x="6427177" y="196286"/>
                  <a:pt x="6412340" y="213092"/>
                </a:cubicBezTo>
                <a:lnTo>
                  <a:pt x="6404667" y="240606"/>
                </a:lnTo>
                <a:lnTo>
                  <a:pt x="6453468" y="321004"/>
                </a:lnTo>
                <a:lnTo>
                  <a:pt x="6475397" y="339129"/>
                </a:lnTo>
                <a:cubicBezTo>
                  <a:pt x="6527325" y="368540"/>
                  <a:pt x="6568127" y="414754"/>
                  <a:pt x="6608927" y="465170"/>
                </a:cubicBezTo>
                <a:cubicBezTo>
                  <a:pt x="6612638" y="469371"/>
                  <a:pt x="6623764" y="473571"/>
                  <a:pt x="6620054" y="477775"/>
                </a:cubicBezTo>
                <a:cubicBezTo>
                  <a:pt x="6616346" y="540793"/>
                  <a:pt x="6664565" y="553396"/>
                  <a:pt x="6694237" y="578607"/>
                </a:cubicBezTo>
                <a:cubicBezTo>
                  <a:pt x="6838899" y="696243"/>
                  <a:pt x="6961302" y="847491"/>
                  <a:pt x="7113377" y="948322"/>
                </a:cubicBezTo>
                <a:cubicBezTo>
                  <a:pt x="7131925" y="960926"/>
                  <a:pt x="7139343" y="973530"/>
                  <a:pt x="7128214" y="994538"/>
                </a:cubicBezTo>
                <a:cubicBezTo>
                  <a:pt x="7117088" y="1011342"/>
                  <a:pt x="7105960" y="1015542"/>
                  <a:pt x="7091123" y="1007141"/>
                </a:cubicBezTo>
                <a:cubicBezTo>
                  <a:pt x="7057739" y="986132"/>
                  <a:pt x="7020650" y="986133"/>
                  <a:pt x="6987266" y="986133"/>
                </a:cubicBezTo>
                <a:cubicBezTo>
                  <a:pt x="6942754" y="986133"/>
                  <a:pt x="6909374" y="969328"/>
                  <a:pt x="6879700" y="939920"/>
                </a:cubicBezTo>
                <a:cubicBezTo>
                  <a:pt x="6850027" y="914712"/>
                  <a:pt x="6812936" y="897906"/>
                  <a:pt x="6779551" y="881101"/>
                </a:cubicBezTo>
                <a:cubicBezTo>
                  <a:pt x="6755442" y="870597"/>
                  <a:pt x="6740604" y="872697"/>
                  <a:pt x="6730404" y="882676"/>
                </a:cubicBezTo>
                <a:lnTo>
                  <a:pt x="6729427" y="884274"/>
                </a:lnTo>
                <a:lnTo>
                  <a:pt x="6739797" y="897722"/>
                </a:lnTo>
                <a:cubicBezTo>
                  <a:pt x="6771788" y="939211"/>
                  <a:pt x="6805172" y="979124"/>
                  <a:pt x="6844118" y="1012735"/>
                </a:cubicBezTo>
                <a:cubicBezTo>
                  <a:pt x="6899755" y="1054748"/>
                  <a:pt x="6933139" y="1126170"/>
                  <a:pt x="6973940" y="1189190"/>
                </a:cubicBezTo>
                <a:cubicBezTo>
                  <a:pt x="6988775" y="1210196"/>
                  <a:pt x="6996195" y="1218600"/>
                  <a:pt x="7018451" y="1222802"/>
                </a:cubicBezTo>
                <a:cubicBezTo>
                  <a:pt x="7040705" y="1231204"/>
                  <a:pt x="7085218" y="1231204"/>
                  <a:pt x="7055542" y="1285821"/>
                </a:cubicBezTo>
                <a:cubicBezTo>
                  <a:pt x="7048124" y="1298426"/>
                  <a:pt x="7059251" y="1315231"/>
                  <a:pt x="7070379" y="1311029"/>
                </a:cubicBezTo>
                <a:cubicBezTo>
                  <a:pt x="7122307" y="1290022"/>
                  <a:pt x="7133437" y="1340437"/>
                  <a:pt x="7159402" y="1365647"/>
                </a:cubicBezTo>
                <a:cubicBezTo>
                  <a:pt x="7177945" y="1386654"/>
                  <a:pt x="7192781" y="1407658"/>
                  <a:pt x="7207620" y="1428667"/>
                </a:cubicBezTo>
                <a:cubicBezTo>
                  <a:pt x="7229876" y="1470679"/>
                  <a:pt x="7222456" y="1487484"/>
                  <a:pt x="7181656" y="1491685"/>
                </a:cubicBezTo>
                <a:cubicBezTo>
                  <a:pt x="7170528" y="1495888"/>
                  <a:pt x="7163108" y="1491685"/>
                  <a:pt x="7155691" y="1504289"/>
                </a:cubicBezTo>
                <a:lnTo>
                  <a:pt x="7146061" y="1520928"/>
                </a:lnTo>
                <a:lnTo>
                  <a:pt x="7139336" y="1515675"/>
                </a:lnTo>
                <a:cubicBezTo>
                  <a:pt x="7133870" y="1511982"/>
                  <a:pt x="7127991" y="1508118"/>
                  <a:pt x="7121201" y="1502431"/>
                </a:cubicBezTo>
                <a:cubicBezTo>
                  <a:pt x="7113650" y="1494692"/>
                  <a:pt x="7102189" y="1486507"/>
                  <a:pt x="7091326" y="1477408"/>
                </a:cubicBezTo>
                <a:cubicBezTo>
                  <a:pt x="7088611" y="1475134"/>
                  <a:pt x="7088611" y="1475134"/>
                  <a:pt x="7085894" y="1472858"/>
                </a:cubicBezTo>
                <a:cubicBezTo>
                  <a:pt x="7072046" y="1468333"/>
                  <a:pt x="7059064" y="1456044"/>
                  <a:pt x="7046678" y="1442841"/>
                </a:cubicBezTo>
                <a:cubicBezTo>
                  <a:pt x="7037009" y="1431913"/>
                  <a:pt x="7025549" y="1423727"/>
                  <a:pt x="7016475" y="1411883"/>
                </a:cubicBezTo>
                <a:cubicBezTo>
                  <a:pt x="7016475" y="1411883"/>
                  <a:pt x="7013761" y="1409609"/>
                  <a:pt x="7010448" y="1408249"/>
                </a:cubicBezTo>
                <a:cubicBezTo>
                  <a:pt x="7007135" y="1406890"/>
                  <a:pt x="7004418" y="1404614"/>
                  <a:pt x="7001703" y="1402339"/>
                </a:cubicBezTo>
                <a:cubicBezTo>
                  <a:pt x="6975139" y="1378677"/>
                  <a:pt x="6945594" y="1359588"/>
                  <a:pt x="6919629" y="1335011"/>
                </a:cubicBezTo>
                <a:cubicBezTo>
                  <a:pt x="6908765" y="1325911"/>
                  <a:pt x="6901543" y="1324106"/>
                  <a:pt x="6893991" y="1316366"/>
                </a:cubicBezTo>
                <a:cubicBezTo>
                  <a:pt x="6885843" y="1309543"/>
                  <a:pt x="6874980" y="1300444"/>
                  <a:pt x="6866833" y="1293618"/>
                </a:cubicBezTo>
                <a:cubicBezTo>
                  <a:pt x="6849940" y="1280885"/>
                  <a:pt x="6838749" y="1265852"/>
                  <a:pt x="6823976" y="1256308"/>
                </a:cubicBezTo>
                <a:cubicBezTo>
                  <a:pt x="6818544" y="1251759"/>
                  <a:pt x="6815828" y="1249483"/>
                  <a:pt x="6813113" y="1247208"/>
                </a:cubicBezTo>
                <a:cubicBezTo>
                  <a:pt x="6810396" y="1244933"/>
                  <a:pt x="6808278" y="1241744"/>
                  <a:pt x="6804368" y="1241298"/>
                </a:cubicBezTo>
                <a:cubicBezTo>
                  <a:pt x="6803770" y="1242214"/>
                  <a:pt x="6805293" y="1246319"/>
                  <a:pt x="6808008" y="1248592"/>
                </a:cubicBezTo>
                <a:cubicBezTo>
                  <a:pt x="6815559" y="1256331"/>
                  <a:pt x="6821916" y="1265901"/>
                  <a:pt x="6832780" y="1275000"/>
                </a:cubicBezTo>
                <a:cubicBezTo>
                  <a:pt x="6838212" y="1279550"/>
                  <a:pt x="6837018" y="1281380"/>
                  <a:pt x="6841853" y="1286843"/>
                </a:cubicBezTo>
                <a:cubicBezTo>
                  <a:pt x="6826482" y="1278214"/>
                  <a:pt x="6812902" y="1266840"/>
                  <a:pt x="6798727" y="1256381"/>
                </a:cubicBezTo>
                <a:cubicBezTo>
                  <a:pt x="6787266" y="1248196"/>
                  <a:pt x="6777924" y="1243201"/>
                  <a:pt x="6766464" y="1235017"/>
                </a:cubicBezTo>
                <a:cubicBezTo>
                  <a:pt x="6763748" y="1232742"/>
                  <a:pt x="6757123" y="1230024"/>
                  <a:pt x="6758645" y="1234127"/>
                </a:cubicBezTo>
                <a:cubicBezTo>
                  <a:pt x="6760167" y="1238231"/>
                  <a:pt x="6766195" y="1241867"/>
                  <a:pt x="6768911" y="1244142"/>
                </a:cubicBezTo>
                <a:cubicBezTo>
                  <a:pt x="6787923" y="1260065"/>
                  <a:pt x="6804218" y="1273713"/>
                  <a:pt x="6823228" y="1289638"/>
                </a:cubicBezTo>
                <a:cubicBezTo>
                  <a:pt x="6855819" y="1316935"/>
                  <a:pt x="6886619" y="1346977"/>
                  <a:pt x="6912914" y="1377488"/>
                </a:cubicBezTo>
                <a:cubicBezTo>
                  <a:pt x="6922582" y="1388418"/>
                  <a:pt x="6936759" y="1398877"/>
                  <a:pt x="6946428" y="1409806"/>
                </a:cubicBezTo>
                <a:cubicBezTo>
                  <a:pt x="6956695" y="1419820"/>
                  <a:pt x="6970871" y="1430278"/>
                  <a:pt x="6985048" y="1440738"/>
                </a:cubicBezTo>
                <a:cubicBezTo>
                  <a:pt x="6997106" y="1448006"/>
                  <a:pt x="7013998" y="1460742"/>
                  <a:pt x="7027577" y="1472115"/>
                </a:cubicBezTo>
                <a:cubicBezTo>
                  <a:pt x="7048707" y="1491229"/>
                  <a:pt x="7071628" y="1507597"/>
                  <a:pt x="7091564" y="1528541"/>
                </a:cubicBezTo>
                <a:cubicBezTo>
                  <a:pt x="7093683" y="1531731"/>
                  <a:pt x="7096399" y="1534005"/>
                  <a:pt x="7099712" y="1535365"/>
                </a:cubicBezTo>
                <a:lnTo>
                  <a:pt x="7117937" y="1550238"/>
                </a:lnTo>
                <a:lnTo>
                  <a:pt x="7116280" y="1551555"/>
                </a:lnTo>
                <a:cubicBezTo>
                  <a:pt x="7100053" y="1558907"/>
                  <a:pt x="7081507" y="1556806"/>
                  <a:pt x="7062962" y="1542099"/>
                </a:cubicBezTo>
                <a:lnTo>
                  <a:pt x="7015166" y="1506268"/>
                </a:lnTo>
                <a:lnTo>
                  <a:pt x="7004833" y="1494095"/>
                </a:lnTo>
                <a:cubicBezTo>
                  <a:pt x="7000000" y="1488632"/>
                  <a:pt x="6996089" y="1488186"/>
                  <a:pt x="6995492" y="1489101"/>
                </a:cubicBezTo>
                <a:lnTo>
                  <a:pt x="6993256" y="1489842"/>
                </a:lnTo>
                <a:lnTo>
                  <a:pt x="6965594" y="1469104"/>
                </a:lnTo>
                <a:cubicBezTo>
                  <a:pt x="6934993" y="1442321"/>
                  <a:pt x="6907174" y="1411860"/>
                  <a:pt x="6884918" y="1374048"/>
                </a:cubicBezTo>
                <a:lnTo>
                  <a:pt x="6879747" y="1365262"/>
                </a:lnTo>
                <a:lnTo>
                  <a:pt x="6876447" y="1375638"/>
                </a:lnTo>
                <a:lnTo>
                  <a:pt x="6874201" y="1388700"/>
                </a:lnTo>
                <a:lnTo>
                  <a:pt x="6860295" y="1374446"/>
                </a:lnTo>
                <a:cubicBezTo>
                  <a:pt x="6852744" y="1366708"/>
                  <a:pt x="6843404" y="1361712"/>
                  <a:pt x="6836180" y="1359907"/>
                </a:cubicBezTo>
                <a:cubicBezTo>
                  <a:pt x="6824451" y="1358571"/>
                  <a:pt x="6808156" y="1344922"/>
                  <a:pt x="6793383" y="1335379"/>
                </a:cubicBezTo>
                <a:cubicBezTo>
                  <a:pt x="6787355" y="1331745"/>
                  <a:pt x="6783115" y="1325364"/>
                  <a:pt x="6775566" y="1317625"/>
                </a:cubicBezTo>
                <a:cubicBezTo>
                  <a:pt x="6767418" y="1310801"/>
                  <a:pt x="6760464" y="1302147"/>
                  <a:pt x="6756226" y="1295768"/>
                </a:cubicBezTo>
                <a:cubicBezTo>
                  <a:pt x="6742318" y="1278460"/>
                  <a:pt x="6739603" y="1276185"/>
                  <a:pt x="6725755" y="1271659"/>
                </a:cubicBezTo>
                <a:cubicBezTo>
                  <a:pt x="6723039" y="1269385"/>
                  <a:pt x="6721844" y="1271216"/>
                  <a:pt x="6718532" y="1269854"/>
                </a:cubicBezTo>
                <a:cubicBezTo>
                  <a:pt x="6705221" y="1251633"/>
                  <a:pt x="6691641" y="1240258"/>
                  <a:pt x="6675346" y="1226609"/>
                </a:cubicBezTo>
                <a:cubicBezTo>
                  <a:pt x="6664484" y="1217510"/>
                  <a:pt x="6656335" y="1210684"/>
                  <a:pt x="6645471" y="1201587"/>
                </a:cubicBezTo>
                <a:cubicBezTo>
                  <a:pt x="6623148" y="1184303"/>
                  <a:pt x="6603212" y="1163360"/>
                  <a:pt x="6578171" y="1143800"/>
                </a:cubicBezTo>
                <a:cubicBezTo>
                  <a:pt x="6570024" y="1136976"/>
                  <a:pt x="6569696" y="1131043"/>
                  <a:pt x="6559757" y="1126962"/>
                </a:cubicBezTo>
                <a:cubicBezTo>
                  <a:pt x="6550415" y="1121968"/>
                  <a:pt x="6543462" y="1113314"/>
                  <a:pt x="6537434" y="1109679"/>
                </a:cubicBezTo>
                <a:cubicBezTo>
                  <a:pt x="6529285" y="1102854"/>
                  <a:pt x="6521137" y="1096030"/>
                  <a:pt x="6512989" y="1089206"/>
                </a:cubicBezTo>
                <a:cubicBezTo>
                  <a:pt x="6506365" y="1086486"/>
                  <a:pt x="6510603" y="1092865"/>
                  <a:pt x="6506693" y="1092419"/>
                </a:cubicBezTo>
                <a:cubicBezTo>
                  <a:pt x="6496158" y="1089254"/>
                  <a:pt x="6484696" y="1081071"/>
                  <a:pt x="6472311" y="1067867"/>
                </a:cubicBezTo>
                <a:cubicBezTo>
                  <a:pt x="6469595" y="1065593"/>
                  <a:pt x="6470192" y="1064678"/>
                  <a:pt x="6464761" y="1060129"/>
                </a:cubicBezTo>
                <a:cubicBezTo>
                  <a:pt x="6462044" y="1057853"/>
                  <a:pt x="6458732" y="1056493"/>
                  <a:pt x="6457538" y="1058323"/>
                </a:cubicBezTo>
                <a:cubicBezTo>
                  <a:pt x="6456941" y="1059237"/>
                  <a:pt x="6455746" y="1061068"/>
                  <a:pt x="6461179" y="1065617"/>
                </a:cubicBezTo>
                <a:cubicBezTo>
                  <a:pt x="6469924" y="1071526"/>
                  <a:pt x="6477474" y="1079266"/>
                  <a:pt x="6483502" y="1082900"/>
                </a:cubicBezTo>
                <a:cubicBezTo>
                  <a:pt x="6494367" y="1091999"/>
                  <a:pt x="6498604" y="1098379"/>
                  <a:pt x="6506752" y="1105203"/>
                </a:cubicBezTo>
                <a:cubicBezTo>
                  <a:pt x="6511587" y="1110667"/>
                  <a:pt x="6512512" y="1115687"/>
                  <a:pt x="6511318" y="1117518"/>
                </a:cubicBezTo>
                <a:cubicBezTo>
                  <a:pt x="6514958" y="1124811"/>
                  <a:pt x="6514362" y="1125726"/>
                  <a:pt x="6523704" y="1130721"/>
                </a:cubicBezTo>
                <a:cubicBezTo>
                  <a:pt x="6535164" y="1138904"/>
                  <a:pt x="6546624" y="1147089"/>
                  <a:pt x="6558682" y="1154359"/>
                </a:cubicBezTo>
                <a:cubicBezTo>
                  <a:pt x="6561995" y="1155718"/>
                  <a:pt x="6566829" y="1161183"/>
                  <a:pt x="6572261" y="1165732"/>
                </a:cubicBezTo>
                <a:cubicBezTo>
                  <a:pt x="6574977" y="1168008"/>
                  <a:pt x="6573784" y="1169838"/>
                  <a:pt x="6575902" y="1173027"/>
                </a:cubicBezTo>
                <a:cubicBezTo>
                  <a:pt x="6580141" y="1179406"/>
                  <a:pt x="6574111" y="1175771"/>
                  <a:pt x="6570203" y="1175327"/>
                </a:cubicBezTo>
                <a:cubicBezTo>
                  <a:pt x="6566292" y="1174880"/>
                  <a:pt x="6558145" y="1168056"/>
                  <a:pt x="6551519" y="1165337"/>
                </a:cubicBezTo>
                <a:cubicBezTo>
                  <a:pt x="6548207" y="1163976"/>
                  <a:pt x="6548207" y="1163976"/>
                  <a:pt x="6547610" y="1164892"/>
                </a:cubicBezTo>
                <a:cubicBezTo>
                  <a:pt x="6547012" y="1165807"/>
                  <a:pt x="6549728" y="1168082"/>
                  <a:pt x="6552444" y="1170356"/>
                </a:cubicBezTo>
                <a:cubicBezTo>
                  <a:pt x="6560591" y="1177181"/>
                  <a:pt x="6570858" y="1187194"/>
                  <a:pt x="6580200" y="1192188"/>
                </a:cubicBezTo>
                <a:cubicBezTo>
                  <a:pt x="6580796" y="1191273"/>
                  <a:pt x="6582916" y="1194463"/>
                  <a:pt x="6582916" y="1194463"/>
                </a:cubicBezTo>
                <a:cubicBezTo>
                  <a:pt x="6587751" y="1199928"/>
                  <a:pt x="6582318" y="1195379"/>
                  <a:pt x="6581723" y="1196294"/>
                </a:cubicBezTo>
                <a:cubicBezTo>
                  <a:pt x="6578409" y="1194933"/>
                  <a:pt x="6577214" y="1196764"/>
                  <a:pt x="6582648" y="1201313"/>
                </a:cubicBezTo>
                <a:cubicBezTo>
                  <a:pt x="6588078" y="1205863"/>
                  <a:pt x="6593510" y="1210412"/>
                  <a:pt x="6601658" y="1217237"/>
                </a:cubicBezTo>
                <a:cubicBezTo>
                  <a:pt x="6592317" y="1212241"/>
                  <a:pt x="6584169" y="1205416"/>
                  <a:pt x="6575424" y="1199508"/>
                </a:cubicBezTo>
                <a:cubicBezTo>
                  <a:pt x="6569396" y="1195874"/>
                  <a:pt x="6568799" y="1196787"/>
                  <a:pt x="6570918" y="1199978"/>
                </a:cubicBezTo>
                <a:cubicBezTo>
                  <a:pt x="6571245" y="1205911"/>
                  <a:pt x="6570649" y="1206826"/>
                  <a:pt x="6559189" y="1198642"/>
                </a:cubicBezTo>
                <a:cubicBezTo>
                  <a:pt x="6556472" y="1196367"/>
                  <a:pt x="6551041" y="1191818"/>
                  <a:pt x="6548325" y="1189542"/>
                </a:cubicBezTo>
                <a:cubicBezTo>
                  <a:pt x="6547727" y="1190457"/>
                  <a:pt x="6547727" y="1190457"/>
                  <a:pt x="6547131" y="1191371"/>
                </a:cubicBezTo>
                <a:cubicBezTo>
                  <a:pt x="6547131" y="1191371"/>
                  <a:pt x="6546534" y="1192286"/>
                  <a:pt x="6546534" y="1192286"/>
                </a:cubicBezTo>
                <a:cubicBezTo>
                  <a:pt x="6566143" y="1207295"/>
                  <a:pt x="6576737" y="1223244"/>
                  <a:pt x="6595747" y="1239167"/>
                </a:cubicBezTo>
                <a:cubicBezTo>
                  <a:pt x="6606612" y="1248267"/>
                  <a:pt x="6616282" y="1259197"/>
                  <a:pt x="6625354" y="1271040"/>
                </a:cubicBezTo>
                <a:cubicBezTo>
                  <a:pt x="6624757" y="1271953"/>
                  <a:pt x="6630189" y="1276503"/>
                  <a:pt x="6629592" y="1277419"/>
                </a:cubicBezTo>
                <a:cubicBezTo>
                  <a:pt x="6628398" y="1279248"/>
                  <a:pt x="6622967" y="1274698"/>
                  <a:pt x="6620251" y="1272423"/>
                </a:cubicBezTo>
                <a:cubicBezTo>
                  <a:pt x="6612103" y="1265600"/>
                  <a:pt x="6603956" y="1258775"/>
                  <a:pt x="6595808" y="1251951"/>
                </a:cubicBezTo>
                <a:cubicBezTo>
                  <a:pt x="6593092" y="1249676"/>
                  <a:pt x="6590375" y="1247401"/>
                  <a:pt x="6589778" y="1248316"/>
                </a:cubicBezTo>
                <a:cubicBezTo>
                  <a:pt x="6589182" y="1249231"/>
                  <a:pt x="6588585" y="1250146"/>
                  <a:pt x="6591301" y="1252420"/>
                </a:cubicBezTo>
                <a:cubicBezTo>
                  <a:pt x="6596733" y="1256970"/>
                  <a:pt x="6598254" y="1261075"/>
                  <a:pt x="6606402" y="1267898"/>
                </a:cubicBezTo>
                <a:cubicBezTo>
                  <a:pt x="6614549" y="1274723"/>
                  <a:pt x="6622698" y="1281548"/>
                  <a:pt x="6630846" y="1288373"/>
                </a:cubicBezTo>
                <a:cubicBezTo>
                  <a:pt x="6635681" y="1293836"/>
                  <a:pt x="6631771" y="1293392"/>
                  <a:pt x="6631174" y="1294307"/>
                </a:cubicBezTo>
                <a:cubicBezTo>
                  <a:pt x="6630578" y="1295221"/>
                  <a:pt x="6629981" y="1296136"/>
                  <a:pt x="6629981" y="1296136"/>
                </a:cubicBezTo>
                <a:cubicBezTo>
                  <a:pt x="6613087" y="1283401"/>
                  <a:pt x="6601956" y="1281151"/>
                  <a:pt x="6585661" y="1267503"/>
                </a:cubicBezTo>
                <a:cubicBezTo>
                  <a:pt x="6553069" y="1240205"/>
                  <a:pt x="6524986" y="1212437"/>
                  <a:pt x="6491798" y="1186055"/>
                </a:cubicBezTo>
                <a:cubicBezTo>
                  <a:pt x="6485770" y="1182420"/>
                  <a:pt x="6478816" y="1173765"/>
                  <a:pt x="6477025" y="1176511"/>
                </a:cubicBezTo>
                <a:cubicBezTo>
                  <a:pt x="6471921" y="1177895"/>
                  <a:pt x="6483978" y="1185165"/>
                  <a:pt x="6489409" y="1189714"/>
                </a:cubicBezTo>
                <a:cubicBezTo>
                  <a:pt x="6500870" y="1197899"/>
                  <a:pt x="6509944" y="1209741"/>
                  <a:pt x="6520807" y="1218841"/>
                </a:cubicBezTo>
                <a:cubicBezTo>
                  <a:pt x="6532267" y="1227025"/>
                  <a:pt x="6546444" y="1237486"/>
                  <a:pt x="6556113" y="1248413"/>
                </a:cubicBezTo>
                <a:cubicBezTo>
                  <a:pt x="6573931" y="1266168"/>
                  <a:pt x="6593539" y="1281177"/>
                  <a:pt x="6609834" y="1294825"/>
                </a:cubicBezTo>
                <a:cubicBezTo>
                  <a:pt x="6644544" y="1325312"/>
                  <a:pt x="6675344" y="1355355"/>
                  <a:pt x="6694415" y="1384061"/>
                </a:cubicBezTo>
                <a:cubicBezTo>
                  <a:pt x="6703487" y="1395905"/>
                  <a:pt x="6714350" y="1405004"/>
                  <a:pt x="6725214" y="1414103"/>
                </a:cubicBezTo>
                <a:cubicBezTo>
                  <a:pt x="6727930" y="1416378"/>
                  <a:pt x="6736675" y="1422287"/>
                  <a:pt x="6735481" y="1424117"/>
                </a:cubicBezTo>
                <a:cubicBezTo>
                  <a:pt x="6733093" y="1427776"/>
                  <a:pt x="6726140" y="1419123"/>
                  <a:pt x="6723424" y="1416848"/>
                </a:cubicBezTo>
                <a:cubicBezTo>
                  <a:pt x="6677253" y="1378175"/>
                  <a:pt x="6631083" y="1339505"/>
                  <a:pt x="6582197" y="1298558"/>
                </a:cubicBezTo>
                <a:cubicBezTo>
                  <a:pt x="6565902" y="1284908"/>
                  <a:pt x="6552054" y="1280384"/>
                  <a:pt x="6535490" y="1273584"/>
                </a:cubicBezTo>
                <a:cubicBezTo>
                  <a:pt x="6535490" y="1273584"/>
                  <a:pt x="6534893" y="1274499"/>
                  <a:pt x="6534296" y="1275413"/>
                </a:cubicBezTo>
                <a:cubicBezTo>
                  <a:pt x="6537937" y="1282708"/>
                  <a:pt x="6539458" y="1286813"/>
                  <a:pt x="6540385" y="1291832"/>
                </a:cubicBezTo>
                <a:cubicBezTo>
                  <a:pt x="6538593" y="1294576"/>
                  <a:pt x="6544950" y="1304145"/>
                  <a:pt x="6553098" y="1310968"/>
                </a:cubicBezTo>
                <a:cubicBezTo>
                  <a:pt x="6574824" y="1329167"/>
                  <a:pt x="6570647" y="1335572"/>
                  <a:pt x="6570377" y="1342420"/>
                </a:cubicBezTo>
                <a:cubicBezTo>
                  <a:pt x="6568915" y="1351100"/>
                  <a:pt x="6579510" y="1367046"/>
                  <a:pt x="6590104" y="1382995"/>
                </a:cubicBezTo>
                <a:cubicBezTo>
                  <a:pt x="6591628" y="1387100"/>
                  <a:pt x="6597656" y="1390735"/>
                  <a:pt x="6600371" y="1393009"/>
                </a:cubicBezTo>
                <a:cubicBezTo>
                  <a:pt x="6611234" y="1402109"/>
                  <a:pt x="6622695" y="1410294"/>
                  <a:pt x="6629051" y="1419862"/>
                </a:cubicBezTo>
                <a:cubicBezTo>
                  <a:pt x="6631172" y="1423051"/>
                  <a:pt x="6633887" y="1425327"/>
                  <a:pt x="6639319" y="1429876"/>
                </a:cubicBezTo>
                <a:cubicBezTo>
                  <a:pt x="6647466" y="1436701"/>
                  <a:pt x="6655615" y="1443525"/>
                  <a:pt x="6661046" y="1448075"/>
                </a:cubicBezTo>
                <a:cubicBezTo>
                  <a:pt x="6674029" y="1460364"/>
                  <a:pt x="6688205" y="1470822"/>
                  <a:pt x="6700859" y="1477177"/>
                </a:cubicBezTo>
                <a:cubicBezTo>
                  <a:pt x="6710798" y="1481256"/>
                  <a:pt x="6721064" y="1491271"/>
                  <a:pt x="6727421" y="1500840"/>
                </a:cubicBezTo>
                <a:cubicBezTo>
                  <a:pt x="6738612" y="1515873"/>
                  <a:pt x="6757624" y="1531798"/>
                  <a:pt x="6769413" y="1545916"/>
                </a:cubicBezTo>
                <a:cubicBezTo>
                  <a:pt x="6771531" y="1549105"/>
                  <a:pt x="6821283" y="1582288"/>
                  <a:pt x="6821880" y="1581372"/>
                </a:cubicBezTo>
                <a:cubicBezTo>
                  <a:pt x="6829699" y="1582264"/>
                  <a:pt x="6841160" y="1590447"/>
                  <a:pt x="6849308" y="1597272"/>
                </a:cubicBezTo>
                <a:cubicBezTo>
                  <a:pt x="6858052" y="1603181"/>
                  <a:pt x="6864410" y="1612750"/>
                  <a:pt x="6871363" y="1621404"/>
                </a:cubicBezTo>
                <a:cubicBezTo>
                  <a:pt x="6870766" y="1622320"/>
                  <a:pt x="6870169" y="1623234"/>
                  <a:pt x="6872885" y="1625510"/>
                </a:cubicBezTo>
                <a:cubicBezTo>
                  <a:pt x="6889180" y="1639158"/>
                  <a:pt x="6897656" y="1651916"/>
                  <a:pt x="6910638" y="1664205"/>
                </a:cubicBezTo>
                <a:cubicBezTo>
                  <a:pt x="6918190" y="1671944"/>
                  <a:pt x="6923293" y="1670559"/>
                  <a:pt x="6930247" y="1679213"/>
                </a:cubicBezTo>
                <a:cubicBezTo>
                  <a:pt x="6932964" y="1681489"/>
                  <a:pt x="6957674" y="1695114"/>
                  <a:pt x="6961585" y="1695558"/>
                </a:cubicBezTo>
                <a:cubicBezTo>
                  <a:pt x="6964897" y="1696919"/>
                  <a:pt x="6968210" y="1698278"/>
                  <a:pt x="6971523" y="1699638"/>
                </a:cubicBezTo>
                <a:cubicBezTo>
                  <a:pt x="6986893" y="1708268"/>
                  <a:pt x="6997757" y="1717367"/>
                  <a:pt x="7006232" y="1730125"/>
                </a:cubicBezTo>
                <a:cubicBezTo>
                  <a:pt x="7008350" y="1733315"/>
                  <a:pt x="7010471" y="1736504"/>
                  <a:pt x="7015306" y="1741969"/>
                </a:cubicBezTo>
                <a:cubicBezTo>
                  <a:pt x="7014708" y="1742884"/>
                  <a:pt x="7016827" y="1746073"/>
                  <a:pt x="7016827" y="1746073"/>
                </a:cubicBezTo>
                <a:lnTo>
                  <a:pt x="7032390" y="1760399"/>
                </a:lnTo>
                <a:lnTo>
                  <a:pt x="7035277" y="1765182"/>
                </a:lnTo>
                <a:lnTo>
                  <a:pt x="7050073" y="1794756"/>
                </a:lnTo>
                <a:lnTo>
                  <a:pt x="7047835" y="1793110"/>
                </a:lnTo>
                <a:cubicBezTo>
                  <a:pt x="7043000" y="1787646"/>
                  <a:pt x="7034256" y="1781736"/>
                  <a:pt x="7026706" y="1773998"/>
                </a:cubicBezTo>
                <a:cubicBezTo>
                  <a:pt x="7021274" y="1769447"/>
                  <a:pt x="7020080" y="1771277"/>
                  <a:pt x="7019483" y="1772192"/>
                </a:cubicBezTo>
                <a:cubicBezTo>
                  <a:pt x="7018289" y="1774021"/>
                  <a:pt x="7020409" y="1777210"/>
                  <a:pt x="7023124" y="1779486"/>
                </a:cubicBezTo>
                <a:cubicBezTo>
                  <a:pt x="7028556" y="1784035"/>
                  <a:pt x="7029153" y="1783121"/>
                  <a:pt x="7031869" y="1785396"/>
                </a:cubicBezTo>
                <a:lnTo>
                  <a:pt x="7058277" y="1811154"/>
                </a:lnTo>
                <a:lnTo>
                  <a:pt x="7061568" y="1817734"/>
                </a:lnTo>
                <a:lnTo>
                  <a:pt x="7061218" y="1818466"/>
                </a:lnTo>
                <a:cubicBezTo>
                  <a:pt x="7060280" y="1819097"/>
                  <a:pt x="7059684" y="1820011"/>
                  <a:pt x="7061802" y="1823201"/>
                </a:cubicBezTo>
                <a:lnTo>
                  <a:pt x="7066109" y="1826809"/>
                </a:lnTo>
                <a:lnTo>
                  <a:pt x="7073322" y="1841225"/>
                </a:lnTo>
                <a:cubicBezTo>
                  <a:pt x="7084189" y="1868270"/>
                  <a:pt x="7092648" y="1897210"/>
                  <a:pt x="7096921" y="1928636"/>
                </a:cubicBezTo>
                <a:cubicBezTo>
                  <a:pt x="7097541" y="1945951"/>
                  <a:pt x="7101097" y="1944768"/>
                  <a:pt x="7113862" y="1949286"/>
                </a:cubicBezTo>
                <a:cubicBezTo>
                  <a:pt x="7147548" y="1959985"/>
                  <a:pt x="7132887" y="1977996"/>
                  <a:pt x="7118229" y="1996010"/>
                </a:cubicBezTo>
                <a:cubicBezTo>
                  <a:pt x="7109642" y="2007622"/>
                  <a:pt x="7088720" y="2001436"/>
                  <a:pt x="7087870" y="2027996"/>
                </a:cubicBezTo>
                <a:cubicBezTo>
                  <a:pt x="7098542" y="2024448"/>
                  <a:pt x="7103146" y="2027298"/>
                  <a:pt x="7110261" y="2024934"/>
                </a:cubicBezTo>
                <a:cubicBezTo>
                  <a:pt x="7132655" y="2021870"/>
                  <a:pt x="7160076" y="2008375"/>
                  <a:pt x="7167387" y="2036603"/>
                </a:cubicBezTo>
                <a:cubicBezTo>
                  <a:pt x="7171135" y="2066014"/>
                  <a:pt x="7145803" y="2087574"/>
                  <a:pt x="7116294" y="2093003"/>
                </a:cubicBezTo>
                <a:cubicBezTo>
                  <a:pt x="7094945" y="2100098"/>
                  <a:pt x="7075065" y="2097944"/>
                  <a:pt x="7066712" y="2065688"/>
                </a:cubicBezTo>
                <a:cubicBezTo>
                  <a:pt x="7062537" y="2049557"/>
                  <a:pt x="7050198" y="2031759"/>
                  <a:pt x="7030938" y="2046918"/>
                </a:cubicBezTo>
                <a:cubicBezTo>
                  <a:pt x="7017749" y="2055683"/>
                  <a:pt x="7010207" y="2071328"/>
                  <a:pt x="7018986" y="2090309"/>
                </a:cubicBezTo>
                <a:cubicBezTo>
                  <a:pt x="7025676" y="2101224"/>
                  <a:pt x="7035925" y="2110954"/>
                  <a:pt x="7023780" y="2123752"/>
                </a:cubicBezTo>
                <a:cubicBezTo>
                  <a:pt x="7010592" y="2132514"/>
                  <a:pt x="6997828" y="2127998"/>
                  <a:pt x="6987582" y="2118267"/>
                </a:cubicBezTo>
                <a:cubicBezTo>
                  <a:pt x="6933823" y="2074821"/>
                  <a:pt x="6869154" y="2078796"/>
                  <a:pt x="6794240" y="2073038"/>
                </a:cubicBezTo>
                <a:cubicBezTo>
                  <a:pt x="6848617" y="2133798"/>
                  <a:pt x="6880600" y="2197620"/>
                  <a:pt x="6936872" y="2235850"/>
                </a:cubicBezTo>
                <a:cubicBezTo>
                  <a:pt x="6971176" y="2263863"/>
                  <a:pt x="6952960" y="2283059"/>
                  <a:pt x="6934744" y="2302252"/>
                </a:cubicBezTo>
                <a:cubicBezTo>
                  <a:pt x="6915481" y="2317413"/>
                  <a:pt x="6891003" y="2312412"/>
                  <a:pt x="6870078" y="2306227"/>
                </a:cubicBezTo>
                <a:cubicBezTo>
                  <a:pt x="6827186" y="2289827"/>
                  <a:pt x="6784296" y="2273426"/>
                  <a:pt x="6737845" y="2258204"/>
                </a:cubicBezTo>
                <a:cubicBezTo>
                  <a:pt x="6670473" y="2236804"/>
                  <a:pt x="6601628" y="2224650"/>
                  <a:pt x="6545783" y="2173137"/>
                </a:cubicBezTo>
                <a:cubicBezTo>
                  <a:pt x="6530932" y="2160556"/>
                  <a:pt x="6514609" y="2157221"/>
                  <a:pt x="6500378" y="2161952"/>
                </a:cubicBezTo>
                <a:cubicBezTo>
                  <a:pt x="6426700" y="2190820"/>
                  <a:pt x="6367912" y="2157805"/>
                  <a:pt x="6307038" y="2116725"/>
                </a:cubicBezTo>
                <a:cubicBezTo>
                  <a:pt x="6275449" y="2095472"/>
                  <a:pt x="6243076" y="2075849"/>
                  <a:pt x="6210152" y="2057365"/>
                </a:cubicBezTo>
                <a:lnTo>
                  <a:pt x="6189201" y="2046385"/>
                </a:lnTo>
                <a:lnTo>
                  <a:pt x="6175933" y="2043345"/>
                </a:lnTo>
                <a:lnTo>
                  <a:pt x="6194768" y="2080447"/>
                </a:lnTo>
                <a:cubicBezTo>
                  <a:pt x="6203983" y="2096399"/>
                  <a:pt x="6214646" y="2111366"/>
                  <a:pt x="6228556" y="2123970"/>
                </a:cubicBezTo>
                <a:cubicBezTo>
                  <a:pt x="6250812" y="2140775"/>
                  <a:pt x="6243392" y="2170184"/>
                  <a:pt x="6213719" y="2186990"/>
                </a:cubicBezTo>
                <a:cubicBezTo>
                  <a:pt x="6169209" y="2212200"/>
                  <a:pt x="6132117" y="2254211"/>
                  <a:pt x="6072772" y="2233206"/>
                </a:cubicBezTo>
                <a:cubicBezTo>
                  <a:pt x="6067207" y="2232156"/>
                  <a:pt x="6061642" y="2232942"/>
                  <a:pt x="6056137" y="2234978"/>
                </a:cubicBezTo>
                <a:lnTo>
                  <a:pt x="6045824" y="2240840"/>
                </a:lnTo>
                <a:lnTo>
                  <a:pt x="6048755" y="2243015"/>
                </a:lnTo>
                <a:cubicBezTo>
                  <a:pt x="6064967" y="2255486"/>
                  <a:pt x="6080681" y="2268602"/>
                  <a:pt x="6095165" y="2283496"/>
                </a:cubicBezTo>
                <a:cubicBezTo>
                  <a:pt x="6148497" y="2340221"/>
                  <a:pt x="6206860" y="2386517"/>
                  <a:pt x="6276319" y="2415986"/>
                </a:cubicBezTo>
                <a:cubicBezTo>
                  <a:pt x="6352898" y="2443089"/>
                  <a:pt x="6388440" y="2505728"/>
                  <a:pt x="6418952" y="2578798"/>
                </a:cubicBezTo>
                <a:cubicBezTo>
                  <a:pt x="6423129" y="2594928"/>
                  <a:pt x="6428776" y="2601813"/>
                  <a:pt x="6413071" y="2615789"/>
                </a:cubicBezTo>
                <a:cubicBezTo>
                  <a:pt x="6351733" y="2662456"/>
                  <a:pt x="6352775" y="2666488"/>
                  <a:pt x="6416163" y="2702355"/>
                </a:cubicBezTo>
                <a:cubicBezTo>
                  <a:pt x="6424327" y="2704022"/>
                  <a:pt x="6433529" y="2709721"/>
                  <a:pt x="6441691" y="2711389"/>
                </a:cubicBezTo>
                <a:cubicBezTo>
                  <a:pt x="6455496" y="2719936"/>
                  <a:pt x="6480405" y="2711659"/>
                  <a:pt x="6474950" y="2735369"/>
                </a:cubicBezTo>
                <a:cubicBezTo>
                  <a:pt x="6469497" y="2759080"/>
                  <a:pt x="6449617" y="2756930"/>
                  <a:pt x="6432252" y="2749562"/>
                </a:cubicBezTo>
                <a:cubicBezTo>
                  <a:pt x="6401079" y="2733644"/>
                  <a:pt x="6368863" y="2713695"/>
                  <a:pt x="6336647" y="2693748"/>
                </a:cubicBezTo>
                <a:cubicBezTo>
                  <a:pt x="6322840" y="2685198"/>
                  <a:pt x="6306945" y="2668582"/>
                  <a:pt x="6294373" y="2694659"/>
                </a:cubicBezTo>
                <a:cubicBezTo>
                  <a:pt x="6284317" y="2715520"/>
                  <a:pt x="6280334" y="2729984"/>
                  <a:pt x="6297273" y="2750630"/>
                </a:cubicBezTo>
                <a:cubicBezTo>
                  <a:pt x="6352269" y="2828702"/>
                  <a:pt x="6417320" y="2885913"/>
                  <a:pt x="6490957" y="2931513"/>
                </a:cubicBezTo>
                <a:cubicBezTo>
                  <a:pt x="6512925" y="2941727"/>
                  <a:pt x="6536982" y="2960010"/>
                  <a:pt x="6529012" y="2988936"/>
                </a:cubicBezTo>
                <a:cubicBezTo>
                  <a:pt x="6521046" y="3017861"/>
                  <a:pt x="6487975" y="3024474"/>
                  <a:pt x="6463069" y="3032751"/>
                </a:cubicBezTo>
                <a:cubicBezTo>
                  <a:pt x="6458466" y="3029901"/>
                  <a:pt x="6450306" y="3028233"/>
                  <a:pt x="6445705" y="3025385"/>
                </a:cubicBezTo>
                <a:cubicBezTo>
                  <a:pt x="6429382" y="3022049"/>
                  <a:pt x="6410547" y="3023933"/>
                  <a:pt x="6399445" y="3040759"/>
                </a:cubicBezTo>
                <a:cubicBezTo>
                  <a:pt x="6383532" y="3061378"/>
                  <a:pt x="6366263" y="3069307"/>
                  <a:pt x="6348945" y="3069589"/>
                </a:cubicBezTo>
                <a:lnTo>
                  <a:pt x="6336775" y="3067384"/>
                </a:lnTo>
                <a:lnTo>
                  <a:pt x="6328075" y="3061187"/>
                </a:lnTo>
                <a:cubicBezTo>
                  <a:pt x="6319493" y="3055075"/>
                  <a:pt x="6316471" y="3053332"/>
                  <a:pt x="6318845" y="3056244"/>
                </a:cubicBezTo>
                <a:cubicBezTo>
                  <a:pt x="6318683" y="3056536"/>
                  <a:pt x="6318683" y="3056536"/>
                  <a:pt x="6318683" y="3056536"/>
                </a:cubicBezTo>
                <a:cubicBezTo>
                  <a:pt x="6310103" y="3050425"/>
                  <a:pt x="6306918" y="3048972"/>
                  <a:pt x="6301198" y="3044898"/>
                </a:cubicBezTo>
                <a:cubicBezTo>
                  <a:pt x="6295477" y="3040824"/>
                  <a:pt x="6295800" y="3040240"/>
                  <a:pt x="6293103" y="3037911"/>
                </a:cubicBezTo>
                <a:cubicBezTo>
                  <a:pt x="6287706" y="3033253"/>
                  <a:pt x="6285331" y="3030341"/>
                  <a:pt x="6276749" y="3024230"/>
                </a:cubicBezTo>
                <a:cubicBezTo>
                  <a:pt x="6270868" y="3020448"/>
                  <a:pt x="6271191" y="3019864"/>
                  <a:pt x="6271354" y="3019571"/>
                </a:cubicBezTo>
                <a:cubicBezTo>
                  <a:pt x="6271515" y="3019280"/>
                  <a:pt x="6271839" y="3018696"/>
                  <a:pt x="6272163" y="3018113"/>
                </a:cubicBezTo>
                <a:cubicBezTo>
                  <a:pt x="6260721" y="3009964"/>
                  <a:pt x="6249603" y="3001233"/>
                  <a:pt x="6240213" y="2996581"/>
                </a:cubicBezTo>
                <a:cubicBezTo>
                  <a:pt x="6237353" y="2994544"/>
                  <a:pt x="6231632" y="2990471"/>
                  <a:pt x="6228772" y="2988433"/>
                </a:cubicBezTo>
                <a:cubicBezTo>
                  <a:pt x="6217329" y="2980284"/>
                  <a:pt x="6205888" y="2972137"/>
                  <a:pt x="6194285" y="2964280"/>
                </a:cubicBezTo>
                <a:cubicBezTo>
                  <a:pt x="6188403" y="2960498"/>
                  <a:pt x="6182196" y="2957300"/>
                  <a:pt x="6173939" y="2950606"/>
                </a:cubicBezTo>
                <a:cubicBezTo>
                  <a:pt x="6168542" y="2945949"/>
                  <a:pt x="6159961" y="2939837"/>
                  <a:pt x="6157263" y="2937507"/>
                </a:cubicBezTo>
                <a:cubicBezTo>
                  <a:pt x="6149167" y="2930521"/>
                  <a:pt x="6140748" y="2924117"/>
                  <a:pt x="6132329" y="2917716"/>
                </a:cubicBezTo>
                <a:cubicBezTo>
                  <a:pt x="6129468" y="2915678"/>
                  <a:pt x="6129468" y="2915678"/>
                  <a:pt x="6126770" y="2913349"/>
                </a:cubicBezTo>
                <a:cubicBezTo>
                  <a:pt x="6121374" y="2908692"/>
                  <a:pt x="6118675" y="2906363"/>
                  <a:pt x="6112468" y="2903164"/>
                </a:cubicBezTo>
                <a:cubicBezTo>
                  <a:pt x="6106585" y="2899382"/>
                  <a:pt x="6095630" y="2890358"/>
                  <a:pt x="6098490" y="2892396"/>
                </a:cubicBezTo>
                <a:cubicBezTo>
                  <a:pt x="6098814" y="2891812"/>
                  <a:pt x="6101837" y="2893556"/>
                  <a:pt x="6107557" y="2897631"/>
                </a:cubicBezTo>
                <a:cubicBezTo>
                  <a:pt x="6110418" y="2899667"/>
                  <a:pt x="6110418" y="2899667"/>
                  <a:pt x="6113278" y="2901706"/>
                </a:cubicBezTo>
                <a:cubicBezTo>
                  <a:pt x="6113278" y="2901706"/>
                  <a:pt x="6116300" y="2903451"/>
                  <a:pt x="6116462" y="2903158"/>
                </a:cubicBezTo>
                <a:cubicBezTo>
                  <a:pt x="6113764" y="2900829"/>
                  <a:pt x="6113764" y="2900829"/>
                  <a:pt x="6110903" y="2898792"/>
                </a:cubicBezTo>
                <a:cubicBezTo>
                  <a:pt x="6105183" y="2894718"/>
                  <a:pt x="6096603" y="2888606"/>
                  <a:pt x="6088020" y="2882496"/>
                </a:cubicBezTo>
                <a:cubicBezTo>
                  <a:pt x="6082300" y="2878421"/>
                  <a:pt x="6073719" y="2872312"/>
                  <a:pt x="6073233" y="2873187"/>
                </a:cubicBezTo>
                <a:cubicBezTo>
                  <a:pt x="6073233" y="2873187"/>
                  <a:pt x="6067512" y="2869112"/>
                  <a:pt x="6067512" y="2869112"/>
                </a:cubicBezTo>
                <a:cubicBezTo>
                  <a:pt x="6058769" y="2863293"/>
                  <a:pt x="6056395" y="2860381"/>
                  <a:pt x="6050512" y="2856599"/>
                </a:cubicBezTo>
                <a:cubicBezTo>
                  <a:pt x="6050512" y="2856599"/>
                  <a:pt x="6050512" y="2856599"/>
                  <a:pt x="6047489" y="2854854"/>
                </a:cubicBezTo>
                <a:cubicBezTo>
                  <a:pt x="6046519" y="2856605"/>
                  <a:pt x="6046519" y="2856605"/>
                  <a:pt x="6032216" y="2846421"/>
                </a:cubicBezTo>
                <a:cubicBezTo>
                  <a:pt x="6023635" y="2840309"/>
                  <a:pt x="6020612" y="2838564"/>
                  <a:pt x="6017428" y="2837110"/>
                </a:cubicBezTo>
                <a:cubicBezTo>
                  <a:pt x="6020288" y="2839147"/>
                  <a:pt x="6020127" y="2839440"/>
                  <a:pt x="6022825" y="2841768"/>
                </a:cubicBezTo>
                <a:cubicBezTo>
                  <a:pt x="6028222" y="2846427"/>
                  <a:pt x="6033781" y="2850793"/>
                  <a:pt x="6036318" y="2853413"/>
                </a:cubicBezTo>
                <a:cubicBezTo>
                  <a:pt x="6036075" y="2853851"/>
                  <a:pt x="6038098" y="2855599"/>
                  <a:pt x="6040857" y="2857818"/>
                </a:cubicBezTo>
                <a:lnTo>
                  <a:pt x="6042491" y="2859139"/>
                </a:lnTo>
                <a:lnTo>
                  <a:pt x="6040075" y="2858016"/>
                </a:lnTo>
                <a:lnTo>
                  <a:pt x="6037715" y="2858075"/>
                </a:lnTo>
                <a:lnTo>
                  <a:pt x="6031028" y="2853058"/>
                </a:lnTo>
                <a:cubicBezTo>
                  <a:pt x="6028505" y="2851312"/>
                  <a:pt x="6026279" y="2849930"/>
                  <a:pt x="6026117" y="2850221"/>
                </a:cubicBezTo>
                <a:cubicBezTo>
                  <a:pt x="6025631" y="2851098"/>
                  <a:pt x="6017373" y="2844402"/>
                  <a:pt x="6014189" y="2842949"/>
                </a:cubicBezTo>
                <a:cubicBezTo>
                  <a:pt x="6011491" y="2840620"/>
                  <a:pt x="6006094" y="2835962"/>
                  <a:pt x="6000536" y="2831597"/>
                </a:cubicBezTo>
                <a:cubicBezTo>
                  <a:pt x="5995301" y="2826647"/>
                  <a:pt x="5986558" y="2820827"/>
                  <a:pt x="5983049" y="2819958"/>
                </a:cubicBezTo>
                <a:cubicBezTo>
                  <a:pt x="5980026" y="2818214"/>
                  <a:pt x="5980026" y="2818214"/>
                  <a:pt x="5977167" y="2816177"/>
                </a:cubicBezTo>
                <a:cubicBezTo>
                  <a:pt x="5971446" y="2812103"/>
                  <a:pt x="5968586" y="2810066"/>
                  <a:pt x="5963026" y="2805700"/>
                </a:cubicBezTo>
                <a:cubicBezTo>
                  <a:pt x="5957468" y="2801334"/>
                  <a:pt x="5949210" y="2794639"/>
                  <a:pt x="5943328" y="2790858"/>
                </a:cubicBezTo>
                <a:cubicBezTo>
                  <a:pt x="5931562" y="2783293"/>
                  <a:pt x="5923144" y="2776889"/>
                  <a:pt x="5914563" y="2770779"/>
                </a:cubicBezTo>
                <a:cubicBezTo>
                  <a:pt x="5908842" y="2766705"/>
                  <a:pt x="5908680" y="2766996"/>
                  <a:pt x="5905495" y="2765543"/>
                </a:cubicBezTo>
                <a:cubicBezTo>
                  <a:pt x="5905333" y="2765836"/>
                  <a:pt x="5902474" y="2763798"/>
                  <a:pt x="5896914" y="2759433"/>
                </a:cubicBezTo>
                <a:cubicBezTo>
                  <a:pt x="5897076" y="2759140"/>
                  <a:pt x="5897238" y="2758847"/>
                  <a:pt x="5897400" y="2758557"/>
                </a:cubicBezTo>
                <a:cubicBezTo>
                  <a:pt x="5897885" y="2757680"/>
                  <a:pt x="5909165" y="2766121"/>
                  <a:pt x="5909814" y="2764954"/>
                </a:cubicBezTo>
                <a:cubicBezTo>
                  <a:pt x="5907277" y="2762333"/>
                  <a:pt x="5912998" y="2766407"/>
                  <a:pt x="5918557" y="2770773"/>
                </a:cubicBezTo>
                <a:cubicBezTo>
                  <a:pt x="5918557" y="2770773"/>
                  <a:pt x="5918394" y="2771065"/>
                  <a:pt x="5918394" y="2771065"/>
                </a:cubicBezTo>
                <a:cubicBezTo>
                  <a:pt x="5921093" y="2773394"/>
                  <a:pt x="5923791" y="2775722"/>
                  <a:pt x="5926652" y="2777759"/>
                </a:cubicBezTo>
                <a:cubicBezTo>
                  <a:pt x="5932534" y="2781542"/>
                  <a:pt x="5929836" y="2779212"/>
                  <a:pt x="5932858" y="2780957"/>
                </a:cubicBezTo>
                <a:cubicBezTo>
                  <a:pt x="5935880" y="2782703"/>
                  <a:pt x="5944623" y="2788522"/>
                  <a:pt x="5939226" y="2783865"/>
                </a:cubicBezTo>
                <a:cubicBezTo>
                  <a:pt x="5936690" y="2781242"/>
                  <a:pt x="5937014" y="2780658"/>
                  <a:pt x="5931455" y="2776293"/>
                </a:cubicBezTo>
                <a:cubicBezTo>
                  <a:pt x="5922875" y="2770183"/>
                  <a:pt x="5917316" y="2765815"/>
                  <a:pt x="5911433" y="2762034"/>
                </a:cubicBezTo>
                <a:cubicBezTo>
                  <a:pt x="5905550" y="2758252"/>
                  <a:pt x="5905550" y="2758252"/>
                  <a:pt x="5899991" y="2753886"/>
                </a:cubicBezTo>
                <a:cubicBezTo>
                  <a:pt x="5897292" y="2751557"/>
                  <a:pt x="5894433" y="2749520"/>
                  <a:pt x="5888550" y="2745738"/>
                </a:cubicBezTo>
                <a:cubicBezTo>
                  <a:pt x="5876784" y="2738174"/>
                  <a:pt x="5868204" y="2732063"/>
                  <a:pt x="5857086" y="2723331"/>
                </a:cubicBezTo>
                <a:cubicBezTo>
                  <a:pt x="5851527" y="2718965"/>
                  <a:pt x="5845806" y="2714891"/>
                  <a:pt x="5842946" y="2712854"/>
                </a:cubicBezTo>
                <a:cubicBezTo>
                  <a:pt x="5836902" y="2709364"/>
                  <a:pt x="5828321" y="2703253"/>
                  <a:pt x="5819739" y="2697142"/>
                </a:cubicBezTo>
                <a:cubicBezTo>
                  <a:pt x="5814018" y="2693067"/>
                  <a:pt x="5814018" y="2693067"/>
                  <a:pt x="5813694" y="2693652"/>
                </a:cubicBezTo>
                <a:cubicBezTo>
                  <a:pt x="5810348" y="2692491"/>
                  <a:pt x="5807488" y="2690453"/>
                  <a:pt x="5802090" y="2685796"/>
                </a:cubicBezTo>
                <a:cubicBezTo>
                  <a:pt x="5796695" y="2681137"/>
                  <a:pt x="5788114" y="2675026"/>
                  <a:pt x="5785576" y="2672406"/>
                </a:cubicBezTo>
                <a:cubicBezTo>
                  <a:pt x="5782878" y="2670077"/>
                  <a:pt x="5780018" y="2668040"/>
                  <a:pt x="5777157" y="2666003"/>
                </a:cubicBezTo>
                <a:cubicBezTo>
                  <a:pt x="5768090" y="2660768"/>
                  <a:pt x="5754113" y="2649998"/>
                  <a:pt x="5745208" y="2644471"/>
                </a:cubicBezTo>
                <a:cubicBezTo>
                  <a:pt x="5742185" y="2642727"/>
                  <a:pt x="5739486" y="2640398"/>
                  <a:pt x="5736140" y="2639236"/>
                </a:cubicBezTo>
                <a:cubicBezTo>
                  <a:pt x="5732956" y="2637783"/>
                  <a:pt x="5724861" y="2630797"/>
                  <a:pt x="5718654" y="2627598"/>
                </a:cubicBezTo>
                <a:cubicBezTo>
                  <a:pt x="5721190" y="2630220"/>
                  <a:pt x="5726426" y="2635168"/>
                  <a:pt x="5735006" y="2641280"/>
                </a:cubicBezTo>
                <a:cubicBezTo>
                  <a:pt x="5743750" y="2647099"/>
                  <a:pt x="5746287" y="2649721"/>
                  <a:pt x="5748823" y="2652340"/>
                </a:cubicBezTo>
                <a:cubicBezTo>
                  <a:pt x="5748661" y="2652633"/>
                  <a:pt x="5751360" y="2654962"/>
                  <a:pt x="5754382" y="2656706"/>
                </a:cubicBezTo>
                <a:cubicBezTo>
                  <a:pt x="5757405" y="2658452"/>
                  <a:pt x="5763125" y="2662526"/>
                  <a:pt x="5769008" y="2666307"/>
                </a:cubicBezTo>
                <a:cubicBezTo>
                  <a:pt x="5774728" y="2670381"/>
                  <a:pt x="5769332" y="2665724"/>
                  <a:pt x="5772516" y="2667177"/>
                </a:cubicBezTo>
                <a:cubicBezTo>
                  <a:pt x="5772677" y="2666885"/>
                  <a:pt x="5772677" y="2666885"/>
                  <a:pt x="5775537" y="2668922"/>
                </a:cubicBezTo>
                <a:cubicBezTo>
                  <a:pt x="5775214" y="2669506"/>
                  <a:pt x="5775052" y="2669797"/>
                  <a:pt x="5774728" y="2670381"/>
                </a:cubicBezTo>
                <a:cubicBezTo>
                  <a:pt x="5774566" y="2670674"/>
                  <a:pt x="5774404" y="2670966"/>
                  <a:pt x="5780125" y="2675039"/>
                </a:cubicBezTo>
                <a:cubicBezTo>
                  <a:pt x="5785846" y="2679113"/>
                  <a:pt x="5793942" y="2686100"/>
                  <a:pt x="5802846" y="2691627"/>
                </a:cubicBezTo>
                <a:cubicBezTo>
                  <a:pt x="5802846" y="2691627"/>
                  <a:pt x="5802090" y="2691191"/>
                  <a:pt x="5801693" y="2691010"/>
                </a:cubicBezTo>
                <a:cubicBezTo>
                  <a:pt x="5801294" y="2690827"/>
                  <a:pt x="5801254" y="2690901"/>
                  <a:pt x="5802684" y="2691920"/>
                </a:cubicBezTo>
                <a:lnTo>
                  <a:pt x="5803117" y="2692169"/>
                </a:lnTo>
                <a:lnTo>
                  <a:pt x="5804735" y="2695415"/>
                </a:lnTo>
                <a:cubicBezTo>
                  <a:pt x="5810131" y="2700073"/>
                  <a:pt x="5815528" y="2704733"/>
                  <a:pt x="5815042" y="2705608"/>
                </a:cubicBezTo>
                <a:cubicBezTo>
                  <a:pt x="5806462" y="2699497"/>
                  <a:pt x="5795182" y="2691056"/>
                  <a:pt x="5789137" y="2687566"/>
                </a:cubicBezTo>
                <a:cubicBezTo>
                  <a:pt x="5780394" y="2681747"/>
                  <a:pt x="5771812" y="2675636"/>
                  <a:pt x="5763232" y="2669525"/>
                </a:cubicBezTo>
                <a:cubicBezTo>
                  <a:pt x="5751953" y="2661085"/>
                  <a:pt x="5743695" y="2654391"/>
                  <a:pt x="5731767" y="2647118"/>
                </a:cubicBezTo>
                <a:cubicBezTo>
                  <a:pt x="5728907" y="2645081"/>
                  <a:pt x="5726209" y="2642753"/>
                  <a:pt x="5723350" y="2640716"/>
                </a:cubicBezTo>
                <a:cubicBezTo>
                  <a:pt x="5712070" y="2632276"/>
                  <a:pt x="5700790" y="2623835"/>
                  <a:pt x="5689024" y="2616272"/>
                </a:cubicBezTo>
                <a:cubicBezTo>
                  <a:pt x="5686002" y="2614526"/>
                  <a:pt x="5683142" y="2612488"/>
                  <a:pt x="5683142" y="2612488"/>
                </a:cubicBezTo>
                <a:cubicBezTo>
                  <a:pt x="5675047" y="2605503"/>
                  <a:pt x="5666304" y="2599684"/>
                  <a:pt x="5657722" y="2593572"/>
                </a:cubicBezTo>
                <a:cubicBezTo>
                  <a:pt x="5640560" y="2581350"/>
                  <a:pt x="5623398" y="2569128"/>
                  <a:pt x="5606235" y="2556906"/>
                </a:cubicBezTo>
                <a:cubicBezTo>
                  <a:pt x="5600515" y="2552832"/>
                  <a:pt x="5594633" y="2549050"/>
                  <a:pt x="5591934" y="2546721"/>
                </a:cubicBezTo>
                <a:cubicBezTo>
                  <a:pt x="5586538" y="2542064"/>
                  <a:pt x="5580655" y="2538282"/>
                  <a:pt x="5574771" y="2534499"/>
                </a:cubicBezTo>
                <a:cubicBezTo>
                  <a:pt x="5565867" y="2528972"/>
                  <a:pt x="5551565" y="2518788"/>
                  <a:pt x="5543469" y="2511800"/>
                </a:cubicBezTo>
                <a:cubicBezTo>
                  <a:pt x="5535374" y="2504813"/>
                  <a:pt x="5526631" y="2498994"/>
                  <a:pt x="5517726" y="2493467"/>
                </a:cubicBezTo>
                <a:cubicBezTo>
                  <a:pt x="5508984" y="2487648"/>
                  <a:pt x="5500079" y="2482121"/>
                  <a:pt x="5491983" y="2475134"/>
                </a:cubicBezTo>
                <a:cubicBezTo>
                  <a:pt x="5492144" y="2474842"/>
                  <a:pt x="5486262" y="2471060"/>
                  <a:pt x="5483403" y="2469023"/>
                </a:cubicBezTo>
                <a:cubicBezTo>
                  <a:pt x="5469101" y="2458839"/>
                  <a:pt x="5454798" y="2448653"/>
                  <a:pt x="5440334" y="2438760"/>
                </a:cubicBezTo>
                <a:cubicBezTo>
                  <a:pt x="5434452" y="2434978"/>
                  <a:pt x="5431592" y="2432941"/>
                  <a:pt x="5431268" y="2433525"/>
                </a:cubicBezTo>
                <a:cubicBezTo>
                  <a:pt x="5431106" y="2433817"/>
                  <a:pt x="5433642" y="2436437"/>
                  <a:pt x="5427922" y="2432364"/>
                </a:cubicBezTo>
                <a:cubicBezTo>
                  <a:pt x="5416318" y="2424508"/>
                  <a:pt x="5407250" y="2419272"/>
                  <a:pt x="5395809" y="2411125"/>
                </a:cubicBezTo>
                <a:cubicBezTo>
                  <a:pt x="5384368" y="2402976"/>
                  <a:pt x="5384206" y="2403268"/>
                  <a:pt x="5373250" y="2394245"/>
                </a:cubicBezTo>
                <a:cubicBezTo>
                  <a:pt x="5370390" y="2392207"/>
                  <a:pt x="5370390" y="2392207"/>
                  <a:pt x="5370390" y="2392207"/>
                </a:cubicBezTo>
                <a:cubicBezTo>
                  <a:pt x="5364345" y="2388717"/>
                  <a:pt x="5355926" y="2382314"/>
                  <a:pt x="5350045" y="2378533"/>
                </a:cubicBezTo>
                <a:cubicBezTo>
                  <a:pt x="5332557" y="2366894"/>
                  <a:pt x="5332557" y="2366894"/>
                  <a:pt x="5318903" y="2355541"/>
                </a:cubicBezTo>
                <a:cubicBezTo>
                  <a:pt x="5318903" y="2355541"/>
                  <a:pt x="5313182" y="2351467"/>
                  <a:pt x="5313182" y="2351467"/>
                </a:cubicBezTo>
                <a:cubicBezTo>
                  <a:pt x="5309351" y="2351182"/>
                  <a:pt x="5301417" y="2343903"/>
                  <a:pt x="5292836" y="2337793"/>
                </a:cubicBezTo>
                <a:cubicBezTo>
                  <a:pt x="5290138" y="2335464"/>
                  <a:pt x="5284255" y="2331682"/>
                  <a:pt x="5284578" y="2331098"/>
                </a:cubicBezTo>
                <a:cubicBezTo>
                  <a:pt x="5287763" y="2332551"/>
                  <a:pt x="5290461" y="2334880"/>
                  <a:pt x="5293484" y="2336625"/>
                </a:cubicBezTo>
                <a:cubicBezTo>
                  <a:pt x="5301904" y="2343028"/>
                  <a:pt x="5310485" y="2349139"/>
                  <a:pt x="5313993" y="2350007"/>
                </a:cubicBezTo>
                <a:cubicBezTo>
                  <a:pt x="5311132" y="2347972"/>
                  <a:pt x="5305249" y="2344189"/>
                  <a:pt x="5305573" y="2343605"/>
                </a:cubicBezTo>
                <a:cubicBezTo>
                  <a:pt x="5302876" y="2341276"/>
                  <a:pt x="5305898" y="2343022"/>
                  <a:pt x="5311618" y="2347096"/>
                </a:cubicBezTo>
                <a:cubicBezTo>
                  <a:pt x="5317338" y="2351169"/>
                  <a:pt x="5320361" y="2352914"/>
                  <a:pt x="5320522" y="2352622"/>
                </a:cubicBezTo>
                <a:cubicBezTo>
                  <a:pt x="5323546" y="2354367"/>
                  <a:pt x="5320847" y="2352039"/>
                  <a:pt x="5320685" y="2352331"/>
                </a:cubicBezTo>
                <a:cubicBezTo>
                  <a:pt x="5320685" y="2352331"/>
                  <a:pt x="5317825" y="2350294"/>
                  <a:pt x="5317825" y="2350294"/>
                </a:cubicBezTo>
                <a:cubicBezTo>
                  <a:pt x="5306384" y="2342145"/>
                  <a:pt x="5294780" y="2334290"/>
                  <a:pt x="5283500" y="2325849"/>
                </a:cubicBezTo>
                <a:cubicBezTo>
                  <a:pt x="5275243" y="2319154"/>
                  <a:pt x="5263639" y="2311299"/>
                  <a:pt x="5255058" y="2305187"/>
                </a:cubicBezTo>
                <a:cubicBezTo>
                  <a:pt x="5248851" y="2301990"/>
                  <a:pt x="5237896" y="2292964"/>
                  <a:pt x="5226132" y="2285401"/>
                </a:cubicBezTo>
                <a:cubicBezTo>
                  <a:pt x="5217064" y="2280166"/>
                  <a:pt x="5212153" y="2274632"/>
                  <a:pt x="5200711" y="2266485"/>
                </a:cubicBezTo>
                <a:cubicBezTo>
                  <a:pt x="5200711" y="2266485"/>
                  <a:pt x="5200711" y="2266485"/>
                  <a:pt x="5197852" y="2264448"/>
                </a:cubicBezTo>
                <a:cubicBezTo>
                  <a:pt x="5197690" y="2264739"/>
                  <a:pt x="5200387" y="2267068"/>
                  <a:pt x="5194505" y="2263287"/>
                </a:cubicBezTo>
                <a:cubicBezTo>
                  <a:pt x="5191645" y="2261251"/>
                  <a:pt x="5188784" y="2259213"/>
                  <a:pt x="5189108" y="2258629"/>
                </a:cubicBezTo>
                <a:cubicBezTo>
                  <a:pt x="5186248" y="2256591"/>
                  <a:pt x="5180527" y="2252516"/>
                  <a:pt x="5177666" y="2250480"/>
                </a:cubicBezTo>
                <a:cubicBezTo>
                  <a:pt x="5174806" y="2248444"/>
                  <a:pt x="5171945" y="2246406"/>
                  <a:pt x="5172107" y="2246114"/>
                </a:cubicBezTo>
                <a:cubicBezTo>
                  <a:pt x="5163689" y="2239712"/>
                  <a:pt x="5157482" y="2236513"/>
                  <a:pt x="5148739" y="2230694"/>
                </a:cubicBezTo>
                <a:cubicBezTo>
                  <a:pt x="5148578" y="2230987"/>
                  <a:pt x="5151276" y="2233315"/>
                  <a:pt x="5145393" y="2229533"/>
                </a:cubicBezTo>
                <a:cubicBezTo>
                  <a:pt x="5142533" y="2227496"/>
                  <a:pt x="5136812" y="2223423"/>
                  <a:pt x="5133950" y="2221385"/>
                </a:cubicBezTo>
                <a:cubicBezTo>
                  <a:pt x="5131415" y="2218764"/>
                  <a:pt x="5134599" y="2220216"/>
                  <a:pt x="5132062" y="2217596"/>
                </a:cubicBezTo>
                <a:cubicBezTo>
                  <a:pt x="5132386" y="2217012"/>
                  <a:pt x="5132386" y="2217012"/>
                  <a:pt x="5126666" y="2212939"/>
                </a:cubicBezTo>
                <a:cubicBezTo>
                  <a:pt x="5123805" y="2210901"/>
                  <a:pt x="5120945" y="2208865"/>
                  <a:pt x="5115224" y="2204790"/>
                </a:cubicBezTo>
                <a:cubicBezTo>
                  <a:pt x="5112363" y="2202754"/>
                  <a:pt x="5106643" y="2198681"/>
                  <a:pt x="5103782" y="2196642"/>
                </a:cubicBezTo>
                <a:cubicBezTo>
                  <a:pt x="5100923" y="2194606"/>
                  <a:pt x="5098062" y="2192569"/>
                  <a:pt x="5098224" y="2192277"/>
                </a:cubicBezTo>
                <a:cubicBezTo>
                  <a:pt x="5090290" y="2184998"/>
                  <a:pt x="5090290" y="2184998"/>
                  <a:pt x="5081710" y="2178887"/>
                </a:cubicBezTo>
                <a:cubicBezTo>
                  <a:pt x="5070269" y="2170740"/>
                  <a:pt x="5070269" y="2170740"/>
                  <a:pt x="5076636" y="2173645"/>
                </a:cubicBezTo>
                <a:cubicBezTo>
                  <a:pt x="5070915" y="2169572"/>
                  <a:pt x="5059636" y="2161131"/>
                  <a:pt x="5056614" y="2159386"/>
                </a:cubicBezTo>
                <a:cubicBezTo>
                  <a:pt x="5053268" y="2158224"/>
                  <a:pt x="5047061" y="2155026"/>
                  <a:pt x="5049436" y="2157938"/>
                </a:cubicBezTo>
                <a:cubicBezTo>
                  <a:pt x="5049436" y="2157938"/>
                  <a:pt x="5049274" y="2158231"/>
                  <a:pt x="5046252" y="2156487"/>
                </a:cubicBezTo>
                <a:cubicBezTo>
                  <a:pt x="5035620" y="2146878"/>
                  <a:pt x="5020994" y="2137278"/>
                  <a:pt x="5006692" y="2127093"/>
                </a:cubicBezTo>
                <a:cubicBezTo>
                  <a:pt x="5001134" y="2122726"/>
                  <a:pt x="4995251" y="2118944"/>
                  <a:pt x="4986670" y="2112835"/>
                </a:cubicBezTo>
                <a:cubicBezTo>
                  <a:pt x="4986508" y="2113126"/>
                  <a:pt x="4983648" y="2111089"/>
                  <a:pt x="4983648" y="2111089"/>
                </a:cubicBezTo>
                <a:cubicBezTo>
                  <a:pt x="4978251" y="2106431"/>
                  <a:pt x="4969507" y="2100611"/>
                  <a:pt x="4964110" y="2095952"/>
                </a:cubicBezTo>
                <a:cubicBezTo>
                  <a:pt x="4952830" y="2087515"/>
                  <a:pt x="4941065" y="2079950"/>
                  <a:pt x="4937557" y="2079080"/>
                </a:cubicBezTo>
                <a:cubicBezTo>
                  <a:pt x="4937395" y="2079373"/>
                  <a:pt x="4934373" y="2077627"/>
                  <a:pt x="4931513" y="2075590"/>
                </a:cubicBezTo>
                <a:cubicBezTo>
                  <a:pt x="4928490" y="2073845"/>
                  <a:pt x="4925630" y="2071808"/>
                  <a:pt x="4925953" y="2071224"/>
                </a:cubicBezTo>
                <a:cubicBezTo>
                  <a:pt x="4914513" y="2063076"/>
                  <a:pt x="4908307" y="2059879"/>
                  <a:pt x="4899563" y="2054059"/>
                </a:cubicBezTo>
                <a:cubicBezTo>
                  <a:pt x="4899239" y="2054642"/>
                  <a:pt x="4896217" y="2052897"/>
                  <a:pt x="4890658" y="2048531"/>
                </a:cubicBezTo>
                <a:cubicBezTo>
                  <a:pt x="4879216" y="2040383"/>
                  <a:pt x="4867289" y="2033112"/>
                  <a:pt x="4856010" y="2024671"/>
                </a:cubicBezTo>
                <a:cubicBezTo>
                  <a:pt x="4853150" y="2022635"/>
                  <a:pt x="4852988" y="2022926"/>
                  <a:pt x="4852826" y="2023218"/>
                </a:cubicBezTo>
                <a:cubicBezTo>
                  <a:pt x="4852826" y="2023218"/>
                  <a:pt x="4852664" y="2023510"/>
                  <a:pt x="4855523" y="2025548"/>
                </a:cubicBezTo>
                <a:cubicBezTo>
                  <a:pt x="4861244" y="2029621"/>
                  <a:pt x="4864105" y="2031658"/>
                  <a:pt x="4866965" y="2033696"/>
                </a:cubicBezTo>
                <a:cubicBezTo>
                  <a:pt x="4869826" y="2035732"/>
                  <a:pt x="4872686" y="2037770"/>
                  <a:pt x="4875384" y="2040098"/>
                </a:cubicBezTo>
                <a:cubicBezTo>
                  <a:pt x="4877760" y="2043011"/>
                  <a:pt x="4886177" y="2049413"/>
                  <a:pt x="4894760" y="2055525"/>
                </a:cubicBezTo>
                <a:cubicBezTo>
                  <a:pt x="4900481" y="2059599"/>
                  <a:pt x="4906201" y="2063673"/>
                  <a:pt x="4914782" y="2069784"/>
                </a:cubicBezTo>
                <a:cubicBezTo>
                  <a:pt x="4915268" y="2068908"/>
                  <a:pt x="4923525" y="2075602"/>
                  <a:pt x="4926547" y="2077348"/>
                </a:cubicBezTo>
                <a:cubicBezTo>
                  <a:pt x="4943710" y="2089571"/>
                  <a:pt x="4963732" y="2103830"/>
                  <a:pt x="4980895" y="2116051"/>
                </a:cubicBezTo>
                <a:cubicBezTo>
                  <a:pt x="4981056" y="2115760"/>
                  <a:pt x="4984079" y="2117504"/>
                  <a:pt x="4986777" y="2119834"/>
                </a:cubicBezTo>
                <a:cubicBezTo>
                  <a:pt x="4989636" y="2121871"/>
                  <a:pt x="4989636" y="2121871"/>
                  <a:pt x="4989475" y="2122162"/>
                </a:cubicBezTo>
                <a:cubicBezTo>
                  <a:pt x="4989313" y="2122453"/>
                  <a:pt x="4989151" y="2122746"/>
                  <a:pt x="4988989" y="2123037"/>
                </a:cubicBezTo>
                <a:cubicBezTo>
                  <a:pt x="5012034" y="2139042"/>
                  <a:pt x="5031571" y="2154176"/>
                  <a:pt x="5054454" y="2170474"/>
                </a:cubicBezTo>
                <a:cubicBezTo>
                  <a:pt x="5060499" y="2173962"/>
                  <a:pt x="5066220" y="2178038"/>
                  <a:pt x="5071616" y="2182696"/>
                </a:cubicBezTo>
                <a:cubicBezTo>
                  <a:pt x="5094500" y="2198992"/>
                  <a:pt x="5120242" y="2217323"/>
                  <a:pt x="5143126" y="2233620"/>
                </a:cubicBezTo>
                <a:cubicBezTo>
                  <a:pt x="5143287" y="2233328"/>
                  <a:pt x="5143449" y="2233036"/>
                  <a:pt x="5143449" y="2233036"/>
                </a:cubicBezTo>
                <a:cubicBezTo>
                  <a:pt x="5157752" y="2243222"/>
                  <a:pt x="5169192" y="2251370"/>
                  <a:pt x="5180634" y="2259517"/>
                </a:cubicBezTo>
                <a:cubicBezTo>
                  <a:pt x="5180634" y="2259517"/>
                  <a:pt x="5183332" y="2261847"/>
                  <a:pt x="5183171" y="2262138"/>
                </a:cubicBezTo>
                <a:cubicBezTo>
                  <a:pt x="5186031" y="2264175"/>
                  <a:pt x="5194774" y="2269994"/>
                  <a:pt x="5194612" y="2270285"/>
                </a:cubicBezTo>
                <a:cubicBezTo>
                  <a:pt x="5196987" y="2273198"/>
                  <a:pt x="5202706" y="2277273"/>
                  <a:pt x="5205568" y="2279310"/>
                </a:cubicBezTo>
                <a:cubicBezTo>
                  <a:pt x="5217333" y="2286874"/>
                  <a:pt x="5225915" y="2292985"/>
                  <a:pt x="5237194" y="2301424"/>
                </a:cubicBezTo>
                <a:cubicBezTo>
                  <a:pt x="5239892" y="2303753"/>
                  <a:pt x="5245613" y="2307828"/>
                  <a:pt x="5248635" y="2309572"/>
                </a:cubicBezTo>
                <a:cubicBezTo>
                  <a:pt x="5257540" y="2315100"/>
                  <a:pt x="5265960" y="2321504"/>
                  <a:pt x="5274378" y="2327906"/>
                </a:cubicBezTo>
                <a:cubicBezTo>
                  <a:pt x="5276591" y="2331110"/>
                  <a:pt x="5285495" y="2336637"/>
                  <a:pt x="5291217" y="2340711"/>
                </a:cubicBezTo>
                <a:cubicBezTo>
                  <a:pt x="5305356" y="2351189"/>
                  <a:pt x="5316960" y="2359045"/>
                  <a:pt x="5328400" y="2367192"/>
                </a:cubicBezTo>
                <a:cubicBezTo>
                  <a:pt x="5342704" y="2377379"/>
                  <a:pt x="5354145" y="2385526"/>
                  <a:pt x="5365586" y="2393674"/>
                </a:cubicBezTo>
                <a:cubicBezTo>
                  <a:pt x="5376218" y="2403280"/>
                  <a:pt x="5388632" y="2409677"/>
                  <a:pt x="5399912" y="2418118"/>
                </a:cubicBezTo>
                <a:cubicBezTo>
                  <a:pt x="5402608" y="2420447"/>
                  <a:pt x="5408491" y="2424229"/>
                  <a:pt x="5408329" y="2424520"/>
                </a:cubicBezTo>
                <a:cubicBezTo>
                  <a:pt x="5416587" y="2431214"/>
                  <a:pt x="5422470" y="2434997"/>
                  <a:pt x="5431051" y="2441108"/>
                </a:cubicBezTo>
                <a:cubicBezTo>
                  <a:pt x="5442491" y="2449256"/>
                  <a:pt x="5456957" y="2459150"/>
                  <a:pt x="5468237" y="2467590"/>
                </a:cubicBezTo>
                <a:cubicBezTo>
                  <a:pt x="5479515" y="2476029"/>
                  <a:pt x="5487934" y="2482432"/>
                  <a:pt x="5496677" y="2488251"/>
                </a:cubicBezTo>
                <a:cubicBezTo>
                  <a:pt x="5505259" y="2494363"/>
                  <a:pt x="5513515" y="2501058"/>
                  <a:pt x="5522097" y="2507167"/>
                </a:cubicBezTo>
                <a:cubicBezTo>
                  <a:pt x="5544981" y="2523464"/>
                  <a:pt x="5567863" y="2539760"/>
                  <a:pt x="5587886" y="2554020"/>
                </a:cubicBezTo>
                <a:lnTo>
                  <a:pt x="5613085" y="2572042"/>
                </a:lnTo>
                <a:lnTo>
                  <a:pt x="5605175" y="2567978"/>
                </a:lnTo>
                <a:cubicBezTo>
                  <a:pt x="5602099" y="2566328"/>
                  <a:pt x="5599238" y="2564292"/>
                  <a:pt x="5596378" y="2562255"/>
                </a:cubicBezTo>
                <a:cubicBezTo>
                  <a:pt x="5593518" y="2560218"/>
                  <a:pt x="5590657" y="2558181"/>
                  <a:pt x="5584937" y="2554107"/>
                </a:cubicBezTo>
                <a:cubicBezTo>
                  <a:pt x="5582076" y="2552070"/>
                  <a:pt x="5581861" y="2552458"/>
                  <a:pt x="5581861" y="2552458"/>
                </a:cubicBezTo>
                <a:cubicBezTo>
                  <a:pt x="5581645" y="2552846"/>
                  <a:pt x="5581431" y="2553234"/>
                  <a:pt x="5584291" y="2555272"/>
                </a:cubicBezTo>
                <a:cubicBezTo>
                  <a:pt x="5595948" y="2563032"/>
                  <a:pt x="5606742" y="2572344"/>
                  <a:pt x="5618185" y="2580492"/>
                </a:cubicBezTo>
                <a:cubicBezTo>
                  <a:pt x="5624121" y="2584178"/>
                  <a:pt x="5626765" y="2586603"/>
                  <a:pt x="5626334" y="2587379"/>
                </a:cubicBezTo>
                <a:cubicBezTo>
                  <a:pt x="5634701" y="2593878"/>
                  <a:pt x="5639775" y="2599117"/>
                  <a:pt x="5651216" y="2607265"/>
                </a:cubicBezTo>
                <a:cubicBezTo>
                  <a:pt x="5651647" y="2606488"/>
                  <a:pt x="5654507" y="2608525"/>
                  <a:pt x="5657153" y="2610950"/>
                </a:cubicBezTo>
                <a:cubicBezTo>
                  <a:pt x="5660013" y="2612989"/>
                  <a:pt x="5662658" y="2615412"/>
                  <a:pt x="5662443" y="2615801"/>
                </a:cubicBezTo>
                <a:cubicBezTo>
                  <a:pt x="5664443" y="2619391"/>
                  <a:pt x="5675453" y="2628315"/>
                  <a:pt x="5687108" y="2636075"/>
                </a:cubicBezTo>
                <a:cubicBezTo>
                  <a:pt x="5693261" y="2639371"/>
                  <a:pt x="5701626" y="2645871"/>
                  <a:pt x="5707778" y="2649170"/>
                </a:cubicBezTo>
                <a:cubicBezTo>
                  <a:pt x="5707778" y="2649170"/>
                  <a:pt x="5710639" y="2651207"/>
                  <a:pt x="5710424" y="2651595"/>
                </a:cubicBezTo>
                <a:cubicBezTo>
                  <a:pt x="5719004" y="2657705"/>
                  <a:pt x="5724510" y="2662168"/>
                  <a:pt x="5730444" y="2665853"/>
                </a:cubicBezTo>
                <a:cubicBezTo>
                  <a:pt x="5744748" y="2676040"/>
                  <a:pt x="5758618" y="2687000"/>
                  <a:pt x="5771136" y="2693206"/>
                </a:cubicBezTo>
                <a:cubicBezTo>
                  <a:pt x="5773782" y="2695633"/>
                  <a:pt x="5773566" y="2696020"/>
                  <a:pt x="5773566" y="2696020"/>
                </a:cubicBezTo>
                <a:cubicBezTo>
                  <a:pt x="5770059" y="2695148"/>
                  <a:pt x="5775134" y="2700386"/>
                  <a:pt x="5777349" y="2703587"/>
                </a:cubicBezTo>
                <a:cubicBezTo>
                  <a:pt x="5779994" y="2706013"/>
                  <a:pt x="5791651" y="2713773"/>
                  <a:pt x="5797372" y="2717847"/>
                </a:cubicBezTo>
                <a:cubicBezTo>
                  <a:pt x="5792513" y="2712220"/>
                  <a:pt x="5792513" y="2712220"/>
                  <a:pt x="5803953" y="2720368"/>
                </a:cubicBezTo>
                <a:cubicBezTo>
                  <a:pt x="5812535" y="2726478"/>
                  <a:pt x="5812535" y="2726478"/>
                  <a:pt x="5821978" y="2731037"/>
                </a:cubicBezTo>
                <a:cubicBezTo>
                  <a:pt x="5822193" y="2730649"/>
                  <a:pt x="5825053" y="2732687"/>
                  <a:pt x="5827914" y="2734723"/>
                </a:cubicBezTo>
                <a:cubicBezTo>
                  <a:pt x="5830774" y="2736760"/>
                  <a:pt x="5836495" y="2740834"/>
                  <a:pt x="5839355" y="2742871"/>
                </a:cubicBezTo>
                <a:cubicBezTo>
                  <a:pt x="5845076" y="2746946"/>
                  <a:pt x="5847936" y="2748982"/>
                  <a:pt x="5850796" y="2751019"/>
                </a:cubicBezTo>
                <a:cubicBezTo>
                  <a:pt x="5856517" y="2755093"/>
                  <a:pt x="5856517" y="2755093"/>
                  <a:pt x="5856948" y="2754316"/>
                </a:cubicBezTo>
                <a:cubicBezTo>
                  <a:pt x="5860238" y="2755578"/>
                  <a:pt x="5857809" y="2752763"/>
                  <a:pt x="5861100" y="2754025"/>
                </a:cubicBezTo>
                <a:cubicBezTo>
                  <a:pt x="5863961" y="2756062"/>
                  <a:pt x="5869682" y="2760137"/>
                  <a:pt x="5872542" y="2762173"/>
                </a:cubicBezTo>
                <a:cubicBezTo>
                  <a:pt x="5878047" y="2766635"/>
                  <a:pt x="5874973" y="2764987"/>
                  <a:pt x="5874758" y="2765375"/>
                </a:cubicBezTo>
                <a:cubicBezTo>
                  <a:pt x="5883121" y="2771873"/>
                  <a:pt x="5888196" y="2777112"/>
                  <a:pt x="5896993" y="2782835"/>
                </a:cubicBezTo>
                <a:cubicBezTo>
                  <a:pt x="5897208" y="2782447"/>
                  <a:pt x="5900068" y="2784483"/>
                  <a:pt x="5902930" y="2786520"/>
                </a:cubicBezTo>
                <a:cubicBezTo>
                  <a:pt x="5905789" y="2788558"/>
                  <a:pt x="5911511" y="2792631"/>
                  <a:pt x="5914372" y="2794669"/>
                </a:cubicBezTo>
                <a:cubicBezTo>
                  <a:pt x="5914802" y="2793893"/>
                  <a:pt x="5917661" y="2795930"/>
                  <a:pt x="5920522" y="2797967"/>
                </a:cubicBezTo>
                <a:cubicBezTo>
                  <a:pt x="5926028" y="2802429"/>
                  <a:pt x="5922952" y="2800779"/>
                  <a:pt x="5922736" y="2801169"/>
                </a:cubicBezTo>
                <a:cubicBezTo>
                  <a:pt x="5925597" y="2803205"/>
                  <a:pt x="5925597" y="2803205"/>
                  <a:pt x="5925597" y="2803205"/>
                </a:cubicBezTo>
                <a:cubicBezTo>
                  <a:pt x="5937037" y="2811353"/>
                  <a:pt x="5943836" y="2813486"/>
                  <a:pt x="5951771" y="2820762"/>
                </a:cubicBezTo>
                <a:cubicBezTo>
                  <a:pt x="5962781" y="2829686"/>
                  <a:pt x="5974869" y="2836670"/>
                  <a:pt x="5979943" y="2841908"/>
                </a:cubicBezTo>
                <a:cubicBezTo>
                  <a:pt x="5988525" y="2848020"/>
                  <a:pt x="5999751" y="2856555"/>
                  <a:pt x="6008762" y="2861889"/>
                </a:cubicBezTo>
                <a:lnTo>
                  <a:pt x="6020443" y="2870208"/>
                </a:lnTo>
                <a:lnTo>
                  <a:pt x="6019005" y="2879251"/>
                </a:lnTo>
                <a:cubicBezTo>
                  <a:pt x="6021016" y="2885152"/>
                  <a:pt x="6024622" y="2891617"/>
                  <a:pt x="6026189" y="2897667"/>
                </a:cubicBezTo>
                <a:cubicBezTo>
                  <a:pt x="6039145" y="2932776"/>
                  <a:pt x="6055658" y="2966705"/>
                  <a:pt x="6068612" y="3001816"/>
                </a:cubicBezTo>
                <a:cubicBezTo>
                  <a:pt x="6075922" y="3030043"/>
                  <a:pt x="6097463" y="3053540"/>
                  <a:pt x="6090539" y="3086498"/>
                </a:cubicBezTo>
                <a:cubicBezTo>
                  <a:pt x="6089699" y="3094441"/>
                  <a:pt x="6088596" y="3101376"/>
                  <a:pt x="6087007" y="3106902"/>
                </a:cubicBezTo>
                <a:lnTo>
                  <a:pt x="6083251" y="3113849"/>
                </a:lnTo>
                <a:lnTo>
                  <a:pt x="6085287" y="3116009"/>
                </a:lnTo>
                <a:cubicBezTo>
                  <a:pt x="6120990" y="3154346"/>
                  <a:pt x="6154372" y="3195307"/>
                  <a:pt x="6172917" y="3249925"/>
                </a:cubicBezTo>
                <a:cubicBezTo>
                  <a:pt x="6176628" y="3266729"/>
                  <a:pt x="6187754" y="3279334"/>
                  <a:pt x="6198885" y="3296139"/>
                </a:cubicBezTo>
                <a:cubicBezTo>
                  <a:pt x="6184047" y="3312945"/>
                  <a:pt x="6165500" y="3312946"/>
                  <a:pt x="6150663" y="3333952"/>
                </a:cubicBezTo>
                <a:cubicBezTo>
                  <a:pt x="6139536" y="3352858"/>
                  <a:pt x="6120064" y="3364411"/>
                  <a:pt x="6098735" y="3367563"/>
                </a:cubicBezTo>
                <a:lnTo>
                  <a:pt x="6067910" y="3365946"/>
                </a:lnTo>
                <a:lnTo>
                  <a:pt x="6075856" y="3388917"/>
                </a:lnTo>
                <a:cubicBezTo>
                  <a:pt x="6082715" y="3406072"/>
                  <a:pt x="6090617" y="3422607"/>
                  <a:pt x="6100393" y="3437970"/>
                </a:cubicBezTo>
                <a:cubicBezTo>
                  <a:pt x="6101436" y="3442002"/>
                  <a:pt x="6104570" y="3454100"/>
                  <a:pt x="6102056" y="3459314"/>
                </a:cubicBezTo>
                <a:lnTo>
                  <a:pt x="6099386" y="3460846"/>
                </a:lnTo>
                <a:lnTo>
                  <a:pt x="6079334" y="3445164"/>
                </a:lnTo>
                <a:cubicBezTo>
                  <a:pt x="6070175" y="3437442"/>
                  <a:pt x="6060735" y="3429337"/>
                  <a:pt x="6050878" y="3421944"/>
                </a:cubicBezTo>
                <a:cubicBezTo>
                  <a:pt x="6041876" y="3416555"/>
                  <a:pt x="6033427" y="3410218"/>
                  <a:pt x="6026132" y="3408838"/>
                </a:cubicBezTo>
                <a:cubicBezTo>
                  <a:pt x="6025578" y="3409787"/>
                  <a:pt x="6022207" y="3408623"/>
                  <a:pt x="6024470" y="3411684"/>
                </a:cubicBezTo>
                <a:cubicBezTo>
                  <a:pt x="6029547" y="3416857"/>
                  <a:pt x="6035733" y="3420133"/>
                  <a:pt x="6031255" y="3420867"/>
                </a:cubicBezTo>
                <a:cubicBezTo>
                  <a:pt x="6030146" y="3422765"/>
                  <a:pt x="6025067" y="3417590"/>
                  <a:pt x="6022252" y="3415479"/>
                </a:cubicBezTo>
                <a:cubicBezTo>
                  <a:pt x="6019435" y="3413366"/>
                  <a:pt x="6016620" y="3411253"/>
                  <a:pt x="6010988" y="3407028"/>
                </a:cubicBezTo>
                <a:cubicBezTo>
                  <a:pt x="6008171" y="3404916"/>
                  <a:pt x="6002539" y="3400691"/>
                  <a:pt x="5996906" y="3396466"/>
                </a:cubicBezTo>
                <a:cubicBezTo>
                  <a:pt x="5996352" y="3397414"/>
                  <a:pt x="5995797" y="3398362"/>
                  <a:pt x="5995243" y="3399311"/>
                </a:cubicBezTo>
                <a:cubicBezTo>
                  <a:pt x="5998060" y="3401424"/>
                  <a:pt x="6000876" y="3403536"/>
                  <a:pt x="6006508" y="3407760"/>
                </a:cubicBezTo>
                <a:cubicBezTo>
                  <a:pt x="6014956" y="3414099"/>
                  <a:pt x="6017218" y="3417160"/>
                  <a:pt x="6012738" y="3417894"/>
                </a:cubicBezTo>
                <a:cubicBezTo>
                  <a:pt x="6020057" y="3422700"/>
                  <a:pt x="6025977" y="3428165"/>
                  <a:pt x="6031898" y="3433630"/>
                </a:cubicBezTo>
                <a:lnTo>
                  <a:pt x="6049666" y="3448224"/>
                </a:lnTo>
                <a:lnTo>
                  <a:pt x="6037110" y="3442297"/>
                </a:lnTo>
                <a:lnTo>
                  <a:pt x="6032496" y="3439537"/>
                </a:lnTo>
                <a:cubicBezTo>
                  <a:pt x="6012783" y="3424749"/>
                  <a:pt x="5995887" y="3412074"/>
                  <a:pt x="5978990" y="3399398"/>
                </a:cubicBezTo>
                <a:cubicBezTo>
                  <a:pt x="5967725" y="3390948"/>
                  <a:pt x="5957015" y="3381549"/>
                  <a:pt x="5946903" y="3378057"/>
                </a:cubicBezTo>
                <a:cubicBezTo>
                  <a:pt x="5946903" y="3378057"/>
                  <a:pt x="5944087" y="3375946"/>
                  <a:pt x="5941270" y="3373834"/>
                </a:cubicBezTo>
                <a:cubicBezTo>
                  <a:pt x="5928853" y="3360425"/>
                  <a:pt x="5912556" y="3353658"/>
                  <a:pt x="5899029" y="3342146"/>
                </a:cubicBezTo>
                <a:cubicBezTo>
                  <a:pt x="5885502" y="3330633"/>
                  <a:pt x="5871422" y="3320072"/>
                  <a:pt x="5856786" y="3310457"/>
                </a:cubicBezTo>
                <a:cubicBezTo>
                  <a:pt x="5812881" y="3281615"/>
                  <a:pt x="5774564" y="3250143"/>
                  <a:pt x="5731767" y="3219404"/>
                </a:cubicBezTo>
                <a:cubicBezTo>
                  <a:pt x="5731767" y="3219404"/>
                  <a:pt x="5732322" y="3218457"/>
                  <a:pt x="5729504" y="3216343"/>
                </a:cubicBezTo>
                <a:cubicBezTo>
                  <a:pt x="5733430" y="3216558"/>
                  <a:pt x="5735692" y="3219620"/>
                  <a:pt x="5741323" y="3223845"/>
                </a:cubicBezTo>
                <a:cubicBezTo>
                  <a:pt x="5744140" y="3225958"/>
                  <a:pt x="5744695" y="3225009"/>
                  <a:pt x="5744695" y="3225009"/>
                </a:cubicBezTo>
                <a:cubicBezTo>
                  <a:pt x="5745249" y="3224060"/>
                  <a:pt x="5746357" y="3222164"/>
                  <a:pt x="5742987" y="3220999"/>
                </a:cubicBezTo>
                <a:cubicBezTo>
                  <a:pt x="5740171" y="3218886"/>
                  <a:pt x="5738464" y="3214876"/>
                  <a:pt x="5735647" y="3212765"/>
                </a:cubicBezTo>
                <a:cubicBezTo>
                  <a:pt x="5718196" y="3201038"/>
                  <a:pt x="5705778" y="3187629"/>
                  <a:pt x="5688881" y="3174955"/>
                </a:cubicBezTo>
                <a:cubicBezTo>
                  <a:pt x="5638190" y="3136929"/>
                  <a:pt x="5584684" y="3096792"/>
                  <a:pt x="5533993" y="3058766"/>
                </a:cubicBezTo>
                <a:cubicBezTo>
                  <a:pt x="5517097" y="3046092"/>
                  <a:pt x="5503570" y="3034579"/>
                  <a:pt x="5497893" y="3023499"/>
                </a:cubicBezTo>
                <a:cubicBezTo>
                  <a:pt x="5501818" y="3023714"/>
                  <a:pt x="5507451" y="3027940"/>
                  <a:pt x="5510821" y="3029104"/>
                </a:cubicBezTo>
                <a:cubicBezTo>
                  <a:pt x="5528827" y="3039880"/>
                  <a:pt x="5534459" y="3044105"/>
                  <a:pt x="5536765" y="3054024"/>
                </a:cubicBezTo>
                <a:cubicBezTo>
                  <a:pt x="5538472" y="3058034"/>
                  <a:pt x="5541289" y="3060146"/>
                  <a:pt x="5544659" y="3061310"/>
                </a:cubicBezTo>
                <a:cubicBezTo>
                  <a:pt x="5554215" y="3065749"/>
                  <a:pt x="5564927" y="3075148"/>
                  <a:pt x="5573375" y="3081485"/>
                </a:cubicBezTo>
                <a:cubicBezTo>
                  <a:pt x="5590271" y="3094160"/>
                  <a:pt x="5604353" y="3104723"/>
                  <a:pt x="5622913" y="3114552"/>
                </a:cubicBezTo>
                <a:cubicBezTo>
                  <a:pt x="5629099" y="3117829"/>
                  <a:pt x="5640917" y="3125331"/>
                  <a:pt x="5643179" y="3128391"/>
                </a:cubicBezTo>
                <a:cubicBezTo>
                  <a:pt x="5652782" y="3139688"/>
                  <a:pt x="5667971" y="3148353"/>
                  <a:pt x="5675310" y="3156588"/>
                </a:cubicBezTo>
                <a:cubicBezTo>
                  <a:pt x="5680388" y="3161761"/>
                  <a:pt x="5686020" y="3165985"/>
                  <a:pt x="5692206" y="3169262"/>
                </a:cubicBezTo>
                <a:cubicBezTo>
                  <a:pt x="5704581" y="3175815"/>
                  <a:pt x="5713030" y="3182152"/>
                  <a:pt x="5723186" y="3192501"/>
                </a:cubicBezTo>
                <a:cubicBezTo>
                  <a:pt x="5731079" y="3199787"/>
                  <a:pt x="5736712" y="3204011"/>
                  <a:pt x="5746270" y="3208453"/>
                </a:cubicBezTo>
                <a:cubicBezTo>
                  <a:pt x="5763121" y="3214272"/>
                  <a:pt x="5783388" y="3228111"/>
                  <a:pt x="5802547" y="3243846"/>
                </a:cubicBezTo>
                <a:cubicBezTo>
                  <a:pt x="5808179" y="3248072"/>
                  <a:pt x="5813258" y="3253245"/>
                  <a:pt x="5815519" y="3256307"/>
                </a:cubicBezTo>
                <a:cubicBezTo>
                  <a:pt x="5827382" y="3270663"/>
                  <a:pt x="5840909" y="3282174"/>
                  <a:pt x="5854990" y="3292737"/>
                </a:cubicBezTo>
                <a:cubicBezTo>
                  <a:pt x="5869071" y="3303300"/>
                  <a:pt x="5885967" y="3315975"/>
                  <a:pt x="5900049" y="3326536"/>
                </a:cubicBezTo>
                <a:cubicBezTo>
                  <a:pt x="5916945" y="3339211"/>
                  <a:pt x="5937212" y="3353050"/>
                  <a:pt x="5955773" y="3362880"/>
                </a:cubicBezTo>
                <a:cubicBezTo>
                  <a:pt x="5961405" y="3367106"/>
                  <a:pt x="5967038" y="3371331"/>
                  <a:pt x="5969853" y="3373444"/>
                </a:cubicBezTo>
                <a:cubicBezTo>
                  <a:pt x="5978302" y="3379781"/>
                  <a:pt x="5981672" y="3380945"/>
                  <a:pt x="5985597" y="3381160"/>
                </a:cubicBezTo>
                <a:cubicBezTo>
                  <a:pt x="5965330" y="3367321"/>
                  <a:pt x="5952913" y="3353912"/>
                  <a:pt x="5936015" y="3341237"/>
                </a:cubicBezTo>
                <a:cubicBezTo>
                  <a:pt x="5914041" y="3323389"/>
                  <a:pt x="5892065" y="3305541"/>
                  <a:pt x="5873461" y="3288855"/>
                </a:cubicBezTo>
                <a:cubicBezTo>
                  <a:pt x="5859934" y="3277344"/>
                  <a:pt x="5846408" y="3265833"/>
                  <a:pt x="5832882" y="3254321"/>
                </a:cubicBezTo>
                <a:cubicBezTo>
                  <a:pt x="5816539" y="3240698"/>
                  <a:pt x="5801349" y="3232034"/>
                  <a:pt x="5787823" y="3220521"/>
                </a:cubicBezTo>
                <a:cubicBezTo>
                  <a:pt x="5777113" y="3211123"/>
                  <a:pt x="5767001" y="3207631"/>
                  <a:pt x="5752921" y="3197069"/>
                </a:cubicBezTo>
                <a:cubicBezTo>
                  <a:pt x="5745026" y="3189783"/>
                  <a:pt x="5733208" y="3182281"/>
                  <a:pt x="5721943" y="3173830"/>
                </a:cubicBezTo>
                <a:cubicBezTo>
                  <a:pt x="5719127" y="3171718"/>
                  <a:pt x="5719127" y="3171718"/>
                  <a:pt x="5716311" y="3169605"/>
                </a:cubicBezTo>
                <a:cubicBezTo>
                  <a:pt x="5702275" y="3165899"/>
                  <a:pt x="5688749" y="3154388"/>
                  <a:pt x="5675776" y="3141928"/>
                </a:cubicBezTo>
                <a:cubicBezTo>
                  <a:pt x="5665620" y="3131580"/>
                  <a:pt x="5653801" y="3124079"/>
                  <a:pt x="5644201" y="3112783"/>
                </a:cubicBezTo>
                <a:cubicBezTo>
                  <a:pt x="5644201" y="3112783"/>
                  <a:pt x="5641383" y="3110671"/>
                  <a:pt x="5638012" y="3109507"/>
                </a:cubicBezTo>
                <a:cubicBezTo>
                  <a:pt x="5634642" y="3108343"/>
                  <a:pt x="5631826" y="3106230"/>
                  <a:pt x="5629010" y="3104118"/>
                </a:cubicBezTo>
                <a:cubicBezTo>
                  <a:pt x="5601402" y="3082044"/>
                  <a:pt x="5571024" y="3064714"/>
                  <a:pt x="5543971" y="3041691"/>
                </a:cubicBezTo>
                <a:cubicBezTo>
                  <a:pt x="5532707" y="3033240"/>
                  <a:pt x="5525412" y="3031863"/>
                  <a:pt x="5517516" y="3024577"/>
                </a:cubicBezTo>
                <a:cubicBezTo>
                  <a:pt x="5509069" y="3018237"/>
                  <a:pt x="5497804" y="3009789"/>
                  <a:pt x="5489355" y="3003450"/>
                </a:cubicBezTo>
                <a:cubicBezTo>
                  <a:pt x="5471905" y="2991724"/>
                  <a:pt x="5460040" y="2977367"/>
                  <a:pt x="5444852" y="2968702"/>
                </a:cubicBezTo>
                <a:cubicBezTo>
                  <a:pt x="5439219" y="2964477"/>
                  <a:pt x="5436403" y="2962366"/>
                  <a:pt x="5433587" y="2960253"/>
                </a:cubicBezTo>
                <a:cubicBezTo>
                  <a:pt x="5430771" y="2958140"/>
                  <a:pt x="5428508" y="2955077"/>
                  <a:pt x="5424585" y="2954863"/>
                </a:cubicBezTo>
                <a:cubicBezTo>
                  <a:pt x="5424031" y="2955812"/>
                  <a:pt x="5425737" y="2959821"/>
                  <a:pt x="5428553" y="2961934"/>
                </a:cubicBezTo>
                <a:cubicBezTo>
                  <a:pt x="5436448" y="2969220"/>
                  <a:pt x="5443232" y="2978403"/>
                  <a:pt x="5454497" y="2986853"/>
                </a:cubicBezTo>
                <a:cubicBezTo>
                  <a:pt x="5460130" y="2991079"/>
                  <a:pt x="5459021" y="2992976"/>
                  <a:pt x="5464099" y="2998150"/>
                </a:cubicBezTo>
                <a:cubicBezTo>
                  <a:pt x="5448355" y="2990433"/>
                  <a:pt x="5434274" y="2979871"/>
                  <a:pt x="5419639" y="2970256"/>
                </a:cubicBezTo>
                <a:cubicBezTo>
                  <a:pt x="5407820" y="2962754"/>
                  <a:pt x="5398263" y="2958315"/>
                  <a:pt x="5386444" y="2950812"/>
                </a:cubicBezTo>
                <a:cubicBezTo>
                  <a:pt x="5383628" y="2948700"/>
                  <a:pt x="5376887" y="2946372"/>
                  <a:pt x="5378596" y="2950381"/>
                </a:cubicBezTo>
                <a:cubicBezTo>
                  <a:pt x="5380302" y="2954392"/>
                  <a:pt x="5386489" y="2957668"/>
                  <a:pt x="5389305" y="2959781"/>
                </a:cubicBezTo>
                <a:cubicBezTo>
                  <a:pt x="5409018" y="2974569"/>
                  <a:pt x="5425914" y="2987244"/>
                  <a:pt x="5445628" y="3002031"/>
                </a:cubicBezTo>
                <a:cubicBezTo>
                  <a:pt x="5479421" y="3027381"/>
                  <a:pt x="5511552" y="3055577"/>
                  <a:pt x="5539205" y="3084505"/>
                </a:cubicBezTo>
                <a:cubicBezTo>
                  <a:pt x="5549360" y="3094854"/>
                  <a:pt x="5563995" y="3104468"/>
                  <a:pt x="5574152" y="3114814"/>
                </a:cubicBezTo>
                <a:cubicBezTo>
                  <a:pt x="5584862" y="3124214"/>
                  <a:pt x="5599497" y="3133826"/>
                  <a:pt x="5614131" y="3143441"/>
                </a:cubicBezTo>
                <a:cubicBezTo>
                  <a:pt x="5626505" y="3149993"/>
                  <a:pt x="5643956" y="3161720"/>
                  <a:pt x="5658037" y="3172283"/>
                </a:cubicBezTo>
                <a:cubicBezTo>
                  <a:pt x="5680012" y="3190130"/>
                  <a:pt x="5703649" y="3205135"/>
                  <a:pt x="5724516" y="3224881"/>
                </a:cubicBezTo>
                <a:cubicBezTo>
                  <a:pt x="5726778" y="3227942"/>
                  <a:pt x="5729593" y="3230055"/>
                  <a:pt x="5732965" y="3231219"/>
                </a:cubicBezTo>
                <a:cubicBezTo>
                  <a:pt x="5757157" y="3245272"/>
                  <a:pt x="5778578" y="3264069"/>
                  <a:pt x="5801106" y="3280969"/>
                </a:cubicBezTo>
                <a:cubicBezTo>
                  <a:pt x="5827006" y="3299034"/>
                  <a:pt x="5850089" y="3314985"/>
                  <a:pt x="5874327" y="3335895"/>
                </a:cubicBezTo>
                <a:lnTo>
                  <a:pt x="5896602" y="3353123"/>
                </a:lnTo>
                <a:lnTo>
                  <a:pt x="5869190" y="3338282"/>
                </a:lnTo>
                <a:cubicBezTo>
                  <a:pt x="5847715" y="3329149"/>
                  <a:pt x="5825405" y="3324144"/>
                  <a:pt x="5802463" y="3320889"/>
                </a:cubicBezTo>
                <a:lnTo>
                  <a:pt x="5797202" y="3320339"/>
                </a:lnTo>
                <a:lnTo>
                  <a:pt x="5761392" y="3293477"/>
                </a:lnTo>
                <a:cubicBezTo>
                  <a:pt x="5763101" y="3297485"/>
                  <a:pt x="5767624" y="3303608"/>
                  <a:pt x="5773810" y="3306886"/>
                </a:cubicBezTo>
                <a:lnTo>
                  <a:pt x="5790861" y="3319676"/>
                </a:lnTo>
                <a:lnTo>
                  <a:pt x="5758188" y="3316259"/>
                </a:lnTo>
                <a:lnTo>
                  <a:pt x="5759849" y="3321706"/>
                </a:lnTo>
                <a:lnTo>
                  <a:pt x="5749198" y="3314346"/>
                </a:lnTo>
                <a:cubicBezTo>
                  <a:pt x="5745826" y="3313183"/>
                  <a:pt x="5740194" y="3308957"/>
                  <a:pt x="5735116" y="3303783"/>
                </a:cubicBezTo>
                <a:cubicBezTo>
                  <a:pt x="5733409" y="3299774"/>
                  <a:pt x="5727222" y="3296498"/>
                  <a:pt x="5724406" y="3294384"/>
                </a:cubicBezTo>
                <a:cubicBezTo>
                  <a:pt x="5718774" y="3290159"/>
                  <a:pt x="5716512" y="3287098"/>
                  <a:pt x="5715403" y="3288996"/>
                </a:cubicBezTo>
                <a:cubicBezTo>
                  <a:pt x="5714294" y="3290892"/>
                  <a:pt x="5717112" y="3293005"/>
                  <a:pt x="5722743" y="3297231"/>
                </a:cubicBezTo>
                <a:cubicBezTo>
                  <a:pt x="5731192" y="3303569"/>
                  <a:pt x="5739640" y="3309906"/>
                  <a:pt x="5745272" y="3314130"/>
                </a:cubicBezTo>
                <a:cubicBezTo>
                  <a:pt x="5756537" y="3322581"/>
                  <a:pt x="5757690" y="3327538"/>
                  <a:pt x="5750396" y="3326160"/>
                </a:cubicBezTo>
                <a:cubicBezTo>
                  <a:pt x="5750396" y="3326160"/>
                  <a:pt x="5749841" y="3327108"/>
                  <a:pt x="5749287" y="3328057"/>
                </a:cubicBezTo>
                <a:cubicBezTo>
                  <a:pt x="5737512" y="3327411"/>
                  <a:pt x="5737512" y="3327411"/>
                  <a:pt x="5714982" y="3310510"/>
                </a:cubicBezTo>
                <a:cubicBezTo>
                  <a:pt x="5714982" y="3310510"/>
                  <a:pt x="5712166" y="3308398"/>
                  <a:pt x="5712166" y="3308398"/>
                </a:cubicBezTo>
                <a:cubicBezTo>
                  <a:pt x="5702055" y="3304906"/>
                  <a:pt x="5693607" y="3298569"/>
                  <a:pt x="5686821" y="3289386"/>
                </a:cubicBezTo>
                <a:cubicBezTo>
                  <a:pt x="5681189" y="3285161"/>
                  <a:pt x="5678373" y="3283048"/>
                  <a:pt x="5672741" y="3278823"/>
                </a:cubicBezTo>
                <a:cubicBezTo>
                  <a:pt x="5669924" y="3276710"/>
                  <a:pt x="5663737" y="3273433"/>
                  <a:pt x="5662584" y="3268477"/>
                </a:cubicBezTo>
                <a:cubicBezTo>
                  <a:pt x="5656951" y="3264250"/>
                  <a:pt x="5647949" y="3258862"/>
                  <a:pt x="5642870" y="3253688"/>
                </a:cubicBezTo>
                <a:cubicBezTo>
                  <a:pt x="5631606" y="3245239"/>
                  <a:pt x="5622603" y="3239850"/>
                  <a:pt x="5616417" y="3236573"/>
                </a:cubicBezTo>
                <a:cubicBezTo>
                  <a:pt x="5606861" y="3232132"/>
                  <a:pt x="5598411" y="3225795"/>
                  <a:pt x="5591071" y="3217560"/>
                </a:cubicBezTo>
                <a:cubicBezTo>
                  <a:pt x="5585993" y="3212387"/>
                  <a:pt x="5575283" y="3202988"/>
                  <a:pt x="5566834" y="3196651"/>
                </a:cubicBezTo>
                <a:cubicBezTo>
                  <a:pt x="5563464" y="3195486"/>
                  <a:pt x="5557832" y="3191261"/>
                  <a:pt x="5556124" y="3187251"/>
                </a:cubicBezTo>
                <a:cubicBezTo>
                  <a:pt x="5553862" y="3184191"/>
                  <a:pt x="5551048" y="3182078"/>
                  <a:pt x="5547676" y="3180914"/>
                </a:cubicBezTo>
                <a:cubicBezTo>
                  <a:pt x="5531932" y="3173198"/>
                  <a:pt x="5516144" y="3158625"/>
                  <a:pt x="5502064" y="3148064"/>
                </a:cubicBezTo>
                <a:cubicBezTo>
                  <a:pt x="5500955" y="3149960"/>
                  <a:pt x="5503216" y="3153021"/>
                  <a:pt x="5497030" y="3149745"/>
                </a:cubicBezTo>
                <a:cubicBezTo>
                  <a:pt x="5494213" y="3147632"/>
                  <a:pt x="5488581" y="3143407"/>
                  <a:pt x="5492507" y="3143623"/>
                </a:cubicBezTo>
                <a:cubicBezTo>
                  <a:pt x="5486875" y="3139397"/>
                  <a:pt x="5481242" y="3135171"/>
                  <a:pt x="5475610" y="3130947"/>
                </a:cubicBezTo>
                <a:cubicBezTo>
                  <a:pt x="5475055" y="3131896"/>
                  <a:pt x="5476763" y="3135905"/>
                  <a:pt x="5470576" y="3132629"/>
                </a:cubicBezTo>
                <a:cubicBezTo>
                  <a:pt x="5467760" y="3130517"/>
                  <a:pt x="5465499" y="3127456"/>
                  <a:pt x="5466052" y="3126507"/>
                </a:cubicBezTo>
                <a:cubicBezTo>
                  <a:pt x="5460420" y="3122282"/>
                  <a:pt x="5454788" y="3118057"/>
                  <a:pt x="5451972" y="3115945"/>
                </a:cubicBezTo>
                <a:cubicBezTo>
                  <a:pt x="5448601" y="3114780"/>
                  <a:pt x="5450308" y="3118790"/>
                  <a:pt x="5444676" y="3114566"/>
                </a:cubicBezTo>
                <a:cubicBezTo>
                  <a:pt x="5441860" y="3112453"/>
                  <a:pt x="5435674" y="3109176"/>
                  <a:pt x="5433967" y="3105166"/>
                </a:cubicBezTo>
                <a:cubicBezTo>
                  <a:pt x="5428888" y="3099991"/>
                  <a:pt x="5418776" y="3096501"/>
                  <a:pt x="5413699" y="3091328"/>
                </a:cubicBezTo>
                <a:cubicBezTo>
                  <a:pt x="5406359" y="3083093"/>
                  <a:pt x="5400172" y="3079816"/>
                  <a:pt x="5394540" y="3075591"/>
                </a:cubicBezTo>
                <a:cubicBezTo>
                  <a:pt x="5389462" y="3070418"/>
                  <a:pt x="5386092" y="3069254"/>
                  <a:pt x="5380459" y="3065028"/>
                </a:cubicBezTo>
                <a:cubicBezTo>
                  <a:pt x="5370902" y="3060588"/>
                  <a:pt x="5356821" y="3050026"/>
                  <a:pt x="5346665" y="3039678"/>
                </a:cubicBezTo>
                <a:cubicBezTo>
                  <a:pt x="5338217" y="3033340"/>
                  <a:pt x="5328105" y="3029849"/>
                  <a:pt x="5317950" y="3019502"/>
                </a:cubicBezTo>
                <a:cubicBezTo>
                  <a:pt x="5317396" y="3020451"/>
                  <a:pt x="5307284" y="3016959"/>
                  <a:pt x="5303914" y="3015794"/>
                </a:cubicBezTo>
                <a:cubicBezTo>
                  <a:pt x="5290985" y="3010190"/>
                  <a:pt x="5290985" y="3010190"/>
                  <a:pt x="5284754" y="3000060"/>
                </a:cubicBezTo>
                <a:cubicBezTo>
                  <a:pt x="5282491" y="2996997"/>
                  <a:pt x="5280232" y="2993937"/>
                  <a:pt x="5283601" y="2995101"/>
                </a:cubicBezTo>
                <a:cubicBezTo>
                  <a:pt x="5286971" y="2996264"/>
                  <a:pt x="5287526" y="2995316"/>
                  <a:pt x="5293159" y="2999541"/>
                </a:cubicBezTo>
                <a:cubicBezTo>
                  <a:pt x="5301607" y="3005878"/>
                  <a:pt x="5310056" y="3012216"/>
                  <a:pt x="5318504" y="3018553"/>
                </a:cubicBezTo>
                <a:cubicBezTo>
                  <a:pt x="5329169" y="3021096"/>
                  <a:pt x="5341542" y="3027649"/>
                  <a:pt x="5358440" y="3040325"/>
                </a:cubicBezTo>
                <a:cubicBezTo>
                  <a:pt x="5364072" y="3044550"/>
                  <a:pt x="5369705" y="3048776"/>
                  <a:pt x="5375336" y="3052999"/>
                </a:cubicBezTo>
                <a:cubicBezTo>
                  <a:pt x="5402944" y="3075072"/>
                  <a:pt x="5432768" y="3093353"/>
                  <a:pt x="5461484" y="3113530"/>
                </a:cubicBezTo>
                <a:cubicBezTo>
                  <a:pt x="5464300" y="3115642"/>
                  <a:pt x="5468225" y="3115857"/>
                  <a:pt x="5474412" y="3119133"/>
                </a:cubicBezTo>
                <a:cubicBezTo>
                  <a:pt x="5458069" y="3105509"/>
                  <a:pt x="5441172" y="3092835"/>
                  <a:pt x="5427091" y="3082272"/>
                </a:cubicBezTo>
                <a:cubicBezTo>
                  <a:pt x="5427091" y="3082272"/>
                  <a:pt x="5427647" y="3081323"/>
                  <a:pt x="5427647" y="3081323"/>
                </a:cubicBezTo>
                <a:cubicBezTo>
                  <a:pt x="5444543" y="3093999"/>
                  <a:pt x="5461441" y="3106674"/>
                  <a:pt x="5475521" y="3117237"/>
                </a:cubicBezTo>
                <a:cubicBezTo>
                  <a:pt x="5492418" y="3129911"/>
                  <a:pt x="5506499" y="3140474"/>
                  <a:pt x="5520579" y="3151036"/>
                </a:cubicBezTo>
                <a:cubicBezTo>
                  <a:pt x="5523396" y="3153149"/>
                  <a:pt x="5529027" y="3157374"/>
                  <a:pt x="5532398" y="3158538"/>
                </a:cubicBezTo>
                <a:cubicBezTo>
                  <a:pt x="5539139" y="3160866"/>
                  <a:pt x="5538540" y="3154960"/>
                  <a:pt x="5549250" y="3164357"/>
                </a:cubicBezTo>
                <a:cubicBezTo>
                  <a:pt x="5557145" y="3171644"/>
                  <a:pt x="5564440" y="3173022"/>
                  <a:pt x="5572333" y="3180308"/>
                </a:cubicBezTo>
                <a:cubicBezTo>
                  <a:pt x="5577966" y="3184534"/>
                  <a:pt x="5586969" y="3189923"/>
                  <a:pt x="5591493" y="3196045"/>
                </a:cubicBezTo>
                <a:cubicBezTo>
                  <a:pt x="5593754" y="3199107"/>
                  <a:pt x="5597125" y="3200270"/>
                  <a:pt x="5602757" y="3204495"/>
                </a:cubicBezTo>
                <a:cubicBezTo>
                  <a:pt x="5601050" y="3200485"/>
                  <a:pt x="5595971" y="3195312"/>
                  <a:pt x="5596527" y="3194363"/>
                </a:cubicBezTo>
                <a:cubicBezTo>
                  <a:pt x="5594820" y="3190354"/>
                  <a:pt x="5598743" y="3190570"/>
                  <a:pt x="5604376" y="3194794"/>
                </a:cubicBezTo>
                <a:cubicBezTo>
                  <a:pt x="5610008" y="3199019"/>
                  <a:pt x="5618455" y="3205357"/>
                  <a:pt x="5620120" y="3202510"/>
                </a:cubicBezTo>
                <a:cubicBezTo>
                  <a:pt x="5620674" y="3201562"/>
                  <a:pt x="5626306" y="3205787"/>
                  <a:pt x="5629122" y="3207899"/>
                </a:cubicBezTo>
                <a:cubicBezTo>
                  <a:pt x="5641540" y="3221308"/>
                  <a:pt x="5657837" y="3228075"/>
                  <a:pt x="5669103" y="3236526"/>
                </a:cubicBezTo>
                <a:cubicBezTo>
                  <a:pt x="5672473" y="3237689"/>
                  <a:pt x="5675289" y="3239803"/>
                  <a:pt x="5675844" y="3238855"/>
                </a:cubicBezTo>
                <a:cubicBezTo>
                  <a:pt x="5676398" y="3237904"/>
                  <a:pt x="5674136" y="3234843"/>
                  <a:pt x="5671320" y="3232732"/>
                </a:cubicBezTo>
                <a:cubicBezTo>
                  <a:pt x="5658348" y="3220272"/>
                  <a:pt x="5645376" y="3207812"/>
                  <a:pt x="5636328" y="3195568"/>
                </a:cubicBezTo>
                <a:cubicBezTo>
                  <a:pt x="5631251" y="3190393"/>
                  <a:pt x="5627326" y="3190179"/>
                  <a:pt x="5626771" y="3191126"/>
                </a:cubicBezTo>
                <a:cubicBezTo>
                  <a:pt x="5625108" y="3193972"/>
                  <a:pt x="5621185" y="3193759"/>
                  <a:pt x="5611627" y="3189317"/>
                </a:cubicBezTo>
                <a:cubicBezTo>
                  <a:pt x="5608256" y="3188153"/>
                  <a:pt x="5605440" y="3186041"/>
                  <a:pt x="5602623" y="3183929"/>
                </a:cubicBezTo>
                <a:cubicBezTo>
                  <a:pt x="5595839" y="3174745"/>
                  <a:pt x="5580649" y="3166079"/>
                  <a:pt x="5573310" y="3157845"/>
                </a:cubicBezTo>
                <a:cubicBezTo>
                  <a:pt x="5568231" y="3152672"/>
                  <a:pt x="5562599" y="3148447"/>
                  <a:pt x="5554150" y="3142110"/>
                </a:cubicBezTo>
                <a:cubicBezTo>
                  <a:pt x="5548518" y="3137884"/>
                  <a:pt x="5544040" y="3138616"/>
                  <a:pt x="5540114" y="3138401"/>
                </a:cubicBezTo>
                <a:cubicBezTo>
                  <a:pt x="5532819" y="3137022"/>
                  <a:pt x="5521000" y="3129521"/>
                  <a:pt x="5517586" y="3121503"/>
                </a:cubicBezTo>
                <a:cubicBezTo>
                  <a:pt x="5518695" y="3119605"/>
                  <a:pt x="5516432" y="3116543"/>
                  <a:pt x="5514724" y="3112534"/>
                </a:cubicBezTo>
                <a:cubicBezTo>
                  <a:pt x="5515833" y="3110636"/>
                  <a:pt x="5510755" y="3105463"/>
                  <a:pt x="5502305" y="3099125"/>
                </a:cubicBezTo>
                <a:cubicBezTo>
                  <a:pt x="5496674" y="3094901"/>
                  <a:pt x="5491042" y="3090676"/>
                  <a:pt x="5486519" y="3084552"/>
                </a:cubicBezTo>
                <a:cubicBezTo>
                  <a:pt x="5478624" y="3077268"/>
                  <a:pt x="5469068" y="3072826"/>
                  <a:pt x="5461772" y="3071447"/>
                </a:cubicBezTo>
                <a:cubicBezTo>
                  <a:pt x="5449997" y="3070801"/>
                  <a:pt x="5433101" y="3058126"/>
                  <a:pt x="5417911" y="3049460"/>
                </a:cubicBezTo>
                <a:cubicBezTo>
                  <a:pt x="5411725" y="3046184"/>
                  <a:pt x="5407200" y="3040063"/>
                  <a:pt x="5399307" y="3032777"/>
                </a:cubicBezTo>
                <a:cubicBezTo>
                  <a:pt x="5390858" y="3026438"/>
                  <a:pt x="5383520" y="3018204"/>
                  <a:pt x="5378995" y="3012082"/>
                </a:cubicBezTo>
                <a:cubicBezTo>
                  <a:pt x="5364316" y="2995612"/>
                  <a:pt x="5361498" y="2993499"/>
                  <a:pt x="5347463" y="2989793"/>
                </a:cubicBezTo>
                <a:cubicBezTo>
                  <a:pt x="5344647" y="2987680"/>
                  <a:pt x="5343538" y="2989578"/>
                  <a:pt x="5340167" y="2988412"/>
                </a:cubicBezTo>
                <a:cubicBezTo>
                  <a:pt x="5326043" y="2970996"/>
                  <a:pt x="5311962" y="2960432"/>
                  <a:pt x="5295065" y="2947758"/>
                </a:cubicBezTo>
                <a:cubicBezTo>
                  <a:pt x="5283800" y="2939308"/>
                  <a:pt x="5275351" y="2932970"/>
                  <a:pt x="5264087" y="2924520"/>
                </a:cubicBezTo>
                <a:cubicBezTo>
                  <a:pt x="5241004" y="2908569"/>
                  <a:pt x="5220137" y="2888823"/>
                  <a:pt x="5194237" y="2870757"/>
                </a:cubicBezTo>
                <a:cubicBezTo>
                  <a:pt x="5185789" y="2864420"/>
                  <a:pt x="5185191" y="2858515"/>
                  <a:pt x="5175078" y="2855022"/>
                </a:cubicBezTo>
                <a:cubicBezTo>
                  <a:pt x="5165521" y="2850583"/>
                  <a:pt x="5158182" y="2842347"/>
                  <a:pt x="5151996" y="2839072"/>
                </a:cubicBezTo>
                <a:cubicBezTo>
                  <a:pt x="5143546" y="2832734"/>
                  <a:pt x="5135098" y="2826396"/>
                  <a:pt x="5126650" y="2820059"/>
                </a:cubicBezTo>
                <a:cubicBezTo>
                  <a:pt x="5119909" y="2817731"/>
                  <a:pt x="5124433" y="2823853"/>
                  <a:pt x="5120508" y="2823637"/>
                </a:cubicBezTo>
                <a:cubicBezTo>
                  <a:pt x="5109842" y="2821094"/>
                  <a:pt x="5098022" y="2813593"/>
                  <a:pt x="5085050" y="2801133"/>
                </a:cubicBezTo>
                <a:cubicBezTo>
                  <a:pt x="5082234" y="2799020"/>
                  <a:pt x="5082789" y="2798071"/>
                  <a:pt x="5077157" y="2793847"/>
                </a:cubicBezTo>
                <a:cubicBezTo>
                  <a:pt x="5074341" y="2791734"/>
                  <a:pt x="5070969" y="2790570"/>
                  <a:pt x="5069861" y="2792467"/>
                </a:cubicBezTo>
                <a:cubicBezTo>
                  <a:pt x="5069307" y="2793417"/>
                  <a:pt x="5068198" y="2795314"/>
                  <a:pt x="5073831" y="2799540"/>
                </a:cubicBezTo>
                <a:cubicBezTo>
                  <a:pt x="5082833" y="2804927"/>
                  <a:pt x="5090727" y="2812214"/>
                  <a:pt x="5096914" y="2815491"/>
                </a:cubicBezTo>
                <a:cubicBezTo>
                  <a:pt x="5108178" y="2823941"/>
                  <a:pt x="5112703" y="2830063"/>
                  <a:pt x="5121151" y="2836401"/>
                </a:cubicBezTo>
                <a:cubicBezTo>
                  <a:pt x="5126229" y="2841573"/>
                  <a:pt x="5127382" y="2846531"/>
                  <a:pt x="5126272" y="2848430"/>
                </a:cubicBezTo>
                <a:cubicBezTo>
                  <a:pt x="5130243" y="2855501"/>
                  <a:pt x="5129688" y="2856448"/>
                  <a:pt x="5139247" y="2860889"/>
                </a:cubicBezTo>
                <a:cubicBezTo>
                  <a:pt x="5151065" y="2868389"/>
                  <a:pt x="5162883" y="2875892"/>
                  <a:pt x="5175257" y="2882445"/>
                </a:cubicBezTo>
                <a:cubicBezTo>
                  <a:pt x="5178627" y="2883609"/>
                  <a:pt x="5183705" y="2888782"/>
                  <a:pt x="5189337" y="2893007"/>
                </a:cubicBezTo>
                <a:cubicBezTo>
                  <a:pt x="5192153" y="2895120"/>
                  <a:pt x="5191045" y="2897017"/>
                  <a:pt x="5193305" y="2900078"/>
                </a:cubicBezTo>
                <a:cubicBezTo>
                  <a:pt x="5197830" y="2906201"/>
                  <a:pt x="5191643" y="2902922"/>
                  <a:pt x="5187719" y="2902710"/>
                </a:cubicBezTo>
                <a:cubicBezTo>
                  <a:pt x="5183793" y="2902493"/>
                  <a:pt x="5175346" y="2896156"/>
                  <a:pt x="5168604" y="2893829"/>
                </a:cubicBezTo>
                <a:cubicBezTo>
                  <a:pt x="5165234" y="2892664"/>
                  <a:pt x="5165234" y="2892664"/>
                  <a:pt x="5164680" y="2893613"/>
                </a:cubicBezTo>
                <a:cubicBezTo>
                  <a:pt x="5164126" y="2894562"/>
                  <a:pt x="5166941" y="2896673"/>
                  <a:pt x="5169757" y="2898786"/>
                </a:cubicBezTo>
                <a:cubicBezTo>
                  <a:pt x="5178206" y="2905124"/>
                  <a:pt x="5188916" y="2914523"/>
                  <a:pt x="5198473" y="2918962"/>
                </a:cubicBezTo>
                <a:cubicBezTo>
                  <a:pt x="5199028" y="2918014"/>
                  <a:pt x="5201290" y="2921075"/>
                  <a:pt x="5201290" y="2921075"/>
                </a:cubicBezTo>
                <a:cubicBezTo>
                  <a:pt x="5206367" y="2926249"/>
                  <a:pt x="5200736" y="2922024"/>
                  <a:pt x="5200181" y="2922972"/>
                </a:cubicBezTo>
                <a:cubicBezTo>
                  <a:pt x="5196811" y="2921810"/>
                  <a:pt x="5195701" y="2923706"/>
                  <a:pt x="5201335" y="2927931"/>
                </a:cubicBezTo>
                <a:cubicBezTo>
                  <a:pt x="5206966" y="2932157"/>
                  <a:pt x="5212598" y="2936381"/>
                  <a:pt x="5221047" y="2942718"/>
                </a:cubicBezTo>
                <a:cubicBezTo>
                  <a:pt x="5211490" y="2938278"/>
                  <a:pt x="5203041" y="2931939"/>
                  <a:pt x="5194039" y="2926551"/>
                </a:cubicBezTo>
                <a:cubicBezTo>
                  <a:pt x="5187853" y="2923275"/>
                  <a:pt x="5187298" y="2924224"/>
                  <a:pt x="5189560" y="2927285"/>
                </a:cubicBezTo>
                <a:cubicBezTo>
                  <a:pt x="5190158" y="2933191"/>
                  <a:pt x="5189604" y="2934140"/>
                  <a:pt x="5177785" y="2926638"/>
                </a:cubicBezTo>
                <a:cubicBezTo>
                  <a:pt x="5174970" y="2924527"/>
                  <a:pt x="5169337" y="2920301"/>
                  <a:pt x="5166520" y="2918187"/>
                </a:cubicBezTo>
                <a:cubicBezTo>
                  <a:pt x="5165966" y="2919138"/>
                  <a:pt x="5165966" y="2919138"/>
                  <a:pt x="5165411" y="2920086"/>
                </a:cubicBezTo>
                <a:cubicBezTo>
                  <a:pt x="5165411" y="2920086"/>
                  <a:pt x="5164857" y="2921035"/>
                  <a:pt x="5164857" y="2921035"/>
                </a:cubicBezTo>
                <a:cubicBezTo>
                  <a:pt x="5185125" y="2934874"/>
                  <a:pt x="5196434" y="2950180"/>
                  <a:pt x="5216146" y="2964968"/>
                </a:cubicBezTo>
                <a:cubicBezTo>
                  <a:pt x="5227411" y="2973417"/>
                  <a:pt x="5237567" y="2983764"/>
                  <a:pt x="5247169" y="2995061"/>
                </a:cubicBezTo>
                <a:cubicBezTo>
                  <a:pt x="5246615" y="2996009"/>
                  <a:pt x="5252247" y="3000233"/>
                  <a:pt x="5251692" y="3001183"/>
                </a:cubicBezTo>
                <a:cubicBezTo>
                  <a:pt x="5250584" y="3003078"/>
                  <a:pt x="5244952" y="2998854"/>
                  <a:pt x="5242136" y="2996742"/>
                </a:cubicBezTo>
                <a:cubicBezTo>
                  <a:pt x="5233688" y="2990404"/>
                  <a:pt x="5225239" y="2984067"/>
                  <a:pt x="5216791" y="2977729"/>
                </a:cubicBezTo>
                <a:cubicBezTo>
                  <a:pt x="5213974" y="2975617"/>
                  <a:pt x="5211157" y="2973504"/>
                  <a:pt x="5210602" y="2974454"/>
                </a:cubicBezTo>
                <a:cubicBezTo>
                  <a:pt x="5210048" y="2975402"/>
                  <a:pt x="5209494" y="2976350"/>
                  <a:pt x="5212311" y="2978463"/>
                </a:cubicBezTo>
                <a:cubicBezTo>
                  <a:pt x="5217943" y="2982687"/>
                  <a:pt x="5219651" y="2986698"/>
                  <a:pt x="5228099" y="2993035"/>
                </a:cubicBezTo>
                <a:cubicBezTo>
                  <a:pt x="5236546" y="2999372"/>
                  <a:pt x="5244996" y="3005710"/>
                  <a:pt x="5253444" y="3012048"/>
                </a:cubicBezTo>
                <a:cubicBezTo>
                  <a:pt x="5258522" y="3017221"/>
                  <a:pt x="5254598" y="3017006"/>
                  <a:pt x="5254043" y="3017955"/>
                </a:cubicBezTo>
                <a:cubicBezTo>
                  <a:pt x="5253489" y="3018903"/>
                  <a:pt x="5252936" y="3019852"/>
                  <a:pt x="5252936" y="3019852"/>
                </a:cubicBezTo>
                <a:cubicBezTo>
                  <a:pt x="5235483" y="3008126"/>
                  <a:pt x="5224263" y="3006529"/>
                  <a:pt x="5207367" y="2993856"/>
                </a:cubicBezTo>
                <a:cubicBezTo>
                  <a:pt x="5173573" y="2968505"/>
                  <a:pt x="5144258" y="2942422"/>
                  <a:pt x="5109910" y="2918020"/>
                </a:cubicBezTo>
                <a:cubicBezTo>
                  <a:pt x="5103724" y="2914745"/>
                  <a:pt x="5096384" y="2906510"/>
                  <a:pt x="5094720" y="2909355"/>
                </a:cubicBezTo>
                <a:cubicBezTo>
                  <a:pt x="5089687" y="2911037"/>
                  <a:pt x="5102060" y="2917590"/>
                  <a:pt x="5107692" y="2921814"/>
                </a:cubicBezTo>
                <a:cubicBezTo>
                  <a:pt x="5119510" y="2929316"/>
                  <a:pt x="5129113" y="2940612"/>
                  <a:pt x="5140377" y="2949062"/>
                </a:cubicBezTo>
                <a:cubicBezTo>
                  <a:pt x="5152196" y="2956563"/>
                  <a:pt x="5166832" y="2966178"/>
                  <a:pt x="5176988" y="2976524"/>
                </a:cubicBezTo>
                <a:cubicBezTo>
                  <a:pt x="5195592" y="2993210"/>
                  <a:pt x="5215860" y="3007048"/>
                  <a:pt x="5232757" y="3019723"/>
                </a:cubicBezTo>
                <a:cubicBezTo>
                  <a:pt x="5268811" y="3048134"/>
                  <a:pt x="5300942" y="3076331"/>
                  <a:pt x="5321300" y="3103882"/>
                </a:cubicBezTo>
                <a:cubicBezTo>
                  <a:pt x="5330900" y="3115178"/>
                  <a:pt x="5342165" y="3123627"/>
                  <a:pt x="5353430" y="3132076"/>
                </a:cubicBezTo>
                <a:cubicBezTo>
                  <a:pt x="5356245" y="3134191"/>
                  <a:pt x="5365248" y="3139578"/>
                  <a:pt x="5364140" y="3141476"/>
                </a:cubicBezTo>
                <a:cubicBezTo>
                  <a:pt x="5361922" y="3145269"/>
                  <a:pt x="5354583" y="3137035"/>
                  <a:pt x="5351766" y="3134922"/>
                </a:cubicBezTo>
                <a:cubicBezTo>
                  <a:pt x="5303892" y="3099010"/>
                  <a:pt x="5256018" y="3063097"/>
                  <a:pt x="5205328" y="3025071"/>
                </a:cubicBezTo>
                <a:cubicBezTo>
                  <a:pt x="5188430" y="3012397"/>
                  <a:pt x="5174393" y="3008690"/>
                  <a:pt x="5157542" y="3002871"/>
                </a:cubicBezTo>
                <a:cubicBezTo>
                  <a:pt x="5157542" y="3002871"/>
                  <a:pt x="5156986" y="3003819"/>
                  <a:pt x="5156432" y="3004768"/>
                </a:cubicBezTo>
                <a:cubicBezTo>
                  <a:pt x="5160402" y="3011838"/>
                  <a:pt x="5162109" y="3015848"/>
                  <a:pt x="5163262" y="3020807"/>
                </a:cubicBezTo>
                <a:cubicBezTo>
                  <a:pt x="5161600" y="3023652"/>
                  <a:pt x="5168385" y="3032836"/>
                  <a:pt x="5176833" y="3039174"/>
                </a:cubicBezTo>
                <a:cubicBezTo>
                  <a:pt x="5199363" y="3056073"/>
                  <a:pt x="5195482" y="3062713"/>
                  <a:pt x="5195525" y="3069569"/>
                </a:cubicBezTo>
                <a:cubicBezTo>
                  <a:pt x="5194462" y="3078322"/>
                  <a:pt x="5205772" y="3093627"/>
                  <a:pt x="5217079" y="3108932"/>
                </a:cubicBezTo>
                <a:cubicBezTo>
                  <a:pt x="5218788" y="3112942"/>
                  <a:pt x="5224975" y="3116219"/>
                  <a:pt x="5227790" y="3118331"/>
                </a:cubicBezTo>
                <a:cubicBezTo>
                  <a:pt x="5239055" y="3126781"/>
                  <a:pt x="5250874" y="3134283"/>
                  <a:pt x="5257659" y="3143466"/>
                </a:cubicBezTo>
                <a:cubicBezTo>
                  <a:pt x="5259921" y="3146527"/>
                  <a:pt x="5262738" y="3148640"/>
                  <a:pt x="5268370" y="3152865"/>
                </a:cubicBezTo>
                <a:cubicBezTo>
                  <a:pt x="5276818" y="3159202"/>
                  <a:pt x="5285267" y="3165540"/>
                  <a:pt x="5290899" y="3169765"/>
                </a:cubicBezTo>
                <a:cubicBezTo>
                  <a:pt x="5304426" y="3181277"/>
                  <a:pt x="5319061" y="3190889"/>
                  <a:pt x="5331989" y="3196495"/>
                </a:cubicBezTo>
                <a:cubicBezTo>
                  <a:pt x="5342099" y="3199985"/>
                  <a:pt x="5352810" y="3209385"/>
                  <a:pt x="5359596" y="3218567"/>
                </a:cubicBezTo>
                <a:cubicBezTo>
                  <a:pt x="5371459" y="3232925"/>
                  <a:pt x="5391172" y="3247713"/>
                  <a:pt x="5403590" y="3261121"/>
                </a:cubicBezTo>
                <a:cubicBezTo>
                  <a:pt x="5405851" y="3264182"/>
                  <a:pt x="5457053" y="3294403"/>
                  <a:pt x="5457606" y="3293455"/>
                </a:cubicBezTo>
                <a:cubicBezTo>
                  <a:pt x="5465455" y="3293886"/>
                  <a:pt x="5477275" y="3301387"/>
                  <a:pt x="5485723" y="3307724"/>
                </a:cubicBezTo>
                <a:cubicBezTo>
                  <a:pt x="5494726" y="3313113"/>
                  <a:pt x="5501512" y="3322297"/>
                  <a:pt x="5508852" y="3330531"/>
                </a:cubicBezTo>
                <a:cubicBezTo>
                  <a:pt x="5508297" y="3331480"/>
                  <a:pt x="5507743" y="3332429"/>
                  <a:pt x="5510559" y="3334542"/>
                </a:cubicBezTo>
                <a:cubicBezTo>
                  <a:pt x="5527456" y="3347216"/>
                  <a:pt x="5536502" y="3359460"/>
                  <a:pt x="5550029" y="3370972"/>
                </a:cubicBezTo>
                <a:cubicBezTo>
                  <a:pt x="5557924" y="3378258"/>
                  <a:pt x="5562957" y="3376577"/>
                  <a:pt x="5570297" y="3384810"/>
                </a:cubicBezTo>
                <a:cubicBezTo>
                  <a:pt x="5573113" y="3386924"/>
                  <a:pt x="5598414" y="3399080"/>
                  <a:pt x="5602339" y="3399295"/>
                </a:cubicBezTo>
                <a:cubicBezTo>
                  <a:pt x="5605709" y="3400459"/>
                  <a:pt x="5609080" y="3401623"/>
                  <a:pt x="5612450" y="3402787"/>
                </a:cubicBezTo>
                <a:cubicBezTo>
                  <a:pt x="5628195" y="3410504"/>
                  <a:pt x="5639459" y="3418954"/>
                  <a:pt x="5648506" y="3431199"/>
                </a:cubicBezTo>
                <a:cubicBezTo>
                  <a:pt x="5650768" y="3434259"/>
                  <a:pt x="5653030" y="3437321"/>
                  <a:pt x="5658107" y="3442494"/>
                </a:cubicBezTo>
                <a:cubicBezTo>
                  <a:pt x="5657553" y="3443443"/>
                  <a:pt x="5659815" y="3446504"/>
                  <a:pt x="5659815" y="3446504"/>
                </a:cubicBezTo>
                <a:cubicBezTo>
                  <a:pt x="5673896" y="3457067"/>
                  <a:pt x="5683497" y="3468362"/>
                  <a:pt x="5695317" y="3475864"/>
                </a:cubicBezTo>
                <a:cubicBezTo>
                  <a:pt x="5707136" y="3483365"/>
                  <a:pt x="5718955" y="3490867"/>
                  <a:pt x="5728512" y="3495306"/>
                </a:cubicBezTo>
                <a:cubicBezTo>
                  <a:pt x="5747625" y="3504188"/>
                  <a:pt x="5756074" y="3510526"/>
                  <a:pt x="5767938" y="3524883"/>
                </a:cubicBezTo>
                <a:cubicBezTo>
                  <a:pt x="5772462" y="3531004"/>
                  <a:pt x="5778094" y="3535230"/>
                  <a:pt x="5786542" y="3541568"/>
                </a:cubicBezTo>
                <a:lnTo>
                  <a:pt x="5795997" y="3548660"/>
                </a:lnTo>
                <a:lnTo>
                  <a:pt x="5799257" y="3552318"/>
                </a:lnTo>
                <a:cubicBezTo>
                  <a:pt x="5800964" y="3556327"/>
                  <a:pt x="5806042" y="3561501"/>
                  <a:pt x="5799301" y="3559174"/>
                </a:cubicBezTo>
                <a:cubicBezTo>
                  <a:pt x="5795931" y="3558009"/>
                  <a:pt x="5794822" y="3559906"/>
                  <a:pt x="5792007" y="3557794"/>
                </a:cubicBezTo>
                <a:cubicBezTo>
                  <a:pt x="5786374" y="3553569"/>
                  <a:pt x="5780188" y="3550292"/>
                  <a:pt x="5777927" y="3547231"/>
                </a:cubicBezTo>
                <a:cubicBezTo>
                  <a:pt x="5767769" y="3536884"/>
                  <a:pt x="5757059" y="3527485"/>
                  <a:pt x="5746350" y="3518088"/>
                </a:cubicBezTo>
                <a:cubicBezTo>
                  <a:pt x="5739010" y="3509851"/>
                  <a:pt x="5738455" y="3510801"/>
                  <a:pt x="5731159" y="3509421"/>
                </a:cubicBezTo>
                <a:cubicBezTo>
                  <a:pt x="5730050" y="3511318"/>
                  <a:pt x="5725572" y="3512052"/>
                  <a:pt x="5719386" y="3508775"/>
                </a:cubicBezTo>
                <a:cubicBezTo>
                  <a:pt x="5710936" y="3502438"/>
                  <a:pt x="5704196" y="3500110"/>
                  <a:pt x="5692931" y="3491660"/>
                </a:cubicBezTo>
                <a:cubicBezTo>
                  <a:pt x="5687853" y="3486487"/>
                  <a:pt x="5678850" y="3481098"/>
                  <a:pt x="5670956" y="3473812"/>
                </a:cubicBezTo>
                <a:cubicBezTo>
                  <a:pt x="5665323" y="3469586"/>
                  <a:pt x="5664215" y="3471483"/>
                  <a:pt x="5663661" y="3472432"/>
                </a:cubicBezTo>
                <a:cubicBezTo>
                  <a:pt x="5662552" y="3474329"/>
                  <a:pt x="5664814" y="3477390"/>
                  <a:pt x="5667631" y="3479503"/>
                </a:cubicBezTo>
                <a:cubicBezTo>
                  <a:pt x="5673262" y="3483728"/>
                  <a:pt x="5673816" y="3482779"/>
                  <a:pt x="5676633" y="3484891"/>
                </a:cubicBezTo>
                <a:cubicBezTo>
                  <a:pt x="5691822" y="3493556"/>
                  <a:pt x="5702533" y="3502956"/>
                  <a:pt x="5708764" y="3513088"/>
                </a:cubicBezTo>
                <a:cubicBezTo>
                  <a:pt x="5710471" y="3517098"/>
                  <a:pt x="5703730" y="3514769"/>
                  <a:pt x="5708253" y="3520892"/>
                </a:cubicBezTo>
                <a:cubicBezTo>
                  <a:pt x="5716702" y="3527230"/>
                  <a:pt x="5725151" y="3533567"/>
                  <a:pt x="5733600" y="3539904"/>
                </a:cubicBezTo>
                <a:cubicBezTo>
                  <a:pt x="5738677" y="3545078"/>
                  <a:pt x="5748235" y="3549518"/>
                  <a:pt x="5755573" y="3557753"/>
                </a:cubicBezTo>
                <a:cubicBezTo>
                  <a:pt x="5762359" y="3566937"/>
                  <a:pt x="5767393" y="3565255"/>
                  <a:pt x="5775841" y="3571593"/>
                </a:cubicBezTo>
                <a:cubicBezTo>
                  <a:pt x="5800631" y="3591553"/>
                  <a:pt x="5824825" y="3605608"/>
                  <a:pt x="5846800" y="3623456"/>
                </a:cubicBezTo>
                <a:cubicBezTo>
                  <a:pt x="5858064" y="3631906"/>
                  <a:pt x="5866513" y="3638244"/>
                  <a:pt x="5877777" y="3646694"/>
                </a:cubicBezTo>
                <a:cubicBezTo>
                  <a:pt x="5894675" y="3659368"/>
                  <a:pt x="5908755" y="3669932"/>
                  <a:pt x="5928423" y="3677864"/>
                </a:cubicBezTo>
                <a:cubicBezTo>
                  <a:pt x="5930685" y="3680925"/>
                  <a:pt x="5929576" y="3682822"/>
                  <a:pt x="5932392" y="3684935"/>
                </a:cubicBezTo>
                <a:cubicBezTo>
                  <a:pt x="5940885" y="3698128"/>
                  <a:pt x="5943702" y="3700240"/>
                  <a:pt x="5962816" y="3709120"/>
                </a:cubicBezTo>
                <a:lnTo>
                  <a:pt x="5968331" y="3712041"/>
                </a:lnTo>
                <a:lnTo>
                  <a:pt x="5970061" y="3714396"/>
                </a:lnTo>
                <a:cubicBezTo>
                  <a:pt x="5984880" y="3732406"/>
                  <a:pt x="6001366" y="3749882"/>
                  <a:pt x="6020839" y="3766688"/>
                </a:cubicBezTo>
                <a:cubicBezTo>
                  <a:pt x="6048659" y="3787694"/>
                  <a:pt x="6070915" y="3816053"/>
                  <a:pt x="6091315" y="3847039"/>
                </a:cubicBezTo>
                <a:lnTo>
                  <a:pt x="6096922" y="3856116"/>
                </a:lnTo>
                <a:lnTo>
                  <a:pt x="6084222" y="3847949"/>
                </a:lnTo>
                <a:cubicBezTo>
                  <a:pt x="6049918" y="3830402"/>
                  <a:pt x="6014461" y="3807897"/>
                  <a:pt x="5980667" y="3782546"/>
                </a:cubicBezTo>
                <a:cubicBezTo>
                  <a:pt x="5960954" y="3767759"/>
                  <a:pt x="5944058" y="3755085"/>
                  <a:pt x="5924345" y="3740297"/>
                </a:cubicBezTo>
                <a:cubicBezTo>
                  <a:pt x="5921528" y="3738184"/>
                  <a:pt x="5916450" y="3733011"/>
                  <a:pt x="5912525" y="3732796"/>
                </a:cubicBezTo>
                <a:cubicBezTo>
                  <a:pt x="5908600" y="3732580"/>
                  <a:pt x="5913125" y="3738703"/>
                  <a:pt x="5915940" y="3740815"/>
                </a:cubicBezTo>
                <a:cubicBezTo>
                  <a:pt x="5926650" y="3750213"/>
                  <a:pt x="5933990" y="3758448"/>
                  <a:pt x="5944701" y="3767846"/>
                </a:cubicBezTo>
                <a:cubicBezTo>
                  <a:pt x="5958227" y="3779357"/>
                  <a:pt x="5972309" y="3789921"/>
                  <a:pt x="5984725" y="3803329"/>
                </a:cubicBezTo>
                <a:cubicBezTo>
                  <a:pt x="5978540" y="3800053"/>
                  <a:pt x="5977431" y="3801949"/>
                  <a:pt x="5971798" y="3797724"/>
                </a:cubicBezTo>
                <a:cubicBezTo>
                  <a:pt x="5960534" y="3789274"/>
                  <a:pt x="5950422" y="3785783"/>
                  <a:pt x="5941419" y="3780393"/>
                </a:cubicBezTo>
                <a:cubicBezTo>
                  <a:pt x="5938603" y="3778281"/>
                  <a:pt x="5934678" y="3778067"/>
                  <a:pt x="5934123" y="3779014"/>
                </a:cubicBezTo>
                <a:cubicBezTo>
                  <a:pt x="5935831" y="3783025"/>
                  <a:pt x="5939202" y="3784189"/>
                  <a:pt x="5942019" y="3786300"/>
                </a:cubicBezTo>
                <a:cubicBezTo>
                  <a:pt x="5944834" y="3788413"/>
                  <a:pt x="5947650" y="3790525"/>
                  <a:pt x="5953283" y="3794750"/>
                </a:cubicBezTo>
                <a:cubicBezTo>
                  <a:pt x="5966254" y="3807210"/>
                  <a:pt x="5982553" y="3813978"/>
                  <a:pt x="5998895" y="3827602"/>
                </a:cubicBezTo>
                <a:cubicBezTo>
                  <a:pt x="6007344" y="3833940"/>
                  <a:pt x="6018608" y="3842390"/>
                  <a:pt x="6027057" y="3848727"/>
                </a:cubicBezTo>
                <a:cubicBezTo>
                  <a:pt x="6036059" y="3854118"/>
                  <a:pt x="6040029" y="3861187"/>
                  <a:pt x="6051294" y="3869637"/>
                </a:cubicBezTo>
                <a:cubicBezTo>
                  <a:pt x="6080563" y="3888864"/>
                  <a:pt x="6106509" y="3913785"/>
                  <a:pt x="6135224" y="3933962"/>
                </a:cubicBezTo>
                <a:cubicBezTo>
                  <a:pt x="6138040" y="3936074"/>
                  <a:pt x="6140856" y="3938186"/>
                  <a:pt x="6143118" y="3941248"/>
                </a:cubicBezTo>
                <a:cubicBezTo>
                  <a:pt x="6145379" y="3944309"/>
                  <a:pt x="6148196" y="3946422"/>
                  <a:pt x="6148196" y="3946422"/>
                </a:cubicBezTo>
                <a:lnTo>
                  <a:pt x="6158748" y="3952738"/>
                </a:lnTo>
                <a:lnTo>
                  <a:pt x="6170136" y="3966251"/>
                </a:lnTo>
                <a:cubicBezTo>
                  <a:pt x="6176628" y="3971502"/>
                  <a:pt x="6184046" y="3974654"/>
                  <a:pt x="6195174" y="3976755"/>
                </a:cubicBezTo>
                <a:lnTo>
                  <a:pt x="6199917" y="3978154"/>
                </a:lnTo>
                <a:lnTo>
                  <a:pt x="6205877" y="3982016"/>
                </a:lnTo>
                <a:cubicBezTo>
                  <a:pt x="6212495" y="3987151"/>
                  <a:pt x="6218278" y="3992852"/>
                  <a:pt x="6222524" y="3999449"/>
                </a:cubicBezTo>
                <a:cubicBezTo>
                  <a:pt x="6225341" y="4001561"/>
                  <a:pt x="6225341" y="4001561"/>
                  <a:pt x="6228157" y="4003675"/>
                </a:cubicBezTo>
                <a:lnTo>
                  <a:pt x="6240586" y="4012998"/>
                </a:lnTo>
                <a:lnTo>
                  <a:pt x="6232264" y="4039775"/>
                </a:lnTo>
                <a:cubicBezTo>
                  <a:pt x="6224849" y="4052379"/>
                  <a:pt x="6235975" y="4069185"/>
                  <a:pt x="6247101" y="4064982"/>
                </a:cubicBezTo>
                <a:cubicBezTo>
                  <a:pt x="6299031" y="4043975"/>
                  <a:pt x="6310160" y="4094391"/>
                  <a:pt x="6336124" y="4119601"/>
                </a:cubicBezTo>
                <a:cubicBezTo>
                  <a:pt x="6354667" y="4140608"/>
                  <a:pt x="6369506" y="4161612"/>
                  <a:pt x="6384342" y="4182620"/>
                </a:cubicBezTo>
                <a:cubicBezTo>
                  <a:pt x="6406599" y="4224634"/>
                  <a:pt x="6399180" y="4241439"/>
                  <a:pt x="6358378" y="4245639"/>
                </a:cubicBezTo>
                <a:cubicBezTo>
                  <a:pt x="6347250" y="4249842"/>
                  <a:pt x="6339831" y="4245639"/>
                  <a:pt x="6332414" y="4258243"/>
                </a:cubicBezTo>
                <a:cubicBezTo>
                  <a:pt x="6313868" y="4304459"/>
                  <a:pt x="6276777" y="4325464"/>
                  <a:pt x="6239685" y="4296054"/>
                </a:cubicBezTo>
                <a:cubicBezTo>
                  <a:pt x="6172917" y="4249842"/>
                  <a:pt x="6106153" y="4203626"/>
                  <a:pt x="6061642" y="4128002"/>
                </a:cubicBezTo>
                <a:cubicBezTo>
                  <a:pt x="6050514" y="4106996"/>
                  <a:pt x="6039388" y="4085991"/>
                  <a:pt x="6020839" y="4077587"/>
                </a:cubicBezTo>
                <a:cubicBezTo>
                  <a:pt x="5935528" y="4035575"/>
                  <a:pt x="5865053" y="3964150"/>
                  <a:pt x="5798288" y="3896929"/>
                </a:cubicBezTo>
                <a:lnTo>
                  <a:pt x="5786158" y="3884415"/>
                </a:lnTo>
                <a:lnTo>
                  <a:pt x="5776155" y="3893232"/>
                </a:lnTo>
                <a:cubicBezTo>
                  <a:pt x="5765636" y="3898782"/>
                  <a:pt x="5755478" y="3893126"/>
                  <a:pt x="5743556" y="3880664"/>
                </a:cubicBezTo>
                <a:lnTo>
                  <a:pt x="5701894" y="3841647"/>
                </a:lnTo>
                <a:lnTo>
                  <a:pt x="5672176" y="3846514"/>
                </a:lnTo>
                <a:cubicBezTo>
                  <a:pt x="5653631" y="3850714"/>
                  <a:pt x="5635084" y="3838111"/>
                  <a:pt x="5620246" y="3821306"/>
                </a:cubicBezTo>
                <a:cubicBezTo>
                  <a:pt x="5616538" y="3812902"/>
                  <a:pt x="5609120" y="3808701"/>
                  <a:pt x="5601699" y="3817105"/>
                </a:cubicBezTo>
                <a:lnTo>
                  <a:pt x="5601701" y="3822079"/>
                </a:lnTo>
                <a:lnTo>
                  <a:pt x="5633563" y="3855295"/>
                </a:lnTo>
                <a:cubicBezTo>
                  <a:pt x="5642470" y="3864555"/>
                  <a:pt x="5649425" y="3874679"/>
                  <a:pt x="5654461" y="3885319"/>
                </a:cubicBezTo>
                <a:cubicBezTo>
                  <a:pt x="5655699" y="3889688"/>
                  <a:pt x="5656939" y="3894056"/>
                  <a:pt x="5658178" y="3898424"/>
                </a:cubicBezTo>
                <a:lnTo>
                  <a:pt x="5666613" y="3907431"/>
                </a:lnTo>
                <a:cubicBezTo>
                  <a:pt x="5687013" y="3931590"/>
                  <a:pt x="5705559" y="3957850"/>
                  <a:pt x="5720396" y="3989359"/>
                </a:cubicBezTo>
                <a:cubicBezTo>
                  <a:pt x="5813125" y="4014565"/>
                  <a:pt x="5853926" y="4119601"/>
                  <a:pt x="5931822" y="4170016"/>
                </a:cubicBezTo>
                <a:cubicBezTo>
                  <a:pt x="5935528" y="4174217"/>
                  <a:pt x="5939238" y="4174217"/>
                  <a:pt x="5942949" y="4178417"/>
                </a:cubicBezTo>
                <a:cubicBezTo>
                  <a:pt x="5954076" y="4199426"/>
                  <a:pt x="5987460" y="4212028"/>
                  <a:pt x="5968912" y="4245640"/>
                </a:cubicBezTo>
                <a:cubicBezTo>
                  <a:pt x="5950365" y="4279249"/>
                  <a:pt x="5924402" y="4258243"/>
                  <a:pt x="5902147" y="4249842"/>
                </a:cubicBezTo>
                <a:cubicBezTo>
                  <a:pt x="5868764" y="4241439"/>
                  <a:pt x="5839091" y="4220433"/>
                  <a:pt x="5816835" y="4191022"/>
                </a:cubicBezTo>
                <a:cubicBezTo>
                  <a:pt x="5772324" y="4146908"/>
                  <a:pt x="5719467" y="4116973"/>
                  <a:pt x="5670785" y="4081720"/>
                </a:cubicBezTo>
                <a:lnTo>
                  <a:pt x="5633513" y="4051679"/>
                </a:lnTo>
                <a:lnTo>
                  <a:pt x="5632591" y="4064493"/>
                </a:lnTo>
                <a:cubicBezTo>
                  <a:pt x="5631686" y="4072585"/>
                  <a:pt x="5630173" y="4080386"/>
                  <a:pt x="5627135" y="4087834"/>
                </a:cubicBezTo>
                <a:cubicBezTo>
                  <a:pt x="5594011" y="4158800"/>
                  <a:pt x="5666350" y="4123788"/>
                  <a:pt x="5673069" y="4152202"/>
                </a:cubicBezTo>
                <a:cubicBezTo>
                  <a:pt x="5679533" y="4163294"/>
                  <a:pt x="5688616" y="4169238"/>
                  <a:pt x="5695077" y="4180327"/>
                </a:cubicBezTo>
                <a:cubicBezTo>
                  <a:pt x="5723548" y="4219542"/>
                  <a:pt x="5751056" y="4254700"/>
                  <a:pt x="5794556" y="4276301"/>
                </a:cubicBezTo>
                <a:cubicBezTo>
                  <a:pt x="5808179" y="4285215"/>
                  <a:pt x="5815604" y="4300366"/>
                  <a:pt x="5829227" y="4309281"/>
                </a:cubicBezTo>
                <a:cubicBezTo>
                  <a:pt x="5884690" y="4349002"/>
                  <a:pt x="5885278" y="4448891"/>
                  <a:pt x="5956729" y="4475058"/>
                </a:cubicBezTo>
                <a:cubicBezTo>
                  <a:pt x="5961271" y="4478029"/>
                  <a:pt x="5966776" y="4485062"/>
                  <a:pt x="5964150" y="4490207"/>
                </a:cubicBezTo>
                <a:cubicBezTo>
                  <a:pt x="5954884" y="4532179"/>
                  <a:pt x="5990258" y="4551893"/>
                  <a:pt x="6005102" y="4582192"/>
                </a:cubicBezTo>
                <a:cubicBezTo>
                  <a:pt x="6012523" y="4597343"/>
                  <a:pt x="6028070" y="4614377"/>
                  <a:pt x="6013742" y="4618728"/>
                </a:cubicBezTo>
                <a:cubicBezTo>
                  <a:pt x="5984128" y="4623366"/>
                  <a:pt x="5975817" y="4669396"/>
                  <a:pt x="5942362" y="4657800"/>
                </a:cubicBezTo>
                <a:cubicBezTo>
                  <a:pt x="5936862" y="4650768"/>
                  <a:pt x="5931360" y="4643738"/>
                  <a:pt x="5937562" y="4637503"/>
                </a:cubicBezTo>
                <a:cubicBezTo>
                  <a:pt x="5975745" y="4604158"/>
                  <a:pt x="5938709" y="4593649"/>
                  <a:pt x="5920542" y="4581760"/>
                </a:cubicBezTo>
                <a:cubicBezTo>
                  <a:pt x="5902373" y="4569874"/>
                  <a:pt x="5899493" y="4557695"/>
                  <a:pt x="5901858" y="4535223"/>
                </a:cubicBezTo>
                <a:cubicBezTo>
                  <a:pt x="5902300" y="4504636"/>
                  <a:pt x="5854004" y="4462737"/>
                  <a:pt x="5830850" y="4478468"/>
                </a:cubicBezTo>
                <a:cubicBezTo>
                  <a:pt x="5817484" y="4486875"/>
                  <a:pt x="5794329" y="4502606"/>
                  <a:pt x="5822540" y="4524497"/>
                </a:cubicBezTo>
                <a:cubicBezTo>
                  <a:pt x="5840709" y="4536384"/>
                  <a:pt x="5837385" y="4554797"/>
                  <a:pt x="5838604" y="4576179"/>
                </a:cubicBezTo>
                <a:cubicBezTo>
                  <a:pt x="5842959" y="4627067"/>
                  <a:pt x="5875971" y="4669254"/>
                  <a:pt x="5894654" y="4715791"/>
                </a:cubicBezTo>
                <a:cubicBezTo>
                  <a:pt x="5903997" y="4739057"/>
                  <a:pt x="5934313" y="4721153"/>
                  <a:pt x="5955102" y="4727894"/>
                </a:cubicBezTo>
                <a:cubicBezTo>
                  <a:pt x="6020090" y="4742971"/>
                  <a:pt x="6031351" y="4774358"/>
                  <a:pt x="5989146" y="4839380"/>
                </a:cubicBezTo>
                <a:cubicBezTo>
                  <a:pt x="5989146" y="4839380"/>
                  <a:pt x="5987483" y="4848586"/>
                  <a:pt x="5983902" y="4849672"/>
                </a:cubicBezTo>
                <a:cubicBezTo>
                  <a:pt x="6002069" y="4861561"/>
                  <a:pt x="6009936" y="4846122"/>
                  <a:pt x="6015178" y="4835827"/>
                </a:cubicBezTo>
                <a:cubicBezTo>
                  <a:pt x="6026625" y="4819300"/>
                  <a:pt x="6039291" y="4824157"/>
                  <a:pt x="6050296" y="4838217"/>
                </a:cubicBezTo>
                <a:cubicBezTo>
                  <a:pt x="6062258" y="4856341"/>
                  <a:pt x="6076143" y="4882580"/>
                  <a:pt x="6055611" y="4893165"/>
                </a:cubicBezTo>
                <a:cubicBezTo>
                  <a:pt x="6018132" y="4913243"/>
                  <a:pt x="6024851" y="4941660"/>
                  <a:pt x="6038735" y="4967899"/>
                </a:cubicBezTo>
                <a:cubicBezTo>
                  <a:pt x="6056202" y="4993052"/>
                  <a:pt x="6041430" y="5027991"/>
                  <a:pt x="6060557" y="5043940"/>
                </a:cubicBezTo>
                <a:cubicBezTo>
                  <a:pt x="6122480" y="5094749"/>
                  <a:pt x="6170336" y="5167237"/>
                  <a:pt x="6235843" y="5216963"/>
                </a:cubicBezTo>
                <a:cubicBezTo>
                  <a:pt x="6266676" y="5233706"/>
                  <a:pt x="6292263" y="5260744"/>
                  <a:pt x="6308069" y="5295104"/>
                </a:cubicBezTo>
                <a:cubicBezTo>
                  <a:pt x="6320991" y="5317284"/>
                  <a:pt x="6345620" y="5340262"/>
                  <a:pt x="6321766" y="5369257"/>
                </a:cubicBezTo>
                <a:cubicBezTo>
                  <a:pt x="6309838" y="5383756"/>
                  <a:pt x="6299029" y="5382687"/>
                  <a:pt x="6288602" y="5377151"/>
                </a:cubicBezTo>
                <a:lnTo>
                  <a:pt x="6280447" y="5371730"/>
                </a:lnTo>
                <a:lnTo>
                  <a:pt x="6265258" y="5359081"/>
                </a:lnTo>
                <a:cubicBezTo>
                  <a:pt x="6243927" y="5340293"/>
                  <a:pt x="6225261" y="5323850"/>
                  <a:pt x="6206596" y="5307410"/>
                </a:cubicBezTo>
                <a:cubicBezTo>
                  <a:pt x="6203929" y="5305060"/>
                  <a:pt x="6198597" y="5300364"/>
                  <a:pt x="6195315" y="5298914"/>
                </a:cubicBezTo>
                <a:cubicBezTo>
                  <a:pt x="6192648" y="5296565"/>
                  <a:pt x="6186699" y="5292765"/>
                  <a:pt x="6185467" y="5294561"/>
                </a:cubicBezTo>
                <a:lnTo>
                  <a:pt x="6186881" y="5297109"/>
                </a:lnTo>
                <a:lnTo>
                  <a:pt x="6136704" y="5264462"/>
                </a:lnTo>
                <a:lnTo>
                  <a:pt x="6107651" y="5242155"/>
                </a:lnTo>
                <a:lnTo>
                  <a:pt x="6088928" y="5222495"/>
                </a:lnTo>
                <a:lnTo>
                  <a:pt x="6066568" y="5201412"/>
                </a:lnTo>
                <a:lnTo>
                  <a:pt x="6038954" y="5163615"/>
                </a:lnTo>
                <a:lnTo>
                  <a:pt x="6011992" y="5153847"/>
                </a:lnTo>
                <a:lnTo>
                  <a:pt x="5976655" y="5125041"/>
                </a:lnTo>
                <a:cubicBezTo>
                  <a:pt x="5964757" y="5117441"/>
                  <a:pt x="5961474" y="5115992"/>
                  <a:pt x="5967008" y="5126630"/>
                </a:cubicBezTo>
                <a:cubicBezTo>
                  <a:pt x="5969058" y="5129876"/>
                  <a:pt x="5971724" y="5132226"/>
                  <a:pt x="5968441" y="5130775"/>
                </a:cubicBezTo>
                <a:cubicBezTo>
                  <a:pt x="5954493" y="5119930"/>
                  <a:pt x="5940343" y="5103143"/>
                  <a:pt x="5926597" y="5098239"/>
                </a:cubicBezTo>
                <a:lnTo>
                  <a:pt x="5943791" y="5117987"/>
                </a:lnTo>
                <a:lnTo>
                  <a:pt x="5879288" y="5072864"/>
                </a:lnTo>
                <a:cubicBezTo>
                  <a:pt x="5874745" y="5069893"/>
                  <a:pt x="5867582" y="5072067"/>
                  <a:pt x="5861378" y="5078301"/>
                </a:cubicBezTo>
                <a:lnTo>
                  <a:pt x="5860591" y="5090523"/>
                </a:lnTo>
                <a:lnTo>
                  <a:pt x="5845132" y="5079798"/>
                </a:lnTo>
                <a:cubicBezTo>
                  <a:pt x="5842465" y="5077450"/>
                  <a:pt x="5833849" y="5071303"/>
                  <a:pt x="5831799" y="5068055"/>
                </a:cubicBezTo>
                <a:cubicBezTo>
                  <a:pt x="5825649" y="5058315"/>
                  <a:pt x="5816417" y="5053066"/>
                  <a:pt x="5811700" y="5047469"/>
                </a:cubicBezTo>
                <a:cubicBezTo>
                  <a:pt x="5803701" y="5040424"/>
                  <a:pt x="5797753" y="5036625"/>
                  <a:pt x="5796520" y="5038421"/>
                </a:cubicBezTo>
                <a:cubicBezTo>
                  <a:pt x="5795287" y="5040217"/>
                  <a:pt x="5796720" y="5044362"/>
                  <a:pt x="5802054" y="5049059"/>
                </a:cubicBezTo>
                <a:cubicBezTo>
                  <a:pt x="5812103" y="5059353"/>
                  <a:pt x="5819485" y="5067297"/>
                  <a:pt x="5830152" y="5076691"/>
                </a:cubicBezTo>
                <a:cubicBezTo>
                  <a:pt x="5846150" y="5090783"/>
                  <a:pt x="5859482" y="5102528"/>
                  <a:pt x="5878148" y="5118968"/>
                </a:cubicBezTo>
                <a:cubicBezTo>
                  <a:pt x="5868916" y="5113719"/>
                  <a:pt x="5861532" y="5105775"/>
                  <a:pt x="5854967" y="5102873"/>
                </a:cubicBezTo>
                <a:cubicBezTo>
                  <a:pt x="5854350" y="5103772"/>
                  <a:pt x="5849018" y="5099075"/>
                  <a:pt x="5848401" y="5099973"/>
                </a:cubicBezTo>
                <a:cubicBezTo>
                  <a:pt x="5849834" y="5104116"/>
                  <a:pt x="5852501" y="5106467"/>
                  <a:pt x="5855168" y="5108815"/>
                </a:cubicBezTo>
                <a:cubicBezTo>
                  <a:pt x="5865833" y="5118210"/>
                  <a:pt x="5877115" y="5126706"/>
                  <a:pt x="5888397" y="5135202"/>
                </a:cubicBezTo>
                <a:lnTo>
                  <a:pt x="5904893" y="5149733"/>
                </a:lnTo>
                <a:lnTo>
                  <a:pt x="5905833" y="5158694"/>
                </a:lnTo>
                <a:lnTo>
                  <a:pt x="5876083" y="5134443"/>
                </a:lnTo>
                <a:cubicBezTo>
                  <a:pt x="5873417" y="5132095"/>
                  <a:pt x="5870752" y="5129747"/>
                  <a:pt x="5868085" y="5127398"/>
                </a:cubicBezTo>
                <a:cubicBezTo>
                  <a:pt x="5866235" y="5130092"/>
                  <a:pt x="5869103" y="5138382"/>
                  <a:pt x="5855155" y="5127536"/>
                </a:cubicBezTo>
                <a:cubicBezTo>
                  <a:pt x="5855155" y="5127536"/>
                  <a:pt x="5854539" y="5128435"/>
                  <a:pt x="5853923" y="5129334"/>
                </a:cubicBezTo>
                <a:cubicBezTo>
                  <a:pt x="5855973" y="5132581"/>
                  <a:pt x="5859254" y="5134029"/>
                  <a:pt x="5861305" y="5137277"/>
                </a:cubicBezTo>
                <a:cubicBezTo>
                  <a:pt x="5869305" y="5144324"/>
                  <a:pt x="5880586" y="5152820"/>
                  <a:pt x="5887969" y="5160764"/>
                </a:cubicBezTo>
                <a:cubicBezTo>
                  <a:pt x="5887969" y="5160764"/>
                  <a:pt x="5890019" y="5164012"/>
                  <a:pt x="5889404" y="5164910"/>
                </a:cubicBezTo>
                <a:cubicBezTo>
                  <a:pt x="5886737" y="5162561"/>
                  <a:pt x="5886120" y="5163459"/>
                  <a:pt x="5886120" y="5163459"/>
                </a:cubicBezTo>
                <a:cubicBezTo>
                  <a:pt x="5878121" y="5156412"/>
                  <a:pt x="5867455" y="5147017"/>
                  <a:pt x="5859456" y="5139972"/>
                </a:cubicBezTo>
                <a:cubicBezTo>
                  <a:pt x="5851457" y="5132927"/>
                  <a:pt x="5840792" y="5123531"/>
                  <a:pt x="5832792" y="5116485"/>
                </a:cubicBezTo>
                <a:cubicBezTo>
                  <a:pt x="5827459" y="5111788"/>
                  <a:pt x="5822126" y="5107090"/>
                  <a:pt x="5819459" y="5104740"/>
                </a:cubicBezTo>
                <a:cubicBezTo>
                  <a:pt x="5810228" y="5099491"/>
                  <a:pt x="5803663" y="5096590"/>
                  <a:pt x="5795046" y="5090442"/>
                </a:cubicBezTo>
                <a:cubicBezTo>
                  <a:pt x="5783764" y="5081946"/>
                  <a:pt x="5771866" y="5074348"/>
                  <a:pt x="5760585" y="5065850"/>
                </a:cubicBezTo>
                <a:cubicBezTo>
                  <a:pt x="5752586" y="5058805"/>
                  <a:pt x="5751969" y="5059702"/>
                  <a:pt x="5750737" y="5061500"/>
                </a:cubicBezTo>
                <a:cubicBezTo>
                  <a:pt x="5749504" y="5063295"/>
                  <a:pt x="5752170" y="5065643"/>
                  <a:pt x="5757503" y="5070341"/>
                </a:cubicBezTo>
                <a:cubicBezTo>
                  <a:pt x="5764886" y="5078286"/>
                  <a:pt x="5764886" y="5078286"/>
                  <a:pt x="5758320" y="5075383"/>
                </a:cubicBezTo>
                <a:cubicBezTo>
                  <a:pt x="5754421" y="5074832"/>
                  <a:pt x="5745806" y="5068685"/>
                  <a:pt x="5758521" y="5081325"/>
                </a:cubicBezTo>
                <a:cubicBezTo>
                  <a:pt x="5761188" y="5083674"/>
                  <a:pt x="5757289" y="5083123"/>
                  <a:pt x="5756673" y="5084021"/>
                </a:cubicBezTo>
                <a:cubicBezTo>
                  <a:pt x="5756673" y="5084021"/>
                  <a:pt x="5756673" y="5084021"/>
                  <a:pt x="5754006" y="5081671"/>
                </a:cubicBezTo>
                <a:cubicBezTo>
                  <a:pt x="5743541" y="5078220"/>
                  <a:pt x="5743541" y="5078220"/>
                  <a:pt x="5749691" y="5087958"/>
                </a:cubicBezTo>
                <a:cubicBezTo>
                  <a:pt x="5753792" y="5094453"/>
                  <a:pt x="5763842" y="5104745"/>
                  <a:pt x="5766709" y="5113036"/>
                </a:cubicBezTo>
                <a:cubicBezTo>
                  <a:pt x="5758093" y="5106887"/>
                  <a:pt x="5745377" y="5094246"/>
                  <a:pt x="5738195" y="5092242"/>
                </a:cubicBezTo>
                <a:cubicBezTo>
                  <a:pt x="5738195" y="5092242"/>
                  <a:pt x="5737579" y="5093141"/>
                  <a:pt x="5740246" y="5095490"/>
                </a:cubicBezTo>
                <a:cubicBezTo>
                  <a:pt x="5774909" y="5126023"/>
                  <a:pt x="5809573" y="5156558"/>
                  <a:pt x="5846903" y="5189439"/>
                </a:cubicBezTo>
                <a:cubicBezTo>
                  <a:pt x="5848952" y="5192686"/>
                  <a:pt x="5843620" y="5187988"/>
                  <a:pt x="5848952" y="5192686"/>
                </a:cubicBezTo>
                <a:cubicBezTo>
                  <a:pt x="5843620" y="5187988"/>
                  <a:pt x="5838286" y="5183290"/>
                  <a:pt x="5835005" y="5181840"/>
                </a:cubicBezTo>
                <a:cubicBezTo>
                  <a:pt x="5827005" y="5174793"/>
                  <a:pt x="5815724" y="5166298"/>
                  <a:pt x="5810591" y="5167541"/>
                </a:cubicBezTo>
                <a:cubicBezTo>
                  <a:pt x="5808126" y="5171134"/>
                  <a:pt x="5806075" y="5167888"/>
                  <a:pt x="5798076" y="5160841"/>
                </a:cubicBezTo>
                <a:cubicBezTo>
                  <a:pt x="5787411" y="5151447"/>
                  <a:pt x="5777362" y="5141151"/>
                  <a:pt x="5767514" y="5136802"/>
                </a:cubicBezTo>
                <a:cubicBezTo>
                  <a:pt x="5764847" y="5134452"/>
                  <a:pt x="5761564" y="5133002"/>
                  <a:pt x="5760948" y="5133901"/>
                </a:cubicBezTo>
                <a:cubicBezTo>
                  <a:pt x="5759716" y="5135696"/>
                  <a:pt x="5762998" y="5137146"/>
                  <a:pt x="5765664" y="5139495"/>
                </a:cubicBezTo>
                <a:cubicBezTo>
                  <a:pt x="5786996" y="5158285"/>
                  <a:pt x="5808328" y="5177074"/>
                  <a:pt x="5829658" y="5195864"/>
                </a:cubicBezTo>
                <a:cubicBezTo>
                  <a:pt x="5832325" y="5198213"/>
                  <a:pt x="5837659" y="5202912"/>
                  <a:pt x="5837042" y="5203809"/>
                </a:cubicBezTo>
                <a:cubicBezTo>
                  <a:pt x="5839091" y="5207057"/>
                  <a:pt x="5837859" y="5208852"/>
                  <a:pt x="5839909" y="5212099"/>
                </a:cubicBezTo>
                <a:cubicBezTo>
                  <a:pt x="5836626" y="5210649"/>
                  <a:pt x="5833343" y="5209198"/>
                  <a:pt x="5825344" y="5202151"/>
                </a:cubicBezTo>
                <a:cubicBezTo>
                  <a:pt x="5814679" y="5192757"/>
                  <a:pt x="5804830" y="5188405"/>
                  <a:pt x="5794781" y="5178113"/>
                </a:cubicBezTo>
                <a:cubicBezTo>
                  <a:pt x="5784316" y="5174658"/>
                  <a:pt x="5773450" y="5159323"/>
                  <a:pt x="5762985" y="5155870"/>
                </a:cubicBezTo>
                <a:cubicBezTo>
                  <a:pt x="5752320" y="5146474"/>
                  <a:pt x="5741654" y="5137080"/>
                  <a:pt x="5730989" y="5127684"/>
                </a:cubicBezTo>
                <a:cubicBezTo>
                  <a:pt x="5722989" y="5120639"/>
                  <a:pt x="5714990" y="5113593"/>
                  <a:pt x="5707606" y="5105648"/>
                </a:cubicBezTo>
                <a:cubicBezTo>
                  <a:pt x="5702274" y="5100951"/>
                  <a:pt x="5698375" y="5100397"/>
                  <a:pt x="5695092" y="5098947"/>
                </a:cubicBezTo>
                <a:cubicBezTo>
                  <a:pt x="5694476" y="5099846"/>
                  <a:pt x="5693859" y="5100743"/>
                  <a:pt x="5695910" y="5103992"/>
                </a:cubicBezTo>
                <a:cubicBezTo>
                  <a:pt x="5701242" y="5108688"/>
                  <a:pt x="5703908" y="5111036"/>
                  <a:pt x="5709242" y="5115735"/>
                </a:cubicBezTo>
                <a:cubicBezTo>
                  <a:pt x="5719907" y="5125130"/>
                  <a:pt x="5732623" y="5137771"/>
                  <a:pt x="5744521" y="5145369"/>
                </a:cubicBezTo>
                <a:cubicBezTo>
                  <a:pt x="5759086" y="5155316"/>
                  <a:pt x="5767286" y="5168304"/>
                  <a:pt x="5778569" y="5176802"/>
                </a:cubicBezTo>
                <a:cubicBezTo>
                  <a:pt x="5781851" y="5178251"/>
                  <a:pt x="5787184" y="5182949"/>
                  <a:pt x="5788617" y="5187095"/>
                </a:cubicBezTo>
                <a:cubicBezTo>
                  <a:pt x="5766670" y="5169203"/>
                  <a:pt x="5741439" y="5149861"/>
                  <a:pt x="5718059" y="5127825"/>
                </a:cubicBezTo>
                <a:cubicBezTo>
                  <a:pt x="5715393" y="5125476"/>
                  <a:pt x="5709443" y="5121676"/>
                  <a:pt x="5707393" y="5118428"/>
                </a:cubicBezTo>
                <a:cubicBezTo>
                  <a:pt x="5702676" y="5112832"/>
                  <a:pt x="5697544" y="5114077"/>
                  <a:pt x="5692828" y="5108481"/>
                </a:cubicBezTo>
                <a:cubicBezTo>
                  <a:pt x="5690162" y="5106132"/>
                  <a:pt x="5688929" y="5107929"/>
                  <a:pt x="5688312" y="5108827"/>
                </a:cubicBezTo>
                <a:cubicBezTo>
                  <a:pt x="5687079" y="5110624"/>
                  <a:pt x="5689745" y="5112972"/>
                  <a:pt x="5692412" y="5115322"/>
                </a:cubicBezTo>
                <a:cubicBezTo>
                  <a:pt x="5705744" y="5127065"/>
                  <a:pt x="5719077" y="5138808"/>
                  <a:pt x="5732408" y="5150553"/>
                </a:cubicBezTo>
                <a:cubicBezTo>
                  <a:pt x="5718460" y="5139707"/>
                  <a:pt x="5703280" y="5130658"/>
                  <a:pt x="5687281" y="5116564"/>
                </a:cubicBezTo>
                <a:cubicBezTo>
                  <a:pt x="5685231" y="5113317"/>
                  <a:pt x="5679898" y="5108620"/>
                  <a:pt x="5678049" y="5111316"/>
                </a:cubicBezTo>
                <a:cubicBezTo>
                  <a:pt x="5676816" y="5113111"/>
                  <a:pt x="5682765" y="5116911"/>
                  <a:pt x="5688098" y="5121609"/>
                </a:cubicBezTo>
                <a:cubicBezTo>
                  <a:pt x="5709431" y="5140398"/>
                  <a:pt x="5730760" y="5159188"/>
                  <a:pt x="5754758" y="5180326"/>
                </a:cubicBezTo>
                <a:cubicBezTo>
                  <a:pt x="5757426" y="5182676"/>
                  <a:pt x="5763374" y="5186475"/>
                  <a:pt x="5764192" y="5191518"/>
                </a:cubicBezTo>
                <a:cubicBezTo>
                  <a:pt x="5758858" y="5186819"/>
                  <a:pt x="5748810" y="5176527"/>
                  <a:pt x="5745528" y="5175076"/>
                </a:cubicBezTo>
                <a:cubicBezTo>
                  <a:pt x="5735680" y="5170725"/>
                  <a:pt x="5728912" y="5161883"/>
                  <a:pt x="5719681" y="5156632"/>
                </a:cubicBezTo>
                <a:cubicBezTo>
                  <a:pt x="5713732" y="5152833"/>
                  <a:pt x="5703682" y="5142540"/>
                  <a:pt x="5695682" y="5135494"/>
                </a:cubicBezTo>
                <a:cubicBezTo>
                  <a:pt x="5690349" y="5130796"/>
                  <a:pt x="5687067" y="5129346"/>
                  <a:pt x="5685834" y="5131143"/>
                </a:cubicBezTo>
                <a:cubicBezTo>
                  <a:pt x="5685219" y="5132040"/>
                  <a:pt x="5686652" y="5136185"/>
                  <a:pt x="5691984" y="5140884"/>
                </a:cubicBezTo>
                <a:cubicBezTo>
                  <a:pt x="5711265" y="5156427"/>
                  <a:pt x="5729931" y="5172868"/>
                  <a:pt x="5747979" y="5190206"/>
                </a:cubicBezTo>
                <a:cubicBezTo>
                  <a:pt x="5755978" y="5197251"/>
                  <a:pt x="5761929" y="5201052"/>
                  <a:pt x="5771361" y="5212243"/>
                </a:cubicBezTo>
                <a:cubicBezTo>
                  <a:pt x="5758029" y="5200499"/>
                  <a:pt x="5749413" y="5194352"/>
                  <a:pt x="5742031" y="5186408"/>
                </a:cubicBezTo>
                <a:cubicBezTo>
                  <a:pt x="5731365" y="5177012"/>
                  <a:pt x="5727465" y="5176460"/>
                  <a:pt x="5720899" y="5173558"/>
                </a:cubicBezTo>
                <a:cubicBezTo>
                  <a:pt x="5717617" y="5172108"/>
                  <a:pt x="5717001" y="5173006"/>
                  <a:pt x="5719051" y="5176252"/>
                </a:cubicBezTo>
                <a:cubicBezTo>
                  <a:pt x="5721101" y="5179500"/>
                  <a:pt x="5723152" y="5182747"/>
                  <a:pt x="5728483" y="5187444"/>
                </a:cubicBezTo>
                <a:cubicBezTo>
                  <a:pt x="5742432" y="5198290"/>
                  <a:pt x="5752482" y="5208583"/>
                  <a:pt x="5761915" y="5219775"/>
                </a:cubicBezTo>
                <a:cubicBezTo>
                  <a:pt x="5776681" y="5235663"/>
                  <a:pt x="5790629" y="5246508"/>
                  <a:pt x="5806628" y="5260601"/>
                </a:cubicBezTo>
                <a:cubicBezTo>
                  <a:pt x="5830625" y="5281740"/>
                  <a:pt x="5854623" y="5302877"/>
                  <a:pt x="5881287" y="5326364"/>
                </a:cubicBezTo>
                <a:cubicBezTo>
                  <a:pt x="5883337" y="5329611"/>
                  <a:pt x="5892569" y="5334861"/>
                  <a:pt x="5894003" y="5339006"/>
                </a:cubicBezTo>
                <a:cubicBezTo>
                  <a:pt x="5890721" y="5337555"/>
                  <a:pt x="5884771" y="5333756"/>
                  <a:pt x="5883539" y="5335552"/>
                </a:cubicBezTo>
                <a:cubicBezTo>
                  <a:pt x="5878408" y="5336795"/>
                  <a:pt x="5870408" y="5329751"/>
                  <a:pt x="5859742" y="5320355"/>
                </a:cubicBezTo>
                <a:cubicBezTo>
                  <a:pt x="5854410" y="5315658"/>
                  <a:pt x="5847026" y="5307713"/>
                  <a:pt x="5837178" y="5303362"/>
                </a:cubicBezTo>
                <a:cubicBezTo>
                  <a:pt x="5824463" y="5290721"/>
                  <a:pt x="5807230" y="5278424"/>
                  <a:pt x="5795131" y="5264885"/>
                </a:cubicBezTo>
                <a:cubicBezTo>
                  <a:pt x="5788365" y="5256042"/>
                  <a:pt x="5779750" y="5249894"/>
                  <a:pt x="5771750" y="5242847"/>
                </a:cubicBezTo>
                <a:cubicBezTo>
                  <a:pt x="5769083" y="5240499"/>
                  <a:pt x="5762519" y="5237598"/>
                  <a:pt x="5761286" y="5239394"/>
                </a:cubicBezTo>
                <a:cubicBezTo>
                  <a:pt x="5762720" y="5243540"/>
                  <a:pt x="5766002" y="5244989"/>
                  <a:pt x="5771335" y="5249687"/>
                </a:cubicBezTo>
                <a:cubicBezTo>
                  <a:pt x="5802717" y="5278770"/>
                  <a:pt x="5835329" y="5306056"/>
                  <a:pt x="5866093" y="5336038"/>
                </a:cubicBezTo>
                <a:cubicBezTo>
                  <a:pt x="5894808" y="5362773"/>
                  <a:pt x="5927422" y="5390058"/>
                  <a:pt x="5956753" y="5415895"/>
                </a:cubicBezTo>
                <a:cubicBezTo>
                  <a:pt x="5959418" y="5418244"/>
                  <a:pt x="5964751" y="5422941"/>
                  <a:pt x="5965367" y="5422042"/>
                </a:cubicBezTo>
                <a:cubicBezTo>
                  <a:pt x="5966600" y="5420247"/>
                  <a:pt x="5963934" y="5417897"/>
                  <a:pt x="5961267" y="5415549"/>
                </a:cubicBezTo>
                <a:cubicBezTo>
                  <a:pt x="5956551" y="5409953"/>
                  <a:pt x="5954500" y="5406706"/>
                  <a:pt x="5949784" y="5401111"/>
                </a:cubicBezTo>
                <a:cubicBezTo>
                  <a:pt x="5947118" y="5398762"/>
                  <a:pt x="5948350" y="5396965"/>
                  <a:pt x="5951017" y="5399314"/>
                </a:cubicBezTo>
                <a:cubicBezTo>
                  <a:pt x="5959016" y="5406361"/>
                  <a:pt x="5963532" y="5406014"/>
                  <a:pt x="5968248" y="5411610"/>
                </a:cubicBezTo>
                <a:cubicBezTo>
                  <a:pt x="5972348" y="5418103"/>
                  <a:pt x="5983014" y="5427498"/>
                  <a:pt x="5983832" y="5432542"/>
                </a:cubicBezTo>
                <a:cubicBezTo>
                  <a:pt x="5986700" y="5440832"/>
                  <a:pt x="5995315" y="5446980"/>
                  <a:pt x="6003314" y="5454026"/>
                </a:cubicBezTo>
                <a:cubicBezTo>
                  <a:pt x="6013979" y="5463421"/>
                  <a:pt x="6021161" y="5465423"/>
                  <a:pt x="6032443" y="5473920"/>
                </a:cubicBezTo>
                <a:cubicBezTo>
                  <a:pt x="6044141" y="5475578"/>
                  <a:pt x="6059523" y="5490568"/>
                  <a:pt x="6074704" y="5499617"/>
                </a:cubicBezTo>
                <a:cubicBezTo>
                  <a:pt x="6077371" y="5501966"/>
                  <a:pt x="6082704" y="5506663"/>
                  <a:pt x="6082087" y="5507561"/>
                </a:cubicBezTo>
                <a:cubicBezTo>
                  <a:pt x="6084137" y="5510808"/>
                  <a:pt x="6082904" y="5512604"/>
                  <a:pt x="6077570" y="5507908"/>
                </a:cubicBezTo>
                <a:cubicBezTo>
                  <a:pt x="6072238" y="5503209"/>
                  <a:pt x="6065673" y="5500309"/>
                  <a:pt x="6068340" y="5502657"/>
                </a:cubicBezTo>
                <a:cubicBezTo>
                  <a:pt x="6069772" y="5506803"/>
                  <a:pt x="6070591" y="5511846"/>
                  <a:pt x="6078590" y="5518892"/>
                </a:cubicBezTo>
                <a:cubicBezTo>
                  <a:pt x="6084539" y="5522691"/>
                  <a:pt x="6089255" y="5528288"/>
                  <a:pt x="6095205" y="5532085"/>
                </a:cubicBezTo>
                <a:cubicBezTo>
                  <a:pt x="6125566" y="5550185"/>
                  <a:pt x="6153666" y="5577816"/>
                  <a:pt x="6181561" y="5599508"/>
                </a:cubicBezTo>
                <a:cubicBezTo>
                  <a:pt x="6204125" y="5616500"/>
                  <a:pt x="6225658" y="5641232"/>
                  <a:pt x="6247606" y="5659123"/>
                </a:cubicBezTo>
                <a:cubicBezTo>
                  <a:pt x="6250273" y="5661472"/>
                  <a:pt x="6249657" y="5662370"/>
                  <a:pt x="6251706" y="5665616"/>
                </a:cubicBezTo>
                <a:cubicBezTo>
                  <a:pt x="6259088" y="5673561"/>
                  <a:pt x="6267705" y="5679709"/>
                  <a:pt x="6269554" y="5677015"/>
                </a:cubicBezTo>
                <a:cubicBezTo>
                  <a:pt x="6277967" y="5677222"/>
                  <a:pt x="6294582" y="5690415"/>
                  <a:pt x="6303199" y="5696565"/>
                </a:cubicBezTo>
                <a:cubicBezTo>
                  <a:pt x="6317147" y="5707408"/>
                  <a:pt x="6331095" y="5718255"/>
                  <a:pt x="6336014" y="5729791"/>
                </a:cubicBezTo>
                <a:cubicBezTo>
                  <a:pt x="6338063" y="5733039"/>
                  <a:pt x="6340114" y="5736286"/>
                  <a:pt x="6342780" y="5738633"/>
                </a:cubicBezTo>
                <a:lnTo>
                  <a:pt x="6361825" y="5758293"/>
                </a:lnTo>
                <a:lnTo>
                  <a:pt x="6351655" y="5754938"/>
                </a:lnTo>
                <a:cubicBezTo>
                  <a:pt x="6350423" y="5756735"/>
                  <a:pt x="6355140" y="5762329"/>
                  <a:pt x="6363139" y="5769376"/>
                </a:cubicBezTo>
                <a:cubicBezTo>
                  <a:pt x="6369088" y="5773176"/>
                  <a:pt x="6375855" y="5782018"/>
                  <a:pt x="6385703" y="5786369"/>
                </a:cubicBezTo>
                <a:cubicBezTo>
                  <a:pt x="6388986" y="5787820"/>
                  <a:pt x="6396369" y="5795764"/>
                  <a:pt x="6399036" y="5798113"/>
                </a:cubicBezTo>
                <a:lnTo>
                  <a:pt x="6423997" y="5823336"/>
                </a:lnTo>
                <a:lnTo>
                  <a:pt x="6424013" y="5823664"/>
                </a:lnTo>
                <a:lnTo>
                  <a:pt x="6419785" y="5833946"/>
                </a:lnTo>
                <a:lnTo>
                  <a:pt x="6411738" y="5829477"/>
                </a:lnTo>
                <a:cubicBezTo>
                  <a:pt x="6407840" y="5828926"/>
                  <a:pt x="6409889" y="5832172"/>
                  <a:pt x="6414606" y="5837768"/>
                </a:cubicBezTo>
                <a:lnTo>
                  <a:pt x="6416470" y="5840323"/>
                </a:lnTo>
                <a:lnTo>
                  <a:pt x="6414349" y="5841030"/>
                </a:lnTo>
                <a:lnTo>
                  <a:pt x="6412756" y="5840462"/>
                </a:lnTo>
                <a:cubicBezTo>
                  <a:pt x="6408140" y="5837837"/>
                  <a:pt x="6405833" y="5836524"/>
                  <a:pt x="6405602" y="5836862"/>
                </a:cubicBezTo>
                <a:lnTo>
                  <a:pt x="6410263" y="5842393"/>
                </a:lnTo>
                <a:lnTo>
                  <a:pt x="6401428" y="5845340"/>
                </a:lnTo>
                <a:cubicBezTo>
                  <a:pt x="6394528" y="5845328"/>
                  <a:pt x="6385956" y="5843578"/>
                  <a:pt x="6375562" y="5840208"/>
                </a:cubicBezTo>
                <a:cubicBezTo>
                  <a:pt x="6353810" y="5829409"/>
                  <a:pt x="6332063" y="5818607"/>
                  <a:pt x="6309353" y="5803749"/>
                </a:cubicBezTo>
                <a:cubicBezTo>
                  <a:pt x="6281141" y="5781859"/>
                  <a:pt x="6235279" y="5782729"/>
                  <a:pt x="6239747" y="5720462"/>
                </a:cubicBezTo>
                <a:cubicBezTo>
                  <a:pt x="6240452" y="5707196"/>
                  <a:pt x="6223243" y="5699370"/>
                  <a:pt x="6214418" y="5710748"/>
                </a:cubicBezTo>
                <a:cubicBezTo>
                  <a:pt x="6175535" y="5757360"/>
                  <a:pt x="6164014" y="5708647"/>
                  <a:pt x="6151089" y="5686468"/>
                </a:cubicBezTo>
                <a:cubicBezTo>
                  <a:pt x="6141749" y="5663198"/>
                  <a:pt x="6132664" y="5657255"/>
                  <a:pt x="6110915" y="5646455"/>
                </a:cubicBezTo>
                <a:cubicBezTo>
                  <a:pt x="6046626" y="5618112"/>
                  <a:pt x="5977097" y="5600064"/>
                  <a:pt x="5926878" y="5550049"/>
                </a:cubicBezTo>
                <a:cubicBezTo>
                  <a:pt x="5849408" y="5482203"/>
                  <a:pt x="5756209" y="5445236"/>
                  <a:pt x="5670873" y="5392829"/>
                </a:cubicBezTo>
                <a:cubicBezTo>
                  <a:pt x="5629998" y="5366082"/>
                  <a:pt x="5586499" y="5344480"/>
                  <a:pt x="5543001" y="5322880"/>
                </a:cubicBezTo>
                <a:cubicBezTo>
                  <a:pt x="5534877" y="5320998"/>
                  <a:pt x="5527456" y="5305847"/>
                  <a:pt x="5517927" y="5330492"/>
                </a:cubicBezTo>
                <a:cubicBezTo>
                  <a:pt x="5500792" y="5387902"/>
                  <a:pt x="5475719" y="5395514"/>
                  <a:pt x="5436506" y="5359561"/>
                </a:cubicBezTo>
                <a:cubicBezTo>
                  <a:pt x="5411876" y="5336583"/>
                  <a:pt x="5391086" y="5329843"/>
                  <a:pt x="5366272" y="5354779"/>
                </a:cubicBezTo>
                <a:cubicBezTo>
                  <a:pt x="5352903" y="5363187"/>
                  <a:pt x="5340497" y="5375657"/>
                  <a:pt x="5324953" y="5358621"/>
                </a:cubicBezTo>
                <a:cubicBezTo>
                  <a:pt x="5273772" y="5304545"/>
                  <a:pt x="5206163" y="5294616"/>
                  <a:pt x="5145457" y="5265188"/>
                </a:cubicBezTo>
                <a:cubicBezTo>
                  <a:pt x="5127289" y="5253300"/>
                  <a:pt x="5107459" y="5250620"/>
                  <a:pt x="5111487" y="5218942"/>
                </a:cubicBezTo>
                <a:cubicBezTo>
                  <a:pt x="5118389" y="5199444"/>
                  <a:pt x="5098560" y="5196760"/>
                  <a:pt x="5086856" y="5195962"/>
                </a:cubicBezTo>
                <a:cubicBezTo>
                  <a:pt x="5070608" y="5192194"/>
                  <a:pt x="5056281" y="5196545"/>
                  <a:pt x="5045793" y="5217131"/>
                </a:cubicBezTo>
                <a:cubicBezTo>
                  <a:pt x="5043173" y="5222279"/>
                  <a:pt x="5039850" y="5240690"/>
                  <a:pt x="5043431" y="5239603"/>
                </a:cubicBezTo>
                <a:cubicBezTo>
                  <a:pt x="5090253" y="5242791"/>
                  <a:pt x="5080282" y="5298026"/>
                  <a:pt x="5108494" y="5319918"/>
                </a:cubicBezTo>
                <a:cubicBezTo>
                  <a:pt x="5172078" y="5361525"/>
                  <a:pt x="5224217" y="5419656"/>
                  <a:pt x="5273733" y="5482936"/>
                </a:cubicBezTo>
                <a:cubicBezTo>
                  <a:pt x="5291199" y="5508093"/>
                  <a:pt x="5309366" y="5519980"/>
                  <a:pt x="5332260" y="5486923"/>
                </a:cubicBezTo>
                <a:cubicBezTo>
                  <a:pt x="5337506" y="5476631"/>
                  <a:pt x="5345370" y="5461189"/>
                  <a:pt x="5359956" y="5474165"/>
                </a:cubicBezTo>
                <a:cubicBezTo>
                  <a:pt x="5369041" y="5480109"/>
                  <a:pt x="5368337" y="5493375"/>
                  <a:pt x="5363094" y="5503669"/>
                </a:cubicBezTo>
                <a:cubicBezTo>
                  <a:pt x="5346402" y="5530489"/>
                  <a:pt x="5356448" y="5540491"/>
                  <a:pt x="5379157" y="5555351"/>
                </a:cubicBezTo>
                <a:cubicBezTo>
                  <a:pt x="5406408" y="5573183"/>
                  <a:pt x="5433658" y="5591015"/>
                  <a:pt x="5466854" y="5585289"/>
                </a:cubicBezTo>
                <a:cubicBezTo>
                  <a:pt x="5478559" y="5586084"/>
                  <a:pt x="5496467" y="5580646"/>
                  <a:pt x="5500308" y="5596885"/>
                </a:cubicBezTo>
                <a:cubicBezTo>
                  <a:pt x="5510869" y="5641538"/>
                  <a:pt x="5547906" y="5652046"/>
                  <a:pt x="5576116" y="5673937"/>
                </a:cubicBezTo>
                <a:cubicBezTo>
                  <a:pt x="5610791" y="5706920"/>
                  <a:pt x="5618027" y="5769983"/>
                  <a:pt x="5591550" y="5804125"/>
                </a:cubicBezTo>
                <a:cubicBezTo>
                  <a:pt x="5577481" y="5825799"/>
                  <a:pt x="5582281" y="5846097"/>
                  <a:pt x="5571793" y="5866683"/>
                </a:cubicBezTo>
                <a:cubicBezTo>
                  <a:pt x="5554587" y="5858852"/>
                  <a:pt x="5540961" y="5849938"/>
                  <a:pt x="5525673" y="5850229"/>
                </a:cubicBezTo>
                <a:cubicBezTo>
                  <a:pt x="5422948" y="5837907"/>
                  <a:pt x="5351421" y="5746503"/>
                  <a:pt x="5261803" y="5708448"/>
                </a:cubicBezTo>
                <a:cubicBezTo>
                  <a:pt x="5198476" y="5684167"/>
                  <a:pt x="5151581" y="5615739"/>
                  <a:pt x="5075144" y="5617189"/>
                </a:cubicBezTo>
                <a:cubicBezTo>
                  <a:pt x="5067021" y="5615305"/>
                  <a:pt x="5054356" y="5610449"/>
                  <a:pt x="5055058" y="5597184"/>
                </a:cubicBezTo>
                <a:cubicBezTo>
                  <a:pt x="5060743" y="5556300"/>
                  <a:pt x="5036631" y="5567971"/>
                  <a:pt x="5017763" y="5569349"/>
                </a:cubicBezTo>
                <a:cubicBezTo>
                  <a:pt x="5007017" y="5572611"/>
                  <a:pt x="4992689" y="5576961"/>
                  <a:pt x="4983606" y="5571014"/>
                </a:cubicBezTo>
                <a:cubicBezTo>
                  <a:pt x="4929804" y="5522088"/>
                  <a:pt x="4855991" y="5518393"/>
                  <a:pt x="4802189" y="5469465"/>
                </a:cubicBezTo>
                <a:cubicBezTo>
                  <a:pt x="4767572" y="5450245"/>
                  <a:pt x="4721538" y="5421982"/>
                  <a:pt x="4677926" y="5396518"/>
                </a:cubicBezTo>
                <a:lnTo>
                  <a:pt x="4673381" y="5393975"/>
                </a:lnTo>
                <a:lnTo>
                  <a:pt x="4588341" y="5331789"/>
                </a:lnTo>
                <a:cubicBezTo>
                  <a:pt x="4554492" y="5306509"/>
                  <a:pt x="4523463" y="5283335"/>
                  <a:pt x="4489614" y="5258055"/>
                </a:cubicBezTo>
                <a:cubicBezTo>
                  <a:pt x="4483972" y="5253842"/>
                  <a:pt x="4477720" y="5250678"/>
                  <a:pt x="4471467" y="5247516"/>
                </a:cubicBezTo>
                <a:cubicBezTo>
                  <a:pt x="4468646" y="5245408"/>
                  <a:pt x="4467048" y="5241201"/>
                  <a:pt x="4461406" y="5236989"/>
                </a:cubicBezTo>
                <a:cubicBezTo>
                  <a:pt x="4444481" y="5224348"/>
                  <a:pt x="4426945" y="5212758"/>
                  <a:pt x="4411620" y="5204324"/>
                </a:cubicBezTo>
                <a:cubicBezTo>
                  <a:pt x="4405979" y="5200111"/>
                  <a:pt x="4396905" y="5194841"/>
                  <a:pt x="4391875" y="5189578"/>
                </a:cubicBezTo>
                <a:cubicBezTo>
                  <a:pt x="4384635" y="5181158"/>
                  <a:pt x="4372741" y="5173781"/>
                  <a:pt x="4364278" y="5167461"/>
                </a:cubicBezTo>
                <a:cubicBezTo>
                  <a:pt x="4355816" y="5161142"/>
                  <a:pt x="4345754" y="5150614"/>
                  <a:pt x="4335460" y="5147443"/>
                </a:cubicBezTo>
                <a:cubicBezTo>
                  <a:pt x="4328596" y="5145331"/>
                  <a:pt x="4327607" y="5140075"/>
                  <a:pt x="4321967" y="5135861"/>
                </a:cubicBezTo>
                <a:cubicBezTo>
                  <a:pt x="4288117" y="5110580"/>
                  <a:pt x="4251447" y="5083194"/>
                  <a:pt x="4214777" y="5055807"/>
                </a:cubicBezTo>
                <a:cubicBezTo>
                  <a:pt x="4190379" y="5042102"/>
                  <a:pt x="4169034" y="5023150"/>
                  <a:pt x="4146468" y="5006296"/>
                </a:cubicBezTo>
                <a:cubicBezTo>
                  <a:pt x="4140826" y="5002082"/>
                  <a:pt x="4134574" y="4998919"/>
                  <a:pt x="4130532" y="4998913"/>
                </a:cubicBezTo>
                <a:cubicBezTo>
                  <a:pt x="4138382" y="5006283"/>
                  <a:pt x="4146235" y="5013653"/>
                  <a:pt x="4154697" y="5019973"/>
                </a:cubicBezTo>
                <a:cubicBezTo>
                  <a:pt x="4165979" y="5028400"/>
                  <a:pt x="4177263" y="5036827"/>
                  <a:pt x="4188546" y="5045252"/>
                </a:cubicBezTo>
                <a:cubicBezTo>
                  <a:pt x="4194187" y="5049466"/>
                  <a:pt x="4205470" y="5057893"/>
                  <a:pt x="4200205" y="5059987"/>
                </a:cubicBezTo>
                <a:cubicBezTo>
                  <a:pt x="4198984" y="5062087"/>
                  <a:pt x="4204625" y="5066300"/>
                  <a:pt x="4207446" y="5068406"/>
                </a:cubicBezTo>
                <a:cubicBezTo>
                  <a:pt x="4224371" y="5081047"/>
                  <a:pt x="4241295" y="5093687"/>
                  <a:pt x="4258220" y="5106328"/>
                </a:cubicBezTo>
                <a:cubicBezTo>
                  <a:pt x="4261041" y="5108433"/>
                  <a:pt x="4263862" y="5110541"/>
                  <a:pt x="4266682" y="5112648"/>
                </a:cubicBezTo>
                <a:cubicBezTo>
                  <a:pt x="4269504" y="5114754"/>
                  <a:pt x="4268892" y="5115805"/>
                  <a:pt x="4268281" y="5116854"/>
                </a:cubicBezTo>
                <a:cubicBezTo>
                  <a:pt x="4268281" y="5116854"/>
                  <a:pt x="4268281" y="5116854"/>
                  <a:pt x="4267670" y="5117904"/>
                </a:cubicBezTo>
                <a:cubicBezTo>
                  <a:pt x="4267670" y="5117904"/>
                  <a:pt x="4264849" y="5115798"/>
                  <a:pt x="4264849" y="5115798"/>
                </a:cubicBezTo>
                <a:cubicBezTo>
                  <a:pt x="4245715" y="5100001"/>
                  <a:pt x="4224748" y="5087353"/>
                  <a:pt x="4204392" y="5073657"/>
                </a:cubicBezTo>
                <a:cubicBezTo>
                  <a:pt x="4190288" y="5063123"/>
                  <a:pt x="4179005" y="5054697"/>
                  <a:pt x="4163679" y="5046263"/>
                </a:cubicBezTo>
                <a:cubicBezTo>
                  <a:pt x="4160247" y="5045206"/>
                  <a:pt x="4157427" y="5043100"/>
                  <a:pt x="4157427" y="5043100"/>
                </a:cubicBezTo>
                <a:cubicBezTo>
                  <a:pt x="4142335" y="5027310"/>
                  <a:pt x="4127009" y="5018877"/>
                  <a:pt x="4110696" y="5005186"/>
                </a:cubicBezTo>
                <a:cubicBezTo>
                  <a:pt x="4105054" y="5000973"/>
                  <a:pt x="4095980" y="4995702"/>
                  <a:pt x="4088740" y="4987282"/>
                </a:cubicBezTo>
                <a:cubicBezTo>
                  <a:pt x="4083710" y="4982020"/>
                  <a:pt x="4077457" y="4978856"/>
                  <a:pt x="4072803" y="4979898"/>
                </a:cubicBezTo>
                <a:cubicBezTo>
                  <a:pt x="4064717" y="4979886"/>
                  <a:pt x="4064108" y="4980936"/>
                  <a:pt x="4074779" y="4990414"/>
                </a:cubicBezTo>
                <a:cubicBezTo>
                  <a:pt x="4085451" y="4999890"/>
                  <a:pt x="4086440" y="5005147"/>
                  <a:pt x="4098333" y="5012522"/>
                </a:cubicBezTo>
                <a:cubicBezTo>
                  <a:pt x="4107407" y="5017793"/>
                  <a:pt x="4115259" y="5025163"/>
                  <a:pt x="4123721" y="5031484"/>
                </a:cubicBezTo>
                <a:cubicBezTo>
                  <a:pt x="4126542" y="5033590"/>
                  <a:pt x="4129363" y="5035698"/>
                  <a:pt x="4134393" y="5040961"/>
                </a:cubicBezTo>
                <a:cubicBezTo>
                  <a:pt x="4123110" y="5032534"/>
                  <a:pt x="4114036" y="5027263"/>
                  <a:pt x="4105574" y="5020944"/>
                </a:cubicBezTo>
                <a:cubicBezTo>
                  <a:pt x="4104352" y="5023043"/>
                  <a:pt x="4100310" y="5023036"/>
                  <a:pt x="4106939" y="5032507"/>
                </a:cubicBezTo>
                <a:cubicBezTo>
                  <a:pt x="4108538" y="5036713"/>
                  <a:pt x="4114180" y="5040927"/>
                  <a:pt x="4122642" y="5047248"/>
                </a:cubicBezTo>
                <a:cubicBezTo>
                  <a:pt x="4125463" y="5049353"/>
                  <a:pt x="4127673" y="5052511"/>
                  <a:pt x="4123630" y="5052504"/>
                </a:cubicBezTo>
                <a:cubicBezTo>
                  <a:pt x="4120809" y="5050398"/>
                  <a:pt x="4120198" y="5051449"/>
                  <a:pt x="4117378" y="5049340"/>
                </a:cubicBezTo>
                <a:cubicBezTo>
                  <a:pt x="4103275" y="5038808"/>
                  <a:pt x="4087948" y="5030374"/>
                  <a:pt x="4078498" y="5018798"/>
                </a:cubicBezTo>
                <a:cubicBezTo>
                  <a:pt x="4071258" y="5010377"/>
                  <a:pt x="4059974" y="5001950"/>
                  <a:pt x="4053111" y="4999837"/>
                </a:cubicBezTo>
                <a:cubicBezTo>
                  <a:pt x="4045637" y="4998773"/>
                  <a:pt x="4037174" y="4992453"/>
                  <a:pt x="4025891" y="4984027"/>
                </a:cubicBezTo>
                <a:cubicBezTo>
                  <a:pt x="4017429" y="4977706"/>
                  <a:pt x="4008966" y="4971386"/>
                  <a:pt x="4005912" y="4976637"/>
                </a:cubicBezTo>
                <a:cubicBezTo>
                  <a:pt x="4004690" y="4978736"/>
                  <a:pt x="3996227" y="4972416"/>
                  <a:pt x="3989975" y="4969253"/>
                </a:cubicBezTo>
                <a:cubicBezTo>
                  <a:pt x="3984334" y="4965040"/>
                  <a:pt x="3978692" y="4960826"/>
                  <a:pt x="3975871" y="4958720"/>
                </a:cubicBezTo>
                <a:cubicBezTo>
                  <a:pt x="3970230" y="4954506"/>
                  <a:pt x="3966399" y="4952399"/>
                  <a:pt x="3964806" y="4952527"/>
                </a:cubicBezTo>
                <a:cubicBezTo>
                  <a:pt x="3963214" y="4952656"/>
                  <a:pt x="3963860" y="4955022"/>
                  <a:pt x="3967175" y="4959757"/>
                </a:cubicBezTo>
                <a:cubicBezTo>
                  <a:pt x="3968774" y="4963963"/>
                  <a:pt x="3969763" y="4969220"/>
                  <a:pt x="3978836" y="4974491"/>
                </a:cubicBezTo>
                <a:cubicBezTo>
                  <a:pt x="3990730" y="4981866"/>
                  <a:pt x="4002013" y="4990294"/>
                  <a:pt x="4012684" y="4999771"/>
                </a:cubicBezTo>
                <a:cubicBezTo>
                  <a:pt x="4026177" y="5011354"/>
                  <a:pt x="4038071" y="5018731"/>
                  <a:pt x="4049354" y="5027157"/>
                </a:cubicBezTo>
                <a:cubicBezTo>
                  <a:pt x="4060638" y="5035585"/>
                  <a:pt x="4067878" y="5044004"/>
                  <a:pt x="4079162" y="5052431"/>
                </a:cubicBezTo>
                <a:cubicBezTo>
                  <a:pt x="4087624" y="5058751"/>
                  <a:pt x="4088612" y="5064008"/>
                  <a:pt x="4085557" y="5069258"/>
                </a:cubicBezTo>
                <a:cubicBezTo>
                  <a:pt x="4081514" y="5069251"/>
                  <a:pt x="4090355" y="5081879"/>
                  <a:pt x="4096606" y="5085042"/>
                </a:cubicBezTo>
                <a:cubicBezTo>
                  <a:pt x="4107890" y="5093469"/>
                  <a:pt x="4115130" y="5101889"/>
                  <a:pt x="4128245" y="5107165"/>
                </a:cubicBezTo>
                <a:cubicBezTo>
                  <a:pt x="4134498" y="5110328"/>
                  <a:pt x="4142350" y="5117699"/>
                  <a:pt x="4141127" y="5119799"/>
                </a:cubicBezTo>
                <a:cubicBezTo>
                  <a:pt x="4138684" y="5123998"/>
                  <a:pt x="4144937" y="5127162"/>
                  <a:pt x="4151190" y="5130326"/>
                </a:cubicBezTo>
                <a:cubicBezTo>
                  <a:pt x="4168724" y="5141916"/>
                  <a:pt x="4168724" y="5141916"/>
                  <a:pt x="4185039" y="5155606"/>
                </a:cubicBezTo>
                <a:cubicBezTo>
                  <a:pt x="4195710" y="5165082"/>
                  <a:pt x="4206382" y="5174560"/>
                  <a:pt x="4217665" y="5182985"/>
                </a:cubicBezTo>
                <a:cubicBezTo>
                  <a:pt x="4231159" y="5194570"/>
                  <a:pt x="4247472" y="5208260"/>
                  <a:pt x="4261576" y="5218793"/>
                </a:cubicBezTo>
                <a:cubicBezTo>
                  <a:pt x="4264397" y="5220900"/>
                  <a:pt x="4264397" y="5220900"/>
                  <a:pt x="4267217" y="5223006"/>
                </a:cubicBezTo>
                <a:cubicBezTo>
                  <a:pt x="4270038" y="5225113"/>
                  <a:pt x="4265385" y="5226158"/>
                  <a:pt x="4271026" y="5230370"/>
                </a:cubicBezTo>
                <a:cubicBezTo>
                  <a:pt x="4277279" y="5233533"/>
                  <a:pt x="4280710" y="5234590"/>
                  <a:pt x="4283531" y="5236698"/>
                </a:cubicBezTo>
                <a:cubicBezTo>
                  <a:pt x="4291993" y="5243017"/>
                  <a:pt x="4296413" y="5249330"/>
                  <a:pt x="4302055" y="5253545"/>
                </a:cubicBezTo>
                <a:cubicBezTo>
                  <a:pt x="4310516" y="5259863"/>
                  <a:pt x="4316770" y="5263027"/>
                  <a:pt x="4321800" y="5268290"/>
                </a:cubicBezTo>
                <a:cubicBezTo>
                  <a:pt x="4326830" y="5273555"/>
                  <a:pt x="4329651" y="5275661"/>
                  <a:pt x="4335293" y="5279875"/>
                </a:cubicBezTo>
                <a:cubicBezTo>
                  <a:pt x="4346577" y="5288301"/>
                  <a:pt x="4356638" y="5298828"/>
                  <a:pt x="4367920" y="5307254"/>
                </a:cubicBezTo>
                <a:cubicBezTo>
                  <a:pt x="4369519" y="5311461"/>
                  <a:pt x="4378592" y="5316731"/>
                  <a:pt x="4384234" y="5320945"/>
                </a:cubicBezTo>
                <a:cubicBezTo>
                  <a:pt x="4387055" y="5323052"/>
                  <a:pt x="4389876" y="5325158"/>
                  <a:pt x="4389876" y="5325158"/>
                </a:cubicBezTo>
                <a:cubicBezTo>
                  <a:pt x="4409622" y="5339905"/>
                  <a:pt x="4429367" y="5354652"/>
                  <a:pt x="4448501" y="5370449"/>
                </a:cubicBezTo>
                <a:cubicBezTo>
                  <a:pt x="4467635" y="5386246"/>
                  <a:pt x="4484561" y="5398885"/>
                  <a:pt x="4504305" y="5413632"/>
                </a:cubicBezTo>
                <a:lnTo>
                  <a:pt x="4519074" y="5424662"/>
                </a:lnTo>
                <a:lnTo>
                  <a:pt x="4519080" y="5424891"/>
                </a:lnTo>
                <a:cubicBezTo>
                  <a:pt x="4528293" y="5439497"/>
                  <a:pt x="4539887" y="5447942"/>
                  <a:pt x="4552464" y="5454456"/>
                </a:cubicBezTo>
                <a:lnTo>
                  <a:pt x="4568754" y="5461914"/>
                </a:lnTo>
                <a:lnTo>
                  <a:pt x="4588335" y="5476902"/>
                </a:lnTo>
                <a:lnTo>
                  <a:pt x="4583821" y="5482802"/>
                </a:lnTo>
                <a:cubicBezTo>
                  <a:pt x="4573051" y="5492801"/>
                  <a:pt x="4559355" y="5501853"/>
                  <a:pt x="4593226" y="5511148"/>
                </a:cubicBezTo>
                <a:cubicBezTo>
                  <a:pt x="4613056" y="5513832"/>
                  <a:pt x="4619516" y="5524921"/>
                  <a:pt x="4605448" y="5546596"/>
                </a:cubicBezTo>
                <a:cubicBezTo>
                  <a:pt x="4600205" y="5556888"/>
                  <a:pt x="4594960" y="5567182"/>
                  <a:pt x="4608586" y="5576098"/>
                </a:cubicBezTo>
                <a:cubicBezTo>
                  <a:pt x="4618629" y="5586100"/>
                  <a:pt x="4627456" y="5574720"/>
                  <a:pt x="4637241" y="5567399"/>
                </a:cubicBezTo>
                <a:cubicBezTo>
                  <a:pt x="4661096" y="5538402"/>
                  <a:pt x="4692631" y="5541883"/>
                  <a:pt x="4704851" y="5577328"/>
                </a:cubicBezTo>
                <a:cubicBezTo>
                  <a:pt x="4709651" y="5597624"/>
                  <a:pt x="4719696" y="5607627"/>
                  <a:pt x="4734984" y="5607338"/>
                </a:cubicBezTo>
                <a:lnTo>
                  <a:pt x="4763677" y="5611862"/>
                </a:lnTo>
                <a:lnTo>
                  <a:pt x="4793012" y="5633772"/>
                </a:lnTo>
                <a:cubicBezTo>
                  <a:pt x="4805894" y="5646405"/>
                  <a:pt x="4820609" y="5655888"/>
                  <a:pt x="4834101" y="5667471"/>
                </a:cubicBezTo>
                <a:lnTo>
                  <a:pt x="4954060" y="5757062"/>
                </a:lnTo>
                <a:lnTo>
                  <a:pt x="4937260" y="5780871"/>
                </a:lnTo>
                <a:cubicBezTo>
                  <a:pt x="4927476" y="5788189"/>
                  <a:pt x="4925813" y="5797397"/>
                  <a:pt x="4928693" y="5809574"/>
                </a:cubicBezTo>
                <a:cubicBezTo>
                  <a:pt x="4928251" y="5840163"/>
                  <a:pt x="4913923" y="5844514"/>
                  <a:pt x="4889551" y="5838860"/>
                </a:cubicBezTo>
                <a:cubicBezTo>
                  <a:pt x="4820019" y="5820812"/>
                  <a:pt x="4753813" y="5784353"/>
                  <a:pt x="4687606" y="5747891"/>
                </a:cubicBezTo>
                <a:cubicBezTo>
                  <a:pt x="4660354" y="5730062"/>
                  <a:pt x="4630481" y="5717376"/>
                  <a:pt x="4607587" y="5750432"/>
                </a:cubicBezTo>
                <a:cubicBezTo>
                  <a:pt x="4590896" y="5777251"/>
                  <a:pt x="4616485" y="5804289"/>
                  <a:pt x="4632991" y="5825381"/>
                </a:cubicBezTo>
                <a:cubicBezTo>
                  <a:pt x="4663122" y="5855392"/>
                  <a:pt x="4666259" y="5884893"/>
                  <a:pt x="4648866" y="5924978"/>
                </a:cubicBezTo>
                <a:cubicBezTo>
                  <a:pt x="4639341" y="5949627"/>
                  <a:pt x="4623611" y="5980505"/>
                  <a:pt x="4632953" y="6003775"/>
                </a:cubicBezTo>
                <a:cubicBezTo>
                  <a:pt x="4666220" y="6063285"/>
                  <a:pt x="4640004" y="6114753"/>
                  <a:pt x="4630031" y="6169988"/>
                </a:cubicBezTo>
                <a:cubicBezTo>
                  <a:pt x="4623385" y="6206811"/>
                  <a:pt x="4600231" y="6222543"/>
                  <a:pt x="4580143" y="6202536"/>
                </a:cubicBezTo>
                <a:cubicBezTo>
                  <a:pt x="4522762" y="6154695"/>
                  <a:pt x="4446584" y="6173472"/>
                  <a:pt x="4397068" y="6110189"/>
                </a:cubicBezTo>
                <a:cubicBezTo>
                  <a:pt x="4371477" y="6083156"/>
                  <a:pt x="4333480" y="6068584"/>
                  <a:pt x="4332707" y="6016610"/>
                </a:cubicBezTo>
                <a:cubicBezTo>
                  <a:pt x="4334368" y="6007405"/>
                  <a:pt x="4327906" y="5996315"/>
                  <a:pt x="4319782" y="5994429"/>
                </a:cubicBezTo>
                <a:cubicBezTo>
                  <a:pt x="4281083" y="5993127"/>
                  <a:pt x="4248332" y="5968264"/>
                  <a:pt x="4205536" y="5933398"/>
                </a:cubicBezTo>
                <a:cubicBezTo>
                  <a:pt x="4223516" y="5993198"/>
                  <a:pt x="4251986" y="6032415"/>
                  <a:pt x="4256344" y="6083300"/>
                </a:cubicBezTo>
                <a:cubicBezTo>
                  <a:pt x="4259225" y="6095478"/>
                  <a:pt x="4257562" y="6104683"/>
                  <a:pt x="4246816" y="6107945"/>
                </a:cubicBezTo>
                <a:cubicBezTo>
                  <a:pt x="4236070" y="6111208"/>
                  <a:pt x="4226988" y="6105265"/>
                  <a:pt x="4223148" y="6089028"/>
                </a:cubicBezTo>
                <a:cubicBezTo>
                  <a:pt x="4215724" y="6073878"/>
                  <a:pt x="4233375" y="6051116"/>
                  <a:pt x="4209003" y="6045463"/>
                </a:cubicBezTo>
                <a:cubicBezTo>
                  <a:pt x="4205423" y="6046550"/>
                  <a:pt x="4205423" y="6046550"/>
                  <a:pt x="4202802" y="6051698"/>
                </a:cubicBezTo>
                <a:cubicBezTo>
                  <a:pt x="4195196" y="6084461"/>
                  <a:pt x="4224624" y="6127737"/>
                  <a:pt x="4186441" y="6161081"/>
                </a:cubicBezTo>
                <a:cubicBezTo>
                  <a:pt x="4186441" y="6161081"/>
                  <a:pt x="4193161" y="6189495"/>
                  <a:pt x="4209150" y="6175940"/>
                </a:cubicBezTo>
                <a:cubicBezTo>
                  <a:pt x="4225137" y="6162383"/>
                  <a:pt x="4233263" y="6164269"/>
                  <a:pt x="4241644" y="6183480"/>
                </a:cubicBezTo>
                <a:cubicBezTo>
                  <a:pt x="4256489" y="6213779"/>
                  <a:pt x="4273954" y="6238932"/>
                  <a:pt x="4260143" y="6277932"/>
                </a:cubicBezTo>
                <a:cubicBezTo>
                  <a:pt x="4256819" y="6296342"/>
                  <a:pt x="4259699" y="6308520"/>
                  <a:pt x="4283111" y="6310113"/>
                </a:cubicBezTo>
                <a:cubicBezTo>
                  <a:pt x="4293856" y="6306851"/>
                  <a:pt x="4304602" y="6303589"/>
                  <a:pt x="4305821" y="6324974"/>
                </a:cubicBezTo>
                <a:cubicBezTo>
                  <a:pt x="4306078" y="6342298"/>
                  <a:pt x="4297252" y="6353678"/>
                  <a:pt x="4283886" y="6362087"/>
                </a:cubicBezTo>
                <a:cubicBezTo>
                  <a:pt x="4270516" y="6370497"/>
                  <a:pt x="4261436" y="6364551"/>
                  <a:pt x="4254972" y="6353462"/>
                </a:cubicBezTo>
                <a:cubicBezTo>
                  <a:pt x="4237507" y="6328308"/>
                  <a:pt x="4227206" y="6300982"/>
                  <a:pt x="4187547" y="6295619"/>
                </a:cubicBezTo>
                <a:cubicBezTo>
                  <a:pt x="4224656" y="6371367"/>
                  <a:pt x="4262468" y="6433849"/>
                  <a:pt x="4334178" y="6477341"/>
                </a:cubicBezTo>
                <a:cubicBezTo>
                  <a:pt x="4332000" y="6451899"/>
                  <a:pt x="4317413" y="6438925"/>
                  <a:pt x="4313571" y="6422687"/>
                </a:cubicBezTo>
                <a:cubicBezTo>
                  <a:pt x="4305191" y="6403478"/>
                  <a:pt x="4288684" y="6382384"/>
                  <a:pt x="4311838" y="6366653"/>
                </a:cubicBezTo>
                <a:cubicBezTo>
                  <a:pt x="4331411" y="6352012"/>
                  <a:pt x="4349577" y="6363899"/>
                  <a:pt x="4362500" y="6386080"/>
                </a:cubicBezTo>
                <a:lnTo>
                  <a:pt x="4496093" y="6658775"/>
                </a:lnTo>
                <a:cubicBezTo>
                  <a:pt x="4505435" y="6682042"/>
                  <a:pt x="4471869" y="6783599"/>
                  <a:pt x="4453960" y="6789036"/>
                </a:cubicBezTo>
                <a:cubicBezTo>
                  <a:pt x="4424346" y="6793674"/>
                  <a:pt x="4393771" y="6794256"/>
                  <a:pt x="4374384" y="6760985"/>
                </a:cubicBezTo>
                <a:cubicBezTo>
                  <a:pt x="4366963" y="6745836"/>
                  <a:pt x="4356218" y="6749098"/>
                  <a:pt x="4344510" y="6748299"/>
                </a:cubicBezTo>
                <a:cubicBezTo>
                  <a:pt x="4292448" y="6755404"/>
                  <a:pt x="4262315" y="6725394"/>
                  <a:pt x="4239089" y="6675887"/>
                </a:cubicBezTo>
                <a:cubicBezTo>
                  <a:pt x="4221366" y="6633410"/>
                  <a:pt x="4196480" y="6593109"/>
                  <a:pt x="4185918" y="6548453"/>
                </a:cubicBezTo>
                <a:cubicBezTo>
                  <a:pt x="4183039" y="6536275"/>
                  <a:pt x="4175617" y="6521126"/>
                  <a:pt x="4157706" y="6526563"/>
                </a:cubicBezTo>
                <a:cubicBezTo>
                  <a:pt x="4154384" y="6544975"/>
                  <a:pt x="4160845" y="6556065"/>
                  <a:pt x="4167307" y="6567157"/>
                </a:cubicBezTo>
                <a:cubicBezTo>
                  <a:pt x="4172809" y="6574187"/>
                  <a:pt x="4179273" y="6585278"/>
                  <a:pt x="4169485" y="6592600"/>
                </a:cubicBezTo>
                <a:cubicBezTo>
                  <a:pt x="4159699" y="6599923"/>
                  <a:pt x="4153239" y="6588831"/>
                  <a:pt x="4147737" y="6581799"/>
                </a:cubicBezTo>
                <a:cubicBezTo>
                  <a:pt x="4116389" y="6530407"/>
                  <a:pt x="4115870" y="6495758"/>
                  <a:pt x="4152133" y="6454293"/>
                </a:cubicBezTo>
                <a:cubicBezTo>
                  <a:pt x="4110813" y="6458136"/>
                  <a:pt x="4083562" y="6440305"/>
                  <a:pt x="4066797" y="6401889"/>
                </a:cubicBezTo>
                <a:cubicBezTo>
                  <a:pt x="4041654" y="6344261"/>
                  <a:pt x="3975519" y="6373039"/>
                  <a:pt x="3948711" y="6324618"/>
                </a:cubicBezTo>
                <a:cubicBezTo>
                  <a:pt x="3947751" y="6320559"/>
                  <a:pt x="3944167" y="6321646"/>
                  <a:pt x="3940586" y="6322732"/>
                </a:cubicBezTo>
                <a:cubicBezTo>
                  <a:pt x="3883277" y="6340131"/>
                  <a:pt x="3874710" y="6368836"/>
                  <a:pt x="3911562" y="6427260"/>
                </a:cubicBezTo>
                <a:lnTo>
                  <a:pt x="3928065" y="6448354"/>
                </a:lnTo>
                <a:cubicBezTo>
                  <a:pt x="3946750" y="6494891"/>
                  <a:pt x="3995048" y="6536789"/>
                  <a:pt x="3938257" y="6588835"/>
                </a:cubicBezTo>
                <a:cubicBezTo>
                  <a:pt x="3934676" y="6589923"/>
                  <a:pt x="3933012" y="6599129"/>
                  <a:pt x="3933972" y="6603188"/>
                </a:cubicBezTo>
                <a:cubicBezTo>
                  <a:pt x="3935707" y="6659219"/>
                  <a:pt x="3917097" y="6677924"/>
                  <a:pt x="3867395" y="6662557"/>
                </a:cubicBezTo>
                <a:cubicBezTo>
                  <a:pt x="3859272" y="6660671"/>
                  <a:pt x="3846605" y="6655814"/>
                  <a:pt x="3842321" y="6670170"/>
                </a:cubicBezTo>
                <a:cubicBezTo>
                  <a:pt x="3837337" y="6697786"/>
                  <a:pt x="3820128" y="6689959"/>
                  <a:pt x="3802921" y="6682131"/>
                </a:cubicBezTo>
                <a:lnTo>
                  <a:pt x="3801960" y="6681709"/>
                </a:lnTo>
                <a:lnTo>
                  <a:pt x="3792202" y="6673520"/>
                </a:lnTo>
                <a:cubicBezTo>
                  <a:pt x="3792202" y="6673520"/>
                  <a:pt x="3789755" y="6670884"/>
                  <a:pt x="3787307" y="6668247"/>
                </a:cubicBezTo>
                <a:cubicBezTo>
                  <a:pt x="3777144" y="6652589"/>
                  <a:pt x="3762138" y="6642704"/>
                  <a:pt x="3750591" y="6628695"/>
                </a:cubicBezTo>
                <a:cubicBezTo>
                  <a:pt x="3739045" y="6614686"/>
                  <a:pt x="3726807" y="6601504"/>
                  <a:pt x="3713876" y="6589144"/>
                </a:cubicBezTo>
                <a:cubicBezTo>
                  <a:pt x="3675085" y="6552067"/>
                  <a:pt x="3642201" y="6513503"/>
                  <a:pt x="3604795" y="6474775"/>
                </a:cubicBezTo>
                <a:cubicBezTo>
                  <a:pt x="3604795" y="6474775"/>
                  <a:pt x="3605486" y="6473952"/>
                  <a:pt x="3603038" y="6471314"/>
                </a:cubicBezTo>
                <a:cubicBezTo>
                  <a:pt x="3606870" y="6472302"/>
                  <a:pt x="3608626" y="6475764"/>
                  <a:pt x="3613521" y="6481037"/>
                </a:cubicBezTo>
                <a:cubicBezTo>
                  <a:pt x="3615968" y="6483674"/>
                  <a:pt x="3616661" y="6482849"/>
                  <a:pt x="3616661" y="6482849"/>
                </a:cubicBezTo>
                <a:cubicBezTo>
                  <a:pt x="3617353" y="6482024"/>
                  <a:pt x="3618736" y="6480377"/>
                  <a:pt x="3615597" y="6478563"/>
                </a:cubicBezTo>
                <a:cubicBezTo>
                  <a:pt x="3613149" y="6475928"/>
                  <a:pt x="3612085" y="6471641"/>
                  <a:pt x="3609638" y="6469005"/>
                </a:cubicBezTo>
                <a:cubicBezTo>
                  <a:pt x="3594259" y="6454009"/>
                  <a:pt x="3584097" y="6438352"/>
                  <a:pt x="3569410" y="6422531"/>
                </a:cubicBezTo>
                <a:cubicBezTo>
                  <a:pt x="3525351" y="6375069"/>
                  <a:pt x="3478846" y="6324971"/>
                  <a:pt x="3434788" y="6277510"/>
                </a:cubicBezTo>
                <a:cubicBezTo>
                  <a:pt x="3420102" y="6261689"/>
                  <a:pt x="3408556" y="6247681"/>
                  <a:pt x="3404671" y="6235649"/>
                </a:cubicBezTo>
                <a:cubicBezTo>
                  <a:pt x="3408503" y="6236636"/>
                  <a:pt x="3413399" y="6241910"/>
                  <a:pt x="3416538" y="6243722"/>
                </a:cubicBezTo>
                <a:cubicBezTo>
                  <a:pt x="3432609" y="6257893"/>
                  <a:pt x="3437504" y="6263167"/>
                  <a:pt x="3438248" y="6273387"/>
                </a:cubicBezTo>
                <a:cubicBezTo>
                  <a:pt x="3439312" y="6277674"/>
                  <a:pt x="3441758" y="6280310"/>
                  <a:pt x="3444899" y="6282122"/>
                </a:cubicBezTo>
                <a:cubicBezTo>
                  <a:pt x="3453625" y="6288383"/>
                  <a:pt x="3462725" y="6299755"/>
                  <a:pt x="3470068" y="6307664"/>
                </a:cubicBezTo>
                <a:cubicBezTo>
                  <a:pt x="3484753" y="6323484"/>
                  <a:pt x="3496992" y="6336669"/>
                  <a:pt x="3513755" y="6350016"/>
                </a:cubicBezTo>
                <a:cubicBezTo>
                  <a:pt x="3519340" y="6354466"/>
                  <a:pt x="3529824" y="6364188"/>
                  <a:pt x="3531579" y="6367648"/>
                </a:cubicBezTo>
                <a:cubicBezTo>
                  <a:pt x="3539295" y="6380670"/>
                  <a:pt x="3552917" y="6392204"/>
                  <a:pt x="3558876" y="6401763"/>
                </a:cubicBezTo>
                <a:cubicBezTo>
                  <a:pt x="3563080" y="6407862"/>
                  <a:pt x="3567974" y="6413135"/>
                  <a:pt x="3573561" y="6417584"/>
                </a:cubicBezTo>
                <a:cubicBezTo>
                  <a:pt x="3584737" y="6426483"/>
                  <a:pt x="3592080" y="6434392"/>
                  <a:pt x="3600487" y="6446589"/>
                </a:cubicBezTo>
                <a:cubicBezTo>
                  <a:pt x="3607138" y="6455323"/>
                  <a:pt x="3612033" y="6460596"/>
                  <a:pt x="3620760" y="6466859"/>
                </a:cubicBezTo>
                <a:cubicBezTo>
                  <a:pt x="3636458" y="6475919"/>
                  <a:pt x="3654284" y="6493552"/>
                  <a:pt x="3670725" y="6512833"/>
                </a:cubicBezTo>
                <a:cubicBezTo>
                  <a:pt x="3675621" y="6518107"/>
                  <a:pt x="3679825" y="6524205"/>
                  <a:pt x="3681580" y="6527666"/>
                </a:cubicBezTo>
                <a:cubicBezTo>
                  <a:pt x="3691051" y="6544148"/>
                  <a:pt x="3702598" y="6558156"/>
                  <a:pt x="3714836" y="6571340"/>
                </a:cubicBezTo>
                <a:cubicBezTo>
                  <a:pt x="3727075" y="6584523"/>
                  <a:pt x="3741760" y="6600344"/>
                  <a:pt x="3753999" y="6613527"/>
                </a:cubicBezTo>
                <a:cubicBezTo>
                  <a:pt x="3768685" y="6629349"/>
                  <a:pt x="3786511" y="6646981"/>
                  <a:pt x="3803273" y="6660328"/>
                </a:cubicBezTo>
                <a:cubicBezTo>
                  <a:pt x="3808168" y="6665602"/>
                  <a:pt x="3813063" y="6670875"/>
                  <a:pt x="3815512" y="6673513"/>
                </a:cubicBezTo>
                <a:cubicBezTo>
                  <a:pt x="3822854" y="6681422"/>
                  <a:pt x="3825994" y="6683235"/>
                  <a:pt x="3829825" y="6684222"/>
                </a:cubicBezTo>
                <a:cubicBezTo>
                  <a:pt x="3812000" y="6666588"/>
                  <a:pt x="3801837" y="6650932"/>
                  <a:pt x="3787150" y="6635111"/>
                </a:cubicBezTo>
                <a:cubicBezTo>
                  <a:pt x="3768261" y="6613193"/>
                  <a:pt x="3749371" y="6591275"/>
                  <a:pt x="3733622" y="6571169"/>
                </a:cubicBezTo>
                <a:cubicBezTo>
                  <a:pt x="3722075" y="6557160"/>
                  <a:pt x="3710528" y="6543153"/>
                  <a:pt x="3698982" y="6529144"/>
                </a:cubicBezTo>
                <a:cubicBezTo>
                  <a:pt x="3684987" y="6512498"/>
                  <a:pt x="3671366" y="6500964"/>
                  <a:pt x="3659819" y="6486955"/>
                </a:cubicBezTo>
                <a:cubicBezTo>
                  <a:pt x="3650720" y="6475584"/>
                  <a:pt x="3641301" y="6470147"/>
                  <a:pt x="3629063" y="6456965"/>
                </a:cubicBezTo>
                <a:cubicBezTo>
                  <a:pt x="3622412" y="6448229"/>
                  <a:pt x="3611928" y="6438507"/>
                  <a:pt x="3602138" y="6427960"/>
                </a:cubicBezTo>
                <a:cubicBezTo>
                  <a:pt x="3599691" y="6425323"/>
                  <a:pt x="3599691" y="6425323"/>
                  <a:pt x="3597243" y="6422687"/>
                </a:cubicBezTo>
                <a:cubicBezTo>
                  <a:pt x="3583993" y="6416261"/>
                  <a:pt x="3572447" y="6402254"/>
                  <a:pt x="3561591" y="6387421"/>
                </a:cubicBezTo>
                <a:cubicBezTo>
                  <a:pt x="3553184" y="6375225"/>
                  <a:pt x="3542702" y="6365502"/>
                  <a:pt x="3534987" y="6352481"/>
                </a:cubicBezTo>
                <a:cubicBezTo>
                  <a:pt x="3534987" y="6352481"/>
                  <a:pt x="3532539" y="6349845"/>
                  <a:pt x="3529400" y="6348033"/>
                </a:cubicBezTo>
                <a:cubicBezTo>
                  <a:pt x="3526260" y="6346221"/>
                  <a:pt x="3523812" y="6343583"/>
                  <a:pt x="3521365" y="6340948"/>
                </a:cubicBezTo>
                <a:cubicBezTo>
                  <a:pt x="3497579" y="6313755"/>
                  <a:pt x="3470336" y="6290686"/>
                  <a:pt x="3447243" y="6262669"/>
                </a:cubicBezTo>
                <a:cubicBezTo>
                  <a:pt x="3437451" y="6252122"/>
                  <a:pt x="3430481" y="6249322"/>
                  <a:pt x="3423829" y="6240587"/>
                </a:cubicBezTo>
                <a:cubicBezTo>
                  <a:pt x="3416486" y="6232677"/>
                  <a:pt x="3406695" y="6222130"/>
                  <a:pt x="3399352" y="6214219"/>
                </a:cubicBezTo>
                <a:cubicBezTo>
                  <a:pt x="3383975" y="6199224"/>
                  <a:pt x="3374504" y="6182742"/>
                  <a:pt x="3360881" y="6171208"/>
                </a:cubicBezTo>
                <a:cubicBezTo>
                  <a:pt x="3355986" y="6165934"/>
                  <a:pt x="3353538" y="6163298"/>
                  <a:pt x="3351091" y="6160661"/>
                </a:cubicBezTo>
                <a:cubicBezTo>
                  <a:pt x="3348643" y="6158023"/>
                  <a:pt x="3346888" y="6154562"/>
                  <a:pt x="3343057" y="6153575"/>
                </a:cubicBezTo>
                <a:cubicBezTo>
                  <a:pt x="3342365" y="6154399"/>
                  <a:pt x="3343428" y="6158685"/>
                  <a:pt x="3345876" y="6161321"/>
                </a:cubicBezTo>
                <a:cubicBezTo>
                  <a:pt x="3352527" y="6170057"/>
                  <a:pt x="3357794" y="6180440"/>
                  <a:pt x="3367584" y="6190988"/>
                </a:cubicBezTo>
                <a:cubicBezTo>
                  <a:pt x="3372481" y="6196261"/>
                  <a:pt x="3371097" y="6197910"/>
                  <a:pt x="3375300" y="6204007"/>
                </a:cubicBezTo>
                <a:cubicBezTo>
                  <a:pt x="3360985" y="6193297"/>
                  <a:pt x="3348747" y="6180115"/>
                  <a:pt x="3335817" y="6167754"/>
                </a:cubicBezTo>
                <a:cubicBezTo>
                  <a:pt x="3325334" y="6158031"/>
                  <a:pt x="3316607" y="6151770"/>
                  <a:pt x="3306125" y="6142047"/>
                </a:cubicBezTo>
                <a:cubicBezTo>
                  <a:pt x="3303677" y="6139411"/>
                  <a:pt x="3297398" y="6135788"/>
                  <a:pt x="3298462" y="6140072"/>
                </a:cubicBezTo>
                <a:cubicBezTo>
                  <a:pt x="3299525" y="6144358"/>
                  <a:pt x="3305113" y="6148807"/>
                  <a:pt x="3307560" y="6151444"/>
                </a:cubicBezTo>
                <a:cubicBezTo>
                  <a:pt x="3324695" y="6169902"/>
                  <a:pt x="3339380" y="6185722"/>
                  <a:pt x="3356513" y="6204180"/>
                </a:cubicBezTo>
                <a:cubicBezTo>
                  <a:pt x="3385886" y="6235820"/>
                  <a:pt x="3413183" y="6269934"/>
                  <a:pt x="3435957" y="6303886"/>
                </a:cubicBezTo>
                <a:cubicBezTo>
                  <a:pt x="3444363" y="6316081"/>
                  <a:pt x="3457293" y="6328441"/>
                  <a:pt x="3465700" y="6340636"/>
                </a:cubicBezTo>
                <a:cubicBezTo>
                  <a:pt x="3474799" y="6352008"/>
                  <a:pt x="3487730" y="6364367"/>
                  <a:pt x="3500659" y="6376726"/>
                </a:cubicBezTo>
                <a:cubicBezTo>
                  <a:pt x="3511834" y="6385624"/>
                  <a:pt x="3527212" y="6400620"/>
                  <a:pt x="3539450" y="6413805"/>
                </a:cubicBezTo>
                <a:cubicBezTo>
                  <a:pt x="3558340" y="6435721"/>
                  <a:pt x="3579305" y="6455168"/>
                  <a:pt x="3596811" y="6478735"/>
                </a:cubicBezTo>
                <a:cubicBezTo>
                  <a:pt x="3598567" y="6482197"/>
                  <a:pt x="3601015" y="6484833"/>
                  <a:pt x="3604154" y="6486646"/>
                </a:cubicBezTo>
                <a:cubicBezTo>
                  <a:pt x="3625811" y="6505266"/>
                  <a:pt x="3644009" y="6528009"/>
                  <a:pt x="3663591" y="6549103"/>
                </a:cubicBezTo>
                <a:cubicBezTo>
                  <a:pt x="3686312" y="6572009"/>
                  <a:pt x="3706585" y="6592278"/>
                  <a:pt x="3727231" y="6617658"/>
                </a:cubicBezTo>
                <a:lnTo>
                  <a:pt x="3773911" y="6669390"/>
                </a:lnTo>
                <a:lnTo>
                  <a:pt x="3767043" y="6666373"/>
                </a:lnTo>
                <a:cubicBezTo>
                  <a:pt x="3754704" y="6660874"/>
                  <a:pt x="3742695" y="6654731"/>
                  <a:pt x="3733131" y="6646757"/>
                </a:cubicBezTo>
                <a:lnTo>
                  <a:pt x="3643074" y="6575667"/>
                </a:lnTo>
                <a:lnTo>
                  <a:pt x="3622560" y="6553568"/>
                </a:lnTo>
                <a:lnTo>
                  <a:pt x="3630978" y="6566537"/>
                </a:lnTo>
                <a:lnTo>
                  <a:pt x="3543875" y="6501902"/>
                </a:lnTo>
                <a:lnTo>
                  <a:pt x="3454607" y="6429900"/>
                </a:lnTo>
                <a:lnTo>
                  <a:pt x="3445894" y="6419772"/>
                </a:lnTo>
                <a:cubicBezTo>
                  <a:pt x="3442755" y="6417959"/>
                  <a:pt x="3437860" y="6412686"/>
                  <a:pt x="3436796" y="6408399"/>
                </a:cubicBezTo>
                <a:cubicBezTo>
                  <a:pt x="3435041" y="6404939"/>
                  <a:pt x="3432593" y="6402301"/>
                  <a:pt x="3429453" y="6400489"/>
                </a:cubicBezTo>
                <a:cubicBezTo>
                  <a:pt x="3415139" y="6389780"/>
                  <a:pt x="3401837" y="6372310"/>
                  <a:pt x="3389599" y="6359126"/>
                </a:cubicBezTo>
                <a:cubicBezTo>
                  <a:pt x="3388215" y="6360775"/>
                  <a:pt x="3389970" y="6364236"/>
                  <a:pt x="3384383" y="6359788"/>
                </a:cubicBezTo>
                <a:cubicBezTo>
                  <a:pt x="3381936" y="6357151"/>
                  <a:pt x="3377040" y="6351877"/>
                  <a:pt x="3380872" y="6352865"/>
                </a:cubicBezTo>
                <a:cubicBezTo>
                  <a:pt x="3375976" y="6347591"/>
                  <a:pt x="3371081" y="6342317"/>
                  <a:pt x="3366186" y="6337044"/>
                </a:cubicBezTo>
                <a:cubicBezTo>
                  <a:pt x="3365839" y="6337457"/>
                  <a:pt x="3365932" y="6338734"/>
                  <a:pt x="3365413" y="6339353"/>
                </a:cubicBezTo>
                <a:lnTo>
                  <a:pt x="3362538" y="6338286"/>
                </a:lnTo>
                <a:lnTo>
                  <a:pt x="3360079" y="6335948"/>
                </a:lnTo>
                <a:lnTo>
                  <a:pt x="3357459" y="6330784"/>
                </a:lnTo>
                <a:cubicBezTo>
                  <a:pt x="3352563" y="6325510"/>
                  <a:pt x="3347668" y="6320236"/>
                  <a:pt x="3345220" y="6317600"/>
                </a:cubicBezTo>
                <a:cubicBezTo>
                  <a:pt x="3342081" y="6315787"/>
                  <a:pt x="3343145" y="6320072"/>
                  <a:pt x="3338250" y="6314799"/>
                </a:cubicBezTo>
                <a:cubicBezTo>
                  <a:pt x="3335801" y="6312163"/>
                  <a:pt x="3330215" y="6307714"/>
                  <a:pt x="3329151" y="6303428"/>
                </a:cubicBezTo>
                <a:cubicBezTo>
                  <a:pt x="3324946" y="6297330"/>
                  <a:pt x="3315528" y="6291893"/>
                  <a:pt x="3311325" y="6285795"/>
                </a:cubicBezTo>
                <a:cubicBezTo>
                  <a:pt x="3305366" y="6276237"/>
                  <a:pt x="3299778" y="6271786"/>
                  <a:pt x="3294883" y="6266513"/>
                </a:cubicBezTo>
                <a:cubicBezTo>
                  <a:pt x="3290679" y="6260415"/>
                  <a:pt x="3287541" y="6258603"/>
                  <a:pt x="3282645" y="6253329"/>
                </a:cubicBezTo>
                <a:cubicBezTo>
                  <a:pt x="3273917" y="6247069"/>
                  <a:pt x="3261679" y="6233884"/>
                  <a:pt x="3253272" y="6221688"/>
                </a:cubicBezTo>
                <a:cubicBezTo>
                  <a:pt x="3245930" y="6213778"/>
                  <a:pt x="3236511" y="6208341"/>
                  <a:pt x="3228103" y="6196146"/>
                </a:cubicBezTo>
                <a:cubicBezTo>
                  <a:pt x="3227411" y="6196970"/>
                  <a:pt x="3217993" y="6191533"/>
                  <a:pt x="3214853" y="6189721"/>
                </a:cubicBezTo>
                <a:cubicBezTo>
                  <a:pt x="3202986" y="6181647"/>
                  <a:pt x="3202986" y="6181647"/>
                  <a:pt x="3198411" y="6170439"/>
                </a:cubicBezTo>
                <a:cubicBezTo>
                  <a:pt x="3196654" y="6166978"/>
                  <a:pt x="3194901" y="6163517"/>
                  <a:pt x="3198039" y="6165329"/>
                </a:cubicBezTo>
                <a:cubicBezTo>
                  <a:pt x="3201178" y="6167142"/>
                  <a:pt x="3201871" y="6166316"/>
                  <a:pt x="3206767" y="6171590"/>
                </a:cubicBezTo>
                <a:cubicBezTo>
                  <a:pt x="3214110" y="6179500"/>
                  <a:pt x="3221453" y="6187411"/>
                  <a:pt x="3228795" y="6195320"/>
                </a:cubicBezTo>
                <a:cubicBezTo>
                  <a:pt x="3238906" y="6199933"/>
                  <a:pt x="3250080" y="6208831"/>
                  <a:pt x="3264767" y="6224652"/>
                </a:cubicBezTo>
                <a:cubicBezTo>
                  <a:pt x="3269662" y="6229926"/>
                  <a:pt x="3274558" y="6235200"/>
                  <a:pt x="3279452" y="6240473"/>
                </a:cubicBezTo>
                <a:cubicBezTo>
                  <a:pt x="3303237" y="6267665"/>
                  <a:pt x="3329790" y="6291558"/>
                  <a:pt x="3354959" y="6317103"/>
                </a:cubicBezTo>
                <a:cubicBezTo>
                  <a:pt x="3357407" y="6319738"/>
                  <a:pt x="3361239" y="6320726"/>
                  <a:pt x="3366826" y="6325175"/>
                </a:cubicBezTo>
                <a:cubicBezTo>
                  <a:pt x="3352831" y="6308531"/>
                  <a:pt x="3338145" y="6292710"/>
                  <a:pt x="3325906" y="6279525"/>
                </a:cubicBezTo>
                <a:cubicBezTo>
                  <a:pt x="3325906" y="6279525"/>
                  <a:pt x="3326599" y="6278701"/>
                  <a:pt x="3326599" y="6278701"/>
                </a:cubicBezTo>
                <a:cubicBezTo>
                  <a:pt x="3341285" y="6294522"/>
                  <a:pt x="3355971" y="6310342"/>
                  <a:pt x="3368210" y="6323526"/>
                </a:cubicBezTo>
                <a:cubicBezTo>
                  <a:pt x="3382896" y="6339347"/>
                  <a:pt x="3395134" y="6352530"/>
                  <a:pt x="3407373" y="6365714"/>
                </a:cubicBezTo>
                <a:cubicBezTo>
                  <a:pt x="3409819" y="6368352"/>
                  <a:pt x="3414715" y="6373625"/>
                  <a:pt x="3417854" y="6375437"/>
                </a:cubicBezTo>
                <a:cubicBezTo>
                  <a:pt x="3424134" y="6379061"/>
                  <a:pt x="3424454" y="6373126"/>
                  <a:pt x="3433552" y="6384497"/>
                </a:cubicBezTo>
                <a:cubicBezTo>
                  <a:pt x="3440203" y="6393233"/>
                  <a:pt x="3447175" y="6396033"/>
                  <a:pt x="3453826" y="6404767"/>
                </a:cubicBezTo>
                <a:cubicBezTo>
                  <a:pt x="3458722" y="6410041"/>
                  <a:pt x="3466756" y="6417126"/>
                  <a:pt x="3470268" y="6424049"/>
                </a:cubicBezTo>
                <a:cubicBezTo>
                  <a:pt x="3472023" y="6427510"/>
                  <a:pt x="3475163" y="6429322"/>
                  <a:pt x="3480059" y="6434595"/>
                </a:cubicBezTo>
                <a:cubicBezTo>
                  <a:pt x="3478994" y="6430310"/>
                  <a:pt x="3474791" y="6424212"/>
                  <a:pt x="3475484" y="6423388"/>
                </a:cubicBezTo>
                <a:cubicBezTo>
                  <a:pt x="3474419" y="6419102"/>
                  <a:pt x="3478250" y="6420090"/>
                  <a:pt x="3483146" y="6425363"/>
                </a:cubicBezTo>
                <a:cubicBezTo>
                  <a:pt x="3488042" y="6430637"/>
                  <a:pt x="3495385" y="6438547"/>
                  <a:pt x="3497460" y="6436073"/>
                </a:cubicBezTo>
                <a:cubicBezTo>
                  <a:pt x="3498152" y="6435249"/>
                  <a:pt x="3503047" y="6440522"/>
                  <a:pt x="3505495" y="6443159"/>
                </a:cubicBezTo>
                <a:cubicBezTo>
                  <a:pt x="3515658" y="6458816"/>
                  <a:pt x="3530664" y="6468701"/>
                  <a:pt x="3540455" y="6479249"/>
                </a:cubicBezTo>
                <a:cubicBezTo>
                  <a:pt x="3543595" y="6481061"/>
                  <a:pt x="3546042" y="6483698"/>
                  <a:pt x="3546734" y="6482873"/>
                </a:cubicBezTo>
                <a:cubicBezTo>
                  <a:pt x="3547427" y="6482049"/>
                  <a:pt x="3545670" y="6478588"/>
                  <a:pt x="3543223" y="6475951"/>
                </a:cubicBezTo>
                <a:cubicBezTo>
                  <a:pt x="3532368" y="6461119"/>
                  <a:pt x="3521513" y="6446286"/>
                  <a:pt x="3514490" y="6432441"/>
                </a:cubicBezTo>
                <a:cubicBezTo>
                  <a:pt x="3510287" y="6426343"/>
                  <a:pt x="3506455" y="6425355"/>
                  <a:pt x="3505763" y="6426179"/>
                </a:cubicBezTo>
                <a:cubicBezTo>
                  <a:pt x="3503687" y="6428653"/>
                  <a:pt x="3499856" y="6427666"/>
                  <a:pt x="3491129" y="6421403"/>
                </a:cubicBezTo>
                <a:cubicBezTo>
                  <a:pt x="3487988" y="6419591"/>
                  <a:pt x="3485542" y="6416955"/>
                  <a:pt x="3483093" y="6414318"/>
                </a:cubicBezTo>
                <a:cubicBezTo>
                  <a:pt x="3477827" y="6403935"/>
                  <a:pt x="3464204" y="6392399"/>
                  <a:pt x="3458245" y="6382841"/>
                </a:cubicBezTo>
                <a:cubicBezTo>
                  <a:pt x="3454042" y="6376743"/>
                  <a:pt x="3449146" y="6371469"/>
                  <a:pt x="3441804" y="6363558"/>
                </a:cubicBezTo>
                <a:cubicBezTo>
                  <a:pt x="3436908" y="6358285"/>
                  <a:pt x="3432385" y="6358121"/>
                  <a:pt x="3428553" y="6357135"/>
                </a:cubicBezTo>
                <a:cubicBezTo>
                  <a:pt x="3421582" y="6354334"/>
                  <a:pt x="3411100" y="6344611"/>
                  <a:pt x="3408973" y="6336040"/>
                </a:cubicBezTo>
                <a:cubicBezTo>
                  <a:pt x="3410357" y="6334391"/>
                  <a:pt x="3408600" y="6330930"/>
                  <a:pt x="3407536" y="6326645"/>
                </a:cubicBezTo>
                <a:cubicBezTo>
                  <a:pt x="3408919" y="6324996"/>
                  <a:pt x="3404716" y="6318898"/>
                  <a:pt x="3397373" y="6310987"/>
                </a:cubicBezTo>
                <a:cubicBezTo>
                  <a:pt x="3392478" y="6305715"/>
                  <a:pt x="3387583" y="6300440"/>
                  <a:pt x="3384071" y="6293517"/>
                </a:cubicBezTo>
                <a:cubicBezTo>
                  <a:pt x="3377420" y="6284783"/>
                  <a:pt x="3368694" y="6278522"/>
                  <a:pt x="3361721" y="6275721"/>
                </a:cubicBezTo>
                <a:cubicBezTo>
                  <a:pt x="3350228" y="6272758"/>
                  <a:pt x="3335542" y="6256938"/>
                  <a:pt x="3321919" y="6245403"/>
                </a:cubicBezTo>
                <a:cubicBezTo>
                  <a:pt x="3316331" y="6240954"/>
                  <a:pt x="3312821" y="6234031"/>
                  <a:pt x="3306169" y="6225297"/>
                </a:cubicBezTo>
                <a:cubicBezTo>
                  <a:pt x="3298826" y="6217387"/>
                  <a:pt x="3292867" y="6207827"/>
                  <a:pt x="3289355" y="6200905"/>
                </a:cubicBezTo>
                <a:cubicBezTo>
                  <a:pt x="3277436" y="6181787"/>
                  <a:pt x="3274989" y="6179149"/>
                  <a:pt x="3261738" y="6172726"/>
                </a:cubicBezTo>
                <a:cubicBezTo>
                  <a:pt x="3259292" y="6170088"/>
                  <a:pt x="3257908" y="6171738"/>
                  <a:pt x="3254768" y="6169925"/>
                </a:cubicBezTo>
                <a:cubicBezTo>
                  <a:pt x="3243541" y="6149982"/>
                  <a:pt x="3231302" y="6136799"/>
                  <a:pt x="3216617" y="6120978"/>
                </a:cubicBezTo>
                <a:cubicBezTo>
                  <a:pt x="3206825" y="6110431"/>
                  <a:pt x="3199483" y="6102521"/>
                  <a:pt x="3189692" y="6091974"/>
                </a:cubicBezTo>
                <a:cubicBezTo>
                  <a:pt x="3169419" y="6071705"/>
                  <a:pt x="3151913" y="6048138"/>
                  <a:pt x="3129192" y="6025230"/>
                </a:cubicBezTo>
                <a:cubicBezTo>
                  <a:pt x="3121849" y="6017320"/>
                  <a:pt x="3122170" y="6011386"/>
                  <a:pt x="3112750" y="6005949"/>
                </a:cubicBezTo>
                <a:cubicBezTo>
                  <a:pt x="3104022" y="5999687"/>
                  <a:pt x="3098064" y="5990129"/>
                  <a:pt x="3092477" y="5985679"/>
                </a:cubicBezTo>
                <a:cubicBezTo>
                  <a:pt x="3085133" y="5977768"/>
                  <a:pt x="3077791" y="5969859"/>
                  <a:pt x="3070448" y="5961948"/>
                </a:cubicBezTo>
                <a:cubicBezTo>
                  <a:pt x="3064168" y="5958324"/>
                  <a:pt x="3067681" y="5965247"/>
                  <a:pt x="3063848" y="5964259"/>
                </a:cubicBezTo>
                <a:cubicBezTo>
                  <a:pt x="3053737" y="5959646"/>
                  <a:pt x="3043254" y="5949924"/>
                  <a:pt x="3032401" y="5935092"/>
                </a:cubicBezTo>
                <a:cubicBezTo>
                  <a:pt x="3029953" y="5932454"/>
                  <a:pt x="3030645" y="5931630"/>
                  <a:pt x="3025750" y="5926357"/>
                </a:cubicBezTo>
                <a:cubicBezTo>
                  <a:pt x="3023302" y="5923720"/>
                  <a:pt x="3020162" y="5921908"/>
                  <a:pt x="3018778" y="5923557"/>
                </a:cubicBezTo>
                <a:cubicBezTo>
                  <a:pt x="3018086" y="5924381"/>
                  <a:pt x="3016702" y="5926030"/>
                  <a:pt x="3021598" y="5931304"/>
                </a:cubicBezTo>
                <a:cubicBezTo>
                  <a:pt x="3029633" y="5938389"/>
                  <a:pt x="3036284" y="5947125"/>
                  <a:pt x="3041871" y="5951573"/>
                </a:cubicBezTo>
                <a:cubicBezTo>
                  <a:pt x="3051662" y="5962119"/>
                  <a:pt x="3055174" y="5969042"/>
                  <a:pt x="3062517" y="5976953"/>
                </a:cubicBezTo>
                <a:cubicBezTo>
                  <a:pt x="3066720" y="5983051"/>
                  <a:pt x="3067091" y="5988161"/>
                  <a:pt x="3065708" y="5989810"/>
                </a:cubicBezTo>
                <a:cubicBezTo>
                  <a:pt x="3068527" y="5997556"/>
                  <a:pt x="3067836" y="5998381"/>
                  <a:pt x="3076564" y="6004642"/>
                </a:cubicBezTo>
                <a:cubicBezTo>
                  <a:pt x="3087046" y="6014365"/>
                  <a:pt x="3097528" y="6024088"/>
                  <a:pt x="3108703" y="6032985"/>
                </a:cubicBezTo>
                <a:cubicBezTo>
                  <a:pt x="3111842" y="6034798"/>
                  <a:pt x="3116045" y="6040896"/>
                  <a:pt x="3120941" y="6046170"/>
                </a:cubicBezTo>
                <a:cubicBezTo>
                  <a:pt x="3123389" y="6048806"/>
                  <a:pt x="3122005" y="6050455"/>
                  <a:pt x="3123761" y="6053916"/>
                </a:cubicBezTo>
                <a:cubicBezTo>
                  <a:pt x="3127273" y="6060839"/>
                  <a:pt x="3121685" y="6056390"/>
                  <a:pt x="3117853" y="6055402"/>
                </a:cubicBezTo>
                <a:cubicBezTo>
                  <a:pt x="3114023" y="6054415"/>
                  <a:pt x="3106679" y="6046504"/>
                  <a:pt x="3100399" y="6042880"/>
                </a:cubicBezTo>
                <a:cubicBezTo>
                  <a:pt x="3097261" y="6041068"/>
                  <a:pt x="3097261" y="6041068"/>
                  <a:pt x="3096569" y="6041891"/>
                </a:cubicBezTo>
                <a:cubicBezTo>
                  <a:pt x="3095876" y="6042717"/>
                  <a:pt x="3098324" y="6045353"/>
                  <a:pt x="3100772" y="6047990"/>
                </a:cubicBezTo>
                <a:cubicBezTo>
                  <a:pt x="3108114" y="6055901"/>
                  <a:pt x="3117213" y="6067272"/>
                  <a:pt x="3125940" y="6073532"/>
                </a:cubicBezTo>
                <a:cubicBezTo>
                  <a:pt x="3126632" y="6072708"/>
                  <a:pt x="3128388" y="6076169"/>
                  <a:pt x="3128388" y="6076169"/>
                </a:cubicBezTo>
                <a:cubicBezTo>
                  <a:pt x="3132591" y="6082268"/>
                  <a:pt x="3127696" y="6076994"/>
                  <a:pt x="3127004" y="6077818"/>
                </a:cubicBezTo>
                <a:cubicBezTo>
                  <a:pt x="3123865" y="6076005"/>
                  <a:pt x="3122481" y="6077655"/>
                  <a:pt x="3127376" y="6082928"/>
                </a:cubicBezTo>
                <a:cubicBezTo>
                  <a:pt x="3132271" y="6088203"/>
                  <a:pt x="3137167" y="6093476"/>
                  <a:pt x="3144510" y="6101386"/>
                </a:cubicBezTo>
                <a:cubicBezTo>
                  <a:pt x="3135784" y="6095125"/>
                  <a:pt x="3128440" y="6087214"/>
                  <a:pt x="3120405" y="6080129"/>
                </a:cubicBezTo>
                <a:cubicBezTo>
                  <a:pt x="3114818" y="6075679"/>
                  <a:pt x="3114126" y="6076504"/>
                  <a:pt x="3115882" y="6079966"/>
                </a:cubicBezTo>
                <a:cubicBezTo>
                  <a:pt x="3115562" y="6085900"/>
                  <a:pt x="3114870" y="6086724"/>
                  <a:pt x="3104388" y="6077001"/>
                </a:cubicBezTo>
                <a:cubicBezTo>
                  <a:pt x="3101940" y="6074366"/>
                  <a:pt x="3097044" y="6069091"/>
                  <a:pt x="3094597" y="6066455"/>
                </a:cubicBezTo>
                <a:cubicBezTo>
                  <a:pt x="3093905" y="6067279"/>
                  <a:pt x="3093905" y="6067279"/>
                  <a:pt x="3093213" y="6068104"/>
                </a:cubicBezTo>
                <a:cubicBezTo>
                  <a:pt x="3093213" y="6068104"/>
                  <a:pt x="3092521" y="6068928"/>
                  <a:pt x="3092521" y="6068928"/>
                </a:cubicBezTo>
                <a:cubicBezTo>
                  <a:pt x="3110347" y="6086562"/>
                  <a:pt x="3119126" y="6103868"/>
                  <a:pt x="3136259" y="6122325"/>
                </a:cubicBezTo>
                <a:cubicBezTo>
                  <a:pt x="3146050" y="6132872"/>
                  <a:pt x="3154457" y="6145067"/>
                  <a:pt x="3162172" y="6158088"/>
                </a:cubicBezTo>
                <a:cubicBezTo>
                  <a:pt x="3161481" y="6158912"/>
                  <a:pt x="3166376" y="6164185"/>
                  <a:pt x="3165683" y="6165011"/>
                </a:cubicBezTo>
                <a:cubicBezTo>
                  <a:pt x="3164300" y="6166659"/>
                  <a:pt x="3159404" y="6161387"/>
                  <a:pt x="3156957" y="6158749"/>
                </a:cubicBezTo>
                <a:cubicBezTo>
                  <a:pt x="3149614" y="6150838"/>
                  <a:pt x="3142271" y="6142929"/>
                  <a:pt x="3134927" y="6135019"/>
                </a:cubicBezTo>
                <a:cubicBezTo>
                  <a:pt x="3132480" y="6132382"/>
                  <a:pt x="3130032" y="6129745"/>
                  <a:pt x="3129339" y="6130570"/>
                </a:cubicBezTo>
                <a:cubicBezTo>
                  <a:pt x="3128648" y="6131394"/>
                  <a:pt x="3127956" y="6132219"/>
                  <a:pt x="3130405" y="6134855"/>
                </a:cubicBezTo>
                <a:cubicBezTo>
                  <a:pt x="3135299" y="6140128"/>
                  <a:pt x="3136362" y="6144416"/>
                  <a:pt x="3143706" y="6152325"/>
                </a:cubicBezTo>
                <a:cubicBezTo>
                  <a:pt x="3151049" y="6160235"/>
                  <a:pt x="3158392" y="6168146"/>
                  <a:pt x="3165735" y="6176055"/>
                </a:cubicBezTo>
                <a:cubicBezTo>
                  <a:pt x="3169939" y="6182153"/>
                  <a:pt x="3166108" y="6181166"/>
                  <a:pt x="3165416" y="6181991"/>
                </a:cubicBezTo>
                <a:cubicBezTo>
                  <a:pt x="3164724" y="6182815"/>
                  <a:pt x="3164032" y="6183639"/>
                  <a:pt x="3164032" y="6183639"/>
                </a:cubicBezTo>
                <a:cubicBezTo>
                  <a:pt x="3148653" y="6168643"/>
                  <a:pt x="3137852" y="6164855"/>
                  <a:pt x="3123165" y="6149035"/>
                </a:cubicBezTo>
                <a:cubicBezTo>
                  <a:pt x="3093793" y="6117393"/>
                  <a:pt x="3068945" y="6085916"/>
                  <a:pt x="3038880" y="6055101"/>
                </a:cubicBezTo>
                <a:cubicBezTo>
                  <a:pt x="3033293" y="6050651"/>
                  <a:pt x="3027334" y="6041091"/>
                  <a:pt x="3025258" y="6043565"/>
                </a:cubicBezTo>
                <a:cubicBezTo>
                  <a:pt x="3020043" y="6044225"/>
                  <a:pt x="3031217" y="6053124"/>
                  <a:pt x="3036112" y="6058397"/>
                </a:cubicBezTo>
                <a:cubicBezTo>
                  <a:pt x="3046594" y="6068120"/>
                  <a:pt x="3054310" y="6081140"/>
                  <a:pt x="3064101" y="6091687"/>
                </a:cubicBezTo>
                <a:cubicBezTo>
                  <a:pt x="3074584" y="6101410"/>
                  <a:pt x="3087513" y="6113770"/>
                  <a:pt x="3095921" y="6125964"/>
                </a:cubicBezTo>
                <a:cubicBezTo>
                  <a:pt x="3111671" y="6146072"/>
                  <a:pt x="3129496" y="6163704"/>
                  <a:pt x="3144182" y="6179525"/>
                </a:cubicBezTo>
                <a:cubicBezTo>
                  <a:pt x="3175311" y="6214626"/>
                  <a:pt x="3202607" y="6248741"/>
                  <a:pt x="3218409" y="6279893"/>
                </a:cubicBezTo>
                <a:cubicBezTo>
                  <a:pt x="3226124" y="6292913"/>
                  <a:pt x="3235914" y="6303460"/>
                  <a:pt x="3245704" y="6314007"/>
                </a:cubicBezTo>
                <a:cubicBezTo>
                  <a:pt x="3246929" y="6315326"/>
                  <a:pt x="3249549" y="6317757"/>
                  <a:pt x="3251691" y="6320063"/>
                </a:cubicBezTo>
                <a:lnTo>
                  <a:pt x="3253815" y="6323689"/>
                </a:lnTo>
                <a:lnTo>
                  <a:pt x="3254672" y="6325327"/>
                </a:lnTo>
                <a:lnTo>
                  <a:pt x="3249098" y="6323154"/>
                </a:lnTo>
                <a:cubicBezTo>
                  <a:pt x="3246956" y="6320848"/>
                  <a:pt x="3244854" y="6317799"/>
                  <a:pt x="3243630" y="6316480"/>
                </a:cubicBezTo>
                <a:cubicBezTo>
                  <a:pt x="3202019" y="6271656"/>
                  <a:pt x="3160409" y="6226830"/>
                  <a:pt x="3116351" y="6179370"/>
                </a:cubicBezTo>
                <a:cubicBezTo>
                  <a:pt x="3101664" y="6163548"/>
                  <a:pt x="3088414" y="6157125"/>
                  <a:pt x="3072716" y="6148063"/>
                </a:cubicBezTo>
                <a:cubicBezTo>
                  <a:pt x="3072716" y="6148063"/>
                  <a:pt x="3072024" y="6148888"/>
                  <a:pt x="3071332" y="6149712"/>
                </a:cubicBezTo>
                <a:cubicBezTo>
                  <a:pt x="3074152" y="6157459"/>
                  <a:pt x="3075215" y="6161745"/>
                  <a:pt x="3075589" y="6166854"/>
                </a:cubicBezTo>
                <a:cubicBezTo>
                  <a:pt x="3073513" y="6169329"/>
                  <a:pt x="3078779" y="6179712"/>
                  <a:pt x="3086123" y="6187622"/>
                </a:cubicBezTo>
                <a:cubicBezTo>
                  <a:pt x="3105704" y="6208716"/>
                  <a:pt x="3100861" y="6214487"/>
                  <a:pt x="3099848" y="6221246"/>
                </a:cubicBezTo>
                <a:cubicBezTo>
                  <a:pt x="3097452" y="6229654"/>
                  <a:pt x="3106233" y="6246961"/>
                  <a:pt x="3115011" y="6264268"/>
                </a:cubicBezTo>
                <a:cubicBezTo>
                  <a:pt x="3116075" y="6268552"/>
                  <a:pt x="3121662" y="6273002"/>
                  <a:pt x="3124110" y="6275638"/>
                </a:cubicBezTo>
                <a:cubicBezTo>
                  <a:pt x="3133900" y="6286186"/>
                  <a:pt x="3144383" y="6295908"/>
                  <a:pt x="3149650" y="6306291"/>
                </a:cubicBezTo>
                <a:cubicBezTo>
                  <a:pt x="3151406" y="6309753"/>
                  <a:pt x="3153854" y="6312391"/>
                  <a:pt x="3158750" y="6317663"/>
                </a:cubicBezTo>
                <a:cubicBezTo>
                  <a:pt x="3166092" y="6325574"/>
                  <a:pt x="3173436" y="6333484"/>
                  <a:pt x="3178330" y="6338757"/>
                </a:cubicBezTo>
                <a:cubicBezTo>
                  <a:pt x="3189878" y="6352766"/>
                  <a:pt x="3202807" y="6365125"/>
                  <a:pt x="3214674" y="6373199"/>
                </a:cubicBezTo>
                <a:cubicBezTo>
                  <a:pt x="3224093" y="6378635"/>
                  <a:pt x="3233191" y="6390006"/>
                  <a:pt x="3238459" y="6400390"/>
                </a:cubicBezTo>
                <a:cubicBezTo>
                  <a:pt x="3247929" y="6416872"/>
                  <a:pt x="3265063" y="6435329"/>
                  <a:pt x="3275226" y="6450987"/>
                </a:cubicBezTo>
                <a:cubicBezTo>
                  <a:pt x="3276982" y="6454447"/>
                  <a:pt x="3322744" y="6494326"/>
                  <a:pt x="3323436" y="6493501"/>
                </a:cubicBezTo>
                <a:lnTo>
                  <a:pt x="3327061" y="6495637"/>
                </a:lnTo>
                <a:lnTo>
                  <a:pt x="3332637" y="6511649"/>
                </a:lnTo>
                <a:cubicBezTo>
                  <a:pt x="3341276" y="6548180"/>
                  <a:pt x="3326247" y="6565795"/>
                  <a:pt x="3305974" y="6593704"/>
                </a:cubicBezTo>
                <a:cubicBezTo>
                  <a:pt x="3253021" y="6661989"/>
                  <a:pt x="3199222" y="6613060"/>
                  <a:pt x="3148561" y="6593635"/>
                </a:cubicBezTo>
                <a:cubicBezTo>
                  <a:pt x="3101480" y="6573121"/>
                  <a:pt x="3061305" y="6533108"/>
                  <a:pt x="3036158" y="6475482"/>
                </a:cubicBezTo>
                <a:cubicBezTo>
                  <a:pt x="3029698" y="6464391"/>
                  <a:pt x="3017732" y="6446269"/>
                  <a:pt x="3006988" y="6449530"/>
                </a:cubicBezTo>
                <a:cubicBezTo>
                  <a:pt x="2949677" y="6466929"/>
                  <a:pt x="2921909" y="6414450"/>
                  <a:pt x="2881035" y="6387703"/>
                </a:cubicBezTo>
                <a:cubicBezTo>
                  <a:pt x="2781114" y="6322320"/>
                  <a:pt x="2675951" y="6267231"/>
                  <a:pt x="2601545" y="6163648"/>
                </a:cubicBezTo>
                <a:lnTo>
                  <a:pt x="2600585" y="6159591"/>
                </a:lnTo>
                <a:cubicBezTo>
                  <a:pt x="2570455" y="6129580"/>
                  <a:pt x="2540841" y="6134219"/>
                  <a:pt x="2522487" y="6170247"/>
                </a:cubicBezTo>
                <a:cubicBezTo>
                  <a:pt x="2501513" y="6211419"/>
                  <a:pt x="2478102" y="6209826"/>
                  <a:pt x="2448931" y="6183875"/>
                </a:cubicBezTo>
                <a:cubicBezTo>
                  <a:pt x="2438887" y="6173874"/>
                  <a:pt x="2429803" y="6167928"/>
                  <a:pt x="2419759" y="6157925"/>
                </a:cubicBezTo>
                <a:cubicBezTo>
                  <a:pt x="2410676" y="6151982"/>
                  <a:pt x="2409457" y="6130598"/>
                  <a:pt x="2396091" y="6139007"/>
                </a:cubicBezTo>
                <a:cubicBezTo>
                  <a:pt x="2388927" y="6141182"/>
                  <a:pt x="2383683" y="6151474"/>
                  <a:pt x="2382022" y="6160681"/>
                </a:cubicBezTo>
                <a:cubicBezTo>
                  <a:pt x="2381321" y="6173946"/>
                  <a:pt x="2393984" y="6178802"/>
                  <a:pt x="2406651" y="6183659"/>
                </a:cubicBezTo>
                <a:cubicBezTo>
                  <a:pt x="2419317" y="6188515"/>
                  <a:pt x="2436525" y="6196345"/>
                  <a:pt x="2430579" y="6219902"/>
                </a:cubicBezTo>
                <a:cubicBezTo>
                  <a:pt x="2427256" y="6238313"/>
                  <a:pt x="2414848" y="6250783"/>
                  <a:pt x="2395978" y="6252159"/>
                </a:cubicBezTo>
                <a:cubicBezTo>
                  <a:pt x="2381650" y="6256510"/>
                  <a:pt x="2368987" y="6251652"/>
                  <a:pt x="2358240" y="6254914"/>
                </a:cubicBezTo>
                <a:cubicBezTo>
                  <a:pt x="2329586" y="6263614"/>
                  <a:pt x="2301891" y="6276371"/>
                  <a:pt x="2305988" y="6309935"/>
                </a:cubicBezTo>
                <a:cubicBezTo>
                  <a:pt x="2305804" y="6357848"/>
                  <a:pt x="2282391" y="6356256"/>
                  <a:pt x="2255398" y="6355747"/>
                </a:cubicBezTo>
                <a:cubicBezTo>
                  <a:pt x="2181585" y="6352051"/>
                  <a:pt x="2104890" y="6336178"/>
                  <a:pt x="2032996" y="6340601"/>
                </a:cubicBezTo>
                <a:cubicBezTo>
                  <a:pt x="2021288" y="6339804"/>
                  <a:pt x="2013167" y="6337921"/>
                  <a:pt x="2012908" y="6320596"/>
                </a:cubicBezTo>
                <a:cubicBezTo>
                  <a:pt x="2048469" y="6292397"/>
                  <a:pt x="2092926" y="6318055"/>
                  <a:pt x="2127785" y="6303125"/>
                </a:cubicBezTo>
                <a:cubicBezTo>
                  <a:pt x="2166225" y="6287103"/>
                  <a:pt x="2194362" y="6243754"/>
                  <a:pt x="2231843" y="6223676"/>
                </a:cubicBezTo>
                <a:cubicBezTo>
                  <a:pt x="2248792" y="6214179"/>
                  <a:pt x="2263118" y="6209830"/>
                  <a:pt x="2279365" y="6213598"/>
                </a:cubicBezTo>
                <a:cubicBezTo>
                  <a:pt x="2332392" y="6210555"/>
                  <a:pt x="2309166" y="6161045"/>
                  <a:pt x="2314152" y="6133427"/>
                </a:cubicBezTo>
                <a:cubicBezTo>
                  <a:pt x="2323422" y="6091457"/>
                  <a:pt x="2293105" y="6109362"/>
                  <a:pt x="2277818" y="6109652"/>
                </a:cubicBezTo>
                <a:cubicBezTo>
                  <a:pt x="2236498" y="6113494"/>
                  <a:pt x="2192556" y="6122484"/>
                  <a:pt x="2157180" y="6102766"/>
                </a:cubicBezTo>
                <a:cubicBezTo>
                  <a:pt x="2113682" y="6081168"/>
                  <a:pt x="2073323" y="6089069"/>
                  <a:pt x="2033218" y="6114297"/>
                </a:cubicBezTo>
                <a:cubicBezTo>
                  <a:pt x="1975208" y="6144958"/>
                  <a:pt x="1914318" y="6163443"/>
                  <a:pt x="1852209" y="6160547"/>
                </a:cubicBezTo>
                <a:cubicBezTo>
                  <a:pt x="1774813" y="6157938"/>
                  <a:pt x="1697158" y="6138006"/>
                  <a:pt x="1620979" y="6156781"/>
                </a:cubicBezTo>
                <a:cubicBezTo>
                  <a:pt x="1606653" y="6161130"/>
                  <a:pt x="1581580" y="6168742"/>
                  <a:pt x="1575819" y="6144386"/>
                </a:cubicBezTo>
                <a:cubicBezTo>
                  <a:pt x="1570059" y="6120031"/>
                  <a:pt x="1605433" y="6139745"/>
                  <a:pt x="1606836" y="6113217"/>
                </a:cubicBezTo>
                <a:cubicBezTo>
                  <a:pt x="1436128" y="6186795"/>
                  <a:pt x="1265530" y="6147219"/>
                  <a:pt x="1084447" y="6128232"/>
                </a:cubicBezTo>
                <a:cubicBezTo>
                  <a:pt x="1153646" y="6063715"/>
                  <a:pt x="1217160" y="6040083"/>
                  <a:pt x="1292192" y="6065165"/>
                </a:cubicBezTo>
                <a:cubicBezTo>
                  <a:pt x="1358616" y="6045724"/>
                  <a:pt x="1454261" y="6025390"/>
                  <a:pt x="1482990" y="6011592"/>
                </a:cubicBezTo>
                <a:cubicBezTo>
                  <a:pt x="1473906" y="6005647"/>
                  <a:pt x="1458617" y="6005937"/>
                  <a:pt x="1464564" y="5982380"/>
                </a:cubicBezTo>
                <a:cubicBezTo>
                  <a:pt x="1467890" y="5963967"/>
                  <a:pt x="1479592" y="5964763"/>
                  <a:pt x="1495840" y="5968533"/>
                </a:cubicBezTo>
                <a:cubicBezTo>
                  <a:pt x="1512086" y="5972302"/>
                  <a:pt x="1527374" y="5972012"/>
                  <a:pt x="1543621" y="5975782"/>
                </a:cubicBezTo>
                <a:cubicBezTo>
                  <a:pt x="1575157" y="5979261"/>
                  <a:pt x="1582321" y="5977086"/>
                  <a:pt x="1605214" y="5944029"/>
                </a:cubicBezTo>
                <a:cubicBezTo>
                  <a:pt x="1550269" y="5938958"/>
                  <a:pt x="1493662" y="5943091"/>
                  <a:pt x="1439418" y="5924753"/>
                </a:cubicBezTo>
                <a:cubicBezTo>
                  <a:pt x="1448945" y="5900106"/>
                  <a:pt x="1461610" y="5904961"/>
                  <a:pt x="1476898" y="5904672"/>
                </a:cubicBezTo>
                <a:cubicBezTo>
                  <a:pt x="1533505" y="5900537"/>
                  <a:pt x="1587490" y="5901553"/>
                  <a:pt x="1642437" y="5906626"/>
                </a:cubicBezTo>
                <a:cubicBezTo>
                  <a:pt x="1710048" y="5916555"/>
                  <a:pt x="1772602" y="5888865"/>
                  <a:pt x="1804063" y="5827103"/>
                </a:cubicBezTo>
                <a:cubicBezTo>
                  <a:pt x="1703327" y="5888140"/>
                  <a:pt x="1606989" y="5821671"/>
                  <a:pt x="1510980" y="5837767"/>
                </a:cubicBezTo>
                <a:cubicBezTo>
                  <a:pt x="1456296" y="5850017"/>
                  <a:pt x="1399171" y="5819501"/>
                  <a:pt x="1343782" y="5845016"/>
                </a:cubicBezTo>
                <a:cubicBezTo>
                  <a:pt x="1312505" y="5858863"/>
                  <a:pt x="1294338" y="5846975"/>
                  <a:pt x="1279493" y="5816674"/>
                </a:cubicBezTo>
                <a:cubicBezTo>
                  <a:pt x="1265610" y="5790435"/>
                  <a:pt x="1242902" y="5775575"/>
                  <a:pt x="1212326" y="5776157"/>
                </a:cubicBezTo>
                <a:cubicBezTo>
                  <a:pt x="1178168" y="5777823"/>
                  <a:pt x="1149958" y="5755932"/>
                  <a:pt x="1119125" y="5739191"/>
                </a:cubicBezTo>
                <a:cubicBezTo>
                  <a:pt x="1110040" y="5733245"/>
                  <a:pt x="1108122" y="5725128"/>
                  <a:pt x="1112405" y="5710776"/>
                </a:cubicBezTo>
                <a:cubicBezTo>
                  <a:pt x="1117648" y="5700481"/>
                  <a:pt x="1125773" y="5702366"/>
                  <a:pt x="1132938" y="5700191"/>
                </a:cubicBezTo>
                <a:cubicBezTo>
                  <a:pt x="1224918" y="5715772"/>
                  <a:pt x="1310367" y="5655029"/>
                  <a:pt x="1404971" y="5665463"/>
                </a:cubicBezTo>
                <a:cubicBezTo>
                  <a:pt x="1413094" y="5667349"/>
                  <a:pt x="1421918" y="5655967"/>
                  <a:pt x="1419998" y="5647849"/>
                </a:cubicBezTo>
                <a:cubicBezTo>
                  <a:pt x="1421660" y="5638641"/>
                  <a:pt x="1412577" y="5632701"/>
                  <a:pt x="1404454" y="5630814"/>
                </a:cubicBezTo>
                <a:cubicBezTo>
                  <a:pt x="1392749" y="5630019"/>
                  <a:pt x="1381043" y="5629221"/>
                  <a:pt x="1370296" y="5632483"/>
                </a:cubicBezTo>
                <a:cubicBezTo>
                  <a:pt x="1230791" y="5626977"/>
                  <a:pt x="1089624" y="5630677"/>
                  <a:pt x="947239" y="5612992"/>
                </a:cubicBezTo>
                <a:lnTo>
                  <a:pt x="649801" y="5572766"/>
                </a:lnTo>
                <a:cubicBezTo>
                  <a:pt x="638094" y="5571970"/>
                  <a:pt x="614683" y="5570377"/>
                  <a:pt x="613465" y="5548992"/>
                </a:cubicBezTo>
                <a:cubicBezTo>
                  <a:pt x="614869" y="5522462"/>
                  <a:pt x="637321" y="5519996"/>
                  <a:pt x="652607" y="5519706"/>
                </a:cubicBezTo>
                <a:cubicBezTo>
                  <a:pt x="675057" y="5517242"/>
                  <a:pt x="697510" y="5514775"/>
                  <a:pt x="717339" y="5517458"/>
                </a:cubicBezTo>
                <a:lnTo>
                  <a:pt x="1048459" y="5518877"/>
                </a:lnTo>
                <a:lnTo>
                  <a:pt x="1033426" y="5513068"/>
                </a:lnTo>
                <a:cubicBezTo>
                  <a:pt x="1000971" y="5504139"/>
                  <a:pt x="967588" y="5497836"/>
                  <a:pt x="943479" y="5472628"/>
                </a:cubicBezTo>
                <a:cubicBezTo>
                  <a:pt x="932352" y="5460025"/>
                  <a:pt x="917515" y="5455822"/>
                  <a:pt x="906387" y="5443222"/>
                </a:cubicBezTo>
                <a:cubicBezTo>
                  <a:pt x="876713" y="5401206"/>
                  <a:pt x="839620" y="5380200"/>
                  <a:pt x="798818" y="5359191"/>
                </a:cubicBezTo>
                <a:cubicBezTo>
                  <a:pt x="787692" y="5354990"/>
                  <a:pt x="780274" y="5346588"/>
                  <a:pt x="769144" y="5342389"/>
                </a:cubicBezTo>
                <a:cubicBezTo>
                  <a:pt x="743181" y="5342387"/>
                  <a:pt x="754307" y="5254160"/>
                  <a:pt x="702380" y="5308776"/>
                </a:cubicBezTo>
                <a:cubicBezTo>
                  <a:pt x="680125" y="5329784"/>
                  <a:pt x="646742" y="5325581"/>
                  <a:pt x="620777" y="5359191"/>
                </a:cubicBezTo>
                <a:cubicBezTo>
                  <a:pt x="591105" y="5397005"/>
                  <a:pt x="546593" y="5405407"/>
                  <a:pt x="505791" y="5375996"/>
                </a:cubicBezTo>
                <a:cubicBezTo>
                  <a:pt x="394514" y="5296173"/>
                  <a:pt x="279534" y="5220549"/>
                  <a:pt x="179385" y="5119718"/>
                </a:cubicBezTo>
                <a:cubicBezTo>
                  <a:pt x="145999" y="5086107"/>
                  <a:pt x="112616" y="5048295"/>
                  <a:pt x="75524" y="5018886"/>
                </a:cubicBezTo>
                <a:cubicBezTo>
                  <a:pt x="45850" y="4997880"/>
                  <a:pt x="31013" y="4951665"/>
                  <a:pt x="12469" y="4918053"/>
                </a:cubicBezTo>
                <a:lnTo>
                  <a:pt x="1" y="489937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397703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5461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xmlns="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514483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136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6502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3831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5484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7723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6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6" r:id="rId2"/>
    <p:sldLayoutId id="2147483669" r:id="rId3"/>
    <p:sldLayoutId id="2147483668" r:id="rId4"/>
    <p:sldLayoutId id="2147483670" r:id="rId5"/>
    <p:sldLayoutId id="2147483673" r:id="rId6"/>
    <p:sldLayoutId id="2147483674" r:id="rId7"/>
    <p:sldLayoutId id="2147483675" r:id="rId8"/>
    <p:sldLayoutId id="2147483671" r:id="rId9"/>
    <p:sldLayoutId id="2147483672" r:id="rId10"/>
    <p:sldLayoutId id="2147483676" r:id="rId11"/>
    <p:sldLayoutId id="2147483665" r:id="rId12"/>
    <p:sldLayoutId id="2147483677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5558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8505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5921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7.xml"/><Relationship Id="rId1" Type="http://schemas.openxmlformats.org/officeDocument/2006/relationships/themeOverride" Target="../theme/themeOverride1.xml"/><Relationship Id="rId5" Type="http://schemas.microsoft.com/office/2007/relationships/hdphoto" Target="../media/hdphoto1.wdp"/><Relationship Id="rId4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5">
            <a:extLst>
              <a:ext uri="{FF2B5EF4-FFF2-40B4-BE49-F238E27FC236}">
                <a16:creationId xmlns:a16="http://schemas.microsoft.com/office/drawing/2014/main" xmlns="" id="{BE647175-CCDB-4E22-AD82-A3D8D4A572BC}"/>
              </a:ext>
            </a:extLst>
          </p:cNvPr>
          <p:cNvSpPr/>
          <p:nvPr/>
        </p:nvSpPr>
        <p:spPr>
          <a:xfrm>
            <a:off x="-284" y="4599610"/>
            <a:ext cx="12192000" cy="1619988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prstClr val="white"/>
              </a:solidFill>
            </a:endParaRPr>
          </a:p>
        </p:txBody>
      </p:sp>
      <p:sp>
        <p:nvSpPr>
          <p:cNvPr id="23" name="Rectangle 5">
            <a:extLst>
              <a:ext uri="{FF2B5EF4-FFF2-40B4-BE49-F238E27FC236}">
                <a16:creationId xmlns:a16="http://schemas.microsoft.com/office/drawing/2014/main" xmlns="" id="{B4891078-3790-49FA-A89F-DCB85C2F6207}"/>
              </a:ext>
            </a:extLst>
          </p:cNvPr>
          <p:cNvSpPr/>
          <p:nvPr/>
        </p:nvSpPr>
        <p:spPr>
          <a:xfrm>
            <a:off x="-142" y="4719970"/>
            <a:ext cx="12192000" cy="1379269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prstClr val="white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42B76E31-A13F-4FA1-BB78-99AA06F8AE34}"/>
              </a:ext>
            </a:extLst>
          </p:cNvPr>
          <p:cNvGrpSpPr/>
          <p:nvPr/>
        </p:nvGrpSpPr>
        <p:grpSpPr>
          <a:xfrm>
            <a:off x="10045398" y="187384"/>
            <a:ext cx="1682803" cy="413563"/>
            <a:chOff x="3275856" y="1242391"/>
            <a:chExt cx="1656184" cy="407020"/>
          </a:xfrm>
        </p:grpSpPr>
        <p:sp>
          <p:nvSpPr>
            <p:cNvPr id="19" name="Rounded Rectangle 7">
              <a:extLst>
                <a:ext uri="{FF2B5EF4-FFF2-40B4-BE49-F238E27FC236}">
                  <a16:creationId xmlns:a16="http://schemas.microsoft.com/office/drawing/2014/main" xmlns="" id="{223B111F-273B-44AB-A6BD-7A8729C971C6}"/>
                </a:ext>
              </a:extLst>
            </p:cNvPr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prstClr val="white"/>
                </a:solidFill>
              </a:endParaRPr>
            </a:p>
          </p:txBody>
        </p:sp>
        <p:pic>
          <p:nvPicPr>
            <p:cNvPr id="20" name="Picture 2" descr="E:\002-KIMS BUSINESS\007-01-ALLPPT.com\011-ALLPPT-LOGO\allppt-logo-e.png">
              <a:extLst>
                <a:ext uri="{FF2B5EF4-FFF2-40B4-BE49-F238E27FC236}">
                  <a16:creationId xmlns:a16="http://schemas.microsoft.com/office/drawing/2014/main" xmlns="" id="{FDBC744C-3D89-4C9F-9E69-16620940E2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4046"/>
                      </a14:imgEffect>
                      <a14:imgEffect>
                        <a14:saturation sat="175000"/>
                      </a14:imgEffect>
                      <a14:imgEffect>
                        <a14:brightnessContrast bright="-10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93AEA043-746F-4334-A00A-A4587B060237}"/>
              </a:ext>
            </a:extLst>
          </p:cNvPr>
          <p:cNvSpPr txBox="1"/>
          <p:nvPr/>
        </p:nvSpPr>
        <p:spPr>
          <a:xfrm>
            <a:off x="0" y="4465272"/>
            <a:ext cx="12192000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dirty="0" smtClean="0">
                <a:solidFill>
                  <a:prstClr val="white"/>
                </a:solidFill>
              </a:rPr>
              <a:t>Analyzing and solving handwritten mathematical equations using AI</a:t>
            </a:r>
            <a:endParaRPr lang="ko-KR" altLang="en-US" sz="5400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xmlns="" id="{206381AD-4C2B-4745-99B1-0BBCE6131A71}"/>
              </a:ext>
            </a:extLst>
          </p:cNvPr>
          <p:cNvSpPr txBox="1">
            <a:spLocks/>
          </p:cNvSpPr>
          <p:nvPr/>
        </p:nvSpPr>
        <p:spPr>
          <a:xfrm>
            <a:off x="393868" y="6330387"/>
            <a:ext cx="11573197" cy="724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 err="1" smtClean="0">
                <a:solidFill>
                  <a:schemeClr val="accent1"/>
                </a:solidFill>
                <a:latin typeface="+mj-lt"/>
                <a:cs typeface="Arial" pitchFamily="34" charset="0"/>
              </a:rPr>
              <a:t>Github</a:t>
            </a:r>
            <a:r>
              <a:rPr lang="en-US" sz="1800" dirty="0">
                <a:solidFill>
                  <a:schemeClr val="accent1"/>
                </a:solidFill>
                <a:latin typeface="+mj-lt"/>
                <a:cs typeface="Arial" pitchFamily="34" charset="0"/>
              </a:rPr>
              <a:t> link: https://</a:t>
            </a:r>
            <a:r>
              <a:rPr lang="en-US" sz="1800" dirty="0" smtClean="0">
                <a:solidFill>
                  <a:schemeClr val="accent1"/>
                </a:solidFill>
                <a:latin typeface="+mj-lt"/>
                <a:cs typeface="Arial" pitchFamily="34" charset="0"/>
              </a:rPr>
              <a:t>github.com/TanmayThaker/Evaluating_Mathematical_Equations_Using_AI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2861680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Literature survey (contd.)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A34794E4-F1A6-4A2D-84F8-DE23941AFDD3}"/>
              </a:ext>
            </a:extLst>
          </p:cNvPr>
          <p:cNvGrpSpPr/>
          <p:nvPr/>
        </p:nvGrpSpPr>
        <p:grpSpPr>
          <a:xfrm>
            <a:off x="1542246" y="2932877"/>
            <a:ext cx="5694126" cy="955691"/>
            <a:chOff x="803640" y="3362835"/>
            <a:chExt cx="2059657" cy="95569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xmlns="" id="{6E9F344C-2473-438A-BBBF-45DBB6041314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Wang uses </a:t>
              </a:r>
              <a:r>
                <a:rPr lang="en-US" altLang="ko-KR" sz="1400" dirty="0">
                  <a:solidFill>
                    <a:srgbClr val="FFC000"/>
                  </a:solidFill>
                  <a:cs typeface="Arial" pitchFamily="34" charset="0"/>
                </a:rPr>
                <a:t>2 recognition algorithms sequentially to recognize </a:t>
              </a:r>
              <a:r>
                <a:rPr lang="en-US" altLang="ko-KR" sz="1400" dirty="0" smtClean="0">
                  <a:solidFill>
                    <a:srgbClr val="FFC000"/>
                  </a:solidFill>
                  <a:cs typeface="Arial" pitchFamily="34" charset="0"/>
                </a:rPr>
                <a:t>hand printed </a:t>
              </a:r>
              <a:r>
                <a:rPr lang="en-US" altLang="ko-KR" sz="1400" dirty="0">
                  <a:solidFill>
                    <a:srgbClr val="FFC000"/>
                  </a:solidFill>
                  <a:cs typeface="Arial" pitchFamily="34" charset="0"/>
                </a:rPr>
                <a:t>numerals from the NIST </a:t>
              </a:r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(National Institute of Standards and Technology) database.</a:t>
              </a:r>
              <a:endParaRPr lang="ko-KR" altLang="en-US" sz="14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93276998-D998-41E4-A702-AC774AE58933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accent1"/>
                  </a:solidFill>
                  <a:cs typeface="Arial" pitchFamily="34" charset="0"/>
                </a:rPr>
                <a:t>1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5AC9E68A-6664-4755-BD30-D11C911467A1}"/>
              </a:ext>
            </a:extLst>
          </p:cNvPr>
          <p:cNvGrpSpPr/>
          <p:nvPr/>
        </p:nvGrpSpPr>
        <p:grpSpPr>
          <a:xfrm>
            <a:off x="1542246" y="3931919"/>
            <a:ext cx="6671588" cy="1386578"/>
            <a:chOff x="803640" y="3362835"/>
            <a:chExt cx="2059657" cy="138657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E52F0811-FDD2-45FD-9C34-ABBCC24200C0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The first scheme is a </a:t>
              </a:r>
              <a:r>
                <a:rPr lang="en-US" altLang="ko-KR" sz="1400" dirty="0">
                  <a:solidFill>
                    <a:srgbClr val="FFC000"/>
                  </a:solidFill>
                  <a:cs typeface="Arial" pitchFamily="34" charset="0"/>
                </a:rPr>
                <a:t>neural network using a horizontal, a vertical and 2 diagonal histograms of size-normalized images as input vector</a:t>
              </a:r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; the samples rejected by the first method are recognized by a relaxed matching algorithm comparing their description (based on an 'improved Freeman chain code') to </a:t>
              </a:r>
              <a:r>
                <a:rPr lang="en-US" altLang="ko-KR" sz="1400" dirty="0">
                  <a:solidFill>
                    <a:srgbClr val="FFC000"/>
                  </a:solidFill>
                  <a:cs typeface="Arial" pitchFamily="34" charset="0"/>
                </a:rPr>
                <a:t>prototypes stored in a dictionary</a:t>
              </a:r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.</a:t>
              </a:r>
              <a:endParaRPr lang="ko-KR" altLang="en-US" sz="14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FB75ADC8-E37B-4A22-BB39-C094634F99C1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accent2"/>
                  </a:solidFill>
                  <a:cs typeface="Arial" pitchFamily="34" charset="0"/>
                </a:rPr>
                <a:t>2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sp>
        <p:nvSpPr>
          <p:cNvPr id="9" name="Oval 8">
            <a:extLst>
              <a:ext uri="{FF2B5EF4-FFF2-40B4-BE49-F238E27FC236}">
                <a16:creationId xmlns:a16="http://schemas.microsoft.com/office/drawing/2014/main" xmlns="" id="{EE9B98E5-E671-4F73-80D4-3545228FE908}"/>
              </a:ext>
            </a:extLst>
          </p:cNvPr>
          <p:cNvSpPr/>
          <p:nvPr/>
        </p:nvSpPr>
        <p:spPr>
          <a:xfrm>
            <a:off x="944644" y="3023636"/>
            <a:ext cx="509349" cy="509349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F1FE5280-7FB4-423D-878E-BB7728BE2E24}"/>
              </a:ext>
            </a:extLst>
          </p:cNvPr>
          <p:cNvSpPr/>
          <p:nvPr/>
        </p:nvSpPr>
        <p:spPr>
          <a:xfrm>
            <a:off x="944644" y="5386341"/>
            <a:ext cx="509349" cy="509349"/>
          </a:xfrm>
          <a:prstGeom prst="ellipse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1FD46C9B-BED2-47C1-AA41-F54F45AB2C53}"/>
              </a:ext>
            </a:extLst>
          </p:cNvPr>
          <p:cNvSpPr/>
          <p:nvPr/>
        </p:nvSpPr>
        <p:spPr>
          <a:xfrm>
            <a:off x="938902" y="4008179"/>
            <a:ext cx="509349" cy="509349"/>
          </a:xfrm>
          <a:prstGeom prst="ellipse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D5F98B25-9DBE-40DD-8CD5-28026D14F20D}"/>
              </a:ext>
            </a:extLst>
          </p:cNvPr>
          <p:cNvGrpSpPr/>
          <p:nvPr/>
        </p:nvGrpSpPr>
        <p:grpSpPr>
          <a:xfrm>
            <a:off x="1542246" y="5318497"/>
            <a:ext cx="5528930" cy="740247"/>
            <a:chOff x="803640" y="3362835"/>
            <a:chExt cx="2059657" cy="74024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88BF4B7B-8C06-415C-ADA4-ECF9D086611D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For 200 testing samples, the </a:t>
              </a:r>
              <a:r>
                <a:rPr lang="en-US" altLang="ko-KR" sz="1400" dirty="0">
                  <a:solidFill>
                    <a:srgbClr val="FFC000"/>
                  </a:solidFill>
                  <a:cs typeface="Arial" pitchFamily="34" charset="0"/>
                </a:rPr>
                <a:t>recognition rate was </a:t>
              </a:r>
              <a:r>
                <a:rPr lang="en-US" altLang="ko-KR" sz="1400" u="sng" dirty="0">
                  <a:solidFill>
                    <a:srgbClr val="FFC000"/>
                  </a:solidFill>
                  <a:cs typeface="Arial" pitchFamily="34" charset="0"/>
                </a:rPr>
                <a:t>88%</a:t>
              </a:r>
              <a:r>
                <a:rPr lang="en-US" altLang="ko-KR" sz="1400" dirty="0">
                  <a:solidFill>
                    <a:srgbClr val="FFC000"/>
                  </a:solidFill>
                  <a:cs typeface="Arial" pitchFamily="34" charset="0"/>
                </a:rPr>
                <a:t> </a:t>
              </a:r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with no mention of the substitution rate. </a:t>
              </a:r>
              <a:endParaRPr lang="ko-KR" altLang="en-US" sz="14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07C1277A-9A65-45DB-BE6C-0140B896D42E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accent3"/>
                  </a:solidFill>
                  <a:cs typeface="Arial" pitchFamily="34" charset="0"/>
                </a:rPr>
                <a:t>3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1AF7EBB1-62B3-482A-A651-CFA2871A6259}"/>
              </a:ext>
            </a:extLst>
          </p:cNvPr>
          <p:cNvGrpSpPr/>
          <p:nvPr/>
        </p:nvGrpSpPr>
        <p:grpSpPr>
          <a:xfrm>
            <a:off x="7071176" y="1803024"/>
            <a:ext cx="4050066" cy="4371806"/>
            <a:chOff x="4315220" y="2061421"/>
            <a:chExt cx="3895409" cy="4204864"/>
          </a:xfrm>
        </p:grpSpPr>
        <p:sp>
          <p:nvSpPr>
            <p:cNvPr id="20" name="Freeform 1">
              <a:extLst>
                <a:ext uri="{FF2B5EF4-FFF2-40B4-BE49-F238E27FC236}">
                  <a16:creationId xmlns:a16="http://schemas.microsoft.com/office/drawing/2014/main" xmlns="" id="{21845A46-39B1-40AA-BB2A-28DACEC6ABB0}"/>
                </a:ext>
              </a:extLst>
            </p:cNvPr>
            <p:cNvSpPr/>
            <p:nvPr/>
          </p:nvSpPr>
          <p:spPr>
            <a:xfrm>
              <a:off x="4315220" y="2061421"/>
              <a:ext cx="3895409" cy="4204864"/>
            </a:xfrm>
            <a:custGeom>
              <a:avLst/>
              <a:gdLst>
                <a:gd name="connsiteX0" fmla="*/ 1304014 w 3132814"/>
                <a:gd name="connsiteY0" fmla="*/ 3093057 h 4540195"/>
                <a:gd name="connsiteX1" fmla="*/ 1152939 w 3132814"/>
                <a:gd name="connsiteY1" fmla="*/ 2695492 h 4540195"/>
                <a:gd name="connsiteX2" fmla="*/ 453224 w 3132814"/>
                <a:gd name="connsiteY2" fmla="*/ 2639833 h 4540195"/>
                <a:gd name="connsiteX3" fmla="*/ 516835 w 3132814"/>
                <a:gd name="connsiteY3" fmla="*/ 2282024 h 4540195"/>
                <a:gd name="connsiteX4" fmla="*/ 357809 w 3132814"/>
                <a:gd name="connsiteY4" fmla="*/ 2130950 h 4540195"/>
                <a:gd name="connsiteX5" fmla="*/ 516835 w 3132814"/>
                <a:gd name="connsiteY5" fmla="*/ 2067339 h 4540195"/>
                <a:gd name="connsiteX6" fmla="*/ 381663 w 3132814"/>
                <a:gd name="connsiteY6" fmla="*/ 2003729 h 4540195"/>
                <a:gd name="connsiteX7" fmla="*/ 453224 w 3132814"/>
                <a:gd name="connsiteY7" fmla="*/ 1749287 h 4540195"/>
                <a:gd name="connsiteX8" fmla="*/ 222636 w 3132814"/>
                <a:gd name="connsiteY8" fmla="*/ 1637969 h 4540195"/>
                <a:gd name="connsiteX9" fmla="*/ 548640 w 3132814"/>
                <a:gd name="connsiteY9" fmla="*/ 1160890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52939 w 3132814"/>
                <a:gd name="connsiteY1" fmla="*/ 2695492 h 4540195"/>
                <a:gd name="connsiteX2" fmla="*/ 453224 w 3132814"/>
                <a:gd name="connsiteY2" fmla="*/ 2639833 h 4540195"/>
                <a:gd name="connsiteX3" fmla="*/ 516835 w 3132814"/>
                <a:gd name="connsiteY3" fmla="*/ 2282024 h 4540195"/>
                <a:gd name="connsiteX4" fmla="*/ 357809 w 3132814"/>
                <a:gd name="connsiteY4" fmla="*/ 2130950 h 4540195"/>
                <a:gd name="connsiteX5" fmla="*/ 516835 w 3132814"/>
                <a:gd name="connsiteY5" fmla="*/ 2067339 h 4540195"/>
                <a:gd name="connsiteX6" fmla="*/ 381663 w 3132814"/>
                <a:gd name="connsiteY6" fmla="*/ 2003729 h 4540195"/>
                <a:gd name="connsiteX7" fmla="*/ 453224 w 3132814"/>
                <a:gd name="connsiteY7" fmla="*/ 1749287 h 4540195"/>
                <a:gd name="connsiteX8" fmla="*/ 206733 w 3132814"/>
                <a:gd name="connsiteY8" fmla="*/ 1590262 h 4540195"/>
                <a:gd name="connsiteX9" fmla="*/ 548640 w 3132814"/>
                <a:gd name="connsiteY9" fmla="*/ 1160890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52939 w 3132814"/>
                <a:gd name="connsiteY1" fmla="*/ 2695492 h 4540195"/>
                <a:gd name="connsiteX2" fmla="*/ 453224 w 3132814"/>
                <a:gd name="connsiteY2" fmla="*/ 2639833 h 4540195"/>
                <a:gd name="connsiteX3" fmla="*/ 516835 w 3132814"/>
                <a:gd name="connsiteY3" fmla="*/ 2282024 h 4540195"/>
                <a:gd name="connsiteX4" fmla="*/ 357809 w 3132814"/>
                <a:gd name="connsiteY4" fmla="*/ 2130950 h 4540195"/>
                <a:gd name="connsiteX5" fmla="*/ 516835 w 3132814"/>
                <a:gd name="connsiteY5" fmla="*/ 2067339 h 4540195"/>
                <a:gd name="connsiteX6" fmla="*/ 381663 w 3132814"/>
                <a:gd name="connsiteY6" fmla="*/ 2003729 h 4540195"/>
                <a:gd name="connsiteX7" fmla="*/ 453224 w 3132814"/>
                <a:gd name="connsiteY7" fmla="*/ 1749287 h 4540195"/>
                <a:gd name="connsiteX8" fmla="*/ 206733 w 3132814"/>
                <a:gd name="connsiteY8" fmla="*/ 1590262 h 4540195"/>
                <a:gd name="connsiteX9" fmla="*/ 548640 w 3132814"/>
                <a:gd name="connsiteY9" fmla="*/ 1129116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52939 w 3132814"/>
                <a:gd name="connsiteY1" fmla="*/ 2695492 h 4540195"/>
                <a:gd name="connsiteX2" fmla="*/ 453224 w 3132814"/>
                <a:gd name="connsiteY2" fmla="*/ 2639833 h 4540195"/>
                <a:gd name="connsiteX3" fmla="*/ 516835 w 3132814"/>
                <a:gd name="connsiteY3" fmla="*/ 2282024 h 4540195"/>
                <a:gd name="connsiteX4" fmla="*/ 357809 w 3132814"/>
                <a:gd name="connsiteY4" fmla="*/ 2130950 h 4540195"/>
                <a:gd name="connsiteX5" fmla="*/ 516835 w 3132814"/>
                <a:gd name="connsiteY5" fmla="*/ 2067339 h 4540195"/>
                <a:gd name="connsiteX6" fmla="*/ 381663 w 3132814"/>
                <a:gd name="connsiteY6" fmla="*/ 2003729 h 4540195"/>
                <a:gd name="connsiteX7" fmla="*/ 453224 w 3132814"/>
                <a:gd name="connsiteY7" fmla="*/ 1749287 h 4540195"/>
                <a:gd name="connsiteX8" fmla="*/ 189081 w 3132814"/>
                <a:gd name="connsiteY8" fmla="*/ 1604384 h 4540195"/>
                <a:gd name="connsiteX9" fmla="*/ 548640 w 3132814"/>
                <a:gd name="connsiteY9" fmla="*/ 1129116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52939 w 3132814"/>
                <a:gd name="connsiteY1" fmla="*/ 2695492 h 4540195"/>
                <a:gd name="connsiteX2" fmla="*/ 453224 w 3132814"/>
                <a:gd name="connsiteY2" fmla="*/ 2639833 h 4540195"/>
                <a:gd name="connsiteX3" fmla="*/ 516835 w 3132814"/>
                <a:gd name="connsiteY3" fmla="*/ 2282024 h 4540195"/>
                <a:gd name="connsiteX4" fmla="*/ 357809 w 3132814"/>
                <a:gd name="connsiteY4" fmla="*/ 2130950 h 4540195"/>
                <a:gd name="connsiteX5" fmla="*/ 516835 w 3132814"/>
                <a:gd name="connsiteY5" fmla="*/ 2067339 h 4540195"/>
                <a:gd name="connsiteX6" fmla="*/ 381663 w 3132814"/>
                <a:gd name="connsiteY6" fmla="*/ 2003729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48640 w 3132814"/>
                <a:gd name="connsiteY9" fmla="*/ 1129116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52939 w 3132814"/>
                <a:gd name="connsiteY1" fmla="*/ 2695492 h 4540195"/>
                <a:gd name="connsiteX2" fmla="*/ 453224 w 3132814"/>
                <a:gd name="connsiteY2" fmla="*/ 2639833 h 4540195"/>
                <a:gd name="connsiteX3" fmla="*/ 516835 w 3132814"/>
                <a:gd name="connsiteY3" fmla="*/ 2282024 h 4540195"/>
                <a:gd name="connsiteX4" fmla="*/ 357809 w 3132814"/>
                <a:gd name="connsiteY4" fmla="*/ 2130950 h 4540195"/>
                <a:gd name="connsiteX5" fmla="*/ 516835 w 3132814"/>
                <a:gd name="connsiteY5" fmla="*/ 2067339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48640 w 3132814"/>
                <a:gd name="connsiteY9" fmla="*/ 1129116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52939 w 3132814"/>
                <a:gd name="connsiteY1" fmla="*/ 2695492 h 4540195"/>
                <a:gd name="connsiteX2" fmla="*/ 453224 w 3132814"/>
                <a:gd name="connsiteY2" fmla="*/ 2639833 h 4540195"/>
                <a:gd name="connsiteX3" fmla="*/ 516835 w 3132814"/>
                <a:gd name="connsiteY3" fmla="*/ 2282024 h 4540195"/>
                <a:gd name="connsiteX4" fmla="*/ 357809 w 3132814"/>
                <a:gd name="connsiteY4" fmla="*/ 2130950 h 4540195"/>
                <a:gd name="connsiteX5" fmla="*/ 516835 w 3132814"/>
                <a:gd name="connsiteY5" fmla="*/ 2067339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48640 w 3132814"/>
                <a:gd name="connsiteY9" fmla="*/ 1129116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52939 w 3132814"/>
                <a:gd name="connsiteY1" fmla="*/ 2695492 h 4540195"/>
                <a:gd name="connsiteX2" fmla="*/ 453224 w 3132814"/>
                <a:gd name="connsiteY2" fmla="*/ 2639833 h 4540195"/>
                <a:gd name="connsiteX3" fmla="*/ 516835 w 3132814"/>
                <a:gd name="connsiteY3" fmla="*/ 2282024 h 4540195"/>
                <a:gd name="connsiteX4" fmla="*/ 357809 w 3132814"/>
                <a:gd name="connsiteY4" fmla="*/ 2130950 h 4540195"/>
                <a:gd name="connsiteX5" fmla="*/ 516835 w 3132814"/>
                <a:gd name="connsiteY5" fmla="*/ 2067339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48640 w 3132814"/>
                <a:gd name="connsiteY9" fmla="*/ 1129116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52939 w 3132814"/>
                <a:gd name="connsiteY1" fmla="*/ 2695492 h 4540195"/>
                <a:gd name="connsiteX2" fmla="*/ 453224 w 3132814"/>
                <a:gd name="connsiteY2" fmla="*/ 2639833 h 4540195"/>
                <a:gd name="connsiteX3" fmla="*/ 516835 w 3132814"/>
                <a:gd name="connsiteY3" fmla="*/ 2282024 h 4540195"/>
                <a:gd name="connsiteX4" fmla="*/ 357809 w 3132814"/>
                <a:gd name="connsiteY4" fmla="*/ 2130950 h 4540195"/>
                <a:gd name="connsiteX5" fmla="*/ 520365 w 3132814"/>
                <a:gd name="connsiteY5" fmla="*/ 2035565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48640 w 3132814"/>
                <a:gd name="connsiteY9" fmla="*/ 1129116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52939 w 3132814"/>
                <a:gd name="connsiteY1" fmla="*/ 2695492 h 4540195"/>
                <a:gd name="connsiteX2" fmla="*/ 453224 w 3132814"/>
                <a:gd name="connsiteY2" fmla="*/ 2639833 h 4540195"/>
                <a:gd name="connsiteX3" fmla="*/ 516835 w 3132814"/>
                <a:gd name="connsiteY3" fmla="*/ 2282024 h 4540195"/>
                <a:gd name="connsiteX4" fmla="*/ 357809 w 3132814"/>
                <a:gd name="connsiteY4" fmla="*/ 2130950 h 4540195"/>
                <a:gd name="connsiteX5" fmla="*/ 520365 w 3132814"/>
                <a:gd name="connsiteY5" fmla="*/ 2035565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48640 w 3132814"/>
                <a:gd name="connsiteY9" fmla="*/ 1129116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52939 w 3132814"/>
                <a:gd name="connsiteY1" fmla="*/ 2695492 h 4540195"/>
                <a:gd name="connsiteX2" fmla="*/ 453224 w 3132814"/>
                <a:gd name="connsiteY2" fmla="*/ 2639833 h 4540195"/>
                <a:gd name="connsiteX3" fmla="*/ 516835 w 3132814"/>
                <a:gd name="connsiteY3" fmla="*/ 2282024 h 4540195"/>
                <a:gd name="connsiteX4" fmla="*/ 389583 w 3132814"/>
                <a:gd name="connsiteY4" fmla="*/ 2138011 h 4540195"/>
                <a:gd name="connsiteX5" fmla="*/ 520365 w 3132814"/>
                <a:gd name="connsiteY5" fmla="*/ 2035565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48640 w 3132814"/>
                <a:gd name="connsiteY9" fmla="*/ 1129116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52939 w 3132814"/>
                <a:gd name="connsiteY1" fmla="*/ 2695492 h 4540195"/>
                <a:gd name="connsiteX2" fmla="*/ 453224 w 3132814"/>
                <a:gd name="connsiteY2" fmla="*/ 2639833 h 4540195"/>
                <a:gd name="connsiteX3" fmla="*/ 516835 w 3132814"/>
                <a:gd name="connsiteY3" fmla="*/ 2282024 h 4540195"/>
                <a:gd name="connsiteX4" fmla="*/ 389583 w 3132814"/>
                <a:gd name="connsiteY4" fmla="*/ 2138011 h 4540195"/>
                <a:gd name="connsiteX5" fmla="*/ 520365 w 3132814"/>
                <a:gd name="connsiteY5" fmla="*/ 2035565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48640 w 3132814"/>
                <a:gd name="connsiteY9" fmla="*/ 1129116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52939 w 3132814"/>
                <a:gd name="connsiteY1" fmla="*/ 2695492 h 4540195"/>
                <a:gd name="connsiteX2" fmla="*/ 453224 w 3132814"/>
                <a:gd name="connsiteY2" fmla="*/ 2639833 h 4540195"/>
                <a:gd name="connsiteX3" fmla="*/ 481530 w 3132814"/>
                <a:gd name="connsiteY3" fmla="*/ 2250249 h 4540195"/>
                <a:gd name="connsiteX4" fmla="*/ 389583 w 3132814"/>
                <a:gd name="connsiteY4" fmla="*/ 2138011 h 4540195"/>
                <a:gd name="connsiteX5" fmla="*/ 520365 w 3132814"/>
                <a:gd name="connsiteY5" fmla="*/ 2035565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48640 w 3132814"/>
                <a:gd name="connsiteY9" fmla="*/ 1129116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52939 w 3132814"/>
                <a:gd name="connsiteY1" fmla="*/ 2695492 h 4540195"/>
                <a:gd name="connsiteX2" fmla="*/ 453224 w 3132814"/>
                <a:gd name="connsiteY2" fmla="*/ 2639833 h 4540195"/>
                <a:gd name="connsiteX3" fmla="*/ 481530 w 3132814"/>
                <a:gd name="connsiteY3" fmla="*/ 2250249 h 4540195"/>
                <a:gd name="connsiteX4" fmla="*/ 389583 w 3132814"/>
                <a:gd name="connsiteY4" fmla="*/ 2138011 h 4540195"/>
                <a:gd name="connsiteX5" fmla="*/ 520365 w 3132814"/>
                <a:gd name="connsiteY5" fmla="*/ 2035565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48640 w 3132814"/>
                <a:gd name="connsiteY9" fmla="*/ 1129116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52939 w 3132814"/>
                <a:gd name="connsiteY1" fmla="*/ 2695492 h 4540195"/>
                <a:gd name="connsiteX2" fmla="*/ 470877 w 3132814"/>
                <a:gd name="connsiteY2" fmla="*/ 2618650 h 4540195"/>
                <a:gd name="connsiteX3" fmla="*/ 481530 w 3132814"/>
                <a:gd name="connsiteY3" fmla="*/ 2250249 h 4540195"/>
                <a:gd name="connsiteX4" fmla="*/ 389583 w 3132814"/>
                <a:gd name="connsiteY4" fmla="*/ 2138011 h 4540195"/>
                <a:gd name="connsiteX5" fmla="*/ 520365 w 3132814"/>
                <a:gd name="connsiteY5" fmla="*/ 2035565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48640 w 3132814"/>
                <a:gd name="connsiteY9" fmla="*/ 1129116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52939 w 3132814"/>
                <a:gd name="connsiteY1" fmla="*/ 2695492 h 4540195"/>
                <a:gd name="connsiteX2" fmla="*/ 470877 w 3132814"/>
                <a:gd name="connsiteY2" fmla="*/ 2618650 h 4540195"/>
                <a:gd name="connsiteX3" fmla="*/ 481530 w 3132814"/>
                <a:gd name="connsiteY3" fmla="*/ 2250249 h 4540195"/>
                <a:gd name="connsiteX4" fmla="*/ 389583 w 3132814"/>
                <a:gd name="connsiteY4" fmla="*/ 2138011 h 4540195"/>
                <a:gd name="connsiteX5" fmla="*/ 520365 w 3132814"/>
                <a:gd name="connsiteY5" fmla="*/ 2035565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48640 w 3132814"/>
                <a:gd name="connsiteY9" fmla="*/ 1129116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52939 w 3132814"/>
                <a:gd name="connsiteY1" fmla="*/ 2695492 h 4540195"/>
                <a:gd name="connsiteX2" fmla="*/ 470877 w 3132814"/>
                <a:gd name="connsiteY2" fmla="*/ 2618650 h 4540195"/>
                <a:gd name="connsiteX3" fmla="*/ 481530 w 3132814"/>
                <a:gd name="connsiteY3" fmla="*/ 2250249 h 4540195"/>
                <a:gd name="connsiteX4" fmla="*/ 389583 w 3132814"/>
                <a:gd name="connsiteY4" fmla="*/ 2138011 h 4540195"/>
                <a:gd name="connsiteX5" fmla="*/ 520365 w 3132814"/>
                <a:gd name="connsiteY5" fmla="*/ 2035565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48640 w 3132814"/>
                <a:gd name="connsiteY9" fmla="*/ 1129116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52939 w 3132814"/>
                <a:gd name="connsiteY1" fmla="*/ 2695492 h 4540195"/>
                <a:gd name="connsiteX2" fmla="*/ 460285 w 3132814"/>
                <a:gd name="connsiteY2" fmla="*/ 2636302 h 4540195"/>
                <a:gd name="connsiteX3" fmla="*/ 481530 w 3132814"/>
                <a:gd name="connsiteY3" fmla="*/ 2250249 h 4540195"/>
                <a:gd name="connsiteX4" fmla="*/ 389583 w 3132814"/>
                <a:gd name="connsiteY4" fmla="*/ 2138011 h 4540195"/>
                <a:gd name="connsiteX5" fmla="*/ 520365 w 3132814"/>
                <a:gd name="connsiteY5" fmla="*/ 2035565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48640 w 3132814"/>
                <a:gd name="connsiteY9" fmla="*/ 1129116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52939 w 3132814"/>
                <a:gd name="connsiteY1" fmla="*/ 2695492 h 4540195"/>
                <a:gd name="connsiteX2" fmla="*/ 460285 w 3132814"/>
                <a:gd name="connsiteY2" fmla="*/ 2636302 h 4540195"/>
                <a:gd name="connsiteX3" fmla="*/ 481530 w 3132814"/>
                <a:gd name="connsiteY3" fmla="*/ 2250249 h 4540195"/>
                <a:gd name="connsiteX4" fmla="*/ 389583 w 3132814"/>
                <a:gd name="connsiteY4" fmla="*/ 2138011 h 4540195"/>
                <a:gd name="connsiteX5" fmla="*/ 520365 w 3132814"/>
                <a:gd name="connsiteY5" fmla="*/ 2035565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48640 w 3132814"/>
                <a:gd name="connsiteY9" fmla="*/ 1129116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70592 w 3132814"/>
                <a:gd name="connsiteY1" fmla="*/ 2674309 h 4540195"/>
                <a:gd name="connsiteX2" fmla="*/ 460285 w 3132814"/>
                <a:gd name="connsiteY2" fmla="*/ 2636302 h 4540195"/>
                <a:gd name="connsiteX3" fmla="*/ 481530 w 3132814"/>
                <a:gd name="connsiteY3" fmla="*/ 2250249 h 4540195"/>
                <a:gd name="connsiteX4" fmla="*/ 389583 w 3132814"/>
                <a:gd name="connsiteY4" fmla="*/ 2138011 h 4540195"/>
                <a:gd name="connsiteX5" fmla="*/ 520365 w 3132814"/>
                <a:gd name="connsiteY5" fmla="*/ 2035565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48640 w 3132814"/>
                <a:gd name="connsiteY9" fmla="*/ 1129116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70592 w 3132814"/>
                <a:gd name="connsiteY1" fmla="*/ 2674309 h 4540195"/>
                <a:gd name="connsiteX2" fmla="*/ 460285 w 3132814"/>
                <a:gd name="connsiteY2" fmla="*/ 2636302 h 4540195"/>
                <a:gd name="connsiteX3" fmla="*/ 481530 w 3132814"/>
                <a:gd name="connsiteY3" fmla="*/ 2250249 h 4540195"/>
                <a:gd name="connsiteX4" fmla="*/ 389583 w 3132814"/>
                <a:gd name="connsiteY4" fmla="*/ 2138011 h 4540195"/>
                <a:gd name="connsiteX5" fmla="*/ 520365 w 3132814"/>
                <a:gd name="connsiteY5" fmla="*/ 2035565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48640 w 3132814"/>
                <a:gd name="connsiteY9" fmla="*/ 1129116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70592 w 3132814"/>
                <a:gd name="connsiteY1" fmla="*/ 2674309 h 4540195"/>
                <a:gd name="connsiteX2" fmla="*/ 460285 w 3132814"/>
                <a:gd name="connsiteY2" fmla="*/ 2636302 h 4540195"/>
                <a:gd name="connsiteX3" fmla="*/ 481530 w 3132814"/>
                <a:gd name="connsiteY3" fmla="*/ 2250249 h 4540195"/>
                <a:gd name="connsiteX4" fmla="*/ 389583 w 3132814"/>
                <a:gd name="connsiteY4" fmla="*/ 2138011 h 4540195"/>
                <a:gd name="connsiteX5" fmla="*/ 520365 w 3132814"/>
                <a:gd name="connsiteY5" fmla="*/ 2035565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48640 w 3132814"/>
                <a:gd name="connsiteY9" fmla="*/ 1129116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70592 w 3132814"/>
                <a:gd name="connsiteY1" fmla="*/ 2674309 h 4540195"/>
                <a:gd name="connsiteX2" fmla="*/ 460285 w 3132814"/>
                <a:gd name="connsiteY2" fmla="*/ 2636302 h 4540195"/>
                <a:gd name="connsiteX3" fmla="*/ 481530 w 3132814"/>
                <a:gd name="connsiteY3" fmla="*/ 2250249 h 4540195"/>
                <a:gd name="connsiteX4" fmla="*/ 389583 w 3132814"/>
                <a:gd name="connsiteY4" fmla="*/ 2138011 h 4540195"/>
                <a:gd name="connsiteX5" fmla="*/ 548609 w 3132814"/>
                <a:gd name="connsiteY5" fmla="*/ 2014382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48640 w 3132814"/>
                <a:gd name="connsiteY9" fmla="*/ 1129116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70592 w 3132814"/>
                <a:gd name="connsiteY1" fmla="*/ 2674309 h 4540195"/>
                <a:gd name="connsiteX2" fmla="*/ 460285 w 3132814"/>
                <a:gd name="connsiteY2" fmla="*/ 2636302 h 4540195"/>
                <a:gd name="connsiteX3" fmla="*/ 481530 w 3132814"/>
                <a:gd name="connsiteY3" fmla="*/ 2250249 h 4540195"/>
                <a:gd name="connsiteX4" fmla="*/ 389583 w 3132814"/>
                <a:gd name="connsiteY4" fmla="*/ 2138011 h 4540195"/>
                <a:gd name="connsiteX5" fmla="*/ 548609 w 3132814"/>
                <a:gd name="connsiteY5" fmla="*/ 2014382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48640 w 3132814"/>
                <a:gd name="connsiteY9" fmla="*/ 1129116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70592 w 3132814"/>
                <a:gd name="connsiteY1" fmla="*/ 2674309 h 4540195"/>
                <a:gd name="connsiteX2" fmla="*/ 460285 w 3132814"/>
                <a:gd name="connsiteY2" fmla="*/ 2636302 h 4540195"/>
                <a:gd name="connsiteX3" fmla="*/ 481530 w 3132814"/>
                <a:gd name="connsiteY3" fmla="*/ 2250249 h 4540195"/>
                <a:gd name="connsiteX4" fmla="*/ 389583 w 3132814"/>
                <a:gd name="connsiteY4" fmla="*/ 2138011 h 4540195"/>
                <a:gd name="connsiteX5" fmla="*/ 548609 w 3132814"/>
                <a:gd name="connsiteY5" fmla="*/ 2014382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48640 w 3132814"/>
                <a:gd name="connsiteY9" fmla="*/ 1129116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70592 w 3132814"/>
                <a:gd name="connsiteY1" fmla="*/ 2674309 h 4540195"/>
                <a:gd name="connsiteX2" fmla="*/ 460285 w 3132814"/>
                <a:gd name="connsiteY2" fmla="*/ 2636302 h 4540195"/>
                <a:gd name="connsiteX3" fmla="*/ 481530 w 3132814"/>
                <a:gd name="connsiteY3" fmla="*/ 2250249 h 4540195"/>
                <a:gd name="connsiteX4" fmla="*/ 389583 w 3132814"/>
                <a:gd name="connsiteY4" fmla="*/ 2138011 h 4540195"/>
                <a:gd name="connsiteX5" fmla="*/ 548609 w 3132814"/>
                <a:gd name="connsiteY5" fmla="*/ 2014382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48640 w 3132814"/>
                <a:gd name="connsiteY9" fmla="*/ 1129116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70592 w 3132814"/>
                <a:gd name="connsiteY1" fmla="*/ 2674309 h 4540195"/>
                <a:gd name="connsiteX2" fmla="*/ 460285 w 3132814"/>
                <a:gd name="connsiteY2" fmla="*/ 2636302 h 4540195"/>
                <a:gd name="connsiteX3" fmla="*/ 481530 w 3132814"/>
                <a:gd name="connsiteY3" fmla="*/ 2250249 h 4540195"/>
                <a:gd name="connsiteX4" fmla="*/ 389583 w 3132814"/>
                <a:gd name="connsiteY4" fmla="*/ 2138011 h 4540195"/>
                <a:gd name="connsiteX5" fmla="*/ 548609 w 3132814"/>
                <a:gd name="connsiteY5" fmla="*/ 2014382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55701 w 3132814"/>
                <a:gd name="connsiteY9" fmla="*/ 1146769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70592 w 3132814"/>
                <a:gd name="connsiteY1" fmla="*/ 2674309 h 4540195"/>
                <a:gd name="connsiteX2" fmla="*/ 460285 w 3132814"/>
                <a:gd name="connsiteY2" fmla="*/ 2636302 h 4540195"/>
                <a:gd name="connsiteX3" fmla="*/ 481530 w 3132814"/>
                <a:gd name="connsiteY3" fmla="*/ 2250249 h 4540195"/>
                <a:gd name="connsiteX4" fmla="*/ 389583 w 3132814"/>
                <a:gd name="connsiteY4" fmla="*/ 2138011 h 4540195"/>
                <a:gd name="connsiteX5" fmla="*/ 548609 w 3132814"/>
                <a:gd name="connsiteY5" fmla="*/ 2014382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55701 w 3132814"/>
                <a:gd name="connsiteY9" fmla="*/ 1146769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70592 w 3132814"/>
                <a:gd name="connsiteY1" fmla="*/ 2674309 h 4540195"/>
                <a:gd name="connsiteX2" fmla="*/ 460285 w 3132814"/>
                <a:gd name="connsiteY2" fmla="*/ 2636302 h 4540195"/>
                <a:gd name="connsiteX3" fmla="*/ 481530 w 3132814"/>
                <a:gd name="connsiteY3" fmla="*/ 2250249 h 4540195"/>
                <a:gd name="connsiteX4" fmla="*/ 389583 w 3132814"/>
                <a:gd name="connsiteY4" fmla="*/ 2138011 h 4540195"/>
                <a:gd name="connsiteX5" fmla="*/ 548609 w 3132814"/>
                <a:gd name="connsiteY5" fmla="*/ 2014382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55701 w 3132814"/>
                <a:gd name="connsiteY9" fmla="*/ 1146769 h 4540195"/>
                <a:gd name="connsiteX10" fmla="*/ 1064523 w 3132814"/>
                <a:gd name="connsiteY10" fmla="*/ 74202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70592 w 3132814"/>
                <a:gd name="connsiteY1" fmla="*/ 2674309 h 4540195"/>
                <a:gd name="connsiteX2" fmla="*/ 460285 w 3132814"/>
                <a:gd name="connsiteY2" fmla="*/ 2636302 h 4540195"/>
                <a:gd name="connsiteX3" fmla="*/ 481530 w 3132814"/>
                <a:gd name="connsiteY3" fmla="*/ 2250249 h 4540195"/>
                <a:gd name="connsiteX4" fmla="*/ 389583 w 3132814"/>
                <a:gd name="connsiteY4" fmla="*/ 2138011 h 4540195"/>
                <a:gd name="connsiteX5" fmla="*/ 548609 w 3132814"/>
                <a:gd name="connsiteY5" fmla="*/ 2014382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55701 w 3132814"/>
                <a:gd name="connsiteY9" fmla="*/ 1146769 h 4540195"/>
                <a:gd name="connsiteX10" fmla="*/ 1064523 w 3132814"/>
                <a:gd name="connsiteY10" fmla="*/ 74202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70592 w 3132814"/>
                <a:gd name="connsiteY1" fmla="*/ 2674309 h 4540195"/>
                <a:gd name="connsiteX2" fmla="*/ 460285 w 3132814"/>
                <a:gd name="connsiteY2" fmla="*/ 2636302 h 4540195"/>
                <a:gd name="connsiteX3" fmla="*/ 481530 w 3132814"/>
                <a:gd name="connsiteY3" fmla="*/ 2250249 h 4540195"/>
                <a:gd name="connsiteX4" fmla="*/ 389583 w 3132814"/>
                <a:gd name="connsiteY4" fmla="*/ 2138011 h 4540195"/>
                <a:gd name="connsiteX5" fmla="*/ 548609 w 3132814"/>
                <a:gd name="connsiteY5" fmla="*/ 2014382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55701 w 3132814"/>
                <a:gd name="connsiteY9" fmla="*/ 1146769 h 4540195"/>
                <a:gd name="connsiteX10" fmla="*/ 1064523 w 3132814"/>
                <a:gd name="connsiteY10" fmla="*/ 74202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70592 w 3132814"/>
                <a:gd name="connsiteY1" fmla="*/ 2674309 h 4540195"/>
                <a:gd name="connsiteX2" fmla="*/ 460285 w 3132814"/>
                <a:gd name="connsiteY2" fmla="*/ 2636302 h 4540195"/>
                <a:gd name="connsiteX3" fmla="*/ 481530 w 3132814"/>
                <a:gd name="connsiteY3" fmla="*/ 2250249 h 4540195"/>
                <a:gd name="connsiteX4" fmla="*/ 389583 w 3132814"/>
                <a:gd name="connsiteY4" fmla="*/ 2138011 h 4540195"/>
                <a:gd name="connsiteX5" fmla="*/ 548609 w 3132814"/>
                <a:gd name="connsiteY5" fmla="*/ 2014382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55701 w 3132814"/>
                <a:gd name="connsiteY9" fmla="*/ 1146769 h 4540195"/>
                <a:gd name="connsiteX10" fmla="*/ 1036279 w 3132814"/>
                <a:gd name="connsiteY10" fmla="*/ 70672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70592 w 3132814"/>
                <a:gd name="connsiteY1" fmla="*/ 2674309 h 4540195"/>
                <a:gd name="connsiteX2" fmla="*/ 460285 w 3132814"/>
                <a:gd name="connsiteY2" fmla="*/ 2636302 h 4540195"/>
                <a:gd name="connsiteX3" fmla="*/ 481530 w 3132814"/>
                <a:gd name="connsiteY3" fmla="*/ 2250249 h 4540195"/>
                <a:gd name="connsiteX4" fmla="*/ 389583 w 3132814"/>
                <a:gd name="connsiteY4" fmla="*/ 2138011 h 4540195"/>
                <a:gd name="connsiteX5" fmla="*/ 548609 w 3132814"/>
                <a:gd name="connsiteY5" fmla="*/ 2014382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55701 w 3132814"/>
                <a:gd name="connsiteY9" fmla="*/ 1146769 h 4540195"/>
                <a:gd name="connsiteX10" fmla="*/ 1036279 w 3132814"/>
                <a:gd name="connsiteY10" fmla="*/ 70672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128457 h 4575595"/>
                <a:gd name="connsiteX1" fmla="*/ 1170592 w 3132814"/>
                <a:gd name="connsiteY1" fmla="*/ 2709709 h 4575595"/>
                <a:gd name="connsiteX2" fmla="*/ 460285 w 3132814"/>
                <a:gd name="connsiteY2" fmla="*/ 2671702 h 4575595"/>
                <a:gd name="connsiteX3" fmla="*/ 481530 w 3132814"/>
                <a:gd name="connsiteY3" fmla="*/ 2285649 h 4575595"/>
                <a:gd name="connsiteX4" fmla="*/ 389583 w 3132814"/>
                <a:gd name="connsiteY4" fmla="*/ 2173411 h 4575595"/>
                <a:gd name="connsiteX5" fmla="*/ 548609 w 3132814"/>
                <a:gd name="connsiteY5" fmla="*/ 2049782 h 4575595"/>
                <a:gd name="connsiteX6" fmla="*/ 353419 w 3132814"/>
                <a:gd name="connsiteY6" fmla="*/ 1975580 h 4575595"/>
                <a:gd name="connsiteX7" fmla="*/ 460285 w 3132814"/>
                <a:gd name="connsiteY7" fmla="*/ 1770565 h 4575595"/>
                <a:gd name="connsiteX8" fmla="*/ 189081 w 3132814"/>
                <a:gd name="connsiteY8" fmla="*/ 1639784 h 4575595"/>
                <a:gd name="connsiteX9" fmla="*/ 555701 w 3132814"/>
                <a:gd name="connsiteY9" fmla="*/ 1182169 h 4575595"/>
                <a:gd name="connsiteX10" fmla="*/ 1036279 w 3132814"/>
                <a:gd name="connsiteY10" fmla="*/ 106072 h 4575595"/>
                <a:gd name="connsiteX11" fmla="*/ 2226365 w 3132814"/>
                <a:gd name="connsiteY11" fmla="*/ 35400 h 4575595"/>
                <a:gd name="connsiteX12" fmla="*/ 3132814 w 3132814"/>
                <a:gd name="connsiteY12" fmla="*/ 1299657 h 4575595"/>
                <a:gd name="connsiteX13" fmla="*/ 2520563 w 3132814"/>
                <a:gd name="connsiteY13" fmla="*/ 2229960 h 4575595"/>
                <a:gd name="connsiteX14" fmla="*/ 2433099 w 3132814"/>
                <a:gd name="connsiteY14" fmla="*/ 3120506 h 4575595"/>
                <a:gd name="connsiteX15" fmla="*/ 1375576 w 3132814"/>
                <a:gd name="connsiteY15" fmla="*/ 3549876 h 4575595"/>
                <a:gd name="connsiteX16" fmla="*/ 1558456 w 3132814"/>
                <a:gd name="connsiteY16" fmla="*/ 3064847 h 4575595"/>
                <a:gd name="connsiteX17" fmla="*/ 2425148 w 3132814"/>
                <a:gd name="connsiteY17" fmla="*/ 3518071 h 4575595"/>
                <a:gd name="connsiteX18" fmla="*/ 1335819 w 3132814"/>
                <a:gd name="connsiteY18" fmla="*/ 3732756 h 4575595"/>
                <a:gd name="connsiteX19" fmla="*/ 1319916 w 3132814"/>
                <a:gd name="connsiteY19" fmla="*/ 3446510 h 4575595"/>
                <a:gd name="connsiteX20" fmla="*/ 2496709 w 3132814"/>
                <a:gd name="connsiteY20" fmla="*/ 3756610 h 4575595"/>
                <a:gd name="connsiteX21" fmla="*/ 1502796 w 3132814"/>
                <a:gd name="connsiteY21" fmla="*/ 3979247 h 4575595"/>
                <a:gd name="connsiteX22" fmla="*/ 1391478 w 3132814"/>
                <a:gd name="connsiteY22" fmla="*/ 3788416 h 4575595"/>
                <a:gd name="connsiteX23" fmla="*/ 2456953 w 3132814"/>
                <a:gd name="connsiteY23" fmla="*/ 3931539 h 4575595"/>
                <a:gd name="connsiteX24" fmla="*/ 1757238 w 3132814"/>
                <a:gd name="connsiteY24" fmla="*/ 4209835 h 4575595"/>
                <a:gd name="connsiteX25" fmla="*/ 1876508 w 3132814"/>
                <a:gd name="connsiteY25" fmla="*/ 3971296 h 4575595"/>
                <a:gd name="connsiteX26" fmla="*/ 2250219 w 3132814"/>
                <a:gd name="connsiteY26" fmla="*/ 4209835 h 4575595"/>
                <a:gd name="connsiteX27" fmla="*/ 731520 w 3132814"/>
                <a:gd name="connsiteY27" fmla="*/ 4241640 h 4575595"/>
                <a:gd name="connsiteX28" fmla="*/ 636104 w 3132814"/>
                <a:gd name="connsiteY28" fmla="*/ 3859977 h 4575595"/>
                <a:gd name="connsiteX29" fmla="*/ 620202 w 3132814"/>
                <a:gd name="connsiteY29" fmla="*/ 4345007 h 4575595"/>
                <a:gd name="connsiteX30" fmla="*/ 508883 w 3132814"/>
                <a:gd name="connsiteY30" fmla="*/ 3677097 h 4575595"/>
                <a:gd name="connsiteX31" fmla="*/ 477078 w 3132814"/>
                <a:gd name="connsiteY31" fmla="*/ 4575595 h 4575595"/>
                <a:gd name="connsiteX32" fmla="*/ 389614 w 3132814"/>
                <a:gd name="connsiteY32" fmla="*/ 4130322 h 4575595"/>
                <a:gd name="connsiteX33" fmla="*/ 310101 w 3132814"/>
                <a:gd name="connsiteY33" fmla="*/ 4217786 h 4575595"/>
                <a:gd name="connsiteX34" fmla="*/ 0 w 3132814"/>
                <a:gd name="connsiteY34" fmla="*/ 4178030 h 4575595"/>
                <a:gd name="connsiteX0" fmla="*/ 1304014 w 3132814"/>
                <a:gd name="connsiteY0" fmla="*/ 3135260 h 4582398"/>
                <a:gd name="connsiteX1" fmla="*/ 1170592 w 3132814"/>
                <a:gd name="connsiteY1" fmla="*/ 2716512 h 4582398"/>
                <a:gd name="connsiteX2" fmla="*/ 460285 w 3132814"/>
                <a:gd name="connsiteY2" fmla="*/ 2678505 h 4582398"/>
                <a:gd name="connsiteX3" fmla="*/ 481530 w 3132814"/>
                <a:gd name="connsiteY3" fmla="*/ 2292452 h 4582398"/>
                <a:gd name="connsiteX4" fmla="*/ 389583 w 3132814"/>
                <a:gd name="connsiteY4" fmla="*/ 2180214 h 4582398"/>
                <a:gd name="connsiteX5" fmla="*/ 548609 w 3132814"/>
                <a:gd name="connsiteY5" fmla="*/ 2056585 h 4582398"/>
                <a:gd name="connsiteX6" fmla="*/ 353419 w 3132814"/>
                <a:gd name="connsiteY6" fmla="*/ 1982383 h 4582398"/>
                <a:gd name="connsiteX7" fmla="*/ 460285 w 3132814"/>
                <a:gd name="connsiteY7" fmla="*/ 1777368 h 4582398"/>
                <a:gd name="connsiteX8" fmla="*/ 189081 w 3132814"/>
                <a:gd name="connsiteY8" fmla="*/ 1646587 h 4582398"/>
                <a:gd name="connsiteX9" fmla="*/ 555701 w 3132814"/>
                <a:gd name="connsiteY9" fmla="*/ 1188972 h 4582398"/>
                <a:gd name="connsiteX10" fmla="*/ 1036279 w 3132814"/>
                <a:gd name="connsiteY10" fmla="*/ 112875 h 4582398"/>
                <a:gd name="connsiteX11" fmla="*/ 2265200 w 3132814"/>
                <a:gd name="connsiteY11" fmla="*/ 24551 h 4582398"/>
                <a:gd name="connsiteX12" fmla="*/ 3132814 w 3132814"/>
                <a:gd name="connsiteY12" fmla="*/ 1306460 h 4582398"/>
                <a:gd name="connsiteX13" fmla="*/ 2520563 w 3132814"/>
                <a:gd name="connsiteY13" fmla="*/ 2236763 h 4582398"/>
                <a:gd name="connsiteX14" fmla="*/ 2433099 w 3132814"/>
                <a:gd name="connsiteY14" fmla="*/ 3127309 h 4582398"/>
                <a:gd name="connsiteX15" fmla="*/ 1375576 w 3132814"/>
                <a:gd name="connsiteY15" fmla="*/ 3556679 h 4582398"/>
                <a:gd name="connsiteX16" fmla="*/ 1558456 w 3132814"/>
                <a:gd name="connsiteY16" fmla="*/ 3071650 h 4582398"/>
                <a:gd name="connsiteX17" fmla="*/ 2425148 w 3132814"/>
                <a:gd name="connsiteY17" fmla="*/ 3524874 h 4582398"/>
                <a:gd name="connsiteX18" fmla="*/ 1335819 w 3132814"/>
                <a:gd name="connsiteY18" fmla="*/ 3739559 h 4582398"/>
                <a:gd name="connsiteX19" fmla="*/ 1319916 w 3132814"/>
                <a:gd name="connsiteY19" fmla="*/ 3453313 h 4582398"/>
                <a:gd name="connsiteX20" fmla="*/ 2496709 w 3132814"/>
                <a:gd name="connsiteY20" fmla="*/ 3763413 h 4582398"/>
                <a:gd name="connsiteX21" fmla="*/ 1502796 w 3132814"/>
                <a:gd name="connsiteY21" fmla="*/ 3986050 h 4582398"/>
                <a:gd name="connsiteX22" fmla="*/ 1391478 w 3132814"/>
                <a:gd name="connsiteY22" fmla="*/ 3795219 h 4582398"/>
                <a:gd name="connsiteX23" fmla="*/ 2456953 w 3132814"/>
                <a:gd name="connsiteY23" fmla="*/ 3938342 h 4582398"/>
                <a:gd name="connsiteX24" fmla="*/ 1757238 w 3132814"/>
                <a:gd name="connsiteY24" fmla="*/ 4216638 h 4582398"/>
                <a:gd name="connsiteX25" fmla="*/ 1876508 w 3132814"/>
                <a:gd name="connsiteY25" fmla="*/ 3978099 h 4582398"/>
                <a:gd name="connsiteX26" fmla="*/ 2250219 w 3132814"/>
                <a:gd name="connsiteY26" fmla="*/ 4216638 h 4582398"/>
                <a:gd name="connsiteX27" fmla="*/ 731520 w 3132814"/>
                <a:gd name="connsiteY27" fmla="*/ 4248443 h 4582398"/>
                <a:gd name="connsiteX28" fmla="*/ 636104 w 3132814"/>
                <a:gd name="connsiteY28" fmla="*/ 3866780 h 4582398"/>
                <a:gd name="connsiteX29" fmla="*/ 620202 w 3132814"/>
                <a:gd name="connsiteY29" fmla="*/ 4351810 h 4582398"/>
                <a:gd name="connsiteX30" fmla="*/ 508883 w 3132814"/>
                <a:gd name="connsiteY30" fmla="*/ 3683900 h 4582398"/>
                <a:gd name="connsiteX31" fmla="*/ 477078 w 3132814"/>
                <a:gd name="connsiteY31" fmla="*/ 4582398 h 4582398"/>
                <a:gd name="connsiteX32" fmla="*/ 389614 w 3132814"/>
                <a:gd name="connsiteY32" fmla="*/ 4137125 h 4582398"/>
                <a:gd name="connsiteX33" fmla="*/ 310101 w 3132814"/>
                <a:gd name="connsiteY33" fmla="*/ 4224589 h 4582398"/>
                <a:gd name="connsiteX34" fmla="*/ 0 w 3132814"/>
                <a:gd name="connsiteY34" fmla="*/ 4184833 h 4582398"/>
                <a:gd name="connsiteX0" fmla="*/ 1304014 w 3132814"/>
                <a:gd name="connsiteY0" fmla="*/ 3195411 h 4642549"/>
                <a:gd name="connsiteX1" fmla="*/ 1170592 w 3132814"/>
                <a:gd name="connsiteY1" fmla="*/ 2776663 h 4642549"/>
                <a:gd name="connsiteX2" fmla="*/ 460285 w 3132814"/>
                <a:gd name="connsiteY2" fmla="*/ 2738656 h 4642549"/>
                <a:gd name="connsiteX3" fmla="*/ 481530 w 3132814"/>
                <a:gd name="connsiteY3" fmla="*/ 2352603 h 4642549"/>
                <a:gd name="connsiteX4" fmla="*/ 389583 w 3132814"/>
                <a:gd name="connsiteY4" fmla="*/ 2240365 h 4642549"/>
                <a:gd name="connsiteX5" fmla="*/ 548609 w 3132814"/>
                <a:gd name="connsiteY5" fmla="*/ 2116736 h 4642549"/>
                <a:gd name="connsiteX6" fmla="*/ 353419 w 3132814"/>
                <a:gd name="connsiteY6" fmla="*/ 2042534 h 4642549"/>
                <a:gd name="connsiteX7" fmla="*/ 460285 w 3132814"/>
                <a:gd name="connsiteY7" fmla="*/ 1837519 h 4642549"/>
                <a:gd name="connsiteX8" fmla="*/ 189081 w 3132814"/>
                <a:gd name="connsiteY8" fmla="*/ 1706738 h 4642549"/>
                <a:gd name="connsiteX9" fmla="*/ 555701 w 3132814"/>
                <a:gd name="connsiteY9" fmla="*/ 1249123 h 4642549"/>
                <a:gd name="connsiteX10" fmla="*/ 1036279 w 3132814"/>
                <a:gd name="connsiteY10" fmla="*/ 173026 h 4642549"/>
                <a:gd name="connsiteX11" fmla="*/ 2265200 w 3132814"/>
                <a:gd name="connsiteY11" fmla="*/ 84702 h 4642549"/>
                <a:gd name="connsiteX12" fmla="*/ 3132814 w 3132814"/>
                <a:gd name="connsiteY12" fmla="*/ 1366611 h 4642549"/>
                <a:gd name="connsiteX13" fmla="*/ 2520563 w 3132814"/>
                <a:gd name="connsiteY13" fmla="*/ 2296914 h 4642549"/>
                <a:gd name="connsiteX14" fmla="*/ 2433099 w 3132814"/>
                <a:gd name="connsiteY14" fmla="*/ 3187460 h 4642549"/>
                <a:gd name="connsiteX15" fmla="*/ 1375576 w 3132814"/>
                <a:gd name="connsiteY15" fmla="*/ 3616830 h 4642549"/>
                <a:gd name="connsiteX16" fmla="*/ 1558456 w 3132814"/>
                <a:gd name="connsiteY16" fmla="*/ 3131801 h 4642549"/>
                <a:gd name="connsiteX17" fmla="*/ 2425148 w 3132814"/>
                <a:gd name="connsiteY17" fmla="*/ 3585025 h 4642549"/>
                <a:gd name="connsiteX18" fmla="*/ 1335819 w 3132814"/>
                <a:gd name="connsiteY18" fmla="*/ 3799710 h 4642549"/>
                <a:gd name="connsiteX19" fmla="*/ 1319916 w 3132814"/>
                <a:gd name="connsiteY19" fmla="*/ 3513464 h 4642549"/>
                <a:gd name="connsiteX20" fmla="*/ 2496709 w 3132814"/>
                <a:gd name="connsiteY20" fmla="*/ 3823564 h 4642549"/>
                <a:gd name="connsiteX21" fmla="*/ 1502796 w 3132814"/>
                <a:gd name="connsiteY21" fmla="*/ 4046201 h 4642549"/>
                <a:gd name="connsiteX22" fmla="*/ 1391478 w 3132814"/>
                <a:gd name="connsiteY22" fmla="*/ 3855370 h 4642549"/>
                <a:gd name="connsiteX23" fmla="*/ 2456953 w 3132814"/>
                <a:gd name="connsiteY23" fmla="*/ 3998493 h 4642549"/>
                <a:gd name="connsiteX24" fmla="*/ 1757238 w 3132814"/>
                <a:gd name="connsiteY24" fmla="*/ 4276789 h 4642549"/>
                <a:gd name="connsiteX25" fmla="*/ 1876508 w 3132814"/>
                <a:gd name="connsiteY25" fmla="*/ 4038250 h 4642549"/>
                <a:gd name="connsiteX26" fmla="*/ 2250219 w 3132814"/>
                <a:gd name="connsiteY26" fmla="*/ 4276789 h 4642549"/>
                <a:gd name="connsiteX27" fmla="*/ 731520 w 3132814"/>
                <a:gd name="connsiteY27" fmla="*/ 4308594 h 4642549"/>
                <a:gd name="connsiteX28" fmla="*/ 636104 w 3132814"/>
                <a:gd name="connsiteY28" fmla="*/ 3926931 h 4642549"/>
                <a:gd name="connsiteX29" fmla="*/ 620202 w 3132814"/>
                <a:gd name="connsiteY29" fmla="*/ 4411961 h 4642549"/>
                <a:gd name="connsiteX30" fmla="*/ 508883 w 3132814"/>
                <a:gd name="connsiteY30" fmla="*/ 3744051 h 4642549"/>
                <a:gd name="connsiteX31" fmla="*/ 477078 w 3132814"/>
                <a:gd name="connsiteY31" fmla="*/ 4642549 h 4642549"/>
                <a:gd name="connsiteX32" fmla="*/ 389614 w 3132814"/>
                <a:gd name="connsiteY32" fmla="*/ 4197276 h 4642549"/>
                <a:gd name="connsiteX33" fmla="*/ 310101 w 3132814"/>
                <a:gd name="connsiteY33" fmla="*/ 4284740 h 4642549"/>
                <a:gd name="connsiteX34" fmla="*/ 0 w 3132814"/>
                <a:gd name="connsiteY34" fmla="*/ 4244984 h 4642549"/>
                <a:gd name="connsiteX0" fmla="*/ 1304014 w 3132814"/>
                <a:gd name="connsiteY0" fmla="*/ 3195411 h 4642549"/>
                <a:gd name="connsiteX1" fmla="*/ 1170592 w 3132814"/>
                <a:gd name="connsiteY1" fmla="*/ 2776663 h 4642549"/>
                <a:gd name="connsiteX2" fmla="*/ 460285 w 3132814"/>
                <a:gd name="connsiteY2" fmla="*/ 2738656 h 4642549"/>
                <a:gd name="connsiteX3" fmla="*/ 481530 w 3132814"/>
                <a:gd name="connsiteY3" fmla="*/ 2352603 h 4642549"/>
                <a:gd name="connsiteX4" fmla="*/ 389583 w 3132814"/>
                <a:gd name="connsiteY4" fmla="*/ 2240365 h 4642549"/>
                <a:gd name="connsiteX5" fmla="*/ 548609 w 3132814"/>
                <a:gd name="connsiteY5" fmla="*/ 2116736 h 4642549"/>
                <a:gd name="connsiteX6" fmla="*/ 353419 w 3132814"/>
                <a:gd name="connsiteY6" fmla="*/ 2042534 h 4642549"/>
                <a:gd name="connsiteX7" fmla="*/ 460285 w 3132814"/>
                <a:gd name="connsiteY7" fmla="*/ 1837519 h 4642549"/>
                <a:gd name="connsiteX8" fmla="*/ 189081 w 3132814"/>
                <a:gd name="connsiteY8" fmla="*/ 1706738 h 4642549"/>
                <a:gd name="connsiteX9" fmla="*/ 555701 w 3132814"/>
                <a:gd name="connsiteY9" fmla="*/ 1249123 h 4642549"/>
                <a:gd name="connsiteX10" fmla="*/ 1036279 w 3132814"/>
                <a:gd name="connsiteY10" fmla="*/ 173026 h 4642549"/>
                <a:gd name="connsiteX11" fmla="*/ 2265200 w 3132814"/>
                <a:gd name="connsiteY11" fmla="*/ 84702 h 4642549"/>
                <a:gd name="connsiteX12" fmla="*/ 3132814 w 3132814"/>
                <a:gd name="connsiteY12" fmla="*/ 1366611 h 4642549"/>
                <a:gd name="connsiteX13" fmla="*/ 2520563 w 3132814"/>
                <a:gd name="connsiteY13" fmla="*/ 2296914 h 4642549"/>
                <a:gd name="connsiteX14" fmla="*/ 2433099 w 3132814"/>
                <a:gd name="connsiteY14" fmla="*/ 3187460 h 4642549"/>
                <a:gd name="connsiteX15" fmla="*/ 1375576 w 3132814"/>
                <a:gd name="connsiteY15" fmla="*/ 3616830 h 4642549"/>
                <a:gd name="connsiteX16" fmla="*/ 1558456 w 3132814"/>
                <a:gd name="connsiteY16" fmla="*/ 3131801 h 4642549"/>
                <a:gd name="connsiteX17" fmla="*/ 2425148 w 3132814"/>
                <a:gd name="connsiteY17" fmla="*/ 3585025 h 4642549"/>
                <a:gd name="connsiteX18" fmla="*/ 1335819 w 3132814"/>
                <a:gd name="connsiteY18" fmla="*/ 3799710 h 4642549"/>
                <a:gd name="connsiteX19" fmla="*/ 1319916 w 3132814"/>
                <a:gd name="connsiteY19" fmla="*/ 3513464 h 4642549"/>
                <a:gd name="connsiteX20" fmla="*/ 2496709 w 3132814"/>
                <a:gd name="connsiteY20" fmla="*/ 3823564 h 4642549"/>
                <a:gd name="connsiteX21" fmla="*/ 1502796 w 3132814"/>
                <a:gd name="connsiteY21" fmla="*/ 4046201 h 4642549"/>
                <a:gd name="connsiteX22" fmla="*/ 1391478 w 3132814"/>
                <a:gd name="connsiteY22" fmla="*/ 3855370 h 4642549"/>
                <a:gd name="connsiteX23" fmla="*/ 2456953 w 3132814"/>
                <a:gd name="connsiteY23" fmla="*/ 3998493 h 4642549"/>
                <a:gd name="connsiteX24" fmla="*/ 1757238 w 3132814"/>
                <a:gd name="connsiteY24" fmla="*/ 4276789 h 4642549"/>
                <a:gd name="connsiteX25" fmla="*/ 1876508 w 3132814"/>
                <a:gd name="connsiteY25" fmla="*/ 4038250 h 4642549"/>
                <a:gd name="connsiteX26" fmla="*/ 2250219 w 3132814"/>
                <a:gd name="connsiteY26" fmla="*/ 4276789 h 4642549"/>
                <a:gd name="connsiteX27" fmla="*/ 731520 w 3132814"/>
                <a:gd name="connsiteY27" fmla="*/ 4308594 h 4642549"/>
                <a:gd name="connsiteX28" fmla="*/ 636104 w 3132814"/>
                <a:gd name="connsiteY28" fmla="*/ 3926931 h 4642549"/>
                <a:gd name="connsiteX29" fmla="*/ 620202 w 3132814"/>
                <a:gd name="connsiteY29" fmla="*/ 4411961 h 4642549"/>
                <a:gd name="connsiteX30" fmla="*/ 508883 w 3132814"/>
                <a:gd name="connsiteY30" fmla="*/ 3744051 h 4642549"/>
                <a:gd name="connsiteX31" fmla="*/ 477078 w 3132814"/>
                <a:gd name="connsiteY31" fmla="*/ 4642549 h 4642549"/>
                <a:gd name="connsiteX32" fmla="*/ 389614 w 3132814"/>
                <a:gd name="connsiteY32" fmla="*/ 4197276 h 4642549"/>
                <a:gd name="connsiteX33" fmla="*/ 310101 w 3132814"/>
                <a:gd name="connsiteY33" fmla="*/ 4284740 h 4642549"/>
                <a:gd name="connsiteX34" fmla="*/ 0 w 3132814"/>
                <a:gd name="connsiteY34" fmla="*/ 4244984 h 4642549"/>
                <a:gd name="connsiteX0" fmla="*/ 1304014 w 3097509"/>
                <a:gd name="connsiteY0" fmla="*/ 3195411 h 4642549"/>
                <a:gd name="connsiteX1" fmla="*/ 1170592 w 3097509"/>
                <a:gd name="connsiteY1" fmla="*/ 2776663 h 4642549"/>
                <a:gd name="connsiteX2" fmla="*/ 460285 w 3097509"/>
                <a:gd name="connsiteY2" fmla="*/ 2738656 h 4642549"/>
                <a:gd name="connsiteX3" fmla="*/ 481530 w 3097509"/>
                <a:gd name="connsiteY3" fmla="*/ 2352603 h 4642549"/>
                <a:gd name="connsiteX4" fmla="*/ 389583 w 3097509"/>
                <a:gd name="connsiteY4" fmla="*/ 2240365 h 4642549"/>
                <a:gd name="connsiteX5" fmla="*/ 548609 w 3097509"/>
                <a:gd name="connsiteY5" fmla="*/ 2116736 h 4642549"/>
                <a:gd name="connsiteX6" fmla="*/ 353419 w 3097509"/>
                <a:gd name="connsiteY6" fmla="*/ 2042534 h 4642549"/>
                <a:gd name="connsiteX7" fmla="*/ 460285 w 3097509"/>
                <a:gd name="connsiteY7" fmla="*/ 1837519 h 4642549"/>
                <a:gd name="connsiteX8" fmla="*/ 189081 w 3097509"/>
                <a:gd name="connsiteY8" fmla="*/ 1706738 h 4642549"/>
                <a:gd name="connsiteX9" fmla="*/ 555701 w 3097509"/>
                <a:gd name="connsiteY9" fmla="*/ 1249123 h 4642549"/>
                <a:gd name="connsiteX10" fmla="*/ 1036279 w 3097509"/>
                <a:gd name="connsiteY10" fmla="*/ 173026 h 4642549"/>
                <a:gd name="connsiteX11" fmla="*/ 2265200 w 3097509"/>
                <a:gd name="connsiteY11" fmla="*/ 84702 h 4642549"/>
                <a:gd name="connsiteX12" fmla="*/ 3097509 w 3097509"/>
                <a:gd name="connsiteY12" fmla="*/ 1366611 h 4642549"/>
                <a:gd name="connsiteX13" fmla="*/ 2520563 w 3097509"/>
                <a:gd name="connsiteY13" fmla="*/ 2296914 h 4642549"/>
                <a:gd name="connsiteX14" fmla="*/ 2433099 w 3097509"/>
                <a:gd name="connsiteY14" fmla="*/ 3187460 h 4642549"/>
                <a:gd name="connsiteX15" fmla="*/ 1375576 w 3097509"/>
                <a:gd name="connsiteY15" fmla="*/ 3616830 h 4642549"/>
                <a:gd name="connsiteX16" fmla="*/ 1558456 w 3097509"/>
                <a:gd name="connsiteY16" fmla="*/ 3131801 h 4642549"/>
                <a:gd name="connsiteX17" fmla="*/ 2425148 w 3097509"/>
                <a:gd name="connsiteY17" fmla="*/ 3585025 h 4642549"/>
                <a:gd name="connsiteX18" fmla="*/ 1335819 w 3097509"/>
                <a:gd name="connsiteY18" fmla="*/ 3799710 h 4642549"/>
                <a:gd name="connsiteX19" fmla="*/ 1319916 w 3097509"/>
                <a:gd name="connsiteY19" fmla="*/ 3513464 h 4642549"/>
                <a:gd name="connsiteX20" fmla="*/ 2496709 w 3097509"/>
                <a:gd name="connsiteY20" fmla="*/ 3823564 h 4642549"/>
                <a:gd name="connsiteX21" fmla="*/ 1502796 w 3097509"/>
                <a:gd name="connsiteY21" fmla="*/ 4046201 h 4642549"/>
                <a:gd name="connsiteX22" fmla="*/ 1391478 w 3097509"/>
                <a:gd name="connsiteY22" fmla="*/ 3855370 h 4642549"/>
                <a:gd name="connsiteX23" fmla="*/ 2456953 w 3097509"/>
                <a:gd name="connsiteY23" fmla="*/ 3998493 h 4642549"/>
                <a:gd name="connsiteX24" fmla="*/ 1757238 w 3097509"/>
                <a:gd name="connsiteY24" fmla="*/ 4276789 h 4642549"/>
                <a:gd name="connsiteX25" fmla="*/ 1876508 w 3097509"/>
                <a:gd name="connsiteY25" fmla="*/ 4038250 h 4642549"/>
                <a:gd name="connsiteX26" fmla="*/ 2250219 w 3097509"/>
                <a:gd name="connsiteY26" fmla="*/ 4276789 h 4642549"/>
                <a:gd name="connsiteX27" fmla="*/ 731520 w 3097509"/>
                <a:gd name="connsiteY27" fmla="*/ 4308594 h 4642549"/>
                <a:gd name="connsiteX28" fmla="*/ 636104 w 3097509"/>
                <a:gd name="connsiteY28" fmla="*/ 3926931 h 4642549"/>
                <a:gd name="connsiteX29" fmla="*/ 620202 w 3097509"/>
                <a:gd name="connsiteY29" fmla="*/ 4411961 h 4642549"/>
                <a:gd name="connsiteX30" fmla="*/ 508883 w 3097509"/>
                <a:gd name="connsiteY30" fmla="*/ 3744051 h 4642549"/>
                <a:gd name="connsiteX31" fmla="*/ 477078 w 3097509"/>
                <a:gd name="connsiteY31" fmla="*/ 4642549 h 4642549"/>
                <a:gd name="connsiteX32" fmla="*/ 389614 w 3097509"/>
                <a:gd name="connsiteY32" fmla="*/ 4197276 h 4642549"/>
                <a:gd name="connsiteX33" fmla="*/ 310101 w 3097509"/>
                <a:gd name="connsiteY33" fmla="*/ 4284740 h 4642549"/>
                <a:gd name="connsiteX34" fmla="*/ 0 w 3097509"/>
                <a:gd name="connsiteY34" fmla="*/ 4244984 h 4642549"/>
                <a:gd name="connsiteX0" fmla="*/ 1304014 w 3112083"/>
                <a:gd name="connsiteY0" fmla="*/ 3195411 h 4642549"/>
                <a:gd name="connsiteX1" fmla="*/ 1170592 w 3112083"/>
                <a:gd name="connsiteY1" fmla="*/ 2776663 h 4642549"/>
                <a:gd name="connsiteX2" fmla="*/ 460285 w 3112083"/>
                <a:gd name="connsiteY2" fmla="*/ 2738656 h 4642549"/>
                <a:gd name="connsiteX3" fmla="*/ 481530 w 3112083"/>
                <a:gd name="connsiteY3" fmla="*/ 2352603 h 4642549"/>
                <a:gd name="connsiteX4" fmla="*/ 389583 w 3112083"/>
                <a:gd name="connsiteY4" fmla="*/ 2240365 h 4642549"/>
                <a:gd name="connsiteX5" fmla="*/ 548609 w 3112083"/>
                <a:gd name="connsiteY5" fmla="*/ 2116736 h 4642549"/>
                <a:gd name="connsiteX6" fmla="*/ 353419 w 3112083"/>
                <a:gd name="connsiteY6" fmla="*/ 2042534 h 4642549"/>
                <a:gd name="connsiteX7" fmla="*/ 460285 w 3112083"/>
                <a:gd name="connsiteY7" fmla="*/ 1837519 h 4642549"/>
                <a:gd name="connsiteX8" fmla="*/ 189081 w 3112083"/>
                <a:gd name="connsiteY8" fmla="*/ 1706738 h 4642549"/>
                <a:gd name="connsiteX9" fmla="*/ 555701 w 3112083"/>
                <a:gd name="connsiteY9" fmla="*/ 1249123 h 4642549"/>
                <a:gd name="connsiteX10" fmla="*/ 1036279 w 3112083"/>
                <a:gd name="connsiteY10" fmla="*/ 173026 h 4642549"/>
                <a:gd name="connsiteX11" fmla="*/ 2265200 w 3112083"/>
                <a:gd name="connsiteY11" fmla="*/ 84702 h 4642549"/>
                <a:gd name="connsiteX12" fmla="*/ 3097509 w 3112083"/>
                <a:gd name="connsiteY12" fmla="*/ 1366611 h 4642549"/>
                <a:gd name="connsiteX13" fmla="*/ 2520563 w 3112083"/>
                <a:gd name="connsiteY13" fmla="*/ 2296914 h 4642549"/>
                <a:gd name="connsiteX14" fmla="*/ 2433099 w 3112083"/>
                <a:gd name="connsiteY14" fmla="*/ 3187460 h 4642549"/>
                <a:gd name="connsiteX15" fmla="*/ 1375576 w 3112083"/>
                <a:gd name="connsiteY15" fmla="*/ 3616830 h 4642549"/>
                <a:gd name="connsiteX16" fmla="*/ 1558456 w 3112083"/>
                <a:gd name="connsiteY16" fmla="*/ 3131801 h 4642549"/>
                <a:gd name="connsiteX17" fmla="*/ 2425148 w 3112083"/>
                <a:gd name="connsiteY17" fmla="*/ 3585025 h 4642549"/>
                <a:gd name="connsiteX18" fmla="*/ 1335819 w 3112083"/>
                <a:gd name="connsiteY18" fmla="*/ 3799710 h 4642549"/>
                <a:gd name="connsiteX19" fmla="*/ 1319916 w 3112083"/>
                <a:gd name="connsiteY19" fmla="*/ 3513464 h 4642549"/>
                <a:gd name="connsiteX20" fmla="*/ 2496709 w 3112083"/>
                <a:gd name="connsiteY20" fmla="*/ 3823564 h 4642549"/>
                <a:gd name="connsiteX21" fmla="*/ 1502796 w 3112083"/>
                <a:gd name="connsiteY21" fmla="*/ 4046201 h 4642549"/>
                <a:gd name="connsiteX22" fmla="*/ 1391478 w 3112083"/>
                <a:gd name="connsiteY22" fmla="*/ 3855370 h 4642549"/>
                <a:gd name="connsiteX23" fmla="*/ 2456953 w 3112083"/>
                <a:gd name="connsiteY23" fmla="*/ 3998493 h 4642549"/>
                <a:gd name="connsiteX24" fmla="*/ 1757238 w 3112083"/>
                <a:gd name="connsiteY24" fmla="*/ 4276789 h 4642549"/>
                <a:gd name="connsiteX25" fmla="*/ 1876508 w 3112083"/>
                <a:gd name="connsiteY25" fmla="*/ 4038250 h 4642549"/>
                <a:gd name="connsiteX26" fmla="*/ 2250219 w 3112083"/>
                <a:gd name="connsiteY26" fmla="*/ 4276789 h 4642549"/>
                <a:gd name="connsiteX27" fmla="*/ 731520 w 3112083"/>
                <a:gd name="connsiteY27" fmla="*/ 4308594 h 4642549"/>
                <a:gd name="connsiteX28" fmla="*/ 636104 w 3112083"/>
                <a:gd name="connsiteY28" fmla="*/ 3926931 h 4642549"/>
                <a:gd name="connsiteX29" fmla="*/ 620202 w 3112083"/>
                <a:gd name="connsiteY29" fmla="*/ 4411961 h 4642549"/>
                <a:gd name="connsiteX30" fmla="*/ 508883 w 3112083"/>
                <a:gd name="connsiteY30" fmla="*/ 3744051 h 4642549"/>
                <a:gd name="connsiteX31" fmla="*/ 477078 w 3112083"/>
                <a:gd name="connsiteY31" fmla="*/ 4642549 h 4642549"/>
                <a:gd name="connsiteX32" fmla="*/ 389614 w 3112083"/>
                <a:gd name="connsiteY32" fmla="*/ 4197276 h 4642549"/>
                <a:gd name="connsiteX33" fmla="*/ 310101 w 3112083"/>
                <a:gd name="connsiteY33" fmla="*/ 4284740 h 4642549"/>
                <a:gd name="connsiteX34" fmla="*/ 0 w 3112083"/>
                <a:gd name="connsiteY34" fmla="*/ 4244984 h 4642549"/>
                <a:gd name="connsiteX0" fmla="*/ 1304014 w 3112083"/>
                <a:gd name="connsiteY0" fmla="*/ 3195411 h 4642549"/>
                <a:gd name="connsiteX1" fmla="*/ 1170592 w 3112083"/>
                <a:gd name="connsiteY1" fmla="*/ 2776663 h 4642549"/>
                <a:gd name="connsiteX2" fmla="*/ 460285 w 3112083"/>
                <a:gd name="connsiteY2" fmla="*/ 2738656 h 4642549"/>
                <a:gd name="connsiteX3" fmla="*/ 481530 w 3112083"/>
                <a:gd name="connsiteY3" fmla="*/ 2352603 h 4642549"/>
                <a:gd name="connsiteX4" fmla="*/ 389583 w 3112083"/>
                <a:gd name="connsiteY4" fmla="*/ 2240365 h 4642549"/>
                <a:gd name="connsiteX5" fmla="*/ 548609 w 3112083"/>
                <a:gd name="connsiteY5" fmla="*/ 2116736 h 4642549"/>
                <a:gd name="connsiteX6" fmla="*/ 353419 w 3112083"/>
                <a:gd name="connsiteY6" fmla="*/ 2042534 h 4642549"/>
                <a:gd name="connsiteX7" fmla="*/ 460285 w 3112083"/>
                <a:gd name="connsiteY7" fmla="*/ 1837519 h 4642549"/>
                <a:gd name="connsiteX8" fmla="*/ 189081 w 3112083"/>
                <a:gd name="connsiteY8" fmla="*/ 1706738 h 4642549"/>
                <a:gd name="connsiteX9" fmla="*/ 555701 w 3112083"/>
                <a:gd name="connsiteY9" fmla="*/ 1249123 h 4642549"/>
                <a:gd name="connsiteX10" fmla="*/ 1036279 w 3112083"/>
                <a:gd name="connsiteY10" fmla="*/ 173026 h 4642549"/>
                <a:gd name="connsiteX11" fmla="*/ 2265200 w 3112083"/>
                <a:gd name="connsiteY11" fmla="*/ 84702 h 4642549"/>
                <a:gd name="connsiteX12" fmla="*/ 3097509 w 3112083"/>
                <a:gd name="connsiteY12" fmla="*/ 1366611 h 4642549"/>
                <a:gd name="connsiteX13" fmla="*/ 2520563 w 3112083"/>
                <a:gd name="connsiteY13" fmla="*/ 2296914 h 4642549"/>
                <a:gd name="connsiteX14" fmla="*/ 2433099 w 3112083"/>
                <a:gd name="connsiteY14" fmla="*/ 3187460 h 4642549"/>
                <a:gd name="connsiteX15" fmla="*/ 1375576 w 3112083"/>
                <a:gd name="connsiteY15" fmla="*/ 3616830 h 4642549"/>
                <a:gd name="connsiteX16" fmla="*/ 1558456 w 3112083"/>
                <a:gd name="connsiteY16" fmla="*/ 3131801 h 4642549"/>
                <a:gd name="connsiteX17" fmla="*/ 2425148 w 3112083"/>
                <a:gd name="connsiteY17" fmla="*/ 3585025 h 4642549"/>
                <a:gd name="connsiteX18" fmla="*/ 1335819 w 3112083"/>
                <a:gd name="connsiteY18" fmla="*/ 3799710 h 4642549"/>
                <a:gd name="connsiteX19" fmla="*/ 1319916 w 3112083"/>
                <a:gd name="connsiteY19" fmla="*/ 3513464 h 4642549"/>
                <a:gd name="connsiteX20" fmla="*/ 2496709 w 3112083"/>
                <a:gd name="connsiteY20" fmla="*/ 3823564 h 4642549"/>
                <a:gd name="connsiteX21" fmla="*/ 1502796 w 3112083"/>
                <a:gd name="connsiteY21" fmla="*/ 4046201 h 4642549"/>
                <a:gd name="connsiteX22" fmla="*/ 1391478 w 3112083"/>
                <a:gd name="connsiteY22" fmla="*/ 3855370 h 4642549"/>
                <a:gd name="connsiteX23" fmla="*/ 2456953 w 3112083"/>
                <a:gd name="connsiteY23" fmla="*/ 3998493 h 4642549"/>
                <a:gd name="connsiteX24" fmla="*/ 1757238 w 3112083"/>
                <a:gd name="connsiteY24" fmla="*/ 4276789 h 4642549"/>
                <a:gd name="connsiteX25" fmla="*/ 1876508 w 3112083"/>
                <a:gd name="connsiteY25" fmla="*/ 4038250 h 4642549"/>
                <a:gd name="connsiteX26" fmla="*/ 2250219 w 3112083"/>
                <a:gd name="connsiteY26" fmla="*/ 4276789 h 4642549"/>
                <a:gd name="connsiteX27" fmla="*/ 731520 w 3112083"/>
                <a:gd name="connsiteY27" fmla="*/ 4308594 h 4642549"/>
                <a:gd name="connsiteX28" fmla="*/ 636104 w 3112083"/>
                <a:gd name="connsiteY28" fmla="*/ 3926931 h 4642549"/>
                <a:gd name="connsiteX29" fmla="*/ 620202 w 3112083"/>
                <a:gd name="connsiteY29" fmla="*/ 4411961 h 4642549"/>
                <a:gd name="connsiteX30" fmla="*/ 508883 w 3112083"/>
                <a:gd name="connsiteY30" fmla="*/ 3744051 h 4642549"/>
                <a:gd name="connsiteX31" fmla="*/ 477078 w 3112083"/>
                <a:gd name="connsiteY31" fmla="*/ 4642549 h 4642549"/>
                <a:gd name="connsiteX32" fmla="*/ 389614 w 3112083"/>
                <a:gd name="connsiteY32" fmla="*/ 4197276 h 4642549"/>
                <a:gd name="connsiteX33" fmla="*/ 310101 w 3112083"/>
                <a:gd name="connsiteY33" fmla="*/ 4284740 h 4642549"/>
                <a:gd name="connsiteX34" fmla="*/ 0 w 3112083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296914 h 4642549"/>
                <a:gd name="connsiteX14" fmla="*/ 2433099 w 3100667"/>
                <a:gd name="connsiteY14" fmla="*/ 3187460 h 4642549"/>
                <a:gd name="connsiteX15" fmla="*/ 1375576 w 3100667"/>
                <a:gd name="connsiteY15" fmla="*/ 3616830 h 4642549"/>
                <a:gd name="connsiteX16" fmla="*/ 1558456 w 3100667"/>
                <a:gd name="connsiteY16" fmla="*/ 3131801 h 4642549"/>
                <a:gd name="connsiteX17" fmla="*/ 2425148 w 3100667"/>
                <a:gd name="connsiteY17" fmla="*/ 3585025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96709 w 3100667"/>
                <a:gd name="connsiteY20" fmla="*/ 3823564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456953 w 3100667"/>
                <a:gd name="connsiteY23" fmla="*/ 3998493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250219 w 3100667"/>
                <a:gd name="connsiteY26" fmla="*/ 4276789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296914 h 4642549"/>
                <a:gd name="connsiteX14" fmla="*/ 2433099 w 3100667"/>
                <a:gd name="connsiteY14" fmla="*/ 3187460 h 4642549"/>
                <a:gd name="connsiteX15" fmla="*/ 1375576 w 3100667"/>
                <a:gd name="connsiteY15" fmla="*/ 3616830 h 4642549"/>
                <a:gd name="connsiteX16" fmla="*/ 1558456 w 3100667"/>
                <a:gd name="connsiteY16" fmla="*/ 3131801 h 4642549"/>
                <a:gd name="connsiteX17" fmla="*/ 2425148 w 3100667"/>
                <a:gd name="connsiteY17" fmla="*/ 3585025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96709 w 3100667"/>
                <a:gd name="connsiteY20" fmla="*/ 3823564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456953 w 3100667"/>
                <a:gd name="connsiteY23" fmla="*/ 3998493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250219 w 3100667"/>
                <a:gd name="connsiteY26" fmla="*/ 4276789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33099 w 3100667"/>
                <a:gd name="connsiteY14" fmla="*/ 3187460 h 4642549"/>
                <a:gd name="connsiteX15" fmla="*/ 1375576 w 3100667"/>
                <a:gd name="connsiteY15" fmla="*/ 3616830 h 4642549"/>
                <a:gd name="connsiteX16" fmla="*/ 1558456 w 3100667"/>
                <a:gd name="connsiteY16" fmla="*/ 3131801 h 4642549"/>
                <a:gd name="connsiteX17" fmla="*/ 2425148 w 3100667"/>
                <a:gd name="connsiteY17" fmla="*/ 3585025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96709 w 3100667"/>
                <a:gd name="connsiteY20" fmla="*/ 3823564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456953 w 3100667"/>
                <a:gd name="connsiteY23" fmla="*/ 3998493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250219 w 3100667"/>
                <a:gd name="connsiteY26" fmla="*/ 4276789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33099 w 3100667"/>
                <a:gd name="connsiteY14" fmla="*/ 3187460 h 4642549"/>
                <a:gd name="connsiteX15" fmla="*/ 1375576 w 3100667"/>
                <a:gd name="connsiteY15" fmla="*/ 3616830 h 4642549"/>
                <a:gd name="connsiteX16" fmla="*/ 1558456 w 3100667"/>
                <a:gd name="connsiteY16" fmla="*/ 3131801 h 4642549"/>
                <a:gd name="connsiteX17" fmla="*/ 2425148 w 3100667"/>
                <a:gd name="connsiteY17" fmla="*/ 3585025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96709 w 3100667"/>
                <a:gd name="connsiteY20" fmla="*/ 3823564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456953 w 3100667"/>
                <a:gd name="connsiteY23" fmla="*/ 3998493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250219 w 3100667"/>
                <a:gd name="connsiteY26" fmla="*/ 4276789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33099 w 3100667"/>
                <a:gd name="connsiteY14" fmla="*/ 3187460 h 4642549"/>
                <a:gd name="connsiteX15" fmla="*/ 1375576 w 3100667"/>
                <a:gd name="connsiteY15" fmla="*/ 3616830 h 4642549"/>
                <a:gd name="connsiteX16" fmla="*/ 1558456 w 3100667"/>
                <a:gd name="connsiteY16" fmla="*/ 3131801 h 4642549"/>
                <a:gd name="connsiteX17" fmla="*/ 2425148 w 3100667"/>
                <a:gd name="connsiteY17" fmla="*/ 3585025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96709 w 3100667"/>
                <a:gd name="connsiteY20" fmla="*/ 3823564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456953 w 3100667"/>
                <a:gd name="connsiteY23" fmla="*/ 3998493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250219 w 3100667"/>
                <a:gd name="connsiteY26" fmla="*/ 4276789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397794 w 3100667"/>
                <a:gd name="connsiteY14" fmla="*/ 3152155 h 4642549"/>
                <a:gd name="connsiteX15" fmla="*/ 1375576 w 3100667"/>
                <a:gd name="connsiteY15" fmla="*/ 3616830 h 4642549"/>
                <a:gd name="connsiteX16" fmla="*/ 1558456 w 3100667"/>
                <a:gd name="connsiteY16" fmla="*/ 3131801 h 4642549"/>
                <a:gd name="connsiteX17" fmla="*/ 2425148 w 3100667"/>
                <a:gd name="connsiteY17" fmla="*/ 3585025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96709 w 3100667"/>
                <a:gd name="connsiteY20" fmla="*/ 3823564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456953 w 3100667"/>
                <a:gd name="connsiteY23" fmla="*/ 3998493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250219 w 3100667"/>
                <a:gd name="connsiteY26" fmla="*/ 4276789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397794 w 3100667"/>
                <a:gd name="connsiteY14" fmla="*/ 3152155 h 4642549"/>
                <a:gd name="connsiteX15" fmla="*/ 1375576 w 3100667"/>
                <a:gd name="connsiteY15" fmla="*/ 3616830 h 4642549"/>
                <a:gd name="connsiteX16" fmla="*/ 1558456 w 3100667"/>
                <a:gd name="connsiteY16" fmla="*/ 3131801 h 4642549"/>
                <a:gd name="connsiteX17" fmla="*/ 2425148 w 3100667"/>
                <a:gd name="connsiteY17" fmla="*/ 3585025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96709 w 3100667"/>
                <a:gd name="connsiteY20" fmla="*/ 3823564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456953 w 3100667"/>
                <a:gd name="connsiteY23" fmla="*/ 3998493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250219 w 3100667"/>
                <a:gd name="connsiteY26" fmla="*/ 4276789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2397794 w 3100667"/>
                <a:gd name="connsiteY15" fmla="*/ 3152155 h 4642549"/>
                <a:gd name="connsiteX16" fmla="*/ 1375576 w 3100667"/>
                <a:gd name="connsiteY16" fmla="*/ 3616830 h 4642549"/>
                <a:gd name="connsiteX17" fmla="*/ 1558456 w 3100667"/>
                <a:gd name="connsiteY17" fmla="*/ 3131801 h 4642549"/>
                <a:gd name="connsiteX18" fmla="*/ 2425148 w 3100667"/>
                <a:gd name="connsiteY18" fmla="*/ 3585025 h 4642549"/>
                <a:gd name="connsiteX19" fmla="*/ 1335819 w 3100667"/>
                <a:gd name="connsiteY19" fmla="*/ 3799710 h 4642549"/>
                <a:gd name="connsiteX20" fmla="*/ 1319916 w 3100667"/>
                <a:gd name="connsiteY20" fmla="*/ 3513464 h 4642549"/>
                <a:gd name="connsiteX21" fmla="*/ 2496709 w 3100667"/>
                <a:gd name="connsiteY21" fmla="*/ 3823564 h 4642549"/>
                <a:gd name="connsiteX22" fmla="*/ 1502796 w 3100667"/>
                <a:gd name="connsiteY22" fmla="*/ 4046201 h 4642549"/>
                <a:gd name="connsiteX23" fmla="*/ 1391478 w 3100667"/>
                <a:gd name="connsiteY23" fmla="*/ 3855370 h 4642549"/>
                <a:gd name="connsiteX24" fmla="*/ 2456953 w 3100667"/>
                <a:gd name="connsiteY24" fmla="*/ 3998493 h 4642549"/>
                <a:gd name="connsiteX25" fmla="*/ 1757238 w 3100667"/>
                <a:gd name="connsiteY25" fmla="*/ 4276789 h 4642549"/>
                <a:gd name="connsiteX26" fmla="*/ 1876508 w 3100667"/>
                <a:gd name="connsiteY26" fmla="*/ 4038250 h 4642549"/>
                <a:gd name="connsiteX27" fmla="*/ 2250219 w 3100667"/>
                <a:gd name="connsiteY27" fmla="*/ 4276789 h 4642549"/>
                <a:gd name="connsiteX28" fmla="*/ 731520 w 3100667"/>
                <a:gd name="connsiteY28" fmla="*/ 4308594 h 4642549"/>
                <a:gd name="connsiteX29" fmla="*/ 636104 w 3100667"/>
                <a:gd name="connsiteY29" fmla="*/ 3926931 h 4642549"/>
                <a:gd name="connsiteX30" fmla="*/ 620202 w 3100667"/>
                <a:gd name="connsiteY30" fmla="*/ 4411961 h 4642549"/>
                <a:gd name="connsiteX31" fmla="*/ 508883 w 3100667"/>
                <a:gd name="connsiteY31" fmla="*/ 3744051 h 4642549"/>
                <a:gd name="connsiteX32" fmla="*/ 477078 w 3100667"/>
                <a:gd name="connsiteY32" fmla="*/ 4642549 h 4642549"/>
                <a:gd name="connsiteX33" fmla="*/ 389614 w 3100667"/>
                <a:gd name="connsiteY33" fmla="*/ 4197276 h 4642549"/>
                <a:gd name="connsiteX34" fmla="*/ 310101 w 3100667"/>
                <a:gd name="connsiteY34" fmla="*/ 4284740 h 4642549"/>
                <a:gd name="connsiteX35" fmla="*/ 0 w 3100667"/>
                <a:gd name="connsiteY35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2394263 w 3100667"/>
                <a:gd name="connsiteY15" fmla="*/ 3155686 h 4642549"/>
                <a:gd name="connsiteX16" fmla="*/ 1375576 w 3100667"/>
                <a:gd name="connsiteY16" fmla="*/ 3616830 h 4642549"/>
                <a:gd name="connsiteX17" fmla="*/ 1558456 w 3100667"/>
                <a:gd name="connsiteY17" fmla="*/ 3131801 h 4642549"/>
                <a:gd name="connsiteX18" fmla="*/ 2425148 w 3100667"/>
                <a:gd name="connsiteY18" fmla="*/ 3585025 h 4642549"/>
                <a:gd name="connsiteX19" fmla="*/ 1335819 w 3100667"/>
                <a:gd name="connsiteY19" fmla="*/ 3799710 h 4642549"/>
                <a:gd name="connsiteX20" fmla="*/ 1319916 w 3100667"/>
                <a:gd name="connsiteY20" fmla="*/ 3513464 h 4642549"/>
                <a:gd name="connsiteX21" fmla="*/ 2496709 w 3100667"/>
                <a:gd name="connsiteY21" fmla="*/ 3823564 h 4642549"/>
                <a:gd name="connsiteX22" fmla="*/ 1502796 w 3100667"/>
                <a:gd name="connsiteY22" fmla="*/ 4046201 h 4642549"/>
                <a:gd name="connsiteX23" fmla="*/ 1391478 w 3100667"/>
                <a:gd name="connsiteY23" fmla="*/ 3855370 h 4642549"/>
                <a:gd name="connsiteX24" fmla="*/ 2456953 w 3100667"/>
                <a:gd name="connsiteY24" fmla="*/ 3998493 h 4642549"/>
                <a:gd name="connsiteX25" fmla="*/ 1757238 w 3100667"/>
                <a:gd name="connsiteY25" fmla="*/ 4276789 h 4642549"/>
                <a:gd name="connsiteX26" fmla="*/ 1876508 w 3100667"/>
                <a:gd name="connsiteY26" fmla="*/ 4038250 h 4642549"/>
                <a:gd name="connsiteX27" fmla="*/ 2250219 w 3100667"/>
                <a:gd name="connsiteY27" fmla="*/ 4276789 h 4642549"/>
                <a:gd name="connsiteX28" fmla="*/ 731520 w 3100667"/>
                <a:gd name="connsiteY28" fmla="*/ 4308594 h 4642549"/>
                <a:gd name="connsiteX29" fmla="*/ 636104 w 3100667"/>
                <a:gd name="connsiteY29" fmla="*/ 3926931 h 4642549"/>
                <a:gd name="connsiteX30" fmla="*/ 620202 w 3100667"/>
                <a:gd name="connsiteY30" fmla="*/ 4411961 h 4642549"/>
                <a:gd name="connsiteX31" fmla="*/ 508883 w 3100667"/>
                <a:gd name="connsiteY31" fmla="*/ 3744051 h 4642549"/>
                <a:gd name="connsiteX32" fmla="*/ 477078 w 3100667"/>
                <a:gd name="connsiteY32" fmla="*/ 4642549 h 4642549"/>
                <a:gd name="connsiteX33" fmla="*/ 389614 w 3100667"/>
                <a:gd name="connsiteY33" fmla="*/ 4197276 h 4642549"/>
                <a:gd name="connsiteX34" fmla="*/ 310101 w 3100667"/>
                <a:gd name="connsiteY34" fmla="*/ 4284740 h 4642549"/>
                <a:gd name="connsiteX35" fmla="*/ 0 w 3100667"/>
                <a:gd name="connsiteY35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2394263 w 3100667"/>
                <a:gd name="connsiteY15" fmla="*/ 3155686 h 4642549"/>
                <a:gd name="connsiteX16" fmla="*/ 1375576 w 3100667"/>
                <a:gd name="connsiteY16" fmla="*/ 3616830 h 4642549"/>
                <a:gd name="connsiteX17" fmla="*/ 1558456 w 3100667"/>
                <a:gd name="connsiteY17" fmla="*/ 3131801 h 4642549"/>
                <a:gd name="connsiteX18" fmla="*/ 2425148 w 3100667"/>
                <a:gd name="connsiteY18" fmla="*/ 3585025 h 4642549"/>
                <a:gd name="connsiteX19" fmla="*/ 1335819 w 3100667"/>
                <a:gd name="connsiteY19" fmla="*/ 3799710 h 4642549"/>
                <a:gd name="connsiteX20" fmla="*/ 1319916 w 3100667"/>
                <a:gd name="connsiteY20" fmla="*/ 3513464 h 4642549"/>
                <a:gd name="connsiteX21" fmla="*/ 2496709 w 3100667"/>
                <a:gd name="connsiteY21" fmla="*/ 3823564 h 4642549"/>
                <a:gd name="connsiteX22" fmla="*/ 1502796 w 3100667"/>
                <a:gd name="connsiteY22" fmla="*/ 4046201 h 4642549"/>
                <a:gd name="connsiteX23" fmla="*/ 1391478 w 3100667"/>
                <a:gd name="connsiteY23" fmla="*/ 3855370 h 4642549"/>
                <a:gd name="connsiteX24" fmla="*/ 2456953 w 3100667"/>
                <a:gd name="connsiteY24" fmla="*/ 3998493 h 4642549"/>
                <a:gd name="connsiteX25" fmla="*/ 1757238 w 3100667"/>
                <a:gd name="connsiteY25" fmla="*/ 4276789 h 4642549"/>
                <a:gd name="connsiteX26" fmla="*/ 1876508 w 3100667"/>
                <a:gd name="connsiteY26" fmla="*/ 4038250 h 4642549"/>
                <a:gd name="connsiteX27" fmla="*/ 2250219 w 3100667"/>
                <a:gd name="connsiteY27" fmla="*/ 4276789 h 4642549"/>
                <a:gd name="connsiteX28" fmla="*/ 731520 w 3100667"/>
                <a:gd name="connsiteY28" fmla="*/ 4308594 h 4642549"/>
                <a:gd name="connsiteX29" fmla="*/ 636104 w 3100667"/>
                <a:gd name="connsiteY29" fmla="*/ 3926931 h 4642549"/>
                <a:gd name="connsiteX30" fmla="*/ 620202 w 3100667"/>
                <a:gd name="connsiteY30" fmla="*/ 4411961 h 4642549"/>
                <a:gd name="connsiteX31" fmla="*/ 508883 w 3100667"/>
                <a:gd name="connsiteY31" fmla="*/ 3744051 h 4642549"/>
                <a:gd name="connsiteX32" fmla="*/ 477078 w 3100667"/>
                <a:gd name="connsiteY32" fmla="*/ 4642549 h 4642549"/>
                <a:gd name="connsiteX33" fmla="*/ 389614 w 3100667"/>
                <a:gd name="connsiteY33" fmla="*/ 4197276 h 4642549"/>
                <a:gd name="connsiteX34" fmla="*/ 310101 w 3100667"/>
                <a:gd name="connsiteY34" fmla="*/ 4284740 h 4642549"/>
                <a:gd name="connsiteX35" fmla="*/ 0 w 3100667"/>
                <a:gd name="connsiteY35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75576 w 3100667"/>
                <a:gd name="connsiteY15" fmla="*/ 3616830 h 4642549"/>
                <a:gd name="connsiteX16" fmla="*/ 1558456 w 3100667"/>
                <a:gd name="connsiteY16" fmla="*/ 3131801 h 4642549"/>
                <a:gd name="connsiteX17" fmla="*/ 2425148 w 3100667"/>
                <a:gd name="connsiteY17" fmla="*/ 3585025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96709 w 3100667"/>
                <a:gd name="connsiteY20" fmla="*/ 3823564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456953 w 3100667"/>
                <a:gd name="connsiteY23" fmla="*/ 3998493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250219 w 3100667"/>
                <a:gd name="connsiteY26" fmla="*/ 4276789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75576 w 3100667"/>
                <a:gd name="connsiteY15" fmla="*/ 3616830 h 4642549"/>
                <a:gd name="connsiteX16" fmla="*/ 1558456 w 3100667"/>
                <a:gd name="connsiteY16" fmla="*/ 3131801 h 4642549"/>
                <a:gd name="connsiteX17" fmla="*/ 2425148 w 3100667"/>
                <a:gd name="connsiteY17" fmla="*/ 3585025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96709 w 3100667"/>
                <a:gd name="connsiteY20" fmla="*/ 3823564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456953 w 3100667"/>
                <a:gd name="connsiteY23" fmla="*/ 3998493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250219 w 3100667"/>
                <a:gd name="connsiteY26" fmla="*/ 4276789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75576 w 3100667"/>
                <a:gd name="connsiteY15" fmla="*/ 3616830 h 4642549"/>
                <a:gd name="connsiteX16" fmla="*/ 1558456 w 3100667"/>
                <a:gd name="connsiteY16" fmla="*/ 3131801 h 4642549"/>
                <a:gd name="connsiteX17" fmla="*/ 2478106 w 3100667"/>
                <a:gd name="connsiteY17" fmla="*/ 3486171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96709 w 3100667"/>
                <a:gd name="connsiteY20" fmla="*/ 3823564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456953 w 3100667"/>
                <a:gd name="connsiteY23" fmla="*/ 3998493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250219 w 3100667"/>
                <a:gd name="connsiteY26" fmla="*/ 4276789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75576 w 3100667"/>
                <a:gd name="connsiteY15" fmla="*/ 3616830 h 4642549"/>
                <a:gd name="connsiteX16" fmla="*/ 1558456 w 3100667"/>
                <a:gd name="connsiteY16" fmla="*/ 3131801 h 4642549"/>
                <a:gd name="connsiteX17" fmla="*/ 2478106 w 3100667"/>
                <a:gd name="connsiteY17" fmla="*/ 3486171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75526 w 3100667"/>
                <a:gd name="connsiteY20" fmla="*/ 3777667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456953 w 3100667"/>
                <a:gd name="connsiteY23" fmla="*/ 3998493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250219 w 3100667"/>
                <a:gd name="connsiteY26" fmla="*/ 4276789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75576 w 3100667"/>
                <a:gd name="connsiteY15" fmla="*/ 3616830 h 4642549"/>
                <a:gd name="connsiteX16" fmla="*/ 1558456 w 3100667"/>
                <a:gd name="connsiteY16" fmla="*/ 3131801 h 4642549"/>
                <a:gd name="connsiteX17" fmla="*/ 2478106 w 3100667"/>
                <a:gd name="connsiteY17" fmla="*/ 3486171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75526 w 3100667"/>
                <a:gd name="connsiteY20" fmla="*/ 3777667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460484 w 3100667"/>
                <a:gd name="connsiteY23" fmla="*/ 4051451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250219 w 3100667"/>
                <a:gd name="connsiteY26" fmla="*/ 4276789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75576 w 3100667"/>
                <a:gd name="connsiteY15" fmla="*/ 3616830 h 4642549"/>
                <a:gd name="connsiteX16" fmla="*/ 1558456 w 3100667"/>
                <a:gd name="connsiteY16" fmla="*/ 3131801 h 4642549"/>
                <a:gd name="connsiteX17" fmla="*/ 2478106 w 3100667"/>
                <a:gd name="connsiteY17" fmla="*/ 3486171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75526 w 3100667"/>
                <a:gd name="connsiteY20" fmla="*/ 3777667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460484 w 3100667"/>
                <a:gd name="connsiteY23" fmla="*/ 4051451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303177 w 3100667"/>
                <a:gd name="connsiteY26" fmla="*/ 4294441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75576 w 3100667"/>
                <a:gd name="connsiteY15" fmla="*/ 3616830 h 4642549"/>
                <a:gd name="connsiteX16" fmla="*/ 1558456 w 3100667"/>
                <a:gd name="connsiteY16" fmla="*/ 3131801 h 4642549"/>
                <a:gd name="connsiteX17" fmla="*/ 2478106 w 3100667"/>
                <a:gd name="connsiteY17" fmla="*/ 3486171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75526 w 3100667"/>
                <a:gd name="connsiteY20" fmla="*/ 3777667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393404 w 3100667"/>
                <a:gd name="connsiteY23" fmla="*/ 4051451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303177 w 3100667"/>
                <a:gd name="connsiteY26" fmla="*/ 4294441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75576 w 3100667"/>
                <a:gd name="connsiteY15" fmla="*/ 3616830 h 4642549"/>
                <a:gd name="connsiteX16" fmla="*/ 1558456 w 3100667"/>
                <a:gd name="connsiteY16" fmla="*/ 3131801 h 4642549"/>
                <a:gd name="connsiteX17" fmla="*/ 2478106 w 3100667"/>
                <a:gd name="connsiteY17" fmla="*/ 3486171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57873 w 3100667"/>
                <a:gd name="connsiteY20" fmla="*/ 3777667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393404 w 3100667"/>
                <a:gd name="connsiteY23" fmla="*/ 4051451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303177 w 3100667"/>
                <a:gd name="connsiteY26" fmla="*/ 4294441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75576 w 3100667"/>
                <a:gd name="connsiteY15" fmla="*/ 3616830 h 4642549"/>
                <a:gd name="connsiteX16" fmla="*/ 1558456 w 3100667"/>
                <a:gd name="connsiteY16" fmla="*/ 3131801 h 4642549"/>
                <a:gd name="connsiteX17" fmla="*/ 2478106 w 3100667"/>
                <a:gd name="connsiteY17" fmla="*/ 3486171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57873 w 3100667"/>
                <a:gd name="connsiteY20" fmla="*/ 3777667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393404 w 3100667"/>
                <a:gd name="connsiteY23" fmla="*/ 4051451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320829 w 3100667"/>
                <a:gd name="connsiteY26" fmla="*/ 4290910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75576 w 3100667"/>
                <a:gd name="connsiteY15" fmla="*/ 3616830 h 4642549"/>
                <a:gd name="connsiteX16" fmla="*/ 1558456 w 3100667"/>
                <a:gd name="connsiteY16" fmla="*/ 3131801 h 4642549"/>
                <a:gd name="connsiteX17" fmla="*/ 2478106 w 3100667"/>
                <a:gd name="connsiteY17" fmla="*/ 3486171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57873 w 3100667"/>
                <a:gd name="connsiteY20" fmla="*/ 3777667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393404 w 3100667"/>
                <a:gd name="connsiteY23" fmla="*/ 4051451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317299 w 3100667"/>
                <a:gd name="connsiteY26" fmla="*/ 4315623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75576 w 3100667"/>
                <a:gd name="connsiteY15" fmla="*/ 3616830 h 4642549"/>
                <a:gd name="connsiteX16" fmla="*/ 1600822 w 3100667"/>
                <a:gd name="connsiteY16" fmla="*/ 3205941 h 4642549"/>
                <a:gd name="connsiteX17" fmla="*/ 2478106 w 3100667"/>
                <a:gd name="connsiteY17" fmla="*/ 3486171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57873 w 3100667"/>
                <a:gd name="connsiteY20" fmla="*/ 3777667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393404 w 3100667"/>
                <a:gd name="connsiteY23" fmla="*/ 4051451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317299 w 3100667"/>
                <a:gd name="connsiteY26" fmla="*/ 4315623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08496 w 3100667"/>
                <a:gd name="connsiteY15" fmla="*/ 3412061 h 4642549"/>
                <a:gd name="connsiteX16" fmla="*/ 1600822 w 3100667"/>
                <a:gd name="connsiteY16" fmla="*/ 3205941 h 4642549"/>
                <a:gd name="connsiteX17" fmla="*/ 2478106 w 3100667"/>
                <a:gd name="connsiteY17" fmla="*/ 3486171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57873 w 3100667"/>
                <a:gd name="connsiteY20" fmla="*/ 3777667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393404 w 3100667"/>
                <a:gd name="connsiteY23" fmla="*/ 4051451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317299 w 3100667"/>
                <a:gd name="connsiteY26" fmla="*/ 4315623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08496 w 3100667"/>
                <a:gd name="connsiteY15" fmla="*/ 3412061 h 4642549"/>
                <a:gd name="connsiteX16" fmla="*/ 1600822 w 3100667"/>
                <a:gd name="connsiteY16" fmla="*/ 3205941 h 4642549"/>
                <a:gd name="connsiteX17" fmla="*/ 2478106 w 3100667"/>
                <a:gd name="connsiteY17" fmla="*/ 3486171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57873 w 3100667"/>
                <a:gd name="connsiteY20" fmla="*/ 3777667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393404 w 3100667"/>
                <a:gd name="connsiteY23" fmla="*/ 4051451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317299 w 3100667"/>
                <a:gd name="connsiteY26" fmla="*/ 4315623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08496 w 3100667"/>
                <a:gd name="connsiteY15" fmla="*/ 3412061 h 4642549"/>
                <a:gd name="connsiteX16" fmla="*/ 1600822 w 3100667"/>
                <a:gd name="connsiteY16" fmla="*/ 3205941 h 4642549"/>
                <a:gd name="connsiteX17" fmla="*/ 2478106 w 3100667"/>
                <a:gd name="connsiteY17" fmla="*/ 3486171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57873 w 3100667"/>
                <a:gd name="connsiteY20" fmla="*/ 3777667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393404 w 3100667"/>
                <a:gd name="connsiteY23" fmla="*/ 4051451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317299 w 3100667"/>
                <a:gd name="connsiteY26" fmla="*/ 4315623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08496 w 3100667"/>
                <a:gd name="connsiteY15" fmla="*/ 3412061 h 4642549"/>
                <a:gd name="connsiteX16" fmla="*/ 1600822 w 3100667"/>
                <a:gd name="connsiteY16" fmla="*/ 3205941 h 4642549"/>
                <a:gd name="connsiteX17" fmla="*/ 2478106 w 3100667"/>
                <a:gd name="connsiteY17" fmla="*/ 3486171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57873 w 3100667"/>
                <a:gd name="connsiteY20" fmla="*/ 3777667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393404 w 3100667"/>
                <a:gd name="connsiteY23" fmla="*/ 4051451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317299 w 3100667"/>
                <a:gd name="connsiteY26" fmla="*/ 4315623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08496 w 3100667"/>
                <a:gd name="connsiteY15" fmla="*/ 3412061 h 4642549"/>
                <a:gd name="connsiteX16" fmla="*/ 1604353 w 3100667"/>
                <a:gd name="connsiteY16" fmla="*/ 3223594 h 4642549"/>
                <a:gd name="connsiteX17" fmla="*/ 2478106 w 3100667"/>
                <a:gd name="connsiteY17" fmla="*/ 3486171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57873 w 3100667"/>
                <a:gd name="connsiteY20" fmla="*/ 3777667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393404 w 3100667"/>
                <a:gd name="connsiteY23" fmla="*/ 4051451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317299 w 3100667"/>
                <a:gd name="connsiteY26" fmla="*/ 4315623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08496 w 3100667"/>
                <a:gd name="connsiteY15" fmla="*/ 3412061 h 4642549"/>
                <a:gd name="connsiteX16" fmla="*/ 1604353 w 3100667"/>
                <a:gd name="connsiteY16" fmla="*/ 3223594 h 4642549"/>
                <a:gd name="connsiteX17" fmla="*/ 2478106 w 3100667"/>
                <a:gd name="connsiteY17" fmla="*/ 3486171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57873 w 3100667"/>
                <a:gd name="connsiteY20" fmla="*/ 3777667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393404 w 3100667"/>
                <a:gd name="connsiteY23" fmla="*/ 4051451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317299 w 3100667"/>
                <a:gd name="connsiteY26" fmla="*/ 4315623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08496 w 3100667"/>
                <a:gd name="connsiteY15" fmla="*/ 3412061 h 4642549"/>
                <a:gd name="connsiteX16" fmla="*/ 1604353 w 3100667"/>
                <a:gd name="connsiteY16" fmla="*/ 3223594 h 4642549"/>
                <a:gd name="connsiteX17" fmla="*/ 2478106 w 3100667"/>
                <a:gd name="connsiteY17" fmla="*/ 3486171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57873 w 3100667"/>
                <a:gd name="connsiteY20" fmla="*/ 3777667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393404 w 3100667"/>
                <a:gd name="connsiteY23" fmla="*/ 4051451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317299 w 3100667"/>
                <a:gd name="connsiteY26" fmla="*/ 4315623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08496 w 3100667"/>
                <a:gd name="connsiteY15" fmla="*/ 3412061 h 4642549"/>
                <a:gd name="connsiteX16" fmla="*/ 1604353 w 3100667"/>
                <a:gd name="connsiteY16" fmla="*/ 3223594 h 4642549"/>
                <a:gd name="connsiteX17" fmla="*/ 2478106 w 3100667"/>
                <a:gd name="connsiteY17" fmla="*/ 3486171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57873 w 3100667"/>
                <a:gd name="connsiteY20" fmla="*/ 3777667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393404 w 3100667"/>
                <a:gd name="connsiteY23" fmla="*/ 4051451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317299 w 3100667"/>
                <a:gd name="connsiteY26" fmla="*/ 4315623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08496 w 3100667"/>
                <a:gd name="connsiteY15" fmla="*/ 3412061 h 4642549"/>
                <a:gd name="connsiteX16" fmla="*/ 2478106 w 3100667"/>
                <a:gd name="connsiteY16" fmla="*/ 3486171 h 4642549"/>
                <a:gd name="connsiteX17" fmla="*/ 1335819 w 3100667"/>
                <a:gd name="connsiteY17" fmla="*/ 3799710 h 4642549"/>
                <a:gd name="connsiteX18" fmla="*/ 1319916 w 3100667"/>
                <a:gd name="connsiteY18" fmla="*/ 3513464 h 4642549"/>
                <a:gd name="connsiteX19" fmla="*/ 2457873 w 3100667"/>
                <a:gd name="connsiteY19" fmla="*/ 3777667 h 4642549"/>
                <a:gd name="connsiteX20" fmla="*/ 1502796 w 3100667"/>
                <a:gd name="connsiteY20" fmla="*/ 4046201 h 4642549"/>
                <a:gd name="connsiteX21" fmla="*/ 1391478 w 3100667"/>
                <a:gd name="connsiteY21" fmla="*/ 3855370 h 4642549"/>
                <a:gd name="connsiteX22" fmla="*/ 2393404 w 3100667"/>
                <a:gd name="connsiteY22" fmla="*/ 4051451 h 4642549"/>
                <a:gd name="connsiteX23" fmla="*/ 1757238 w 3100667"/>
                <a:gd name="connsiteY23" fmla="*/ 4276789 h 4642549"/>
                <a:gd name="connsiteX24" fmla="*/ 1876508 w 3100667"/>
                <a:gd name="connsiteY24" fmla="*/ 4038250 h 4642549"/>
                <a:gd name="connsiteX25" fmla="*/ 2317299 w 3100667"/>
                <a:gd name="connsiteY25" fmla="*/ 4315623 h 4642549"/>
                <a:gd name="connsiteX26" fmla="*/ 731520 w 3100667"/>
                <a:gd name="connsiteY26" fmla="*/ 4308594 h 4642549"/>
                <a:gd name="connsiteX27" fmla="*/ 636104 w 3100667"/>
                <a:gd name="connsiteY27" fmla="*/ 3926931 h 4642549"/>
                <a:gd name="connsiteX28" fmla="*/ 620202 w 3100667"/>
                <a:gd name="connsiteY28" fmla="*/ 4411961 h 4642549"/>
                <a:gd name="connsiteX29" fmla="*/ 508883 w 3100667"/>
                <a:gd name="connsiteY29" fmla="*/ 3744051 h 4642549"/>
                <a:gd name="connsiteX30" fmla="*/ 477078 w 3100667"/>
                <a:gd name="connsiteY30" fmla="*/ 4642549 h 4642549"/>
                <a:gd name="connsiteX31" fmla="*/ 389614 w 3100667"/>
                <a:gd name="connsiteY31" fmla="*/ 4197276 h 4642549"/>
                <a:gd name="connsiteX32" fmla="*/ 310101 w 3100667"/>
                <a:gd name="connsiteY32" fmla="*/ 4284740 h 4642549"/>
                <a:gd name="connsiteX33" fmla="*/ 0 w 3100667"/>
                <a:gd name="connsiteY33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08496 w 3100667"/>
                <a:gd name="connsiteY15" fmla="*/ 3412061 h 4642549"/>
                <a:gd name="connsiteX16" fmla="*/ 2478106 w 3100667"/>
                <a:gd name="connsiteY16" fmla="*/ 3486171 h 4642549"/>
                <a:gd name="connsiteX17" fmla="*/ 1335819 w 3100667"/>
                <a:gd name="connsiteY17" fmla="*/ 3799710 h 4642549"/>
                <a:gd name="connsiteX18" fmla="*/ 1319916 w 3100667"/>
                <a:gd name="connsiteY18" fmla="*/ 3513464 h 4642549"/>
                <a:gd name="connsiteX19" fmla="*/ 2457873 w 3100667"/>
                <a:gd name="connsiteY19" fmla="*/ 3777667 h 4642549"/>
                <a:gd name="connsiteX20" fmla="*/ 1502796 w 3100667"/>
                <a:gd name="connsiteY20" fmla="*/ 4046201 h 4642549"/>
                <a:gd name="connsiteX21" fmla="*/ 1391478 w 3100667"/>
                <a:gd name="connsiteY21" fmla="*/ 3855370 h 4642549"/>
                <a:gd name="connsiteX22" fmla="*/ 2393404 w 3100667"/>
                <a:gd name="connsiteY22" fmla="*/ 4051451 h 4642549"/>
                <a:gd name="connsiteX23" fmla="*/ 1757238 w 3100667"/>
                <a:gd name="connsiteY23" fmla="*/ 4276789 h 4642549"/>
                <a:gd name="connsiteX24" fmla="*/ 1876508 w 3100667"/>
                <a:gd name="connsiteY24" fmla="*/ 4038250 h 4642549"/>
                <a:gd name="connsiteX25" fmla="*/ 2317299 w 3100667"/>
                <a:gd name="connsiteY25" fmla="*/ 4315623 h 4642549"/>
                <a:gd name="connsiteX26" fmla="*/ 731520 w 3100667"/>
                <a:gd name="connsiteY26" fmla="*/ 4308594 h 4642549"/>
                <a:gd name="connsiteX27" fmla="*/ 636104 w 3100667"/>
                <a:gd name="connsiteY27" fmla="*/ 3926931 h 4642549"/>
                <a:gd name="connsiteX28" fmla="*/ 620202 w 3100667"/>
                <a:gd name="connsiteY28" fmla="*/ 4411961 h 4642549"/>
                <a:gd name="connsiteX29" fmla="*/ 508883 w 3100667"/>
                <a:gd name="connsiteY29" fmla="*/ 3744051 h 4642549"/>
                <a:gd name="connsiteX30" fmla="*/ 477078 w 3100667"/>
                <a:gd name="connsiteY30" fmla="*/ 4642549 h 4642549"/>
                <a:gd name="connsiteX31" fmla="*/ 389614 w 3100667"/>
                <a:gd name="connsiteY31" fmla="*/ 4197276 h 4642549"/>
                <a:gd name="connsiteX32" fmla="*/ 310101 w 3100667"/>
                <a:gd name="connsiteY32" fmla="*/ 4284740 h 4642549"/>
                <a:gd name="connsiteX33" fmla="*/ 0 w 3100667"/>
                <a:gd name="connsiteY33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08496 w 3100667"/>
                <a:gd name="connsiteY15" fmla="*/ 3412061 h 4642549"/>
                <a:gd name="connsiteX16" fmla="*/ 2478106 w 3100667"/>
                <a:gd name="connsiteY16" fmla="*/ 3486171 h 4642549"/>
                <a:gd name="connsiteX17" fmla="*/ 1335819 w 3100667"/>
                <a:gd name="connsiteY17" fmla="*/ 3799710 h 4642549"/>
                <a:gd name="connsiteX18" fmla="*/ 1319916 w 3100667"/>
                <a:gd name="connsiteY18" fmla="*/ 3513464 h 4642549"/>
                <a:gd name="connsiteX19" fmla="*/ 2457873 w 3100667"/>
                <a:gd name="connsiteY19" fmla="*/ 3777667 h 4642549"/>
                <a:gd name="connsiteX20" fmla="*/ 1502796 w 3100667"/>
                <a:gd name="connsiteY20" fmla="*/ 4046201 h 4642549"/>
                <a:gd name="connsiteX21" fmla="*/ 1391478 w 3100667"/>
                <a:gd name="connsiteY21" fmla="*/ 3855370 h 4642549"/>
                <a:gd name="connsiteX22" fmla="*/ 2393404 w 3100667"/>
                <a:gd name="connsiteY22" fmla="*/ 4051451 h 4642549"/>
                <a:gd name="connsiteX23" fmla="*/ 1757238 w 3100667"/>
                <a:gd name="connsiteY23" fmla="*/ 4276789 h 4642549"/>
                <a:gd name="connsiteX24" fmla="*/ 1876508 w 3100667"/>
                <a:gd name="connsiteY24" fmla="*/ 4038250 h 4642549"/>
                <a:gd name="connsiteX25" fmla="*/ 2317299 w 3100667"/>
                <a:gd name="connsiteY25" fmla="*/ 4315623 h 4642549"/>
                <a:gd name="connsiteX26" fmla="*/ 731520 w 3100667"/>
                <a:gd name="connsiteY26" fmla="*/ 4308594 h 4642549"/>
                <a:gd name="connsiteX27" fmla="*/ 636104 w 3100667"/>
                <a:gd name="connsiteY27" fmla="*/ 3926931 h 4642549"/>
                <a:gd name="connsiteX28" fmla="*/ 620202 w 3100667"/>
                <a:gd name="connsiteY28" fmla="*/ 4411961 h 4642549"/>
                <a:gd name="connsiteX29" fmla="*/ 508883 w 3100667"/>
                <a:gd name="connsiteY29" fmla="*/ 3744051 h 4642549"/>
                <a:gd name="connsiteX30" fmla="*/ 477078 w 3100667"/>
                <a:gd name="connsiteY30" fmla="*/ 4642549 h 4642549"/>
                <a:gd name="connsiteX31" fmla="*/ 389614 w 3100667"/>
                <a:gd name="connsiteY31" fmla="*/ 4197276 h 4642549"/>
                <a:gd name="connsiteX32" fmla="*/ 310101 w 3100667"/>
                <a:gd name="connsiteY32" fmla="*/ 4284740 h 4642549"/>
                <a:gd name="connsiteX33" fmla="*/ 0 w 3100667"/>
                <a:gd name="connsiteY33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08496 w 3100667"/>
                <a:gd name="connsiteY15" fmla="*/ 3412061 h 4642549"/>
                <a:gd name="connsiteX16" fmla="*/ 2478106 w 3100667"/>
                <a:gd name="connsiteY16" fmla="*/ 3486171 h 4642549"/>
                <a:gd name="connsiteX17" fmla="*/ 1335819 w 3100667"/>
                <a:gd name="connsiteY17" fmla="*/ 3799710 h 4642549"/>
                <a:gd name="connsiteX18" fmla="*/ 1319916 w 3100667"/>
                <a:gd name="connsiteY18" fmla="*/ 3513464 h 4642549"/>
                <a:gd name="connsiteX19" fmla="*/ 2457873 w 3100667"/>
                <a:gd name="connsiteY19" fmla="*/ 3777667 h 4642549"/>
                <a:gd name="connsiteX20" fmla="*/ 1502796 w 3100667"/>
                <a:gd name="connsiteY20" fmla="*/ 4046201 h 4642549"/>
                <a:gd name="connsiteX21" fmla="*/ 1391478 w 3100667"/>
                <a:gd name="connsiteY21" fmla="*/ 3855370 h 4642549"/>
                <a:gd name="connsiteX22" fmla="*/ 2393404 w 3100667"/>
                <a:gd name="connsiteY22" fmla="*/ 4051451 h 4642549"/>
                <a:gd name="connsiteX23" fmla="*/ 1757238 w 3100667"/>
                <a:gd name="connsiteY23" fmla="*/ 4276789 h 4642549"/>
                <a:gd name="connsiteX24" fmla="*/ 1876508 w 3100667"/>
                <a:gd name="connsiteY24" fmla="*/ 4038250 h 4642549"/>
                <a:gd name="connsiteX25" fmla="*/ 2317299 w 3100667"/>
                <a:gd name="connsiteY25" fmla="*/ 4315623 h 4642549"/>
                <a:gd name="connsiteX26" fmla="*/ 731520 w 3100667"/>
                <a:gd name="connsiteY26" fmla="*/ 4308594 h 4642549"/>
                <a:gd name="connsiteX27" fmla="*/ 636104 w 3100667"/>
                <a:gd name="connsiteY27" fmla="*/ 3926931 h 4642549"/>
                <a:gd name="connsiteX28" fmla="*/ 620202 w 3100667"/>
                <a:gd name="connsiteY28" fmla="*/ 4411961 h 4642549"/>
                <a:gd name="connsiteX29" fmla="*/ 508883 w 3100667"/>
                <a:gd name="connsiteY29" fmla="*/ 3744051 h 4642549"/>
                <a:gd name="connsiteX30" fmla="*/ 477078 w 3100667"/>
                <a:gd name="connsiteY30" fmla="*/ 4642549 h 4642549"/>
                <a:gd name="connsiteX31" fmla="*/ 389614 w 3100667"/>
                <a:gd name="connsiteY31" fmla="*/ 4197276 h 4642549"/>
                <a:gd name="connsiteX32" fmla="*/ 310101 w 3100667"/>
                <a:gd name="connsiteY32" fmla="*/ 4284740 h 4642549"/>
                <a:gd name="connsiteX33" fmla="*/ 0 w 3100667"/>
                <a:gd name="connsiteY33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08496 w 3100667"/>
                <a:gd name="connsiteY15" fmla="*/ 3412061 h 4642549"/>
                <a:gd name="connsiteX16" fmla="*/ 2478106 w 3100667"/>
                <a:gd name="connsiteY16" fmla="*/ 3486171 h 4642549"/>
                <a:gd name="connsiteX17" fmla="*/ 1335819 w 3100667"/>
                <a:gd name="connsiteY17" fmla="*/ 3799710 h 4642549"/>
                <a:gd name="connsiteX18" fmla="*/ 1319916 w 3100667"/>
                <a:gd name="connsiteY18" fmla="*/ 3513464 h 4642549"/>
                <a:gd name="connsiteX19" fmla="*/ 2457873 w 3100667"/>
                <a:gd name="connsiteY19" fmla="*/ 3777667 h 4642549"/>
                <a:gd name="connsiteX20" fmla="*/ 1502796 w 3100667"/>
                <a:gd name="connsiteY20" fmla="*/ 4046201 h 4642549"/>
                <a:gd name="connsiteX21" fmla="*/ 1391478 w 3100667"/>
                <a:gd name="connsiteY21" fmla="*/ 3855370 h 4642549"/>
                <a:gd name="connsiteX22" fmla="*/ 2393404 w 3100667"/>
                <a:gd name="connsiteY22" fmla="*/ 4051451 h 4642549"/>
                <a:gd name="connsiteX23" fmla="*/ 1757238 w 3100667"/>
                <a:gd name="connsiteY23" fmla="*/ 4276789 h 4642549"/>
                <a:gd name="connsiteX24" fmla="*/ 1876508 w 3100667"/>
                <a:gd name="connsiteY24" fmla="*/ 4038250 h 4642549"/>
                <a:gd name="connsiteX25" fmla="*/ 2317299 w 3100667"/>
                <a:gd name="connsiteY25" fmla="*/ 4315623 h 4642549"/>
                <a:gd name="connsiteX26" fmla="*/ 731520 w 3100667"/>
                <a:gd name="connsiteY26" fmla="*/ 4308594 h 4642549"/>
                <a:gd name="connsiteX27" fmla="*/ 636104 w 3100667"/>
                <a:gd name="connsiteY27" fmla="*/ 3926931 h 4642549"/>
                <a:gd name="connsiteX28" fmla="*/ 620202 w 3100667"/>
                <a:gd name="connsiteY28" fmla="*/ 4411961 h 4642549"/>
                <a:gd name="connsiteX29" fmla="*/ 508883 w 3100667"/>
                <a:gd name="connsiteY29" fmla="*/ 3744051 h 4642549"/>
                <a:gd name="connsiteX30" fmla="*/ 477078 w 3100667"/>
                <a:gd name="connsiteY30" fmla="*/ 4642549 h 4642549"/>
                <a:gd name="connsiteX31" fmla="*/ 389614 w 3100667"/>
                <a:gd name="connsiteY31" fmla="*/ 4197276 h 4642549"/>
                <a:gd name="connsiteX32" fmla="*/ 310101 w 3100667"/>
                <a:gd name="connsiteY32" fmla="*/ 4284740 h 4642549"/>
                <a:gd name="connsiteX33" fmla="*/ 0 w 3100667"/>
                <a:gd name="connsiteY33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8106 w 3100667"/>
                <a:gd name="connsiteY16" fmla="*/ 3486171 h 4642549"/>
                <a:gd name="connsiteX17" fmla="*/ 1335819 w 3100667"/>
                <a:gd name="connsiteY17" fmla="*/ 3799710 h 4642549"/>
                <a:gd name="connsiteX18" fmla="*/ 1319916 w 3100667"/>
                <a:gd name="connsiteY18" fmla="*/ 3513464 h 4642549"/>
                <a:gd name="connsiteX19" fmla="*/ 2457873 w 3100667"/>
                <a:gd name="connsiteY19" fmla="*/ 3777667 h 4642549"/>
                <a:gd name="connsiteX20" fmla="*/ 1502796 w 3100667"/>
                <a:gd name="connsiteY20" fmla="*/ 4046201 h 4642549"/>
                <a:gd name="connsiteX21" fmla="*/ 1391478 w 3100667"/>
                <a:gd name="connsiteY21" fmla="*/ 3855370 h 4642549"/>
                <a:gd name="connsiteX22" fmla="*/ 2393404 w 3100667"/>
                <a:gd name="connsiteY22" fmla="*/ 4051451 h 4642549"/>
                <a:gd name="connsiteX23" fmla="*/ 1757238 w 3100667"/>
                <a:gd name="connsiteY23" fmla="*/ 4276789 h 4642549"/>
                <a:gd name="connsiteX24" fmla="*/ 1876508 w 3100667"/>
                <a:gd name="connsiteY24" fmla="*/ 4038250 h 4642549"/>
                <a:gd name="connsiteX25" fmla="*/ 2317299 w 3100667"/>
                <a:gd name="connsiteY25" fmla="*/ 4315623 h 4642549"/>
                <a:gd name="connsiteX26" fmla="*/ 731520 w 3100667"/>
                <a:gd name="connsiteY26" fmla="*/ 4308594 h 4642549"/>
                <a:gd name="connsiteX27" fmla="*/ 636104 w 3100667"/>
                <a:gd name="connsiteY27" fmla="*/ 3926931 h 4642549"/>
                <a:gd name="connsiteX28" fmla="*/ 620202 w 3100667"/>
                <a:gd name="connsiteY28" fmla="*/ 4411961 h 4642549"/>
                <a:gd name="connsiteX29" fmla="*/ 508883 w 3100667"/>
                <a:gd name="connsiteY29" fmla="*/ 3744051 h 4642549"/>
                <a:gd name="connsiteX30" fmla="*/ 477078 w 3100667"/>
                <a:gd name="connsiteY30" fmla="*/ 4642549 h 4642549"/>
                <a:gd name="connsiteX31" fmla="*/ 389614 w 3100667"/>
                <a:gd name="connsiteY31" fmla="*/ 4197276 h 4642549"/>
                <a:gd name="connsiteX32" fmla="*/ 310101 w 3100667"/>
                <a:gd name="connsiteY32" fmla="*/ 4284740 h 4642549"/>
                <a:gd name="connsiteX33" fmla="*/ 0 w 3100667"/>
                <a:gd name="connsiteY33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8106 w 3100667"/>
                <a:gd name="connsiteY16" fmla="*/ 3486171 h 4642549"/>
                <a:gd name="connsiteX17" fmla="*/ 1335819 w 3100667"/>
                <a:gd name="connsiteY17" fmla="*/ 3799710 h 4642549"/>
                <a:gd name="connsiteX18" fmla="*/ 1319916 w 3100667"/>
                <a:gd name="connsiteY18" fmla="*/ 3513464 h 4642549"/>
                <a:gd name="connsiteX19" fmla="*/ 2457873 w 3100667"/>
                <a:gd name="connsiteY19" fmla="*/ 3777667 h 4642549"/>
                <a:gd name="connsiteX20" fmla="*/ 1502796 w 3100667"/>
                <a:gd name="connsiteY20" fmla="*/ 4046201 h 4642549"/>
                <a:gd name="connsiteX21" fmla="*/ 1391478 w 3100667"/>
                <a:gd name="connsiteY21" fmla="*/ 3855370 h 4642549"/>
                <a:gd name="connsiteX22" fmla="*/ 2393404 w 3100667"/>
                <a:gd name="connsiteY22" fmla="*/ 4051451 h 4642549"/>
                <a:gd name="connsiteX23" fmla="*/ 1757238 w 3100667"/>
                <a:gd name="connsiteY23" fmla="*/ 4276789 h 4642549"/>
                <a:gd name="connsiteX24" fmla="*/ 1876508 w 3100667"/>
                <a:gd name="connsiteY24" fmla="*/ 4038250 h 4642549"/>
                <a:gd name="connsiteX25" fmla="*/ 2317299 w 3100667"/>
                <a:gd name="connsiteY25" fmla="*/ 4315623 h 4642549"/>
                <a:gd name="connsiteX26" fmla="*/ 731520 w 3100667"/>
                <a:gd name="connsiteY26" fmla="*/ 4308594 h 4642549"/>
                <a:gd name="connsiteX27" fmla="*/ 636104 w 3100667"/>
                <a:gd name="connsiteY27" fmla="*/ 3926931 h 4642549"/>
                <a:gd name="connsiteX28" fmla="*/ 620202 w 3100667"/>
                <a:gd name="connsiteY28" fmla="*/ 4411961 h 4642549"/>
                <a:gd name="connsiteX29" fmla="*/ 508883 w 3100667"/>
                <a:gd name="connsiteY29" fmla="*/ 3744051 h 4642549"/>
                <a:gd name="connsiteX30" fmla="*/ 477078 w 3100667"/>
                <a:gd name="connsiteY30" fmla="*/ 4642549 h 4642549"/>
                <a:gd name="connsiteX31" fmla="*/ 389614 w 3100667"/>
                <a:gd name="connsiteY31" fmla="*/ 4197276 h 4642549"/>
                <a:gd name="connsiteX32" fmla="*/ 310101 w 3100667"/>
                <a:gd name="connsiteY32" fmla="*/ 4284740 h 4642549"/>
                <a:gd name="connsiteX33" fmla="*/ 0 w 3100667"/>
                <a:gd name="connsiteY33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8106 w 3100667"/>
                <a:gd name="connsiteY16" fmla="*/ 3486171 h 4642549"/>
                <a:gd name="connsiteX17" fmla="*/ 1335819 w 3100667"/>
                <a:gd name="connsiteY17" fmla="*/ 3799710 h 4642549"/>
                <a:gd name="connsiteX18" fmla="*/ 1319916 w 3100667"/>
                <a:gd name="connsiteY18" fmla="*/ 3513464 h 4642549"/>
                <a:gd name="connsiteX19" fmla="*/ 2457873 w 3100667"/>
                <a:gd name="connsiteY19" fmla="*/ 3777667 h 4642549"/>
                <a:gd name="connsiteX20" fmla="*/ 1502796 w 3100667"/>
                <a:gd name="connsiteY20" fmla="*/ 4046201 h 4642549"/>
                <a:gd name="connsiteX21" fmla="*/ 1391478 w 3100667"/>
                <a:gd name="connsiteY21" fmla="*/ 3855370 h 4642549"/>
                <a:gd name="connsiteX22" fmla="*/ 2393404 w 3100667"/>
                <a:gd name="connsiteY22" fmla="*/ 4051451 h 4642549"/>
                <a:gd name="connsiteX23" fmla="*/ 1757238 w 3100667"/>
                <a:gd name="connsiteY23" fmla="*/ 4276789 h 4642549"/>
                <a:gd name="connsiteX24" fmla="*/ 1876508 w 3100667"/>
                <a:gd name="connsiteY24" fmla="*/ 4038250 h 4642549"/>
                <a:gd name="connsiteX25" fmla="*/ 2317299 w 3100667"/>
                <a:gd name="connsiteY25" fmla="*/ 4315623 h 4642549"/>
                <a:gd name="connsiteX26" fmla="*/ 731520 w 3100667"/>
                <a:gd name="connsiteY26" fmla="*/ 4308594 h 4642549"/>
                <a:gd name="connsiteX27" fmla="*/ 636104 w 3100667"/>
                <a:gd name="connsiteY27" fmla="*/ 3926931 h 4642549"/>
                <a:gd name="connsiteX28" fmla="*/ 620202 w 3100667"/>
                <a:gd name="connsiteY28" fmla="*/ 4411961 h 4642549"/>
                <a:gd name="connsiteX29" fmla="*/ 508883 w 3100667"/>
                <a:gd name="connsiteY29" fmla="*/ 3744051 h 4642549"/>
                <a:gd name="connsiteX30" fmla="*/ 477078 w 3100667"/>
                <a:gd name="connsiteY30" fmla="*/ 4642549 h 4642549"/>
                <a:gd name="connsiteX31" fmla="*/ 389614 w 3100667"/>
                <a:gd name="connsiteY31" fmla="*/ 4197276 h 4642549"/>
                <a:gd name="connsiteX32" fmla="*/ 310101 w 3100667"/>
                <a:gd name="connsiteY32" fmla="*/ 4284740 h 4642549"/>
                <a:gd name="connsiteX33" fmla="*/ 0 w 3100667"/>
                <a:gd name="connsiteY33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8106 w 3100667"/>
                <a:gd name="connsiteY16" fmla="*/ 3486171 h 4642549"/>
                <a:gd name="connsiteX17" fmla="*/ 1335819 w 3100667"/>
                <a:gd name="connsiteY17" fmla="*/ 3799710 h 4642549"/>
                <a:gd name="connsiteX18" fmla="*/ 1319916 w 3100667"/>
                <a:gd name="connsiteY18" fmla="*/ 3513464 h 4642549"/>
                <a:gd name="connsiteX19" fmla="*/ 2457873 w 3100667"/>
                <a:gd name="connsiteY19" fmla="*/ 3777667 h 4642549"/>
                <a:gd name="connsiteX20" fmla="*/ 1502796 w 3100667"/>
                <a:gd name="connsiteY20" fmla="*/ 4046201 h 4642549"/>
                <a:gd name="connsiteX21" fmla="*/ 1391478 w 3100667"/>
                <a:gd name="connsiteY21" fmla="*/ 3855370 h 4642549"/>
                <a:gd name="connsiteX22" fmla="*/ 2393404 w 3100667"/>
                <a:gd name="connsiteY22" fmla="*/ 4051451 h 4642549"/>
                <a:gd name="connsiteX23" fmla="*/ 1757238 w 3100667"/>
                <a:gd name="connsiteY23" fmla="*/ 4276789 h 4642549"/>
                <a:gd name="connsiteX24" fmla="*/ 1876508 w 3100667"/>
                <a:gd name="connsiteY24" fmla="*/ 4038250 h 4642549"/>
                <a:gd name="connsiteX25" fmla="*/ 2317299 w 3100667"/>
                <a:gd name="connsiteY25" fmla="*/ 4315623 h 4642549"/>
                <a:gd name="connsiteX26" fmla="*/ 731520 w 3100667"/>
                <a:gd name="connsiteY26" fmla="*/ 4308594 h 4642549"/>
                <a:gd name="connsiteX27" fmla="*/ 636104 w 3100667"/>
                <a:gd name="connsiteY27" fmla="*/ 3926931 h 4642549"/>
                <a:gd name="connsiteX28" fmla="*/ 620202 w 3100667"/>
                <a:gd name="connsiteY28" fmla="*/ 4411961 h 4642549"/>
                <a:gd name="connsiteX29" fmla="*/ 508883 w 3100667"/>
                <a:gd name="connsiteY29" fmla="*/ 3744051 h 4642549"/>
                <a:gd name="connsiteX30" fmla="*/ 477078 w 3100667"/>
                <a:gd name="connsiteY30" fmla="*/ 4642549 h 4642549"/>
                <a:gd name="connsiteX31" fmla="*/ 389614 w 3100667"/>
                <a:gd name="connsiteY31" fmla="*/ 4197276 h 4642549"/>
                <a:gd name="connsiteX32" fmla="*/ 310101 w 3100667"/>
                <a:gd name="connsiteY32" fmla="*/ 4284740 h 4642549"/>
                <a:gd name="connsiteX33" fmla="*/ 0 w 3100667"/>
                <a:gd name="connsiteY33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8106 w 3100667"/>
                <a:gd name="connsiteY16" fmla="*/ 3486171 h 4642549"/>
                <a:gd name="connsiteX17" fmla="*/ 1335819 w 3100667"/>
                <a:gd name="connsiteY17" fmla="*/ 3799710 h 4642549"/>
                <a:gd name="connsiteX18" fmla="*/ 2457873 w 3100667"/>
                <a:gd name="connsiteY18" fmla="*/ 3777667 h 4642549"/>
                <a:gd name="connsiteX19" fmla="*/ 1502796 w 3100667"/>
                <a:gd name="connsiteY19" fmla="*/ 4046201 h 4642549"/>
                <a:gd name="connsiteX20" fmla="*/ 1391478 w 3100667"/>
                <a:gd name="connsiteY20" fmla="*/ 3855370 h 4642549"/>
                <a:gd name="connsiteX21" fmla="*/ 2393404 w 3100667"/>
                <a:gd name="connsiteY21" fmla="*/ 4051451 h 4642549"/>
                <a:gd name="connsiteX22" fmla="*/ 1757238 w 3100667"/>
                <a:gd name="connsiteY22" fmla="*/ 4276789 h 4642549"/>
                <a:gd name="connsiteX23" fmla="*/ 1876508 w 3100667"/>
                <a:gd name="connsiteY23" fmla="*/ 4038250 h 4642549"/>
                <a:gd name="connsiteX24" fmla="*/ 2317299 w 3100667"/>
                <a:gd name="connsiteY24" fmla="*/ 4315623 h 4642549"/>
                <a:gd name="connsiteX25" fmla="*/ 731520 w 3100667"/>
                <a:gd name="connsiteY25" fmla="*/ 4308594 h 4642549"/>
                <a:gd name="connsiteX26" fmla="*/ 636104 w 3100667"/>
                <a:gd name="connsiteY26" fmla="*/ 3926931 h 4642549"/>
                <a:gd name="connsiteX27" fmla="*/ 620202 w 3100667"/>
                <a:gd name="connsiteY27" fmla="*/ 4411961 h 4642549"/>
                <a:gd name="connsiteX28" fmla="*/ 508883 w 3100667"/>
                <a:gd name="connsiteY28" fmla="*/ 3744051 h 4642549"/>
                <a:gd name="connsiteX29" fmla="*/ 477078 w 3100667"/>
                <a:gd name="connsiteY29" fmla="*/ 4642549 h 4642549"/>
                <a:gd name="connsiteX30" fmla="*/ 389614 w 3100667"/>
                <a:gd name="connsiteY30" fmla="*/ 4197276 h 4642549"/>
                <a:gd name="connsiteX31" fmla="*/ 310101 w 3100667"/>
                <a:gd name="connsiteY31" fmla="*/ 4284740 h 4642549"/>
                <a:gd name="connsiteX32" fmla="*/ 0 w 3100667"/>
                <a:gd name="connsiteY32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8106 w 3100667"/>
                <a:gd name="connsiteY16" fmla="*/ 3486171 h 4642549"/>
                <a:gd name="connsiteX17" fmla="*/ 1335819 w 3100667"/>
                <a:gd name="connsiteY17" fmla="*/ 3799710 h 4642549"/>
                <a:gd name="connsiteX18" fmla="*/ 2457873 w 3100667"/>
                <a:gd name="connsiteY18" fmla="*/ 3777667 h 4642549"/>
                <a:gd name="connsiteX19" fmla="*/ 1502796 w 3100667"/>
                <a:gd name="connsiteY19" fmla="*/ 4046201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1876508 w 3100667"/>
                <a:gd name="connsiteY22" fmla="*/ 4038250 h 4642549"/>
                <a:gd name="connsiteX23" fmla="*/ 2317299 w 3100667"/>
                <a:gd name="connsiteY23" fmla="*/ 4315623 h 4642549"/>
                <a:gd name="connsiteX24" fmla="*/ 731520 w 3100667"/>
                <a:gd name="connsiteY24" fmla="*/ 4308594 h 4642549"/>
                <a:gd name="connsiteX25" fmla="*/ 636104 w 3100667"/>
                <a:gd name="connsiteY25" fmla="*/ 3926931 h 4642549"/>
                <a:gd name="connsiteX26" fmla="*/ 620202 w 3100667"/>
                <a:gd name="connsiteY26" fmla="*/ 4411961 h 4642549"/>
                <a:gd name="connsiteX27" fmla="*/ 508883 w 3100667"/>
                <a:gd name="connsiteY27" fmla="*/ 3744051 h 4642549"/>
                <a:gd name="connsiteX28" fmla="*/ 477078 w 3100667"/>
                <a:gd name="connsiteY28" fmla="*/ 4642549 h 4642549"/>
                <a:gd name="connsiteX29" fmla="*/ 389614 w 3100667"/>
                <a:gd name="connsiteY29" fmla="*/ 4197276 h 4642549"/>
                <a:gd name="connsiteX30" fmla="*/ 310101 w 3100667"/>
                <a:gd name="connsiteY30" fmla="*/ 4284740 h 4642549"/>
                <a:gd name="connsiteX31" fmla="*/ 0 w 3100667"/>
                <a:gd name="connsiteY31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8106 w 3100667"/>
                <a:gd name="connsiteY16" fmla="*/ 3486171 h 4642549"/>
                <a:gd name="connsiteX17" fmla="*/ 1335819 w 3100667"/>
                <a:gd name="connsiteY17" fmla="*/ 3799710 h 4642549"/>
                <a:gd name="connsiteX18" fmla="*/ 2457873 w 3100667"/>
                <a:gd name="connsiteY18" fmla="*/ 3777667 h 4642549"/>
                <a:gd name="connsiteX19" fmla="*/ 1502796 w 3100667"/>
                <a:gd name="connsiteY19" fmla="*/ 4046201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8106 w 3100667"/>
                <a:gd name="connsiteY16" fmla="*/ 3486171 h 4642549"/>
                <a:gd name="connsiteX17" fmla="*/ 1335819 w 3100667"/>
                <a:gd name="connsiteY17" fmla="*/ 3799710 h 4642549"/>
                <a:gd name="connsiteX18" fmla="*/ 2457873 w 3100667"/>
                <a:gd name="connsiteY18" fmla="*/ 3777667 h 4642549"/>
                <a:gd name="connsiteX19" fmla="*/ 1502796 w 3100667"/>
                <a:gd name="connsiteY19" fmla="*/ 4046201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8106 w 3100667"/>
                <a:gd name="connsiteY16" fmla="*/ 3486171 h 4642549"/>
                <a:gd name="connsiteX17" fmla="*/ 1335819 w 3100667"/>
                <a:gd name="connsiteY17" fmla="*/ 3799710 h 4642549"/>
                <a:gd name="connsiteX18" fmla="*/ 2457873 w 3100667"/>
                <a:gd name="connsiteY18" fmla="*/ 3777667 h 4642549"/>
                <a:gd name="connsiteX19" fmla="*/ 1502796 w 3100667"/>
                <a:gd name="connsiteY19" fmla="*/ 4046201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8106 w 3100667"/>
                <a:gd name="connsiteY16" fmla="*/ 3486171 h 4642549"/>
                <a:gd name="connsiteX17" fmla="*/ 1335819 w 3100667"/>
                <a:gd name="connsiteY17" fmla="*/ 3799710 h 4642549"/>
                <a:gd name="connsiteX18" fmla="*/ 2457873 w 3100667"/>
                <a:gd name="connsiteY18" fmla="*/ 3777667 h 4642549"/>
                <a:gd name="connsiteX19" fmla="*/ 1502796 w 3100667"/>
                <a:gd name="connsiteY19" fmla="*/ 4046201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8106 w 3100667"/>
                <a:gd name="connsiteY16" fmla="*/ 3486171 h 4642549"/>
                <a:gd name="connsiteX17" fmla="*/ 1335819 w 3100667"/>
                <a:gd name="connsiteY17" fmla="*/ 3799710 h 4642549"/>
                <a:gd name="connsiteX18" fmla="*/ 2457873 w 3100667"/>
                <a:gd name="connsiteY18" fmla="*/ 3777667 h 4642549"/>
                <a:gd name="connsiteX19" fmla="*/ 1502796 w 3100667"/>
                <a:gd name="connsiteY19" fmla="*/ 4046201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8106 w 3100667"/>
                <a:gd name="connsiteY16" fmla="*/ 3486171 h 4642549"/>
                <a:gd name="connsiteX17" fmla="*/ 1335819 w 3100667"/>
                <a:gd name="connsiteY17" fmla="*/ 3799710 h 4642549"/>
                <a:gd name="connsiteX18" fmla="*/ 2457873 w 3100667"/>
                <a:gd name="connsiteY18" fmla="*/ 3777667 h 4642549"/>
                <a:gd name="connsiteX19" fmla="*/ 1502796 w 3100667"/>
                <a:gd name="connsiteY19" fmla="*/ 4046201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8106 w 3100667"/>
                <a:gd name="connsiteY16" fmla="*/ 3486171 h 4642549"/>
                <a:gd name="connsiteX17" fmla="*/ 1335819 w 3100667"/>
                <a:gd name="connsiteY17" fmla="*/ 3799710 h 4642549"/>
                <a:gd name="connsiteX18" fmla="*/ 2457873 w 3100667"/>
                <a:gd name="connsiteY18" fmla="*/ 3777667 h 4642549"/>
                <a:gd name="connsiteX19" fmla="*/ 1502796 w 3100667"/>
                <a:gd name="connsiteY19" fmla="*/ 4046201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8106 w 3100667"/>
                <a:gd name="connsiteY16" fmla="*/ 3486171 h 4642549"/>
                <a:gd name="connsiteX17" fmla="*/ 1335819 w 3100667"/>
                <a:gd name="connsiteY17" fmla="*/ 3799710 h 4642549"/>
                <a:gd name="connsiteX18" fmla="*/ 2457873 w 3100667"/>
                <a:gd name="connsiteY18" fmla="*/ 3777667 h 4642549"/>
                <a:gd name="connsiteX19" fmla="*/ 1502796 w 3100667"/>
                <a:gd name="connsiteY19" fmla="*/ 4046201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8106 w 3100667"/>
                <a:gd name="connsiteY16" fmla="*/ 3486171 h 4642549"/>
                <a:gd name="connsiteX17" fmla="*/ 1360532 w 3100667"/>
                <a:gd name="connsiteY17" fmla="*/ 3739691 h 4642549"/>
                <a:gd name="connsiteX18" fmla="*/ 2457873 w 3100667"/>
                <a:gd name="connsiteY18" fmla="*/ 3777667 h 4642549"/>
                <a:gd name="connsiteX19" fmla="*/ 1502796 w 3100667"/>
                <a:gd name="connsiteY19" fmla="*/ 4046201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8106 w 3100667"/>
                <a:gd name="connsiteY16" fmla="*/ 3486171 h 4642549"/>
                <a:gd name="connsiteX17" fmla="*/ 1360532 w 3100667"/>
                <a:gd name="connsiteY17" fmla="*/ 3739691 h 4642549"/>
                <a:gd name="connsiteX18" fmla="*/ 2457873 w 3100667"/>
                <a:gd name="connsiteY18" fmla="*/ 3777667 h 4642549"/>
                <a:gd name="connsiteX19" fmla="*/ 1502796 w 3100667"/>
                <a:gd name="connsiteY19" fmla="*/ 4046201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8106 w 3100667"/>
                <a:gd name="connsiteY16" fmla="*/ 3486171 h 4642549"/>
                <a:gd name="connsiteX17" fmla="*/ 1360532 w 3100667"/>
                <a:gd name="connsiteY17" fmla="*/ 3739691 h 4642549"/>
                <a:gd name="connsiteX18" fmla="*/ 2457873 w 3100667"/>
                <a:gd name="connsiteY18" fmla="*/ 3777667 h 4642549"/>
                <a:gd name="connsiteX19" fmla="*/ 1502796 w 3100667"/>
                <a:gd name="connsiteY19" fmla="*/ 4046201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8106 w 3100667"/>
                <a:gd name="connsiteY16" fmla="*/ 3486171 h 4642549"/>
                <a:gd name="connsiteX17" fmla="*/ 1360532 w 3100667"/>
                <a:gd name="connsiteY17" fmla="*/ 3739691 h 4642549"/>
                <a:gd name="connsiteX18" fmla="*/ 2457873 w 3100667"/>
                <a:gd name="connsiteY18" fmla="*/ 3777667 h 4642549"/>
                <a:gd name="connsiteX19" fmla="*/ 1502796 w 3100667"/>
                <a:gd name="connsiteY19" fmla="*/ 4046201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454396 h 4642549"/>
                <a:gd name="connsiteX17" fmla="*/ 1360532 w 3100667"/>
                <a:gd name="connsiteY17" fmla="*/ 3739691 h 4642549"/>
                <a:gd name="connsiteX18" fmla="*/ 2457873 w 3100667"/>
                <a:gd name="connsiteY18" fmla="*/ 3777667 h 4642549"/>
                <a:gd name="connsiteX19" fmla="*/ 1502796 w 3100667"/>
                <a:gd name="connsiteY19" fmla="*/ 4046201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454396 h 4642549"/>
                <a:gd name="connsiteX17" fmla="*/ 1360532 w 3100667"/>
                <a:gd name="connsiteY17" fmla="*/ 3739691 h 4642549"/>
                <a:gd name="connsiteX18" fmla="*/ 2457873 w 3100667"/>
                <a:gd name="connsiteY18" fmla="*/ 3777667 h 4642549"/>
                <a:gd name="connsiteX19" fmla="*/ 1502796 w 3100667"/>
                <a:gd name="connsiteY19" fmla="*/ 4046201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454396 h 4642549"/>
                <a:gd name="connsiteX17" fmla="*/ 1360532 w 3100667"/>
                <a:gd name="connsiteY17" fmla="*/ 3739691 h 4642549"/>
                <a:gd name="connsiteX18" fmla="*/ 2457873 w 3100667"/>
                <a:gd name="connsiteY18" fmla="*/ 3777667 h 4642549"/>
                <a:gd name="connsiteX19" fmla="*/ 1502796 w 3100667"/>
                <a:gd name="connsiteY19" fmla="*/ 4046201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454396 h 4642549"/>
                <a:gd name="connsiteX17" fmla="*/ 1360532 w 3100667"/>
                <a:gd name="connsiteY17" fmla="*/ 3739691 h 4642549"/>
                <a:gd name="connsiteX18" fmla="*/ 2457873 w 3100667"/>
                <a:gd name="connsiteY18" fmla="*/ 3777667 h 4642549"/>
                <a:gd name="connsiteX19" fmla="*/ 1502796 w 3100667"/>
                <a:gd name="connsiteY19" fmla="*/ 4046201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454396 h 4642549"/>
                <a:gd name="connsiteX17" fmla="*/ 1360532 w 3100667"/>
                <a:gd name="connsiteY17" fmla="*/ 3739691 h 4642549"/>
                <a:gd name="connsiteX18" fmla="*/ 2457873 w 3100667"/>
                <a:gd name="connsiteY18" fmla="*/ 3777667 h 4642549"/>
                <a:gd name="connsiteX19" fmla="*/ 1502796 w 3100667"/>
                <a:gd name="connsiteY19" fmla="*/ 4046201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454396 h 4642549"/>
                <a:gd name="connsiteX17" fmla="*/ 1360532 w 3100667"/>
                <a:gd name="connsiteY17" fmla="*/ 3739691 h 4642549"/>
                <a:gd name="connsiteX18" fmla="*/ 2457873 w 3100667"/>
                <a:gd name="connsiteY18" fmla="*/ 3777667 h 4642549"/>
                <a:gd name="connsiteX19" fmla="*/ 1502796 w 3100667"/>
                <a:gd name="connsiteY19" fmla="*/ 4046201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454396 h 4642549"/>
                <a:gd name="connsiteX17" fmla="*/ 1360532 w 3100667"/>
                <a:gd name="connsiteY17" fmla="*/ 3739691 h 4642549"/>
                <a:gd name="connsiteX18" fmla="*/ 2457873 w 3100667"/>
                <a:gd name="connsiteY18" fmla="*/ 3777667 h 4642549"/>
                <a:gd name="connsiteX19" fmla="*/ 1446308 w 3100667"/>
                <a:gd name="connsiteY19" fmla="*/ 4028548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454396 h 4642549"/>
                <a:gd name="connsiteX17" fmla="*/ 1360532 w 3100667"/>
                <a:gd name="connsiteY17" fmla="*/ 3739691 h 4642549"/>
                <a:gd name="connsiteX18" fmla="*/ 2457873 w 3100667"/>
                <a:gd name="connsiteY18" fmla="*/ 3777667 h 4642549"/>
                <a:gd name="connsiteX19" fmla="*/ 1446308 w 3100667"/>
                <a:gd name="connsiteY19" fmla="*/ 4028548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454396 h 4642549"/>
                <a:gd name="connsiteX17" fmla="*/ 1360532 w 3100667"/>
                <a:gd name="connsiteY17" fmla="*/ 3739691 h 4642549"/>
                <a:gd name="connsiteX18" fmla="*/ 2457873 w 3100667"/>
                <a:gd name="connsiteY18" fmla="*/ 3777667 h 4642549"/>
                <a:gd name="connsiteX19" fmla="*/ 1446308 w 3100667"/>
                <a:gd name="connsiteY19" fmla="*/ 4028548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454396 h 4642549"/>
                <a:gd name="connsiteX17" fmla="*/ 1360532 w 3100667"/>
                <a:gd name="connsiteY17" fmla="*/ 3739691 h 4642549"/>
                <a:gd name="connsiteX18" fmla="*/ 2457873 w 3100667"/>
                <a:gd name="connsiteY18" fmla="*/ 3777667 h 4642549"/>
                <a:gd name="connsiteX19" fmla="*/ 1446308 w 3100667"/>
                <a:gd name="connsiteY19" fmla="*/ 4028548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454396 h 4642549"/>
                <a:gd name="connsiteX17" fmla="*/ 1360532 w 3100667"/>
                <a:gd name="connsiteY17" fmla="*/ 3739691 h 4642549"/>
                <a:gd name="connsiteX18" fmla="*/ 2457873 w 3100667"/>
                <a:gd name="connsiteY18" fmla="*/ 3777667 h 4642549"/>
                <a:gd name="connsiteX19" fmla="*/ 1446308 w 3100667"/>
                <a:gd name="connsiteY19" fmla="*/ 4028548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454396 h 4642549"/>
                <a:gd name="connsiteX17" fmla="*/ 1360532 w 3100667"/>
                <a:gd name="connsiteY17" fmla="*/ 3739691 h 4642549"/>
                <a:gd name="connsiteX18" fmla="*/ 2457873 w 3100667"/>
                <a:gd name="connsiteY18" fmla="*/ 3777667 h 4642549"/>
                <a:gd name="connsiteX19" fmla="*/ 1446308 w 3100667"/>
                <a:gd name="connsiteY19" fmla="*/ 4028548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454396 h 4642549"/>
                <a:gd name="connsiteX17" fmla="*/ 1360532 w 3100667"/>
                <a:gd name="connsiteY17" fmla="*/ 3739691 h 4642549"/>
                <a:gd name="connsiteX18" fmla="*/ 2457873 w 3100667"/>
                <a:gd name="connsiteY18" fmla="*/ 3777667 h 4642549"/>
                <a:gd name="connsiteX19" fmla="*/ 1446308 w 3100667"/>
                <a:gd name="connsiteY19" fmla="*/ 4028548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60532 w 3100667"/>
                <a:gd name="connsiteY17" fmla="*/ 3739691 h 4642549"/>
                <a:gd name="connsiteX18" fmla="*/ 2457873 w 3100667"/>
                <a:gd name="connsiteY18" fmla="*/ 3777667 h 4642549"/>
                <a:gd name="connsiteX19" fmla="*/ 1446308 w 3100667"/>
                <a:gd name="connsiteY19" fmla="*/ 4028548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60532 w 3100667"/>
                <a:gd name="connsiteY17" fmla="*/ 3739691 h 4642549"/>
                <a:gd name="connsiteX18" fmla="*/ 2468465 w 3100667"/>
                <a:gd name="connsiteY18" fmla="*/ 3664691 h 4642549"/>
                <a:gd name="connsiteX19" fmla="*/ 1446308 w 3100667"/>
                <a:gd name="connsiteY19" fmla="*/ 4028548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60532 w 3100667"/>
                <a:gd name="connsiteY17" fmla="*/ 3739691 h 4642549"/>
                <a:gd name="connsiteX18" fmla="*/ 2468465 w 3100667"/>
                <a:gd name="connsiteY18" fmla="*/ 3664691 h 4642549"/>
                <a:gd name="connsiteX19" fmla="*/ 1446308 w 3100667"/>
                <a:gd name="connsiteY19" fmla="*/ 4028548 h 4642549"/>
                <a:gd name="connsiteX20" fmla="*/ 2411056 w 3100667"/>
                <a:gd name="connsiteY20" fmla="*/ 3963188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30246 h 4642549"/>
                <a:gd name="connsiteX18" fmla="*/ 2468465 w 3100667"/>
                <a:gd name="connsiteY18" fmla="*/ 3664691 h 4642549"/>
                <a:gd name="connsiteX19" fmla="*/ 1446308 w 3100667"/>
                <a:gd name="connsiteY19" fmla="*/ 4028548 h 4642549"/>
                <a:gd name="connsiteX20" fmla="*/ 2411056 w 3100667"/>
                <a:gd name="connsiteY20" fmla="*/ 3963188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30246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94835 w 3100667"/>
                <a:gd name="connsiteY21" fmla="*/ 4146161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94835 w 3100667"/>
                <a:gd name="connsiteY21" fmla="*/ 4146161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94835 w 3100667"/>
                <a:gd name="connsiteY21" fmla="*/ 4146161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94835 w 3100667"/>
                <a:gd name="connsiteY21" fmla="*/ 4146161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66726 w 3100667"/>
                <a:gd name="connsiteY22" fmla="*/ 4266196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84378 w 3100667"/>
                <a:gd name="connsiteY22" fmla="*/ 4290910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84378 w 3100667"/>
                <a:gd name="connsiteY22" fmla="*/ 4290910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84378 w 3100667"/>
                <a:gd name="connsiteY22" fmla="*/ 4290910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84378 w 3100667"/>
                <a:gd name="connsiteY22" fmla="*/ 4290910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84378 w 3100667"/>
                <a:gd name="connsiteY22" fmla="*/ 4290910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84378 w 3100667"/>
                <a:gd name="connsiteY22" fmla="*/ 4290910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84378 w 3100667"/>
                <a:gd name="connsiteY22" fmla="*/ 4290910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84378 w 3100667"/>
                <a:gd name="connsiteY22" fmla="*/ 4290910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84378 w 3100667"/>
                <a:gd name="connsiteY22" fmla="*/ 4290910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84378 w 3100667"/>
                <a:gd name="connsiteY22" fmla="*/ 4290910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84378 w 3100667"/>
                <a:gd name="connsiteY22" fmla="*/ 4290910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84378 w 3100667"/>
                <a:gd name="connsiteY22" fmla="*/ 4290910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84378 w 3100667"/>
                <a:gd name="connsiteY22" fmla="*/ 4290910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84378 w 3100667"/>
                <a:gd name="connsiteY22" fmla="*/ 4290910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84378 w 3100667"/>
                <a:gd name="connsiteY22" fmla="*/ 4290910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84378 w 3100667"/>
                <a:gd name="connsiteY22" fmla="*/ 4290910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84378 w 3100667"/>
                <a:gd name="connsiteY22" fmla="*/ 4290910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84378 w 3100667"/>
                <a:gd name="connsiteY22" fmla="*/ 4290910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84378 w 3100667"/>
                <a:gd name="connsiteY22" fmla="*/ 4290910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84378 w 3100667"/>
                <a:gd name="connsiteY22" fmla="*/ 4290910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84378 w 3100667"/>
                <a:gd name="connsiteY22" fmla="*/ 4290910 h 4642549"/>
                <a:gd name="connsiteX23" fmla="*/ 731520 w 3100667"/>
                <a:gd name="connsiteY23" fmla="*/ 4308594 h 4642549"/>
                <a:gd name="connsiteX24" fmla="*/ 682001 w 3100667"/>
                <a:gd name="connsiteY24" fmla="*/ 3923400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84378 w 3100667"/>
                <a:gd name="connsiteY22" fmla="*/ 4290910 h 4642549"/>
                <a:gd name="connsiteX23" fmla="*/ 731520 w 3100667"/>
                <a:gd name="connsiteY23" fmla="*/ 4308594 h 4642549"/>
                <a:gd name="connsiteX24" fmla="*/ 682001 w 3100667"/>
                <a:gd name="connsiteY24" fmla="*/ 3923400 h 4642549"/>
                <a:gd name="connsiteX25" fmla="*/ 599019 w 3100667"/>
                <a:gd name="connsiteY25" fmla="*/ 4408430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84378 w 3100667"/>
                <a:gd name="connsiteY22" fmla="*/ 4290910 h 4642549"/>
                <a:gd name="connsiteX23" fmla="*/ 731520 w 3100667"/>
                <a:gd name="connsiteY23" fmla="*/ 4308594 h 4642549"/>
                <a:gd name="connsiteX24" fmla="*/ 682001 w 3100667"/>
                <a:gd name="connsiteY24" fmla="*/ 3923400 h 4642549"/>
                <a:gd name="connsiteX25" fmla="*/ 599019 w 3100667"/>
                <a:gd name="connsiteY25" fmla="*/ 4408430 h 4642549"/>
                <a:gd name="connsiteX26" fmla="*/ 473578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39018"/>
                <a:gd name="connsiteX1" fmla="*/ 1170592 w 3100667"/>
                <a:gd name="connsiteY1" fmla="*/ 2776663 h 4639018"/>
                <a:gd name="connsiteX2" fmla="*/ 460285 w 3100667"/>
                <a:gd name="connsiteY2" fmla="*/ 2738656 h 4639018"/>
                <a:gd name="connsiteX3" fmla="*/ 481530 w 3100667"/>
                <a:gd name="connsiteY3" fmla="*/ 2352603 h 4639018"/>
                <a:gd name="connsiteX4" fmla="*/ 389583 w 3100667"/>
                <a:gd name="connsiteY4" fmla="*/ 2240365 h 4639018"/>
                <a:gd name="connsiteX5" fmla="*/ 548609 w 3100667"/>
                <a:gd name="connsiteY5" fmla="*/ 2116736 h 4639018"/>
                <a:gd name="connsiteX6" fmla="*/ 353419 w 3100667"/>
                <a:gd name="connsiteY6" fmla="*/ 2042534 h 4639018"/>
                <a:gd name="connsiteX7" fmla="*/ 460285 w 3100667"/>
                <a:gd name="connsiteY7" fmla="*/ 1837519 h 4639018"/>
                <a:gd name="connsiteX8" fmla="*/ 189081 w 3100667"/>
                <a:gd name="connsiteY8" fmla="*/ 1706738 h 4639018"/>
                <a:gd name="connsiteX9" fmla="*/ 555701 w 3100667"/>
                <a:gd name="connsiteY9" fmla="*/ 1249123 h 4639018"/>
                <a:gd name="connsiteX10" fmla="*/ 1036279 w 3100667"/>
                <a:gd name="connsiteY10" fmla="*/ 173026 h 4639018"/>
                <a:gd name="connsiteX11" fmla="*/ 2265200 w 3100667"/>
                <a:gd name="connsiteY11" fmla="*/ 84702 h 4639018"/>
                <a:gd name="connsiteX12" fmla="*/ 3097509 w 3100667"/>
                <a:gd name="connsiteY12" fmla="*/ 1366611 h 4639018"/>
                <a:gd name="connsiteX13" fmla="*/ 2520563 w 3100667"/>
                <a:gd name="connsiteY13" fmla="*/ 2335750 h 4639018"/>
                <a:gd name="connsiteX14" fmla="*/ 2460914 w 3100667"/>
                <a:gd name="connsiteY14" fmla="*/ 3127719 h 4639018"/>
                <a:gd name="connsiteX15" fmla="*/ 1312027 w 3100667"/>
                <a:gd name="connsiteY15" fmla="*/ 3373226 h 4639018"/>
                <a:gd name="connsiteX16" fmla="*/ 2474576 w 3100667"/>
                <a:gd name="connsiteY16" fmla="*/ 3394378 h 4639018"/>
                <a:gd name="connsiteX17" fmla="*/ 1346410 w 3100667"/>
                <a:gd name="connsiteY17" fmla="*/ 3665551 h 4639018"/>
                <a:gd name="connsiteX18" fmla="*/ 2468465 w 3100667"/>
                <a:gd name="connsiteY18" fmla="*/ 3664691 h 4639018"/>
                <a:gd name="connsiteX19" fmla="*/ 1435717 w 3100667"/>
                <a:gd name="connsiteY19" fmla="*/ 3901450 h 4639018"/>
                <a:gd name="connsiteX20" fmla="*/ 2411056 w 3100667"/>
                <a:gd name="connsiteY20" fmla="*/ 3963188 h 4639018"/>
                <a:gd name="connsiteX21" fmla="*/ 1548939 w 3100667"/>
                <a:gd name="connsiteY21" fmla="*/ 4107326 h 4639018"/>
                <a:gd name="connsiteX22" fmla="*/ 2384378 w 3100667"/>
                <a:gd name="connsiteY22" fmla="*/ 4290910 h 4639018"/>
                <a:gd name="connsiteX23" fmla="*/ 731520 w 3100667"/>
                <a:gd name="connsiteY23" fmla="*/ 4308594 h 4639018"/>
                <a:gd name="connsiteX24" fmla="*/ 682001 w 3100667"/>
                <a:gd name="connsiteY24" fmla="*/ 3923400 h 4639018"/>
                <a:gd name="connsiteX25" fmla="*/ 599019 w 3100667"/>
                <a:gd name="connsiteY25" fmla="*/ 4408430 h 4639018"/>
                <a:gd name="connsiteX26" fmla="*/ 473578 w 3100667"/>
                <a:gd name="connsiteY26" fmla="*/ 3744051 h 4639018"/>
                <a:gd name="connsiteX27" fmla="*/ 406468 w 3100667"/>
                <a:gd name="connsiteY27" fmla="*/ 4639018 h 4639018"/>
                <a:gd name="connsiteX28" fmla="*/ 389614 w 3100667"/>
                <a:gd name="connsiteY28" fmla="*/ 4197276 h 4639018"/>
                <a:gd name="connsiteX29" fmla="*/ 310101 w 3100667"/>
                <a:gd name="connsiteY29" fmla="*/ 4284740 h 4639018"/>
                <a:gd name="connsiteX30" fmla="*/ 0 w 3100667"/>
                <a:gd name="connsiteY30" fmla="*/ 4244984 h 4639018"/>
                <a:gd name="connsiteX0" fmla="*/ 1304014 w 3100667"/>
                <a:gd name="connsiteY0" fmla="*/ 3195411 h 4639018"/>
                <a:gd name="connsiteX1" fmla="*/ 1170592 w 3100667"/>
                <a:gd name="connsiteY1" fmla="*/ 2776663 h 4639018"/>
                <a:gd name="connsiteX2" fmla="*/ 460285 w 3100667"/>
                <a:gd name="connsiteY2" fmla="*/ 2738656 h 4639018"/>
                <a:gd name="connsiteX3" fmla="*/ 481530 w 3100667"/>
                <a:gd name="connsiteY3" fmla="*/ 2352603 h 4639018"/>
                <a:gd name="connsiteX4" fmla="*/ 389583 w 3100667"/>
                <a:gd name="connsiteY4" fmla="*/ 2240365 h 4639018"/>
                <a:gd name="connsiteX5" fmla="*/ 548609 w 3100667"/>
                <a:gd name="connsiteY5" fmla="*/ 2116736 h 4639018"/>
                <a:gd name="connsiteX6" fmla="*/ 353419 w 3100667"/>
                <a:gd name="connsiteY6" fmla="*/ 2042534 h 4639018"/>
                <a:gd name="connsiteX7" fmla="*/ 460285 w 3100667"/>
                <a:gd name="connsiteY7" fmla="*/ 1837519 h 4639018"/>
                <a:gd name="connsiteX8" fmla="*/ 189081 w 3100667"/>
                <a:gd name="connsiteY8" fmla="*/ 1706738 h 4639018"/>
                <a:gd name="connsiteX9" fmla="*/ 555701 w 3100667"/>
                <a:gd name="connsiteY9" fmla="*/ 1249123 h 4639018"/>
                <a:gd name="connsiteX10" fmla="*/ 1036279 w 3100667"/>
                <a:gd name="connsiteY10" fmla="*/ 173026 h 4639018"/>
                <a:gd name="connsiteX11" fmla="*/ 2265200 w 3100667"/>
                <a:gd name="connsiteY11" fmla="*/ 84702 h 4639018"/>
                <a:gd name="connsiteX12" fmla="*/ 3097509 w 3100667"/>
                <a:gd name="connsiteY12" fmla="*/ 1366611 h 4639018"/>
                <a:gd name="connsiteX13" fmla="*/ 2520563 w 3100667"/>
                <a:gd name="connsiteY13" fmla="*/ 2335750 h 4639018"/>
                <a:gd name="connsiteX14" fmla="*/ 2460914 w 3100667"/>
                <a:gd name="connsiteY14" fmla="*/ 3127719 h 4639018"/>
                <a:gd name="connsiteX15" fmla="*/ 1312027 w 3100667"/>
                <a:gd name="connsiteY15" fmla="*/ 3373226 h 4639018"/>
                <a:gd name="connsiteX16" fmla="*/ 2474576 w 3100667"/>
                <a:gd name="connsiteY16" fmla="*/ 3394378 h 4639018"/>
                <a:gd name="connsiteX17" fmla="*/ 1346410 w 3100667"/>
                <a:gd name="connsiteY17" fmla="*/ 3665551 h 4639018"/>
                <a:gd name="connsiteX18" fmla="*/ 2468465 w 3100667"/>
                <a:gd name="connsiteY18" fmla="*/ 3664691 h 4639018"/>
                <a:gd name="connsiteX19" fmla="*/ 1435717 w 3100667"/>
                <a:gd name="connsiteY19" fmla="*/ 3901450 h 4639018"/>
                <a:gd name="connsiteX20" fmla="*/ 2411056 w 3100667"/>
                <a:gd name="connsiteY20" fmla="*/ 3963188 h 4639018"/>
                <a:gd name="connsiteX21" fmla="*/ 1548939 w 3100667"/>
                <a:gd name="connsiteY21" fmla="*/ 4107326 h 4639018"/>
                <a:gd name="connsiteX22" fmla="*/ 2384378 w 3100667"/>
                <a:gd name="connsiteY22" fmla="*/ 4290910 h 4639018"/>
                <a:gd name="connsiteX23" fmla="*/ 731520 w 3100667"/>
                <a:gd name="connsiteY23" fmla="*/ 4308594 h 4639018"/>
                <a:gd name="connsiteX24" fmla="*/ 682001 w 3100667"/>
                <a:gd name="connsiteY24" fmla="*/ 3923400 h 4639018"/>
                <a:gd name="connsiteX25" fmla="*/ 599019 w 3100667"/>
                <a:gd name="connsiteY25" fmla="*/ 4408430 h 4639018"/>
                <a:gd name="connsiteX26" fmla="*/ 473578 w 3100667"/>
                <a:gd name="connsiteY26" fmla="*/ 3744051 h 4639018"/>
                <a:gd name="connsiteX27" fmla="*/ 406468 w 3100667"/>
                <a:gd name="connsiteY27" fmla="*/ 4639018 h 4639018"/>
                <a:gd name="connsiteX28" fmla="*/ 389614 w 3100667"/>
                <a:gd name="connsiteY28" fmla="*/ 4197276 h 4639018"/>
                <a:gd name="connsiteX29" fmla="*/ 310101 w 3100667"/>
                <a:gd name="connsiteY29" fmla="*/ 4284740 h 4639018"/>
                <a:gd name="connsiteX30" fmla="*/ 0 w 3100667"/>
                <a:gd name="connsiteY30" fmla="*/ 4244984 h 4639018"/>
                <a:gd name="connsiteX0" fmla="*/ 1304014 w 3100667"/>
                <a:gd name="connsiteY0" fmla="*/ 3195411 h 4639018"/>
                <a:gd name="connsiteX1" fmla="*/ 1170592 w 3100667"/>
                <a:gd name="connsiteY1" fmla="*/ 2776663 h 4639018"/>
                <a:gd name="connsiteX2" fmla="*/ 460285 w 3100667"/>
                <a:gd name="connsiteY2" fmla="*/ 2738656 h 4639018"/>
                <a:gd name="connsiteX3" fmla="*/ 481530 w 3100667"/>
                <a:gd name="connsiteY3" fmla="*/ 2352603 h 4639018"/>
                <a:gd name="connsiteX4" fmla="*/ 389583 w 3100667"/>
                <a:gd name="connsiteY4" fmla="*/ 2240365 h 4639018"/>
                <a:gd name="connsiteX5" fmla="*/ 548609 w 3100667"/>
                <a:gd name="connsiteY5" fmla="*/ 2116736 h 4639018"/>
                <a:gd name="connsiteX6" fmla="*/ 353419 w 3100667"/>
                <a:gd name="connsiteY6" fmla="*/ 2042534 h 4639018"/>
                <a:gd name="connsiteX7" fmla="*/ 460285 w 3100667"/>
                <a:gd name="connsiteY7" fmla="*/ 1837519 h 4639018"/>
                <a:gd name="connsiteX8" fmla="*/ 189081 w 3100667"/>
                <a:gd name="connsiteY8" fmla="*/ 1706738 h 4639018"/>
                <a:gd name="connsiteX9" fmla="*/ 555701 w 3100667"/>
                <a:gd name="connsiteY9" fmla="*/ 1249123 h 4639018"/>
                <a:gd name="connsiteX10" fmla="*/ 1036279 w 3100667"/>
                <a:gd name="connsiteY10" fmla="*/ 173026 h 4639018"/>
                <a:gd name="connsiteX11" fmla="*/ 2265200 w 3100667"/>
                <a:gd name="connsiteY11" fmla="*/ 84702 h 4639018"/>
                <a:gd name="connsiteX12" fmla="*/ 3097509 w 3100667"/>
                <a:gd name="connsiteY12" fmla="*/ 1366611 h 4639018"/>
                <a:gd name="connsiteX13" fmla="*/ 2520563 w 3100667"/>
                <a:gd name="connsiteY13" fmla="*/ 2335750 h 4639018"/>
                <a:gd name="connsiteX14" fmla="*/ 2460914 w 3100667"/>
                <a:gd name="connsiteY14" fmla="*/ 3127719 h 4639018"/>
                <a:gd name="connsiteX15" fmla="*/ 1312027 w 3100667"/>
                <a:gd name="connsiteY15" fmla="*/ 3373226 h 4639018"/>
                <a:gd name="connsiteX16" fmla="*/ 2474576 w 3100667"/>
                <a:gd name="connsiteY16" fmla="*/ 3394378 h 4639018"/>
                <a:gd name="connsiteX17" fmla="*/ 1346410 w 3100667"/>
                <a:gd name="connsiteY17" fmla="*/ 3665551 h 4639018"/>
                <a:gd name="connsiteX18" fmla="*/ 2468465 w 3100667"/>
                <a:gd name="connsiteY18" fmla="*/ 3664691 h 4639018"/>
                <a:gd name="connsiteX19" fmla="*/ 1435717 w 3100667"/>
                <a:gd name="connsiteY19" fmla="*/ 3901450 h 4639018"/>
                <a:gd name="connsiteX20" fmla="*/ 2411056 w 3100667"/>
                <a:gd name="connsiteY20" fmla="*/ 3963188 h 4639018"/>
                <a:gd name="connsiteX21" fmla="*/ 1548939 w 3100667"/>
                <a:gd name="connsiteY21" fmla="*/ 4107326 h 4639018"/>
                <a:gd name="connsiteX22" fmla="*/ 2384378 w 3100667"/>
                <a:gd name="connsiteY22" fmla="*/ 4290910 h 4639018"/>
                <a:gd name="connsiteX23" fmla="*/ 731520 w 3100667"/>
                <a:gd name="connsiteY23" fmla="*/ 4308594 h 4639018"/>
                <a:gd name="connsiteX24" fmla="*/ 682001 w 3100667"/>
                <a:gd name="connsiteY24" fmla="*/ 3923400 h 4639018"/>
                <a:gd name="connsiteX25" fmla="*/ 599019 w 3100667"/>
                <a:gd name="connsiteY25" fmla="*/ 4408430 h 4639018"/>
                <a:gd name="connsiteX26" fmla="*/ 473578 w 3100667"/>
                <a:gd name="connsiteY26" fmla="*/ 3744051 h 4639018"/>
                <a:gd name="connsiteX27" fmla="*/ 406468 w 3100667"/>
                <a:gd name="connsiteY27" fmla="*/ 4639018 h 4639018"/>
                <a:gd name="connsiteX28" fmla="*/ 389614 w 3100667"/>
                <a:gd name="connsiteY28" fmla="*/ 4197276 h 4639018"/>
                <a:gd name="connsiteX29" fmla="*/ 310101 w 3100667"/>
                <a:gd name="connsiteY29" fmla="*/ 4284740 h 4639018"/>
                <a:gd name="connsiteX30" fmla="*/ 0 w 3100667"/>
                <a:gd name="connsiteY30" fmla="*/ 4244984 h 4639018"/>
                <a:gd name="connsiteX0" fmla="*/ 1304014 w 3100667"/>
                <a:gd name="connsiteY0" fmla="*/ 3195411 h 4639018"/>
                <a:gd name="connsiteX1" fmla="*/ 1170592 w 3100667"/>
                <a:gd name="connsiteY1" fmla="*/ 2776663 h 4639018"/>
                <a:gd name="connsiteX2" fmla="*/ 460285 w 3100667"/>
                <a:gd name="connsiteY2" fmla="*/ 2738656 h 4639018"/>
                <a:gd name="connsiteX3" fmla="*/ 481530 w 3100667"/>
                <a:gd name="connsiteY3" fmla="*/ 2352603 h 4639018"/>
                <a:gd name="connsiteX4" fmla="*/ 389583 w 3100667"/>
                <a:gd name="connsiteY4" fmla="*/ 2240365 h 4639018"/>
                <a:gd name="connsiteX5" fmla="*/ 548609 w 3100667"/>
                <a:gd name="connsiteY5" fmla="*/ 2116736 h 4639018"/>
                <a:gd name="connsiteX6" fmla="*/ 353419 w 3100667"/>
                <a:gd name="connsiteY6" fmla="*/ 2042534 h 4639018"/>
                <a:gd name="connsiteX7" fmla="*/ 460285 w 3100667"/>
                <a:gd name="connsiteY7" fmla="*/ 1837519 h 4639018"/>
                <a:gd name="connsiteX8" fmla="*/ 189081 w 3100667"/>
                <a:gd name="connsiteY8" fmla="*/ 1706738 h 4639018"/>
                <a:gd name="connsiteX9" fmla="*/ 555701 w 3100667"/>
                <a:gd name="connsiteY9" fmla="*/ 1249123 h 4639018"/>
                <a:gd name="connsiteX10" fmla="*/ 1036279 w 3100667"/>
                <a:gd name="connsiteY10" fmla="*/ 173026 h 4639018"/>
                <a:gd name="connsiteX11" fmla="*/ 2265200 w 3100667"/>
                <a:gd name="connsiteY11" fmla="*/ 84702 h 4639018"/>
                <a:gd name="connsiteX12" fmla="*/ 3097509 w 3100667"/>
                <a:gd name="connsiteY12" fmla="*/ 1366611 h 4639018"/>
                <a:gd name="connsiteX13" fmla="*/ 2520563 w 3100667"/>
                <a:gd name="connsiteY13" fmla="*/ 2335750 h 4639018"/>
                <a:gd name="connsiteX14" fmla="*/ 2460914 w 3100667"/>
                <a:gd name="connsiteY14" fmla="*/ 3127719 h 4639018"/>
                <a:gd name="connsiteX15" fmla="*/ 1312027 w 3100667"/>
                <a:gd name="connsiteY15" fmla="*/ 3373226 h 4639018"/>
                <a:gd name="connsiteX16" fmla="*/ 2474576 w 3100667"/>
                <a:gd name="connsiteY16" fmla="*/ 3394378 h 4639018"/>
                <a:gd name="connsiteX17" fmla="*/ 1346410 w 3100667"/>
                <a:gd name="connsiteY17" fmla="*/ 3665551 h 4639018"/>
                <a:gd name="connsiteX18" fmla="*/ 2468465 w 3100667"/>
                <a:gd name="connsiteY18" fmla="*/ 3664691 h 4639018"/>
                <a:gd name="connsiteX19" fmla="*/ 1435717 w 3100667"/>
                <a:gd name="connsiteY19" fmla="*/ 3901450 h 4639018"/>
                <a:gd name="connsiteX20" fmla="*/ 2411056 w 3100667"/>
                <a:gd name="connsiteY20" fmla="*/ 3963188 h 4639018"/>
                <a:gd name="connsiteX21" fmla="*/ 1548939 w 3100667"/>
                <a:gd name="connsiteY21" fmla="*/ 4107326 h 4639018"/>
                <a:gd name="connsiteX22" fmla="*/ 2384378 w 3100667"/>
                <a:gd name="connsiteY22" fmla="*/ 4290910 h 4639018"/>
                <a:gd name="connsiteX23" fmla="*/ 731520 w 3100667"/>
                <a:gd name="connsiteY23" fmla="*/ 4308594 h 4639018"/>
                <a:gd name="connsiteX24" fmla="*/ 682001 w 3100667"/>
                <a:gd name="connsiteY24" fmla="*/ 3923400 h 4639018"/>
                <a:gd name="connsiteX25" fmla="*/ 599019 w 3100667"/>
                <a:gd name="connsiteY25" fmla="*/ 4408430 h 4639018"/>
                <a:gd name="connsiteX26" fmla="*/ 473578 w 3100667"/>
                <a:gd name="connsiteY26" fmla="*/ 3744051 h 4639018"/>
                <a:gd name="connsiteX27" fmla="*/ 406468 w 3100667"/>
                <a:gd name="connsiteY27" fmla="*/ 4639018 h 4639018"/>
                <a:gd name="connsiteX28" fmla="*/ 308413 w 3100667"/>
                <a:gd name="connsiteY28" fmla="*/ 4190215 h 4639018"/>
                <a:gd name="connsiteX29" fmla="*/ 310101 w 3100667"/>
                <a:gd name="connsiteY29" fmla="*/ 4284740 h 4639018"/>
                <a:gd name="connsiteX30" fmla="*/ 0 w 3100667"/>
                <a:gd name="connsiteY30" fmla="*/ 4244984 h 4639018"/>
                <a:gd name="connsiteX0" fmla="*/ 1304014 w 3100667"/>
                <a:gd name="connsiteY0" fmla="*/ 3195411 h 4631957"/>
                <a:gd name="connsiteX1" fmla="*/ 1170592 w 3100667"/>
                <a:gd name="connsiteY1" fmla="*/ 2776663 h 4631957"/>
                <a:gd name="connsiteX2" fmla="*/ 460285 w 3100667"/>
                <a:gd name="connsiteY2" fmla="*/ 2738656 h 4631957"/>
                <a:gd name="connsiteX3" fmla="*/ 481530 w 3100667"/>
                <a:gd name="connsiteY3" fmla="*/ 2352603 h 4631957"/>
                <a:gd name="connsiteX4" fmla="*/ 389583 w 3100667"/>
                <a:gd name="connsiteY4" fmla="*/ 2240365 h 4631957"/>
                <a:gd name="connsiteX5" fmla="*/ 548609 w 3100667"/>
                <a:gd name="connsiteY5" fmla="*/ 2116736 h 4631957"/>
                <a:gd name="connsiteX6" fmla="*/ 353419 w 3100667"/>
                <a:gd name="connsiteY6" fmla="*/ 2042534 h 4631957"/>
                <a:gd name="connsiteX7" fmla="*/ 460285 w 3100667"/>
                <a:gd name="connsiteY7" fmla="*/ 1837519 h 4631957"/>
                <a:gd name="connsiteX8" fmla="*/ 189081 w 3100667"/>
                <a:gd name="connsiteY8" fmla="*/ 1706738 h 4631957"/>
                <a:gd name="connsiteX9" fmla="*/ 555701 w 3100667"/>
                <a:gd name="connsiteY9" fmla="*/ 1249123 h 4631957"/>
                <a:gd name="connsiteX10" fmla="*/ 1036279 w 3100667"/>
                <a:gd name="connsiteY10" fmla="*/ 173026 h 4631957"/>
                <a:gd name="connsiteX11" fmla="*/ 2265200 w 3100667"/>
                <a:gd name="connsiteY11" fmla="*/ 84702 h 4631957"/>
                <a:gd name="connsiteX12" fmla="*/ 3097509 w 3100667"/>
                <a:gd name="connsiteY12" fmla="*/ 1366611 h 4631957"/>
                <a:gd name="connsiteX13" fmla="*/ 2520563 w 3100667"/>
                <a:gd name="connsiteY13" fmla="*/ 2335750 h 4631957"/>
                <a:gd name="connsiteX14" fmla="*/ 2460914 w 3100667"/>
                <a:gd name="connsiteY14" fmla="*/ 3127719 h 4631957"/>
                <a:gd name="connsiteX15" fmla="*/ 1312027 w 3100667"/>
                <a:gd name="connsiteY15" fmla="*/ 3373226 h 4631957"/>
                <a:gd name="connsiteX16" fmla="*/ 2474576 w 3100667"/>
                <a:gd name="connsiteY16" fmla="*/ 3394378 h 4631957"/>
                <a:gd name="connsiteX17" fmla="*/ 1346410 w 3100667"/>
                <a:gd name="connsiteY17" fmla="*/ 3665551 h 4631957"/>
                <a:gd name="connsiteX18" fmla="*/ 2468465 w 3100667"/>
                <a:gd name="connsiteY18" fmla="*/ 3664691 h 4631957"/>
                <a:gd name="connsiteX19" fmla="*/ 1435717 w 3100667"/>
                <a:gd name="connsiteY19" fmla="*/ 3901450 h 4631957"/>
                <a:gd name="connsiteX20" fmla="*/ 2411056 w 3100667"/>
                <a:gd name="connsiteY20" fmla="*/ 3963188 h 4631957"/>
                <a:gd name="connsiteX21" fmla="*/ 1548939 w 3100667"/>
                <a:gd name="connsiteY21" fmla="*/ 4107326 h 4631957"/>
                <a:gd name="connsiteX22" fmla="*/ 2384378 w 3100667"/>
                <a:gd name="connsiteY22" fmla="*/ 4290910 h 4631957"/>
                <a:gd name="connsiteX23" fmla="*/ 731520 w 3100667"/>
                <a:gd name="connsiteY23" fmla="*/ 4308594 h 4631957"/>
                <a:gd name="connsiteX24" fmla="*/ 682001 w 3100667"/>
                <a:gd name="connsiteY24" fmla="*/ 3923400 h 4631957"/>
                <a:gd name="connsiteX25" fmla="*/ 599019 w 3100667"/>
                <a:gd name="connsiteY25" fmla="*/ 4408430 h 4631957"/>
                <a:gd name="connsiteX26" fmla="*/ 473578 w 3100667"/>
                <a:gd name="connsiteY26" fmla="*/ 3744051 h 4631957"/>
                <a:gd name="connsiteX27" fmla="*/ 420590 w 3100667"/>
                <a:gd name="connsiteY27" fmla="*/ 4631957 h 4631957"/>
                <a:gd name="connsiteX28" fmla="*/ 308413 w 3100667"/>
                <a:gd name="connsiteY28" fmla="*/ 4190215 h 4631957"/>
                <a:gd name="connsiteX29" fmla="*/ 310101 w 3100667"/>
                <a:gd name="connsiteY29" fmla="*/ 4284740 h 4631957"/>
                <a:gd name="connsiteX30" fmla="*/ 0 w 3100667"/>
                <a:gd name="connsiteY30" fmla="*/ 4244984 h 4631957"/>
                <a:gd name="connsiteX0" fmla="*/ 1304014 w 3100667"/>
                <a:gd name="connsiteY0" fmla="*/ 3195411 h 4631957"/>
                <a:gd name="connsiteX1" fmla="*/ 1170592 w 3100667"/>
                <a:gd name="connsiteY1" fmla="*/ 2776663 h 4631957"/>
                <a:gd name="connsiteX2" fmla="*/ 460285 w 3100667"/>
                <a:gd name="connsiteY2" fmla="*/ 2738656 h 4631957"/>
                <a:gd name="connsiteX3" fmla="*/ 481530 w 3100667"/>
                <a:gd name="connsiteY3" fmla="*/ 2352603 h 4631957"/>
                <a:gd name="connsiteX4" fmla="*/ 389583 w 3100667"/>
                <a:gd name="connsiteY4" fmla="*/ 2240365 h 4631957"/>
                <a:gd name="connsiteX5" fmla="*/ 548609 w 3100667"/>
                <a:gd name="connsiteY5" fmla="*/ 2116736 h 4631957"/>
                <a:gd name="connsiteX6" fmla="*/ 353419 w 3100667"/>
                <a:gd name="connsiteY6" fmla="*/ 2042534 h 4631957"/>
                <a:gd name="connsiteX7" fmla="*/ 460285 w 3100667"/>
                <a:gd name="connsiteY7" fmla="*/ 1837519 h 4631957"/>
                <a:gd name="connsiteX8" fmla="*/ 189081 w 3100667"/>
                <a:gd name="connsiteY8" fmla="*/ 1706738 h 4631957"/>
                <a:gd name="connsiteX9" fmla="*/ 555701 w 3100667"/>
                <a:gd name="connsiteY9" fmla="*/ 1249123 h 4631957"/>
                <a:gd name="connsiteX10" fmla="*/ 1036279 w 3100667"/>
                <a:gd name="connsiteY10" fmla="*/ 173026 h 4631957"/>
                <a:gd name="connsiteX11" fmla="*/ 2265200 w 3100667"/>
                <a:gd name="connsiteY11" fmla="*/ 84702 h 4631957"/>
                <a:gd name="connsiteX12" fmla="*/ 3097509 w 3100667"/>
                <a:gd name="connsiteY12" fmla="*/ 1366611 h 4631957"/>
                <a:gd name="connsiteX13" fmla="*/ 2520563 w 3100667"/>
                <a:gd name="connsiteY13" fmla="*/ 2335750 h 4631957"/>
                <a:gd name="connsiteX14" fmla="*/ 2460914 w 3100667"/>
                <a:gd name="connsiteY14" fmla="*/ 3127719 h 4631957"/>
                <a:gd name="connsiteX15" fmla="*/ 1312027 w 3100667"/>
                <a:gd name="connsiteY15" fmla="*/ 3373226 h 4631957"/>
                <a:gd name="connsiteX16" fmla="*/ 2474576 w 3100667"/>
                <a:gd name="connsiteY16" fmla="*/ 3394378 h 4631957"/>
                <a:gd name="connsiteX17" fmla="*/ 1346410 w 3100667"/>
                <a:gd name="connsiteY17" fmla="*/ 3665551 h 4631957"/>
                <a:gd name="connsiteX18" fmla="*/ 2468465 w 3100667"/>
                <a:gd name="connsiteY18" fmla="*/ 3664691 h 4631957"/>
                <a:gd name="connsiteX19" fmla="*/ 1435717 w 3100667"/>
                <a:gd name="connsiteY19" fmla="*/ 3901450 h 4631957"/>
                <a:gd name="connsiteX20" fmla="*/ 2411056 w 3100667"/>
                <a:gd name="connsiteY20" fmla="*/ 3963188 h 4631957"/>
                <a:gd name="connsiteX21" fmla="*/ 1548939 w 3100667"/>
                <a:gd name="connsiteY21" fmla="*/ 4107326 h 4631957"/>
                <a:gd name="connsiteX22" fmla="*/ 2384378 w 3100667"/>
                <a:gd name="connsiteY22" fmla="*/ 4290910 h 4631957"/>
                <a:gd name="connsiteX23" fmla="*/ 731520 w 3100667"/>
                <a:gd name="connsiteY23" fmla="*/ 4308594 h 4631957"/>
                <a:gd name="connsiteX24" fmla="*/ 682001 w 3100667"/>
                <a:gd name="connsiteY24" fmla="*/ 3923400 h 4631957"/>
                <a:gd name="connsiteX25" fmla="*/ 599019 w 3100667"/>
                <a:gd name="connsiteY25" fmla="*/ 4408430 h 4631957"/>
                <a:gd name="connsiteX26" fmla="*/ 473578 w 3100667"/>
                <a:gd name="connsiteY26" fmla="*/ 3744051 h 4631957"/>
                <a:gd name="connsiteX27" fmla="*/ 420590 w 3100667"/>
                <a:gd name="connsiteY27" fmla="*/ 4631957 h 4631957"/>
                <a:gd name="connsiteX28" fmla="*/ 326066 w 3100667"/>
                <a:gd name="connsiteY28" fmla="*/ 4183154 h 4631957"/>
                <a:gd name="connsiteX29" fmla="*/ 310101 w 3100667"/>
                <a:gd name="connsiteY29" fmla="*/ 4284740 h 4631957"/>
                <a:gd name="connsiteX30" fmla="*/ 0 w 3100667"/>
                <a:gd name="connsiteY30" fmla="*/ 4244984 h 4631957"/>
                <a:gd name="connsiteX0" fmla="*/ 1304014 w 3100667"/>
                <a:gd name="connsiteY0" fmla="*/ 3195411 h 4631957"/>
                <a:gd name="connsiteX1" fmla="*/ 1170592 w 3100667"/>
                <a:gd name="connsiteY1" fmla="*/ 2776663 h 4631957"/>
                <a:gd name="connsiteX2" fmla="*/ 460285 w 3100667"/>
                <a:gd name="connsiteY2" fmla="*/ 2738656 h 4631957"/>
                <a:gd name="connsiteX3" fmla="*/ 481530 w 3100667"/>
                <a:gd name="connsiteY3" fmla="*/ 2352603 h 4631957"/>
                <a:gd name="connsiteX4" fmla="*/ 389583 w 3100667"/>
                <a:gd name="connsiteY4" fmla="*/ 2240365 h 4631957"/>
                <a:gd name="connsiteX5" fmla="*/ 548609 w 3100667"/>
                <a:gd name="connsiteY5" fmla="*/ 2116736 h 4631957"/>
                <a:gd name="connsiteX6" fmla="*/ 353419 w 3100667"/>
                <a:gd name="connsiteY6" fmla="*/ 2042534 h 4631957"/>
                <a:gd name="connsiteX7" fmla="*/ 460285 w 3100667"/>
                <a:gd name="connsiteY7" fmla="*/ 1837519 h 4631957"/>
                <a:gd name="connsiteX8" fmla="*/ 189081 w 3100667"/>
                <a:gd name="connsiteY8" fmla="*/ 1706738 h 4631957"/>
                <a:gd name="connsiteX9" fmla="*/ 555701 w 3100667"/>
                <a:gd name="connsiteY9" fmla="*/ 1249123 h 4631957"/>
                <a:gd name="connsiteX10" fmla="*/ 1036279 w 3100667"/>
                <a:gd name="connsiteY10" fmla="*/ 173026 h 4631957"/>
                <a:gd name="connsiteX11" fmla="*/ 2265200 w 3100667"/>
                <a:gd name="connsiteY11" fmla="*/ 84702 h 4631957"/>
                <a:gd name="connsiteX12" fmla="*/ 3097509 w 3100667"/>
                <a:gd name="connsiteY12" fmla="*/ 1366611 h 4631957"/>
                <a:gd name="connsiteX13" fmla="*/ 2520563 w 3100667"/>
                <a:gd name="connsiteY13" fmla="*/ 2335750 h 4631957"/>
                <a:gd name="connsiteX14" fmla="*/ 2460914 w 3100667"/>
                <a:gd name="connsiteY14" fmla="*/ 3127719 h 4631957"/>
                <a:gd name="connsiteX15" fmla="*/ 1312027 w 3100667"/>
                <a:gd name="connsiteY15" fmla="*/ 3373226 h 4631957"/>
                <a:gd name="connsiteX16" fmla="*/ 2474576 w 3100667"/>
                <a:gd name="connsiteY16" fmla="*/ 3394378 h 4631957"/>
                <a:gd name="connsiteX17" fmla="*/ 1346410 w 3100667"/>
                <a:gd name="connsiteY17" fmla="*/ 3665551 h 4631957"/>
                <a:gd name="connsiteX18" fmla="*/ 2468465 w 3100667"/>
                <a:gd name="connsiteY18" fmla="*/ 3664691 h 4631957"/>
                <a:gd name="connsiteX19" fmla="*/ 1435717 w 3100667"/>
                <a:gd name="connsiteY19" fmla="*/ 3901450 h 4631957"/>
                <a:gd name="connsiteX20" fmla="*/ 2411056 w 3100667"/>
                <a:gd name="connsiteY20" fmla="*/ 3963188 h 4631957"/>
                <a:gd name="connsiteX21" fmla="*/ 1548939 w 3100667"/>
                <a:gd name="connsiteY21" fmla="*/ 4107326 h 4631957"/>
                <a:gd name="connsiteX22" fmla="*/ 2384378 w 3100667"/>
                <a:gd name="connsiteY22" fmla="*/ 4290910 h 4631957"/>
                <a:gd name="connsiteX23" fmla="*/ 731520 w 3100667"/>
                <a:gd name="connsiteY23" fmla="*/ 4308594 h 4631957"/>
                <a:gd name="connsiteX24" fmla="*/ 682001 w 3100667"/>
                <a:gd name="connsiteY24" fmla="*/ 3923400 h 4631957"/>
                <a:gd name="connsiteX25" fmla="*/ 599019 w 3100667"/>
                <a:gd name="connsiteY25" fmla="*/ 4408430 h 4631957"/>
                <a:gd name="connsiteX26" fmla="*/ 473578 w 3100667"/>
                <a:gd name="connsiteY26" fmla="*/ 3744051 h 4631957"/>
                <a:gd name="connsiteX27" fmla="*/ 420590 w 3100667"/>
                <a:gd name="connsiteY27" fmla="*/ 4631957 h 4631957"/>
                <a:gd name="connsiteX28" fmla="*/ 326066 w 3100667"/>
                <a:gd name="connsiteY28" fmla="*/ 4183154 h 4631957"/>
                <a:gd name="connsiteX29" fmla="*/ 232430 w 3100667"/>
                <a:gd name="connsiteY29" fmla="*/ 4334167 h 4631957"/>
                <a:gd name="connsiteX30" fmla="*/ 0 w 3100667"/>
                <a:gd name="connsiteY30" fmla="*/ 4244984 h 4631957"/>
                <a:gd name="connsiteX0" fmla="*/ 1304014 w 3100667"/>
                <a:gd name="connsiteY0" fmla="*/ 3195411 h 4631957"/>
                <a:gd name="connsiteX1" fmla="*/ 1170592 w 3100667"/>
                <a:gd name="connsiteY1" fmla="*/ 2776663 h 4631957"/>
                <a:gd name="connsiteX2" fmla="*/ 460285 w 3100667"/>
                <a:gd name="connsiteY2" fmla="*/ 2738656 h 4631957"/>
                <a:gd name="connsiteX3" fmla="*/ 481530 w 3100667"/>
                <a:gd name="connsiteY3" fmla="*/ 2352603 h 4631957"/>
                <a:gd name="connsiteX4" fmla="*/ 389583 w 3100667"/>
                <a:gd name="connsiteY4" fmla="*/ 2240365 h 4631957"/>
                <a:gd name="connsiteX5" fmla="*/ 548609 w 3100667"/>
                <a:gd name="connsiteY5" fmla="*/ 2116736 h 4631957"/>
                <a:gd name="connsiteX6" fmla="*/ 353419 w 3100667"/>
                <a:gd name="connsiteY6" fmla="*/ 2042534 h 4631957"/>
                <a:gd name="connsiteX7" fmla="*/ 460285 w 3100667"/>
                <a:gd name="connsiteY7" fmla="*/ 1837519 h 4631957"/>
                <a:gd name="connsiteX8" fmla="*/ 189081 w 3100667"/>
                <a:gd name="connsiteY8" fmla="*/ 1706738 h 4631957"/>
                <a:gd name="connsiteX9" fmla="*/ 555701 w 3100667"/>
                <a:gd name="connsiteY9" fmla="*/ 1249123 h 4631957"/>
                <a:gd name="connsiteX10" fmla="*/ 1036279 w 3100667"/>
                <a:gd name="connsiteY10" fmla="*/ 173026 h 4631957"/>
                <a:gd name="connsiteX11" fmla="*/ 2265200 w 3100667"/>
                <a:gd name="connsiteY11" fmla="*/ 84702 h 4631957"/>
                <a:gd name="connsiteX12" fmla="*/ 3097509 w 3100667"/>
                <a:gd name="connsiteY12" fmla="*/ 1366611 h 4631957"/>
                <a:gd name="connsiteX13" fmla="*/ 2520563 w 3100667"/>
                <a:gd name="connsiteY13" fmla="*/ 2335750 h 4631957"/>
                <a:gd name="connsiteX14" fmla="*/ 2460914 w 3100667"/>
                <a:gd name="connsiteY14" fmla="*/ 3127719 h 4631957"/>
                <a:gd name="connsiteX15" fmla="*/ 1312027 w 3100667"/>
                <a:gd name="connsiteY15" fmla="*/ 3373226 h 4631957"/>
                <a:gd name="connsiteX16" fmla="*/ 2474576 w 3100667"/>
                <a:gd name="connsiteY16" fmla="*/ 3394378 h 4631957"/>
                <a:gd name="connsiteX17" fmla="*/ 1346410 w 3100667"/>
                <a:gd name="connsiteY17" fmla="*/ 3665551 h 4631957"/>
                <a:gd name="connsiteX18" fmla="*/ 2468465 w 3100667"/>
                <a:gd name="connsiteY18" fmla="*/ 3664691 h 4631957"/>
                <a:gd name="connsiteX19" fmla="*/ 1435717 w 3100667"/>
                <a:gd name="connsiteY19" fmla="*/ 3901450 h 4631957"/>
                <a:gd name="connsiteX20" fmla="*/ 2411056 w 3100667"/>
                <a:gd name="connsiteY20" fmla="*/ 3963188 h 4631957"/>
                <a:gd name="connsiteX21" fmla="*/ 1548939 w 3100667"/>
                <a:gd name="connsiteY21" fmla="*/ 4107326 h 4631957"/>
                <a:gd name="connsiteX22" fmla="*/ 2384378 w 3100667"/>
                <a:gd name="connsiteY22" fmla="*/ 4290910 h 4631957"/>
                <a:gd name="connsiteX23" fmla="*/ 731520 w 3100667"/>
                <a:gd name="connsiteY23" fmla="*/ 4308594 h 4631957"/>
                <a:gd name="connsiteX24" fmla="*/ 682001 w 3100667"/>
                <a:gd name="connsiteY24" fmla="*/ 3923400 h 4631957"/>
                <a:gd name="connsiteX25" fmla="*/ 599019 w 3100667"/>
                <a:gd name="connsiteY25" fmla="*/ 4408430 h 4631957"/>
                <a:gd name="connsiteX26" fmla="*/ 473578 w 3100667"/>
                <a:gd name="connsiteY26" fmla="*/ 3744051 h 4631957"/>
                <a:gd name="connsiteX27" fmla="*/ 420590 w 3100667"/>
                <a:gd name="connsiteY27" fmla="*/ 4631957 h 4631957"/>
                <a:gd name="connsiteX28" fmla="*/ 336658 w 3100667"/>
                <a:gd name="connsiteY28" fmla="*/ 4176093 h 4631957"/>
                <a:gd name="connsiteX29" fmla="*/ 232430 w 3100667"/>
                <a:gd name="connsiteY29" fmla="*/ 4334167 h 4631957"/>
                <a:gd name="connsiteX30" fmla="*/ 0 w 3100667"/>
                <a:gd name="connsiteY30" fmla="*/ 4244984 h 4631957"/>
                <a:gd name="connsiteX0" fmla="*/ 1304014 w 3100667"/>
                <a:gd name="connsiteY0" fmla="*/ 3195411 h 4631957"/>
                <a:gd name="connsiteX1" fmla="*/ 1170592 w 3100667"/>
                <a:gd name="connsiteY1" fmla="*/ 2776663 h 4631957"/>
                <a:gd name="connsiteX2" fmla="*/ 460285 w 3100667"/>
                <a:gd name="connsiteY2" fmla="*/ 2738656 h 4631957"/>
                <a:gd name="connsiteX3" fmla="*/ 481530 w 3100667"/>
                <a:gd name="connsiteY3" fmla="*/ 2352603 h 4631957"/>
                <a:gd name="connsiteX4" fmla="*/ 389583 w 3100667"/>
                <a:gd name="connsiteY4" fmla="*/ 2240365 h 4631957"/>
                <a:gd name="connsiteX5" fmla="*/ 548609 w 3100667"/>
                <a:gd name="connsiteY5" fmla="*/ 2116736 h 4631957"/>
                <a:gd name="connsiteX6" fmla="*/ 353419 w 3100667"/>
                <a:gd name="connsiteY6" fmla="*/ 2042534 h 4631957"/>
                <a:gd name="connsiteX7" fmla="*/ 460285 w 3100667"/>
                <a:gd name="connsiteY7" fmla="*/ 1837519 h 4631957"/>
                <a:gd name="connsiteX8" fmla="*/ 189081 w 3100667"/>
                <a:gd name="connsiteY8" fmla="*/ 1706738 h 4631957"/>
                <a:gd name="connsiteX9" fmla="*/ 555701 w 3100667"/>
                <a:gd name="connsiteY9" fmla="*/ 1249123 h 4631957"/>
                <a:gd name="connsiteX10" fmla="*/ 1036279 w 3100667"/>
                <a:gd name="connsiteY10" fmla="*/ 173026 h 4631957"/>
                <a:gd name="connsiteX11" fmla="*/ 2265200 w 3100667"/>
                <a:gd name="connsiteY11" fmla="*/ 84702 h 4631957"/>
                <a:gd name="connsiteX12" fmla="*/ 3097509 w 3100667"/>
                <a:gd name="connsiteY12" fmla="*/ 1366611 h 4631957"/>
                <a:gd name="connsiteX13" fmla="*/ 2520563 w 3100667"/>
                <a:gd name="connsiteY13" fmla="*/ 2335750 h 4631957"/>
                <a:gd name="connsiteX14" fmla="*/ 2460914 w 3100667"/>
                <a:gd name="connsiteY14" fmla="*/ 3127719 h 4631957"/>
                <a:gd name="connsiteX15" fmla="*/ 1312027 w 3100667"/>
                <a:gd name="connsiteY15" fmla="*/ 3373226 h 4631957"/>
                <a:gd name="connsiteX16" fmla="*/ 2474576 w 3100667"/>
                <a:gd name="connsiteY16" fmla="*/ 3394378 h 4631957"/>
                <a:gd name="connsiteX17" fmla="*/ 1346410 w 3100667"/>
                <a:gd name="connsiteY17" fmla="*/ 3665551 h 4631957"/>
                <a:gd name="connsiteX18" fmla="*/ 2468465 w 3100667"/>
                <a:gd name="connsiteY18" fmla="*/ 3664691 h 4631957"/>
                <a:gd name="connsiteX19" fmla="*/ 1435717 w 3100667"/>
                <a:gd name="connsiteY19" fmla="*/ 3901450 h 4631957"/>
                <a:gd name="connsiteX20" fmla="*/ 2411056 w 3100667"/>
                <a:gd name="connsiteY20" fmla="*/ 3963188 h 4631957"/>
                <a:gd name="connsiteX21" fmla="*/ 1548939 w 3100667"/>
                <a:gd name="connsiteY21" fmla="*/ 4107326 h 4631957"/>
                <a:gd name="connsiteX22" fmla="*/ 2384378 w 3100667"/>
                <a:gd name="connsiteY22" fmla="*/ 4290910 h 4631957"/>
                <a:gd name="connsiteX23" fmla="*/ 731520 w 3100667"/>
                <a:gd name="connsiteY23" fmla="*/ 4308594 h 4631957"/>
                <a:gd name="connsiteX24" fmla="*/ 682001 w 3100667"/>
                <a:gd name="connsiteY24" fmla="*/ 3923400 h 4631957"/>
                <a:gd name="connsiteX25" fmla="*/ 599019 w 3100667"/>
                <a:gd name="connsiteY25" fmla="*/ 4408430 h 4631957"/>
                <a:gd name="connsiteX26" fmla="*/ 473578 w 3100667"/>
                <a:gd name="connsiteY26" fmla="*/ 3744051 h 4631957"/>
                <a:gd name="connsiteX27" fmla="*/ 420590 w 3100667"/>
                <a:gd name="connsiteY27" fmla="*/ 4631957 h 4631957"/>
                <a:gd name="connsiteX28" fmla="*/ 333128 w 3100667"/>
                <a:gd name="connsiteY28" fmla="*/ 4109014 h 4631957"/>
                <a:gd name="connsiteX29" fmla="*/ 232430 w 3100667"/>
                <a:gd name="connsiteY29" fmla="*/ 4334167 h 4631957"/>
                <a:gd name="connsiteX30" fmla="*/ 0 w 3100667"/>
                <a:gd name="connsiteY30" fmla="*/ 4244984 h 4631957"/>
                <a:gd name="connsiteX0" fmla="*/ 1304014 w 3100667"/>
                <a:gd name="connsiteY0" fmla="*/ 3195411 h 4631957"/>
                <a:gd name="connsiteX1" fmla="*/ 1170592 w 3100667"/>
                <a:gd name="connsiteY1" fmla="*/ 2776663 h 4631957"/>
                <a:gd name="connsiteX2" fmla="*/ 460285 w 3100667"/>
                <a:gd name="connsiteY2" fmla="*/ 2738656 h 4631957"/>
                <a:gd name="connsiteX3" fmla="*/ 481530 w 3100667"/>
                <a:gd name="connsiteY3" fmla="*/ 2352603 h 4631957"/>
                <a:gd name="connsiteX4" fmla="*/ 389583 w 3100667"/>
                <a:gd name="connsiteY4" fmla="*/ 2240365 h 4631957"/>
                <a:gd name="connsiteX5" fmla="*/ 548609 w 3100667"/>
                <a:gd name="connsiteY5" fmla="*/ 2116736 h 4631957"/>
                <a:gd name="connsiteX6" fmla="*/ 353419 w 3100667"/>
                <a:gd name="connsiteY6" fmla="*/ 2042534 h 4631957"/>
                <a:gd name="connsiteX7" fmla="*/ 460285 w 3100667"/>
                <a:gd name="connsiteY7" fmla="*/ 1837519 h 4631957"/>
                <a:gd name="connsiteX8" fmla="*/ 189081 w 3100667"/>
                <a:gd name="connsiteY8" fmla="*/ 1706738 h 4631957"/>
                <a:gd name="connsiteX9" fmla="*/ 555701 w 3100667"/>
                <a:gd name="connsiteY9" fmla="*/ 1249123 h 4631957"/>
                <a:gd name="connsiteX10" fmla="*/ 1036279 w 3100667"/>
                <a:gd name="connsiteY10" fmla="*/ 173026 h 4631957"/>
                <a:gd name="connsiteX11" fmla="*/ 2265200 w 3100667"/>
                <a:gd name="connsiteY11" fmla="*/ 84702 h 4631957"/>
                <a:gd name="connsiteX12" fmla="*/ 3097509 w 3100667"/>
                <a:gd name="connsiteY12" fmla="*/ 1366611 h 4631957"/>
                <a:gd name="connsiteX13" fmla="*/ 2520563 w 3100667"/>
                <a:gd name="connsiteY13" fmla="*/ 2335750 h 4631957"/>
                <a:gd name="connsiteX14" fmla="*/ 2460914 w 3100667"/>
                <a:gd name="connsiteY14" fmla="*/ 3127719 h 4631957"/>
                <a:gd name="connsiteX15" fmla="*/ 1312027 w 3100667"/>
                <a:gd name="connsiteY15" fmla="*/ 3373226 h 4631957"/>
                <a:gd name="connsiteX16" fmla="*/ 2474576 w 3100667"/>
                <a:gd name="connsiteY16" fmla="*/ 3394378 h 4631957"/>
                <a:gd name="connsiteX17" fmla="*/ 1346410 w 3100667"/>
                <a:gd name="connsiteY17" fmla="*/ 3665551 h 4631957"/>
                <a:gd name="connsiteX18" fmla="*/ 2468465 w 3100667"/>
                <a:gd name="connsiteY18" fmla="*/ 3664691 h 4631957"/>
                <a:gd name="connsiteX19" fmla="*/ 1435717 w 3100667"/>
                <a:gd name="connsiteY19" fmla="*/ 3901450 h 4631957"/>
                <a:gd name="connsiteX20" fmla="*/ 2411056 w 3100667"/>
                <a:gd name="connsiteY20" fmla="*/ 3963188 h 4631957"/>
                <a:gd name="connsiteX21" fmla="*/ 1548939 w 3100667"/>
                <a:gd name="connsiteY21" fmla="*/ 4107326 h 4631957"/>
                <a:gd name="connsiteX22" fmla="*/ 2384378 w 3100667"/>
                <a:gd name="connsiteY22" fmla="*/ 4290910 h 4631957"/>
                <a:gd name="connsiteX23" fmla="*/ 731520 w 3100667"/>
                <a:gd name="connsiteY23" fmla="*/ 4308594 h 4631957"/>
                <a:gd name="connsiteX24" fmla="*/ 682001 w 3100667"/>
                <a:gd name="connsiteY24" fmla="*/ 3923400 h 4631957"/>
                <a:gd name="connsiteX25" fmla="*/ 599019 w 3100667"/>
                <a:gd name="connsiteY25" fmla="*/ 4408430 h 4631957"/>
                <a:gd name="connsiteX26" fmla="*/ 473578 w 3100667"/>
                <a:gd name="connsiteY26" fmla="*/ 3744051 h 4631957"/>
                <a:gd name="connsiteX27" fmla="*/ 420590 w 3100667"/>
                <a:gd name="connsiteY27" fmla="*/ 4631957 h 4631957"/>
                <a:gd name="connsiteX28" fmla="*/ 333128 w 3100667"/>
                <a:gd name="connsiteY28" fmla="*/ 4109014 h 4631957"/>
                <a:gd name="connsiteX29" fmla="*/ 267735 w 3100667"/>
                <a:gd name="connsiteY29" fmla="*/ 4323576 h 4631957"/>
                <a:gd name="connsiteX30" fmla="*/ 0 w 3100667"/>
                <a:gd name="connsiteY30" fmla="*/ 4244984 h 4631957"/>
                <a:gd name="connsiteX0" fmla="*/ 1388746 w 3185399"/>
                <a:gd name="connsiteY0" fmla="*/ 3195411 h 4631957"/>
                <a:gd name="connsiteX1" fmla="*/ 1255324 w 3185399"/>
                <a:gd name="connsiteY1" fmla="*/ 2776663 h 4631957"/>
                <a:gd name="connsiteX2" fmla="*/ 545017 w 3185399"/>
                <a:gd name="connsiteY2" fmla="*/ 2738656 h 4631957"/>
                <a:gd name="connsiteX3" fmla="*/ 566262 w 3185399"/>
                <a:gd name="connsiteY3" fmla="*/ 2352603 h 4631957"/>
                <a:gd name="connsiteX4" fmla="*/ 474315 w 3185399"/>
                <a:gd name="connsiteY4" fmla="*/ 2240365 h 4631957"/>
                <a:gd name="connsiteX5" fmla="*/ 633341 w 3185399"/>
                <a:gd name="connsiteY5" fmla="*/ 2116736 h 4631957"/>
                <a:gd name="connsiteX6" fmla="*/ 438151 w 3185399"/>
                <a:gd name="connsiteY6" fmla="*/ 2042534 h 4631957"/>
                <a:gd name="connsiteX7" fmla="*/ 545017 w 3185399"/>
                <a:gd name="connsiteY7" fmla="*/ 1837519 h 4631957"/>
                <a:gd name="connsiteX8" fmla="*/ 273813 w 3185399"/>
                <a:gd name="connsiteY8" fmla="*/ 1706738 h 4631957"/>
                <a:gd name="connsiteX9" fmla="*/ 640433 w 3185399"/>
                <a:gd name="connsiteY9" fmla="*/ 1249123 h 4631957"/>
                <a:gd name="connsiteX10" fmla="*/ 1121011 w 3185399"/>
                <a:gd name="connsiteY10" fmla="*/ 173026 h 4631957"/>
                <a:gd name="connsiteX11" fmla="*/ 2349932 w 3185399"/>
                <a:gd name="connsiteY11" fmla="*/ 84702 h 4631957"/>
                <a:gd name="connsiteX12" fmla="*/ 3182241 w 3185399"/>
                <a:gd name="connsiteY12" fmla="*/ 1366611 h 4631957"/>
                <a:gd name="connsiteX13" fmla="*/ 2605295 w 3185399"/>
                <a:gd name="connsiteY13" fmla="*/ 2335750 h 4631957"/>
                <a:gd name="connsiteX14" fmla="*/ 2545646 w 3185399"/>
                <a:gd name="connsiteY14" fmla="*/ 3127719 h 4631957"/>
                <a:gd name="connsiteX15" fmla="*/ 1396759 w 3185399"/>
                <a:gd name="connsiteY15" fmla="*/ 3373226 h 4631957"/>
                <a:gd name="connsiteX16" fmla="*/ 2559308 w 3185399"/>
                <a:gd name="connsiteY16" fmla="*/ 3394378 h 4631957"/>
                <a:gd name="connsiteX17" fmla="*/ 1431142 w 3185399"/>
                <a:gd name="connsiteY17" fmla="*/ 3665551 h 4631957"/>
                <a:gd name="connsiteX18" fmla="*/ 2553197 w 3185399"/>
                <a:gd name="connsiteY18" fmla="*/ 3664691 h 4631957"/>
                <a:gd name="connsiteX19" fmla="*/ 1520449 w 3185399"/>
                <a:gd name="connsiteY19" fmla="*/ 3901450 h 4631957"/>
                <a:gd name="connsiteX20" fmla="*/ 2495788 w 3185399"/>
                <a:gd name="connsiteY20" fmla="*/ 3963188 h 4631957"/>
                <a:gd name="connsiteX21" fmla="*/ 1633671 w 3185399"/>
                <a:gd name="connsiteY21" fmla="*/ 4107326 h 4631957"/>
                <a:gd name="connsiteX22" fmla="*/ 2469110 w 3185399"/>
                <a:gd name="connsiteY22" fmla="*/ 4290910 h 4631957"/>
                <a:gd name="connsiteX23" fmla="*/ 816252 w 3185399"/>
                <a:gd name="connsiteY23" fmla="*/ 4308594 h 4631957"/>
                <a:gd name="connsiteX24" fmla="*/ 766733 w 3185399"/>
                <a:gd name="connsiteY24" fmla="*/ 3923400 h 4631957"/>
                <a:gd name="connsiteX25" fmla="*/ 683751 w 3185399"/>
                <a:gd name="connsiteY25" fmla="*/ 4408430 h 4631957"/>
                <a:gd name="connsiteX26" fmla="*/ 558310 w 3185399"/>
                <a:gd name="connsiteY26" fmla="*/ 3744051 h 4631957"/>
                <a:gd name="connsiteX27" fmla="*/ 505322 w 3185399"/>
                <a:gd name="connsiteY27" fmla="*/ 4631957 h 4631957"/>
                <a:gd name="connsiteX28" fmla="*/ 417860 w 3185399"/>
                <a:gd name="connsiteY28" fmla="*/ 4109014 h 4631957"/>
                <a:gd name="connsiteX29" fmla="*/ 352467 w 3185399"/>
                <a:gd name="connsiteY29" fmla="*/ 4323576 h 4631957"/>
                <a:gd name="connsiteX30" fmla="*/ 0 w 3185399"/>
                <a:gd name="connsiteY30" fmla="*/ 4305002 h 4631957"/>
                <a:gd name="connsiteX0" fmla="*/ 1409929 w 3206582"/>
                <a:gd name="connsiteY0" fmla="*/ 3195411 h 4631957"/>
                <a:gd name="connsiteX1" fmla="*/ 1276507 w 3206582"/>
                <a:gd name="connsiteY1" fmla="*/ 2776663 h 4631957"/>
                <a:gd name="connsiteX2" fmla="*/ 566200 w 3206582"/>
                <a:gd name="connsiteY2" fmla="*/ 2738656 h 4631957"/>
                <a:gd name="connsiteX3" fmla="*/ 587445 w 3206582"/>
                <a:gd name="connsiteY3" fmla="*/ 2352603 h 4631957"/>
                <a:gd name="connsiteX4" fmla="*/ 495498 w 3206582"/>
                <a:gd name="connsiteY4" fmla="*/ 2240365 h 4631957"/>
                <a:gd name="connsiteX5" fmla="*/ 654524 w 3206582"/>
                <a:gd name="connsiteY5" fmla="*/ 2116736 h 4631957"/>
                <a:gd name="connsiteX6" fmla="*/ 459334 w 3206582"/>
                <a:gd name="connsiteY6" fmla="*/ 2042534 h 4631957"/>
                <a:gd name="connsiteX7" fmla="*/ 566200 w 3206582"/>
                <a:gd name="connsiteY7" fmla="*/ 1837519 h 4631957"/>
                <a:gd name="connsiteX8" fmla="*/ 294996 w 3206582"/>
                <a:gd name="connsiteY8" fmla="*/ 1706738 h 4631957"/>
                <a:gd name="connsiteX9" fmla="*/ 661616 w 3206582"/>
                <a:gd name="connsiteY9" fmla="*/ 1249123 h 4631957"/>
                <a:gd name="connsiteX10" fmla="*/ 1142194 w 3206582"/>
                <a:gd name="connsiteY10" fmla="*/ 173026 h 4631957"/>
                <a:gd name="connsiteX11" fmla="*/ 2371115 w 3206582"/>
                <a:gd name="connsiteY11" fmla="*/ 84702 h 4631957"/>
                <a:gd name="connsiteX12" fmla="*/ 3203424 w 3206582"/>
                <a:gd name="connsiteY12" fmla="*/ 1366611 h 4631957"/>
                <a:gd name="connsiteX13" fmla="*/ 2626478 w 3206582"/>
                <a:gd name="connsiteY13" fmla="*/ 2335750 h 4631957"/>
                <a:gd name="connsiteX14" fmla="*/ 2566829 w 3206582"/>
                <a:gd name="connsiteY14" fmla="*/ 3127719 h 4631957"/>
                <a:gd name="connsiteX15" fmla="*/ 1417942 w 3206582"/>
                <a:gd name="connsiteY15" fmla="*/ 3373226 h 4631957"/>
                <a:gd name="connsiteX16" fmla="*/ 2580491 w 3206582"/>
                <a:gd name="connsiteY16" fmla="*/ 3394378 h 4631957"/>
                <a:gd name="connsiteX17" fmla="*/ 1452325 w 3206582"/>
                <a:gd name="connsiteY17" fmla="*/ 3665551 h 4631957"/>
                <a:gd name="connsiteX18" fmla="*/ 2574380 w 3206582"/>
                <a:gd name="connsiteY18" fmla="*/ 3664691 h 4631957"/>
                <a:gd name="connsiteX19" fmla="*/ 1541632 w 3206582"/>
                <a:gd name="connsiteY19" fmla="*/ 3901450 h 4631957"/>
                <a:gd name="connsiteX20" fmla="*/ 2516971 w 3206582"/>
                <a:gd name="connsiteY20" fmla="*/ 3963188 h 4631957"/>
                <a:gd name="connsiteX21" fmla="*/ 1654854 w 3206582"/>
                <a:gd name="connsiteY21" fmla="*/ 4107326 h 4631957"/>
                <a:gd name="connsiteX22" fmla="*/ 2490293 w 3206582"/>
                <a:gd name="connsiteY22" fmla="*/ 4290910 h 4631957"/>
                <a:gd name="connsiteX23" fmla="*/ 837435 w 3206582"/>
                <a:gd name="connsiteY23" fmla="*/ 4308594 h 4631957"/>
                <a:gd name="connsiteX24" fmla="*/ 787916 w 3206582"/>
                <a:gd name="connsiteY24" fmla="*/ 3923400 h 4631957"/>
                <a:gd name="connsiteX25" fmla="*/ 704934 w 3206582"/>
                <a:gd name="connsiteY25" fmla="*/ 4408430 h 4631957"/>
                <a:gd name="connsiteX26" fmla="*/ 579493 w 3206582"/>
                <a:gd name="connsiteY26" fmla="*/ 3744051 h 4631957"/>
                <a:gd name="connsiteX27" fmla="*/ 526505 w 3206582"/>
                <a:gd name="connsiteY27" fmla="*/ 4631957 h 4631957"/>
                <a:gd name="connsiteX28" fmla="*/ 439043 w 3206582"/>
                <a:gd name="connsiteY28" fmla="*/ 4109014 h 4631957"/>
                <a:gd name="connsiteX29" fmla="*/ 373650 w 3206582"/>
                <a:gd name="connsiteY29" fmla="*/ 4323576 h 4631957"/>
                <a:gd name="connsiteX30" fmla="*/ 0 w 3206582"/>
                <a:gd name="connsiteY30" fmla="*/ 4319124 h 4631957"/>
                <a:gd name="connsiteX0" fmla="*/ 1409929 w 3206582"/>
                <a:gd name="connsiteY0" fmla="*/ 3195411 h 4631957"/>
                <a:gd name="connsiteX1" fmla="*/ 1276507 w 3206582"/>
                <a:gd name="connsiteY1" fmla="*/ 2776663 h 4631957"/>
                <a:gd name="connsiteX2" fmla="*/ 566200 w 3206582"/>
                <a:gd name="connsiteY2" fmla="*/ 2738656 h 4631957"/>
                <a:gd name="connsiteX3" fmla="*/ 587445 w 3206582"/>
                <a:gd name="connsiteY3" fmla="*/ 2352603 h 4631957"/>
                <a:gd name="connsiteX4" fmla="*/ 495498 w 3206582"/>
                <a:gd name="connsiteY4" fmla="*/ 2240365 h 4631957"/>
                <a:gd name="connsiteX5" fmla="*/ 654524 w 3206582"/>
                <a:gd name="connsiteY5" fmla="*/ 2116736 h 4631957"/>
                <a:gd name="connsiteX6" fmla="*/ 459334 w 3206582"/>
                <a:gd name="connsiteY6" fmla="*/ 2042534 h 4631957"/>
                <a:gd name="connsiteX7" fmla="*/ 566200 w 3206582"/>
                <a:gd name="connsiteY7" fmla="*/ 1837519 h 4631957"/>
                <a:gd name="connsiteX8" fmla="*/ 294996 w 3206582"/>
                <a:gd name="connsiteY8" fmla="*/ 1706738 h 4631957"/>
                <a:gd name="connsiteX9" fmla="*/ 661616 w 3206582"/>
                <a:gd name="connsiteY9" fmla="*/ 1249123 h 4631957"/>
                <a:gd name="connsiteX10" fmla="*/ 1142194 w 3206582"/>
                <a:gd name="connsiteY10" fmla="*/ 173026 h 4631957"/>
                <a:gd name="connsiteX11" fmla="*/ 2371115 w 3206582"/>
                <a:gd name="connsiteY11" fmla="*/ 84702 h 4631957"/>
                <a:gd name="connsiteX12" fmla="*/ 3203424 w 3206582"/>
                <a:gd name="connsiteY12" fmla="*/ 1366611 h 4631957"/>
                <a:gd name="connsiteX13" fmla="*/ 2626478 w 3206582"/>
                <a:gd name="connsiteY13" fmla="*/ 2335750 h 4631957"/>
                <a:gd name="connsiteX14" fmla="*/ 2566829 w 3206582"/>
                <a:gd name="connsiteY14" fmla="*/ 3127719 h 4631957"/>
                <a:gd name="connsiteX15" fmla="*/ 1417942 w 3206582"/>
                <a:gd name="connsiteY15" fmla="*/ 3373226 h 4631957"/>
                <a:gd name="connsiteX16" fmla="*/ 2580491 w 3206582"/>
                <a:gd name="connsiteY16" fmla="*/ 3394378 h 4631957"/>
                <a:gd name="connsiteX17" fmla="*/ 1452325 w 3206582"/>
                <a:gd name="connsiteY17" fmla="*/ 3665551 h 4631957"/>
                <a:gd name="connsiteX18" fmla="*/ 2574380 w 3206582"/>
                <a:gd name="connsiteY18" fmla="*/ 3664691 h 4631957"/>
                <a:gd name="connsiteX19" fmla="*/ 1541632 w 3206582"/>
                <a:gd name="connsiteY19" fmla="*/ 3901450 h 4631957"/>
                <a:gd name="connsiteX20" fmla="*/ 2516971 w 3206582"/>
                <a:gd name="connsiteY20" fmla="*/ 3963188 h 4631957"/>
                <a:gd name="connsiteX21" fmla="*/ 1654854 w 3206582"/>
                <a:gd name="connsiteY21" fmla="*/ 4107326 h 4631957"/>
                <a:gd name="connsiteX22" fmla="*/ 2490293 w 3206582"/>
                <a:gd name="connsiteY22" fmla="*/ 4290910 h 4631957"/>
                <a:gd name="connsiteX23" fmla="*/ 837435 w 3206582"/>
                <a:gd name="connsiteY23" fmla="*/ 4308594 h 4631957"/>
                <a:gd name="connsiteX24" fmla="*/ 787916 w 3206582"/>
                <a:gd name="connsiteY24" fmla="*/ 3923400 h 4631957"/>
                <a:gd name="connsiteX25" fmla="*/ 704934 w 3206582"/>
                <a:gd name="connsiteY25" fmla="*/ 4408430 h 4631957"/>
                <a:gd name="connsiteX26" fmla="*/ 579493 w 3206582"/>
                <a:gd name="connsiteY26" fmla="*/ 3744051 h 4631957"/>
                <a:gd name="connsiteX27" fmla="*/ 526505 w 3206582"/>
                <a:gd name="connsiteY27" fmla="*/ 4631957 h 4631957"/>
                <a:gd name="connsiteX28" fmla="*/ 439043 w 3206582"/>
                <a:gd name="connsiteY28" fmla="*/ 4109014 h 4631957"/>
                <a:gd name="connsiteX29" fmla="*/ 366589 w 3206582"/>
                <a:gd name="connsiteY29" fmla="*/ 4312985 h 4631957"/>
                <a:gd name="connsiteX30" fmla="*/ 0 w 3206582"/>
                <a:gd name="connsiteY30" fmla="*/ 4319124 h 4631957"/>
                <a:gd name="connsiteX0" fmla="*/ 1409929 w 3206582"/>
                <a:gd name="connsiteY0" fmla="*/ 3195411 h 4631957"/>
                <a:gd name="connsiteX1" fmla="*/ 1276507 w 3206582"/>
                <a:gd name="connsiteY1" fmla="*/ 2776663 h 4631957"/>
                <a:gd name="connsiteX2" fmla="*/ 566200 w 3206582"/>
                <a:gd name="connsiteY2" fmla="*/ 2738656 h 4631957"/>
                <a:gd name="connsiteX3" fmla="*/ 587445 w 3206582"/>
                <a:gd name="connsiteY3" fmla="*/ 2352603 h 4631957"/>
                <a:gd name="connsiteX4" fmla="*/ 495498 w 3206582"/>
                <a:gd name="connsiteY4" fmla="*/ 2240365 h 4631957"/>
                <a:gd name="connsiteX5" fmla="*/ 654524 w 3206582"/>
                <a:gd name="connsiteY5" fmla="*/ 2116736 h 4631957"/>
                <a:gd name="connsiteX6" fmla="*/ 459334 w 3206582"/>
                <a:gd name="connsiteY6" fmla="*/ 2042534 h 4631957"/>
                <a:gd name="connsiteX7" fmla="*/ 566200 w 3206582"/>
                <a:gd name="connsiteY7" fmla="*/ 1837519 h 4631957"/>
                <a:gd name="connsiteX8" fmla="*/ 294996 w 3206582"/>
                <a:gd name="connsiteY8" fmla="*/ 1706738 h 4631957"/>
                <a:gd name="connsiteX9" fmla="*/ 661616 w 3206582"/>
                <a:gd name="connsiteY9" fmla="*/ 1249123 h 4631957"/>
                <a:gd name="connsiteX10" fmla="*/ 1142194 w 3206582"/>
                <a:gd name="connsiteY10" fmla="*/ 173026 h 4631957"/>
                <a:gd name="connsiteX11" fmla="*/ 2371115 w 3206582"/>
                <a:gd name="connsiteY11" fmla="*/ 84702 h 4631957"/>
                <a:gd name="connsiteX12" fmla="*/ 3203424 w 3206582"/>
                <a:gd name="connsiteY12" fmla="*/ 1366611 h 4631957"/>
                <a:gd name="connsiteX13" fmla="*/ 2626478 w 3206582"/>
                <a:gd name="connsiteY13" fmla="*/ 2335750 h 4631957"/>
                <a:gd name="connsiteX14" fmla="*/ 2566829 w 3206582"/>
                <a:gd name="connsiteY14" fmla="*/ 3127719 h 4631957"/>
                <a:gd name="connsiteX15" fmla="*/ 1417942 w 3206582"/>
                <a:gd name="connsiteY15" fmla="*/ 3373226 h 4631957"/>
                <a:gd name="connsiteX16" fmla="*/ 2580491 w 3206582"/>
                <a:gd name="connsiteY16" fmla="*/ 3394378 h 4631957"/>
                <a:gd name="connsiteX17" fmla="*/ 1452325 w 3206582"/>
                <a:gd name="connsiteY17" fmla="*/ 3665551 h 4631957"/>
                <a:gd name="connsiteX18" fmla="*/ 2574380 w 3206582"/>
                <a:gd name="connsiteY18" fmla="*/ 3664691 h 4631957"/>
                <a:gd name="connsiteX19" fmla="*/ 1541632 w 3206582"/>
                <a:gd name="connsiteY19" fmla="*/ 3901450 h 4631957"/>
                <a:gd name="connsiteX20" fmla="*/ 2516971 w 3206582"/>
                <a:gd name="connsiteY20" fmla="*/ 3963188 h 4631957"/>
                <a:gd name="connsiteX21" fmla="*/ 1654854 w 3206582"/>
                <a:gd name="connsiteY21" fmla="*/ 4107326 h 4631957"/>
                <a:gd name="connsiteX22" fmla="*/ 2490293 w 3206582"/>
                <a:gd name="connsiteY22" fmla="*/ 4290910 h 4631957"/>
                <a:gd name="connsiteX23" fmla="*/ 837435 w 3206582"/>
                <a:gd name="connsiteY23" fmla="*/ 4308594 h 4631957"/>
                <a:gd name="connsiteX24" fmla="*/ 787916 w 3206582"/>
                <a:gd name="connsiteY24" fmla="*/ 3923400 h 4631957"/>
                <a:gd name="connsiteX25" fmla="*/ 704934 w 3206582"/>
                <a:gd name="connsiteY25" fmla="*/ 4408430 h 4631957"/>
                <a:gd name="connsiteX26" fmla="*/ 579493 w 3206582"/>
                <a:gd name="connsiteY26" fmla="*/ 3744051 h 4631957"/>
                <a:gd name="connsiteX27" fmla="*/ 526505 w 3206582"/>
                <a:gd name="connsiteY27" fmla="*/ 4631957 h 4631957"/>
                <a:gd name="connsiteX28" fmla="*/ 439043 w 3206582"/>
                <a:gd name="connsiteY28" fmla="*/ 4109014 h 4631957"/>
                <a:gd name="connsiteX29" fmla="*/ 366589 w 3206582"/>
                <a:gd name="connsiteY29" fmla="*/ 4312985 h 4631957"/>
                <a:gd name="connsiteX30" fmla="*/ 0 w 3206582"/>
                <a:gd name="connsiteY30" fmla="*/ 4319124 h 4631957"/>
                <a:gd name="connsiteX0" fmla="*/ 1409929 w 3206582"/>
                <a:gd name="connsiteY0" fmla="*/ 3195411 h 4631957"/>
                <a:gd name="connsiteX1" fmla="*/ 1276507 w 3206582"/>
                <a:gd name="connsiteY1" fmla="*/ 2776663 h 4631957"/>
                <a:gd name="connsiteX2" fmla="*/ 566200 w 3206582"/>
                <a:gd name="connsiteY2" fmla="*/ 2738656 h 4631957"/>
                <a:gd name="connsiteX3" fmla="*/ 587445 w 3206582"/>
                <a:gd name="connsiteY3" fmla="*/ 2352603 h 4631957"/>
                <a:gd name="connsiteX4" fmla="*/ 495498 w 3206582"/>
                <a:gd name="connsiteY4" fmla="*/ 2240365 h 4631957"/>
                <a:gd name="connsiteX5" fmla="*/ 654524 w 3206582"/>
                <a:gd name="connsiteY5" fmla="*/ 2116736 h 4631957"/>
                <a:gd name="connsiteX6" fmla="*/ 459334 w 3206582"/>
                <a:gd name="connsiteY6" fmla="*/ 2042534 h 4631957"/>
                <a:gd name="connsiteX7" fmla="*/ 566200 w 3206582"/>
                <a:gd name="connsiteY7" fmla="*/ 1837519 h 4631957"/>
                <a:gd name="connsiteX8" fmla="*/ 294996 w 3206582"/>
                <a:gd name="connsiteY8" fmla="*/ 1706738 h 4631957"/>
                <a:gd name="connsiteX9" fmla="*/ 661616 w 3206582"/>
                <a:gd name="connsiteY9" fmla="*/ 1249123 h 4631957"/>
                <a:gd name="connsiteX10" fmla="*/ 1142194 w 3206582"/>
                <a:gd name="connsiteY10" fmla="*/ 173026 h 4631957"/>
                <a:gd name="connsiteX11" fmla="*/ 2371115 w 3206582"/>
                <a:gd name="connsiteY11" fmla="*/ 84702 h 4631957"/>
                <a:gd name="connsiteX12" fmla="*/ 3203424 w 3206582"/>
                <a:gd name="connsiteY12" fmla="*/ 1366611 h 4631957"/>
                <a:gd name="connsiteX13" fmla="*/ 2626478 w 3206582"/>
                <a:gd name="connsiteY13" fmla="*/ 2335750 h 4631957"/>
                <a:gd name="connsiteX14" fmla="*/ 2566829 w 3206582"/>
                <a:gd name="connsiteY14" fmla="*/ 3127719 h 4631957"/>
                <a:gd name="connsiteX15" fmla="*/ 1417942 w 3206582"/>
                <a:gd name="connsiteY15" fmla="*/ 3373226 h 4631957"/>
                <a:gd name="connsiteX16" fmla="*/ 2580491 w 3206582"/>
                <a:gd name="connsiteY16" fmla="*/ 3394378 h 4631957"/>
                <a:gd name="connsiteX17" fmla="*/ 1452325 w 3206582"/>
                <a:gd name="connsiteY17" fmla="*/ 3665551 h 4631957"/>
                <a:gd name="connsiteX18" fmla="*/ 2574380 w 3206582"/>
                <a:gd name="connsiteY18" fmla="*/ 3664691 h 4631957"/>
                <a:gd name="connsiteX19" fmla="*/ 1541632 w 3206582"/>
                <a:gd name="connsiteY19" fmla="*/ 3901450 h 4631957"/>
                <a:gd name="connsiteX20" fmla="*/ 2516971 w 3206582"/>
                <a:gd name="connsiteY20" fmla="*/ 3963188 h 4631957"/>
                <a:gd name="connsiteX21" fmla="*/ 1654854 w 3206582"/>
                <a:gd name="connsiteY21" fmla="*/ 4107326 h 4631957"/>
                <a:gd name="connsiteX22" fmla="*/ 2490293 w 3206582"/>
                <a:gd name="connsiteY22" fmla="*/ 4290910 h 4631957"/>
                <a:gd name="connsiteX23" fmla="*/ 837435 w 3206582"/>
                <a:gd name="connsiteY23" fmla="*/ 4308594 h 4631957"/>
                <a:gd name="connsiteX24" fmla="*/ 787916 w 3206582"/>
                <a:gd name="connsiteY24" fmla="*/ 3923400 h 4631957"/>
                <a:gd name="connsiteX25" fmla="*/ 704934 w 3206582"/>
                <a:gd name="connsiteY25" fmla="*/ 4408430 h 4631957"/>
                <a:gd name="connsiteX26" fmla="*/ 579493 w 3206582"/>
                <a:gd name="connsiteY26" fmla="*/ 3744051 h 4631957"/>
                <a:gd name="connsiteX27" fmla="*/ 526505 w 3206582"/>
                <a:gd name="connsiteY27" fmla="*/ 4631957 h 4631957"/>
                <a:gd name="connsiteX28" fmla="*/ 439043 w 3206582"/>
                <a:gd name="connsiteY28" fmla="*/ 4109014 h 4631957"/>
                <a:gd name="connsiteX29" fmla="*/ 366589 w 3206582"/>
                <a:gd name="connsiteY29" fmla="*/ 4312985 h 4631957"/>
                <a:gd name="connsiteX30" fmla="*/ 0 w 3206582"/>
                <a:gd name="connsiteY30" fmla="*/ 4319124 h 4631957"/>
                <a:gd name="connsiteX0" fmla="*/ 1409929 w 3206582"/>
                <a:gd name="connsiteY0" fmla="*/ 3195411 h 4631957"/>
                <a:gd name="connsiteX1" fmla="*/ 1276507 w 3206582"/>
                <a:gd name="connsiteY1" fmla="*/ 2776663 h 4631957"/>
                <a:gd name="connsiteX2" fmla="*/ 566200 w 3206582"/>
                <a:gd name="connsiteY2" fmla="*/ 2738656 h 4631957"/>
                <a:gd name="connsiteX3" fmla="*/ 587445 w 3206582"/>
                <a:gd name="connsiteY3" fmla="*/ 2352603 h 4631957"/>
                <a:gd name="connsiteX4" fmla="*/ 495498 w 3206582"/>
                <a:gd name="connsiteY4" fmla="*/ 2240365 h 4631957"/>
                <a:gd name="connsiteX5" fmla="*/ 654524 w 3206582"/>
                <a:gd name="connsiteY5" fmla="*/ 2116736 h 4631957"/>
                <a:gd name="connsiteX6" fmla="*/ 459334 w 3206582"/>
                <a:gd name="connsiteY6" fmla="*/ 2042534 h 4631957"/>
                <a:gd name="connsiteX7" fmla="*/ 566200 w 3206582"/>
                <a:gd name="connsiteY7" fmla="*/ 1837519 h 4631957"/>
                <a:gd name="connsiteX8" fmla="*/ 294996 w 3206582"/>
                <a:gd name="connsiteY8" fmla="*/ 1706738 h 4631957"/>
                <a:gd name="connsiteX9" fmla="*/ 661616 w 3206582"/>
                <a:gd name="connsiteY9" fmla="*/ 1249123 h 4631957"/>
                <a:gd name="connsiteX10" fmla="*/ 1142194 w 3206582"/>
                <a:gd name="connsiteY10" fmla="*/ 173026 h 4631957"/>
                <a:gd name="connsiteX11" fmla="*/ 2371115 w 3206582"/>
                <a:gd name="connsiteY11" fmla="*/ 84702 h 4631957"/>
                <a:gd name="connsiteX12" fmla="*/ 3203424 w 3206582"/>
                <a:gd name="connsiteY12" fmla="*/ 1366611 h 4631957"/>
                <a:gd name="connsiteX13" fmla="*/ 2626478 w 3206582"/>
                <a:gd name="connsiteY13" fmla="*/ 2335750 h 4631957"/>
                <a:gd name="connsiteX14" fmla="*/ 2566829 w 3206582"/>
                <a:gd name="connsiteY14" fmla="*/ 3127719 h 4631957"/>
                <a:gd name="connsiteX15" fmla="*/ 1417942 w 3206582"/>
                <a:gd name="connsiteY15" fmla="*/ 3373226 h 4631957"/>
                <a:gd name="connsiteX16" fmla="*/ 2580491 w 3206582"/>
                <a:gd name="connsiteY16" fmla="*/ 3394378 h 4631957"/>
                <a:gd name="connsiteX17" fmla="*/ 1452325 w 3206582"/>
                <a:gd name="connsiteY17" fmla="*/ 3665551 h 4631957"/>
                <a:gd name="connsiteX18" fmla="*/ 2574380 w 3206582"/>
                <a:gd name="connsiteY18" fmla="*/ 3664691 h 4631957"/>
                <a:gd name="connsiteX19" fmla="*/ 1541632 w 3206582"/>
                <a:gd name="connsiteY19" fmla="*/ 3901450 h 4631957"/>
                <a:gd name="connsiteX20" fmla="*/ 2516971 w 3206582"/>
                <a:gd name="connsiteY20" fmla="*/ 3963188 h 4631957"/>
                <a:gd name="connsiteX21" fmla="*/ 1654854 w 3206582"/>
                <a:gd name="connsiteY21" fmla="*/ 4107326 h 4631957"/>
                <a:gd name="connsiteX22" fmla="*/ 2490293 w 3206582"/>
                <a:gd name="connsiteY22" fmla="*/ 4290910 h 4631957"/>
                <a:gd name="connsiteX23" fmla="*/ 837435 w 3206582"/>
                <a:gd name="connsiteY23" fmla="*/ 4308594 h 4631957"/>
                <a:gd name="connsiteX24" fmla="*/ 787916 w 3206582"/>
                <a:gd name="connsiteY24" fmla="*/ 3923400 h 4631957"/>
                <a:gd name="connsiteX25" fmla="*/ 704934 w 3206582"/>
                <a:gd name="connsiteY25" fmla="*/ 4408430 h 4631957"/>
                <a:gd name="connsiteX26" fmla="*/ 579493 w 3206582"/>
                <a:gd name="connsiteY26" fmla="*/ 3744051 h 4631957"/>
                <a:gd name="connsiteX27" fmla="*/ 526505 w 3206582"/>
                <a:gd name="connsiteY27" fmla="*/ 4631957 h 4631957"/>
                <a:gd name="connsiteX28" fmla="*/ 439043 w 3206582"/>
                <a:gd name="connsiteY28" fmla="*/ 4109014 h 4631957"/>
                <a:gd name="connsiteX29" fmla="*/ 366589 w 3206582"/>
                <a:gd name="connsiteY29" fmla="*/ 4312985 h 4631957"/>
                <a:gd name="connsiteX30" fmla="*/ 0 w 3206582"/>
                <a:gd name="connsiteY30" fmla="*/ 4319124 h 4631957"/>
                <a:gd name="connsiteX0" fmla="*/ 1409929 w 3206582"/>
                <a:gd name="connsiteY0" fmla="*/ 3195411 h 4631957"/>
                <a:gd name="connsiteX1" fmla="*/ 1276507 w 3206582"/>
                <a:gd name="connsiteY1" fmla="*/ 2776663 h 4631957"/>
                <a:gd name="connsiteX2" fmla="*/ 566200 w 3206582"/>
                <a:gd name="connsiteY2" fmla="*/ 2738656 h 4631957"/>
                <a:gd name="connsiteX3" fmla="*/ 587445 w 3206582"/>
                <a:gd name="connsiteY3" fmla="*/ 2352603 h 4631957"/>
                <a:gd name="connsiteX4" fmla="*/ 495498 w 3206582"/>
                <a:gd name="connsiteY4" fmla="*/ 2240365 h 4631957"/>
                <a:gd name="connsiteX5" fmla="*/ 654524 w 3206582"/>
                <a:gd name="connsiteY5" fmla="*/ 2116736 h 4631957"/>
                <a:gd name="connsiteX6" fmla="*/ 459334 w 3206582"/>
                <a:gd name="connsiteY6" fmla="*/ 2042534 h 4631957"/>
                <a:gd name="connsiteX7" fmla="*/ 566200 w 3206582"/>
                <a:gd name="connsiteY7" fmla="*/ 1837519 h 4631957"/>
                <a:gd name="connsiteX8" fmla="*/ 294996 w 3206582"/>
                <a:gd name="connsiteY8" fmla="*/ 1706738 h 4631957"/>
                <a:gd name="connsiteX9" fmla="*/ 661616 w 3206582"/>
                <a:gd name="connsiteY9" fmla="*/ 1249123 h 4631957"/>
                <a:gd name="connsiteX10" fmla="*/ 1142194 w 3206582"/>
                <a:gd name="connsiteY10" fmla="*/ 173026 h 4631957"/>
                <a:gd name="connsiteX11" fmla="*/ 2371115 w 3206582"/>
                <a:gd name="connsiteY11" fmla="*/ 84702 h 4631957"/>
                <a:gd name="connsiteX12" fmla="*/ 3203424 w 3206582"/>
                <a:gd name="connsiteY12" fmla="*/ 1366611 h 4631957"/>
                <a:gd name="connsiteX13" fmla="*/ 2626478 w 3206582"/>
                <a:gd name="connsiteY13" fmla="*/ 2335750 h 4631957"/>
                <a:gd name="connsiteX14" fmla="*/ 2566829 w 3206582"/>
                <a:gd name="connsiteY14" fmla="*/ 3127719 h 4631957"/>
                <a:gd name="connsiteX15" fmla="*/ 1417942 w 3206582"/>
                <a:gd name="connsiteY15" fmla="*/ 3373226 h 4631957"/>
                <a:gd name="connsiteX16" fmla="*/ 2580491 w 3206582"/>
                <a:gd name="connsiteY16" fmla="*/ 3394378 h 4631957"/>
                <a:gd name="connsiteX17" fmla="*/ 1452325 w 3206582"/>
                <a:gd name="connsiteY17" fmla="*/ 3665551 h 4631957"/>
                <a:gd name="connsiteX18" fmla="*/ 2574380 w 3206582"/>
                <a:gd name="connsiteY18" fmla="*/ 3664691 h 4631957"/>
                <a:gd name="connsiteX19" fmla="*/ 1541632 w 3206582"/>
                <a:gd name="connsiteY19" fmla="*/ 3901450 h 4631957"/>
                <a:gd name="connsiteX20" fmla="*/ 2516971 w 3206582"/>
                <a:gd name="connsiteY20" fmla="*/ 3963188 h 4631957"/>
                <a:gd name="connsiteX21" fmla="*/ 1654854 w 3206582"/>
                <a:gd name="connsiteY21" fmla="*/ 4107326 h 4631957"/>
                <a:gd name="connsiteX22" fmla="*/ 2490293 w 3206582"/>
                <a:gd name="connsiteY22" fmla="*/ 4290910 h 4631957"/>
                <a:gd name="connsiteX23" fmla="*/ 837435 w 3206582"/>
                <a:gd name="connsiteY23" fmla="*/ 4308594 h 4631957"/>
                <a:gd name="connsiteX24" fmla="*/ 787916 w 3206582"/>
                <a:gd name="connsiteY24" fmla="*/ 3923400 h 4631957"/>
                <a:gd name="connsiteX25" fmla="*/ 704934 w 3206582"/>
                <a:gd name="connsiteY25" fmla="*/ 4408430 h 4631957"/>
                <a:gd name="connsiteX26" fmla="*/ 579493 w 3206582"/>
                <a:gd name="connsiteY26" fmla="*/ 3744051 h 4631957"/>
                <a:gd name="connsiteX27" fmla="*/ 526505 w 3206582"/>
                <a:gd name="connsiteY27" fmla="*/ 4631957 h 4631957"/>
                <a:gd name="connsiteX28" fmla="*/ 439043 w 3206582"/>
                <a:gd name="connsiteY28" fmla="*/ 4109014 h 4631957"/>
                <a:gd name="connsiteX29" fmla="*/ 366589 w 3206582"/>
                <a:gd name="connsiteY29" fmla="*/ 4312985 h 4631957"/>
                <a:gd name="connsiteX30" fmla="*/ 0 w 3206582"/>
                <a:gd name="connsiteY30" fmla="*/ 4319124 h 4631957"/>
                <a:gd name="connsiteX0" fmla="*/ 1409929 w 3206582"/>
                <a:gd name="connsiteY0" fmla="*/ 3195411 h 4631957"/>
                <a:gd name="connsiteX1" fmla="*/ 1276507 w 3206582"/>
                <a:gd name="connsiteY1" fmla="*/ 2776663 h 4631957"/>
                <a:gd name="connsiteX2" fmla="*/ 566200 w 3206582"/>
                <a:gd name="connsiteY2" fmla="*/ 2738656 h 4631957"/>
                <a:gd name="connsiteX3" fmla="*/ 587445 w 3206582"/>
                <a:gd name="connsiteY3" fmla="*/ 2352603 h 4631957"/>
                <a:gd name="connsiteX4" fmla="*/ 495498 w 3206582"/>
                <a:gd name="connsiteY4" fmla="*/ 2240365 h 4631957"/>
                <a:gd name="connsiteX5" fmla="*/ 654524 w 3206582"/>
                <a:gd name="connsiteY5" fmla="*/ 2116736 h 4631957"/>
                <a:gd name="connsiteX6" fmla="*/ 459334 w 3206582"/>
                <a:gd name="connsiteY6" fmla="*/ 2042534 h 4631957"/>
                <a:gd name="connsiteX7" fmla="*/ 566200 w 3206582"/>
                <a:gd name="connsiteY7" fmla="*/ 1837519 h 4631957"/>
                <a:gd name="connsiteX8" fmla="*/ 294996 w 3206582"/>
                <a:gd name="connsiteY8" fmla="*/ 1706738 h 4631957"/>
                <a:gd name="connsiteX9" fmla="*/ 661616 w 3206582"/>
                <a:gd name="connsiteY9" fmla="*/ 1249123 h 4631957"/>
                <a:gd name="connsiteX10" fmla="*/ 1142194 w 3206582"/>
                <a:gd name="connsiteY10" fmla="*/ 173026 h 4631957"/>
                <a:gd name="connsiteX11" fmla="*/ 2371115 w 3206582"/>
                <a:gd name="connsiteY11" fmla="*/ 84702 h 4631957"/>
                <a:gd name="connsiteX12" fmla="*/ 3203424 w 3206582"/>
                <a:gd name="connsiteY12" fmla="*/ 1366611 h 4631957"/>
                <a:gd name="connsiteX13" fmla="*/ 2626478 w 3206582"/>
                <a:gd name="connsiteY13" fmla="*/ 2335750 h 4631957"/>
                <a:gd name="connsiteX14" fmla="*/ 2566829 w 3206582"/>
                <a:gd name="connsiteY14" fmla="*/ 3127719 h 4631957"/>
                <a:gd name="connsiteX15" fmla="*/ 1417942 w 3206582"/>
                <a:gd name="connsiteY15" fmla="*/ 3373226 h 4631957"/>
                <a:gd name="connsiteX16" fmla="*/ 2580491 w 3206582"/>
                <a:gd name="connsiteY16" fmla="*/ 3394378 h 4631957"/>
                <a:gd name="connsiteX17" fmla="*/ 1452325 w 3206582"/>
                <a:gd name="connsiteY17" fmla="*/ 3665551 h 4631957"/>
                <a:gd name="connsiteX18" fmla="*/ 2574380 w 3206582"/>
                <a:gd name="connsiteY18" fmla="*/ 3664691 h 4631957"/>
                <a:gd name="connsiteX19" fmla="*/ 1541632 w 3206582"/>
                <a:gd name="connsiteY19" fmla="*/ 3901450 h 4631957"/>
                <a:gd name="connsiteX20" fmla="*/ 2516971 w 3206582"/>
                <a:gd name="connsiteY20" fmla="*/ 3963188 h 4631957"/>
                <a:gd name="connsiteX21" fmla="*/ 1654854 w 3206582"/>
                <a:gd name="connsiteY21" fmla="*/ 4107326 h 4631957"/>
                <a:gd name="connsiteX22" fmla="*/ 2490293 w 3206582"/>
                <a:gd name="connsiteY22" fmla="*/ 4290910 h 4631957"/>
                <a:gd name="connsiteX23" fmla="*/ 837435 w 3206582"/>
                <a:gd name="connsiteY23" fmla="*/ 4308594 h 4631957"/>
                <a:gd name="connsiteX24" fmla="*/ 787916 w 3206582"/>
                <a:gd name="connsiteY24" fmla="*/ 3923400 h 4631957"/>
                <a:gd name="connsiteX25" fmla="*/ 704934 w 3206582"/>
                <a:gd name="connsiteY25" fmla="*/ 4408430 h 4631957"/>
                <a:gd name="connsiteX26" fmla="*/ 579493 w 3206582"/>
                <a:gd name="connsiteY26" fmla="*/ 3744051 h 4631957"/>
                <a:gd name="connsiteX27" fmla="*/ 526505 w 3206582"/>
                <a:gd name="connsiteY27" fmla="*/ 4631957 h 4631957"/>
                <a:gd name="connsiteX28" fmla="*/ 439043 w 3206582"/>
                <a:gd name="connsiteY28" fmla="*/ 4109014 h 4631957"/>
                <a:gd name="connsiteX29" fmla="*/ 366589 w 3206582"/>
                <a:gd name="connsiteY29" fmla="*/ 4312985 h 4631957"/>
                <a:gd name="connsiteX30" fmla="*/ 0 w 3206582"/>
                <a:gd name="connsiteY30" fmla="*/ 4319124 h 4631957"/>
                <a:gd name="connsiteX0" fmla="*/ 1409929 w 3206582"/>
                <a:gd name="connsiteY0" fmla="*/ 3195411 h 4631957"/>
                <a:gd name="connsiteX1" fmla="*/ 1276507 w 3206582"/>
                <a:gd name="connsiteY1" fmla="*/ 2776663 h 4631957"/>
                <a:gd name="connsiteX2" fmla="*/ 583252 w 3206582"/>
                <a:gd name="connsiteY2" fmla="*/ 2789811 h 4631957"/>
                <a:gd name="connsiteX3" fmla="*/ 587445 w 3206582"/>
                <a:gd name="connsiteY3" fmla="*/ 2352603 h 4631957"/>
                <a:gd name="connsiteX4" fmla="*/ 495498 w 3206582"/>
                <a:gd name="connsiteY4" fmla="*/ 2240365 h 4631957"/>
                <a:gd name="connsiteX5" fmla="*/ 654524 w 3206582"/>
                <a:gd name="connsiteY5" fmla="*/ 2116736 h 4631957"/>
                <a:gd name="connsiteX6" fmla="*/ 459334 w 3206582"/>
                <a:gd name="connsiteY6" fmla="*/ 2042534 h 4631957"/>
                <a:gd name="connsiteX7" fmla="*/ 566200 w 3206582"/>
                <a:gd name="connsiteY7" fmla="*/ 1837519 h 4631957"/>
                <a:gd name="connsiteX8" fmla="*/ 294996 w 3206582"/>
                <a:gd name="connsiteY8" fmla="*/ 1706738 h 4631957"/>
                <a:gd name="connsiteX9" fmla="*/ 661616 w 3206582"/>
                <a:gd name="connsiteY9" fmla="*/ 1249123 h 4631957"/>
                <a:gd name="connsiteX10" fmla="*/ 1142194 w 3206582"/>
                <a:gd name="connsiteY10" fmla="*/ 173026 h 4631957"/>
                <a:gd name="connsiteX11" fmla="*/ 2371115 w 3206582"/>
                <a:gd name="connsiteY11" fmla="*/ 84702 h 4631957"/>
                <a:gd name="connsiteX12" fmla="*/ 3203424 w 3206582"/>
                <a:gd name="connsiteY12" fmla="*/ 1366611 h 4631957"/>
                <a:gd name="connsiteX13" fmla="*/ 2626478 w 3206582"/>
                <a:gd name="connsiteY13" fmla="*/ 2335750 h 4631957"/>
                <a:gd name="connsiteX14" fmla="*/ 2566829 w 3206582"/>
                <a:gd name="connsiteY14" fmla="*/ 3127719 h 4631957"/>
                <a:gd name="connsiteX15" fmla="*/ 1417942 w 3206582"/>
                <a:gd name="connsiteY15" fmla="*/ 3373226 h 4631957"/>
                <a:gd name="connsiteX16" fmla="*/ 2580491 w 3206582"/>
                <a:gd name="connsiteY16" fmla="*/ 3394378 h 4631957"/>
                <a:gd name="connsiteX17" fmla="*/ 1452325 w 3206582"/>
                <a:gd name="connsiteY17" fmla="*/ 3665551 h 4631957"/>
                <a:gd name="connsiteX18" fmla="*/ 2574380 w 3206582"/>
                <a:gd name="connsiteY18" fmla="*/ 3664691 h 4631957"/>
                <a:gd name="connsiteX19" fmla="*/ 1541632 w 3206582"/>
                <a:gd name="connsiteY19" fmla="*/ 3901450 h 4631957"/>
                <a:gd name="connsiteX20" fmla="*/ 2516971 w 3206582"/>
                <a:gd name="connsiteY20" fmla="*/ 3963188 h 4631957"/>
                <a:gd name="connsiteX21" fmla="*/ 1654854 w 3206582"/>
                <a:gd name="connsiteY21" fmla="*/ 4107326 h 4631957"/>
                <a:gd name="connsiteX22" fmla="*/ 2490293 w 3206582"/>
                <a:gd name="connsiteY22" fmla="*/ 4290910 h 4631957"/>
                <a:gd name="connsiteX23" fmla="*/ 837435 w 3206582"/>
                <a:gd name="connsiteY23" fmla="*/ 4308594 h 4631957"/>
                <a:gd name="connsiteX24" fmla="*/ 787916 w 3206582"/>
                <a:gd name="connsiteY24" fmla="*/ 3923400 h 4631957"/>
                <a:gd name="connsiteX25" fmla="*/ 704934 w 3206582"/>
                <a:gd name="connsiteY25" fmla="*/ 4408430 h 4631957"/>
                <a:gd name="connsiteX26" fmla="*/ 579493 w 3206582"/>
                <a:gd name="connsiteY26" fmla="*/ 3744051 h 4631957"/>
                <a:gd name="connsiteX27" fmla="*/ 526505 w 3206582"/>
                <a:gd name="connsiteY27" fmla="*/ 4631957 h 4631957"/>
                <a:gd name="connsiteX28" fmla="*/ 439043 w 3206582"/>
                <a:gd name="connsiteY28" fmla="*/ 4109014 h 4631957"/>
                <a:gd name="connsiteX29" fmla="*/ 366589 w 3206582"/>
                <a:gd name="connsiteY29" fmla="*/ 4312985 h 4631957"/>
                <a:gd name="connsiteX30" fmla="*/ 0 w 3206582"/>
                <a:gd name="connsiteY30" fmla="*/ 4319124 h 4631957"/>
                <a:gd name="connsiteX0" fmla="*/ 1409929 w 3206582"/>
                <a:gd name="connsiteY0" fmla="*/ 3195411 h 4631957"/>
                <a:gd name="connsiteX1" fmla="*/ 1276507 w 3206582"/>
                <a:gd name="connsiteY1" fmla="*/ 2776663 h 4631957"/>
                <a:gd name="connsiteX2" fmla="*/ 583252 w 3206582"/>
                <a:gd name="connsiteY2" fmla="*/ 2789811 h 4631957"/>
                <a:gd name="connsiteX3" fmla="*/ 587445 w 3206582"/>
                <a:gd name="connsiteY3" fmla="*/ 2352603 h 4631957"/>
                <a:gd name="connsiteX4" fmla="*/ 495498 w 3206582"/>
                <a:gd name="connsiteY4" fmla="*/ 2240365 h 4631957"/>
                <a:gd name="connsiteX5" fmla="*/ 654524 w 3206582"/>
                <a:gd name="connsiteY5" fmla="*/ 2116736 h 4631957"/>
                <a:gd name="connsiteX6" fmla="*/ 459334 w 3206582"/>
                <a:gd name="connsiteY6" fmla="*/ 2042534 h 4631957"/>
                <a:gd name="connsiteX7" fmla="*/ 566200 w 3206582"/>
                <a:gd name="connsiteY7" fmla="*/ 1837519 h 4631957"/>
                <a:gd name="connsiteX8" fmla="*/ 294996 w 3206582"/>
                <a:gd name="connsiteY8" fmla="*/ 1706738 h 4631957"/>
                <a:gd name="connsiteX9" fmla="*/ 661616 w 3206582"/>
                <a:gd name="connsiteY9" fmla="*/ 1249123 h 4631957"/>
                <a:gd name="connsiteX10" fmla="*/ 1142194 w 3206582"/>
                <a:gd name="connsiteY10" fmla="*/ 173026 h 4631957"/>
                <a:gd name="connsiteX11" fmla="*/ 2371115 w 3206582"/>
                <a:gd name="connsiteY11" fmla="*/ 84702 h 4631957"/>
                <a:gd name="connsiteX12" fmla="*/ 3203424 w 3206582"/>
                <a:gd name="connsiteY12" fmla="*/ 1366611 h 4631957"/>
                <a:gd name="connsiteX13" fmla="*/ 2626478 w 3206582"/>
                <a:gd name="connsiteY13" fmla="*/ 2335750 h 4631957"/>
                <a:gd name="connsiteX14" fmla="*/ 2566829 w 3206582"/>
                <a:gd name="connsiteY14" fmla="*/ 3127719 h 4631957"/>
                <a:gd name="connsiteX15" fmla="*/ 1417942 w 3206582"/>
                <a:gd name="connsiteY15" fmla="*/ 3373226 h 4631957"/>
                <a:gd name="connsiteX16" fmla="*/ 2580491 w 3206582"/>
                <a:gd name="connsiteY16" fmla="*/ 3394378 h 4631957"/>
                <a:gd name="connsiteX17" fmla="*/ 1452325 w 3206582"/>
                <a:gd name="connsiteY17" fmla="*/ 3665551 h 4631957"/>
                <a:gd name="connsiteX18" fmla="*/ 2574380 w 3206582"/>
                <a:gd name="connsiteY18" fmla="*/ 3664691 h 4631957"/>
                <a:gd name="connsiteX19" fmla="*/ 1541632 w 3206582"/>
                <a:gd name="connsiteY19" fmla="*/ 3901450 h 4631957"/>
                <a:gd name="connsiteX20" fmla="*/ 2516971 w 3206582"/>
                <a:gd name="connsiteY20" fmla="*/ 3963188 h 4631957"/>
                <a:gd name="connsiteX21" fmla="*/ 1654854 w 3206582"/>
                <a:gd name="connsiteY21" fmla="*/ 4107326 h 4631957"/>
                <a:gd name="connsiteX22" fmla="*/ 2490293 w 3206582"/>
                <a:gd name="connsiteY22" fmla="*/ 4290910 h 4631957"/>
                <a:gd name="connsiteX23" fmla="*/ 837435 w 3206582"/>
                <a:gd name="connsiteY23" fmla="*/ 4308594 h 4631957"/>
                <a:gd name="connsiteX24" fmla="*/ 787916 w 3206582"/>
                <a:gd name="connsiteY24" fmla="*/ 3923400 h 4631957"/>
                <a:gd name="connsiteX25" fmla="*/ 704934 w 3206582"/>
                <a:gd name="connsiteY25" fmla="*/ 4408430 h 4631957"/>
                <a:gd name="connsiteX26" fmla="*/ 579493 w 3206582"/>
                <a:gd name="connsiteY26" fmla="*/ 3744051 h 4631957"/>
                <a:gd name="connsiteX27" fmla="*/ 526505 w 3206582"/>
                <a:gd name="connsiteY27" fmla="*/ 4631957 h 4631957"/>
                <a:gd name="connsiteX28" fmla="*/ 439043 w 3206582"/>
                <a:gd name="connsiteY28" fmla="*/ 4109014 h 4631957"/>
                <a:gd name="connsiteX29" fmla="*/ 366589 w 3206582"/>
                <a:gd name="connsiteY29" fmla="*/ 4312985 h 4631957"/>
                <a:gd name="connsiteX30" fmla="*/ 0 w 3206582"/>
                <a:gd name="connsiteY30" fmla="*/ 4319124 h 4631957"/>
                <a:gd name="connsiteX0" fmla="*/ 1409929 w 3206582"/>
                <a:gd name="connsiteY0" fmla="*/ 3195411 h 4551052"/>
                <a:gd name="connsiteX1" fmla="*/ 1276507 w 3206582"/>
                <a:gd name="connsiteY1" fmla="*/ 2776663 h 4551052"/>
                <a:gd name="connsiteX2" fmla="*/ 583252 w 3206582"/>
                <a:gd name="connsiteY2" fmla="*/ 2789811 h 4551052"/>
                <a:gd name="connsiteX3" fmla="*/ 587445 w 3206582"/>
                <a:gd name="connsiteY3" fmla="*/ 2352603 h 4551052"/>
                <a:gd name="connsiteX4" fmla="*/ 495498 w 3206582"/>
                <a:gd name="connsiteY4" fmla="*/ 2240365 h 4551052"/>
                <a:gd name="connsiteX5" fmla="*/ 654524 w 3206582"/>
                <a:gd name="connsiteY5" fmla="*/ 2116736 h 4551052"/>
                <a:gd name="connsiteX6" fmla="*/ 459334 w 3206582"/>
                <a:gd name="connsiteY6" fmla="*/ 2042534 h 4551052"/>
                <a:gd name="connsiteX7" fmla="*/ 566200 w 3206582"/>
                <a:gd name="connsiteY7" fmla="*/ 1837519 h 4551052"/>
                <a:gd name="connsiteX8" fmla="*/ 294996 w 3206582"/>
                <a:gd name="connsiteY8" fmla="*/ 1706738 h 4551052"/>
                <a:gd name="connsiteX9" fmla="*/ 661616 w 3206582"/>
                <a:gd name="connsiteY9" fmla="*/ 1249123 h 4551052"/>
                <a:gd name="connsiteX10" fmla="*/ 1142194 w 3206582"/>
                <a:gd name="connsiteY10" fmla="*/ 173026 h 4551052"/>
                <a:gd name="connsiteX11" fmla="*/ 2371115 w 3206582"/>
                <a:gd name="connsiteY11" fmla="*/ 84702 h 4551052"/>
                <a:gd name="connsiteX12" fmla="*/ 3203424 w 3206582"/>
                <a:gd name="connsiteY12" fmla="*/ 1366611 h 4551052"/>
                <a:gd name="connsiteX13" fmla="*/ 2626478 w 3206582"/>
                <a:gd name="connsiteY13" fmla="*/ 2335750 h 4551052"/>
                <a:gd name="connsiteX14" fmla="*/ 2566829 w 3206582"/>
                <a:gd name="connsiteY14" fmla="*/ 3127719 h 4551052"/>
                <a:gd name="connsiteX15" fmla="*/ 1417942 w 3206582"/>
                <a:gd name="connsiteY15" fmla="*/ 3373226 h 4551052"/>
                <a:gd name="connsiteX16" fmla="*/ 2580491 w 3206582"/>
                <a:gd name="connsiteY16" fmla="*/ 3394378 h 4551052"/>
                <a:gd name="connsiteX17" fmla="*/ 1452325 w 3206582"/>
                <a:gd name="connsiteY17" fmla="*/ 3665551 h 4551052"/>
                <a:gd name="connsiteX18" fmla="*/ 2574380 w 3206582"/>
                <a:gd name="connsiteY18" fmla="*/ 3664691 h 4551052"/>
                <a:gd name="connsiteX19" fmla="*/ 1541632 w 3206582"/>
                <a:gd name="connsiteY19" fmla="*/ 3901450 h 4551052"/>
                <a:gd name="connsiteX20" fmla="*/ 2516971 w 3206582"/>
                <a:gd name="connsiteY20" fmla="*/ 3963188 h 4551052"/>
                <a:gd name="connsiteX21" fmla="*/ 1654854 w 3206582"/>
                <a:gd name="connsiteY21" fmla="*/ 4107326 h 4551052"/>
                <a:gd name="connsiteX22" fmla="*/ 2490293 w 3206582"/>
                <a:gd name="connsiteY22" fmla="*/ 4290910 h 4551052"/>
                <a:gd name="connsiteX23" fmla="*/ 837435 w 3206582"/>
                <a:gd name="connsiteY23" fmla="*/ 4308594 h 4551052"/>
                <a:gd name="connsiteX24" fmla="*/ 787916 w 3206582"/>
                <a:gd name="connsiteY24" fmla="*/ 3923400 h 4551052"/>
                <a:gd name="connsiteX25" fmla="*/ 704934 w 3206582"/>
                <a:gd name="connsiteY25" fmla="*/ 4408430 h 4551052"/>
                <a:gd name="connsiteX26" fmla="*/ 579493 w 3206582"/>
                <a:gd name="connsiteY26" fmla="*/ 3744051 h 4551052"/>
                <a:gd name="connsiteX27" fmla="*/ 523616 w 3206582"/>
                <a:gd name="connsiteY27" fmla="*/ 4551052 h 4551052"/>
                <a:gd name="connsiteX28" fmla="*/ 439043 w 3206582"/>
                <a:gd name="connsiteY28" fmla="*/ 4109014 h 4551052"/>
                <a:gd name="connsiteX29" fmla="*/ 366589 w 3206582"/>
                <a:gd name="connsiteY29" fmla="*/ 4312985 h 4551052"/>
                <a:gd name="connsiteX30" fmla="*/ 0 w 3206582"/>
                <a:gd name="connsiteY30" fmla="*/ 4319124 h 4551052"/>
                <a:gd name="connsiteX0" fmla="*/ 1409929 w 3206582"/>
                <a:gd name="connsiteY0" fmla="*/ 3195411 h 4553942"/>
                <a:gd name="connsiteX1" fmla="*/ 1276507 w 3206582"/>
                <a:gd name="connsiteY1" fmla="*/ 2776663 h 4553942"/>
                <a:gd name="connsiteX2" fmla="*/ 583252 w 3206582"/>
                <a:gd name="connsiteY2" fmla="*/ 2789811 h 4553942"/>
                <a:gd name="connsiteX3" fmla="*/ 587445 w 3206582"/>
                <a:gd name="connsiteY3" fmla="*/ 2352603 h 4553942"/>
                <a:gd name="connsiteX4" fmla="*/ 495498 w 3206582"/>
                <a:gd name="connsiteY4" fmla="*/ 2240365 h 4553942"/>
                <a:gd name="connsiteX5" fmla="*/ 654524 w 3206582"/>
                <a:gd name="connsiteY5" fmla="*/ 2116736 h 4553942"/>
                <a:gd name="connsiteX6" fmla="*/ 459334 w 3206582"/>
                <a:gd name="connsiteY6" fmla="*/ 2042534 h 4553942"/>
                <a:gd name="connsiteX7" fmla="*/ 566200 w 3206582"/>
                <a:gd name="connsiteY7" fmla="*/ 1837519 h 4553942"/>
                <a:gd name="connsiteX8" fmla="*/ 294996 w 3206582"/>
                <a:gd name="connsiteY8" fmla="*/ 1706738 h 4553942"/>
                <a:gd name="connsiteX9" fmla="*/ 661616 w 3206582"/>
                <a:gd name="connsiteY9" fmla="*/ 1249123 h 4553942"/>
                <a:gd name="connsiteX10" fmla="*/ 1142194 w 3206582"/>
                <a:gd name="connsiteY10" fmla="*/ 173026 h 4553942"/>
                <a:gd name="connsiteX11" fmla="*/ 2371115 w 3206582"/>
                <a:gd name="connsiteY11" fmla="*/ 84702 h 4553942"/>
                <a:gd name="connsiteX12" fmla="*/ 3203424 w 3206582"/>
                <a:gd name="connsiteY12" fmla="*/ 1366611 h 4553942"/>
                <a:gd name="connsiteX13" fmla="*/ 2626478 w 3206582"/>
                <a:gd name="connsiteY13" fmla="*/ 2335750 h 4553942"/>
                <a:gd name="connsiteX14" fmla="*/ 2566829 w 3206582"/>
                <a:gd name="connsiteY14" fmla="*/ 3127719 h 4553942"/>
                <a:gd name="connsiteX15" fmla="*/ 1417942 w 3206582"/>
                <a:gd name="connsiteY15" fmla="*/ 3373226 h 4553942"/>
                <a:gd name="connsiteX16" fmla="*/ 2580491 w 3206582"/>
                <a:gd name="connsiteY16" fmla="*/ 3394378 h 4553942"/>
                <a:gd name="connsiteX17" fmla="*/ 1452325 w 3206582"/>
                <a:gd name="connsiteY17" fmla="*/ 3665551 h 4553942"/>
                <a:gd name="connsiteX18" fmla="*/ 2574380 w 3206582"/>
                <a:gd name="connsiteY18" fmla="*/ 3664691 h 4553942"/>
                <a:gd name="connsiteX19" fmla="*/ 1541632 w 3206582"/>
                <a:gd name="connsiteY19" fmla="*/ 3901450 h 4553942"/>
                <a:gd name="connsiteX20" fmla="*/ 2516971 w 3206582"/>
                <a:gd name="connsiteY20" fmla="*/ 3963188 h 4553942"/>
                <a:gd name="connsiteX21" fmla="*/ 1654854 w 3206582"/>
                <a:gd name="connsiteY21" fmla="*/ 4107326 h 4553942"/>
                <a:gd name="connsiteX22" fmla="*/ 2490293 w 3206582"/>
                <a:gd name="connsiteY22" fmla="*/ 4290910 h 4553942"/>
                <a:gd name="connsiteX23" fmla="*/ 837435 w 3206582"/>
                <a:gd name="connsiteY23" fmla="*/ 4308594 h 4553942"/>
                <a:gd name="connsiteX24" fmla="*/ 787916 w 3206582"/>
                <a:gd name="connsiteY24" fmla="*/ 3923400 h 4553942"/>
                <a:gd name="connsiteX25" fmla="*/ 704934 w 3206582"/>
                <a:gd name="connsiteY25" fmla="*/ 4408430 h 4553942"/>
                <a:gd name="connsiteX26" fmla="*/ 579493 w 3206582"/>
                <a:gd name="connsiteY26" fmla="*/ 3744051 h 4553942"/>
                <a:gd name="connsiteX27" fmla="*/ 509168 w 3206582"/>
                <a:gd name="connsiteY27" fmla="*/ 4553942 h 4553942"/>
                <a:gd name="connsiteX28" fmla="*/ 439043 w 3206582"/>
                <a:gd name="connsiteY28" fmla="*/ 4109014 h 4553942"/>
                <a:gd name="connsiteX29" fmla="*/ 366589 w 3206582"/>
                <a:gd name="connsiteY29" fmla="*/ 4312985 h 4553942"/>
                <a:gd name="connsiteX30" fmla="*/ 0 w 3206582"/>
                <a:gd name="connsiteY30" fmla="*/ 4319124 h 4553942"/>
                <a:gd name="connsiteX0" fmla="*/ 1409929 w 3206582"/>
                <a:gd name="connsiteY0" fmla="*/ 3195411 h 4553942"/>
                <a:gd name="connsiteX1" fmla="*/ 1276507 w 3206582"/>
                <a:gd name="connsiteY1" fmla="*/ 2776663 h 4553942"/>
                <a:gd name="connsiteX2" fmla="*/ 583252 w 3206582"/>
                <a:gd name="connsiteY2" fmla="*/ 2789811 h 4553942"/>
                <a:gd name="connsiteX3" fmla="*/ 587445 w 3206582"/>
                <a:gd name="connsiteY3" fmla="*/ 2352603 h 4553942"/>
                <a:gd name="connsiteX4" fmla="*/ 495498 w 3206582"/>
                <a:gd name="connsiteY4" fmla="*/ 2240365 h 4553942"/>
                <a:gd name="connsiteX5" fmla="*/ 654524 w 3206582"/>
                <a:gd name="connsiteY5" fmla="*/ 2116736 h 4553942"/>
                <a:gd name="connsiteX6" fmla="*/ 459334 w 3206582"/>
                <a:gd name="connsiteY6" fmla="*/ 2042534 h 4553942"/>
                <a:gd name="connsiteX7" fmla="*/ 566200 w 3206582"/>
                <a:gd name="connsiteY7" fmla="*/ 1837519 h 4553942"/>
                <a:gd name="connsiteX8" fmla="*/ 294996 w 3206582"/>
                <a:gd name="connsiteY8" fmla="*/ 1706738 h 4553942"/>
                <a:gd name="connsiteX9" fmla="*/ 661616 w 3206582"/>
                <a:gd name="connsiteY9" fmla="*/ 1249123 h 4553942"/>
                <a:gd name="connsiteX10" fmla="*/ 1142194 w 3206582"/>
                <a:gd name="connsiteY10" fmla="*/ 173026 h 4553942"/>
                <a:gd name="connsiteX11" fmla="*/ 2371115 w 3206582"/>
                <a:gd name="connsiteY11" fmla="*/ 84702 h 4553942"/>
                <a:gd name="connsiteX12" fmla="*/ 3203424 w 3206582"/>
                <a:gd name="connsiteY12" fmla="*/ 1366611 h 4553942"/>
                <a:gd name="connsiteX13" fmla="*/ 2626478 w 3206582"/>
                <a:gd name="connsiteY13" fmla="*/ 2335750 h 4553942"/>
                <a:gd name="connsiteX14" fmla="*/ 2566829 w 3206582"/>
                <a:gd name="connsiteY14" fmla="*/ 3127719 h 4553942"/>
                <a:gd name="connsiteX15" fmla="*/ 1417942 w 3206582"/>
                <a:gd name="connsiteY15" fmla="*/ 3373226 h 4553942"/>
                <a:gd name="connsiteX16" fmla="*/ 2580491 w 3206582"/>
                <a:gd name="connsiteY16" fmla="*/ 3394378 h 4553942"/>
                <a:gd name="connsiteX17" fmla="*/ 1452325 w 3206582"/>
                <a:gd name="connsiteY17" fmla="*/ 3665551 h 4553942"/>
                <a:gd name="connsiteX18" fmla="*/ 2574380 w 3206582"/>
                <a:gd name="connsiteY18" fmla="*/ 3664691 h 4553942"/>
                <a:gd name="connsiteX19" fmla="*/ 1541632 w 3206582"/>
                <a:gd name="connsiteY19" fmla="*/ 3901450 h 4553942"/>
                <a:gd name="connsiteX20" fmla="*/ 2516971 w 3206582"/>
                <a:gd name="connsiteY20" fmla="*/ 3963188 h 4553942"/>
                <a:gd name="connsiteX21" fmla="*/ 1654854 w 3206582"/>
                <a:gd name="connsiteY21" fmla="*/ 4107326 h 4553942"/>
                <a:gd name="connsiteX22" fmla="*/ 2490293 w 3206582"/>
                <a:gd name="connsiteY22" fmla="*/ 4290910 h 4553942"/>
                <a:gd name="connsiteX23" fmla="*/ 837435 w 3206582"/>
                <a:gd name="connsiteY23" fmla="*/ 4308594 h 4553942"/>
                <a:gd name="connsiteX24" fmla="*/ 787916 w 3206582"/>
                <a:gd name="connsiteY24" fmla="*/ 3923400 h 4553942"/>
                <a:gd name="connsiteX25" fmla="*/ 704934 w 3206582"/>
                <a:gd name="connsiteY25" fmla="*/ 4408430 h 4553942"/>
                <a:gd name="connsiteX26" fmla="*/ 596829 w 3206582"/>
                <a:gd name="connsiteY26" fmla="*/ 3738271 h 4553942"/>
                <a:gd name="connsiteX27" fmla="*/ 509168 w 3206582"/>
                <a:gd name="connsiteY27" fmla="*/ 4553942 h 4553942"/>
                <a:gd name="connsiteX28" fmla="*/ 439043 w 3206582"/>
                <a:gd name="connsiteY28" fmla="*/ 4109014 h 4553942"/>
                <a:gd name="connsiteX29" fmla="*/ 366589 w 3206582"/>
                <a:gd name="connsiteY29" fmla="*/ 4312985 h 4553942"/>
                <a:gd name="connsiteX30" fmla="*/ 0 w 3206582"/>
                <a:gd name="connsiteY30" fmla="*/ 4319124 h 4553942"/>
                <a:gd name="connsiteX0" fmla="*/ 1409929 w 3206582"/>
                <a:gd name="connsiteY0" fmla="*/ 3195411 h 4553942"/>
                <a:gd name="connsiteX1" fmla="*/ 1276507 w 3206582"/>
                <a:gd name="connsiteY1" fmla="*/ 2776663 h 4553942"/>
                <a:gd name="connsiteX2" fmla="*/ 583252 w 3206582"/>
                <a:gd name="connsiteY2" fmla="*/ 2789811 h 4553942"/>
                <a:gd name="connsiteX3" fmla="*/ 587445 w 3206582"/>
                <a:gd name="connsiteY3" fmla="*/ 2352603 h 4553942"/>
                <a:gd name="connsiteX4" fmla="*/ 495498 w 3206582"/>
                <a:gd name="connsiteY4" fmla="*/ 2240365 h 4553942"/>
                <a:gd name="connsiteX5" fmla="*/ 654524 w 3206582"/>
                <a:gd name="connsiteY5" fmla="*/ 2116736 h 4553942"/>
                <a:gd name="connsiteX6" fmla="*/ 459334 w 3206582"/>
                <a:gd name="connsiteY6" fmla="*/ 2042534 h 4553942"/>
                <a:gd name="connsiteX7" fmla="*/ 566200 w 3206582"/>
                <a:gd name="connsiteY7" fmla="*/ 1837519 h 4553942"/>
                <a:gd name="connsiteX8" fmla="*/ 294996 w 3206582"/>
                <a:gd name="connsiteY8" fmla="*/ 1706738 h 4553942"/>
                <a:gd name="connsiteX9" fmla="*/ 661616 w 3206582"/>
                <a:gd name="connsiteY9" fmla="*/ 1249123 h 4553942"/>
                <a:gd name="connsiteX10" fmla="*/ 1142194 w 3206582"/>
                <a:gd name="connsiteY10" fmla="*/ 173026 h 4553942"/>
                <a:gd name="connsiteX11" fmla="*/ 2371115 w 3206582"/>
                <a:gd name="connsiteY11" fmla="*/ 84702 h 4553942"/>
                <a:gd name="connsiteX12" fmla="*/ 3203424 w 3206582"/>
                <a:gd name="connsiteY12" fmla="*/ 1366611 h 4553942"/>
                <a:gd name="connsiteX13" fmla="*/ 2626478 w 3206582"/>
                <a:gd name="connsiteY13" fmla="*/ 2335750 h 4553942"/>
                <a:gd name="connsiteX14" fmla="*/ 2566829 w 3206582"/>
                <a:gd name="connsiteY14" fmla="*/ 3127719 h 4553942"/>
                <a:gd name="connsiteX15" fmla="*/ 1417942 w 3206582"/>
                <a:gd name="connsiteY15" fmla="*/ 3373226 h 4553942"/>
                <a:gd name="connsiteX16" fmla="*/ 2580491 w 3206582"/>
                <a:gd name="connsiteY16" fmla="*/ 3394378 h 4553942"/>
                <a:gd name="connsiteX17" fmla="*/ 1452325 w 3206582"/>
                <a:gd name="connsiteY17" fmla="*/ 3665551 h 4553942"/>
                <a:gd name="connsiteX18" fmla="*/ 2574380 w 3206582"/>
                <a:gd name="connsiteY18" fmla="*/ 3664691 h 4553942"/>
                <a:gd name="connsiteX19" fmla="*/ 1541632 w 3206582"/>
                <a:gd name="connsiteY19" fmla="*/ 3901450 h 4553942"/>
                <a:gd name="connsiteX20" fmla="*/ 2516971 w 3206582"/>
                <a:gd name="connsiteY20" fmla="*/ 3963188 h 4553942"/>
                <a:gd name="connsiteX21" fmla="*/ 1654854 w 3206582"/>
                <a:gd name="connsiteY21" fmla="*/ 4107326 h 4553942"/>
                <a:gd name="connsiteX22" fmla="*/ 2490293 w 3206582"/>
                <a:gd name="connsiteY22" fmla="*/ 4290910 h 4553942"/>
                <a:gd name="connsiteX23" fmla="*/ 837435 w 3206582"/>
                <a:gd name="connsiteY23" fmla="*/ 4308594 h 4553942"/>
                <a:gd name="connsiteX24" fmla="*/ 787916 w 3206582"/>
                <a:gd name="connsiteY24" fmla="*/ 3923400 h 4553942"/>
                <a:gd name="connsiteX25" fmla="*/ 704934 w 3206582"/>
                <a:gd name="connsiteY25" fmla="*/ 4408430 h 4553942"/>
                <a:gd name="connsiteX26" fmla="*/ 596829 w 3206582"/>
                <a:gd name="connsiteY26" fmla="*/ 3738271 h 4553942"/>
                <a:gd name="connsiteX27" fmla="*/ 509168 w 3206582"/>
                <a:gd name="connsiteY27" fmla="*/ 4553942 h 4553942"/>
                <a:gd name="connsiteX28" fmla="*/ 439043 w 3206582"/>
                <a:gd name="connsiteY28" fmla="*/ 4109014 h 4553942"/>
                <a:gd name="connsiteX29" fmla="*/ 366589 w 3206582"/>
                <a:gd name="connsiteY29" fmla="*/ 4312985 h 4553942"/>
                <a:gd name="connsiteX30" fmla="*/ 0 w 3206582"/>
                <a:gd name="connsiteY30" fmla="*/ 4319124 h 4553942"/>
                <a:gd name="connsiteX0" fmla="*/ 1409929 w 3206582"/>
                <a:gd name="connsiteY0" fmla="*/ 3195411 h 4553942"/>
                <a:gd name="connsiteX1" fmla="*/ 1276507 w 3206582"/>
                <a:gd name="connsiteY1" fmla="*/ 2776663 h 4553942"/>
                <a:gd name="connsiteX2" fmla="*/ 583252 w 3206582"/>
                <a:gd name="connsiteY2" fmla="*/ 2789811 h 4553942"/>
                <a:gd name="connsiteX3" fmla="*/ 587445 w 3206582"/>
                <a:gd name="connsiteY3" fmla="*/ 2352603 h 4553942"/>
                <a:gd name="connsiteX4" fmla="*/ 495498 w 3206582"/>
                <a:gd name="connsiteY4" fmla="*/ 2240365 h 4553942"/>
                <a:gd name="connsiteX5" fmla="*/ 654524 w 3206582"/>
                <a:gd name="connsiteY5" fmla="*/ 2116736 h 4553942"/>
                <a:gd name="connsiteX6" fmla="*/ 459334 w 3206582"/>
                <a:gd name="connsiteY6" fmla="*/ 2042534 h 4553942"/>
                <a:gd name="connsiteX7" fmla="*/ 566200 w 3206582"/>
                <a:gd name="connsiteY7" fmla="*/ 1837519 h 4553942"/>
                <a:gd name="connsiteX8" fmla="*/ 294996 w 3206582"/>
                <a:gd name="connsiteY8" fmla="*/ 1706738 h 4553942"/>
                <a:gd name="connsiteX9" fmla="*/ 661616 w 3206582"/>
                <a:gd name="connsiteY9" fmla="*/ 1249123 h 4553942"/>
                <a:gd name="connsiteX10" fmla="*/ 1142194 w 3206582"/>
                <a:gd name="connsiteY10" fmla="*/ 173026 h 4553942"/>
                <a:gd name="connsiteX11" fmla="*/ 2371115 w 3206582"/>
                <a:gd name="connsiteY11" fmla="*/ 84702 h 4553942"/>
                <a:gd name="connsiteX12" fmla="*/ 3203424 w 3206582"/>
                <a:gd name="connsiteY12" fmla="*/ 1366611 h 4553942"/>
                <a:gd name="connsiteX13" fmla="*/ 2626478 w 3206582"/>
                <a:gd name="connsiteY13" fmla="*/ 2335750 h 4553942"/>
                <a:gd name="connsiteX14" fmla="*/ 2566829 w 3206582"/>
                <a:gd name="connsiteY14" fmla="*/ 3127719 h 4553942"/>
                <a:gd name="connsiteX15" fmla="*/ 1417942 w 3206582"/>
                <a:gd name="connsiteY15" fmla="*/ 3373226 h 4553942"/>
                <a:gd name="connsiteX16" fmla="*/ 2580491 w 3206582"/>
                <a:gd name="connsiteY16" fmla="*/ 3394378 h 4553942"/>
                <a:gd name="connsiteX17" fmla="*/ 1452325 w 3206582"/>
                <a:gd name="connsiteY17" fmla="*/ 3665551 h 4553942"/>
                <a:gd name="connsiteX18" fmla="*/ 2574380 w 3206582"/>
                <a:gd name="connsiteY18" fmla="*/ 3664691 h 4553942"/>
                <a:gd name="connsiteX19" fmla="*/ 1541632 w 3206582"/>
                <a:gd name="connsiteY19" fmla="*/ 3901450 h 4553942"/>
                <a:gd name="connsiteX20" fmla="*/ 2516971 w 3206582"/>
                <a:gd name="connsiteY20" fmla="*/ 3963188 h 4553942"/>
                <a:gd name="connsiteX21" fmla="*/ 1654854 w 3206582"/>
                <a:gd name="connsiteY21" fmla="*/ 4107326 h 4553942"/>
                <a:gd name="connsiteX22" fmla="*/ 2490293 w 3206582"/>
                <a:gd name="connsiteY22" fmla="*/ 4290910 h 4553942"/>
                <a:gd name="connsiteX23" fmla="*/ 837435 w 3206582"/>
                <a:gd name="connsiteY23" fmla="*/ 4308594 h 4553942"/>
                <a:gd name="connsiteX24" fmla="*/ 787916 w 3206582"/>
                <a:gd name="connsiteY24" fmla="*/ 3923400 h 4553942"/>
                <a:gd name="connsiteX25" fmla="*/ 704934 w 3206582"/>
                <a:gd name="connsiteY25" fmla="*/ 4408430 h 4553942"/>
                <a:gd name="connsiteX26" fmla="*/ 596829 w 3206582"/>
                <a:gd name="connsiteY26" fmla="*/ 3738271 h 4553942"/>
                <a:gd name="connsiteX27" fmla="*/ 509168 w 3206582"/>
                <a:gd name="connsiteY27" fmla="*/ 4553942 h 4553942"/>
                <a:gd name="connsiteX28" fmla="*/ 439043 w 3206582"/>
                <a:gd name="connsiteY28" fmla="*/ 4109014 h 4553942"/>
                <a:gd name="connsiteX29" fmla="*/ 366589 w 3206582"/>
                <a:gd name="connsiteY29" fmla="*/ 4312985 h 4553942"/>
                <a:gd name="connsiteX30" fmla="*/ 0 w 3206582"/>
                <a:gd name="connsiteY30" fmla="*/ 4319124 h 4553942"/>
                <a:gd name="connsiteX0" fmla="*/ 1409929 w 3206582"/>
                <a:gd name="connsiteY0" fmla="*/ 3195411 h 4553942"/>
                <a:gd name="connsiteX1" fmla="*/ 1276507 w 3206582"/>
                <a:gd name="connsiteY1" fmla="*/ 2776663 h 4553942"/>
                <a:gd name="connsiteX2" fmla="*/ 583252 w 3206582"/>
                <a:gd name="connsiteY2" fmla="*/ 2789811 h 4553942"/>
                <a:gd name="connsiteX3" fmla="*/ 587445 w 3206582"/>
                <a:gd name="connsiteY3" fmla="*/ 2352603 h 4553942"/>
                <a:gd name="connsiteX4" fmla="*/ 495498 w 3206582"/>
                <a:gd name="connsiteY4" fmla="*/ 2240365 h 4553942"/>
                <a:gd name="connsiteX5" fmla="*/ 654524 w 3206582"/>
                <a:gd name="connsiteY5" fmla="*/ 2116736 h 4553942"/>
                <a:gd name="connsiteX6" fmla="*/ 459334 w 3206582"/>
                <a:gd name="connsiteY6" fmla="*/ 2042534 h 4553942"/>
                <a:gd name="connsiteX7" fmla="*/ 566200 w 3206582"/>
                <a:gd name="connsiteY7" fmla="*/ 1837519 h 4553942"/>
                <a:gd name="connsiteX8" fmla="*/ 294996 w 3206582"/>
                <a:gd name="connsiteY8" fmla="*/ 1706738 h 4553942"/>
                <a:gd name="connsiteX9" fmla="*/ 661616 w 3206582"/>
                <a:gd name="connsiteY9" fmla="*/ 1249123 h 4553942"/>
                <a:gd name="connsiteX10" fmla="*/ 1142194 w 3206582"/>
                <a:gd name="connsiteY10" fmla="*/ 173026 h 4553942"/>
                <a:gd name="connsiteX11" fmla="*/ 2371115 w 3206582"/>
                <a:gd name="connsiteY11" fmla="*/ 84702 h 4553942"/>
                <a:gd name="connsiteX12" fmla="*/ 3203424 w 3206582"/>
                <a:gd name="connsiteY12" fmla="*/ 1366611 h 4553942"/>
                <a:gd name="connsiteX13" fmla="*/ 2626478 w 3206582"/>
                <a:gd name="connsiteY13" fmla="*/ 2335750 h 4553942"/>
                <a:gd name="connsiteX14" fmla="*/ 2566829 w 3206582"/>
                <a:gd name="connsiteY14" fmla="*/ 3127719 h 4553942"/>
                <a:gd name="connsiteX15" fmla="*/ 1417942 w 3206582"/>
                <a:gd name="connsiteY15" fmla="*/ 3373226 h 4553942"/>
                <a:gd name="connsiteX16" fmla="*/ 2580491 w 3206582"/>
                <a:gd name="connsiteY16" fmla="*/ 3394378 h 4553942"/>
                <a:gd name="connsiteX17" fmla="*/ 1452325 w 3206582"/>
                <a:gd name="connsiteY17" fmla="*/ 3665551 h 4553942"/>
                <a:gd name="connsiteX18" fmla="*/ 2574380 w 3206582"/>
                <a:gd name="connsiteY18" fmla="*/ 3664691 h 4553942"/>
                <a:gd name="connsiteX19" fmla="*/ 1541632 w 3206582"/>
                <a:gd name="connsiteY19" fmla="*/ 3901450 h 4553942"/>
                <a:gd name="connsiteX20" fmla="*/ 2516971 w 3206582"/>
                <a:gd name="connsiteY20" fmla="*/ 3963188 h 4553942"/>
                <a:gd name="connsiteX21" fmla="*/ 1654854 w 3206582"/>
                <a:gd name="connsiteY21" fmla="*/ 4107326 h 4553942"/>
                <a:gd name="connsiteX22" fmla="*/ 2490293 w 3206582"/>
                <a:gd name="connsiteY22" fmla="*/ 4290910 h 4553942"/>
                <a:gd name="connsiteX23" fmla="*/ 837435 w 3206582"/>
                <a:gd name="connsiteY23" fmla="*/ 4308594 h 4553942"/>
                <a:gd name="connsiteX24" fmla="*/ 787916 w 3206582"/>
                <a:gd name="connsiteY24" fmla="*/ 3923400 h 4553942"/>
                <a:gd name="connsiteX25" fmla="*/ 704934 w 3206582"/>
                <a:gd name="connsiteY25" fmla="*/ 4408430 h 4553942"/>
                <a:gd name="connsiteX26" fmla="*/ 596829 w 3206582"/>
                <a:gd name="connsiteY26" fmla="*/ 3738271 h 4553942"/>
                <a:gd name="connsiteX27" fmla="*/ 509168 w 3206582"/>
                <a:gd name="connsiteY27" fmla="*/ 4553942 h 4553942"/>
                <a:gd name="connsiteX28" fmla="*/ 439043 w 3206582"/>
                <a:gd name="connsiteY28" fmla="*/ 4109014 h 4553942"/>
                <a:gd name="connsiteX29" fmla="*/ 366589 w 3206582"/>
                <a:gd name="connsiteY29" fmla="*/ 4312985 h 4553942"/>
                <a:gd name="connsiteX30" fmla="*/ 0 w 3206582"/>
                <a:gd name="connsiteY30" fmla="*/ 4319124 h 4553942"/>
                <a:gd name="connsiteX0" fmla="*/ 1409929 w 3206582"/>
                <a:gd name="connsiteY0" fmla="*/ 3195411 h 4553942"/>
                <a:gd name="connsiteX1" fmla="*/ 1276507 w 3206582"/>
                <a:gd name="connsiteY1" fmla="*/ 2776663 h 4553942"/>
                <a:gd name="connsiteX2" fmla="*/ 583252 w 3206582"/>
                <a:gd name="connsiteY2" fmla="*/ 2789811 h 4553942"/>
                <a:gd name="connsiteX3" fmla="*/ 587445 w 3206582"/>
                <a:gd name="connsiteY3" fmla="*/ 2352603 h 4553942"/>
                <a:gd name="connsiteX4" fmla="*/ 495498 w 3206582"/>
                <a:gd name="connsiteY4" fmla="*/ 2240365 h 4553942"/>
                <a:gd name="connsiteX5" fmla="*/ 654524 w 3206582"/>
                <a:gd name="connsiteY5" fmla="*/ 2116736 h 4553942"/>
                <a:gd name="connsiteX6" fmla="*/ 459334 w 3206582"/>
                <a:gd name="connsiteY6" fmla="*/ 2042534 h 4553942"/>
                <a:gd name="connsiteX7" fmla="*/ 566200 w 3206582"/>
                <a:gd name="connsiteY7" fmla="*/ 1837519 h 4553942"/>
                <a:gd name="connsiteX8" fmla="*/ 294996 w 3206582"/>
                <a:gd name="connsiteY8" fmla="*/ 1706738 h 4553942"/>
                <a:gd name="connsiteX9" fmla="*/ 661616 w 3206582"/>
                <a:gd name="connsiteY9" fmla="*/ 1249123 h 4553942"/>
                <a:gd name="connsiteX10" fmla="*/ 1142194 w 3206582"/>
                <a:gd name="connsiteY10" fmla="*/ 173026 h 4553942"/>
                <a:gd name="connsiteX11" fmla="*/ 2371115 w 3206582"/>
                <a:gd name="connsiteY11" fmla="*/ 84702 h 4553942"/>
                <a:gd name="connsiteX12" fmla="*/ 3203424 w 3206582"/>
                <a:gd name="connsiteY12" fmla="*/ 1366611 h 4553942"/>
                <a:gd name="connsiteX13" fmla="*/ 2626478 w 3206582"/>
                <a:gd name="connsiteY13" fmla="*/ 2335750 h 4553942"/>
                <a:gd name="connsiteX14" fmla="*/ 2566829 w 3206582"/>
                <a:gd name="connsiteY14" fmla="*/ 3127719 h 4553942"/>
                <a:gd name="connsiteX15" fmla="*/ 1417942 w 3206582"/>
                <a:gd name="connsiteY15" fmla="*/ 3373226 h 4553942"/>
                <a:gd name="connsiteX16" fmla="*/ 2580491 w 3206582"/>
                <a:gd name="connsiteY16" fmla="*/ 3394378 h 4553942"/>
                <a:gd name="connsiteX17" fmla="*/ 1452325 w 3206582"/>
                <a:gd name="connsiteY17" fmla="*/ 3665551 h 4553942"/>
                <a:gd name="connsiteX18" fmla="*/ 2574380 w 3206582"/>
                <a:gd name="connsiteY18" fmla="*/ 3664691 h 4553942"/>
                <a:gd name="connsiteX19" fmla="*/ 1541632 w 3206582"/>
                <a:gd name="connsiteY19" fmla="*/ 3901450 h 4553942"/>
                <a:gd name="connsiteX20" fmla="*/ 2516971 w 3206582"/>
                <a:gd name="connsiteY20" fmla="*/ 3963188 h 4553942"/>
                <a:gd name="connsiteX21" fmla="*/ 1654854 w 3206582"/>
                <a:gd name="connsiteY21" fmla="*/ 4107326 h 4553942"/>
                <a:gd name="connsiteX22" fmla="*/ 2490293 w 3206582"/>
                <a:gd name="connsiteY22" fmla="*/ 4290910 h 4553942"/>
                <a:gd name="connsiteX23" fmla="*/ 837435 w 3206582"/>
                <a:gd name="connsiteY23" fmla="*/ 4308594 h 4553942"/>
                <a:gd name="connsiteX24" fmla="*/ 787916 w 3206582"/>
                <a:gd name="connsiteY24" fmla="*/ 3923400 h 4553942"/>
                <a:gd name="connsiteX25" fmla="*/ 704934 w 3206582"/>
                <a:gd name="connsiteY25" fmla="*/ 4408430 h 4553942"/>
                <a:gd name="connsiteX26" fmla="*/ 596829 w 3206582"/>
                <a:gd name="connsiteY26" fmla="*/ 3738271 h 4553942"/>
                <a:gd name="connsiteX27" fmla="*/ 509168 w 3206582"/>
                <a:gd name="connsiteY27" fmla="*/ 4553942 h 4553942"/>
                <a:gd name="connsiteX28" fmla="*/ 439043 w 3206582"/>
                <a:gd name="connsiteY28" fmla="*/ 4109014 h 4553942"/>
                <a:gd name="connsiteX29" fmla="*/ 366589 w 3206582"/>
                <a:gd name="connsiteY29" fmla="*/ 4312985 h 4553942"/>
                <a:gd name="connsiteX30" fmla="*/ 0 w 3206582"/>
                <a:gd name="connsiteY30" fmla="*/ 4319124 h 4553942"/>
                <a:gd name="connsiteX0" fmla="*/ 1409929 w 3206582"/>
                <a:gd name="connsiteY0" fmla="*/ 3195411 h 4553942"/>
                <a:gd name="connsiteX1" fmla="*/ 1276507 w 3206582"/>
                <a:gd name="connsiteY1" fmla="*/ 2776663 h 4553942"/>
                <a:gd name="connsiteX2" fmla="*/ 583252 w 3206582"/>
                <a:gd name="connsiteY2" fmla="*/ 2789811 h 4553942"/>
                <a:gd name="connsiteX3" fmla="*/ 587445 w 3206582"/>
                <a:gd name="connsiteY3" fmla="*/ 2352603 h 4553942"/>
                <a:gd name="connsiteX4" fmla="*/ 495498 w 3206582"/>
                <a:gd name="connsiteY4" fmla="*/ 2240365 h 4553942"/>
                <a:gd name="connsiteX5" fmla="*/ 654524 w 3206582"/>
                <a:gd name="connsiteY5" fmla="*/ 2116736 h 4553942"/>
                <a:gd name="connsiteX6" fmla="*/ 459334 w 3206582"/>
                <a:gd name="connsiteY6" fmla="*/ 2042534 h 4553942"/>
                <a:gd name="connsiteX7" fmla="*/ 566200 w 3206582"/>
                <a:gd name="connsiteY7" fmla="*/ 1837519 h 4553942"/>
                <a:gd name="connsiteX8" fmla="*/ 294996 w 3206582"/>
                <a:gd name="connsiteY8" fmla="*/ 1706738 h 4553942"/>
                <a:gd name="connsiteX9" fmla="*/ 661616 w 3206582"/>
                <a:gd name="connsiteY9" fmla="*/ 1249123 h 4553942"/>
                <a:gd name="connsiteX10" fmla="*/ 1142194 w 3206582"/>
                <a:gd name="connsiteY10" fmla="*/ 173026 h 4553942"/>
                <a:gd name="connsiteX11" fmla="*/ 2371115 w 3206582"/>
                <a:gd name="connsiteY11" fmla="*/ 84702 h 4553942"/>
                <a:gd name="connsiteX12" fmla="*/ 3203424 w 3206582"/>
                <a:gd name="connsiteY12" fmla="*/ 1366611 h 4553942"/>
                <a:gd name="connsiteX13" fmla="*/ 2626478 w 3206582"/>
                <a:gd name="connsiteY13" fmla="*/ 2335750 h 4553942"/>
                <a:gd name="connsiteX14" fmla="*/ 2566829 w 3206582"/>
                <a:gd name="connsiteY14" fmla="*/ 3127719 h 4553942"/>
                <a:gd name="connsiteX15" fmla="*/ 1417942 w 3206582"/>
                <a:gd name="connsiteY15" fmla="*/ 3373226 h 4553942"/>
                <a:gd name="connsiteX16" fmla="*/ 2580491 w 3206582"/>
                <a:gd name="connsiteY16" fmla="*/ 3394378 h 4553942"/>
                <a:gd name="connsiteX17" fmla="*/ 1452325 w 3206582"/>
                <a:gd name="connsiteY17" fmla="*/ 3665551 h 4553942"/>
                <a:gd name="connsiteX18" fmla="*/ 2574380 w 3206582"/>
                <a:gd name="connsiteY18" fmla="*/ 3664691 h 4553942"/>
                <a:gd name="connsiteX19" fmla="*/ 1541632 w 3206582"/>
                <a:gd name="connsiteY19" fmla="*/ 3901450 h 4553942"/>
                <a:gd name="connsiteX20" fmla="*/ 2516971 w 3206582"/>
                <a:gd name="connsiteY20" fmla="*/ 3963188 h 4553942"/>
                <a:gd name="connsiteX21" fmla="*/ 1654854 w 3206582"/>
                <a:gd name="connsiteY21" fmla="*/ 4107326 h 4553942"/>
                <a:gd name="connsiteX22" fmla="*/ 2490293 w 3206582"/>
                <a:gd name="connsiteY22" fmla="*/ 4290910 h 4553942"/>
                <a:gd name="connsiteX23" fmla="*/ 837435 w 3206582"/>
                <a:gd name="connsiteY23" fmla="*/ 4308594 h 4553942"/>
                <a:gd name="connsiteX24" fmla="*/ 787916 w 3206582"/>
                <a:gd name="connsiteY24" fmla="*/ 3923400 h 4553942"/>
                <a:gd name="connsiteX25" fmla="*/ 704934 w 3206582"/>
                <a:gd name="connsiteY25" fmla="*/ 4408430 h 4553942"/>
                <a:gd name="connsiteX26" fmla="*/ 596829 w 3206582"/>
                <a:gd name="connsiteY26" fmla="*/ 3738271 h 4553942"/>
                <a:gd name="connsiteX27" fmla="*/ 509168 w 3206582"/>
                <a:gd name="connsiteY27" fmla="*/ 4553942 h 4553942"/>
                <a:gd name="connsiteX28" fmla="*/ 439043 w 3206582"/>
                <a:gd name="connsiteY28" fmla="*/ 4109014 h 4553942"/>
                <a:gd name="connsiteX29" fmla="*/ 366589 w 3206582"/>
                <a:gd name="connsiteY29" fmla="*/ 4312985 h 4553942"/>
                <a:gd name="connsiteX30" fmla="*/ 0 w 3206582"/>
                <a:gd name="connsiteY30" fmla="*/ 4319124 h 4553942"/>
                <a:gd name="connsiteX0" fmla="*/ 1409929 w 3206582"/>
                <a:gd name="connsiteY0" fmla="*/ 3195411 h 4553942"/>
                <a:gd name="connsiteX1" fmla="*/ 1276507 w 3206582"/>
                <a:gd name="connsiteY1" fmla="*/ 2776663 h 4553942"/>
                <a:gd name="connsiteX2" fmla="*/ 583252 w 3206582"/>
                <a:gd name="connsiteY2" fmla="*/ 2789811 h 4553942"/>
                <a:gd name="connsiteX3" fmla="*/ 587445 w 3206582"/>
                <a:gd name="connsiteY3" fmla="*/ 2352603 h 4553942"/>
                <a:gd name="connsiteX4" fmla="*/ 495498 w 3206582"/>
                <a:gd name="connsiteY4" fmla="*/ 2240365 h 4553942"/>
                <a:gd name="connsiteX5" fmla="*/ 654524 w 3206582"/>
                <a:gd name="connsiteY5" fmla="*/ 2116736 h 4553942"/>
                <a:gd name="connsiteX6" fmla="*/ 459334 w 3206582"/>
                <a:gd name="connsiteY6" fmla="*/ 2042534 h 4553942"/>
                <a:gd name="connsiteX7" fmla="*/ 566200 w 3206582"/>
                <a:gd name="connsiteY7" fmla="*/ 1837519 h 4553942"/>
                <a:gd name="connsiteX8" fmla="*/ 294996 w 3206582"/>
                <a:gd name="connsiteY8" fmla="*/ 1706738 h 4553942"/>
                <a:gd name="connsiteX9" fmla="*/ 661616 w 3206582"/>
                <a:gd name="connsiteY9" fmla="*/ 1249123 h 4553942"/>
                <a:gd name="connsiteX10" fmla="*/ 1142194 w 3206582"/>
                <a:gd name="connsiteY10" fmla="*/ 173026 h 4553942"/>
                <a:gd name="connsiteX11" fmla="*/ 2371115 w 3206582"/>
                <a:gd name="connsiteY11" fmla="*/ 84702 h 4553942"/>
                <a:gd name="connsiteX12" fmla="*/ 3203424 w 3206582"/>
                <a:gd name="connsiteY12" fmla="*/ 1366611 h 4553942"/>
                <a:gd name="connsiteX13" fmla="*/ 2626478 w 3206582"/>
                <a:gd name="connsiteY13" fmla="*/ 2335750 h 4553942"/>
                <a:gd name="connsiteX14" fmla="*/ 2566829 w 3206582"/>
                <a:gd name="connsiteY14" fmla="*/ 3127719 h 4553942"/>
                <a:gd name="connsiteX15" fmla="*/ 1417942 w 3206582"/>
                <a:gd name="connsiteY15" fmla="*/ 3373226 h 4553942"/>
                <a:gd name="connsiteX16" fmla="*/ 2580491 w 3206582"/>
                <a:gd name="connsiteY16" fmla="*/ 3394378 h 4553942"/>
                <a:gd name="connsiteX17" fmla="*/ 1452325 w 3206582"/>
                <a:gd name="connsiteY17" fmla="*/ 3665551 h 4553942"/>
                <a:gd name="connsiteX18" fmla="*/ 2574380 w 3206582"/>
                <a:gd name="connsiteY18" fmla="*/ 3664691 h 4553942"/>
                <a:gd name="connsiteX19" fmla="*/ 1541632 w 3206582"/>
                <a:gd name="connsiteY19" fmla="*/ 3901450 h 4553942"/>
                <a:gd name="connsiteX20" fmla="*/ 2516971 w 3206582"/>
                <a:gd name="connsiteY20" fmla="*/ 3963188 h 4553942"/>
                <a:gd name="connsiteX21" fmla="*/ 1654854 w 3206582"/>
                <a:gd name="connsiteY21" fmla="*/ 4107326 h 4553942"/>
                <a:gd name="connsiteX22" fmla="*/ 2490293 w 3206582"/>
                <a:gd name="connsiteY22" fmla="*/ 4290910 h 4553942"/>
                <a:gd name="connsiteX23" fmla="*/ 837435 w 3206582"/>
                <a:gd name="connsiteY23" fmla="*/ 4308594 h 4553942"/>
                <a:gd name="connsiteX24" fmla="*/ 787916 w 3206582"/>
                <a:gd name="connsiteY24" fmla="*/ 3923400 h 4553942"/>
                <a:gd name="connsiteX25" fmla="*/ 704934 w 3206582"/>
                <a:gd name="connsiteY25" fmla="*/ 4408430 h 4553942"/>
                <a:gd name="connsiteX26" fmla="*/ 596829 w 3206582"/>
                <a:gd name="connsiteY26" fmla="*/ 3738271 h 4553942"/>
                <a:gd name="connsiteX27" fmla="*/ 509168 w 3206582"/>
                <a:gd name="connsiteY27" fmla="*/ 4553942 h 4553942"/>
                <a:gd name="connsiteX28" fmla="*/ 439043 w 3206582"/>
                <a:gd name="connsiteY28" fmla="*/ 4013661 h 4553942"/>
                <a:gd name="connsiteX29" fmla="*/ 366589 w 3206582"/>
                <a:gd name="connsiteY29" fmla="*/ 4312985 h 4553942"/>
                <a:gd name="connsiteX30" fmla="*/ 0 w 3206582"/>
                <a:gd name="connsiteY30" fmla="*/ 4319124 h 4553942"/>
                <a:gd name="connsiteX0" fmla="*/ 1409929 w 3206582"/>
                <a:gd name="connsiteY0" fmla="*/ 3195411 h 4553942"/>
                <a:gd name="connsiteX1" fmla="*/ 1276507 w 3206582"/>
                <a:gd name="connsiteY1" fmla="*/ 2776663 h 4553942"/>
                <a:gd name="connsiteX2" fmla="*/ 583252 w 3206582"/>
                <a:gd name="connsiteY2" fmla="*/ 2789811 h 4553942"/>
                <a:gd name="connsiteX3" fmla="*/ 587445 w 3206582"/>
                <a:gd name="connsiteY3" fmla="*/ 2352603 h 4553942"/>
                <a:gd name="connsiteX4" fmla="*/ 495498 w 3206582"/>
                <a:gd name="connsiteY4" fmla="*/ 2240365 h 4553942"/>
                <a:gd name="connsiteX5" fmla="*/ 654524 w 3206582"/>
                <a:gd name="connsiteY5" fmla="*/ 2116736 h 4553942"/>
                <a:gd name="connsiteX6" fmla="*/ 459334 w 3206582"/>
                <a:gd name="connsiteY6" fmla="*/ 2042534 h 4553942"/>
                <a:gd name="connsiteX7" fmla="*/ 566200 w 3206582"/>
                <a:gd name="connsiteY7" fmla="*/ 1837519 h 4553942"/>
                <a:gd name="connsiteX8" fmla="*/ 294996 w 3206582"/>
                <a:gd name="connsiteY8" fmla="*/ 1706738 h 4553942"/>
                <a:gd name="connsiteX9" fmla="*/ 661616 w 3206582"/>
                <a:gd name="connsiteY9" fmla="*/ 1249123 h 4553942"/>
                <a:gd name="connsiteX10" fmla="*/ 1142194 w 3206582"/>
                <a:gd name="connsiteY10" fmla="*/ 173026 h 4553942"/>
                <a:gd name="connsiteX11" fmla="*/ 2371115 w 3206582"/>
                <a:gd name="connsiteY11" fmla="*/ 84702 h 4553942"/>
                <a:gd name="connsiteX12" fmla="*/ 3203424 w 3206582"/>
                <a:gd name="connsiteY12" fmla="*/ 1366611 h 4553942"/>
                <a:gd name="connsiteX13" fmla="*/ 2626478 w 3206582"/>
                <a:gd name="connsiteY13" fmla="*/ 2335750 h 4553942"/>
                <a:gd name="connsiteX14" fmla="*/ 2566829 w 3206582"/>
                <a:gd name="connsiteY14" fmla="*/ 3127719 h 4553942"/>
                <a:gd name="connsiteX15" fmla="*/ 1417942 w 3206582"/>
                <a:gd name="connsiteY15" fmla="*/ 3373226 h 4553942"/>
                <a:gd name="connsiteX16" fmla="*/ 2580491 w 3206582"/>
                <a:gd name="connsiteY16" fmla="*/ 3394378 h 4553942"/>
                <a:gd name="connsiteX17" fmla="*/ 1452325 w 3206582"/>
                <a:gd name="connsiteY17" fmla="*/ 3665551 h 4553942"/>
                <a:gd name="connsiteX18" fmla="*/ 2574380 w 3206582"/>
                <a:gd name="connsiteY18" fmla="*/ 3664691 h 4553942"/>
                <a:gd name="connsiteX19" fmla="*/ 1541632 w 3206582"/>
                <a:gd name="connsiteY19" fmla="*/ 3901450 h 4553942"/>
                <a:gd name="connsiteX20" fmla="*/ 2516971 w 3206582"/>
                <a:gd name="connsiteY20" fmla="*/ 3963188 h 4553942"/>
                <a:gd name="connsiteX21" fmla="*/ 1654854 w 3206582"/>
                <a:gd name="connsiteY21" fmla="*/ 4107326 h 4553942"/>
                <a:gd name="connsiteX22" fmla="*/ 2490293 w 3206582"/>
                <a:gd name="connsiteY22" fmla="*/ 4290910 h 4553942"/>
                <a:gd name="connsiteX23" fmla="*/ 837435 w 3206582"/>
                <a:gd name="connsiteY23" fmla="*/ 4308594 h 4553942"/>
                <a:gd name="connsiteX24" fmla="*/ 787916 w 3206582"/>
                <a:gd name="connsiteY24" fmla="*/ 3923400 h 4553942"/>
                <a:gd name="connsiteX25" fmla="*/ 704934 w 3206582"/>
                <a:gd name="connsiteY25" fmla="*/ 4408430 h 4553942"/>
                <a:gd name="connsiteX26" fmla="*/ 596829 w 3206582"/>
                <a:gd name="connsiteY26" fmla="*/ 3738271 h 4553942"/>
                <a:gd name="connsiteX27" fmla="*/ 509168 w 3206582"/>
                <a:gd name="connsiteY27" fmla="*/ 4553942 h 4553942"/>
                <a:gd name="connsiteX28" fmla="*/ 439043 w 3206582"/>
                <a:gd name="connsiteY28" fmla="*/ 4013661 h 4553942"/>
                <a:gd name="connsiteX29" fmla="*/ 366589 w 3206582"/>
                <a:gd name="connsiteY29" fmla="*/ 4312985 h 4553942"/>
                <a:gd name="connsiteX30" fmla="*/ 0 w 3206582"/>
                <a:gd name="connsiteY30" fmla="*/ 4319124 h 4553942"/>
                <a:gd name="connsiteX0" fmla="*/ 1409929 w 3206582"/>
                <a:gd name="connsiteY0" fmla="*/ 3195411 h 4553942"/>
                <a:gd name="connsiteX1" fmla="*/ 1276507 w 3206582"/>
                <a:gd name="connsiteY1" fmla="*/ 2776663 h 4553942"/>
                <a:gd name="connsiteX2" fmla="*/ 583252 w 3206582"/>
                <a:gd name="connsiteY2" fmla="*/ 2789811 h 4553942"/>
                <a:gd name="connsiteX3" fmla="*/ 587445 w 3206582"/>
                <a:gd name="connsiteY3" fmla="*/ 2352603 h 4553942"/>
                <a:gd name="connsiteX4" fmla="*/ 495498 w 3206582"/>
                <a:gd name="connsiteY4" fmla="*/ 2240365 h 4553942"/>
                <a:gd name="connsiteX5" fmla="*/ 654524 w 3206582"/>
                <a:gd name="connsiteY5" fmla="*/ 2116736 h 4553942"/>
                <a:gd name="connsiteX6" fmla="*/ 459334 w 3206582"/>
                <a:gd name="connsiteY6" fmla="*/ 2042534 h 4553942"/>
                <a:gd name="connsiteX7" fmla="*/ 566200 w 3206582"/>
                <a:gd name="connsiteY7" fmla="*/ 1837519 h 4553942"/>
                <a:gd name="connsiteX8" fmla="*/ 294996 w 3206582"/>
                <a:gd name="connsiteY8" fmla="*/ 1706738 h 4553942"/>
                <a:gd name="connsiteX9" fmla="*/ 661616 w 3206582"/>
                <a:gd name="connsiteY9" fmla="*/ 1249123 h 4553942"/>
                <a:gd name="connsiteX10" fmla="*/ 1142194 w 3206582"/>
                <a:gd name="connsiteY10" fmla="*/ 173026 h 4553942"/>
                <a:gd name="connsiteX11" fmla="*/ 2371115 w 3206582"/>
                <a:gd name="connsiteY11" fmla="*/ 84702 h 4553942"/>
                <a:gd name="connsiteX12" fmla="*/ 3203424 w 3206582"/>
                <a:gd name="connsiteY12" fmla="*/ 1366611 h 4553942"/>
                <a:gd name="connsiteX13" fmla="*/ 2626478 w 3206582"/>
                <a:gd name="connsiteY13" fmla="*/ 2335750 h 4553942"/>
                <a:gd name="connsiteX14" fmla="*/ 2566829 w 3206582"/>
                <a:gd name="connsiteY14" fmla="*/ 3127719 h 4553942"/>
                <a:gd name="connsiteX15" fmla="*/ 1417942 w 3206582"/>
                <a:gd name="connsiteY15" fmla="*/ 3373226 h 4553942"/>
                <a:gd name="connsiteX16" fmla="*/ 2580491 w 3206582"/>
                <a:gd name="connsiteY16" fmla="*/ 3394378 h 4553942"/>
                <a:gd name="connsiteX17" fmla="*/ 1452325 w 3206582"/>
                <a:gd name="connsiteY17" fmla="*/ 3665551 h 4553942"/>
                <a:gd name="connsiteX18" fmla="*/ 2574380 w 3206582"/>
                <a:gd name="connsiteY18" fmla="*/ 3664691 h 4553942"/>
                <a:gd name="connsiteX19" fmla="*/ 1541632 w 3206582"/>
                <a:gd name="connsiteY19" fmla="*/ 3901450 h 4553942"/>
                <a:gd name="connsiteX20" fmla="*/ 2516971 w 3206582"/>
                <a:gd name="connsiteY20" fmla="*/ 3963188 h 4553942"/>
                <a:gd name="connsiteX21" fmla="*/ 1654854 w 3206582"/>
                <a:gd name="connsiteY21" fmla="*/ 4107326 h 4553942"/>
                <a:gd name="connsiteX22" fmla="*/ 2490293 w 3206582"/>
                <a:gd name="connsiteY22" fmla="*/ 4290910 h 4553942"/>
                <a:gd name="connsiteX23" fmla="*/ 837435 w 3206582"/>
                <a:gd name="connsiteY23" fmla="*/ 4308594 h 4553942"/>
                <a:gd name="connsiteX24" fmla="*/ 787916 w 3206582"/>
                <a:gd name="connsiteY24" fmla="*/ 3923400 h 4553942"/>
                <a:gd name="connsiteX25" fmla="*/ 704934 w 3206582"/>
                <a:gd name="connsiteY25" fmla="*/ 4408430 h 4553942"/>
                <a:gd name="connsiteX26" fmla="*/ 596829 w 3206582"/>
                <a:gd name="connsiteY26" fmla="*/ 3738271 h 4553942"/>
                <a:gd name="connsiteX27" fmla="*/ 509168 w 3206582"/>
                <a:gd name="connsiteY27" fmla="*/ 4553942 h 4553942"/>
                <a:gd name="connsiteX28" fmla="*/ 439043 w 3206582"/>
                <a:gd name="connsiteY28" fmla="*/ 4013661 h 4553942"/>
                <a:gd name="connsiteX29" fmla="*/ 366589 w 3206582"/>
                <a:gd name="connsiteY29" fmla="*/ 4312985 h 4553942"/>
                <a:gd name="connsiteX30" fmla="*/ 0 w 3206582"/>
                <a:gd name="connsiteY30" fmla="*/ 4319124 h 4553942"/>
                <a:gd name="connsiteX0" fmla="*/ 1409929 w 3206582"/>
                <a:gd name="connsiteY0" fmla="*/ 3195411 h 4553942"/>
                <a:gd name="connsiteX1" fmla="*/ 1276507 w 3206582"/>
                <a:gd name="connsiteY1" fmla="*/ 2776663 h 4553942"/>
                <a:gd name="connsiteX2" fmla="*/ 583252 w 3206582"/>
                <a:gd name="connsiteY2" fmla="*/ 2789811 h 4553942"/>
                <a:gd name="connsiteX3" fmla="*/ 587445 w 3206582"/>
                <a:gd name="connsiteY3" fmla="*/ 2352603 h 4553942"/>
                <a:gd name="connsiteX4" fmla="*/ 495498 w 3206582"/>
                <a:gd name="connsiteY4" fmla="*/ 2240365 h 4553942"/>
                <a:gd name="connsiteX5" fmla="*/ 654524 w 3206582"/>
                <a:gd name="connsiteY5" fmla="*/ 2116736 h 4553942"/>
                <a:gd name="connsiteX6" fmla="*/ 459334 w 3206582"/>
                <a:gd name="connsiteY6" fmla="*/ 2042534 h 4553942"/>
                <a:gd name="connsiteX7" fmla="*/ 566200 w 3206582"/>
                <a:gd name="connsiteY7" fmla="*/ 1837519 h 4553942"/>
                <a:gd name="connsiteX8" fmla="*/ 294996 w 3206582"/>
                <a:gd name="connsiteY8" fmla="*/ 1706738 h 4553942"/>
                <a:gd name="connsiteX9" fmla="*/ 661616 w 3206582"/>
                <a:gd name="connsiteY9" fmla="*/ 1249123 h 4553942"/>
                <a:gd name="connsiteX10" fmla="*/ 1142194 w 3206582"/>
                <a:gd name="connsiteY10" fmla="*/ 173026 h 4553942"/>
                <a:gd name="connsiteX11" fmla="*/ 2371115 w 3206582"/>
                <a:gd name="connsiteY11" fmla="*/ 84702 h 4553942"/>
                <a:gd name="connsiteX12" fmla="*/ 3203424 w 3206582"/>
                <a:gd name="connsiteY12" fmla="*/ 1366611 h 4553942"/>
                <a:gd name="connsiteX13" fmla="*/ 2626478 w 3206582"/>
                <a:gd name="connsiteY13" fmla="*/ 2335750 h 4553942"/>
                <a:gd name="connsiteX14" fmla="*/ 2566829 w 3206582"/>
                <a:gd name="connsiteY14" fmla="*/ 3127719 h 4553942"/>
                <a:gd name="connsiteX15" fmla="*/ 1417942 w 3206582"/>
                <a:gd name="connsiteY15" fmla="*/ 3373226 h 4553942"/>
                <a:gd name="connsiteX16" fmla="*/ 2580491 w 3206582"/>
                <a:gd name="connsiteY16" fmla="*/ 3394378 h 4553942"/>
                <a:gd name="connsiteX17" fmla="*/ 1452325 w 3206582"/>
                <a:gd name="connsiteY17" fmla="*/ 3665551 h 4553942"/>
                <a:gd name="connsiteX18" fmla="*/ 2574380 w 3206582"/>
                <a:gd name="connsiteY18" fmla="*/ 3664691 h 4553942"/>
                <a:gd name="connsiteX19" fmla="*/ 1541632 w 3206582"/>
                <a:gd name="connsiteY19" fmla="*/ 3901450 h 4553942"/>
                <a:gd name="connsiteX20" fmla="*/ 2516971 w 3206582"/>
                <a:gd name="connsiteY20" fmla="*/ 3963188 h 4553942"/>
                <a:gd name="connsiteX21" fmla="*/ 1654854 w 3206582"/>
                <a:gd name="connsiteY21" fmla="*/ 4107326 h 4553942"/>
                <a:gd name="connsiteX22" fmla="*/ 2490293 w 3206582"/>
                <a:gd name="connsiteY22" fmla="*/ 4290910 h 4553942"/>
                <a:gd name="connsiteX23" fmla="*/ 837435 w 3206582"/>
                <a:gd name="connsiteY23" fmla="*/ 4308594 h 4553942"/>
                <a:gd name="connsiteX24" fmla="*/ 787916 w 3206582"/>
                <a:gd name="connsiteY24" fmla="*/ 3923400 h 4553942"/>
                <a:gd name="connsiteX25" fmla="*/ 704934 w 3206582"/>
                <a:gd name="connsiteY25" fmla="*/ 4408430 h 4553942"/>
                <a:gd name="connsiteX26" fmla="*/ 596829 w 3206582"/>
                <a:gd name="connsiteY26" fmla="*/ 3738271 h 4553942"/>
                <a:gd name="connsiteX27" fmla="*/ 509168 w 3206582"/>
                <a:gd name="connsiteY27" fmla="*/ 4553942 h 4553942"/>
                <a:gd name="connsiteX28" fmla="*/ 439043 w 3206582"/>
                <a:gd name="connsiteY28" fmla="*/ 4013661 h 4553942"/>
                <a:gd name="connsiteX29" fmla="*/ 366589 w 3206582"/>
                <a:gd name="connsiteY29" fmla="*/ 4312985 h 4553942"/>
                <a:gd name="connsiteX30" fmla="*/ 0 w 3206582"/>
                <a:gd name="connsiteY30" fmla="*/ 4319124 h 4553942"/>
                <a:gd name="connsiteX0" fmla="*/ 1409929 w 3206582"/>
                <a:gd name="connsiteY0" fmla="*/ 3195411 h 4553942"/>
                <a:gd name="connsiteX1" fmla="*/ 1276507 w 3206582"/>
                <a:gd name="connsiteY1" fmla="*/ 2776663 h 4553942"/>
                <a:gd name="connsiteX2" fmla="*/ 583252 w 3206582"/>
                <a:gd name="connsiteY2" fmla="*/ 2789811 h 4553942"/>
                <a:gd name="connsiteX3" fmla="*/ 587445 w 3206582"/>
                <a:gd name="connsiteY3" fmla="*/ 2352603 h 4553942"/>
                <a:gd name="connsiteX4" fmla="*/ 495498 w 3206582"/>
                <a:gd name="connsiteY4" fmla="*/ 2240365 h 4553942"/>
                <a:gd name="connsiteX5" fmla="*/ 654524 w 3206582"/>
                <a:gd name="connsiteY5" fmla="*/ 2116736 h 4553942"/>
                <a:gd name="connsiteX6" fmla="*/ 459334 w 3206582"/>
                <a:gd name="connsiteY6" fmla="*/ 2042534 h 4553942"/>
                <a:gd name="connsiteX7" fmla="*/ 566200 w 3206582"/>
                <a:gd name="connsiteY7" fmla="*/ 1837519 h 4553942"/>
                <a:gd name="connsiteX8" fmla="*/ 294996 w 3206582"/>
                <a:gd name="connsiteY8" fmla="*/ 1706738 h 4553942"/>
                <a:gd name="connsiteX9" fmla="*/ 661616 w 3206582"/>
                <a:gd name="connsiteY9" fmla="*/ 1249123 h 4553942"/>
                <a:gd name="connsiteX10" fmla="*/ 1142194 w 3206582"/>
                <a:gd name="connsiteY10" fmla="*/ 173026 h 4553942"/>
                <a:gd name="connsiteX11" fmla="*/ 2371115 w 3206582"/>
                <a:gd name="connsiteY11" fmla="*/ 84702 h 4553942"/>
                <a:gd name="connsiteX12" fmla="*/ 3203424 w 3206582"/>
                <a:gd name="connsiteY12" fmla="*/ 1366611 h 4553942"/>
                <a:gd name="connsiteX13" fmla="*/ 2626478 w 3206582"/>
                <a:gd name="connsiteY13" fmla="*/ 2335750 h 4553942"/>
                <a:gd name="connsiteX14" fmla="*/ 2566829 w 3206582"/>
                <a:gd name="connsiteY14" fmla="*/ 3127719 h 4553942"/>
                <a:gd name="connsiteX15" fmla="*/ 1417942 w 3206582"/>
                <a:gd name="connsiteY15" fmla="*/ 3373226 h 4553942"/>
                <a:gd name="connsiteX16" fmla="*/ 2580491 w 3206582"/>
                <a:gd name="connsiteY16" fmla="*/ 3394378 h 4553942"/>
                <a:gd name="connsiteX17" fmla="*/ 1452325 w 3206582"/>
                <a:gd name="connsiteY17" fmla="*/ 3665551 h 4553942"/>
                <a:gd name="connsiteX18" fmla="*/ 2574380 w 3206582"/>
                <a:gd name="connsiteY18" fmla="*/ 3664691 h 4553942"/>
                <a:gd name="connsiteX19" fmla="*/ 1541632 w 3206582"/>
                <a:gd name="connsiteY19" fmla="*/ 3901450 h 4553942"/>
                <a:gd name="connsiteX20" fmla="*/ 2516971 w 3206582"/>
                <a:gd name="connsiteY20" fmla="*/ 3963188 h 4553942"/>
                <a:gd name="connsiteX21" fmla="*/ 1654854 w 3206582"/>
                <a:gd name="connsiteY21" fmla="*/ 4107326 h 4553942"/>
                <a:gd name="connsiteX22" fmla="*/ 2490293 w 3206582"/>
                <a:gd name="connsiteY22" fmla="*/ 4290910 h 4553942"/>
                <a:gd name="connsiteX23" fmla="*/ 837435 w 3206582"/>
                <a:gd name="connsiteY23" fmla="*/ 4308594 h 4553942"/>
                <a:gd name="connsiteX24" fmla="*/ 787916 w 3206582"/>
                <a:gd name="connsiteY24" fmla="*/ 3923400 h 4553942"/>
                <a:gd name="connsiteX25" fmla="*/ 704934 w 3206582"/>
                <a:gd name="connsiteY25" fmla="*/ 4408430 h 4553942"/>
                <a:gd name="connsiteX26" fmla="*/ 596829 w 3206582"/>
                <a:gd name="connsiteY26" fmla="*/ 3738271 h 4553942"/>
                <a:gd name="connsiteX27" fmla="*/ 509168 w 3206582"/>
                <a:gd name="connsiteY27" fmla="*/ 4553942 h 4553942"/>
                <a:gd name="connsiteX28" fmla="*/ 439043 w 3206582"/>
                <a:gd name="connsiteY28" fmla="*/ 4013661 h 4553942"/>
                <a:gd name="connsiteX29" fmla="*/ 366589 w 3206582"/>
                <a:gd name="connsiteY29" fmla="*/ 4312985 h 4553942"/>
                <a:gd name="connsiteX30" fmla="*/ 0 w 3206582"/>
                <a:gd name="connsiteY30" fmla="*/ 4319124 h 4553942"/>
                <a:gd name="connsiteX0" fmla="*/ 1409929 w 3206582"/>
                <a:gd name="connsiteY0" fmla="*/ 3195411 h 4553942"/>
                <a:gd name="connsiteX1" fmla="*/ 1276507 w 3206582"/>
                <a:gd name="connsiteY1" fmla="*/ 2776663 h 4553942"/>
                <a:gd name="connsiteX2" fmla="*/ 583252 w 3206582"/>
                <a:gd name="connsiteY2" fmla="*/ 2789811 h 4553942"/>
                <a:gd name="connsiteX3" fmla="*/ 587445 w 3206582"/>
                <a:gd name="connsiteY3" fmla="*/ 2352603 h 4553942"/>
                <a:gd name="connsiteX4" fmla="*/ 495498 w 3206582"/>
                <a:gd name="connsiteY4" fmla="*/ 2240365 h 4553942"/>
                <a:gd name="connsiteX5" fmla="*/ 654524 w 3206582"/>
                <a:gd name="connsiteY5" fmla="*/ 2116736 h 4553942"/>
                <a:gd name="connsiteX6" fmla="*/ 459334 w 3206582"/>
                <a:gd name="connsiteY6" fmla="*/ 2042534 h 4553942"/>
                <a:gd name="connsiteX7" fmla="*/ 566200 w 3206582"/>
                <a:gd name="connsiteY7" fmla="*/ 1837519 h 4553942"/>
                <a:gd name="connsiteX8" fmla="*/ 294996 w 3206582"/>
                <a:gd name="connsiteY8" fmla="*/ 1706738 h 4553942"/>
                <a:gd name="connsiteX9" fmla="*/ 661616 w 3206582"/>
                <a:gd name="connsiteY9" fmla="*/ 1249123 h 4553942"/>
                <a:gd name="connsiteX10" fmla="*/ 1142194 w 3206582"/>
                <a:gd name="connsiteY10" fmla="*/ 173026 h 4553942"/>
                <a:gd name="connsiteX11" fmla="*/ 2371115 w 3206582"/>
                <a:gd name="connsiteY11" fmla="*/ 84702 h 4553942"/>
                <a:gd name="connsiteX12" fmla="*/ 3203424 w 3206582"/>
                <a:gd name="connsiteY12" fmla="*/ 1366611 h 4553942"/>
                <a:gd name="connsiteX13" fmla="*/ 2626478 w 3206582"/>
                <a:gd name="connsiteY13" fmla="*/ 2335750 h 4553942"/>
                <a:gd name="connsiteX14" fmla="*/ 2566829 w 3206582"/>
                <a:gd name="connsiteY14" fmla="*/ 3127719 h 4553942"/>
                <a:gd name="connsiteX15" fmla="*/ 1417942 w 3206582"/>
                <a:gd name="connsiteY15" fmla="*/ 3373226 h 4553942"/>
                <a:gd name="connsiteX16" fmla="*/ 2580491 w 3206582"/>
                <a:gd name="connsiteY16" fmla="*/ 3394378 h 4553942"/>
                <a:gd name="connsiteX17" fmla="*/ 1452325 w 3206582"/>
                <a:gd name="connsiteY17" fmla="*/ 3665551 h 4553942"/>
                <a:gd name="connsiteX18" fmla="*/ 2574380 w 3206582"/>
                <a:gd name="connsiteY18" fmla="*/ 3664691 h 4553942"/>
                <a:gd name="connsiteX19" fmla="*/ 1541632 w 3206582"/>
                <a:gd name="connsiteY19" fmla="*/ 3901450 h 4553942"/>
                <a:gd name="connsiteX20" fmla="*/ 2516971 w 3206582"/>
                <a:gd name="connsiteY20" fmla="*/ 3963188 h 4553942"/>
                <a:gd name="connsiteX21" fmla="*/ 1654854 w 3206582"/>
                <a:gd name="connsiteY21" fmla="*/ 4107326 h 4553942"/>
                <a:gd name="connsiteX22" fmla="*/ 2490293 w 3206582"/>
                <a:gd name="connsiteY22" fmla="*/ 4290910 h 4553942"/>
                <a:gd name="connsiteX23" fmla="*/ 837435 w 3206582"/>
                <a:gd name="connsiteY23" fmla="*/ 4308594 h 4553942"/>
                <a:gd name="connsiteX24" fmla="*/ 787916 w 3206582"/>
                <a:gd name="connsiteY24" fmla="*/ 3923400 h 4553942"/>
                <a:gd name="connsiteX25" fmla="*/ 704934 w 3206582"/>
                <a:gd name="connsiteY25" fmla="*/ 4408430 h 4553942"/>
                <a:gd name="connsiteX26" fmla="*/ 596829 w 3206582"/>
                <a:gd name="connsiteY26" fmla="*/ 3738271 h 4553942"/>
                <a:gd name="connsiteX27" fmla="*/ 509168 w 3206582"/>
                <a:gd name="connsiteY27" fmla="*/ 4553942 h 4553942"/>
                <a:gd name="connsiteX28" fmla="*/ 439043 w 3206582"/>
                <a:gd name="connsiteY28" fmla="*/ 4013661 h 4553942"/>
                <a:gd name="connsiteX29" fmla="*/ 366589 w 3206582"/>
                <a:gd name="connsiteY29" fmla="*/ 4312985 h 4553942"/>
                <a:gd name="connsiteX30" fmla="*/ 0 w 3206582"/>
                <a:gd name="connsiteY30" fmla="*/ 4319124 h 4553942"/>
                <a:gd name="connsiteX0" fmla="*/ 1409929 w 3206582"/>
                <a:gd name="connsiteY0" fmla="*/ 3195411 h 4553942"/>
                <a:gd name="connsiteX1" fmla="*/ 1276507 w 3206582"/>
                <a:gd name="connsiteY1" fmla="*/ 2776663 h 4553942"/>
                <a:gd name="connsiteX2" fmla="*/ 583252 w 3206582"/>
                <a:gd name="connsiteY2" fmla="*/ 2789811 h 4553942"/>
                <a:gd name="connsiteX3" fmla="*/ 587445 w 3206582"/>
                <a:gd name="connsiteY3" fmla="*/ 2352603 h 4553942"/>
                <a:gd name="connsiteX4" fmla="*/ 495498 w 3206582"/>
                <a:gd name="connsiteY4" fmla="*/ 2240365 h 4553942"/>
                <a:gd name="connsiteX5" fmla="*/ 654524 w 3206582"/>
                <a:gd name="connsiteY5" fmla="*/ 2116736 h 4553942"/>
                <a:gd name="connsiteX6" fmla="*/ 459334 w 3206582"/>
                <a:gd name="connsiteY6" fmla="*/ 2042534 h 4553942"/>
                <a:gd name="connsiteX7" fmla="*/ 566200 w 3206582"/>
                <a:gd name="connsiteY7" fmla="*/ 1837519 h 4553942"/>
                <a:gd name="connsiteX8" fmla="*/ 294996 w 3206582"/>
                <a:gd name="connsiteY8" fmla="*/ 1706738 h 4553942"/>
                <a:gd name="connsiteX9" fmla="*/ 661616 w 3206582"/>
                <a:gd name="connsiteY9" fmla="*/ 1249123 h 4553942"/>
                <a:gd name="connsiteX10" fmla="*/ 1142194 w 3206582"/>
                <a:gd name="connsiteY10" fmla="*/ 173026 h 4553942"/>
                <a:gd name="connsiteX11" fmla="*/ 2371115 w 3206582"/>
                <a:gd name="connsiteY11" fmla="*/ 84702 h 4553942"/>
                <a:gd name="connsiteX12" fmla="*/ 3203424 w 3206582"/>
                <a:gd name="connsiteY12" fmla="*/ 1366611 h 4553942"/>
                <a:gd name="connsiteX13" fmla="*/ 2626478 w 3206582"/>
                <a:gd name="connsiteY13" fmla="*/ 2335750 h 4553942"/>
                <a:gd name="connsiteX14" fmla="*/ 2566829 w 3206582"/>
                <a:gd name="connsiteY14" fmla="*/ 3127719 h 4553942"/>
                <a:gd name="connsiteX15" fmla="*/ 1417942 w 3206582"/>
                <a:gd name="connsiteY15" fmla="*/ 3373226 h 4553942"/>
                <a:gd name="connsiteX16" fmla="*/ 2580491 w 3206582"/>
                <a:gd name="connsiteY16" fmla="*/ 3394378 h 4553942"/>
                <a:gd name="connsiteX17" fmla="*/ 1452325 w 3206582"/>
                <a:gd name="connsiteY17" fmla="*/ 3665551 h 4553942"/>
                <a:gd name="connsiteX18" fmla="*/ 2574380 w 3206582"/>
                <a:gd name="connsiteY18" fmla="*/ 3664691 h 4553942"/>
                <a:gd name="connsiteX19" fmla="*/ 1541632 w 3206582"/>
                <a:gd name="connsiteY19" fmla="*/ 3901450 h 4553942"/>
                <a:gd name="connsiteX20" fmla="*/ 2516971 w 3206582"/>
                <a:gd name="connsiteY20" fmla="*/ 3963188 h 4553942"/>
                <a:gd name="connsiteX21" fmla="*/ 1654854 w 3206582"/>
                <a:gd name="connsiteY21" fmla="*/ 4107326 h 4553942"/>
                <a:gd name="connsiteX22" fmla="*/ 2490293 w 3206582"/>
                <a:gd name="connsiteY22" fmla="*/ 4290910 h 4553942"/>
                <a:gd name="connsiteX23" fmla="*/ 837435 w 3206582"/>
                <a:gd name="connsiteY23" fmla="*/ 4308594 h 4553942"/>
                <a:gd name="connsiteX24" fmla="*/ 787916 w 3206582"/>
                <a:gd name="connsiteY24" fmla="*/ 3923400 h 4553942"/>
                <a:gd name="connsiteX25" fmla="*/ 704934 w 3206582"/>
                <a:gd name="connsiteY25" fmla="*/ 4408430 h 4553942"/>
                <a:gd name="connsiteX26" fmla="*/ 596829 w 3206582"/>
                <a:gd name="connsiteY26" fmla="*/ 3738271 h 4553942"/>
                <a:gd name="connsiteX27" fmla="*/ 509168 w 3206582"/>
                <a:gd name="connsiteY27" fmla="*/ 4553942 h 4553942"/>
                <a:gd name="connsiteX28" fmla="*/ 439043 w 3206582"/>
                <a:gd name="connsiteY28" fmla="*/ 4013661 h 4553942"/>
                <a:gd name="connsiteX29" fmla="*/ 366589 w 3206582"/>
                <a:gd name="connsiteY29" fmla="*/ 4312985 h 4553942"/>
                <a:gd name="connsiteX30" fmla="*/ 0 w 3206582"/>
                <a:gd name="connsiteY30" fmla="*/ 4319124 h 4553942"/>
                <a:gd name="connsiteX0" fmla="*/ 1409929 w 3206582"/>
                <a:gd name="connsiteY0" fmla="*/ 3195411 h 4553942"/>
                <a:gd name="connsiteX1" fmla="*/ 1276507 w 3206582"/>
                <a:gd name="connsiteY1" fmla="*/ 2776663 h 4553942"/>
                <a:gd name="connsiteX2" fmla="*/ 583252 w 3206582"/>
                <a:gd name="connsiteY2" fmla="*/ 2789811 h 4553942"/>
                <a:gd name="connsiteX3" fmla="*/ 587445 w 3206582"/>
                <a:gd name="connsiteY3" fmla="*/ 2352603 h 4553942"/>
                <a:gd name="connsiteX4" fmla="*/ 495498 w 3206582"/>
                <a:gd name="connsiteY4" fmla="*/ 2240365 h 4553942"/>
                <a:gd name="connsiteX5" fmla="*/ 654524 w 3206582"/>
                <a:gd name="connsiteY5" fmla="*/ 2116736 h 4553942"/>
                <a:gd name="connsiteX6" fmla="*/ 459334 w 3206582"/>
                <a:gd name="connsiteY6" fmla="*/ 2042534 h 4553942"/>
                <a:gd name="connsiteX7" fmla="*/ 566200 w 3206582"/>
                <a:gd name="connsiteY7" fmla="*/ 1837519 h 4553942"/>
                <a:gd name="connsiteX8" fmla="*/ 294996 w 3206582"/>
                <a:gd name="connsiteY8" fmla="*/ 1706738 h 4553942"/>
                <a:gd name="connsiteX9" fmla="*/ 661616 w 3206582"/>
                <a:gd name="connsiteY9" fmla="*/ 1249123 h 4553942"/>
                <a:gd name="connsiteX10" fmla="*/ 1142194 w 3206582"/>
                <a:gd name="connsiteY10" fmla="*/ 173026 h 4553942"/>
                <a:gd name="connsiteX11" fmla="*/ 2371115 w 3206582"/>
                <a:gd name="connsiteY11" fmla="*/ 84702 h 4553942"/>
                <a:gd name="connsiteX12" fmla="*/ 3203424 w 3206582"/>
                <a:gd name="connsiteY12" fmla="*/ 1366611 h 4553942"/>
                <a:gd name="connsiteX13" fmla="*/ 2626478 w 3206582"/>
                <a:gd name="connsiteY13" fmla="*/ 2335750 h 4553942"/>
                <a:gd name="connsiteX14" fmla="*/ 2566829 w 3206582"/>
                <a:gd name="connsiteY14" fmla="*/ 3127719 h 4553942"/>
                <a:gd name="connsiteX15" fmla="*/ 1417942 w 3206582"/>
                <a:gd name="connsiteY15" fmla="*/ 3373226 h 4553942"/>
                <a:gd name="connsiteX16" fmla="*/ 2580491 w 3206582"/>
                <a:gd name="connsiteY16" fmla="*/ 3394378 h 4553942"/>
                <a:gd name="connsiteX17" fmla="*/ 1452325 w 3206582"/>
                <a:gd name="connsiteY17" fmla="*/ 3665551 h 4553942"/>
                <a:gd name="connsiteX18" fmla="*/ 2574380 w 3206582"/>
                <a:gd name="connsiteY18" fmla="*/ 3664691 h 4553942"/>
                <a:gd name="connsiteX19" fmla="*/ 1541632 w 3206582"/>
                <a:gd name="connsiteY19" fmla="*/ 3901450 h 4553942"/>
                <a:gd name="connsiteX20" fmla="*/ 2516971 w 3206582"/>
                <a:gd name="connsiteY20" fmla="*/ 3963188 h 4553942"/>
                <a:gd name="connsiteX21" fmla="*/ 1654854 w 3206582"/>
                <a:gd name="connsiteY21" fmla="*/ 4107326 h 4553942"/>
                <a:gd name="connsiteX22" fmla="*/ 2490293 w 3206582"/>
                <a:gd name="connsiteY22" fmla="*/ 4290910 h 4553942"/>
                <a:gd name="connsiteX23" fmla="*/ 837435 w 3206582"/>
                <a:gd name="connsiteY23" fmla="*/ 4308594 h 4553942"/>
                <a:gd name="connsiteX24" fmla="*/ 787916 w 3206582"/>
                <a:gd name="connsiteY24" fmla="*/ 3923400 h 4553942"/>
                <a:gd name="connsiteX25" fmla="*/ 704934 w 3206582"/>
                <a:gd name="connsiteY25" fmla="*/ 4408430 h 4553942"/>
                <a:gd name="connsiteX26" fmla="*/ 596829 w 3206582"/>
                <a:gd name="connsiteY26" fmla="*/ 3738271 h 4553942"/>
                <a:gd name="connsiteX27" fmla="*/ 509168 w 3206582"/>
                <a:gd name="connsiteY27" fmla="*/ 4553942 h 4553942"/>
                <a:gd name="connsiteX28" fmla="*/ 439043 w 3206582"/>
                <a:gd name="connsiteY28" fmla="*/ 4013661 h 4553942"/>
                <a:gd name="connsiteX29" fmla="*/ 366589 w 3206582"/>
                <a:gd name="connsiteY29" fmla="*/ 4312985 h 4553942"/>
                <a:gd name="connsiteX30" fmla="*/ 0 w 3206582"/>
                <a:gd name="connsiteY30" fmla="*/ 4319124 h 4553942"/>
                <a:gd name="connsiteX0" fmla="*/ 1409929 w 3206582"/>
                <a:gd name="connsiteY0" fmla="*/ 3195411 h 4553942"/>
                <a:gd name="connsiteX1" fmla="*/ 1276507 w 3206582"/>
                <a:gd name="connsiteY1" fmla="*/ 2776663 h 4553942"/>
                <a:gd name="connsiteX2" fmla="*/ 583252 w 3206582"/>
                <a:gd name="connsiteY2" fmla="*/ 2789811 h 4553942"/>
                <a:gd name="connsiteX3" fmla="*/ 587445 w 3206582"/>
                <a:gd name="connsiteY3" fmla="*/ 2352603 h 4553942"/>
                <a:gd name="connsiteX4" fmla="*/ 495498 w 3206582"/>
                <a:gd name="connsiteY4" fmla="*/ 2240365 h 4553942"/>
                <a:gd name="connsiteX5" fmla="*/ 654524 w 3206582"/>
                <a:gd name="connsiteY5" fmla="*/ 2116736 h 4553942"/>
                <a:gd name="connsiteX6" fmla="*/ 459334 w 3206582"/>
                <a:gd name="connsiteY6" fmla="*/ 2042534 h 4553942"/>
                <a:gd name="connsiteX7" fmla="*/ 566200 w 3206582"/>
                <a:gd name="connsiteY7" fmla="*/ 1837519 h 4553942"/>
                <a:gd name="connsiteX8" fmla="*/ 294996 w 3206582"/>
                <a:gd name="connsiteY8" fmla="*/ 1706738 h 4553942"/>
                <a:gd name="connsiteX9" fmla="*/ 661616 w 3206582"/>
                <a:gd name="connsiteY9" fmla="*/ 1249123 h 4553942"/>
                <a:gd name="connsiteX10" fmla="*/ 1142194 w 3206582"/>
                <a:gd name="connsiteY10" fmla="*/ 173026 h 4553942"/>
                <a:gd name="connsiteX11" fmla="*/ 2371115 w 3206582"/>
                <a:gd name="connsiteY11" fmla="*/ 84702 h 4553942"/>
                <a:gd name="connsiteX12" fmla="*/ 3203424 w 3206582"/>
                <a:gd name="connsiteY12" fmla="*/ 1366611 h 4553942"/>
                <a:gd name="connsiteX13" fmla="*/ 2626478 w 3206582"/>
                <a:gd name="connsiteY13" fmla="*/ 2335750 h 4553942"/>
                <a:gd name="connsiteX14" fmla="*/ 2566829 w 3206582"/>
                <a:gd name="connsiteY14" fmla="*/ 3127719 h 4553942"/>
                <a:gd name="connsiteX15" fmla="*/ 1417942 w 3206582"/>
                <a:gd name="connsiteY15" fmla="*/ 3373226 h 4553942"/>
                <a:gd name="connsiteX16" fmla="*/ 2580491 w 3206582"/>
                <a:gd name="connsiteY16" fmla="*/ 3394378 h 4553942"/>
                <a:gd name="connsiteX17" fmla="*/ 1452325 w 3206582"/>
                <a:gd name="connsiteY17" fmla="*/ 3665551 h 4553942"/>
                <a:gd name="connsiteX18" fmla="*/ 2574380 w 3206582"/>
                <a:gd name="connsiteY18" fmla="*/ 3664691 h 4553942"/>
                <a:gd name="connsiteX19" fmla="*/ 1541632 w 3206582"/>
                <a:gd name="connsiteY19" fmla="*/ 3901450 h 4553942"/>
                <a:gd name="connsiteX20" fmla="*/ 2516971 w 3206582"/>
                <a:gd name="connsiteY20" fmla="*/ 3963188 h 4553942"/>
                <a:gd name="connsiteX21" fmla="*/ 1654854 w 3206582"/>
                <a:gd name="connsiteY21" fmla="*/ 4107326 h 4553942"/>
                <a:gd name="connsiteX22" fmla="*/ 2490293 w 3206582"/>
                <a:gd name="connsiteY22" fmla="*/ 4290910 h 4553942"/>
                <a:gd name="connsiteX23" fmla="*/ 837435 w 3206582"/>
                <a:gd name="connsiteY23" fmla="*/ 4308594 h 4553942"/>
                <a:gd name="connsiteX24" fmla="*/ 767690 w 3206582"/>
                <a:gd name="connsiteY24" fmla="*/ 3917621 h 4553942"/>
                <a:gd name="connsiteX25" fmla="*/ 704934 w 3206582"/>
                <a:gd name="connsiteY25" fmla="*/ 4408430 h 4553942"/>
                <a:gd name="connsiteX26" fmla="*/ 596829 w 3206582"/>
                <a:gd name="connsiteY26" fmla="*/ 3738271 h 4553942"/>
                <a:gd name="connsiteX27" fmla="*/ 509168 w 3206582"/>
                <a:gd name="connsiteY27" fmla="*/ 4553942 h 4553942"/>
                <a:gd name="connsiteX28" fmla="*/ 439043 w 3206582"/>
                <a:gd name="connsiteY28" fmla="*/ 4013661 h 4553942"/>
                <a:gd name="connsiteX29" fmla="*/ 366589 w 3206582"/>
                <a:gd name="connsiteY29" fmla="*/ 4312985 h 4553942"/>
                <a:gd name="connsiteX30" fmla="*/ 0 w 3206582"/>
                <a:gd name="connsiteY30" fmla="*/ 4319124 h 4553942"/>
                <a:gd name="connsiteX0" fmla="*/ 1409929 w 3206582"/>
                <a:gd name="connsiteY0" fmla="*/ 3195411 h 4553942"/>
                <a:gd name="connsiteX1" fmla="*/ 1276507 w 3206582"/>
                <a:gd name="connsiteY1" fmla="*/ 2776663 h 4553942"/>
                <a:gd name="connsiteX2" fmla="*/ 583252 w 3206582"/>
                <a:gd name="connsiteY2" fmla="*/ 2789811 h 4553942"/>
                <a:gd name="connsiteX3" fmla="*/ 587445 w 3206582"/>
                <a:gd name="connsiteY3" fmla="*/ 2352603 h 4553942"/>
                <a:gd name="connsiteX4" fmla="*/ 495498 w 3206582"/>
                <a:gd name="connsiteY4" fmla="*/ 2240365 h 4553942"/>
                <a:gd name="connsiteX5" fmla="*/ 654524 w 3206582"/>
                <a:gd name="connsiteY5" fmla="*/ 2116736 h 4553942"/>
                <a:gd name="connsiteX6" fmla="*/ 459334 w 3206582"/>
                <a:gd name="connsiteY6" fmla="*/ 2042534 h 4553942"/>
                <a:gd name="connsiteX7" fmla="*/ 566200 w 3206582"/>
                <a:gd name="connsiteY7" fmla="*/ 1837519 h 4553942"/>
                <a:gd name="connsiteX8" fmla="*/ 294996 w 3206582"/>
                <a:gd name="connsiteY8" fmla="*/ 1706738 h 4553942"/>
                <a:gd name="connsiteX9" fmla="*/ 661616 w 3206582"/>
                <a:gd name="connsiteY9" fmla="*/ 1249123 h 4553942"/>
                <a:gd name="connsiteX10" fmla="*/ 1142194 w 3206582"/>
                <a:gd name="connsiteY10" fmla="*/ 173026 h 4553942"/>
                <a:gd name="connsiteX11" fmla="*/ 2371115 w 3206582"/>
                <a:gd name="connsiteY11" fmla="*/ 84702 h 4553942"/>
                <a:gd name="connsiteX12" fmla="*/ 3203424 w 3206582"/>
                <a:gd name="connsiteY12" fmla="*/ 1366611 h 4553942"/>
                <a:gd name="connsiteX13" fmla="*/ 2626478 w 3206582"/>
                <a:gd name="connsiteY13" fmla="*/ 2335750 h 4553942"/>
                <a:gd name="connsiteX14" fmla="*/ 2566829 w 3206582"/>
                <a:gd name="connsiteY14" fmla="*/ 3127719 h 4553942"/>
                <a:gd name="connsiteX15" fmla="*/ 1417942 w 3206582"/>
                <a:gd name="connsiteY15" fmla="*/ 3373226 h 4553942"/>
                <a:gd name="connsiteX16" fmla="*/ 2580491 w 3206582"/>
                <a:gd name="connsiteY16" fmla="*/ 3394378 h 4553942"/>
                <a:gd name="connsiteX17" fmla="*/ 1452325 w 3206582"/>
                <a:gd name="connsiteY17" fmla="*/ 3665551 h 4553942"/>
                <a:gd name="connsiteX18" fmla="*/ 2574380 w 3206582"/>
                <a:gd name="connsiteY18" fmla="*/ 3664691 h 4553942"/>
                <a:gd name="connsiteX19" fmla="*/ 1541632 w 3206582"/>
                <a:gd name="connsiteY19" fmla="*/ 3901450 h 4553942"/>
                <a:gd name="connsiteX20" fmla="*/ 2516971 w 3206582"/>
                <a:gd name="connsiteY20" fmla="*/ 3963188 h 4553942"/>
                <a:gd name="connsiteX21" fmla="*/ 1654854 w 3206582"/>
                <a:gd name="connsiteY21" fmla="*/ 4107326 h 4553942"/>
                <a:gd name="connsiteX22" fmla="*/ 2490293 w 3206582"/>
                <a:gd name="connsiteY22" fmla="*/ 4290910 h 4553942"/>
                <a:gd name="connsiteX23" fmla="*/ 837435 w 3206582"/>
                <a:gd name="connsiteY23" fmla="*/ 4308594 h 4553942"/>
                <a:gd name="connsiteX24" fmla="*/ 767690 w 3206582"/>
                <a:gd name="connsiteY24" fmla="*/ 3917621 h 4553942"/>
                <a:gd name="connsiteX25" fmla="*/ 704934 w 3206582"/>
                <a:gd name="connsiteY25" fmla="*/ 4408430 h 4553942"/>
                <a:gd name="connsiteX26" fmla="*/ 611276 w 3206582"/>
                <a:gd name="connsiteY26" fmla="*/ 3735382 h 4553942"/>
                <a:gd name="connsiteX27" fmla="*/ 509168 w 3206582"/>
                <a:gd name="connsiteY27" fmla="*/ 4553942 h 4553942"/>
                <a:gd name="connsiteX28" fmla="*/ 439043 w 3206582"/>
                <a:gd name="connsiteY28" fmla="*/ 4013661 h 4553942"/>
                <a:gd name="connsiteX29" fmla="*/ 366589 w 3206582"/>
                <a:gd name="connsiteY29" fmla="*/ 4312985 h 4553942"/>
                <a:gd name="connsiteX30" fmla="*/ 0 w 3206582"/>
                <a:gd name="connsiteY30" fmla="*/ 4319124 h 4553942"/>
                <a:gd name="connsiteX0" fmla="*/ 1409929 w 3206582"/>
                <a:gd name="connsiteY0" fmla="*/ 3195411 h 4553942"/>
                <a:gd name="connsiteX1" fmla="*/ 1276507 w 3206582"/>
                <a:gd name="connsiteY1" fmla="*/ 2776663 h 4553942"/>
                <a:gd name="connsiteX2" fmla="*/ 583252 w 3206582"/>
                <a:gd name="connsiteY2" fmla="*/ 2789811 h 4553942"/>
                <a:gd name="connsiteX3" fmla="*/ 587445 w 3206582"/>
                <a:gd name="connsiteY3" fmla="*/ 2352603 h 4553942"/>
                <a:gd name="connsiteX4" fmla="*/ 495498 w 3206582"/>
                <a:gd name="connsiteY4" fmla="*/ 2240365 h 4553942"/>
                <a:gd name="connsiteX5" fmla="*/ 654524 w 3206582"/>
                <a:gd name="connsiteY5" fmla="*/ 2116736 h 4553942"/>
                <a:gd name="connsiteX6" fmla="*/ 459334 w 3206582"/>
                <a:gd name="connsiteY6" fmla="*/ 2042534 h 4553942"/>
                <a:gd name="connsiteX7" fmla="*/ 566200 w 3206582"/>
                <a:gd name="connsiteY7" fmla="*/ 1837519 h 4553942"/>
                <a:gd name="connsiteX8" fmla="*/ 294996 w 3206582"/>
                <a:gd name="connsiteY8" fmla="*/ 1706738 h 4553942"/>
                <a:gd name="connsiteX9" fmla="*/ 661616 w 3206582"/>
                <a:gd name="connsiteY9" fmla="*/ 1249123 h 4553942"/>
                <a:gd name="connsiteX10" fmla="*/ 1142194 w 3206582"/>
                <a:gd name="connsiteY10" fmla="*/ 173026 h 4553942"/>
                <a:gd name="connsiteX11" fmla="*/ 2371115 w 3206582"/>
                <a:gd name="connsiteY11" fmla="*/ 84702 h 4553942"/>
                <a:gd name="connsiteX12" fmla="*/ 3203424 w 3206582"/>
                <a:gd name="connsiteY12" fmla="*/ 1366611 h 4553942"/>
                <a:gd name="connsiteX13" fmla="*/ 2626478 w 3206582"/>
                <a:gd name="connsiteY13" fmla="*/ 2335750 h 4553942"/>
                <a:gd name="connsiteX14" fmla="*/ 2566829 w 3206582"/>
                <a:gd name="connsiteY14" fmla="*/ 3127719 h 4553942"/>
                <a:gd name="connsiteX15" fmla="*/ 1417942 w 3206582"/>
                <a:gd name="connsiteY15" fmla="*/ 3373226 h 4553942"/>
                <a:gd name="connsiteX16" fmla="*/ 2580491 w 3206582"/>
                <a:gd name="connsiteY16" fmla="*/ 3394378 h 4553942"/>
                <a:gd name="connsiteX17" fmla="*/ 1452325 w 3206582"/>
                <a:gd name="connsiteY17" fmla="*/ 3665551 h 4553942"/>
                <a:gd name="connsiteX18" fmla="*/ 2574380 w 3206582"/>
                <a:gd name="connsiteY18" fmla="*/ 3664691 h 4553942"/>
                <a:gd name="connsiteX19" fmla="*/ 1541632 w 3206582"/>
                <a:gd name="connsiteY19" fmla="*/ 3901450 h 4553942"/>
                <a:gd name="connsiteX20" fmla="*/ 2516971 w 3206582"/>
                <a:gd name="connsiteY20" fmla="*/ 3963188 h 4553942"/>
                <a:gd name="connsiteX21" fmla="*/ 1654854 w 3206582"/>
                <a:gd name="connsiteY21" fmla="*/ 4107326 h 4553942"/>
                <a:gd name="connsiteX22" fmla="*/ 2490293 w 3206582"/>
                <a:gd name="connsiteY22" fmla="*/ 4290910 h 4553942"/>
                <a:gd name="connsiteX23" fmla="*/ 837435 w 3206582"/>
                <a:gd name="connsiteY23" fmla="*/ 4308594 h 4553942"/>
                <a:gd name="connsiteX24" fmla="*/ 767690 w 3206582"/>
                <a:gd name="connsiteY24" fmla="*/ 3917621 h 4553942"/>
                <a:gd name="connsiteX25" fmla="*/ 704934 w 3206582"/>
                <a:gd name="connsiteY25" fmla="*/ 4408430 h 4553942"/>
                <a:gd name="connsiteX26" fmla="*/ 611276 w 3206582"/>
                <a:gd name="connsiteY26" fmla="*/ 3735382 h 4553942"/>
                <a:gd name="connsiteX27" fmla="*/ 509168 w 3206582"/>
                <a:gd name="connsiteY27" fmla="*/ 4553942 h 4553942"/>
                <a:gd name="connsiteX28" fmla="*/ 439043 w 3206582"/>
                <a:gd name="connsiteY28" fmla="*/ 4013661 h 4553942"/>
                <a:gd name="connsiteX29" fmla="*/ 366589 w 3206582"/>
                <a:gd name="connsiteY29" fmla="*/ 4312985 h 4553942"/>
                <a:gd name="connsiteX30" fmla="*/ 0 w 3206582"/>
                <a:gd name="connsiteY30" fmla="*/ 4319124 h 4553942"/>
                <a:gd name="connsiteX0" fmla="*/ 1409929 w 3206582"/>
                <a:gd name="connsiteY0" fmla="*/ 3195411 h 4553942"/>
                <a:gd name="connsiteX1" fmla="*/ 1276507 w 3206582"/>
                <a:gd name="connsiteY1" fmla="*/ 2776663 h 4553942"/>
                <a:gd name="connsiteX2" fmla="*/ 583252 w 3206582"/>
                <a:gd name="connsiteY2" fmla="*/ 2789811 h 4553942"/>
                <a:gd name="connsiteX3" fmla="*/ 587445 w 3206582"/>
                <a:gd name="connsiteY3" fmla="*/ 2352603 h 4553942"/>
                <a:gd name="connsiteX4" fmla="*/ 495498 w 3206582"/>
                <a:gd name="connsiteY4" fmla="*/ 2240365 h 4553942"/>
                <a:gd name="connsiteX5" fmla="*/ 654524 w 3206582"/>
                <a:gd name="connsiteY5" fmla="*/ 2116736 h 4553942"/>
                <a:gd name="connsiteX6" fmla="*/ 459334 w 3206582"/>
                <a:gd name="connsiteY6" fmla="*/ 2042534 h 4553942"/>
                <a:gd name="connsiteX7" fmla="*/ 566200 w 3206582"/>
                <a:gd name="connsiteY7" fmla="*/ 1837519 h 4553942"/>
                <a:gd name="connsiteX8" fmla="*/ 294996 w 3206582"/>
                <a:gd name="connsiteY8" fmla="*/ 1706738 h 4553942"/>
                <a:gd name="connsiteX9" fmla="*/ 661616 w 3206582"/>
                <a:gd name="connsiteY9" fmla="*/ 1249123 h 4553942"/>
                <a:gd name="connsiteX10" fmla="*/ 1142194 w 3206582"/>
                <a:gd name="connsiteY10" fmla="*/ 173026 h 4553942"/>
                <a:gd name="connsiteX11" fmla="*/ 2371115 w 3206582"/>
                <a:gd name="connsiteY11" fmla="*/ 84702 h 4553942"/>
                <a:gd name="connsiteX12" fmla="*/ 3203424 w 3206582"/>
                <a:gd name="connsiteY12" fmla="*/ 1366611 h 4553942"/>
                <a:gd name="connsiteX13" fmla="*/ 2626478 w 3206582"/>
                <a:gd name="connsiteY13" fmla="*/ 2335750 h 4553942"/>
                <a:gd name="connsiteX14" fmla="*/ 2566829 w 3206582"/>
                <a:gd name="connsiteY14" fmla="*/ 3127719 h 4553942"/>
                <a:gd name="connsiteX15" fmla="*/ 1417942 w 3206582"/>
                <a:gd name="connsiteY15" fmla="*/ 3373226 h 4553942"/>
                <a:gd name="connsiteX16" fmla="*/ 2580491 w 3206582"/>
                <a:gd name="connsiteY16" fmla="*/ 3394378 h 4553942"/>
                <a:gd name="connsiteX17" fmla="*/ 1452325 w 3206582"/>
                <a:gd name="connsiteY17" fmla="*/ 3665551 h 4553942"/>
                <a:gd name="connsiteX18" fmla="*/ 2574380 w 3206582"/>
                <a:gd name="connsiteY18" fmla="*/ 3664691 h 4553942"/>
                <a:gd name="connsiteX19" fmla="*/ 1541632 w 3206582"/>
                <a:gd name="connsiteY19" fmla="*/ 3901450 h 4553942"/>
                <a:gd name="connsiteX20" fmla="*/ 2516971 w 3206582"/>
                <a:gd name="connsiteY20" fmla="*/ 3963188 h 4553942"/>
                <a:gd name="connsiteX21" fmla="*/ 1654854 w 3206582"/>
                <a:gd name="connsiteY21" fmla="*/ 4107326 h 4553942"/>
                <a:gd name="connsiteX22" fmla="*/ 2490293 w 3206582"/>
                <a:gd name="connsiteY22" fmla="*/ 4290910 h 4553942"/>
                <a:gd name="connsiteX23" fmla="*/ 837435 w 3206582"/>
                <a:gd name="connsiteY23" fmla="*/ 4308594 h 4553942"/>
                <a:gd name="connsiteX24" fmla="*/ 767690 w 3206582"/>
                <a:gd name="connsiteY24" fmla="*/ 3917621 h 4553942"/>
                <a:gd name="connsiteX25" fmla="*/ 704934 w 3206582"/>
                <a:gd name="connsiteY25" fmla="*/ 4408430 h 4553942"/>
                <a:gd name="connsiteX26" fmla="*/ 611276 w 3206582"/>
                <a:gd name="connsiteY26" fmla="*/ 3735382 h 4553942"/>
                <a:gd name="connsiteX27" fmla="*/ 509168 w 3206582"/>
                <a:gd name="connsiteY27" fmla="*/ 4553942 h 4553942"/>
                <a:gd name="connsiteX28" fmla="*/ 439043 w 3206582"/>
                <a:gd name="connsiteY28" fmla="*/ 4013661 h 4553942"/>
                <a:gd name="connsiteX29" fmla="*/ 366589 w 3206582"/>
                <a:gd name="connsiteY29" fmla="*/ 4312985 h 4553942"/>
                <a:gd name="connsiteX30" fmla="*/ 0 w 3206582"/>
                <a:gd name="connsiteY30" fmla="*/ 4319124 h 4553942"/>
                <a:gd name="connsiteX0" fmla="*/ 2207863 w 4004516"/>
                <a:gd name="connsiteY0" fmla="*/ 3195411 h 4553942"/>
                <a:gd name="connsiteX1" fmla="*/ 2074441 w 4004516"/>
                <a:gd name="connsiteY1" fmla="*/ 2776663 h 4553942"/>
                <a:gd name="connsiteX2" fmla="*/ 1381186 w 4004516"/>
                <a:gd name="connsiteY2" fmla="*/ 2789811 h 4553942"/>
                <a:gd name="connsiteX3" fmla="*/ 1385379 w 4004516"/>
                <a:gd name="connsiteY3" fmla="*/ 2352603 h 4553942"/>
                <a:gd name="connsiteX4" fmla="*/ 1293432 w 4004516"/>
                <a:gd name="connsiteY4" fmla="*/ 2240365 h 4553942"/>
                <a:gd name="connsiteX5" fmla="*/ 1452458 w 4004516"/>
                <a:gd name="connsiteY5" fmla="*/ 2116736 h 4553942"/>
                <a:gd name="connsiteX6" fmla="*/ 1257268 w 4004516"/>
                <a:gd name="connsiteY6" fmla="*/ 2042534 h 4553942"/>
                <a:gd name="connsiteX7" fmla="*/ 1364134 w 4004516"/>
                <a:gd name="connsiteY7" fmla="*/ 1837519 h 4553942"/>
                <a:gd name="connsiteX8" fmla="*/ 1092930 w 4004516"/>
                <a:gd name="connsiteY8" fmla="*/ 1706738 h 4553942"/>
                <a:gd name="connsiteX9" fmla="*/ 1459550 w 4004516"/>
                <a:gd name="connsiteY9" fmla="*/ 1249123 h 4553942"/>
                <a:gd name="connsiteX10" fmla="*/ 1940128 w 4004516"/>
                <a:gd name="connsiteY10" fmla="*/ 173026 h 4553942"/>
                <a:gd name="connsiteX11" fmla="*/ 3169049 w 4004516"/>
                <a:gd name="connsiteY11" fmla="*/ 84702 h 4553942"/>
                <a:gd name="connsiteX12" fmla="*/ 4001358 w 4004516"/>
                <a:gd name="connsiteY12" fmla="*/ 1366611 h 4553942"/>
                <a:gd name="connsiteX13" fmla="*/ 3424412 w 4004516"/>
                <a:gd name="connsiteY13" fmla="*/ 2335750 h 4553942"/>
                <a:gd name="connsiteX14" fmla="*/ 3364763 w 4004516"/>
                <a:gd name="connsiteY14" fmla="*/ 3127719 h 4553942"/>
                <a:gd name="connsiteX15" fmla="*/ 2215876 w 4004516"/>
                <a:gd name="connsiteY15" fmla="*/ 3373226 h 4553942"/>
                <a:gd name="connsiteX16" fmla="*/ 3378425 w 4004516"/>
                <a:gd name="connsiteY16" fmla="*/ 3394378 h 4553942"/>
                <a:gd name="connsiteX17" fmla="*/ 2250259 w 4004516"/>
                <a:gd name="connsiteY17" fmla="*/ 3665551 h 4553942"/>
                <a:gd name="connsiteX18" fmla="*/ 3372314 w 4004516"/>
                <a:gd name="connsiteY18" fmla="*/ 3664691 h 4553942"/>
                <a:gd name="connsiteX19" fmla="*/ 2339566 w 4004516"/>
                <a:gd name="connsiteY19" fmla="*/ 3901450 h 4553942"/>
                <a:gd name="connsiteX20" fmla="*/ 3314905 w 4004516"/>
                <a:gd name="connsiteY20" fmla="*/ 3963188 h 4553942"/>
                <a:gd name="connsiteX21" fmla="*/ 2452788 w 4004516"/>
                <a:gd name="connsiteY21" fmla="*/ 4107326 h 4553942"/>
                <a:gd name="connsiteX22" fmla="*/ 3288227 w 4004516"/>
                <a:gd name="connsiteY22" fmla="*/ 4290910 h 4553942"/>
                <a:gd name="connsiteX23" fmla="*/ 1635369 w 4004516"/>
                <a:gd name="connsiteY23" fmla="*/ 4308594 h 4553942"/>
                <a:gd name="connsiteX24" fmla="*/ 1565624 w 4004516"/>
                <a:gd name="connsiteY24" fmla="*/ 3917621 h 4553942"/>
                <a:gd name="connsiteX25" fmla="*/ 1502868 w 4004516"/>
                <a:gd name="connsiteY25" fmla="*/ 4408430 h 4553942"/>
                <a:gd name="connsiteX26" fmla="*/ 1409210 w 4004516"/>
                <a:gd name="connsiteY26" fmla="*/ 3735382 h 4553942"/>
                <a:gd name="connsiteX27" fmla="*/ 1307102 w 4004516"/>
                <a:gd name="connsiteY27" fmla="*/ 4553942 h 4553942"/>
                <a:gd name="connsiteX28" fmla="*/ 1236977 w 4004516"/>
                <a:gd name="connsiteY28" fmla="*/ 4013661 h 4553942"/>
                <a:gd name="connsiteX29" fmla="*/ 1164523 w 4004516"/>
                <a:gd name="connsiteY29" fmla="*/ 4312985 h 4553942"/>
                <a:gd name="connsiteX30" fmla="*/ 0 w 4004516"/>
                <a:gd name="connsiteY30" fmla="*/ 4310057 h 4553942"/>
                <a:gd name="connsiteX0" fmla="*/ 2216930 w 4013583"/>
                <a:gd name="connsiteY0" fmla="*/ 3195411 h 4553942"/>
                <a:gd name="connsiteX1" fmla="*/ 2083508 w 4013583"/>
                <a:gd name="connsiteY1" fmla="*/ 2776663 h 4553942"/>
                <a:gd name="connsiteX2" fmla="*/ 1390253 w 4013583"/>
                <a:gd name="connsiteY2" fmla="*/ 2789811 h 4553942"/>
                <a:gd name="connsiteX3" fmla="*/ 1394446 w 4013583"/>
                <a:gd name="connsiteY3" fmla="*/ 2352603 h 4553942"/>
                <a:gd name="connsiteX4" fmla="*/ 1302499 w 4013583"/>
                <a:gd name="connsiteY4" fmla="*/ 2240365 h 4553942"/>
                <a:gd name="connsiteX5" fmla="*/ 1461525 w 4013583"/>
                <a:gd name="connsiteY5" fmla="*/ 2116736 h 4553942"/>
                <a:gd name="connsiteX6" fmla="*/ 1266335 w 4013583"/>
                <a:gd name="connsiteY6" fmla="*/ 2042534 h 4553942"/>
                <a:gd name="connsiteX7" fmla="*/ 1373201 w 4013583"/>
                <a:gd name="connsiteY7" fmla="*/ 1837519 h 4553942"/>
                <a:gd name="connsiteX8" fmla="*/ 1101997 w 4013583"/>
                <a:gd name="connsiteY8" fmla="*/ 1706738 h 4553942"/>
                <a:gd name="connsiteX9" fmla="*/ 1468617 w 4013583"/>
                <a:gd name="connsiteY9" fmla="*/ 1249123 h 4553942"/>
                <a:gd name="connsiteX10" fmla="*/ 1949195 w 4013583"/>
                <a:gd name="connsiteY10" fmla="*/ 173026 h 4553942"/>
                <a:gd name="connsiteX11" fmla="*/ 3178116 w 4013583"/>
                <a:gd name="connsiteY11" fmla="*/ 84702 h 4553942"/>
                <a:gd name="connsiteX12" fmla="*/ 4010425 w 4013583"/>
                <a:gd name="connsiteY12" fmla="*/ 1366611 h 4553942"/>
                <a:gd name="connsiteX13" fmla="*/ 3433479 w 4013583"/>
                <a:gd name="connsiteY13" fmla="*/ 2335750 h 4553942"/>
                <a:gd name="connsiteX14" fmla="*/ 3373830 w 4013583"/>
                <a:gd name="connsiteY14" fmla="*/ 3127719 h 4553942"/>
                <a:gd name="connsiteX15" fmla="*/ 2224943 w 4013583"/>
                <a:gd name="connsiteY15" fmla="*/ 3373226 h 4553942"/>
                <a:gd name="connsiteX16" fmla="*/ 3387492 w 4013583"/>
                <a:gd name="connsiteY16" fmla="*/ 3394378 h 4553942"/>
                <a:gd name="connsiteX17" fmla="*/ 2259326 w 4013583"/>
                <a:gd name="connsiteY17" fmla="*/ 3665551 h 4553942"/>
                <a:gd name="connsiteX18" fmla="*/ 3381381 w 4013583"/>
                <a:gd name="connsiteY18" fmla="*/ 3664691 h 4553942"/>
                <a:gd name="connsiteX19" fmla="*/ 2348633 w 4013583"/>
                <a:gd name="connsiteY19" fmla="*/ 3901450 h 4553942"/>
                <a:gd name="connsiteX20" fmla="*/ 3323972 w 4013583"/>
                <a:gd name="connsiteY20" fmla="*/ 3963188 h 4553942"/>
                <a:gd name="connsiteX21" fmla="*/ 2461855 w 4013583"/>
                <a:gd name="connsiteY21" fmla="*/ 4107326 h 4553942"/>
                <a:gd name="connsiteX22" fmla="*/ 3297294 w 4013583"/>
                <a:gd name="connsiteY22" fmla="*/ 4290910 h 4553942"/>
                <a:gd name="connsiteX23" fmla="*/ 1644436 w 4013583"/>
                <a:gd name="connsiteY23" fmla="*/ 4308594 h 4553942"/>
                <a:gd name="connsiteX24" fmla="*/ 1574691 w 4013583"/>
                <a:gd name="connsiteY24" fmla="*/ 3917621 h 4553942"/>
                <a:gd name="connsiteX25" fmla="*/ 1511935 w 4013583"/>
                <a:gd name="connsiteY25" fmla="*/ 4408430 h 4553942"/>
                <a:gd name="connsiteX26" fmla="*/ 1418277 w 4013583"/>
                <a:gd name="connsiteY26" fmla="*/ 3735382 h 4553942"/>
                <a:gd name="connsiteX27" fmla="*/ 1316169 w 4013583"/>
                <a:gd name="connsiteY27" fmla="*/ 4553942 h 4553942"/>
                <a:gd name="connsiteX28" fmla="*/ 1246044 w 4013583"/>
                <a:gd name="connsiteY28" fmla="*/ 4013661 h 4553942"/>
                <a:gd name="connsiteX29" fmla="*/ 1173590 w 4013583"/>
                <a:gd name="connsiteY29" fmla="*/ 4312985 h 4553942"/>
                <a:gd name="connsiteX30" fmla="*/ 0 w 4013583"/>
                <a:gd name="connsiteY30" fmla="*/ 4328191 h 4553942"/>
                <a:gd name="connsiteX0" fmla="*/ 2216930 w 4013583"/>
                <a:gd name="connsiteY0" fmla="*/ 3195411 h 4553942"/>
                <a:gd name="connsiteX1" fmla="*/ 2083508 w 4013583"/>
                <a:gd name="connsiteY1" fmla="*/ 2776663 h 4553942"/>
                <a:gd name="connsiteX2" fmla="*/ 1390253 w 4013583"/>
                <a:gd name="connsiteY2" fmla="*/ 2789811 h 4553942"/>
                <a:gd name="connsiteX3" fmla="*/ 1394446 w 4013583"/>
                <a:gd name="connsiteY3" fmla="*/ 2352603 h 4553942"/>
                <a:gd name="connsiteX4" fmla="*/ 1302499 w 4013583"/>
                <a:gd name="connsiteY4" fmla="*/ 2240365 h 4553942"/>
                <a:gd name="connsiteX5" fmla="*/ 1461525 w 4013583"/>
                <a:gd name="connsiteY5" fmla="*/ 2116736 h 4553942"/>
                <a:gd name="connsiteX6" fmla="*/ 1266335 w 4013583"/>
                <a:gd name="connsiteY6" fmla="*/ 2042534 h 4553942"/>
                <a:gd name="connsiteX7" fmla="*/ 1373201 w 4013583"/>
                <a:gd name="connsiteY7" fmla="*/ 1837519 h 4553942"/>
                <a:gd name="connsiteX8" fmla="*/ 1101997 w 4013583"/>
                <a:gd name="connsiteY8" fmla="*/ 1706738 h 4553942"/>
                <a:gd name="connsiteX9" fmla="*/ 1468617 w 4013583"/>
                <a:gd name="connsiteY9" fmla="*/ 1249123 h 4553942"/>
                <a:gd name="connsiteX10" fmla="*/ 1949195 w 4013583"/>
                <a:gd name="connsiteY10" fmla="*/ 173026 h 4553942"/>
                <a:gd name="connsiteX11" fmla="*/ 3178116 w 4013583"/>
                <a:gd name="connsiteY11" fmla="*/ 84702 h 4553942"/>
                <a:gd name="connsiteX12" fmla="*/ 4010425 w 4013583"/>
                <a:gd name="connsiteY12" fmla="*/ 1366611 h 4553942"/>
                <a:gd name="connsiteX13" fmla="*/ 3433479 w 4013583"/>
                <a:gd name="connsiteY13" fmla="*/ 2335750 h 4553942"/>
                <a:gd name="connsiteX14" fmla="*/ 3373830 w 4013583"/>
                <a:gd name="connsiteY14" fmla="*/ 3127719 h 4553942"/>
                <a:gd name="connsiteX15" fmla="*/ 2224943 w 4013583"/>
                <a:gd name="connsiteY15" fmla="*/ 3373226 h 4553942"/>
                <a:gd name="connsiteX16" fmla="*/ 3387492 w 4013583"/>
                <a:gd name="connsiteY16" fmla="*/ 3394378 h 4553942"/>
                <a:gd name="connsiteX17" fmla="*/ 2259326 w 4013583"/>
                <a:gd name="connsiteY17" fmla="*/ 3665551 h 4553942"/>
                <a:gd name="connsiteX18" fmla="*/ 3381381 w 4013583"/>
                <a:gd name="connsiteY18" fmla="*/ 3664691 h 4553942"/>
                <a:gd name="connsiteX19" fmla="*/ 2348633 w 4013583"/>
                <a:gd name="connsiteY19" fmla="*/ 3901450 h 4553942"/>
                <a:gd name="connsiteX20" fmla="*/ 3323972 w 4013583"/>
                <a:gd name="connsiteY20" fmla="*/ 3963188 h 4553942"/>
                <a:gd name="connsiteX21" fmla="*/ 2461855 w 4013583"/>
                <a:gd name="connsiteY21" fmla="*/ 4107326 h 4553942"/>
                <a:gd name="connsiteX22" fmla="*/ 3297294 w 4013583"/>
                <a:gd name="connsiteY22" fmla="*/ 4290910 h 4553942"/>
                <a:gd name="connsiteX23" fmla="*/ 1644436 w 4013583"/>
                <a:gd name="connsiteY23" fmla="*/ 4308594 h 4553942"/>
                <a:gd name="connsiteX24" fmla="*/ 1574691 w 4013583"/>
                <a:gd name="connsiteY24" fmla="*/ 3917621 h 4553942"/>
                <a:gd name="connsiteX25" fmla="*/ 1511935 w 4013583"/>
                <a:gd name="connsiteY25" fmla="*/ 4408430 h 4553942"/>
                <a:gd name="connsiteX26" fmla="*/ 1418277 w 4013583"/>
                <a:gd name="connsiteY26" fmla="*/ 3735382 h 4553942"/>
                <a:gd name="connsiteX27" fmla="*/ 1316169 w 4013583"/>
                <a:gd name="connsiteY27" fmla="*/ 4553942 h 4553942"/>
                <a:gd name="connsiteX28" fmla="*/ 1246044 w 4013583"/>
                <a:gd name="connsiteY28" fmla="*/ 4013661 h 4553942"/>
                <a:gd name="connsiteX29" fmla="*/ 983173 w 4013583"/>
                <a:gd name="connsiteY29" fmla="*/ 4322052 h 4553942"/>
                <a:gd name="connsiteX30" fmla="*/ 0 w 4013583"/>
                <a:gd name="connsiteY30" fmla="*/ 4328191 h 4553942"/>
                <a:gd name="connsiteX0" fmla="*/ 2216930 w 4013583"/>
                <a:gd name="connsiteY0" fmla="*/ 3195411 h 4553942"/>
                <a:gd name="connsiteX1" fmla="*/ 2083508 w 4013583"/>
                <a:gd name="connsiteY1" fmla="*/ 2776663 h 4553942"/>
                <a:gd name="connsiteX2" fmla="*/ 1390253 w 4013583"/>
                <a:gd name="connsiteY2" fmla="*/ 2789811 h 4553942"/>
                <a:gd name="connsiteX3" fmla="*/ 1394446 w 4013583"/>
                <a:gd name="connsiteY3" fmla="*/ 2352603 h 4553942"/>
                <a:gd name="connsiteX4" fmla="*/ 1302499 w 4013583"/>
                <a:gd name="connsiteY4" fmla="*/ 2240365 h 4553942"/>
                <a:gd name="connsiteX5" fmla="*/ 1461525 w 4013583"/>
                <a:gd name="connsiteY5" fmla="*/ 2116736 h 4553942"/>
                <a:gd name="connsiteX6" fmla="*/ 1266335 w 4013583"/>
                <a:gd name="connsiteY6" fmla="*/ 2042534 h 4553942"/>
                <a:gd name="connsiteX7" fmla="*/ 1373201 w 4013583"/>
                <a:gd name="connsiteY7" fmla="*/ 1837519 h 4553942"/>
                <a:gd name="connsiteX8" fmla="*/ 1101997 w 4013583"/>
                <a:gd name="connsiteY8" fmla="*/ 1706738 h 4553942"/>
                <a:gd name="connsiteX9" fmla="*/ 1468617 w 4013583"/>
                <a:gd name="connsiteY9" fmla="*/ 1249123 h 4553942"/>
                <a:gd name="connsiteX10" fmla="*/ 1949195 w 4013583"/>
                <a:gd name="connsiteY10" fmla="*/ 173026 h 4553942"/>
                <a:gd name="connsiteX11" fmla="*/ 3178116 w 4013583"/>
                <a:gd name="connsiteY11" fmla="*/ 84702 h 4553942"/>
                <a:gd name="connsiteX12" fmla="*/ 4010425 w 4013583"/>
                <a:gd name="connsiteY12" fmla="*/ 1366611 h 4553942"/>
                <a:gd name="connsiteX13" fmla="*/ 3433479 w 4013583"/>
                <a:gd name="connsiteY13" fmla="*/ 2335750 h 4553942"/>
                <a:gd name="connsiteX14" fmla="*/ 3373830 w 4013583"/>
                <a:gd name="connsiteY14" fmla="*/ 3127719 h 4553942"/>
                <a:gd name="connsiteX15" fmla="*/ 2224943 w 4013583"/>
                <a:gd name="connsiteY15" fmla="*/ 3373226 h 4553942"/>
                <a:gd name="connsiteX16" fmla="*/ 3387492 w 4013583"/>
                <a:gd name="connsiteY16" fmla="*/ 3394378 h 4553942"/>
                <a:gd name="connsiteX17" fmla="*/ 2259326 w 4013583"/>
                <a:gd name="connsiteY17" fmla="*/ 3665551 h 4553942"/>
                <a:gd name="connsiteX18" fmla="*/ 3381381 w 4013583"/>
                <a:gd name="connsiteY18" fmla="*/ 3664691 h 4553942"/>
                <a:gd name="connsiteX19" fmla="*/ 2348633 w 4013583"/>
                <a:gd name="connsiteY19" fmla="*/ 3901450 h 4553942"/>
                <a:gd name="connsiteX20" fmla="*/ 3323972 w 4013583"/>
                <a:gd name="connsiteY20" fmla="*/ 3963188 h 4553942"/>
                <a:gd name="connsiteX21" fmla="*/ 2461855 w 4013583"/>
                <a:gd name="connsiteY21" fmla="*/ 4107326 h 4553942"/>
                <a:gd name="connsiteX22" fmla="*/ 3297294 w 4013583"/>
                <a:gd name="connsiteY22" fmla="*/ 4290910 h 4553942"/>
                <a:gd name="connsiteX23" fmla="*/ 1644436 w 4013583"/>
                <a:gd name="connsiteY23" fmla="*/ 4308594 h 4553942"/>
                <a:gd name="connsiteX24" fmla="*/ 1574691 w 4013583"/>
                <a:gd name="connsiteY24" fmla="*/ 3917621 h 4553942"/>
                <a:gd name="connsiteX25" fmla="*/ 1511935 w 4013583"/>
                <a:gd name="connsiteY25" fmla="*/ 4408430 h 4553942"/>
                <a:gd name="connsiteX26" fmla="*/ 1418277 w 4013583"/>
                <a:gd name="connsiteY26" fmla="*/ 3735382 h 4553942"/>
                <a:gd name="connsiteX27" fmla="*/ 1316169 w 4013583"/>
                <a:gd name="connsiteY27" fmla="*/ 4553942 h 4553942"/>
                <a:gd name="connsiteX28" fmla="*/ 1110032 w 4013583"/>
                <a:gd name="connsiteY28" fmla="*/ 4004594 h 4553942"/>
                <a:gd name="connsiteX29" fmla="*/ 983173 w 4013583"/>
                <a:gd name="connsiteY29" fmla="*/ 4322052 h 4553942"/>
                <a:gd name="connsiteX30" fmla="*/ 0 w 4013583"/>
                <a:gd name="connsiteY30" fmla="*/ 4328191 h 4553942"/>
                <a:gd name="connsiteX0" fmla="*/ 2216930 w 4013583"/>
                <a:gd name="connsiteY0" fmla="*/ 3195411 h 4553942"/>
                <a:gd name="connsiteX1" fmla="*/ 2083508 w 4013583"/>
                <a:gd name="connsiteY1" fmla="*/ 2776663 h 4553942"/>
                <a:gd name="connsiteX2" fmla="*/ 1390253 w 4013583"/>
                <a:gd name="connsiteY2" fmla="*/ 2789811 h 4553942"/>
                <a:gd name="connsiteX3" fmla="*/ 1394446 w 4013583"/>
                <a:gd name="connsiteY3" fmla="*/ 2352603 h 4553942"/>
                <a:gd name="connsiteX4" fmla="*/ 1302499 w 4013583"/>
                <a:gd name="connsiteY4" fmla="*/ 2240365 h 4553942"/>
                <a:gd name="connsiteX5" fmla="*/ 1461525 w 4013583"/>
                <a:gd name="connsiteY5" fmla="*/ 2116736 h 4553942"/>
                <a:gd name="connsiteX6" fmla="*/ 1266335 w 4013583"/>
                <a:gd name="connsiteY6" fmla="*/ 2042534 h 4553942"/>
                <a:gd name="connsiteX7" fmla="*/ 1373201 w 4013583"/>
                <a:gd name="connsiteY7" fmla="*/ 1837519 h 4553942"/>
                <a:gd name="connsiteX8" fmla="*/ 1101997 w 4013583"/>
                <a:gd name="connsiteY8" fmla="*/ 1706738 h 4553942"/>
                <a:gd name="connsiteX9" fmla="*/ 1468617 w 4013583"/>
                <a:gd name="connsiteY9" fmla="*/ 1249123 h 4553942"/>
                <a:gd name="connsiteX10" fmla="*/ 1949195 w 4013583"/>
                <a:gd name="connsiteY10" fmla="*/ 173026 h 4553942"/>
                <a:gd name="connsiteX11" fmla="*/ 3178116 w 4013583"/>
                <a:gd name="connsiteY11" fmla="*/ 84702 h 4553942"/>
                <a:gd name="connsiteX12" fmla="*/ 4010425 w 4013583"/>
                <a:gd name="connsiteY12" fmla="*/ 1366611 h 4553942"/>
                <a:gd name="connsiteX13" fmla="*/ 3433479 w 4013583"/>
                <a:gd name="connsiteY13" fmla="*/ 2335750 h 4553942"/>
                <a:gd name="connsiteX14" fmla="*/ 3373830 w 4013583"/>
                <a:gd name="connsiteY14" fmla="*/ 3127719 h 4553942"/>
                <a:gd name="connsiteX15" fmla="*/ 2224943 w 4013583"/>
                <a:gd name="connsiteY15" fmla="*/ 3373226 h 4553942"/>
                <a:gd name="connsiteX16" fmla="*/ 3387492 w 4013583"/>
                <a:gd name="connsiteY16" fmla="*/ 3394378 h 4553942"/>
                <a:gd name="connsiteX17" fmla="*/ 2259326 w 4013583"/>
                <a:gd name="connsiteY17" fmla="*/ 3665551 h 4553942"/>
                <a:gd name="connsiteX18" fmla="*/ 3381381 w 4013583"/>
                <a:gd name="connsiteY18" fmla="*/ 3664691 h 4553942"/>
                <a:gd name="connsiteX19" fmla="*/ 2348633 w 4013583"/>
                <a:gd name="connsiteY19" fmla="*/ 3901450 h 4553942"/>
                <a:gd name="connsiteX20" fmla="*/ 3323972 w 4013583"/>
                <a:gd name="connsiteY20" fmla="*/ 3963188 h 4553942"/>
                <a:gd name="connsiteX21" fmla="*/ 2461855 w 4013583"/>
                <a:gd name="connsiteY21" fmla="*/ 4107326 h 4553942"/>
                <a:gd name="connsiteX22" fmla="*/ 3297294 w 4013583"/>
                <a:gd name="connsiteY22" fmla="*/ 4290910 h 4553942"/>
                <a:gd name="connsiteX23" fmla="*/ 1644436 w 4013583"/>
                <a:gd name="connsiteY23" fmla="*/ 4308594 h 4553942"/>
                <a:gd name="connsiteX24" fmla="*/ 1574691 w 4013583"/>
                <a:gd name="connsiteY24" fmla="*/ 3917621 h 4553942"/>
                <a:gd name="connsiteX25" fmla="*/ 1511935 w 4013583"/>
                <a:gd name="connsiteY25" fmla="*/ 4408430 h 4553942"/>
                <a:gd name="connsiteX26" fmla="*/ 1418277 w 4013583"/>
                <a:gd name="connsiteY26" fmla="*/ 3735382 h 4553942"/>
                <a:gd name="connsiteX27" fmla="*/ 1316169 w 4013583"/>
                <a:gd name="connsiteY27" fmla="*/ 4553942 h 4553942"/>
                <a:gd name="connsiteX28" fmla="*/ 1055628 w 4013583"/>
                <a:gd name="connsiteY28" fmla="*/ 4004594 h 4553942"/>
                <a:gd name="connsiteX29" fmla="*/ 983173 w 4013583"/>
                <a:gd name="connsiteY29" fmla="*/ 4322052 h 4553942"/>
                <a:gd name="connsiteX30" fmla="*/ 0 w 4013583"/>
                <a:gd name="connsiteY30" fmla="*/ 4328191 h 4553942"/>
                <a:gd name="connsiteX0" fmla="*/ 2216930 w 4013583"/>
                <a:gd name="connsiteY0" fmla="*/ 3195411 h 4535808"/>
                <a:gd name="connsiteX1" fmla="*/ 2083508 w 4013583"/>
                <a:gd name="connsiteY1" fmla="*/ 2776663 h 4535808"/>
                <a:gd name="connsiteX2" fmla="*/ 1390253 w 4013583"/>
                <a:gd name="connsiteY2" fmla="*/ 2789811 h 4535808"/>
                <a:gd name="connsiteX3" fmla="*/ 1394446 w 4013583"/>
                <a:gd name="connsiteY3" fmla="*/ 2352603 h 4535808"/>
                <a:gd name="connsiteX4" fmla="*/ 1302499 w 4013583"/>
                <a:gd name="connsiteY4" fmla="*/ 2240365 h 4535808"/>
                <a:gd name="connsiteX5" fmla="*/ 1461525 w 4013583"/>
                <a:gd name="connsiteY5" fmla="*/ 2116736 h 4535808"/>
                <a:gd name="connsiteX6" fmla="*/ 1266335 w 4013583"/>
                <a:gd name="connsiteY6" fmla="*/ 2042534 h 4535808"/>
                <a:gd name="connsiteX7" fmla="*/ 1373201 w 4013583"/>
                <a:gd name="connsiteY7" fmla="*/ 1837519 h 4535808"/>
                <a:gd name="connsiteX8" fmla="*/ 1101997 w 4013583"/>
                <a:gd name="connsiteY8" fmla="*/ 1706738 h 4535808"/>
                <a:gd name="connsiteX9" fmla="*/ 1468617 w 4013583"/>
                <a:gd name="connsiteY9" fmla="*/ 1249123 h 4535808"/>
                <a:gd name="connsiteX10" fmla="*/ 1949195 w 4013583"/>
                <a:gd name="connsiteY10" fmla="*/ 173026 h 4535808"/>
                <a:gd name="connsiteX11" fmla="*/ 3178116 w 4013583"/>
                <a:gd name="connsiteY11" fmla="*/ 84702 h 4535808"/>
                <a:gd name="connsiteX12" fmla="*/ 4010425 w 4013583"/>
                <a:gd name="connsiteY12" fmla="*/ 1366611 h 4535808"/>
                <a:gd name="connsiteX13" fmla="*/ 3433479 w 4013583"/>
                <a:gd name="connsiteY13" fmla="*/ 2335750 h 4535808"/>
                <a:gd name="connsiteX14" fmla="*/ 3373830 w 4013583"/>
                <a:gd name="connsiteY14" fmla="*/ 3127719 h 4535808"/>
                <a:gd name="connsiteX15" fmla="*/ 2224943 w 4013583"/>
                <a:gd name="connsiteY15" fmla="*/ 3373226 h 4535808"/>
                <a:gd name="connsiteX16" fmla="*/ 3387492 w 4013583"/>
                <a:gd name="connsiteY16" fmla="*/ 3394378 h 4535808"/>
                <a:gd name="connsiteX17" fmla="*/ 2259326 w 4013583"/>
                <a:gd name="connsiteY17" fmla="*/ 3665551 h 4535808"/>
                <a:gd name="connsiteX18" fmla="*/ 3381381 w 4013583"/>
                <a:gd name="connsiteY18" fmla="*/ 3664691 h 4535808"/>
                <a:gd name="connsiteX19" fmla="*/ 2348633 w 4013583"/>
                <a:gd name="connsiteY19" fmla="*/ 3901450 h 4535808"/>
                <a:gd name="connsiteX20" fmla="*/ 3323972 w 4013583"/>
                <a:gd name="connsiteY20" fmla="*/ 3963188 h 4535808"/>
                <a:gd name="connsiteX21" fmla="*/ 2461855 w 4013583"/>
                <a:gd name="connsiteY21" fmla="*/ 4107326 h 4535808"/>
                <a:gd name="connsiteX22" fmla="*/ 3297294 w 4013583"/>
                <a:gd name="connsiteY22" fmla="*/ 4290910 h 4535808"/>
                <a:gd name="connsiteX23" fmla="*/ 1644436 w 4013583"/>
                <a:gd name="connsiteY23" fmla="*/ 4308594 h 4535808"/>
                <a:gd name="connsiteX24" fmla="*/ 1574691 w 4013583"/>
                <a:gd name="connsiteY24" fmla="*/ 3917621 h 4535808"/>
                <a:gd name="connsiteX25" fmla="*/ 1511935 w 4013583"/>
                <a:gd name="connsiteY25" fmla="*/ 4408430 h 4535808"/>
                <a:gd name="connsiteX26" fmla="*/ 1418277 w 4013583"/>
                <a:gd name="connsiteY26" fmla="*/ 3735382 h 4535808"/>
                <a:gd name="connsiteX27" fmla="*/ 1171090 w 4013583"/>
                <a:gd name="connsiteY27" fmla="*/ 4535808 h 4535808"/>
                <a:gd name="connsiteX28" fmla="*/ 1055628 w 4013583"/>
                <a:gd name="connsiteY28" fmla="*/ 4004594 h 4535808"/>
                <a:gd name="connsiteX29" fmla="*/ 983173 w 4013583"/>
                <a:gd name="connsiteY29" fmla="*/ 4322052 h 4535808"/>
                <a:gd name="connsiteX30" fmla="*/ 0 w 4013583"/>
                <a:gd name="connsiteY30" fmla="*/ 4328191 h 4535808"/>
                <a:gd name="connsiteX0" fmla="*/ 2216930 w 4013583"/>
                <a:gd name="connsiteY0" fmla="*/ 3195411 h 4535808"/>
                <a:gd name="connsiteX1" fmla="*/ 2083508 w 4013583"/>
                <a:gd name="connsiteY1" fmla="*/ 2776663 h 4535808"/>
                <a:gd name="connsiteX2" fmla="*/ 1390253 w 4013583"/>
                <a:gd name="connsiteY2" fmla="*/ 2789811 h 4535808"/>
                <a:gd name="connsiteX3" fmla="*/ 1394446 w 4013583"/>
                <a:gd name="connsiteY3" fmla="*/ 2352603 h 4535808"/>
                <a:gd name="connsiteX4" fmla="*/ 1302499 w 4013583"/>
                <a:gd name="connsiteY4" fmla="*/ 2240365 h 4535808"/>
                <a:gd name="connsiteX5" fmla="*/ 1461525 w 4013583"/>
                <a:gd name="connsiteY5" fmla="*/ 2116736 h 4535808"/>
                <a:gd name="connsiteX6" fmla="*/ 1266335 w 4013583"/>
                <a:gd name="connsiteY6" fmla="*/ 2042534 h 4535808"/>
                <a:gd name="connsiteX7" fmla="*/ 1373201 w 4013583"/>
                <a:gd name="connsiteY7" fmla="*/ 1837519 h 4535808"/>
                <a:gd name="connsiteX8" fmla="*/ 1101997 w 4013583"/>
                <a:gd name="connsiteY8" fmla="*/ 1706738 h 4535808"/>
                <a:gd name="connsiteX9" fmla="*/ 1468617 w 4013583"/>
                <a:gd name="connsiteY9" fmla="*/ 1249123 h 4535808"/>
                <a:gd name="connsiteX10" fmla="*/ 1949195 w 4013583"/>
                <a:gd name="connsiteY10" fmla="*/ 173026 h 4535808"/>
                <a:gd name="connsiteX11" fmla="*/ 3178116 w 4013583"/>
                <a:gd name="connsiteY11" fmla="*/ 84702 h 4535808"/>
                <a:gd name="connsiteX12" fmla="*/ 4010425 w 4013583"/>
                <a:gd name="connsiteY12" fmla="*/ 1366611 h 4535808"/>
                <a:gd name="connsiteX13" fmla="*/ 3433479 w 4013583"/>
                <a:gd name="connsiteY13" fmla="*/ 2335750 h 4535808"/>
                <a:gd name="connsiteX14" fmla="*/ 3373830 w 4013583"/>
                <a:gd name="connsiteY14" fmla="*/ 3127719 h 4535808"/>
                <a:gd name="connsiteX15" fmla="*/ 2224943 w 4013583"/>
                <a:gd name="connsiteY15" fmla="*/ 3373226 h 4535808"/>
                <a:gd name="connsiteX16" fmla="*/ 3387492 w 4013583"/>
                <a:gd name="connsiteY16" fmla="*/ 3394378 h 4535808"/>
                <a:gd name="connsiteX17" fmla="*/ 2259326 w 4013583"/>
                <a:gd name="connsiteY17" fmla="*/ 3665551 h 4535808"/>
                <a:gd name="connsiteX18" fmla="*/ 3381381 w 4013583"/>
                <a:gd name="connsiteY18" fmla="*/ 3664691 h 4535808"/>
                <a:gd name="connsiteX19" fmla="*/ 2348633 w 4013583"/>
                <a:gd name="connsiteY19" fmla="*/ 3901450 h 4535808"/>
                <a:gd name="connsiteX20" fmla="*/ 3323972 w 4013583"/>
                <a:gd name="connsiteY20" fmla="*/ 3963188 h 4535808"/>
                <a:gd name="connsiteX21" fmla="*/ 2461855 w 4013583"/>
                <a:gd name="connsiteY21" fmla="*/ 4107326 h 4535808"/>
                <a:gd name="connsiteX22" fmla="*/ 3297294 w 4013583"/>
                <a:gd name="connsiteY22" fmla="*/ 4290910 h 4535808"/>
                <a:gd name="connsiteX23" fmla="*/ 1644436 w 4013583"/>
                <a:gd name="connsiteY23" fmla="*/ 4308594 h 4535808"/>
                <a:gd name="connsiteX24" fmla="*/ 1574691 w 4013583"/>
                <a:gd name="connsiteY24" fmla="*/ 3917621 h 4535808"/>
                <a:gd name="connsiteX25" fmla="*/ 1511935 w 4013583"/>
                <a:gd name="connsiteY25" fmla="*/ 4408430 h 4535808"/>
                <a:gd name="connsiteX26" fmla="*/ 1282265 w 4013583"/>
                <a:gd name="connsiteY26" fmla="*/ 3726314 h 4535808"/>
                <a:gd name="connsiteX27" fmla="*/ 1171090 w 4013583"/>
                <a:gd name="connsiteY27" fmla="*/ 4535808 h 4535808"/>
                <a:gd name="connsiteX28" fmla="*/ 1055628 w 4013583"/>
                <a:gd name="connsiteY28" fmla="*/ 4004594 h 4535808"/>
                <a:gd name="connsiteX29" fmla="*/ 983173 w 4013583"/>
                <a:gd name="connsiteY29" fmla="*/ 4322052 h 4535808"/>
                <a:gd name="connsiteX30" fmla="*/ 0 w 4013583"/>
                <a:gd name="connsiteY30" fmla="*/ 4328191 h 4535808"/>
                <a:gd name="connsiteX0" fmla="*/ 2216930 w 4013583"/>
                <a:gd name="connsiteY0" fmla="*/ 3195411 h 4535808"/>
                <a:gd name="connsiteX1" fmla="*/ 2083508 w 4013583"/>
                <a:gd name="connsiteY1" fmla="*/ 2776663 h 4535808"/>
                <a:gd name="connsiteX2" fmla="*/ 1390253 w 4013583"/>
                <a:gd name="connsiteY2" fmla="*/ 2789811 h 4535808"/>
                <a:gd name="connsiteX3" fmla="*/ 1394446 w 4013583"/>
                <a:gd name="connsiteY3" fmla="*/ 2352603 h 4535808"/>
                <a:gd name="connsiteX4" fmla="*/ 1302499 w 4013583"/>
                <a:gd name="connsiteY4" fmla="*/ 2240365 h 4535808"/>
                <a:gd name="connsiteX5" fmla="*/ 1461525 w 4013583"/>
                <a:gd name="connsiteY5" fmla="*/ 2116736 h 4535808"/>
                <a:gd name="connsiteX6" fmla="*/ 1266335 w 4013583"/>
                <a:gd name="connsiteY6" fmla="*/ 2042534 h 4535808"/>
                <a:gd name="connsiteX7" fmla="*/ 1373201 w 4013583"/>
                <a:gd name="connsiteY7" fmla="*/ 1837519 h 4535808"/>
                <a:gd name="connsiteX8" fmla="*/ 1101997 w 4013583"/>
                <a:gd name="connsiteY8" fmla="*/ 1706738 h 4535808"/>
                <a:gd name="connsiteX9" fmla="*/ 1468617 w 4013583"/>
                <a:gd name="connsiteY9" fmla="*/ 1249123 h 4535808"/>
                <a:gd name="connsiteX10" fmla="*/ 1949195 w 4013583"/>
                <a:gd name="connsiteY10" fmla="*/ 173026 h 4535808"/>
                <a:gd name="connsiteX11" fmla="*/ 3178116 w 4013583"/>
                <a:gd name="connsiteY11" fmla="*/ 84702 h 4535808"/>
                <a:gd name="connsiteX12" fmla="*/ 4010425 w 4013583"/>
                <a:gd name="connsiteY12" fmla="*/ 1366611 h 4535808"/>
                <a:gd name="connsiteX13" fmla="*/ 3433479 w 4013583"/>
                <a:gd name="connsiteY13" fmla="*/ 2335750 h 4535808"/>
                <a:gd name="connsiteX14" fmla="*/ 3373830 w 4013583"/>
                <a:gd name="connsiteY14" fmla="*/ 3127719 h 4535808"/>
                <a:gd name="connsiteX15" fmla="*/ 2224943 w 4013583"/>
                <a:gd name="connsiteY15" fmla="*/ 3373226 h 4535808"/>
                <a:gd name="connsiteX16" fmla="*/ 3387492 w 4013583"/>
                <a:gd name="connsiteY16" fmla="*/ 3394378 h 4535808"/>
                <a:gd name="connsiteX17" fmla="*/ 2259326 w 4013583"/>
                <a:gd name="connsiteY17" fmla="*/ 3665551 h 4535808"/>
                <a:gd name="connsiteX18" fmla="*/ 3381381 w 4013583"/>
                <a:gd name="connsiteY18" fmla="*/ 3664691 h 4535808"/>
                <a:gd name="connsiteX19" fmla="*/ 2348633 w 4013583"/>
                <a:gd name="connsiteY19" fmla="*/ 3901450 h 4535808"/>
                <a:gd name="connsiteX20" fmla="*/ 3323972 w 4013583"/>
                <a:gd name="connsiteY20" fmla="*/ 3963188 h 4535808"/>
                <a:gd name="connsiteX21" fmla="*/ 2461855 w 4013583"/>
                <a:gd name="connsiteY21" fmla="*/ 4107326 h 4535808"/>
                <a:gd name="connsiteX22" fmla="*/ 3297294 w 4013583"/>
                <a:gd name="connsiteY22" fmla="*/ 4290910 h 4535808"/>
                <a:gd name="connsiteX23" fmla="*/ 1644436 w 4013583"/>
                <a:gd name="connsiteY23" fmla="*/ 4308594 h 4535808"/>
                <a:gd name="connsiteX24" fmla="*/ 1574691 w 4013583"/>
                <a:gd name="connsiteY24" fmla="*/ 3917621 h 4535808"/>
                <a:gd name="connsiteX25" fmla="*/ 1366856 w 4013583"/>
                <a:gd name="connsiteY25" fmla="*/ 4417497 h 4535808"/>
                <a:gd name="connsiteX26" fmla="*/ 1282265 w 4013583"/>
                <a:gd name="connsiteY26" fmla="*/ 3726314 h 4535808"/>
                <a:gd name="connsiteX27" fmla="*/ 1171090 w 4013583"/>
                <a:gd name="connsiteY27" fmla="*/ 4535808 h 4535808"/>
                <a:gd name="connsiteX28" fmla="*/ 1055628 w 4013583"/>
                <a:gd name="connsiteY28" fmla="*/ 4004594 h 4535808"/>
                <a:gd name="connsiteX29" fmla="*/ 983173 w 4013583"/>
                <a:gd name="connsiteY29" fmla="*/ 4322052 h 4535808"/>
                <a:gd name="connsiteX30" fmla="*/ 0 w 4013583"/>
                <a:gd name="connsiteY30" fmla="*/ 4328191 h 4535808"/>
                <a:gd name="connsiteX0" fmla="*/ 2216930 w 4013583"/>
                <a:gd name="connsiteY0" fmla="*/ 3195411 h 4535808"/>
                <a:gd name="connsiteX1" fmla="*/ 2083508 w 4013583"/>
                <a:gd name="connsiteY1" fmla="*/ 2776663 h 4535808"/>
                <a:gd name="connsiteX2" fmla="*/ 1390253 w 4013583"/>
                <a:gd name="connsiteY2" fmla="*/ 2789811 h 4535808"/>
                <a:gd name="connsiteX3" fmla="*/ 1394446 w 4013583"/>
                <a:gd name="connsiteY3" fmla="*/ 2352603 h 4535808"/>
                <a:gd name="connsiteX4" fmla="*/ 1302499 w 4013583"/>
                <a:gd name="connsiteY4" fmla="*/ 2240365 h 4535808"/>
                <a:gd name="connsiteX5" fmla="*/ 1461525 w 4013583"/>
                <a:gd name="connsiteY5" fmla="*/ 2116736 h 4535808"/>
                <a:gd name="connsiteX6" fmla="*/ 1266335 w 4013583"/>
                <a:gd name="connsiteY6" fmla="*/ 2042534 h 4535808"/>
                <a:gd name="connsiteX7" fmla="*/ 1373201 w 4013583"/>
                <a:gd name="connsiteY7" fmla="*/ 1837519 h 4535808"/>
                <a:gd name="connsiteX8" fmla="*/ 1101997 w 4013583"/>
                <a:gd name="connsiteY8" fmla="*/ 1706738 h 4535808"/>
                <a:gd name="connsiteX9" fmla="*/ 1468617 w 4013583"/>
                <a:gd name="connsiteY9" fmla="*/ 1249123 h 4535808"/>
                <a:gd name="connsiteX10" fmla="*/ 1949195 w 4013583"/>
                <a:gd name="connsiteY10" fmla="*/ 173026 h 4535808"/>
                <a:gd name="connsiteX11" fmla="*/ 3178116 w 4013583"/>
                <a:gd name="connsiteY11" fmla="*/ 84702 h 4535808"/>
                <a:gd name="connsiteX12" fmla="*/ 4010425 w 4013583"/>
                <a:gd name="connsiteY12" fmla="*/ 1366611 h 4535808"/>
                <a:gd name="connsiteX13" fmla="*/ 3433479 w 4013583"/>
                <a:gd name="connsiteY13" fmla="*/ 2335750 h 4535808"/>
                <a:gd name="connsiteX14" fmla="*/ 3373830 w 4013583"/>
                <a:gd name="connsiteY14" fmla="*/ 3127719 h 4535808"/>
                <a:gd name="connsiteX15" fmla="*/ 2224943 w 4013583"/>
                <a:gd name="connsiteY15" fmla="*/ 3373226 h 4535808"/>
                <a:gd name="connsiteX16" fmla="*/ 3387492 w 4013583"/>
                <a:gd name="connsiteY16" fmla="*/ 3394378 h 4535808"/>
                <a:gd name="connsiteX17" fmla="*/ 2259326 w 4013583"/>
                <a:gd name="connsiteY17" fmla="*/ 3665551 h 4535808"/>
                <a:gd name="connsiteX18" fmla="*/ 3381381 w 4013583"/>
                <a:gd name="connsiteY18" fmla="*/ 3664691 h 4535808"/>
                <a:gd name="connsiteX19" fmla="*/ 2348633 w 4013583"/>
                <a:gd name="connsiteY19" fmla="*/ 3901450 h 4535808"/>
                <a:gd name="connsiteX20" fmla="*/ 3323972 w 4013583"/>
                <a:gd name="connsiteY20" fmla="*/ 3963188 h 4535808"/>
                <a:gd name="connsiteX21" fmla="*/ 2461855 w 4013583"/>
                <a:gd name="connsiteY21" fmla="*/ 4107326 h 4535808"/>
                <a:gd name="connsiteX22" fmla="*/ 3297294 w 4013583"/>
                <a:gd name="connsiteY22" fmla="*/ 4290910 h 4535808"/>
                <a:gd name="connsiteX23" fmla="*/ 1644436 w 4013583"/>
                <a:gd name="connsiteY23" fmla="*/ 4308594 h 4535808"/>
                <a:gd name="connsiteX24" fmla="*/ 1493084 w 4013583"/>
                <a:gd name="connsiteY24" fmla="*/ 3908554 h 4535808"/>
                <a:gd name="connsiteX25" fmla="*/ 1366856 w 4013583"/>
                <a:gd name="connsiteY25" fmla="*/ 4417497 h 4535808"/>
                <a:gd name="connsiteX26" fmla="*/ 1282265 w 4013583"/>
                <a:gd name="connsiteY26" fmla="*/ 3726314 h 4535808"/>
                <a:gd name="connsiteX27" fmla="*/ 1171090 w 4013583"/>
                <a:gd name="connsiteY27" fmla="*/ 4535808 h 4535808"/>
                <a:gd name="connsiteX28" fmla="*/ 1055628 w 4013583"/>
                <a:gd name="connsiteY28" fmla="*/ 4004594 h 4535808"/>
                <a:gd name="connsiteX29" fmla="*/ 983173 w 4013583"/>
                <a:gd name="connsiteY29" fmla="*/ 4322052 h 4535808"/>
                <a:gd name="connsiteX30" fmla="*/ 0 w 4013583"/>
                <a:gd name="connsiteY30" fmla="*/ 4328191 h 4535808"/>
                <a:gd name="connsiteX0" fmla="*/ 2216930 w 4013583"/>
                <a:gd name="connsiteY0" fmla="*/ 3195411 h 4535808"/>
                <a:gd name="connsiteX1" fmla="*/ 2083508 w 4013583"/>
                <a:gd name="connsiteY1" fmla="*/ 2776663 h 4535808"/>
                <a:gd name="connsiteX2" fmla="*/ 1390253 w 4013583"/>
                <a:gd name="connsiteY2" fmla="*/ 2789811 h 4535808"/>
                <a:gd name="connsiteX3" fmla="*/ 1394446 w 4013583"/>
                <a:gd name="connsiteY3" fmla="*/ 2352603 h 4535808"/>
                <a:gd name="connsiteX4" fmla="*/ 1302499 w 4013583"/>
                <a:gd name="connsiteY4" fmla="*/ 2240365 h 4535808"/>
                <a:gd name="connsiteX5" fmla="*/ 1461525 w 4013583"/>
                <a:gd name="connsiteY5" fmla="*/ 2116736 h 4535808"/>
                <a:gd name="connsiteX6" fmla="*/ 1266335 w 4013583"/>
                <a:gd name="connsiteY6" fmla="*/ 2042534 h 4535808"/>
                <a:gd name="connsiteX7" fmla="*/ 1373201 w 4013583"/>
                <a:gd name="connsiteY7" fmla="*/ 1837519 h 4535808"/>
                <a:gd name="connsiteX8" fmla="*/ 1101997 w 4013583"/>
                <a:gd name="connsiteY8" fmla="*/ 1706738 h 4535808"/>
                <a:gd name="connsiteX9" fmla="*/ 1468617 w 4013583"/>
                <a:gd name="connsiteY9" fmla="*/ 1249123 h 4535808"/>
                <a:gd name="connsiteX10" fmla="*/ 1949195 w 4013583"/>
                <a:gd name="connsiteY10" fmla="*/ 173026 h 4535808"/>
                <a:gd name="connsiteX11" fmla="*/ 3178116 w 4013583"/>
                <a:gd name="connsiteY11" fmla="*/ 84702 h 4535808"/>
                <a:gd name="connsiteX12" fmla="*/ 4010425 w 4013583"/>
                <a:gd name="connsiteY12" fmla="*/ 1366611 h 4535808"/>
                <a:gd name="connsiteX13" fmla="*/ 3433479 w 4013583"/>
                <a:gd name="connsiteY13" fmla="*/ 2335750 h 4535808"/>
                <a:gd name="connsiteX14" fmla="*/ 3373830 w 4013583"/>
                <a:gd name="connsiteY14" fmla="*/ 3127719 h 4535808"/>
                <a:gd name="connsiteX15" fmla="*/ 2224943 w 4013583"/>
                <a:gd name="connsiteY15" fmla="*/ 3373226 h 4535808"/>
                <a:gd name="connsiteX16" fmla="*/ 3387492 w 4013583"/>
                <a:gd name="connsiteY16" fmla="*/ 3394378 h 4535808"/>
                <a:gd name="connsiteX17" fmla="*/ 2259326 w 4013583"/>
                <a:gd name="connsiteY17" fmla="*/ 3665551 h 4535808"/>
                <a:gd name="connsiteX18" fmla="*/ 3381381 w 4013583"/>
                <a:gd name="connsiteY18" fmla="*/ 3664691 h 4535808"/>
                <a:gd name="connsiteX19" fmla="*/ 2348633 w 4013583"/>
                <a:gd name="connsiteY19" fmla="*/ 3901450 h 4535808"/>
                <a:gd name="connsiteX20" fmla="*/ 3323972 w 4013583"/>
                <a:gd name="connsiteY20" fmla="*/ 3963188 h 4535808"/>
                <a:gd name="connsiteX21" fmla="*/ 2461855 w 4013583"/>
                <a:gd name="connsiteY21" fmla="*/ 4107326 h 4535808"/>
                <a:gd name="connsiteX22" fmla="*/ 3297294 w 4013583"/>
                <a:gd name="connsiteY22" fmla="*/ 4290910 h 4535808"/>
                <a:gd name="connsiteX23" fmla="*/ 1608166 w 4013583"/>
                <a:gd name="connsiteY23" fmla="*/ 4326729 h 4535808"/>
                <a:gd name="connsiteX24" fmla="*/ 1493084 w 4013583"/>
                <a:gd name="connsiteY24" fmla="*/ 3908554 h 4535808"/>
                <a:gd name="connsiteX25" fmla="*/ 1366856 w 4013583"/>
                <a:gd name="connsiteY25" fmla="*/ 4417497 h 4535808"/>
                <a:gd name="connsiteX26" fmla="*/ 1282265 w 4013583"/>
                <a:gd name="connsiteY26" fmla="*/ 3726314 h 4535808"/>
                <a:gd name="connsiteX27" fmla="*/ 1171090 w 4013583"/>
                <a:gd name="connsiteY27" fmla="*/ 4535808 h 4535808"/>
                <a:gd name="connsiteX28" fmla="*/ 1055628 w 4013583"/>
                <a:gd name="connsiteY28" fmla="*/ 4004594 h 4535808"/>
                <a:gd name="connsiteX29" fmla="*/ 983173 w 4013583"/>
                <a:gd name="connsiteY29" fmla="*/ 4322052 h 4535808"/>
                <a:gd name="connsiteX30" fmla="*/ 0 w 4013583"/>
                <a:gd name="connsiteY30" fmla="*/ 4328191 h 4535808"/>
                <a:gd name="connsiteX0" fmla="*/ 2216930 w 4013583"/>
                <a:gd name="connsiteY0" fmla="*/ 3195411 h 4535808"/>
                <a:gd name="connsiteX1" fmla="*/ 2083508 w 4013583"/>
                <a:gd name="connsiteY1" fmla="*/ 2776663 h 4535808"/>
                <a:gd name="connsiteX2" fmla="*/ 1390253 w 4013583"/>
                <a:gd name="connsiteY2" fmla="*/ 2789811 h 4535808"/>
                <a:gd name="connsiteX3" fmla="*/ 1394446 w 4013583"/>
                <a:gd name="connsiteY3" fmla="*/ 2352603 h 4535808"/>
                <a:gd name="connsiteX4" fmla="*/ 1302499 w 4013583"/>
                <a:gd name="connsiteY4" fmla="*/ 2240365 h 4535808"/>
                <a:gd name="connsiteX5" fmla="*/ 1461525 w 4013583"/>
                <a:gd name="connsiteY5" fmla="*/ 2116736 h 4535808"/>
                <a:gd name="connsiteX6" fmla="*/ 1266335 w 4013583"/>
                <a:gd name="connsiteY6" fmla="*/ 2042534 h 4535808"/>
                <a:gd name="connsiteX7" fmla="*/ 1373201 w 4013583"/>
                <a:gd name="connsiteY7" fmla="*/ 1837519 h 4535808"/>
                <a:gd name="connsiteX8" fmla="*/ 1101997 w 4013583"/>
                <a:gd name="connsiteY8" fmla="*/ 1706738 h 4535808"/>
                <a:gd name="connsiteX9" fmla="*/ 1468617 w 4013583"/>
                <a:gd name="connsiteY9" fmla="*/ 1249123 h 4535808"/>
                <a:gd name="connsiteX10" fmla="*/ 1949195 w 4013583"/>
                <a:gd name="connsiteY10" fmla="*/ 173026 h 4535808"/>
                <a:gd name="connsiteX11" fmla="*/ 3178116 w 4013583"/>
                <a:gd name="connsiteY11" fmla="*/ 84702 h 4535808"/>
                <a:gd name="connsiteX12" fmla="*/ 4010425 w 4013583"/>
                <a:gd name="connsiteY12" fmla="*/ 1366611 h 4535808"/>
                <a:gd name="connsiteX13" fmla="*/ 3433479 w 4013583"/>
                <a:gd name="connsiteY13" fmla="*/ 2335750 h 4535808"/>
                <a:gd name="connsiteX14" fmla="*/ 3373830 w 4013583"/>
                <a:gd name="connsiteY14" fmla="*/ 3127719 h 4535808"/>
                <a:gd name="connsiteX15" fmla="*/ 2224943 w 4013583"/>
                <a:gd name="connsiteY15" fmla="*/ 3373226 h 4535808"/>
                <a:gd name="connsiteX16" fmla="*/ 3387492 w 4013583"/>
                <a:gd name="connsiteY16" fmla="*/ 3394378 h 4535808"/>
                <a:gd name="connsiteX17" fmla="*/ 2259326 w 4013583"/>
                <a:gd name="connsiteY17" fmla="*/ 3665551 h 4535808"/>
                <a:gd name="connsiteX18" fmla="*/ 3381381 w 4013583"/>
                <a:gd name="connsiteY18" fmla="*/ 3664691 h 4535808"/>
                <a:gd name="connsiteX19" fmla="*/ 2348633 w 4013583"/>
                <a:gd name="connsiteY19" fmla="*/ 3901450 h 4535808"/>
                <a:gd name="connsiteX20" fmla="*/ 3323972 w 4013583"/>
                <a:gd name="connsiteY20" fmla="*/ 3963188 h 4535808"/>
                <a:gd name="connsiteX21" fmla="*/ 2461855 w 4013583"/>
                <a:gd name="connsiteY21" fmla="*/ 4107326 h 4535808"/>
                <a:gd name="connsiteX22" fmla="*/ 3297294 w 4013583"/>
                <a:gd name="connsiteY22" fmla="*/ 4290910 h 4535808"/>
                <a:gd name="connsiteX23" fmla="*/ 1608166 w 4013583"/>
                <a:gd name="connsiteY23" fmla="*/ 4326729 h 4535808"/>
                <a:gd name="connsiteX24" fmla="*/ 1493084 w 4013583"/>
                <a:gd name="connsiteY24" fmla="*/ 3908554 h 4535808"/>
                <a:gd name="connsiteX25" fmla="*/ 1366856 w 4013583"/>
                <a:gd name="connsiteY25" fmla="*/ 4417497 h 4535808"/>
                <a:gd name="connsiteX26" fmla="*/ 1282265 w 4013583"/>
                <a:gd name="connsiteY26" fmla="*/ 3726314 h 4535808"/>
                <a:gd name="connsiteX27" fmla="*/ 1171090 w 4013583"/>
                <a:gd name="connsiteY27" fmla="*/ 4535808 h 4535808"/>
                <a:gd name="connsiteX28" fmla="*/ 1010291 w 4013583"/>
                <a:gd name="connsiteY28" fmla="*/ 3968324 h 4535808"/>
                <a:gd name="connsiteX29" fmla="*/ 983173 w 4013583"/>
                <a:gd name="connsiteY29" fmla="*/ 4322052 h 4535808"/>
                <a:gd name="connsiteX30" fmla="*/ 0 w 4013583"/>
                <a:gd name="connsiteY30" fmla="*/ 4328191 h 4535808"/>
                <a:gd name="connsiteX0" fmla="*/ 2216930 w 4013583"/>
                <a:gd name="connsiteY0" fmla="*/ 3195411 h 4535808"/>
                <a:gd name="connsiteX1" fmla="*/ 2083508 w 4013583"/>
                <a:gd name="connsiteY1" fmla="*/ 2776663 h 4535808"/>
                <a:gd name="connsiteX2" fmla="*/ 1390253 w 4013583"/>
                <a:gd name="connsiteY2" fmla="*/ 2789811 h 4535808"/>
                <a:gd name="connsiteX3" fmla="*/ 1394446 w 4013583"/>
                <a:gd name="connsiteY3" fmla="*/ 2352603 h 4535808"/>
                <a:gd name="connsiteX4" fmla="*/ 1302499 w 4013583"/>
                <a:gd name="connsiteY4" fmla="*/ 2240365 h 4535808"/>
                <a:gd name="connsiteX5" fmla="*/ 1461525 w 4013583"/>
                <a:gd name="connsiteY5" fmla="*/ 2116736 h 4535808"/>
                <a:gd name="connsiteX6" fmla="*/ 1266335 w 4013583"/>
                <a:gd name="connsiteY6" fmla="*/ 2042534 h 4535808"/>
                <a:gd name="connsiteX7" fmla="*/ 1373201 w 4013583"/>
                <a:gd name="connsiteY7" fmla="*/ 1837519 h 4535808"/>
                <a:gd name="connsiteX8" fmla="*/ 1101997 w 4013583"/>
                <a:gd name="connsiteY8" fmla="*/ 1706738 h 4535808"/>
                <a:gd name="connsiteX9" fmla="*/ 1468617 w 4013583"/>
                <a:gd name="connsiteY9" fmla="*/ 1249123 h 4535808"/>
                <a:gd name="connsiteX10" fmla="*/ 1949195 w 4013583"/>
                <a:gd name="connsiteY10" fmla="*/ 173026 h 4535808"/>
                <a:gd name="connsiteX11" fmla="*/ 3178116 w 4013583"/>
                <a:gd name="connsiteY11" fmla="*/ 84702 h 4535808"/>
                <a:gd name="connsiteX12" fmla="*/ 4010425 w 4013583"/>
                <a:gd name="connsiteY12" fmla="*/ 1366611 h 4535808"/>
                <a:gd name="connsiteX13" fmla="*/ 3433479 w 4013583"/>
                <a:gd name="connsiteY13" fmla="*/ 2335750 h 4535808"/>
                <a:gd name="connsiteX14" fmla="*/ 3373830 w 4013583"/>
                <a:gd name="connsiteY14" fmla="*/ 3127719 h 4535808"/>
                <a:gd name="connsiteX15" fmla="*/ 2224943 w 4013583"/>
                <a:gd name="connsiteY15" fmla="*/ 3373226 h 4535808"/>
                <a:gd name="connsiteX16" fmla="*/ 3387492 w 4013583"/>
                <a:gd name="connsiteY16" fmla="*/ 3394378 h 4535808"/>
                <a:gd name="connsiteX17" fmla="*/ 2259326 w 4013583"/>
                <a:gd name="connsiteY17" fmla="*/ 3665551 h 4535808"/>
                <a:gd name="connsiteX18" fmla="*/ 3381381 w 4013583"/>
                <a:gd name="connsiteY18" fmla="*/ 3664691 h 4535808"/>
                <a:gd name="connsiteX19" fmla="*/ 2348633 w 4013583"/>
                <a:gd name="connsiteY19" fmla="*/ 3901450 h 4535808"/>
                <a:gd name="connsiteX20" fmla="*/ 3323972 w 4013583"/>
                <a:gd name="connsiteY20" fmla="*/ 3963188 h 4535808"/>
                <a:gd name="connsiteX21" fmla="*/ 2461855 w 4013583"/>
                <a:gd name="connsiteY21" fmla="*/ 4107326 h 4535808"/>
                <a:gd name="connsiteX22" fmla="*/ 3297294 w 4013583"/>
                <a:gd name="connsiteY22" fmla="*/ 4290910 h 4535808"/>
                <a:gd name="connsiteX23" fmla="*/ 1608166 w 4013583"/>
                <a:gd name="connsiteY23" fmla="*/ 4326729 h 4535808"/>
                <a:gd name="connsiteX24" fmla="*/ 1493084 w 4013583"/>
                <a:gd name="connsiteY24" fmla="*/ 3908554 h 4535808"/>
                <a:gd name="connsiteX25" fmla="*/ 1366856 w 4013583"/>
                <a:gd name="connsiteY25" fmla="*/ 4417497 h 4535808"/>
                <a:gd name="connsiteX26" fmla="*/ 1282265 w 4013583"/>
                <a:gd name="connsiteY26" fmla="*/ 3726314 h 4535808"/>
                <a:gd name="connsiteX27" fmla="*/ 1171090 w 4013583"/>
                <a:gd name="connsiteY27" fmla="*/ 4535808 h 4535808"/>
                <a:gd name="connsiteX28" fmla="*/ 1010291 w 4013583"/>
                <a:gd name="connsiteY28" fmla="*/ 3968324 h 4535808"/>
                <a:gd name="connsiteX29" fmla="*/ 937837 w 4013583"/>
                <a:gd name="connsiteY29" fmla="*/ 4312984 h 4535808"/>
                <a:gd name="connsiteX30" fmla="*/ 0 w 4013583"/>
                <a:gd name="connsiteY30" fmla="*/ 4328191 h 4535808"/>
                <a:gd name="connsiteX0" fmla="*/ 2216930 w 4013583"/>
                <a:gd name="connsiteY0" fmla="*/ 3195411 h 4535808"/>
                <a:gd name="connsiteX1" fmla="*/ 2083508 w 4013583"/>
                <a:gd name="connsiteY1" fmla="*/ 2776663 h 4535808"/>
                <a:gd name="connsiteX2" fmla="*/ 1390253 w 4013583"/>
                <a:gd name="connsiteY2" fmla="*/ 2789811 h 4535808"/>
                <a:gd name="connsiteX3" fmla="*/ 1394446 w 4013583"/>
                <a:gd name="connsiteY3" fmla="*/ 2352603 h 4535808"/>
                <a:gd name="connsiteX4" fmla="*/ 1302499 w 4013583"/>
                <a:gd name="connsiteY4" fmla="*/ 2240365 h 4535808"/>
                <a:gd name="connsiteX5" fmla="*/ 1461525 w 4013583"/>
                <a:gd name="connsiteY5" fmla="*/ 2116736 h 4535808"/>
                <a:gd name="connsiteX6" fmla="*/ 1266335 w 4013583"/>
                <a:gd name="connsiteY6" fmla="*/ 2042534 h 4535808"/>
                <a:gd name="connsiteX7" fmla="*/ 1373201 w 4013583"/>
                <a:gd name="connsiteY7" fmla="*/ 1837519 h 4535808"/>
                <a:gd name="connsiteX8" fmla="*/ 1101997 w 4013583"/>
                <a:gd name="connsiteY8" fmla="*/ 1706738 h 4535808"/>
                <a:gd name="connsiteX9" fmla="*/ 1468617 w 4013583"/>
                <a:gd name="connsiteY9" fmla="*/ 1249123 h 4535808"/>
                <a:gd name="connsiteX10" fmla="*/ 1949195 w 4013583"/>
                <a:gd name="connsiteY10" fmla="*/ 173026 h 4535808"/>
                <a:gd name="connsiteX11" fmla="*/ 3178116 w 4013583"/>
                <a:gd name="connsiteY11" fmla="*/ 84702 h 4535808"/>
                <a:gd name="connsiteX12" fmla="*/ 4010425 w 4013583"/>
                <a:gd name="connsiteY12" fmla="*/ 1366611 h 4535808"/>
                <a:gd name="connsiteX13" fmla="*/ 3433479 w 4013583"/>
                <a:gd name="connsiteY13" fmla="*/ 2335750 h 4535808"/>
                <a:gd name="connsiteX14" fmla="*/ 3373830 w 4013583"/>
                <a:gd name="connsiteY14" fmla="*/ 3127719 h 4535808"/>
                <a:gd name="connsiteX15" fmla="*/ 2224943 w 4013583"/>
                <a:gd name="connsiteY15" fmla="*/ 3373226 h 4535808"/>
                <a:gd name="connsiteX16" fmla="*/ 3387492 w 4013583"/>
                <a:gd name="connsiteY16" fmla="*/ 3394378 h 4535808"/>
                <a:gd name="connsiteX17" fmla="*/ 2259326 w 4013583"/>
                <a:gd name="connsiteY17" fmla="*/ 3665551 h 4535808"/>
                <a:gd name="connsiteX18" fmla="*/ 3381381 w 4013583"/>
                <a:gd name="connsiteY18" fmla="*/ 3664691 h 4535808"/>
                <a:gd name="connsiteX19" fmla="*/ 2348633 w 4013583"/>
                <a:gd name="connsiteY19" fmla="*/ 3901450 h 4535808"/>
                <a:gd name="connsiteX20" fmla="*/ 3323972 w 4013583"/>
                <a:gd name="connsiteY20" fmla="*/ 3963188 h 4535808"/>
                <a:gd name="connsiteX21" fmla="*/ 2461855 w 4013583"/>
                <a:gd name="connsiteY21" fmla="*/ 4107326 h 4535808"/>
                <a:gd name="connsiteX22" fmla="*/ 3297294 w 4013583"/>
                <a:gd name="connsiteY22" fmla="*/ 4290910 h 4535808"/>
                <a:gd name="connsiteX23" fmla="*/ 1608166 w 4013583"/>
                <a:gd name="connsiteY23" fmla="*/ 4326729 h 4535808"/>
                <a:gd name="connsiteX24" fmla="*/ 1493084 w 4013583"/>
                <a:gd name="connsiteY24" fmla="*/ 3908554 h 4535808"/>
                <a:gd name="connsiteX25" fmla="*/ 1366856 w 4013583"/>
                <a:gd name="connsiteY25" fmla="*/ 4417497 h 4535808"/>
                <a:gd name="connsiteX26" fmla="*/ 1282265 w 4013583"/>
                <a:gd name="connsiteY26" fmla="*/ 3726314 h 4535808"/>
                <a:gd name="connsiteX27" fmla="*/ 1171090 w 4013583"/>
                <a:gd name="connsiteY27" fmla="*/ 4535808 h 4535808"/>
                <a:gd name="connsiteX28" fmla="*/ 1010291 w 4013583"/>
                <a:gd name="connsiteY28" fmla="*/ 3968324 h 4535808"/>
                <a:gd name="connsiteX29" fmla="*/ 937837 w 4013583"/>
                <a:gd name="connsiteY29" fmla="*/ 4312984 h 4535808"/>
                <a:gd name="connsiteX30" fmla="*/ 0 w 4013583"/>
                <a:gd name="connsiteY30" fmla="*/ 4328191 h 4535808"/>
                <a:gd name="connsiteX0" fmla="*/ 2216930 w 4013583"/>
                <a:gd name="connsiteY0" fmla="*/ 3195411 h 4508606"/>
                <a:gd name="connsiteX1" fmla="*/ 2083508 w 4013583"/>
                <a:gd name="connsiteY1" fmla="*/ 2776663 h 4508606"/>
                <a:gd name="connsiteX2" fmla="*/ 1390253 w 4013583"/>
                <a:gd name="connsiteY2" fmla="*/ 2789811 h 4508606"/>
                <a:gd name="connsiteX3" fmla="*/ 1394446 w 4013583"/>
                <a:gd name="connsiteY3" fmla="*/ 2352603 h 4508606"/>
                <a:gd name="connsiteX4" fmla="*/ 1302499 w 4013583"/>
                <a:gd name="connsiteY4" fmla="*/ 2240365 h 4508606"/>
                <a:gd name="connsiteX5" fmla="*/ 1461525 w 4013583"/>
                <a:gd name="connsiteY5" fmla="*/ 2116736 h 4508606"/>
                <a:gd name="connsiteX6" fmla="*/ 1266335 w 4013583"/>
                <a:gd name="connsiteY6" fmla="*/ 2042534 h 4508606"/>
                <a:gd name="connsiteX7" fmla="*/ 1373201 w 4013583"/>
                <a:gd name="connsiteY7" fmla="*/ 1837519 h 4508606"/>
                <a:gd name="connsiteX8" fmla="*/ 1101997 w 4013583"/>
                <a:gd name="connsiteY8" fmla="*/ 1706738 h 4508606"/>
                <a:gd name="connsiteX9" fmla="*/ 1468617 w 4013583"/>
                <a:gd name="connsiteY9" fmla="*/ 1249123 h 4508606"/>
                <a:gd name="connsiteX10" fmla="*/ 1949195 w 4013583"/>
                <a:gd name="connsiteY10" fmla="*/ 173026 h 4508606"/>
                <a:gd name="connsiteX11" fmla="*/ 3178116 w 4013583"/>
                <a:gd name="connsiteY11" fmla="*/ 84702 h 4508606"/>
                <a:gd name="connsiteX12" fmla="*/ 4010425 w 4013583"/>
                <a:gd name="connsiteY12" fmla="*/ 1366611 h 4508606"/>
                <a:gd name="connsiteX13" fmla="*/ 3433479 w 4013583"/>
                <a:gd name="connsiteY13" fmla="*/ 2335750 h 4508606"/>
                <a:gd name="connsiteX14" fmla="*/ 3373830 w 4013583"/>
                <a:gd name="connsiteY14" fmla="*/ 3127719 h 4508606"/>
                <a:gd name="connsiteX15" fmla="*/ 2224943 w 4013583"/>
                <a:gd name="connsiteY15" fmla="*/ 3373226 h 4508606"/>
                <a:gd name="connsiteX16" fmla="*/ 3387492 w 4013583"/>
                <a:gd name="connsiteY16" fmla="*/ 3394378 h 4508606"/>
                <a:gd name="connsiteX17" fmla="*/ 2259326 w 4013583"/>
                <a:gd name="connsiteY17" fmla="*/ 3665551 h 4508606"/>
                <a:gd name="connsiteX18" fmla="*/ 3381381 w 4013583"/>
                <a:gd name="connsiteY18" fmla="*/ 3664691 h 4508606"/>
                <a:gd name="connsiteX19" fmla="*/ 2348633 w 4013583"/>
                <a:gd name="connsiteY19" fmla="*/ 3901450 h 4508606"/>
                <a:gd name="connsiteX20" fmla="*/ 3323972 w 4013583"/>
                <a:gd name="connsiteY20" fmla="*/ 3963188 h 4508606"/>
                <a:gd name="connsiteX21" fmla="*/ 2461855 w 4013583"/>
                <a:gd name="connsiteY21" fmla="*/ 4107326 h 4508606"/>
                <a:gd name="connsiteX22" fmla="*/ 3297294 w 4013583"/>
                <a:gd name="connsiteY22" fmla="*/ 4290910 h 4508606"/>
                <a:gd name="connsiteX23" fmla="*/ 1608166 w 4013583"/>
                <a:gd name="connsiteY23" fmla="*/ 4326729 h 4508606"/>
                <a:gd name="connsiteX24" fmla="*/ 1493084 w 4013583"/>
                <a:gd name="connsiteY24" fmla="*/ 3908554 h 4508606"/>
                <a:gd name="connsiteX25" fmla="*/ 1366856 w 4013583"/>
                <a:gd name="connsiteY25" fmla="*/ 4417497 h 4508606"/>
                <a:gd name="connsiteX26" fmla="*/ 1282265 w 4013583"/>
                <a:gd name="connsiteY26" fmla="*/ 3726314 h 4508606"/>
                <a:gd name="connsiteX27" fmla="*/ 1143888 w 4013583"/>
                <a:gd name="connsiteY27" fmla="*/ 4508606 h 4508606"/>
                <a:gd name="connsiteX28" fmla="*/ 1010291 w 4013583"/>
                <a:gd name="connsiteY28" fmla="*/ 3968324 h 4508606"/>
                <a:gd name="connsiteX29" fmla="*/ 937837 w 4013583"/>
                <a:gd name="connsiteY29" fmla="*/ 4312984 h 4508606"/>
                <a:gd name="connsiteX30" fmla="*/ 0 w 4013583"/>
                <a:gd name="connsiteY30" fmla="*/ 4328191 h 4508606"/>
                <a:gd name="connsiteX0" fmla="*/ 2216930 w 4013583"/>
                <a:gd name="connsiteY0" fmla="*/ 3195411 h 4508606"/>
                <a:gd name="connsiteX1" fmla="*/ 2083508 w 4013583"/>
                <a:gd name="connsiteY1" fmla="*/ 2776663 h 4508606"/>
                <a:gd name="connsiteX2" fmla="*/ 1390253 w 4013583"/>
                <a:gd name="connsiteY2" fmla="*/ 2789811 h 4508606"/>
                <a:gd name="connsiteX3" fmla="*/ 1394446 w 4013583"/>
                <a:gd name="connsiteY3" fmla="*/ 2352603 h 4508606"/>
                <a:gd name="connsiteX4" fmla="*/ 1302499 w 4013583"/>
                <a:gd name="connsiteY4" fmla="*/ 2240365 h 4508606"/>
                <a:gd name="connsiteX5" fmla="*/ 1461525 w 4013583"/>
                <a:gd name="connsiteY5" fmla="*/ 2116736 h 4508606"/>
                <a:gd name="connsiteX6" fmla="*/ 1266335 w 4013583"/>
                <a:gd name="connsiteY6" fmla="*/ 2042534 h 4508606"/>
                <a:gd name="connsiteX7" fmla="*/ 1373201 w 4013583"/>
                <a:gd name="connsiteY7" fmla="*/ 1837519 h 4508606"/>
                <a:gd name="connsiteX8" fmla="*/ 1101997 w 4013583"/>
                <a:gd name="connsiteY8" fmla="*/ 1706738 h 4508606"/>
                <a:gd name="connsiteX9" fmla="*/ 1468617 w 4013583"/>
                <a:gd name="connsiteY9" fmla="*/ 1249123 h 4508606"/>
                <a:gd name="connsiteX10" fmla="*/ 1949195 w 4013583"/>
                <a:gd name="connsiteY10" fmla="*/ 173026 h 4508606"/>
                <a:gd name="connsiteX11" fmla="*/ 3178116 w 4013583"/>
                <a:gd name="connsiteY11" fmla="*/ 84702 h 4508606"/>
                <a:gd name="connsiteX12" fmla="*/ 4010425 w 4013583"/>
                <a:gd name="connsiteY12" fmla="*/ 1366611 h 4508606"/>
                <a:gd name="connsiteX13" fmla="*/ 3433479 w 4013583"/>
                <a:gd name="connsiteY13" fmla="*/ 2335750 h 4508606"/>
                <a:gd name="connsiteX14" fmla="*/ 3373830 w 4013583"/>
                <a:gd name="connsiteY14" fmla="*/ 3127719 h 4508606"/>
                <a:gd name="connsiteX15" fmla="*/ 2224943 w 4013583"/>
                <a:gd name="connsiteY15" fmla="*/ 3373226 h 4508606"/>
                <a:gd name="connsiteX16" fmla="*/ 3387492 w 4013583"/>
                <a:gd name="connsiteY16" fmla="*/ 3394378 h 4508606"/>
                <a:gd name="connsiteX17" fmla="*/ 2259326 w 4013583"/>
                <a:gd name="connsiteY17" fmla="*/ 3665551 h 4508606"/>
                <a:gd name="connsiteX18" fmla="*/ 3381381 w 4013583"/>
                <a:gd name="connsiteY18" fmla="*/ 3664691 h 4508606"/>
                <a:gd name="connsiteX19" fmla="*/ 2348633 w 4013583"/>
                <a:gd name="connsiteY19" fmla="*/ 3901450 h 4508606"/>
                <a:gd name="connsiteX20" fmla="*/ 3323972 w 4013583"/>
                <a:gd name="connsiteY20" fmla="*/ 3963188 h 4508606"/>
                <a:gd name="connsiteX21" fmla="*/ 2461855 w 4013583"/>
                <a:gd name="connsiteY21" fmla="*/ 4107326 h 4508606"/>
                <a:gd name="connsiteX22" fmla="*/ 3297294 w 4013583"/>
                <a:gd name="connsiteY22" fmla="*/ 4290910 h 4508606"/>
                <a:gd name="connsiteX23" fmla="*/ 1608166 w 4013583"/>
                <a:gd name="connsiteY23" fmla="*/ 4326729 h 4508606"/>
                <a:gd name="connsiteX24" fmla="*/ 1493084 w 4013583"/>
                <a:gd name="connsiteY24" fmla="*/ 3908554 h 4508606"/>
                <a:gd name="connsiteX25" fmla="*/ 1366856 w 4013583"/>
                <a:gd name="connsiteY25" fmla="*/ 4417497 h 4508606"/>
                <a:gd name="connsiteX26" fmla="*/ 1282265 w 4013583"/>
                <a:gd name="connsiteY26" fmla="*/ 3726314 h 4508606"/>
                <a:gd name="connsiteX27" fmla="*/ 1143888 w 4013583"/>
                <a:gd name="connsiteY27" fmla="*/ 4508606 h 4508606"/>
                <a:gd name="connsiteX28" fmla="*/ 1010291 w 4013583"/>
                <a:gd name="connsiteY28" fmla="*/ 3968324 h 4508606"/>
                <a:gd name="connsiteX29" fmla="*/ 937837 w 4013583"/>
                <a:gd name="connsiteY29" fmla="*/ 4312984 h 4508606"/>
                <a:gd name="connsiteX30" fmla="*/ 0 w 4013583"/>
                <a:gd name="connsiteY30" fmla="*/ 4328191 h 4508606"/>
                <a:gd name="connsiteX0" fmla="*/ 2216930 w 4013583"/>
                <a:gd name="connsiteY0" fmla="*/ 3195411 h 4508606"/>
                <a:gd name="connsiteX1" fmla="*/ 2083508 w 4013583"/>
                <a:gd name="connsiteY1" fmla="*/ 2776663 h 4508606"/>
                <a:gd name="connsiteX2" fmla="*/ 1390253 w 4013583"/>
                <a:gd name="connsiteY2" fmla="*/ 2789811 h 4508606"/>
                <a:gd name="connsiteX3" fmla="*/ 1394446 w 4013583"/>
                <a:gd name="connsiteY3" fmla="*/ 2352603 h 4508606"/>
                <a:gd name="connsiteX4" fmla="*/ 1302499 w 4013583"/>
                <a:gd name="connsiteY4" fmla="*/ 2240365 h 4508606"/>
                <a:gd name="connsiteX5" fmla="*/ 1461525 w 4013583"/>
                <a:gd name="connsiteY5" fmla="*/ 2116736 h 4508606"/>
                <a:gd name="connsiteX6" fmla="*/ 1266335 w 4013583"/>
                <a:gd name="connsiteY6" fmla="*/ 2042534 h 4508606"/>
                <a:gd name="connsiteX7" fmla="*/ 1373201 w 4013583"/>
                <a:gd name="connsiteY7" fmla="*/ 1837519 h 4508606"/>
                <a:gd name="connsiteX8" fmla="*/ 1101997 w 4013583"/>
                <a:gd name="connsiteY8" fmla="*/ 1706738 h 4508606"/>
                <a:gd name="connsiteX9" fmla="*/ 1468617 w 4013583"/>
                <a:gd name="connsiteY9" fmla="*/ 1249123 h 4508606"/>
                <a:gd name="connsiteX10" fmla="*/ 1949195 w 4013583"/>
                <a:gd name="connsiteY10" fmla="*/ 173026 h 4508606"/>
                <a:gd name="connsiteX11" fmla="*/ 3178116 w 4013583"/>
                <a:gd name="connsiteY11" fmla="*/ 84702 h 4508606"/>
                <a:gd name="connsiteX12" fmla="*/ 4010425 w 4013583"/>
                <a:gd name="connsiteY12" fmla="*/ 1366611 h 4508606"/>
                <a:gd name="connsiteX13" fmla="*/ 3433479 w 4013583"/>
                <a:gd name="connsiteY13" fmla="*/ 2335750 h 4508606"/>
                <a:gd name="connsiteX14" fmla="*/ 3373830 w 4013583"/>
                <a:gd name="connsiteY14" fmla="*/ 3127719 h 4508606"/>
                <a:gd name="connsiteX15" fmla="*/ 2224943 w 4013583"/>
                <a:gd name="connsiteY15" fmla="*/ 3373226 h 4508606"/>
                <a:gd name="connsiteX16" fmla="*/ 3387492 w 4013583"/>
                <a:gd name="connsiteY16" fmla="*/ 3394378 h 4508606"/>
                <a:gd name="connsiteX17" fmla="*/ 2259326 w 4013583"/>
                <a:gd name="connsiteY17" fmla="*/ 3665551 h 4508606"/>
                <a:gd name="connsiteX18" fmla="*/ 3381381 w 4013583"/>
                <a:gd name="connsiteY18" fmla="*/ 3664691 h 4508606"/>
                <a:gd name="connsiteX19" fmla="*/ 2348633 w 4013583"/>
                <a:gd name="connsiteY19" fmla="*/ 3901450 h 4508606"/>
                <a:gd name="connsiteX20" fmla="*/ 3323972 w 4013583"/>
                <a:gd name="connsiteY20" fmla="*/ 3963188 h 4508606"/>
                <a:gd name="connsiteX21" fmla="*/ 2461855 w 4013583"/>
                <a:gd name="connsiteY21" fmla="*/ 4107326 h 4508606"/>
                <a:gd name="connsiteX22" fmla="*/ 3297294 w 4013583"/>
                <a:gd name="connsiteY22" fmla="*/ 4290910 h 4508606"/>
                <a:gd name="connsiteX23" fmla="*/ 1608166 w 4013583"/>
                <a:gd name="connsiteY23" fmla="*/ 4326729 h 4508606"/>
                <a:gd name="connsiteX24" fmla="*/ 1493084 w 4013583"/>
                <a:gd name="connsiteY24" fmla="*/ 3908554 h 4508606"/>
                <a:gd name="connsiteX25" fmla="*/ 1366856 w 4013583"/>
                <a:gd name="connsiteY25" fmla="*/ 4417497 h 4508606"/>
                <a:gd name="connsiteX26" fmla="*/ 1282265 w 4013583"/>
                <a:gd name="connsiteY26" fmla="*/ 3726314 h 4508606"/>
                <a:gd name="connsiteX27" fmla="*/ 1143888 w 4013583"/>
                <a:gd name="connsiteY27" fmla="*/ 4508606 h 4508606"/>
                <a:gd name="connsiteX28" fmla="*/ 1010291 w 4013583"/>
                <a:gd name="connsiteY28" fmla="*/ 3968324 h 4508606"/>
                <a:gd name="connsiteX29" fmla="*/ 937837 w 4013583"/>
                <a:gd name="connsiteY29" fmla="*/ 4312984 h 4508606"/>
                <a:gd name="connsiteX30" fmla="*/ 0 w 4013583"/>
                <a:gd name="connsiteY30" fmla="*/ 4328191 h 4508606"/>
                <a:gd name="connsiteX0" fmla="*/ 2216930 w 4013583"/>
                <a:gd name="connsiteY0" fmla="*/ 3195411 h 4508606"/>
                <a:gd name="connsiteX1" fmla="*/ 2083508 w 4013583"/>
                <a:gd name="connsiteY1" fmla="*/ 2776663 h 4508606"/>
                <a:gd name="connsiteX2" fmla="*/ 1390253 w 4013583"/>
                <a:gd name="connsiteY2" fmla="*/ 2789811 h 4508606"/>
                <a:gd name="connsiteX3" fmla="*/ 1394446 w 4013583"/>
                <a:gd name="connsiteY3" fmla="*/ 2352603 h 4508606"/>
                <a:gd name="connsiteX4" fmla="*/ 1302499 w 4013583"/>
                <a:gd name="connsiteY4" fmla="*/ 2240365 h 4508606"/>
                <a:gd name="connsiteX5" fmla="*/ 1461525 w 4013583"/>
                <a:gd name="connsiteY5" fmla="*/ 2116736 h 4508606"/>
                <a:gd name="connsiteX6" fmla="*/ 1266335 w 4013583"/>
                <a:gd name="connsiteY6" fmla="*/ 2042534 h 4508606"/>
                <a:gd name="connsiteX7" fmla="*/ 1373201 w 4013583"/>
                <a:gd name="connsiteY7" fmla="*/ 1837519 h 4508606"/>
                <a:gd name="connsiteX8" fmla="*/ 1101997 w 4013583"/>
                <a:gd name="connsiteY8" fmla="*/ 1706738 h 4508606"/>
                <a:gd name="connsiteX9" fmla="*/ 1468617 w 4013583"/>
                <a:gd name="connsiteY9" fmla="*/ 1249123 h 4508606"/>
                <a:gd name="connsiteX10" fmla="*/ 1949195 w 4013583"/>
                <a:gd name="connsiteY10" fmla="*/ 173026 h 4508606"/>
                <a:gd name="connsiteX11" fmla="*/ 3178116 w 4013583"/>
                <a:gd name="connsiteY11" fmla="*/ 84702 h 4508606"/>
                <a:gd name="connsiteX12" fmla="*/ 4010425 w 4013583"/>
                <a:gd name="connsiteY12" fmla="*/ 1366611 h 4508606"/>
                <a:gd name="connsiteX13" fmla="*/ 3433479 w 4013583"/>
                <a:gd name="connsiteY13" fmla="*/ 2335750 h 4508606"/>
                <a:gd name="connsiteX14" fmla="*/ 3373830 w 4013583"/>
                <a:gd name="connsiteY14" fmla="*/ 3127719 h 4508606"/>
                <a:gd name="connsiteX15" fmla="*/ 2224943 w 4013583"/>
                <a:gd name="connsiteY15" fmla="*/ 3373226 h 4508606"/>
                <a:gd name="connsiteX16" fmla="*/ 3387492 w 4013583"/>
                <a:gd name="connsiteY16" fmla="*/ 3394378 h 4508606"/>
                <a:gd name="connsiteX17" fmla="*/ 2259326 w 4013583"/>
                <a:gd name="connsiteY17" fmla="*/ 3665551 h 4508606"/>
                <a:gd name="connsiteX18" fmla="*/ 3381381 w 4013583"/>
                <a:gd name="connsiteY18" fmla="*/ 3664691 h 4508606"/>
                <a:gd name="connsiteX19" fmla="*/ 2348633 w 4013583"/>
                <a:gd name="connsiteY19" fmla="*/ 3901450 h 4508606"/>
                <a:gd name="connsiteX20" fmla="*/ 3323972 w 4013583"/>
                <a:gd name="connsiteY20" fmla="*/ 3963188 h 4508606"/>
                <a:gd name="connsiteX21" fmla="*/ 2461855 w 4013583"/>
                <a:gd name="connsiteY21" fmla="*/ 4107326 h 4508606"/>
                <a:gd name="connsiteX22" fmla="*/ 3297294 w 4013583"/>
                <a:gd name="connsiteY22" fmla="*/ 4290910 h 4508606"/>
                <a:gd name="connsiteX23" fmla="*/ 1608166 w 4013583"/>
                <a:gd name="connsiteY23" fmla="*/ 4326729 h 4508606"/>
                <a:gd name="connsiteX24" fmla="*/ 1493084 w 4013583"/>
                <a:gd name="connsiteY24" fmla="*/ 3908554 h 4508606"/>
                <a:gd name="connsiteX25" fmla="*/ 1366856 w 4013583"/>
                <a:gd name="connsiteY25" fmla="*/ 4417497 h 4508606"/>
                <a:gd name="connsiteX26" fmla="*/ 1282265 w 4013583"/>
                <a:gd name="connsiteY26" fmla="*/ 3726314 h 4508606"/>
                <a:gd name="connsiteX27" fmla="*/ 1143888 w 4013583"/>
                <a:gd name="connsiteY27" fmla="*/ 4508606 h 4508606"/>
                <a:gd name="connsiteX28" fmla="*/ 1010291 w 4013583"/>
                <a:gd name="connsiteY28" fmla="*/ 3968324 h 4508606"/>
                <a:gd name="connsiteX29" fmla="*/ 937837 w 4013583"/>
                <a:gd name="connsiteY29" fmla="*/ 4312984 h 4508606"/>
                <a:gd name="connsiteX30" fmla="*/ 0 w 4013583"/>
                <a:gd name="connsiteY30" fmla="*/ 4328191 h 4508606"/>
                <a:gd name="connsiteX0" fmla="*/ 2216930 w 4013583"/>
                <a:gd name="connsiteY0" fmla="*/ 3195411 h 4508606"/>
                <a:gd name="connsiteX1" fmla="*/ 2083508 w 4013583"/>
                <a:gd name="connsiteY1" fmla="*/ 2776663 h 4508606"/>
                <a:gd name="connsiteX2" fmla="*/ 1390253 w 4013583"/>
                <a:gd name="connsiteY2" fmla="*/ 2789811 h 4508606"/>
                <a:gd name="connsiteX3" fmla="*/ 1394446 w 4013583"/>
                <a:gd name="connsiteY3" fmla="*/ 2352603 h 4508606"/>
                <a:gd name="connsiteX4" fmla="*/ 1302499 w 4013583"/>
                <a:gd name="connsiteY4" fmla="*/ 2240365 h 4508606"/>
                <a:gd name="connsiteX5" fmla="*/ 1461525 w 4013583"/>
                <a:gd name="connsiteY5" fmla="*/ 2116736 h 4508606"/>
                <a:gd name="connsiteX6" fmla="*/ 1266335 w 4013583"/>
                <a:gd name="connsiteY6" fmla="*/ 2042534 h 4508606"/>
                <a:gd name="connsiteX7" fmla="*/ 1373201 w 4013583"/>
                <a:gd name="connsiteY7" fmla="*/ 1837519 h 4508606"/>
                <a:gd name="connsiteX8" fmla="*/ 1101997 w 4013583"/>
                <a:gd name="connsiteY8" fmla="*/ 1706738 h 4508606"/>
                <a:gd name="connsiteX9" fmla="*/ 1468617 w 4013583"/>
                <a:gd name="connsiteY9" fmla="*/ 1249123 h 4508606"/>
                <a:gd name="connsiteX10" fmla="*/ 1949195 w 4013583"/>
                <a:gd name="connsiteY10" fmla="*/ 173026 h 4508606"/>
                <a:gd name="connsiteX11" fmla="*/ 3178116 w 4013583"/>
                <a:gd name="connsiteY11" fmla="*/ 84702 h 4508606"/>
                <a:gd name="connsiteX12" fmla="*/ 4010425 w 4013583"/>
                <a:gd name="connsiteY12" fmla="*/ 1366611 h 4508606"/>
                <a:gd name="connsiteX13" fmla="*/ 3433479 w 4013583"/>
                <a:gd name="connsiteY13" fmla="*/ 2335750 h 4508606"/>
                <a:gd name="connsiteX14" fmla="*/ 3373830 w 4013583"/>
                <a:gd name="connsiteY14" fmla="*/ 3127719 h 4508606"/>
                <a:gd name="connsiteX15" fmla="*/ 2224943 w 4013583"/>
                <a:gd name="connsiteY15" fmla="*/ 3373226 h 4508606"/>
                <a:gd name="connsiteX16" fmla="*/ 3387492 w 4013583"/>
                <a:gd name="connsiteY16" fmla="*/ 3394378 h 4508606"/>
                <a:gd name="connsiteX17" fmla="*/ 2259326 w 4013583"/>
                <a:gd name="connsiteY17" fmla="*/ 3665551 h 4508606"/>
                <a:gd name="connsiteX18" fmla="*/ 3381381 w 4013583"/>
                <a:gd name="connsiteY18" fmla="*/ 3664691 h 4508606"/>
                <a:gd name="connsiteX19" fmla="*/ 2348633 w 4013583"/>
                <a:gd name="connsiteY19" fmla="*/ 3901450 h 4508606"/>
                <a:gd name="connsiteX20" fmla="*/ 3323972 w 4013583"/>
                <a:gd name="connsiteY20" fmla="*/ 3963188 h 4508606"/>
                <a:gd name="connsiteX21" fmla="*/ 2461855 w 4013583"/>
                <a:gd name="connsiteY21" fmla="*/ 4107326 h 4508606"/>
                <a:gd name="connsiteX22" fmla="*/ 3297294 w 4013583"/>
                <a:gd name="connsiteY22" fmla="*/ 4290910 h 4508606"/>
                <a:gd name="connsiteX23" fmla="*/ 1608166 w 4013583"/>
                <a:gd name="connsiteY23" fmla="*/ 4326729 h 4508606"/>
                <a:gd name="connsiteX24" fmla="*/ 1493084 w 4013583"/>
                <a:gd name="connsiteY24" fmla="*/ 3908554 h 4508606"/>
                <a:gd name="connsiteX25" fmla="*/ 1366856 w 4013583"/>
                <a:gd name="connsiteY25" fmla="*/ 4417497 h 4508606"/>
                <a:gd name="connsiteX26" fmla="*/ 1282265 w 4013583"/>
                <a:gd name="connsiteY26" fmla="*/ 3726314 h 4508606"/>
                <a:gd name="connsiteX27" fmla="*/ 1143888 w 4013583"/>
                <a:gd name="connsiteY27" fmla="*/ 4508606 h 4508606"/>
                <a:gd name="connsiteX28" fmla="*/ 1010291 w 4013583"/>
                <a:gd name="connsiteY28" fmla="*/ 3968324 h 4508606"/>
                <a:gd name="connsiteX29" fmla="*/ 937837 w 4013583"/>
                <a:gd name="connsiteY29" fmla="*/ 4312984 h 4508606"/>
                <a:gd name="connsiteX30" fmla="*/ 0 w 4013583"/>
                <a:gd name="connsiteY30" fmla="*/ 4328191 h 4508606"/>
                <a:gd name="connsiteX0" fmla="*/ 2216930 w 4013583"/>
                <a:gd name="connsiteY0" fmla="*/ 3195411 h 4508606"/>
                <a:gd name="connsiteX1" fmla="*/ 2083508 w 4013583"/>
                <a:gd name="connsiteY1" fmla="*/ 2776663 h 4508606"/>
                <a:gd name="connsiteX2" fmla="*/ 1390253 w 4013583"/>
                <a:gd name="connsiteY2" fmla="*/ 2789811 h 4508606"/>
                <a:gd name="connsiteX3" fmla="*/ 1394446 w 4013583"/>
                <a:gd name="connsiteY3" fmla="*/ 2352603 h 4508606"/>
                <a:gd name="connsiteX4" fmla="*/ 1302499 w 4013583"/>
                <a:gd name="connsiteY4" fmla="*/ 2240365 h 4508606"/>
                <a:gd name="connsiteX5" fmla="*/ 1461525 w 4013583"/>
                <a:gd name="connsiteY5" fmla="*/ 2116736 h 4508606"/>
                <a:gd name="connsiteX6" fmla="*/ 1266335 w 4013583"/>
                <a:gd name="connsiteY6" fmla="*/ 2042534 h 4508606"/>
                <a:gd name="connsiteX7" fmla="*/ 1373201 w 4013583"/>
                <a:gd name="connsiteY7" fmla="*/ 1837519 h 4508606"/>
                <a:gd name="connsiteX8" fmla="*/ 1101997 w 4013583"/>
                <a:gd name="connsiteY8" fmla="*/ 1706738 h 4508606"/>
                <a:gd name="connsiteX9" fmla="*/ 1468617 w 4013583"/>
                <a:gd name="connsiteY9" fmla="*/ 1249123 h 4508606"/>
                <a:gd name="connsiteX10" fmla="*/ 1949195 w 4013583"/>
                <a:gd name="connsiteY10" fmla="*/ 173026 h 4508606"/>
                <a:gd name="connsiteX11" fmla="*/ 3178116 w 4013583"/>
                <a:gd name="connsiteY11" fmla="*/ 84702 h 4508606"/>
                <a:gd name="connsiteX12" fmla="*/ 4010425 w 4013583"/>
                <a:gd name="connsiteY12" fmla="*/ 1366611 h 4508606"/>
                <a:gd name="connsiteX13" fmla="*/ 3433479 w 4013583"/>
                <a:gd name="connsiteY13" fmla="*/ 2335750 h 4508606"/>
                <a:gd name="connsiteX14" fmla="*/ 3373830 w 4013583"/>
                <a:gd name="connsiteY14" fmla="*/ 3127719 h 4508606"/>
                <a:gd name="connsiteX15" fmla="*/ 2224943 w 4013583"/>
                <a:gd name="connsiteY15" fmla="*/ 3373226 h 4508606"/>
                <a:gd name="connsiteX16" fmla="*/ 3387492 w 4013583"/>
                <a:gd name="connsiteY16" fmla="*/ 3394378 h 4508606"/>
                <a:gd name="connsiteX17" fmla="*/ 2259326 w 4013583"/>
                <a:gd name="connsiteY17" fmla="*/ 3665551 h 4508606"/>
                <a:gd name="connsiteX18" fmla="*/ 3381381 w 4013583"/>
                <a:gd name="connsiteY18" fmla="*/ 3664691 h 4508606"/>
                <a:gd name="connsiteX19" fmla="*/ 2348633 w 4013583"/>
                <a:gd name="connsiteY19" fmla="*/ 3901450 h 4508606"/>
                <a:gd name="connsiteX20" fmla="*/ 3323972 w 4013583"/>
                <a:gd name="connsiteY20" fmla="*/ 3963188 h 4508606"/>
                <a:gd name="connsiteX21" fmla="*/ 2461855 w 4013583"/>
                <a:gd name="connsiteY21" fmla="*/ 4107326 h 4508606"/>
                <a:gd name="connsiteX22" fmla="*/ 3297294 w 4013583"/>
                <a:gd name="connsiteY22" fmla="*/ 4290910 h 4508606"/>
                <a:gd name="connsiteX23" fmla="*/ 1608166 w 4013583"/>
                <a:gd name="connsiteY23" fmla="*/ 4326729 h 4508606"/>
                <a:gd name="connsiteX24" fmla="*/ 1493084 w 4013583"/>
                <a:gd name="connsiteY24" fmla="*/ 3908554 h 4508606"/>
                <a:gd name="connsiteX25" fmla="*/ 1394058 w 4013583"/>
                <a:gd name="connsiteY25" fmla="*/ 4426565 h 4508606"/>
                <a:gd name="connsiteX26" fmla="*/ 1282265 w 4013583"/>
                <a:gd name="connsiteY26" fmla="*/ 3726314 h 4508606"/>
                <a:gd name="connsiteX27" fmla="*/ 1143888 w 4013583"/>
                <a:gd name="connsiteY27" fmla="*/ 4508606 h 4508606"/>
                <a:gd name="connsiteX28" fmla="*/ 1010291 w 4013583"/>
                <a:gd name="connsiteY28" fmla="*/ 3968324 h 4508606"/>
                <a:gd name="connsiteX29" fmla="*/ 937837 w 4013583"/>
                <a:gd name="connsiteY29" fmla="*/ 4312984 h 4508606"/>
                <a:gd name="connsiteX30" fmla="*/ 0 w 4013583"/>
                <a:gd name="connsiteY30" fmla="*/ 4328191 h 4508606"/>
                <a:gd name="connsiteX0" fmla="*/ 2216930 w 4013583"/>
                <a:gd name="connsiteY0" fmla="*/ 3195411 h 4508606"/>
                <a:gd name="connsiteX1" fmla="*/ 2083508 w 4013583"/>
                <a:gd name="connsiteY1" fmla="*/ 2776663 h 4508606"/>
                <a:gd name="connsiteX2" fmla="*/ 1390253 w 4013583"/>
                <a:gd name="connsiteY2" fmla="*/ 2789811 h 4508606"/>
                <a:gd name="connsiteX3" fmla="*/ 1394446 w 4013583"/>
                <a:gd name="connsiteY3" fmla="*/ 2352603 h 4508606"/>
                <a:gd name="connsiteX4" fmla="*/ 1302499 w 4013583"/>
                <a:gd name="connsiteY4" fmla="*/ 2240365 h 4508606"/>
                <a:gd name="connsiteX5" fmla="*/ 1461525 w 4013583"/>
                <a:gd name="connsiteY5" fmla="*/ 2116736 h 4508606"/>
                <a:gd name="connsiteX6" fmla="*/ 1266335 w 4013583"/>
                <a:gd name="connsiteY6" fmla="*/ 2042534 h 4508606"/>
                <a:gd name="connsiteX7" fmla="*/ 1373201 w 4013583"/>
                <a:gd name="connsiteY7" fmla="*/ 1837519 h 4508606"/>
                <a:gd name="connsiteX8" fmla="*/ 1101997 w 4013583"/>
                <a:gd name="connsiteY8" fmla="*/ 1706738 h 4508606"/>
                <a:gd name="connsiteX9" fmla="*/ 1468617 w 4013583"/>
                <a:gd name="connsiteY9" fmla="*/ 1249123 h 4508606"/>
                <a:gd name="connsiteX10" fmla="*/ 1949195 w 4013583"/>
                <a:gd name="connsiteY10" fmla="*/ 173026 h 4508606"/>
                <a:gd name="connsiteX11" fmla="*/ 3178116 w 4013583"/>
                <a:gd name="connsiteY11" fmla="*/ 84702 h 4508606"/>
                <a:gd name="connsiteX12" fmla="*/ 4010425 w 4013583"/>
                <a:gd name="connsiteY12" fmla="*/ 1366611 h 4508606"/>
                <a:gd name="connsiteX13" fmla="*/ 3433479 w 4013583"/>
                <a:gd name="connsiteY13" fmla="*/ 2335750 h 4508606"/>
                <a:gd name="connsiteX14" fmla="*/ 3373830 w 4013583"/>
                <a:gd name="connsiteY14" fmla="*/ 3127719 h 4508606"/>
                <a:gd name="connsiteX15" fmla="*/ 2224943 w 4013583"/>
                <a:gd name="connsiteY15" fmla="*/ 3373226 h 4508606"/>
                <a:gd name="connsiteX16" fmla="*/ 3387492 w 4013583"/>
                <a:gd name="connsiteY16" fmla="*/ 3394378 h 4508606"/>
                <a:gd name="connsiteX17" fmla="*/ 2259326 w 4013583"/>
                <a:gd name="connsiteY17" fmla="*/ 3665551 h 4508606"/>
                <a:gd name="connsiteX18" fmla="*/ 3381381 w 4013583"/>
                <a:gd name="connsiteY18" fmla="*/ 3664691 h 4508606"/>
                <a:gd name="connsiteX19" fmla="*/ 2348633 w 4013583"/>
                <a:gd name="connsiteY19" fmla="*/ 3901450 h 4508606"/>
                <a:gd name="connsiteX20" fmla="*/ 3323972 w 4013583"/>
                <a:gd name="connsiteY20" fmla="*/ 3963188 h 4508606"/>
                <a:gd name="connsiteX21" fmla="*/ 2461855 w 4013583"/>
                <a:gd name="connsiteY21" fmla="*/ 4107326 h 4508606"/>
                <a:gd name="connsiteX22" fmla="*/ 3297294 w 4013583"/>
                <a:gd name="connsiteY22" fmla="*/ 4290910 h 4508606"/>
                <a:gd name="connsiteX23" fmla="*/ 1608166 w 4013583"/>
                <a:gd name="connsiteY23" fmla="*/ 4326729 h 4508606"/>
                <a:gd name="connsiteX24" fmla="*/ 1493084 w 4013583"/>
                <a:gd name="connsiteY24" fmla="*/ 3908554 h 4508606"/>
                <a:gd name="connsiteX25" fmla="*/ 1394058 w 4013583"/>
                <a:gd name="connsiteY25" fmla="*/ 4426565 h 4508606"/>
                <a:gd name="connsiteX26" fmla="*/ 1282265 w 4013583"/>
                <a:gd name="connsiteY26" fmla="*/ 3726314 h 4508606"/>
                <a:gd name="connsiteX27" fmla="*/ 1143888 w 4013583"/>
                <a:gd name="connsiteY27" fmla="*/ 4508606 h 4508606"/>
                <a:gd name="connsiteX28" fmla="*/ 1010291 w 4013583"/>
                <a:gd name="connsiteY28" fmla="*/ 3968324 h 4508606"/>
                <a:gd name="connsiteX29" fmla="*/ 937837 w 4013583"/>
                <a:gd name="connsiteY29" fmla="*/ 4312984 h 4508606"/>
                <a:gd name="connsiteX30" fmla="*/ 0 w 4013583"/>
                <a:gd name="connsiteY30" fmla="*/ 4328191 h 4508606"/>
                <a:gd name="connsiteX0" fmla="*/ 2216930 w 4013583"/>
                <a:gd name="connsiteY0" fmla="*/ 3195411 h 4508606"/>
                <a:gd name="connsiteX1" fmla="*/ 2083508 w 4013583"/>
                <a:gd name="connsiteY1" fmla="*/ 2776663 h 4508606"/>
                <a:gd name="connsiteX2" fmla="*/ 1390253 w 4013583"/>
                <a:gd name="connsiteY2" fmla="*/ 2789811 h 4508606"/>
                <a:gd name="connsiteX3" fmla="*/ 1394446 w 4013583"/>
                <a:gd name="connsiteY3" fmla="*/ 2352603 h 4508606"/>
                <a:gd name="connsiteX4" fmla="*/ 1302499 w 4013583"/>
                <a:gd name="connsiteY4" fmla="*/ 2240365 h 4508606"/>
                <a:gd name="connsiteX5" fmla="*/ 1461525 w 4013583"/>
                <a:gd name="connsiteY5" fmla="*/ 2116736 h 4508606"/>
                <a:gd name="connsiteX6" fmla="*/ 1266335 w 4013583"/>
                <a:gd name="connsiteY6" fmla="*/ 2042534 h 4508606"/>
                <a:gd name="connsiteX7" fmla="*/ 1373201 w 4013583"/>
                <a:gd name="connsiteY7" fmla="*/ 1837519 h 4508606"/>
                <a:gd name="connsiteX8" fmla="*/ 1101997 w 4013583"/>
                <a:gd name="connsiteY8" fmla="*/ 1706738 h 4508606"/>
                <a:gd name="connsiteX9" fmla="*/ 1468617 w 4013583"/>
                <a:gd name="connsiteY9" fmla="*/ 1249123 h 4508606"/>
                <a:gd name="connsiteX10" fmla="*/ 1949195 w 4013583"/>
                <a:gd name="connsiteY10" fmla="*/ 173026 h 4508606"/>
                <a:gd name="connsiteX11" fmla="*/ 3178116 w 4013583"/>
                <a:gd name="connsiteY11" fmla="*/ 84702 h 4508606"/>
                <a:gd name="connsiteX12" fmla="*/ 4010425 w 4013583"/>
                <a:gd name="connsiteY12" fmla="*/ 1366611 h 4508606"/>
                <a:gd name="connsiteX13" fmla="*/ 3433479 w 4013583"/>
                <a:gd name="connsiteY13" fmla="*/ 2335750 h 4508606"/>
                <a:gd name="connsiteX14" fmla="*/ 3373830 w 4013583"/>
                <a:gd name="connsiteY14" fmla="*/ 3127719 h 4508606"/>
                <a:gd name="connsiteX15" fmla="*/ 2224943 w 4013583"/>
                <a:gd name="connsiteY15" fmla="*/ 3373226 h 4508606"/>
                <a:gd name="connsiteX16" fmla="*/ 3387492 w 4013583"/>
                <a:gd name="connsiteY16" fmla="*/ 3394378 h 4508606"/>
                <a:gd name="connsiteX17" fmla="*/ 2259326 w 4013583"/>
                <a:gd name="connsiteY17" fmla="*/ 3665551 h 4508606"/>
                <a:gd name="connsiteX18" fmla="*/ 3381381 w 4013583"/>
                <a:gd name="connsiteY18" fmla="*/ 3664691 h 4508606"/>
                <a:gd name="connsiteX19" fmla="*/ 2348633 w 4013583"/>
                <a:gd name="connsiteY19" fmla="*/ 3901450 h 4508606"/>
                <a:gd name="connsiteX20" fmla="*/ 3323972 w 4013583"/>
                <a:gd name="connsiteY20" fmla="*/ 3963188 h 4508606"/>
                <a:gd name="connsiteX21" fmla="*/ 2461855 w 4013583"/>
                <a:gd name="connsiteY21" fmla="*/ 4107326 h 4508606"/>
                <a:gd name="connsiteX22" fmla="*/ 3297294 w 4013583"/>
                <a:gd name="connsiteY22" fmla="*/ 4290910 h 4508606"/>
                <a:gd name="connsiteX23" fmla="*/ 1608166 w 4013583"/>
                <a:gd name="connsiteY23" fmla="*/ 4326729 h 4508606"/>
                <a:gd name="connsiteX24" fmla="*/ 1493084 w 4013583"/>
                <a:gd name="connsiteY24" fmla="*/ 3908554 h 4508606"/>
                <a:gd name="connsiteX25" fmla="*/ 1394058 w 4013583"/>
                <a:gd name="connsiteY25" fmla="*/ 4426565 h 4508606"/>
                <a:gd name="connsiteX26" fmla="*/ 1282265 w 4013583"/>
                <a:gd name="connsiteY26" fmla="*/ 3726314 h 4508606"/>
                <a:gd name="connsiteX27" fmla="*/ 1143888 w 4013583"/>
                <a:gd name="connsiteY27" fmla="*/ 4508606 h 4508606"/>
                <a:gd name="connsiteX28" fmla="*/ 1010291 w 4013583"/>
                <a:gd name="connsiteY28" fmla="*/ 3968324 h 4508606"/>
                <a:gd name="connsiteX29" fmla="*/ 937837 w 4013583"/>
                <a:gd name="connsiteY29" fmla="*/ 4312984 h 4508606"/>
                <a:gd name="connsiteX30" fmla="*/ 0 w 4013583"/>
                <a:gd name="connsiteY30" fmla="*/ 4328191 h 4508606"/>
                <a:gd name="connsiteX0" fmla="*/ 2216930 w 4013583"/>
                <a:gd name="connsiteY0" fmla="*/ 3195411 h 4508606"/>
                <a:gd name="connsiteX1" fmla="*/ 2083508 w 4013583"/>
                <a:gd name="connsiteY1" fmla="*/ 2776663 h 4508606"/>
                <a:gd name="connsiteX2" fmla="*/ 1390253 w 4013583"/>
                <a:gd name="connsiteY2" fmla="*/ 2789811 h 4508606"/>
                <a:gd name="connsiteX3" fmla="*/ 1394446 w 4013583"/>
                <a:gd name="connsiteY3" fmla="*/ 2352603 h 4508606"/>
                <a:gd name="connsiteX4" fmla="*/ 1302499 w 4013583"/>
                <a:gd name="connsiteY4" fmla="*/ 2240365 h 4508606"/>
                <a:gd name="connsiteX5" fmla="*/ 1461525 w 4013583"/>
                <a:gd name="connsiteY5" fmla="*/ 2116736 h 4508606"/>
                <a:gd name="connsiteX6" fmla="*/ 1266335 w 4013583"/>
                <a:gd name="connsiteY6" fmla="*/ 2042534 h 4508606"/>
                <a:gd name="connsiteX7" fmla="*/ 1373201 w 4013583"/>
                <a:gd name="connsiteY7" fmla="*/ 1837519 h 4508606"/>
                <a:gd name="connsiteX8" fmla="*/ 1101997 w 4013583"/>
                <a:gd name="connsiteY8" fmla="*/ 1706738 h 4508606"/>
                <a:gd name="connsiteX9" fmla="*/ 1468617 w 4013583"/>
                <a:gd name="connsiteY9" fmla="*/ 1249123 h 4508606"/>
                <a:gd name="connsiteX10" fmla="*/ 1949195 w 4013583"/>
                <a:gd name="connsiteY10" fmla="*/ 173026 h 4508606"/>
                <a:gd name="connsiteX11" fmla="*/ 3178116 w 4013583"/>
                <a:gd name="connsiteY11" fmla="*/ 84702 h 4508606"/>
                <a:gd name="connsiteX12" fmla="*/ 4010425 w 4013583"/>
                <a:gd name="connsiteY12" fmla="*/ 1366611 h 4508606"/>
                <a:gd name="connsiteX13" fmla="*/ 3433479 w 4013583"/>
                <a:gd name="connsiteY13" fmla="*/ 2335750 h 4508606"/>
                <a:gd name="connsiteX14" fmla="*/ 3373830 w 4013583"/>
                <a:gd name="connsiteY14" fmla="*/ 3127719 h 4508606"/>
                <a:gd name="connsiteX15" fmla="*/ 2224943 w 4013583"/>
                <a:gd name="connsiteY15" fmla="*/ 3373226 h 4508606"/>
                <a:gd name="connsiteX16" fmla="*/ 3387492 w 4013583"/>
                <a:gd name="connsiteY16" fmla="*/ 3394378 h 4508606"/>
                <a:gd name="connsiteX17" fmla="*/ 2259326 w 4013583"/>
                <a:gd name="connsiteY17" fmla="*/ 3665551 h 4508606"/>
                <a:gd name="connsiteX18" fmla="*/ 3381381 w 4013583"/>
                <a:gd name="connsiteY18" fmla="*/ 3664691 h 4508606"/>
                <a:gd name="connsiteX19" fmla="*/ 2348633 w 4013583"/>
                <a:gd name="connsiteY19" fmla="*/ 3901450 h 4508606"/>
                <a:gd name="connsiteX20" fmla="*/ 3323972 w 4013583"/>
                <a:gd name="connsiteY20" fmla="*/ 3963188 h 4508606"/>
                <a:gd name="connsiteX21" fmla="*/ 2461855 w 4013583"/>
                <a:gd name="connsiteY21" fmla="*/ 4107326 h 4508606"/>
                <a:gd name="connsiteX22" fmla="*/ 3297294 w 4013583"/>
                <a:gd name="connsiteY22" fmla="*/ 4290910 h 4508606"/>
                <a:gd name="connsiteX23" fmla="*/ 1608166 w 4013583"/>
                <a:gd name="connsiteY23" fmla="*/ 4326729 h 4508606"/>
                <a:gd name="connsiteX24" fmla="*/ 1493084 w 4013583"/>
                <a:gd name="connsiteY24" fmla="*/ 3908554 h 4508606"/>
                <a:gd name="connsiteX25" fmla="*/ 1394058 w 4013583"/>
                <a:gd name="connsiteY25" fmla="*/ 4426565 h 4508606"/>
                <a:gd name="connsiteX26" fmla="*/ 1282265 w 4013583"/>
                <a:gd name="connsiteY26" fmla="*/ 3726314 h 4508606"/>
                <a:gd name="connsiteX27" fmla="*/ 1143888 w 4013583"/>
                <a:gd name="connsiteY27" fmla="*/ 4508606 h 4508606"/>
                <a:gd name="connsiteX28" fmla="*/ 1010291 w 4013583"/>
                <a:gd name="connsiteY28" fmla="*/ 3968324 h 4508606"/>
                <a:gd name="connsiteX29" fmla="*/ 937837 w 4013583"/>
                <a:gd name="connsiteY29" fmla="*/ 4312984 h 4508606"/>
                <a:gd name="connsiteX30" fmla="*/ 0 w 4013583"/>
                <a:gd name="connsiteY30" fmla="*/ 4328191 h 4508606"/>
                <a:gd name="connsiteX0" fmla="*/ 2371076 w 4167729"/>
                <a:gd name="connsiteY0" fmla="*/ 3195411 h 4508606"/>
                <a:gd name="connsiteX1" fmla="*/ 2237654 w 4167729"/>
                <a:gd name="connsiteY1" fmla="*/ 2776663 h 4508606"/>
                <a:gd name="connsiteX2" fmla="*/ 1544399 w 4167729"/>
                <a:gd name="connsiteY2" fmla="*/ 2789811 h 4508606"/>
                <a:gd name="connsiteX3" fmla="*/ 1548592 w 4167729"/>
                <a:gd name="connsiteY3" fmla="*/ 2352603 h 4508606"/>
                <a:gd name="connsiteX4" fmla="*/ 1456645 w 4167729"/>
                <a:gd name="connsiteY4" fmla="*/ 2240365 h 4508606"/>
                <a:gd name="connsiteX5" fmla="*/ 1615671 w 4167729"/>
                <a:gd name="connsiteY5" fmla="*/ 2116736 h 4508606"/>
                <a:gd name="connsiteX6" fmla="*/ 1420481 w 4167729"/>
                <a:gd name="connsiteY6" fmla="*/ 2042534 h 4508606"/>
                <a:gd name="connsiteX7" fmla="*/ 1527347 w 4167729"/>
                <a:gd name="connsiteY7" fmla="*/ 1837519 h 4508606"/>
                <a:gd name="connsiteX8" fmla="*/ 1256143 w 4167729"/>
                <a:gd name="connsiteY8" fmla="*/ 1706738 h 4508606"/>
                <a:gd name="connsiteX9" fmla="*/ 1622763 w 4167729"/>
                <a:gd name="connsiteY9" fmla="*/ 1249123 h 4508606"/>
                <a:gd name="connsiteX10" fmla="*/ 2103341 w 4167729"/>
                <a:gd name="connsiteY10" fmla="*/ 173026 h 4508606"/>
                <a:gd name="connsiteX11" fmla="*/ 3332262 w 4167729"/>
                <a:gd name="connsiteY11" fmla="*/ 84702 h 4508606"/>
                <a:gd name="connsiteX12" fmla="*/ 4164571 w 4167729"/>
                <a:gd name="connsiteY12" fmla="*/ 1366611 h 4508606"/>
                <a:gd name="connsiteX13" fmla="*/ 3587625 w 4167729"/>
                <a:gd name="connsiteY13" fmla="*/ 2335750 h 4508606"/>
                <a:gd name="connsiteX14" fmla="*/ 3527976 w 4167729"/>
                <a:gd name="connsiteY14" fmla="*/ 3127719 h 4508606"/>
                <a:gd name="connsiteX15" fmla="*/ 2379089 w 4167729"/>
                <a:gd name="connsiteY15" fmla="*/ 3373226 h 4508606"/>
                <a:gd name="connsiteX16" fmla="*/ 3541638 w 4167729"/>
                <a:gd name="connsiteY16" fmla="*/ 3394378 h 4508606"/>
                <a:gd name="connsiteX17" fmla="*/ 2413472 w 4167729"/>
                <a:gd name="connsiteY17" fmla="*/ 3665551 h 4508606"/>
                <a:gd name="connsiteX18" fmla="*/ 3535527 w 4167729"/>
                <a:gd name="connsiteY18" fmla="*/ 3664691 h 4508606"/>
                <a:gd name="connsiteX19" fmla="*/ 2502779 w 4167729"/>
                <a:gd name="connsiteY19" fmla="*/ 3901450 h 4508606"/>
                <a:gd name="connsiteX20" fmla="*/ 3478118 w 4167729"/>
                <a:gd name="connsiteY20" fmla="*/ 3963188 h 4508606"/>
                <a:gd name="connsiteX21" fmla="*/ 2616001 w 4167729"/>
                <a:gd name="connsiteY21" fmla="*/ 4107326 h 4508606"/>
                <a:gd name="connsiteX22" fmla="*/ 3451440 w 4167729"/>
                <a:gd name="connsiteY22" fmla="*/ 4290910 h 4508606"/>
                <a:gd name="connsiteX23" fmla="*/ 1762312 w 4167729"/>
                <a:gd name="connsiteY23" fmla="*/ 4326729 h 4508606"/>
                <a:gd name="connsiteX24" fmla="*/ 1647230 w 4167729"/>
                <a:gd name="connsiteY24" fmla="*/ 3908554 h 4508606"/>
                <a:gd name="connsiteX25" fmla="*/ 1548204 w 4167729"/>
                <a:gd name="connsiteY25" fmla="*/ 4426565 h 4508606"/>
                <a:gd name="connsiteX26" fmla="*/ 1436411 w 4167729"/>
                <a:gd name="connsiteY26" fmla="*/ 3726314 h 4508606"/>
                <a:gd name="connsiteX27" fmla="*/ 1298034 w 4167729"/>
                <a:gd name="connsiteY27" fmla="*/ 4508606 h 4508606"/>
                <a:gd name="connsiteX28" fmla="*/ 1164437 w 4167729"/>
                <a:gd name="connsiteY28" fmla="*/ 3968324 h 4508606"/>
                <a:gd name="connsiteX29" fmla="*/ 1091983 w 4167729"/>
                <a:gd name="connsiteY29" fmla="*/ 4312984 h 4508606"/>
                <a:gd name="connsiteX30" fmla="*/ 0 w 4167729"/>
                <a:gd name="connsiteY30" fmla="*/ 4328191 h 4508606"/>
                <a:gd name="connsiteX0" fmla="*/ 2380143 w 4176796"/>
                <a:gd name="connsiteY0" fmla="*/ 3195411 h 4508606"/>
                <a:gd name="connsiteX1" fmla="*/ 2246721 w 4176796"/>
                <a:gd name="connsiteY1" fmla="*/ 2776663 h 4508606"/>
                <a:gd name="connsiteX2" fmla="*/ 1553466 w 4176796"/>
                <a:gd name="connsiteY2" fmla="*/ 2789811 h 4508606"/>
                <a:gd name="connsiteX3" fmla="*/ 1557659 w 4176796"/>
                <a:gd name="connsiteY3" fmla="*/ 2352603 h 4508606"/>
                <a:gd name="connsiteX4" fmla="*/ 1465712 w 4176796"/>
                <a:gd name="connsiteY4" fmla="*/ 2240365 h 4508606"/>
                <a:gd name="connsiteX5" fmla="*/ 1624738 w 4176796"/>
                <a:gd name="connsiteY5" fmla="*/ 2116736 h 4508606"/>
                <a:gd name="connsiteX6" fmla="*/ 1429548 w 4176796"/>
                <a:gd name="connsiteY6" fmla="*/ 2042534 h 4508606"/>
                <a:gd name="connsiteX7" fmla="*/ 1536414 w 4176796"/>
                <a:gd name="connsiteY7" fmla="*/ 1837519 h 4508606"/>
                <a:gd name="connsiteX8" fmla="*/ 1265210 w 4176796"/>
                <a:gd name="connsiteY8" fmla="*/ 1706738 h 4508606"/>
                <a:gd name="connsiteX9" fmla="*/ 1631830 w 4176796"/>
                <a:gd name="connsiteY9" fmla="*/ 1249123 h 4508606"/>
                <a:gd name="connsiteX10" fmla="*/ 2112408 w 4176796"/>
                <a:gd name="connsiteY10" fmla="*/ 173026 h 4508606"/>
                <a:gd name="connsiteX11" fmla="*/ 3341329 w 4176796"/>
                <a:gd name="connsiteY11" fmla="*/ 84702 h 4508606"/>
                <a:gd name="connsiteX12" fmla="*/ 4173638 w 4176796"/>
                <a:gd name="connsiteY12" fmla="*/ 1366611 h 4508606"/>
                <a:gd name="connsiteX13" fmla="*/ 3596692 w 4176796"/>
                <a:gd name="connsiteY13" fmla="*/ 2335750 h 4508606"/>
                <a:gd name="connsiteX14" fmla="*/ 3537043 w 4176796"/>
                <a:gd name="connsiteY14" fmla="*/ 3127719 h 4508606"/>
                <a:gd name="connsiteX15" fmla="*/ 2388156 w 4176796"/>
                <a:gd name="connsiteY15" fmla="*/ 3373226 h 4508606"/>
                <a:gd name="connsiteX16" fmla="*/ 3550705 w 4176796"/>
                <a:gd name="connsiteY16" fmla="*/ 3394378 h 4508606"/>
                <a:gd name="connsiteX17" fmla="*/ 2422539 w 4176796"/>
                <a:gd name="connsiteY17" fmla="*/ 3665551 h 4508606"/>
                <a:gd name="connsiteX18" fmla="*/ 3544594 w 4176796"/>
                <a:gd name="connsiteY18" fmla="*/ 3664691 h 4508606"/>
                <a:gd name="connsiteX19" fmla="*/ 2511846 w 4176796"/>
                <a:gd name="connsiteY19" fmla="*/ 3901450 h 4508606"/>
                <a:gd name="connsiteX20" fmla="*/ 3487185 w 4176796"/>
                <a:gd name="connsiteY20" fmla="*/ 3963188 h 4508606"/>
                <a:gd name="connsiteX21" fmla="*/ 2625068 w 4176796"/>
                <a:gd name="connsiteY21" fmla="*/ 4107326 h 4508606"/>
                <a:gd name="connsiteX22" fmla="*/ 3460507 w 4176796"/>
                <a:gd name="connsiteY22" fmla="*/ 4290910 h 4508606"/>
                <a:gd name="connsiteX23" fmla="*/ 1771379 w 4176796"/>
                <a:gd name="connsiteY23" fmla="*/ 4326729 h 4508606"/>
                <a:gd name="connsiteX24" fmla="*/ 1656297 w 4176796"/>
                <a:gd name="connsiteY24" fmla="*/ 3908554 h 4508606"/>
                <a:gd name="connsiteX25" fmla="*/ 1557271 w 4176796"/>
                <a:gd name="connsiteY25" fmla="*/ 4426565 h 4508606"/>
                <a:gd name="connsiteX26" fmla="*/ 1445478 w 4176796"/>
                <a:gd name="connsiteY26" fmla="*/ 3726314 h 4508606"/>
                <a:gd name="connsiteX27" fmla="*/ 1307101 w 4176796"/>
                <a:gd name="connsiteY27" fmla="*/ 4508606 h 4508606"/>
                <a:gd name="connsiteX28" fmla="*/ 1173504 w 4176796"/>
                <a:gd name="connsiteY28" fmla="*/ 3968324 h 4508606"/>
                <a:gd name="connsiteX29" fmla="*/ 1101050 w 4176796"/>
                <a:gd name="connsiteY29" fmla="*/ 4312984 h 4508606"/>
                <a:gd name="connsiteX30" fmla="*/ 0 w 4176796"/>
                <a:gd name="connsiteY30" fmla="*/ 4319123 h 4508606"/>
                <a:gd name="connsiteX0" fmla="*/ 2380143 w 4176796"/>
                <a:gd name="connsiteY0" fmla="*/ 3195411 h 4508606"/>
                <a:gd name="connsiteX1" fmla="*/ 2246721 w 4176796"/>
                <a:gd name="connsiteY1" fmla="*/ 2776663 h 4508606"/>
                <a:gd name="connsiteX2" fmla="*/ 1553466 w 4176796"/>
                <a:gd name="connsiteY2" fmla="*/ 2789811 h 4508606"/>
                <a:gd name="connsiteX3" fmla="*/ 1557659 w 4176796"/>
                <a:gd name="connsiteY3" fmla="*/ 2352603 h 4508606"/>
                <a:gd name="connsiteX4" fmla="*/ 1465712 w 4176796"/>
                <a:gd name="connsiteY4" fmla="*/ 2240365 h 4508606"/>
                <a:gd name="connsiteX5" fmla="*/ 1624738 w 4176796"/>
                <a:gd name="connsiteY5" fmla="*/ 2116736 h 4508606"/>
                <a:gd name="connsiteX6" fmla="*/ 1429548 w 4176796"/>
                <a:gd name="connsiteY6" fmla="*/ 2042534 h 4508606"/>
                <a:gd name="connsiteX7" fmla="*/ 1536414 w 4176796"/>
                <a:gd name="connsiteY7" fmla="*/ 1837519 h 4508606"/>
                <a:gd name="connsiteX8" fmla="*/ 1265210 w 4176796"/>
                <a:gd name="connsiteY8" fmla="*/ 1706738 h 4508606"/>
                <a:gd name="connsiteX9" fmla="*/ 1631830 w 4176796"/>
                <a:gd name="connsiteY9" fmla="*/ 1249123 h 4508606"/>
                <a:gd name="connsiteX10" fmla="*/ 2112408 w 4176796"/>
                <a:gd name="connsiteY10" fmla="*/ 173026 h 4508606"/>
                <a:gd name="connsiteX11" fmla="*/ 3341329 w 4176796"/>
                <a:gd name="connsiteY11" fmla="*/ 84702 h 4508606"/>
                <a:gd name="connsiteX12" fmla="*/ 4173638 w 4176796"/>
                <a:gd name="connsiteY12" fmla="*/ 1366611 h 4508606"/>
                <a:gd name="connsiteX13" fmla="*/ 3596692 w 4176796"/>
                <a:gd name="connsiteY13" fmla="*/ 2335750 h 4508606"/>
                <a:gd name="connsiteX14" fmla="*/ 3537043 w 4176796"/>
                <a:gd name="connsiteY14" fmla="*/ 3127719 h 4508606"/>
                <a:gd name="connsiteX15" fmla="*/ 2388156 w 4176796"/>
                <a:gd name="connsiteY15" fmla="*/ 3373226 h 4508606"/>
                <a:gd name="connsiteX16" fmla="*/ 3550705 w 4176796"/>
                <a:gd name="connsiteY16" fmla="*/ 3394378 h 4508606"/>
                <a:gd name="connsiteX17" fmla="*/ 2422539 w 4176796"/>
                <a:gd name="connsiteY17" fmla="*/ 3665551 h 4508606"/>
                <a:gd name="connsiteX18" fmla="*/ 3544594 w 4176796"/>
                <a:gd name="connsiteY18" fmla="*/ 3664691 h 4508606"/>
                <a:gd name="connsiteX19" fmla="*/ 2511846 w 4176796"/>
                <a:gd name="connsiteY19" fmla="*/ 3901450 h 4508606"/>
                <a:gd name="connsiteX20" fmla="*/ 3487185 w 4176796"/>
                <a:gd name="connsiteY20" fmla="*/ 3963188 h 4508606"/>
                <a:gd name="connsiteX21" fmla="*/ 2625068 w 4176796"/>
                <a:gd name="connsiteY21" fmla="*/ 4107326 h 4508606"/>
                <a:gd name="connsiteX22" fmla="*/ 3460507 w 4176796"/>
                <a:gd name="connsiteY22" fmla="*/ 4290910 h 4508606"/>
                <a:gd name="connsiteX23" fmla="*/ 1771379 w 4176796"/>
                <a:gd name="connsiteY23" fmla="*/ 4326729 h 4508606"/>
                <a:gd name="connsiteX24" fmla="*/ 1656297 w 4176796"/>
                <a:gd name="connsiteY24" fmla="*/ 3908554 h 4508606"/>
                <a:gd name="connsiteX25" fmla="*/ 1557271 w 4176796"/>
                <a:gd name="connsiteY25" fmla="*/ 4426565 h 4508606"/>
                <a:gd name="connsiteX26" fmla="*/ 1445478 w 4176796"/>
                <a:gd name="connsiteY26" fmla="*/ 3726314 h 4508606"/>
                <a:gd name="connsiteX27" fmla="*/ 1307101 w 4176796"/>
                <a:gd name="connsiteY27" fmla="*/ 4508606 h 4508606"/>
                <a:gd name="connsiteX28" fmla="*/ 1173504 w 4176796"/>
                <a:gd name="connsiteY28" fmla="*/ 3968324 h 4508606"/>
                <a:gd name="connsiteX29" fmla="*/ 1101050 w 4176796"/>
                <a:gd name="connsiteY29" fmla="*/ 4312984 h 4508606"/>
                <a:gd name="connsiteX30" fmla="*/ 0 w 4176796"/>
                <a:gd name="connsiteY30" fmla="*/ 4319123 h 4508606"/>
                <a:gd name="connsiteX0" fmla="*/ 2380143 w 4176796"/>
                <a:gd name="connsiteY0" fmla="*/ 3195411 h 4508606"/>
                <a:gd name="connsiteX1" fmla="*/ 2246721 w 4176796"/>
                <a:gd name="connsiteY1" fmla="*/ 2776663 h 4508606"/>
                <a:gd name="connsiteX2" fmla="*/ 1553466 w 4176796"/>
                <a:gd name="connsiteY2" fmla="*/ 2789811 h 4508606"/>
                <a:gd name="connsiteX3" fmla="*/ 1557659 w 4176796"/>
                <a:gd name="connsiteY3" fmla="*/ 2352603 h 4508606"/>
                <a:gd name="connsiteX4" fmla="*/ 1465712 w 4176796"/>
                <a:gd name="connsiteY4" fmla="*/ 2240365 h 4508606"/>
                <a:gd name="connsiteX5" fmla="*/ 1624738 w 4176796"/>
                <a:gd name="connsiteY5" fmla="*/ 2116736 h 4508606"/>
                <a:gd name="connsiteX6" fmla="*/ 1429548 w 4176796"/>
                <a:gd name="connsiteY6" fmla="*/ 2042534 h 4508606"/>
                <a:gd name="connsiteX7" fmla="*/ 1536414 w 4176796"/>
                <a:gd name="connsiteY7" fmla="*/ 1837519 h 4508606"/>
                <a:gd name="connsiteX8" fmla="*/ 1265210 w 4176796"/>
                <a:gd name="connsiteY8" fmla="*/ 1706738 h 4508606"/>
                <a:gd name="connsiteX9" fmla="*/ 1640899 w 4176796"/>
                <a:gd name="connsiteY9" fmla="*/ 1276325 h 4508606"/>
                <a:gd name="connsiteX10" fmla="*/ 2112408 w 4176796"/>
                <a:gd name="connsiteY10" fmla="*/ 173026 h 4508606"/>
                <a:gd name="connsiteX11" fmla="*/ 3341329 w 4176796"/>
                <a:gd name="connsiteY11" fmla="*/ 84702 h 4508606"/>
                <a:gd name="connsiteX12" fmla="*/ 4173638 w 4176796"/>
                <a:gd name="connsiteY12" fmla="*/ 1366611 h 4508606"/>
                <a:gd name="connsiteX13" fmla="*/ 3596692 w 4176796"/>
                <a:gd name="connsiteY13" fmla="*/ 2335750 h 4508606"/>
                <a:gd name="connsiteX14" fmla="*/ 3537043 w 4176796"/>
                <a:gd name="connsiteY14" fmla="*/ 3127719 h 4508606"/>
                <a:gd name="connsiteX15" fmla="*/ 2388156 w 4176796"/>
                <a:gd name="connsiteY15" fmla="*/ 3373226 h 4508606"/>
                <a:gd name="connsiteX16" fmla="*/ 3550705 w 4176796"/>
                <a:gd name="connsiteY16" fmla="*/ 3394378 h 4508606"/>
                <a:gd name="connsiteX17" fmla="*/ 2422539 w 4176796"/>
                <a:gd name="connsiteY17" fmla="*/ 3665551 h 4508606"/>
                <a:gd name="connsiteX18" fmla="*/ 3544594 w 4176796"/>
                <a:gd name="connsiteY18" fmla="*/ 3664691 h 4508606"/>
                <a:gd name="connsiteX19" fmla="*/ 2511846 w 4176796"/>
                <a:gd name="connsiteY19" fmla="*/ 3901450 h 4508606"/>
                <a:gd name="connsiteX20" fmla="*/ 3487185 w 4176796"/>
                <a:gd name="connsiteY20" fmla="*/ 3963188 h 4508606"/>
                <a:gd name="connsiteX21" fmla="*/ 2625068 w 4176796"/>
                <a:gd name="connsiteY21" fmla="*/ 4107326 h 4508606"/>
                <a:gd name="connsiteX22" fmla="*/ 3460507 w 4176796"/>
                <a:gd name="connsiteY22" fmla="*/ 4290910 h 4508606"/>
                <a:gd name="connsiteX23" fmla="*/ 1771379 w 4176796"/>
                <a:gd name="connsiteY23" fmla="*/ 4326729 h 4508606"/>
                <a:gd name="connsiteX24" fmla="*/ 1656297 w 4176796"/>
                <a:gd name="connsiteY24" fmla="*/ 3908554 h 4508606"/>
                <a:gd name="connsiteX25" fmla="*/ 1557271 w 4176796"/>
                <a:gd name="connsiteY25" fmla="*/ 4426565 h 4508606"/>
                <a:gd name="connsiteX26" fmla="*/ 1445478 w 4176796"/>
                <a:gd name="connsiteY26" fmla="*/ 3726314 h 4508606"/>
                <a:gd name="connsiteX27" fmla="*/ 1307101 w 4176796"/>
                <a:gd name="connsiteY27" fmla="*/ 4508606 h 4508606"/>
                <a:gd name="connsiteX28" fmla="*/ 1173504 w 4176796"/>
                <a:gd name="connsiteY28" fmla="*/ 3968324 h 4508606"/>
                <a:gd name="connsiteX29" fmla="*/ 1101050 w 4176796"/>
                <a:gd name="connsiteY29" fmla="*/ 4312984 h 4508606"/>
                <a:gd name="connsiteX30" fmla="*/ 0 w 4176796"/>
                <a:gd name="connsiteY30" fmla="*/ 4319123 h 4508606"/>
                <a:gd name="connsiteX0" fmla="*/ 2380143 w 4176796"/>
                <a:gd name="connsiteY0" fmla="*/ 3195411 h 4508606"/>
                <a:gd name="connsiteX1" fmla="*/ 2246721 w 4176796"/>
                <a:gd name="connsiteY1" fmla="*/ 2776663 h 4508606"/>
                <a:gd name="connsiteX2" fmla="*/ 1553466 w 4176796"/>
                <a:gd name="connsiteY2" fmla="*/ 2789811 h 4508606"/>
                <a:gd name="connsiteX3" fmla="*/ 1557659 w 4176796"/>
                <a:gd name="connsiteY3" fmla="*/ 2352603 h 4508606"/>
                <a:gd name="connsiteX4" fmla="*/ 1465712 w 4176796"/>
                <a:gd name="connsiteY4" fmla="*/ 2240365 h 4508606"/>
                <a:gd name="connsiteX5" fmla="*/ 1624738 w 4176796"/>
                <a:gd name="connsiteY5" fmla="*/ 2116736 h 4508606"/>
                <a:gd name="connsiteX6" fmla="*/ 1429548 w 4176796"/>
                <a:gd name="connsiteY6" fmla="*/ 2042534 h 4508606"/>
                <a:gd name="connsiteX7" fmla="*/ 1536414 w 4176796"/>
                <a:gd name="connsiteY7" fmla="*/ 1837519 h 4508606"/>
                <a:gd name="connsiteX8" fmla="*/ 1265210 w 4176796"/>
                <a:gd name="connsiteY8" fmla="*/ 1706738 h 4508606"/>
                <a:gd name="connsiteX9" fmla="*/ 1640899 w 4176796"/>
                <a:gd name="connsiteY9" fmla="*/ 1276325 h 4508606"/>
                <a:gd name="connsiteX10" fmla="*/ 2112408 w 4176796"/>
                <a:gd name="connsiteY10" fmla="*/ 173026 h 4508606"/>
                <a:gd name="connsiteX11" fmla="*/ 3341329 w 4176796"/>
                <a:gd name="connsiteY11" fmla="*/ 84702 h 4508606"/>
                <a:gd name="connsiteX12" fmla="*/ 4173638 w 4176796"/>
                <a:gd name="connsiteY12" fmla="*/ 1366611 h 4508606"/>
                <a:gd name="connsiteX13" fmla="*/ 3596692 w 4176796"/>
                <a:gd name="connsiteY13" fmla="*/ 2335750 h 4508606"/>
                <a:gd name="connsiteX14" fmla="*/ 3537043 w 4176796"/>
                <a:gd name="connsiteY14" fmla="*/ 3127719 h 4508606"/>
                <a:gd name="connsiteX15" fmla="*/ 2388156 w 4176796"/>
                <a:gd name="connsiteY15" fmla="*/ 3373226 h 4508606"/>
                <a:gd name="connsiteX16" fmla="*/ 3550705 w 4176796"/>
                <a:gd name="connsiteY16" fmla="*/ 3394378 h 4508606"/>
                <a:gd name="connsiteX17" fmla="*/ 2422539 w 4176796"/>
                <a:gd name="connsiteY17" fmla="*/ 3665551 h 4508606"/>
                <a:gd name="connsiteX18" fmla="*/ 3544594 w 4176796"/>
                <a:gd name="connsiteY18" fmla="*/ 3664691 h 4508606"/>
                <a:gd name="connsiteX19" fmla="*/ 2511846 w 4176796"/>
                <a:gd name="connsiteY19" fmla="*/ 3901450 h 4508606"/>
                <a:gd name="connsiteX20" fmla="*/ 3487185 w 4176796"/>
                <a:gd name="connsiteY20" fmla="*/ 3963188 h 4508606"/>
                <a:gd name="connsiteX21" fmla="*/ 2625068 w 4176796"/>
                <a:gd name="connsiteY21" fmla="*/ 4107326 h 4508606"/>
                <a:gd name="connsiteX22" fmla="*/ 3460507 w 4176796"/>
                <a:gd name="connsiteY22" fmla="*/ 4290910 h 4508606"/>
                <a:gd name="connsiteX23" fmla="*/ 1771379 w 4176796"/>
                <a:gd name="connsiteY23" fmla="*/ 4326729 h 4508606"/>
                <a:gd name="connsiteX24" fmla="*/ 1656297 w 4176796"/>
                <a:gd name="connsiteY24" fmla="*/ 3908554 h 4508606"/>
                <a:gd name="connsiteX25" fmla="*/ 1557271 w 4176796"/>
                <a:gd name="connsiteY25" fmla="*/ 4426565 h 4508606"/>
                <a:gd name="connsiteX26" fmla="*/ 1445478 w 4176796"/>
                <a:gd name="connsiteY26" fmla="*/ 3726314 h 4508606"/>
                <a:gd name="connsiteX27" fmla="*/ 1307101 w 4176796"/>
                <a:gd name="connsiteY27" fmla="*/ 4508606 h 4508606"/>
                <a:gd name="connsiteX28" fmla="*/ 1173504 w 4176796"/>
                <a:gd name="connsiteY28" fmla="*/ 3968324 h 4508606"/>
                <a:gd name="connsiteX29" fmla="*/ 1101050 w 4176796"/>
                <a:gd name="connsiteY29" fmla="*/ 4312984 h 4508606"/>
                <a:gd name="connsiteX30" fmla="*/ 0 w 4176796"/>
                <a:gd name="connsiteY30" fmla="*/ 4319123 h 4508606"/>
                <a:gd name="connsiteX0" fmla="*/ 2380143 w 4176796"/>
                <a:gd name="connsiteY0" fmla="*/ 3195411 h 4508606"/>
                <a:gd name="connsiteX1" fmla="*/ 2246721 w 4176796"/>
                <a:gd name="connsiteY1" fmla="*/ 2776663 h 4508606"/>
                <a:gd name="connsiteX2" fmla="*/ 1553466 w 4176796"/>
                <a:gd name="connsiteY2" fmla="*/ 2789811 h 4508606"/>
                <a:gd name="connsiteX3" fmla="*/ 1557659 w 4176796"/>
                <a:gd name="connsiteY3" fmla="*/ 2352603 h 4508606"/>
                <a:gd name="connsiteX4" fmla="*/ 1465712 w 4176796"/>
                <a:gd name="connsiteY4" fmla="*/ 2240365 h 4508606"/>
                <a:gd name="connsiteX5" fmla="*/ 1624738 w 4176796"/>
                <a:gd name="connsiteY5" fmla="*/ 2116736 h 4508606"/>
                <a:gd name="connsiteX6" fmla="*/ 1429548 w 4176796"/>
                <a:gd name="connsiteY6" fmla="*/ 2042534 h 4508606"/>
                <a:gd name="connsiteX7" fmla="*/ 1536414 w 4176796"/>
                <a:gd name="connsiteY7" fmla="*/ 1837519 h 4508606"/>
                <a:gd name="connsiteX8" fmla="*/ 1265210 w 4176796"/>
                <a:gd name="connsiteY8" fmla="*/ 1706738 h 4508606"/>
                <a:gd name="connsiteX9" fmla="*/ 1640899 w 4176796"/>
                <a:gd name="connsiteY9" fmla="*/ 1276325 h 4508606"/>
                <a:gd name="connsiteX10" fmla="*/ 2112408 w 4176796"/>
                <a:gd name="connsiteY10" fmla="*/ 173026 h 4508606"/>
                <a:gd name="connsiteX11" fmla="*/ 3341329 w 4176796"/>
                <a:gd name="connsiteY11" fmla="*/ 84702 h 4508606"/>
                <a:gd name="connsiteX12" fmla="*/ 4173638 w 4176796"/>
                <a:gd name="connsiteY12" fmla="*/ 1366611 h 4508606"/>
                <a:gd name="connsiteX13" fmla="*/ 3596692 w 4176796"/>
                <a:gd name="connsiteY13" fmla="*/ 2335750 h 4508606"/>
                <a:gd name="connsiteX14" fmla="*/ 3537043 w 4176796"/>
                <a:gd name="connsiteY14" fmla="*/ 3127719 h 4508606"/>
                <a:gd name="connsiteX15" fmla="*/ 2388156 w 4176796"/>
                <a:gd name="connsiteY15" fmla="*/ 3373226 h 4508606"/>
                <a:gd name="connsiteX16" fmla="*/ 3550705 w 4176796"/>
                <a:gd name="connsiteY16" fmla="*/ 3394378 h 4508606"/>
                <a:gd name="connsiteX17" fmla="*/ 2422539 w 4176796"/>
                <a:gd name="connsiteY17" fmla="*/ 3665551 h 4508606"/>
                <a:gd name="connsiteX18" fmla="*/ 3544594 w 4176796"/>
                <a:gd name="connsiteY18" fmla="*/ 3664691 h 4508606"/>
                <a:gd name="connsiteX19" fmla="*/ 2511846 w 4176796"/>
                <a:gd name="connsiteY19" fmla="*/ 3901450 h 4508606"/>
                <a:gd name="connsiteX20" fmla="*/ 3487185 w 4176796"/>
                <a:gd name="connsiteY20" fmla="*/ 3963188 h 4508606"/>
                <a:gd name="connsiteX21" fmla="*/ 2625068 w 4176796"/>
                <a:gd name="connsiteY21" fmla="*/ 4107326 h 4508606"/>
                <a:gd name="connsiteX22" fmla="*/ 3460507 w 4176796"/>
                <a:gd name="connsiteY22" fmla="*/ 4290910 h 4508606"/>
                <a:gd name="connsiteX23" fmla="*/ 1771379 w 4176796"/>
                <a:gd name="connsiteY23" fmla="*/ 4326729 h 4508606"/>
                <a:gd name="connsiteX24" fmla="*/ 1656297 w 4176796"/>
                <a:gd name="connsiteY24" fmla="*/ 3908554 h 4508606"/>
                <a:gd name="connsiteX25" fmla="*/ 1557271 w 4176796"/>
                <a:gd name="connsiteY25" fmla="*/ 4426565 h 4508606"/>
                <a:gd name="connsiteX26" fmla="*/ 1445478 w 4176796"/>
                <a:gd name="connsiteY26" fmla="*/ 3726314 h 4508606"/>
                <a:gd name="connsiteX27" fmla="*/ 1307101 w 4176796"/>
                <a:gd name="connsiteY27" fmla="*/ 4508606 h 4508606"/>
                <a:gd name="connsiteX28" fmla="*/ 1173504 w 4176796"/>
                <a:gd name="connsiteY28" fmla="*/ 3968324 h 4508606"/>
                <a:gd name="connsiteX29" fmla="*/ 1101050 w 4176796"/>
                <a:gd name="connsiteY29" fmla="*/ 4312984 h 4508606"/>
                <a:gd name="connsiteX30" fmla="*/ 0 w 4176796"/>
                <a:gd name="connsiteY30" fmla="*/ 4319123 h 4508606"/>
                <a:gd name="connsiteX0" fmla="*/ 2380143 w 4176796"/>
                <a:gd name="connsiteY0" fmla="*/ 3195411 h 4508606"/>
                <a:gd name="connsiteX1" fmla="*/ 2246721 w 4176796"/>
                <a:gd name="connsiteY1" fmla="*/ 2776663 h 4508606"/>
                <a:gd name="connsiteX2" fmla="*/ 1553466 w 4176796"/>
                <a:gd name="connsiteY2" fmla="*/ 2789811 h 4508606"/>
                <a:gd name="connsiteX3" fmla="*/ 1557659 w 4176796"/>
                <a:gd name="connsiteY3" fmla="*/ 2352603 h 4508606"/>
                <a:gd name="connsiteX4" fmla="*/ 1465712 w 4176796"/>
                <a:gd name="connsiteY4" fmla="*/ 2240365 h 4508606"/>
                <a:gd name="connsiteX5" fmla="*/ 1624738 w 4176796"/>
                <a:gd name="connsiteY5" fmla="*/ 2116736 h 4508606"/>
                <a:gd name="connsiteX6" fmla="*/ 1429548 w 4176796"/>
                <a:gd name="connsiteY6" fmla="*/ 2042534 h 4508606"/>
                <a:gd name="connsiteX7" fmla="*/ 1536414 w 4176796"/>
                <a:gd name="connsiteY7" fmla="*/ 1837519 h 4508606"/>
                <a:gd name="connsiteX8" fmla="*/ 1265210 w 4176796"/>
                <a:gd name="connsiteY8" fmla="*/ 1706738 h 4508606"/>
                <a:gd name="connsiteX9" fmla="*/ 1640899 w 4176796"/>
                <a:gd name="connsiteY9" fmla="*/ 1276325 h 4508606"/>
                <a:gd name="connsiteX10" fmla="*/ 2112408 w 4176796"/>
                <a:gd name="connsiteY10" fmla="*/ 173026 h 4508606"/>
                <a:gd name="connsiteX11" fmla="*/ 3341329 w 4176796"/>
                <a:gd name="connsiteY11" fmla="*/ 84702 h 4508606"/>
                <a:gd name="connsiteX12" fmla="*/ 4173638 w 4176796"/>
                <a:gd name="connsiteY12" fmla="*/ 1366611 h 4508606"/>
                <a:gd name="connsiteX13" fmla="*/ 3596692 w 4176796"/>
                <a:gd name="connsiteY13" fmla="*/ 2335750 h 4508606"/>
                <a:gd name="connsiteX14" fmla="*/ 3537043 w 4176796"/>
                <a:gd name="connsiteY14" fmla="*/ 3127719 h 4508606"/>
                <a:gd name="connsiteX15" fmla="*/ 2388156 w 4176796"/>
                <a:gd name="connsiteY15" fmla="*/ 3373226 h 4508606"/>
                <a:gd name="connsiteX16" fmla="*/ 3550705 w 4176796"/>
                <a:gd name="connsiteY16" fmla="*/ 3394378 h 4508606"/>
                <a:gd name="connsiteX17" fmla="*/ 2422539 w 4176796"/>
                <a:gd name="connsiteY17" fmla="*/ 3665551 h 4508606"/>
                <a:gd name="connsiteX18" fmla="*/ 3544594 w 4176796"/>
                <a:gd name="connsiteY18" fmla="*/ 3664691 h 4508606"/>
                <a:gd name="connsiteX19" fmla="*/ 2511846 w 4176796"/>
                <a:gd name="connsiteY19" fmla="*/ 3901450 h 4508606"/>
                <a:gd name="connsiteX20" fmla="*/ 3487185 w 4176796"/>
                <a:gd name="connsiteY20" fmla="*/ 3963188 h 4508606"/>
                <a:gd name="connsiteX21" fmla="*/ 2625068 w 4176796"/>
                <a:gd name="connsiteY21" fmla="*/ 4107326 h 4508606"/>
                <a:gd name="connsiteX22" fmla="*/ 3460507 w 4176796"/>
                <a:gd name="connsiteY22" fmla="*/ 4290910 h 4508606"/>
                <a:gd name="connsiteX23" fmla="*/ 1771379 w 4176796"/>
                <a:gd name="connsiteY23" fmla="*/ 4326729 h 4508606"/>
                <a:gd name="connsiteX24" fmla="*/ 1656297 w 4176796"/>
                <a:gd name="connsiteY24" fmla="*/ 3908554 h 4508606"/>
                <a:gd name="connsiteX25" fmla="*/ 1557271 w 4176796"/>
                <a:gd name="connsiteY25" fmla="*/ 4426565 h 4508606"/>
                <a:gd name="connsiteX26" fmla="*/ 1445478 w 4176796"/>
                <a:gd name="connsiteY26" fmla="*/ 3726314 h 4508606"/>
                <a:gd name="connsiteX27" fmla="*/ 1307101 w 4176796"/>
                <a:gd name="connsiteY27" fmla="*/ 4508606 h 4508606"/>
                <a:gd name="connsiteX28" fmla="*/ 1173504 w 4176796"/>
                <a:gd name="connsiteY28" fmla="*/ 3968324 h 4508606"/>
                <a:gd name="connsiteX29" fmla="*/ 1101050 w 4176796"/>
                <a:gd name="connsiteY29" fmla="*/ 4312984 h 4508606"/>
                <a:gd name="connsiteX30" fmla="*/ 0 w 4176796"/>
                <a:gd name="connsiteY30" fmla="*/ 4319123 h 450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4176796" h="4508606">
                  <a:moveTo>
                    <a:pt x="2380143" y="3195411"/>
                  </a:moveTo>
                  <a:lnTo>
                    <a:pt x="2246721" y="2776663"/>
                  </a:lnTo>
                  <a:cubicBezTo>
                    <a:pt x="2019367" y="2842842"/>
                    <a:pt x="1738454" y="2868383"/>
                    <a:pt x="1553466" y="2789811"/>
                  </a:cubicBezTo>
                  <a:cubicBezTo>
                    <a:pt x="1376723" y="2693528"/>
                    <a:pt x="1548224" y="2482464"/>
                    <a:pt x="1557659" y="2352603"/>
                  </a:cubicBezTo>
                  <a:lnTo>
                    <a:pt x="1465712" y="2240365"/>
                  </a:lnTo>
                  <a:cubicBezTo>
                    <a:pt x="1406922" y="2192094"/>
                    <a:pt x="1581144" y="2150885"/>
                    <a:pt x="1624738" y="2116736"/>
                  </a:cubicBezTo>
                  <a:cubicBezTo>
                    <a:pt x="1549084" y="2102593"/>
                    <a:pt x="1508734" y="2088450"/>
                    <a:pt x="1429548" y="2042534"/>
                  </a:cubicBezTo>
                  <a:cubicBezTo>
                    <a:pt x="1383969" y="1991849"/>
                    <a:pt x="1509860" y="1942127"/>
                    <a:pt x="1536414" y="1837519"/>
                  </a:cubicBezTo>
                  <a:cubicBezTo>
                    <a:pt x="1428361" y="1791436"/>
                    <a:pt x="1235573" y="1750332"/>
                    <a:pt x="1265210" y="1706738"/>
                  </a:cubicBezTo>
                  <a:lnTo>
                    <a:pt x="1640899" y="1276325"/>
                  </a:lnTo>
                  <a:cubicBezTo>
                    <a:pt x="1764746" y="1031297"/>
                    <a:pt x="1461475" y="611750"/>
                    <a:pt x="2112408" y="173026"/>
                  </a:cubicBezTo>
                  <a:cubicBezTo>
                    <a:pt x="2487920" y="-30587"/>
                    <a:pt x="2912860" y="-47083"/>
                    <a:pt x="3341329" y="84702"/>
                  </a:cubicBezTo>
                  <a:cubicBezTo>
                    <a:pt x="3750571" y="201321"/>
                    <a:pt x="4219831" y="748661"/>
                    <a:pt x="4173638" y="1366611"/>
                  </a:cubicBezTo>
                  <a:cubicBezTo>
                    <a:pt x="4122543" y="1793219"/>
                    <a:pt x="3817251" y="2064484"/>
                    <a:pt x="3596692" y="2335750"/>
                  </a:cubicBezTo>
                  <a:cubicBezTo>
                    <a:pt x="3480590" y="2630445"/>
                    <a:pt x="3547819" y="2956572"/>
                    <a:pt x="3537043" y="3127719"/>
                  </a:cubicBezTo>
                  <a:cubicBezTo>
                    <a:pt x="3346212" y="3341232"/>
                    <a:pt x="2407939" y="3623213"/>
                    <a:pt x="2388156" y="3373226"/>
                  </a:cubicBezTo>
                  <a:cubicBezTo>
                    <a:pt x="2391021" y="3058736"/>
                    <a:pt x="3546150" y="3153245"/>
                    <a:pt x="3550705" y="3394378"/>
                  </a:cubicBezTo>
                  <a:cubicBezTo>
                    <a:pt x="3544175" y="3551847"/>
                    <a:pt x="2432597" y="3938802"/>
                    <a:pt x="2422539" y="3665551"/>
                  </a:cubicBezTo>
                  <a:cubicBezTo>
                    <a:pt x="2408203" y="3389885"/>
                    <a:pt x="3551870" y="3484923"/>
                    <a:pt x="3544594" y="3664691"/>
                  </a:cubicBezTo>
                  <a:cubicBezTo>
                    <a:pt x="3554571" y="3891891"/>
                    <a:pt x="2512459" y="4129684"/>
                    <a:pt x="2511846" y="3901450"/>
                  </a:cubicBezTo>
                  <a:cubicBezTo>
                    <a:pt x="2494500" y="3663126"/>
                    <a:pt x="3479817" y="3781383"/>
                    <a:pt x="3487185" y="3963188"/>
                  </a:cubicBezTo>
                  <a:cubicBezTo>
                    <a:pt x="3511673" y="4154807"/>
                    <a:pt x="2632353" y="4371141"/>
                    <a:pt x="2625068" y="4107326"/>
                  </a:cubicBezTo>
                  <a:cubicBezTo>
                    <a:pt x="2650529" y="3888434"/>
                    <a:pt x="3622163" y="4297972"/>
                    <a:pt x="3460507" y="4290910"/>
                  </a:cubicBezTo>
                  <a:lnTo>
                    <a:pt x="1771379" y="4326729"/>
                  </a:lnTo>
                  <a:cubicBezTo>
                    <a:pt x="1733018" y="4187337"/>
                    <a:pt x="1712793" y="4093283"/>
                    <a:pt x="1656297" y="3908554"/>
                  </a:cubicBezTo>
                  <a:cubicBezTo>
                    <a:pt x="1623288" y="4081224"/>
                    <a:pt x="1590280" y="4199491"/>
                    <a:pt x="1557271" y="4426565"/>
                  </a:cubicBezTo>
                  <a:cubicBezTo>
                    <a:pt x="1521236" y="4203179"/>
                    <a:pt x="1502538" y="4073053"/>
                    <a:pt x="1445478" y="3726314"/>
                  </a:cubicBezTo>
                  <a:cubicBezTo>
                    <a:pt x="1381879" y="4028704"/>
                    <a:pt x="1357775" y="4213920"/>
                    <a:pt x="1307101" y="4508606"/>
                  </a:cubicBezTo>
                  <a:cubicBezTo>
                    <a:pt x="1235897" y="4213334"/>
                    <a:pt x="1238927" y="4160773"/>
                    <a:pt x="1173504" y="3968324"/>
                  </a:cubicBezTo>
                  <a:cubicBezTo>
                    <a:pt x="1136504" y="4138528"/>
                    <a:pt x="1125720" y="4222556"/>
                    <a:pt x="1101050" y="4312984"/>
                  </a:cubicBezTo>
                  <a:cubicBezTo>
                    <a:pt x="973076" y="4317920"/>
                    <a:pt x="122196" y="4317077"/>
                    <a:pt x="0" y="4319123"/>
                  </a:cubicBezTo>
                </a:path>
              </a:pathLst>
            </a:custGeom>
            <a:noFill/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1" dirty="0">
                <a:solidFill>
                  <a:schemeClr val="bg1"/>
                </a:solidFill>
              </a:endParaRPr>
            </a:p>
          </p:txBody>
        </p:sp>
        <p:sp>
          <p:nvSpPr>
            <p:cNvPr id="21" name="Oval 37">
              <a:extLst>
                <a:ext uri="{FF2B5EF4-FFF2-40B4-BE49-F238E27FC236}">
                  <a16:creationId xmlns:a16="http://schemas.microsoft.com/office/drawing/2014/main" xmlns="" id="{F8C7912E-EC4B-4595-93C0-B590AC76EE90}"/>
                </a:ext>
              </a:extLst>
            </p:cNvPr>
            <p:cNvSpPr/>
            <p:nvPr/>
          </p:nvSpPr>
          <p:spPr>
            <a:xfrm rot="18000000">
              <a:off x="6463701" y="1954213"/>
              <a:ext cx="1350633" cy="2037696"/>
            </a:xfrm>
            <a:custGeom>
              <a:avLst/>
              <a:gdLst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44770 w 1170491"/>
                <a:gd name="connsiteY3" fmla="*/ 708640 h 1745209"/>
                <a:gd name="connsiteX4" fmla="*/ 523918 w 1170491"/>
                <a:gd name="connsiteY4" fmla="*/ 737799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63760 w 1170491"/>
                <a:gd name="connsiteY11" fmla="*/ 664437 h 1745209"/>
                <a:gd name="connsiteX12" fmla="*/ 637132 w 1170491"/>
                <a:gd name="connsiteY12" fmla="*/ 610714 h 1745209"/>
                <a:gd name="connsiteX13" fmla="*/ 756495 w 1170491"/>
                <a:gd name="connsiteY13" fmla="*/ 743730 h 1745209"/>
                <a:gd name="connsiteX14" fmla="*/ 778549 w 1170491"/>
                <a:gd name="connsiteY14" fmla="*/ 739251 h 1745209"/>
                <a:gd name="connsiteX15" fmla="*/ 642848 w 1170491"/>
                <a:gd name="connsiteY15" fmla="*/ 588934 h 1745209"/>
                <a:gd name="connsiteX16" fmla="*/ 588421 w 1170491"/>
                <a:gd name="connsiteY16" fmla="*/ 580980 h 1745209"/>
                <a:gd name="connsiteX17" fmla="*/ 533817 w 1170491"/>
                <a:gd name="connsiteY17" fmla="*/ 0 h 1745209"/>
                <a:gd name="connsiteX18" fmla="*/ 709645 w 1170491"/>
                <a:gd name="connsiteY18" fmla="*/ 157726 h 1745209"/>
                <a:gd name="connsiteX19" fmla="*/ 562024 w 1170491"/>
                <a:gd name="connsiteY19" fmla="*/ 352718 h 1745209"/>
                <a:gd name="connsiteX20" fmla="*/ 584367 w 1170491"/>
                <a:gd name="connsiteY20" fmla="*/ 347971 h 1745209"/>
                <a:gd name="connsiteX21" fmla="*/ 732836 w 1170491"/>
                <a:gd name="connsiteY21" fmla="*/ 150639 h 1745209"/>
                <a:gd name="connsiteX22" fmla="*/ 749842 w 1170491"/>
                <a:gd name="connsiteY22" fmla="*/ 147205 h 1745209"/>
                <a:gd name="connsiteX23" fmla="*/ 920515 w 1170491"/>
                <a:gd name="connsiteY23" fmla="*/ 317877 h 1745209"/>
                <a:gd name="connsiteX24" fmla="*/ 910716 w 1170491"/>
                <a:gd name="connsiteY24" fmla="*/ 366417 h 1745209"/>
                <a:gd name="connsiteX25" fmla="*/ 920515 w 1170491"/>
                <a:gd name="connsiteY25" fmla="*/ 366418 h 1745209"/>
                <a:gd name="connsiteX26" fmla="*/ 920515 w 1170491"/>
                <a:gd name="connsiteY26" fmla="*/ 371433 h 1745209"/>
                <a:gd name="connsiteX27" fmla="*/ 1056877 w 1170491"/>
                <a:gd name="connsiteY27" fmla="*/ 525101 h 1745209"/>
                <a:gd name="connsiteX28" fmla="*/ 1047351 w 1170491"/>
                <a:gd name="connsiteY28" fmla="*/ 572282 h 1745209"/>
                <a:gd name="connsiteX29" fmla="*/ 1170491 w 1170491"/>
                <a:gd name="connsiteY29" fmla="*/ 756650 h 1745209"/>
                <a:gd name="connsiteX30" fmla="*/ 1127569 w 1170491"/>
                <a:gd name="connsiteY30" fmla="*/ 878235 h 1745209"/>
                <a:gd name="connsiteX31" fmla="*/ 954678 w 1170491"/>
                <a:gd name="connsiteY31" fmla="*/ 939840 h 1745209"/>
                <a:gd name="connsiteX32" fmla="*/ 947373 w 1170491"/>
                <a:gd name="connsiteY32" fmla="*/ 961469 h 1745209"/>
                <a:gd name="connsiteX33" fmla="*/ 1106746 w 1170491"/>
                <a:gd name="connsiteY33" fmla="*/ 928282 h 1745209"/>
                <a:gd name="connsiteX34" fmla="*/ 1138907 w 1170491"/>
                <a:gd name="connsiteY34" fmla="*/ 1028247 h 1745209"/>
                <a:gd name="connsiteX35" fmla="*/ 981133 w 1170491"/>
                <a:gd name="connsiteY35" fmla="*/ 1223220 h 1745209"/>
                <a:gd name="connsiteX36" fmla="*/ 777272 w 1170491"/>
                <a:gd name="connsiteY36" fmla="*/ 1134408 h 1745209"/>
                <a:gd name="connsiteX37" fmla="*/ 810210 w 1170491"/>
                <a:gd name="connsiteY37" fmla="*/ 1096167 h 1745209"/>
                <a:gd name="connsiteX38" fmla="*/ 806195 w 1170491"/>
                <a:gd name="connsiteY38" fmla="*/ 964175 h 1745209"/>
                <a:gd name="connsiteX39" fmla="*/ 787267 w 1170491"/>
                <a:gd name="connsiteY39" fmla="*/ 975103 h 1745209"/>
                <a:gd name="connsiteX40" fmla="*/ 791333 w 1170491"/>
                <a:gd name="connsiteY40" fmla="*/ 1085110 h 1745209"/>
                <a:gd name="connsiteX41" fmla="*/ 763385 w 1170491"/>
                <a:gd name="connsiteY41" fmla="*/ 1114320 h 1745209"/>
                <a:gd name="connsiteX42" fmla="*/ 744063 w 1170491"/>
                <a:gd name="connsiteY42" fmla="*/ 1119497 h 1745209"/>
                <a:gd name="connsiteX43" fmla="*/ 747716 w 1170491"/>
                <a:gd name="connsiteY43" fmla="*/ 1128718 h 1745209"/>
                <a:gd name="connsiteX44" fmla="*/ 693327 w 1170491"/>
                <a:gd name="connsiteY44" fmla="*/ 1140344 h 1745209"/>
                <a:gd name="connsiteX45" fmla="*/ 601213 w 1170491"/>
                <a:gd name="connsiteY45" fmla="*/ 1080185 h 1745209"/>
                <a:gd name="connsiteX46" fmla="*/ 582082 w 1170491"/>
                <a:gd name="connsiteY46" fmla="*/ 1090754 h 1745209"/>
                <a:gd name="connsiteX47" fmla="*/ 693051 w 1170491"/>
                <a:gd name="connsiteY47" fmla="*/ 1162221 h 1745209"/>
                <a:gd name="connsiteX48" fmla="*/ 755684 w 1170491"/>
                <a:gd name="connsiteY48" fmla="*/ 1148835 h 1745209"/>
                <a:gd name="connsiteX49" fmla="*/ 989751 w 1170491"/>
                <a:gd name="connsiteY49" fmla="*/ 1247587 h 1745209"/>
                <a:gd name="connsiteX50" fmla="*/ 1004488 w 1170491"/>
                <a:gd name="connsiteY50" fmla="*/ 1315531 h 1745209"/>
                <a:gd name="connsiteX51" fmla="*/ 920375 w 1170491"/>
                <a:gd name="connsiteY51" fmla="*/ 1473506 h 1745209"/>
                <a:gd name="connsiteX52" fmla="*/ 913116 w 1170491"/>
                <a:gd name="connsiteY52" fmla="*/ 1474079 h 1745209"/>
                <a:gd name="connsiteX53" fmla="*/ 766796 w 1170491"/>
                <a:gd name="connsiteY53" fmla="*/ 1371458 h 1745209"/>
                <a:gd name="connsiteX54" fmla="*/ 746323 w 1170491"/>
                <a:gd name="connsiteY54" fmla="*/ 1380801 h 1745209"/>
                <a:gd name="connsiteX55" fmla="*/ 909888 w 1170491"/>
                <a:gd name="connsiteY55" fmla="*/ 1496052 h 1745209"/>
                <a:gd name="connsiteX56" fmla="*/ 774838 w 1170491"/>
                <a:gd name="connsiteY56" fmla="*/ 1628054 h 1745209"/>
                <a:gd name="connsiteX57" fmla="*/ 571751 w 1170491"/>
                <a:gd name="connsiteY57" fmla="*/ 1552195 h 1745209"/>
                <a:gd name="connsiteX58" fmla="*/ 550649 w 1170491"/>
                <a:gd name="connsiteY58" fmla="*/ 1566422 h 1745209"/>
                <a:gd name="connsiteX59" fmla="*/ 685031 w 1170491"/>
                <a:gd name="connsiteY59" fmla="*/ 1648114 h 1745209"/>
                <a:gd name="connsiteX60" fmla="*/ 533818 w 1170491"/>
                <a:gd name="connsiteY60" fmla="*/ 1745209 h 1745209"/>
                <a:gd name="connsiteX61" fmla="*/ 372301 w 1170491"/>
                <a:gd name="connsiteY61" fmla="*/ 1619888 h 1745209"/>
                <a:gd name="connsiteX62" fmla="*/ 366380 w 1170491"/>
                <a:gd name="connsiteY62" fmla="*/ 1592106 h 1745209"/>
                <a:gd name="connsiteX63" fmla="*/ 250590 w 1170491"/>
                <a:gd name="connsiteY63" fmla="*/ 1443452 h 1745209"/>
                <a:gd name="connsiteX64" fmla="*/ 117260 w 1170491"/>
                <a:gd name="connsiteY64" fmla="*/ 1407178 h 1745209"/>
                <a:gd name="connsiteX65" fmla="*/ 90593 w 1170491"/>
                <a:gd name="connsiteY65" fmla="*/ 1192598 h 1745209"/>
                <a:gd name="connsiteX66" fmla="*/ 330760 w 1170491"/>
                <a:gd name="connsiteY66" fmla="*/ 1129474 h 1745209"/>
                <a:gd name="connsiteX67" fmla="*/ 344999 w 1170491"/>
                <a:gd name="connsiteY67" fmla="*/ 1132822 h 1745209"/>
                <a:gd name="connsiteX68" fmla="*/ 524987 w 1170491"/>
                <a:gd name="connsiteY68" fmla="*/ 1034051 h 1745209"/>
                <a:gd name="connsiteX69" fmla="*/ 505360 w 1170491"/>
                <a:gd name="connsiteY69" fmla="*/ 1023014 h 1745209"/>
                <a:gd name="connsiteX70" fmla="*/ 346243 w 1170491"/>
                <a:gd name="connsiteY70" fmla="*/ 1110339 h 1745209"/>
                <a:gd name="connsiteX71" fmla="*/ 202679 w 1170491"/>
                <a:gd name="connsiteY71" fmla="*/ 1003895 h 1745209"/>
                <a:gd name="connsiteX72" fmla="*/ 181967 w 1170491"/>
                <a:gd name="connsiteY72" fmla="*/ 1012696 h 1745209"/>
                <a:gd name="connsiteX73" fmla="*/ 305288 w 1170491"/>
                <a:gd name="connsiteY73" fmla="*/ 1123484 h 1745209"/>
                <a:gd name="connsiteX74" fmla="*/ 70961 w 1170491"/>
                <a:gd name="connsiteY74" fmla="*/ 1161909 h 1745209"/>
                <a:gd name="connsiteX75" fmla="*/ 56055 w 1170491"/>
                <a:gd name="connsiteY75" fmla="*/ 1153032 h 1745209"/>
                <a:gd name="connsiteX76" fmla="*/ 44214 w 1170491"/>
                <a:gd name="connsiteY76" fmla="*/ 911953 h 1745209"/>
                <a:gd name="connsiteX77" fmla="*/ 84073 w 1170491"/>
                <a:gd name="connsiteY77" fmla="*/ 882569 h 1745209"/>
                <a:gd name="connsiteX78" fmla="*/ 76811 w 1170491"/>
                <a:gd name="connsiteY78" fmla="*/ 875989 h 1745209"/>
                <a:gd name="connsiteX79" fmla="*/ 80179 w 1170491"/>
                <a:gd name="connsiteY79" fmla="*/ 872273 h 1745209"/>
                <a:gd name="connsiteX80" fmla="*/ 82340 w 1170491"/>
                <a:gd name="connsiteY80" fmla="*/ 666836 h 1745209"/>
                <a:gd name="connsiteX81" fmla="*/ 121082 w 1170491"/>
                <a:gd name="connsiteY81" fmla="*/ 638275 h 1745209"/>
                <a:gd name="connsiteX82" fmla="*/ 145805 w 1170491"/>
                <a:gd name="connsiteY82" fmla="*/ 430894 h 1745209"/>
                <a:gd name="connsiteX83" fmla="*/ 321878 w 1170491"/>
                <a:gd name="connsiteY83" fmla="*/ 383347 h 1745209"/>
                <a:gd name="connsiteX84" fmla="*/ 321111 w 1170491"/>
                <a:gd name="connsiteY84" fmla="*/ 357014 h 1745209"/>
                <a:gd name="connsiteX85" fmla="*/ 141180 w 1170491"/>
                <a:gd name="connsiteY85" fmla="*/ 399723 h 1745209"/>
                <a:gd name="connsiteX86" fmla="*/ 106816 w 1170491"/>
                <a:gd name="connsiteY86" fmla="*/ 291518 h 1745209"/>
                <a:gd name="connsiteX87" fmla="*/ 326327 w 1170491"/>
                <a:gd name="connsiteY87" fmla="*/ 72008 h 1745209"/>
                <a:gd name="connsiteX88" fmla="*/ 394659 w 1170491"/>
                <a:gd name="connsiteY88" fmla="*/ 83948 h 1745209"/>
                <a:gd name="connsiteX89" fmla="*/ 533817 w 1170491"/>
                <a:gd name="connsiteY89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44770 w 1170491"/>
                <a:gd name="connsiteY3" fmla="*/ 708640 h 1745209"/>
                <a:gd name="connsiteX4" fmla="*/ 523918 w 1170491"/>
                <a:gd name="connsiteY4" fmla="*/ 737799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63760 w 1170491"/>
                <a:gd name="connsiteY11" fmla="*/ 664437 h 1745209"/>
                <a:gd name="connsiteX12" fmla="*/ 637132 w 1170491"/>
                <a:gd name="connsiteY12" fmla="*/ 610714 h 1745209"/>
                <a:gd name="connsiteX13" fmla="*/ 756495 w 1170491"/>
                <a:gd name="connsiteY13" fmla="*/ 743730 h 1745209"/>
                <a:gd name="connsiteX14" fmla="*/ 778549 w 1170491"/>
                <a:gd name="connsiteY14" fmla="*/ 739251 h 1745209"/>
                <a:gd name="connsiteX15" fmla="*/ 642848 w 1170491"/>
                <a:gd name="connsiteY15" fmla="*/ 588934 h 1745209"/>
                <a:gd name="connsiteX16" fmla="*/ 588421 w 1170491"/>
                <a:gd name="connsiteY16" fmla="*/ 580980 h 1745209"/>
                <a:gd name="connsiteX17" fmla="*/ 533817 w 1170491"/>
                <a:gd name="connsiteY17" fmla="*/ 0 h 1745209"/>
                <a:gd name="connsiteX18" fmla="*/ 709645 w 1170491"/>
                <a:gd name="connsiteY18" fmla="*/ 157726 h 1745209"/>
                <a:gd name="connsiteX19" fmla="*/ 562024 w 1170491"/>
                <a:gd name="connsiteY19" fmla="*/ 352718 h 1745209"/>
                <a:gd name="connsiteX20" fmla="*/ 732836 w 1170491"/>
                <a:gd name="connsiteY20" fmla="*/ 150639 h 1745209"/>
                <a:gd name="connsiteX21" fmla="*/ 749842 w 1170491"/>
                <a:gd name="connsiteY21" fmla="*/ 147205 h 1745209"/>
                <a:gd name="connsiteX22" fmla="*/ 920515 w 1170491"/>
                <a:gd name="connsiteY22" fmla="*/ 317877 h 1745209"/>
                <a:gd name="connsiteX23" fmla="*/ 910716 w 1170491"/>
                <a:gd name="connsiteY23" fmla="*/ 366417 h 1745209"/>
                <a:gd name="connsiteX24" fmla="*/ 920515 w 1170491"/>
                <a:gd name="connsiteY24" fmla="*/ 366418 h 1745209"/>
                <a:gd name="connsiteX25" fmla="*/ 920515 w 1170491"/>
                <a:gd name="connsiteY25" fmla="*/ 371433 h 1745209"/>
                <a:gd name="connsiteX26" fmla="*/ 1056877 w 1170491"/>
                <a:gd name="connsiteY26" fmla="*/ 525101 h 1745209"/>
                <a:gd name="connsiteX27" fmla="*/ 1047351 w 1170491"/>
                <a:gd name="connsiteY27" fmla="*/ 572282 h 1745209"/>
                <a:gd name="connsiteX28" fmla="*/ 1170491 w 1170491"/>
                <a:gd name="connsiteY28" fmla="*/ 756650 h 1745209"/>
                <a:gd name="connsiteX29" fmla="*/ 1127569 w 1170491"/>
                <a:gd name="connsiteY29" fmla="*/ 878235 h 1745209"/>
                <a:gd name="connsiteX30" fmla="*/ 954678 w 1170491"/>
                <a:gd name="connsiteY30" fmla="*/ 939840 h 1745209"/>
                <a:gd name="connsiteX31" fmla="*/ 947373 w 1170491"/>
                <a:gd name="connsiteY31" fmla="*/ 961469 h 1745209"/>
                <a:gd name="connsiteX32" fmla="*/ 1106746 w 1170491"/>
                <a:gd name="connsiteY32" fmla="*/ 928282 h 1745209"/>
                <a:gd name="connsiteX33" fmla="*/ 1138907 w 1170491"/>
                <a:gd name="connsiteY33" fmla="*/ 1028247 h 1745209"/>
                <a:gd name="connsiteX34" fmla="*/ 981133 w 1170491"/>
                <a:gd name="connsiteY34" fmla="*/ 1223220 h 1745209"/>
                <a:gd name="connsiteX35" fmla="*/ 777272 w 1170491"/>
                <a:gd name="connsiteY35" fmla="*/ 1134408 h 1745209"/>
                <a:gd name="connsiteX36" fmla="*/ 810210 w 1170491"/>
                <a:gd name="connsiteY36" fmla="*/ 1096167 h 1745209"/>
                <a:gd name="connsiteX37" fmla="*/ 806195 w 1170491"/>
                <a:gd name="connsiteY37" fmla="*/ 964175 h 1745209"/>
                <a:gd name="connsiteX38" fmla="*/ 787267 w 1170491"/>
                <a:gd name="connsiteY38" fmla="*/ 975103 h 1745209"/>
                <a:gd name="connsiteX39" fmla="*/ 791333 w 1170491"/>
                <a:gd name="connsiteY39" fmla="*/ 1085110 h 1745209"/>
                <a:gd name="connsiteX40" fmla="*/ 763385 w 1170491"/>
                <a:gd name="connsiteY40" fmla="*/ 1114320 h 1745209"/>
                <a:gd name="connsiteX41" fmla="*/ 744063 w 1170491"/>
                <a:gd name="connsiteY41" fmla="*/ 1119497 h 1745209"/>
                <a:gd name="connsiteX42" fmla="*/ 747716 w 1170491"/>
                <a:gd name="connsiteY42" fmla="*/ 1128718 h 1745209"/>
                <a:gd name="connsiteX43" fmla="*/ 693327 w 1170491"/>
                <a:gd name="connsiteY43" fmla="*/ 1140344 h 1745209"/>
                <a:gd name="connsiteX44" fmla="*/ 601213 w 1170491"/>
                <a:gd name="connsiteY44" fmla="*/ 1080185 h 1745209"/>
                <a:gd name="connsiteX45" fmla="*/ 582082 w 1170491"/>
                <a:gd name="connsiteY45" fmla="*/ 1090754 h 1745209"/>
                <a:gd name="connsiteX46" fmla="*/ 693051 w 1170491"/>
                <a:gd name="connsiteY46" fmla="*/ 1162221 h 1745209"/>
                <a:gd name="connsiteX47" fmla="*/ 755684 w 1170491"/>
                <a:gd name="connsiteY47" fmla="*/ 1148835 h 1745209"/>
                <a:gd name="connsiteX48" fmla="*/ 989751 w 1170491"/>
                <a:gd name="connsiteY48" fmla="*/ 1247587 h 1745209"/>
                <a:gd name="connsiteX49" fmla="*/ 1004488 w 1170491"/>
                <a:gd name="connsiteY49" fmla="*/ 1315531 h 1745209"/>
                <a:gd name="connsiteX50" fmla="*/ 920375 w 1170491"/>
                <a:gd name="connsiteY50" fmla="*/ 1473506 h 1745209"/>
                <a:gd name="connsiteX51" fmla="*/ 913116 w 1170491"/>
                <a:gd name="connsiteY51" fmla="*/ 1474079 h 1745209"/>
                <a:gd name="connsiteX52" fmla="*/ 766796 w 1170491"/>
                <a:gd name="connsiteY52" fmla="*/ 1371458 h 1745209"/>
                <a:gd name="connsiteX53" fmla="*/ 746323 w 1170491"/>
                <a:gd name="connsiteY53" fmla="*/ 1380801 h 1745209"/>
                <a:gd name="connsiteX54" fmla="*/ 909888 w 1170491"/>
                <a:gd name="connsiteY54" fmla="*/ 1496052 h 1745209"/>
                <a:gd name="connsiteX55" fmla="*/ 774838 w 1170491"/>
                <a:gd name="connsiteY55" fmla="*/ 1628054 h 1745209"/>
                <a:gd name="connsiteX56" fmla="*/ 571751 w 1170491"/>
                <a:gd name="connsiteY56" fmla="*/ 1552195 h 1745209"/>
                <a:gd name="connsiteX57" fmla="*/ 550649 w 1170491"/>
                <a:gd name="connsiteY57" fmla="*/ 1566422 h 1745209"/>
                <a:gd name="connsiteX58" fmla="*/ 685031 w 1170491"/>
                <a:gd name="connsiteY58" fmla="*/ 1648114 h 1745209"/>
                <a:gd name="connsiteX59" fmla="*/ 533818 w 1170491"/>
                <a:gd name="connsiteY59" fmla="*/ 1745209 h 1745209"/>
                <a:gd name="connsiteX60" fmla="*/ 372301 w 1170491"/>
                <a:gd name="connsiteY60" fmla="*/ 1619888 h 1745209"/>
                <a:gd name="connsiteX61" fmla="*/ 366380 w 1170491"/>
                <a:gd name="connsiteY61" fmla="*/ 1592106 h 1745209"/>
                <a:gd name="connsiteX62" fmla="*/ 250590 w 1170491"/>
                <a:gd name="connsiteY62" fmla="*/ 1443452 h 1745209"/>
                <a:gd name="connsiteX63" fmla="*/ 117260 w 1170491"/>
                <a:gd name="connsiteY63" fmla="*/ 1407178 h 1745209"/>
                <a:gd name="connsiteX64" fmla="*/ 90593 w 1170491"/>
                <a:gd name="connsiteY64" fmla="*/ 1192598 h 1745209"/>
                <a:gd name="connsiteX65" fmla="*/ 330760 w 1170491"/>
                <a:gd name="connsiteY65" fmla="*/ 1129474 h 1745209"/>
                <a:gd name="connsiteX66" fmla="*/ 344999 w 1170491"/>
                <a:gd name="connsiteY66" fmla="*/ 1132822 h 1745209"/>
                <a:gd name="connsiteX67" fmla="*/ 524987 w 1170491"/>
                <a:gd name="connsiteY67" fmla="*/ 1034051 h 1745209"/>
                <a:gd name="connsiteX68" fmla="*/ 505360 w 1170491"/>
                <a:gd name="connsiteY68" fmla="*/ 1023014 h 1745209"/>
                <a:gd name="connsiteX69" fmla="*/ 346243 w 1170491"/>
                <a:gd name="connsiteY69" fmla="*/ 1110339 h 1745209"/>
                <a:gd name="connsiteX70" fmla="*/ 202679 w 1170491"/>
                <a:gd name="connsiteY70" fmla="*/ 1003895 h 1745209"/>
                <a:gd name="connsiteX71" fmla="*/ 181967 w 1170491"/>
                <a:gd name="connsiteY71" fmla="*/ 1012696 h 1745209"/>
                <a:gd name="connsiteX72" fmla="*/ 305288 w 1170491"/>
                <a:gd name="connsiteY72" fmla="*/ 1123484 h 1745209"/>
                <a:gd name="connsiteX73" fmla="*/ 70961 w 1170491"/>
                <a:gd name="connsiteY73" fmla="*/ 1161909 h 1745209"/>
                <a:gd name="connsiteX74" fmla="*/ 56055 w 1170491"/>
                <a:gd name="connsiteY74" fmla="*/ 1153032 h 1745209"/>
                <a:gd name="connsiteX75" fmla="*/ 44214 w 1170491"/>
                <a:gd name="connsiteY75" fmla="*/ 911953 h 1745209"/>
                <a:gd name="connsiteX76" fmla="*/ 84073 w 1170491"/>
                <a:gd name="connsiteY76" fmla="*/ 882569 h 1745209"/>
                <a:gd name="connsiteX77" fmla="*/ 76811 w 1170491"/>
                <a:gd name="connsiteY77" fmla="*/ 875989 h 1745209"/>
                <a:gd name="connsiteX78" fmla="*/ 80179 w 1170491"/>
                <a:gd name="connsiteY78" fmla="*/ 872273 h 1745209"/>
                <a:gd name="connsiteX79" fmla="*/ 82340 w 1170491"/>
                <a:gd name="connsiteY79" fmla="*/ 666836 h 1745209"/>
                <a:gd name="connsiteX80" fmla="*/ 121082 w 1170491"/>
                <a:gd name="connsiteY80" fmla="*/ 638275 h 1745209"/>
                <a:gd name="connsiteX81" fmla="*/ 145805 w 1170491"/>
                <a:gd name="connsiteY81" fmla="*/ 430894 h 1745209"/>
                <a:gd name="connsiteX82" fmla="*/ 321878 w 1170491"/>
                <a:gd name="connsiteY82" fmla="*/ 383347 h 1745209"/>
                <a:gd name="connsiteX83" fmla="*/ 321111 w 1170491"/>
                <a:gd name="connsiteY83" fmla="*/ 357014 h 1745209"/>
                <a:gd name="connsiteX84" fmla="*/ 141180 w 1170491"/>
                <a:gd name="connsiteY84" fmla="*/ 399723 h 1745209"/>
                <a:gd name="connsiteX85" fmla="*/ 106816 w 1170491"/>
                <a:gd name="connsiteY85" fmla="*/ 291518 h 1745209"/>
                <a:gd name="connsiteX86" fmla="*/ 326327 w 1170491"/>
                <a:gd name="connsiteY86" fmla="*/ 72008 h 1745209"/>
                <a:gd name="connsiteX87" fmla="*/ 394659 w 1170491"/>
                <a:gd name="connsiteY87" fmla="*/ 83948 h 1745209"/>
                <a:gd name="connsiteX88" fmla="*/ 533817 w 1170491"/>
                <a:gd name="connsiteY88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44770 w 1170491"/>
                <a:gd name="connsiteY3" fmla="*/ 708640 h 1745209"/>
                <a:gd name="connsiteX4" fmla="*/ 523918 w 1170491"/>
                <a:gd name="connsiteY4" fmla="*/ 737799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63760 w 1170491"/>
                <a:gd name="connsiteY11" fmla="*/ 664437 h 1745209"/>
                <a:gd name="connsiteX12" fmla="*/ 637132 w 1170491"/>
                <a:gd name="connsiteY12" fmla="*/ 610714 h 1745209"/>
                <a:gd name="connsiteX13" fmla="*/ 756495 w 1170491"/>
                <a:gd name="connsiteY13" fmla="*/ 743730 h 1745209"/>
                <a:gd name="connsiteX14" fmla="*/ 778549 w 1170491"/>
                <a:gd name="connsiteY14" fmla="*/ 739251 h 1745209"/>
                <a:gd name="connsiteX15" fmla="*/ 642848 w 1170491"/>
                <a:gd name="connsiteY15" fmla="*/ 588934 h 1745209"/>
                <a:gd name="connsiteX16" fmla="*/ 588421 w 1170491"/>
                <a:gd name="connsiteY16" fmla="*/ 580980 h 1745209"/>
                <a:gd name="connsiteX17" fmla="*/ 533817 w 1170491"/>
                <a:gd name="connsiteY17" fmla="*/ 0 h 1745209"/>
                <a:gd name="connsiteX18" fmla="*/ 709645 w 1170491"/>
                <a:gd name="connsiteY18" fmla="*/ 157726 h 1745209"/>
                <a:gd name="connsiteX19" fmla="*/ 562024 w 1170491"/>
                <a:gd name="connsiteY19" fmla="*/ 352718 h 1745209"/>
                <a:gd name="connsiteX20" fmla="*/ 732836 w 1170491"/>
                <a:gd name="connsiteY20" fmla="*/ 150639 h 1745209"/>
                <a:gd name="connsiteX21" fmla="*/ 749842 w 1170491"/>
                <a:gd name="connsiteY21" fmla="*/ 147205 h 1745209"/>
                <a:gd name="connsiteX22" fmla="*/ 920515 w 1170491"/>
                <a:gd name="connsiteY22" fmla="*/ 317877 h 1745209"/>
                <a:gd name="connsiteX23" fmla="*/ 910716 w 1170491"/>
                <a:gd name="connsiteY23" fmla="*/ 366417 h 1745209"/>
                <a:gd name="connsiteX24" fmla="*/ 920515 w 1170491"/>
                <a:gd name="connsiteY24" fmla="*/ 366418 h 1745209"/>
                <a:gd name="connsiteX25" fmla="*/ 920515 w 1170491"/>
                <a:gd name="connsiteY25" fmla="*/ 371433 h 1745209"/>
                <a:gd name="connsiteX26" fmla="*/ 1056877 w 1170491"/>
                <a:gd name="connsiteY26" fmla="*/ 525101 h 1745209"/>
                <a:gd name="connsiteX27" fmla="*/ 1047351 w 1170491"/>
                <a:gd name="connsiteY27" fmla="*/ 572282 h 1745209"/>
                <a:gd name="connsiteX28" fmla="*/ 1170491 w 1170491"/>
                <a:gd name="connsiteY28" fmla="*/ 756650 h 1745209"/>
                <a:gd name="connsiteX29" fmla="*/ 1127569 w 1170491"/>
                <a:gd name="connsiteY29" fmla="*/ 878235 h 1745209"/>
                <a:gd name="connsiteX30" fmla="*/ 954678 w 1170491"/>
                <a:gd name="connsiteY30" fmla="*/ 939840 h 1745209"/>
                <a:gd name="connsiteX31" fmla="*/ 947373 w 1170491"/>
                <a:gd name="connsiteY31" fmla="*/ 961469 h 1745209"/>
                <a:gd name="connsiteX32" fmla="*/ 1106746 w 1170491"/>
                <a:gd name="connsiteY32" fmla="*/ 928282 h 1745209"/>
                <a:gd name="connsiteX33" fmla="*/ 1138907 w 1170491"/>
                <a:gd name="connsiteY33" fmla="*/ 1028247 h 1745209"/>
                <a:gd name="connsiteX34" fmla="*/ 981133 w 1170491"/>
                <a:gd name="connsiteY34" fmla="*/ 1223220 h 1745209"/>
                <a:gd name="connsiteX35" fmla="*/ 777272 w 1170491"/>
                <a:gd name="connsiteY35" fmla="*/ 1134408 h 1745209"/>
                <a:gd name="connsiteX36" fmla="*/ 810210 w 1170491"/>
                <a:gd name="connsiteY36" fmla="*/ 1096167 h 1745209"/>
                <a:gd name="connsiteX37" fmla="*/ 806195 w 1170491"/>
                <a:gd name="connsiteY37" fmla="*/ 964175 h 1745209"/>
                <a:gd name="connsiteX38" fmla="*/ 787267 w 1170491"/>
                <a:gd name="connsiteY38" fmla="*/ 975103 h 1745209"/>
                <a:gd name="connsiteX39" fmla="*/ 791333 w 1170491"/>
                <a:gd name="connsiteY39" fmla="*/ 1085110 h 1745209"/>
                <a:gd name="connsiteX40" fmla="*/ 763385 w 1170491"/>
                <a:gd name="connsiteY40" fmla="*/ 1114320 h 1745209"/>
                <a:gd name="connsiteX41" fmla="*/ 744063 w 1170491"/>
                <a:gd name="connsiteY41" fmla="*/ 1119497 h 1745209"/>
                <a:gd name="connsiteX42" fmla="*/ 747716 w 1170491"/>
                <a:gd name="connsiteY42" fmla="*/ 1128718 h 1745209"/>
                <a:gd name="connsiteX43" fmla="*/ 693327 w 1170491"/>
                <a:gd name="connsiteY43" fmla="*/ 1140344 h 1745209"/>
                <a:gd name="connsiteX44" fmla="*/ 601213 w 1170491"/>
                <a:gd name="connsiteY44" fmla="*/ 1080185 h 1745209"/>
                <a:gd name="connsiteX45" fmla="*/ 582082 w 1170491"/>
                <a:gd name="connsiteY45" fmla="*/ 1090754 h 1745209"/>
                <a:gd name="connsiteX46" fmla="*/ 693051 w 1170491"/>
                <a:gd name="connsiteY46" fmla="*/ 1162221 h 1745209"/>
                <a:gd name="connsiteX47" fmla="*/ 755684 w 1170491"/>
                <a:gd name="connsiteY47" fmla="*/ 1148835 h 1745209"/>
                <a:gd name="connsiteX48" fmla="*/ 989751 w 1170491"/>
                <a:gd name="connsiteY48" fmla="*/ 1247587 h 1745209"/>
                <a:gd name="connsiteX49" fmla="*/ 1004488 w 1170491"/>
                <a:gd name="connsiteY49" fmla="*/ 1315531 h 1745209"/>
                <a:gd name="connsiteX50" fmla="*/ 920375 w 1170491"/>
                <a:gd name="connsiteY50" fmla="*/ 1473506 h 1745209"/>
                <a:gd name="connsiteX51" fmla="*/ 913116 w 1170491"/>
                <a:gd name="connsiteY51" fmla="*/ 1474079 h 1745209"/>
                <a:gd name="connsiteX52" fmla="*/ 766796 w 1170491"/>
                <a:gd name="connsiteY52" fmla="*/ 1371458 h 1745209"/>
                <a:gd name="connsiteX53" fmla="*/ 746323 w 1170491"/>
                <a:gd name="connsiteY53" fmla="*/ 1380801 h 1745209"/>
                <a:gd name="connsiteX54" fmla="*/ 909888 w 1170491"/>
                <a:gd name="connsiteY54" fmla="*/ 1496052 h 1745209"/>
                <a:gd name="connsiteX55" fmla="*/ 774838 w 1170491"/>
                <a:gd name="connsiteY55" fmla="*/ 1628054 h 1745209"/>
                <a:gd name="connsiteX56" fmla="*/ 571751 w 1170491"/>
                <a:gd name="connsiteY56" fmla="*/ 1552195 h 1745209"/>
                <a:gd name="connsiteX57" fmla="*/ 550649 w 1170491"/>
                <a:gd name="connsiteY57" fmla="*/ 1566422 h 1745209"/>
                <a:gd name="connsiteX58" fmla="*/ 685031 w 1170491"/>
                <a:gd name="connsiteY58" fmla="*/ 1648114 h 1745209"/>
                <a:gd name="connsiteX59" fmla="*/ 533818 w 1170491"/>
                <a:gd name="connsiteY59" fmla="*/ 1745209 h 1745209"/>
                <a:gd name="connsiteX60" fmla="*/ 372301 w 1170491"/>
                <a:gd name="connsiteY60" fmla="*/ 1619888 h 1745209"/>
                <a:gd name="connsiteX61" fmla="*/ 366380 w 1170491"/>
                <a:gd name="connsiteY61" fmla="*/ 1592106 h 1745209"/>
                <a:gd name="connsiteX62" fmla="*/ 250590 w 1170491"/>
                <a:gd name="connsiteY62" fmla="*/ 1443452 h 1745209"/>
                <a:gd name="connsiteX63" fmla="*/ 117260 w 1170491"/>
                <a:gd name="connsiteY63" fmla="*/ 1407178 h 1745209"/>
                <a:gd name="connsiteX64" fmla="*/ 90593 w 1170491"/>
                <a:gd name="connsiteY64" fmla="*/ 1192598 h 1745209"/>
                <a:gd name="connsiteX65" fmla="*/ 330760 w 1170491"/>
                <a:gd name="connsiteY65" fmla="*/ 1129474 h 1745209"/>
                <a:gd name="connsiteX66" fmla="*/ 344999 w 1170491"/>
                <a:gd name="connsiteY66" fmla="*/ 1132822 h 1745209"/>
                <a:gd name="connsiteX67" fmla="*/ 524987 w 1170491"/>
                <a:gd name="connsiteY67" fmla="*/ 1034051 h 1745209"/>
                <a:gd name="connsiteX68" fmla="*/ 505360 w 1170491"/>
                <a:gd name="connsiteY68" fmla="*/ 1023014 h 1745209"/>
                <a:gd name="connsiteX69" fmla="*/ 346243 w 1170491"/>
                <a:gd name="connsiteY69" fmla="*/ 1110339 h 1745209"/>
                <a:gd name="connsiteX70" fmla="*/ 202679 w 1170491"/>
                <a:gd name="connsiteY70" fmla="*/ 1003895 h 1745209"/>
                <a:gd name="connsiteX71" fmla="*/ 181967 w 1170491"/>
                <a:gd name="connsiteY71" fmla="*/ 1012696 h 1745209"/>
                <a:gd name="connsiteX72" fmla="*/ 305288 w 1170491"/>
                <a:gd name="connsiteY72" fmla="*/ 1123484 h 1745209"/>
                <a:gd name="connsiteX73" fmla="*/ 70961 w 1170491"/>
                <a:gd name="connsiteY73" fmla="*/ 1161909 h 1745209"/>
                <a:gd name="connsiteX74" fmla="*/ 56055 w 1170491"/>
                <a:gd name="connsiteY74" fmla="*/ 1153032 h 1745209"/>
                <a:gd name="connsiteX75" fmla="*/ 44214 w 1170491"/>
                <a:gd name="connsiteY75" fmla="*/ 911953 h 1745209"/>
                <a:gd name="connsiteX76" fmla="*/ 84073 w 1170491"/>
                <a:gd name="connsiteY76" fmla="*/ 882569 h 1745209"/>
                <a:gd name="connsiteX77" fmla="*/ 76811 w 1170491"/>
                <a:gd name="connsiteY77" fmla="*/ 875989 h 1745209"/>
                <a:gd name="connsiteX78" fmla="*/ 80179 w 1170491"/>
                <a:gd name="connsiteY78" fmla="*/ 872273 h 1745209"/>
                <a:gd name="connsiteX79" fmla="*/ 82340 w 1170491"/>
                <a:gd name="connsiteY79" fmla="*/ 666836 h 1745209"/>
                <a:gd name="connsiteX80" fmla="*/ 121082 w 1170491"/>
                <a:gd name="connsiteY80" fmla="*/ 638275 h 1745209"/>
                <a:gd name="connsiteX81" fmla="*/ 145805 w 1170491"/>
                <a:gd name="connsiteY81" fmla="*/ 430894 h 1745209"/>
                <a:gd name="connsiteX82" fmla="*/ 321878 w 1170491"/>
                <a:gd name="connsiteY82" fmla="*/ 383347 h 1745209"/>
                <a:gd name="connsiteX83" fmla="*/ 321111 w 1170491"/>
                <a:gd name="connsiteY83" fmla="*/ 357014 h 1745209"/>
                <a:gd name="connsiteX84" fmla="*/ 141180 w 1170491"/>
                <a:gd name="connsiteY84" fmla="*/ 399723 h 1745209"/>
                <a:gd name="connsiteX85" fmla="*/ 106816 w 1170491"/>
                <a:gd name="connsiteY85" fmla="*/ 291518 h 1745209"/>
                <a:gd name="connsiteX86" fmla="*/ 326327 w 1170491"/>
                <a:gd name="connsiteY86" fmla="*/ 72008 h 1745209"/>
                <a:gd name="connsiteX87" fmla="*/ 394659 w 1170491"/>
                <a:gd name="connsiteY87" fmla="*/ 83948 h 1745209"/>
                <a:gd name="connsiteX88" fmla="*/ 533817 w 1170491"/>
                <a:gd name="connsiteY88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44770 w 1170491"/>
                <a:gd name="connsiteY3" fmla="*/ 708640 h 1745209"/>
                <a:gd name="connsiteX4" fmla="*/ 523918 w 1170491"/>
                <a:gd name="connsiteY4" fmla="*/ 737799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63760 w 1170491"/>
                <a:gd name="connsiteY11" fmla="*/ 664437 h 1745209"/>
                <a:gd name="connsiteX12" fmla="*/ 637132 w 1170491"/>
                <a:gd name="connsiteY12" fmla="*/ 610714 h 1745209"/>
                <a:gd name="connsiteX13" fmla="*/ 756495 w 1170491"/>
                <a:gd name="connsiteY13" fmla="*/ 743730 h 1745209"/>
                <a:gd name="connsiteX14" fmla="*/ 778549 w 1170491"/>
                <a:gd name="connsiteY14" fmla="*/ 739251 h 1745209"/>
                <a:gd name="connsiteX15" fmla="*/ 642848 w 1170491"/>
                <a:gd name="connsiteY15" fmla="*/ 588934 h 1745209"/>
                <a:gd name="connsiteX16" fmla="*/ 588421 w 1170491"/>
                <a:gd name="connsiteY16" fmla="*/ 580980 h 1745209"/>
                <a:gd name="connsiteX17" fmla="*/ 533817 w 1170491"/>
                <a:gd name="connsiteY17" fmla="*/ 0 h 1745209"/>
                <a:gd name="connsiteX18" fmla="*/ 709645 w 1170491"/>
                <a:gd name="connsiteY18" fmla="*/ 157726 h 1745209"/>
                <a:gd name="connsiteX19" fmla="*/ 562024 w 1170491"/>
                <a:gd name="connsiteY19" fmla="*/ 352718 h 1745209"/>
                <a:gd name="connsiteX20" fmla="*/ 732836 w 1170491"/>
                <a:gd name="connsiteY20" fmla="*/ 150639 h 1745209"/>
                <a:gd name="connsiteX21" fmla="*/ 749842 w 1170491"/>
                <a:gd name="connsiteY21" fmla="*/ 147205 h 1745209"/>
                <a:gd name="connsiteX22" fmla="*/ 920515 w 1170491"/>
                <a:gd name="connsiteY22" fmla="*/ 317877 h 1745209"/>
                <a:gd name="connsiteX23" fmla="*/ 910716 w 1170491"/>
                <a:gd name="connsiteY23" fmla="*/ 366417 h 1745209"/>
                <a:gd name="connsiteX24" fmla="*/ 920515 w 1170491"/>
                <a:gd name="connsiteY24" fmla="*/ 366418 h 1745209"/>
                <a:gd name="connsiteX25" fmla="*/ 920515 w 1170491"/>
                <a:gd name="connsiteY25" fmla="*/ 371433 h 1745209"/>
                <a:gd name="connsiteX26" fmla="*/ 1056877 w 1170491"/>
                <a:gd name="connsiteY26" fmla="*/ 525101 h 1745209"/>
                <a:gd name="connsiteX27" fmla="*/ 1047351 w 1170491"/>
                <a:gd name="connsiteY27" fmla="*/ 572282 h 1745209"/>
                <a:gd name="connsiteX28" fmla="*/ 1170491 w 1170491"/>
                <a:gd name="connsiteY28" fmla="*/ 756650 h 1745209"/>
                <a:gd name="connsiteX29" fmla="*/ 1127569 w 1170491"/>
                <a:gd name="connsiteY29" fmla="*/ 878235 h 1745209"/>
                <a:gd name="connsiteX30" fmla="*/ 954678 w 1170491"/>
                <a:gd name="connsiteY30" fmla="*/ 939840 h 1745209"/>
                <a:gd name="connsiteX31" fmla="*/ 947373 w 1170491"/>
                <a:gd name="connsiteY31" fmla="*/ 961469 h 1745209"/>
                <a:gd name="connsiteX32" fmla="*/ 1106746 w 1170491"/>
                <a:gd name="connsiteY32" fmla="*/ 928282 h 1745209"/>
                <a:gd name="connsiteX33" fmla="*/ 1138907 w 1170491"/>
                <a:gd name="connsiteY33" fmla="*/ 1028247 h 1745209"/>
                <a:gd name="connsiteX34" fmla="*/ 981133 w 1170491"/>
                <a:gd name="connsiteY34" fmla="*/ 1223220 h 1745209"/>
                <a:gd name="connsiteX35" fmla="*/ 777272 w 1170491"/>
                <a:gd name="connsiteY35" fmla="*/ 1134408 h 1745209"/>
                <a:gd name="connsiteX36" fmla="*/ 810210 w 1170491"/>
                <a:gd name="connsiteY36" fmla="*/ 1096167 h 1745209"/>
                <a:gd name="connsiteX37" fmla="*/ 806195 w 1170491"/>
                <a:gd name="connsiteY37" fmla="*/ 964175 h 1745209"/>
                <a:gd name="connsiteX38" fmla="*/ 787267 w 1170491"/>
                <a:gd name="connsiteY38" fmla="*/ 975103 h 1745209"/>
                <a:gd name="connsiteX39" fmla="*/ 791333 w 1170491"/>
                <a:gd name="connsiteY39" fmla="*/ 1085110 h 1745209"/>
                <a:gd name="connsiteX40" fmla="*/ 763385 w 1170491"/>
                <a:gd name="connsiteY40" fmla="*/ 1114320 h 1745209"/>
                <a:gd name="connsiteX41" fmla="*/ 744063 w 1170491"/>
                <a:gd name="connsiteY41" fmla="*/ 1119497 h 1745209"/>
                <a:gd name="connsiteX42" fmla="*/ 747716 w 1170491"/>
                <a:gd name="connsiteY42" fmla="*/ 1128718 h 1745209"/>
                <a:gd name="connsiteX43" fmla="*/ 693327 w 1170491"/>
                <a:gd name="connsiteY43" fmla="*/ 1140344 h 1745209"/>
                <a:gd name="connsiteX44" fmla="*/ 601213 w 1170491"/>
                <a:gd name="connsiteY44" fmla="*/ 1080185 h 1745209"/>
                <a:gd name="connsiteX45" fmla="*/ 582082 w 1170491"/>
                <a:gd name="connsiteY45" fmla="*/ 1090754 h 1745209"/>
                <a:gd name="connsiteX46" fmla="*/ 693051 w 1170491"/>
                <a:gd name="connsiteY46" fmla="*/ 1162221 h 1745209"/>
                <a:gd name="connsiteX47" fmla="*/ 755684 w 1170491"/>
                <a:gd name="connsiteY47" fmla="*/ 1148835 h 1745209"/>
                <a:gd name="connsiteX48" fmla="*/ 989751 w 1170491"/>
                <a:gd name="connsiteY48" fmla="*/ 1247587 h 1745209"/>
                <a:gd name="connsiteX49" fmla="*/ 1004488 w 1170491"/>
                <a:gd name="connsiteY49" fmla="*/ 1315531 h 1745209"/>
                <a:gd name="connsiteX50" fmla="*/ 920375 w 1170491"/>
                <a:gd name="connsiteY50" fmla="*/ 1473506 h 1745209"/>
                <a:gd name="connsiteX51" fmla="*/ 913116 w 1170491"/>
                <a:gd name="connsiteY51" fmla="*/ 1474079 h 1745209"/>
                <a:gd name="connsiteX52" fmla="*/ 766796 w 1170491"/>
                <a:gd name="connsiteY52" fmla="*/ 1371458 h 1745209"/>
                <a:gd name="connsiteX53" fmla="*/ 746323 w 1170491"/>
                <a:gd name="connsiteY53" fmla="*/ 1380801 h 1745209"/>
                <a:gd name="connsiteX54" fmla="*/ 909888 w 1170491"/>
                <a:gd name="connsiteY54" fmla="*/ 1496052 h 1745209"/>
                <a:gd name="connsiteX55" fmla="*/ 774838 w 1170491"/>
                <a:gd name="connsiteY55" fmla="*/ 1628054 h 1745209"/>
                <a:gd name="connsiteX56" fmla="*/ 571751 w 1170491"/>
                <a:gd name="connsiteY56" fmla="*/ 1552195 h 1745209"/>
                <a:gd name="connsiteX57" fmla="*/ 550649 w 1170491"/>
                <a:gd name="connsiteY57" fmla="*/ 1566422 h 1745209"/>
                <a:gd name="connsiteX58" fmla="*/ 685031 w 1170491"/>
                <a:gd name="connsiteY58" fmla="*/ 1648114 h 1745209"/>
                <a:gd name="connsiteX59" fmla="*/ 533818 w 1170491"/>
                <a:gd name="connsiteY59" fmla="*/ 1745209 h 1745209"/>
                <a:gd name="connsiteX60" fmla="*/ 372301 w 1170491"/>
                <a:gd name="connsiteY60" fmla="*/ 1619888 h 1745209"/>
                <a:gd name="connsiteX61" fmla="*/ 366380 w 1170491"/>
                <a:gd name="connsiteY61" fmla="*/ 1592106 h 1745209"/>
                <a:gd name="connsiteX62" fmla="*/ 250590 w 1170491"/>
                <a:gd name="connsiteY62" fmla="*/ 1443452 h 1745209"/>
                <a:gd name="connsiteX63" fmla="*/ 117260 w 1170491"/>
                <a:gd name="connsiteY63" fmla="*/ 1407178 h 1745209"/>
                <a:gd name="connsiteX64" fmla="*/ 90593 w 1170491"/>
                <a:gd name="connsiteY64" fmla="*/ 1192598 h 1745209"/>
                <a:gd name="connsiteX65" fmla="*/ 330760 w 1170491"/>
                <a:gd name="connsiteY65" fmla="*/ 1129474 h 1745209"/>
                <a:gd name="connsiteX66" fmla="*/ 344999 w 1170491"/>
                <a:gd name="connsiteY66" fmla="*/ 1132822 h 1745209"/>
                <a:gd name="connsiteX67" fmla="*/ 524987 w 1170491"/>
                <a:gd name="connsiteY67" fmla="*/ 1034051 h 1745209"/>
                <a:gd name="connsiteX68" fmla="*/ 505360 w 1170491"/>
                <a:gd name="connsiteY68" fmla="*/ 1023014 h 1745209"/>
                <a:gd name="connsiteX69" fmla="*/ 346243 w 1170491"/>
                <a:gd name="connsiteY69" fmla="*/ 1110339 h 1745209"/>
                <a:gd name="connsiteX70" fmla="*/ 202679 w 1170491"/>
                <a:gd name="connsiteY70" fmla="*/ 1003895 h 1745209"/>
                <a:gd name="connsiteX71" fmla="*/ 181967 w 1170491"/>
                <a:gd name="connsiteY71" fmla="*/ 1012696 h 1745209"/>
                <a:gd name="connsiteX72" fmla="*/ 305288 w 1170491"/>
                <a:gd name="connsiteY72" fmla="*/ 1123484 h 1745209"/>
                <a:gd name="connsiteX73" fmla="*/ 70961 w 1170491"/>
                <a:gd name="connsiteY73" fmla="*/ 1161909 h 1745209"/>
                <a:gd name="connsiteX74" fmla="*/ 56055 w 1170491"/>
                <a:gd name="connsiteY74" fmla="*/ 1153032 h 1745209"/>
                <a:gd name="connsiteX75" fmla="*/ 44214 w 1170491"/>
                <a:gd name="connsiteY75" fmla="*/ 911953 h 1745209"/>
                <a:gd name="connsiteX76" fmla="*/ 84073 w 1170491"/>
                <a:gd name="connsiteY76" fmla="*/ 882569 h 1745209"/>
                <a:gd name="connsiteX77" fmla="*/ 76811 w 1170491"/>
                <a:gd name="connsiteY77" fmla="*/ 875989 h 1745209"/>
                <a:gd name="connsiteX78" fmla="*/ 80179 w 1170491"/>
                <a:gd name="connsiteY78" fmla="*/ 872273 h 1745209"/>
                <a:gd name="connsiteX79" fmla="*/ 82340 w 1170491"/>
                <a:gd name="connsiteY79" fmla="*/ 666836 h 1745209"/>
                <a:gd name="connsiteX80" fmla="*/ 121082 w 1170491"/>
                <a:gd name="connsiteY80" fmla="*/ 638275 h 1745209"/>
                <a:gd name="connsiteX81" fmla="*/ 145805 w 1170491"/>
                <a:gd name="connsiteY81" fmla="*/ 430894 h 1745209"/>
                <a:gd name="connsiteX82" fmla="*/ 321878 w 1170491"/>
                <a:gd name="connsiteY82" fmla="*/ 383347 h 1745209"/>
                <a:gd name="connsiteX83" fmla="*/ 321111 w 1170491"/>
                <a:gd name="connsiteY83" fmla="*/ 357014 h 1745209"/>
                <a:gd name="connsiteX84" fmla="*/ 141180 w 1170491"/>
                <a:gd name="connsiteY84" fmla="*/ 399723 h 1745209"/>
                <a:gd name="connsiteX85" fmla="*/ 106816 w 1170491"/>
                <a:gd name="connsiteY85" fmla="*/ 291518 h 1745209"/>
                <a:gd name="connsiteX86" fmla="*/ 326327 w 1170491"/>
                <a:gd name="connsiteY86" fmla="*/ 72008 h 1745209"/>
                <a:gd name="connsiteX87" fmla="*/ 394659 w 1170491"/>
                <a:gd name="connsiteY87" fmla="*/ 83948 h 1745209"/>
                <a:gd name="connsiteX88" fmla="*/ 533817 w 1170491"/>
                <a:gd name="connsiteY88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44770 w 1170491"/>
                <a:gd name="connsiteY3" fmla="*/ 708640 h 1745209"/>
                <a:gd name="connsiteX4" fmla="*/ 523918 w 1170491"/>
                <a:gd name="connsiteY4" fmla="*/ 737799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63760 w 1170491"/>
                <a:gd name="connsiteY11" fmla="*/ 664437 h 1745209"/>
                <a:gd name="connsiteX12" fmla="*/ 637132 w 1170491"/>
                <a:gd name="connsiteY12" fmla="*/ 610714 h 1745209"/>
                <a:gd name="connsiteX13" fmla="*/ 756495 w 1170491"/>
                <a:gd name="connsiteY13" fmla="*/ 743730 h 1745209"/>
                <a:gd name="connsiteX14" fmla="*/ 778549 w 1170491"/>
                <a:gd name="connsiteY14" fmla="*/ 739251 h 1745209"/>
                <a:gd name="connsiteX15" fmla="*/ 642848 w 1170491"/>
                <a:gd name="connsiteY15" fmla="*/ 588934 h 1745209"/>
                <a:gd name="connsiteX16" fmla="*/ 588421 w 1170491"/>
                <a:gd name="connsiteY16" fmla="*/ 580980 h 1745209"/>
                <a:gd name="connsiteX17" fmla="*/ 533817 w 1170491"/>
                <a:gd name="connsiteY17" fmla="*/ 0 h 1745209"/>
                <a:gd name="connsiteX18" fmla="*/ 709645 w 1170491"/>
                <a:gd name="connsiteY18" fmla="*/ 157726 h 1745209"/>
                <a:gd name="connsiteX19" fmla="*/ 562024 w 1170491"/>
                <a:gd name="connsiteY19" fmla="*/ 352718 h 1745209"/>
                <a:gd name="connsiteX20" fmla="*/ 732836 w 1170491"/>
                <a:gd name="connsiteY20" fmla="*/ 150639 h 1745209"/>
                <a:gd name="connsiteX21" fmla="*/ 749842 w 1170491"/>
                <a:gd name="connsiteY21" fmla="*/ 147205 h 1745209"/>
                <a:gd name="connsiteX22" fmla="*/ 920515 w 1170491"/>
                <a:gd name="connsiteY22" fmla="*/ 317877 h 1745209"/>
                <a:gd name="connsiteX23" fmla="*/ 910716 w 1170491"/>
                <a:gd name="connsiteY23" fmla="*/ 366417 h 1745209"/>
                <a:gd name="connsiteX24" fmla="*/ 920515 w 1170491"/>
                <a:gd name="connsiteY24" fmla="*/ 366418 h 1745209"/>
                <a:gd name="connsiteX25" fmla="*/ 920515 w 1170491"/>
                <a:gd name="connsiteY25" fmla="*/ 371433 h 1745209"/>
                <a:gd name="connsiteX26" fmla="*/ 1056877 w 1170491"/>
                <a:gd name="connsiteY26" fmla="*/ 525101 h 1745209"/>
                <a:gd name="connsiteX27" fmla="*/ 1047351 w 1170491"/>
                <a:gd name="connsiteY27" fmla="*/ 572282 h 1745209"/>
                <a:gd name="connsiteX28" fmla="*/ 1170491 w 1170491"/>
                <a:gd name="connsiteY28" fmla="*/ 756650 h 1745209"/>
                <a:gd name="connsiteX29" fmla="*/ 1127569 w 1170491"/>
                <a:gd name="connsiteY29" fmla="*/ 878235 h 1745209"/>
                <a:gd name="connsiteX30" fmla="*/ 954678 w 1170491"/>
                <a:gd name="connsiteY30" fmla="*/ 939840 h 1745209"/>
                <a:gd name="connsiteX31" fmla="*/ 947373 w 1170491"/>
                <a:gd name="connsiteY31" fmla="*/ 961469 h 1745209"/>
                <a:gd name="connsiteX32" fmla="*/ 1106746 w 1170491"/>
                <a:gd name="connsiteY32" fmla="*/ 928282 h 1745209"/>
                <a:gd name="connsiteX33" fmla="*/ 1138907 w 1170491"/>
                <a:gd name="connsiteY33" fmla="*/ 1028247 h 1745209"/>
                <a:gd name="connsiteX34" fmla="*/ 981133 w 1170491"/>
                <a:gd name="connsiteY34" fmla="*/ 1223220 h 1745209"/>
                <a:gd name="connsiteX35" fmla="*/ 777272 w 1170491"/>
                <a:gd name="connsiteY35" fmla="*/ 1134408 h 1745209"/>
                <a:gd name="connsiteX36" fmla="*/ 810210 w 1170491"/>
                <a:gd name="connsiteY36" fmla="*/ 1096167 h 1745209"/>
                <a:gd name="connsiteX37" fmla="*/ 806195 w 1170491"/>
                <a:gd name="connsiteY37" fmla="*/ 964175 h 1745209"/>
                <a:gd name="connsiteX38" fmla="*/ 787267 w 1170491"/>
                <a:gd name="connsiteY38" fmla="*/ 975103 h 1745209"/>
                <a:gd name="connsiteX39" fmla="*/ 791333 w 1170491"/>
                <a:gd name="connsiteY39" fmla="*/ 1085110 h 1745209"/>
                <a:gd name="connsiteX40" fmla="*/ 763385 w 1170491"/>
                <a:gd name="connsiteY40" fmla="*/ 1114320 h 1745209"/>
                <a:gd name="connsiteX41" fmla="*/ 744063 w 1170491"/>
                <a:gd name="connsiteY41" fmla="*/ 1119497 h 1745209"/>
                <a:gd name="connsiteX42" fmla="*/ 747716 w 1170491"/>
                <a:gd name="connsiteY42" fmla="*/ 1128718 h 1745209"/>
                <a:gd name="connsiteX43" fmla="*/ 693327 w 1170491"/>
                <a:gd name="connsiteY43" fmla="*/ 1140344 h 1745209"/>
                <a:gd name="connsiteX44" fmla="*/ 601213 w 1170491"/>
                <a:gd name="connsiteY44" fmla="*/ 1080185 h 1745209"/>
                <a:gd name="connsiteX45" fmla="*/ 582082 w 1170491"/>
                <a:gd name="connsiteY45" fmla="*/ 1090754 h 1745209"/>
                <a:gd name="connsiteX46" fmla="*/ 693051 w 1170491"/>
                <a:gd name="connsiteY46" fmla="*/ 1162221 h 1745209"/>
                <a:gd name="connsiteX47" fmla="*/ 755684 w 1170491"/>
                <a:gd name="connsiteY47" fmla="*/ 1148835 h 1745209"/>
                <a:gd name="connsiteX48" fmla="*/ 989751 w 1170491"/>
                <a:gd name="connsiteY48" fmla="*/ 1247587 h 1745209"/>
                <a:gd name="connsiteX49" fmla="*/ 1004488 w 1170491"/>
                <a:gd name="connsiteY49" fmla="*/ 1315531 h 1745209"/>
                <a:gd name="connsiteX50" fmla="*/ 920375 w 1170491"/>
                <a:gd name="connsiteY50" fmla="*/ 1473506 h 1745209"/>
                <a:gd name="connsiteX51" fmla="*/ 913116 w 1170491"/>
                <a:gd name="connsiteY51" fmla="*/ 1474079 h 1745209"/>
                <a:gd name="connsiteX52" fmla="*/ 766796 w 1170491"/>
                <a:gd name="connsiteY52" fmla="*/ 1371458 h 1745209"/>
                <a:gd name="connsiteX53" fmla="*/ 746323 w 1170491"/>
                <a:gd name="connsiteY53" fmla="*/ 1380801 h 1745209"/>
                <a:gd name="connsiteX54" fmla="*/ 909888 w 1170491"/>
                <a:gd name="connsiteY54" fmla="*/ 1496052 h 1745209"/>
                <a:gd name="connsiteX55" fmla="*/ 774838 w 1170491"/>
                <a:gd name="connsiteY55" fmla="*/ 1628054 h 1745209"/>
                <a:gd name="connsiteX56" fmla="*/ 571751 w 1170491"/>
                <a:gd name="connsiteY56" fmla="*/ 1552195 h 1745209"/>
                <a:gd name="connsiteX57" fmla="*/ 550649 w 1170491"/>
                <a:gd name="connsiteY57" fmla="*/ 1566422 h 1745209"/>
                <a:gd name="connsiteX58" fmla="*/ 685031 w 1170491"/>
                <a:gd name="connsiteY58" fmla="*/ 1648114 h 1745209"/>
                <a:gd name="connsiteX59" fmla="*/ 533818 w 1170491"/>
                <a:gd name="connsiteY59" fmla="*/ 1745209 h 1745209"/>
                <a:gd name="connsiteX60" fmla="*/ 372301 w 1170491"/>
                <a:gd name="connsiteY60" fmla="*/ 1619888 h 1745209"/>
                <a:gd name="connsiteX61" fmla="*/ 366380 w 1170491"/>
                <a:gd name="connsiteY61" fmla="*/ 1592106 h 1745209"/>
                <a:gd name="connsiteX62" fmla="*/ 250590 w 1170491"/>
                <a:gd name="connsiteY62" fmla="*/ 1443452 h 1745209"/>
                <a:gd name="connsiteX63" fmla="*/ 117260 w 1170491"/>
                <a:gd name="connsiteY63" fmla="*/ 1407178 h 1745209"/>
                <a:gd name="connsiteX64" fmla="*/ 90593 w 1170491"/>
                <a:gd name="connsiteY64" fmla="*/ 1192598 h 1745209"/>
                <a:gd name="connsiteX65" fmla="*/ 330760 w 1170491"/>
                <a:gd name="connsiteY65" fmla="*/ 1129474 h 1745209"/>
                <a:gd name="connsiteX66" fmla="*/ 344999 w 1170491"/>
                <a:gd name="connsiteY66" fmla="*/ 1132822 h 1745209"/>
                <a:gd name="connsiteX67" fmla="*/ 524987 w 1170491"/>
                <a:gd name="connsiteY67" fmla="*/ 1034051 h 1745209"/>
                <a:gd name="connsiteX68" fmla="*/ 505360 w 1170491"/>
                <a:gd name="connsiteY68" fmla="*/ 1023014 h 1745209"/>
                <a:gd name="connsiteX69" fmla="*/ 346243 w 1170491"/>
                <a:gd name="connsiteY69" fmla="*/ 1110339 h 1745209"/>
                <a:gd name="connsiteX70" fmla="*/ 202679 w 1170491"/>
                <a:gd name="connsiteY70" fmla="*/ 1003895 h 1745209"/>
                <a:gd name="connsiteX71" fmla="*/ 181967 w 1170491"/>
                <a:gd name="connsiteY71" fmla="*/ 1012696 h 1745209"/>
                <a:gd name="connsiteX72" fmla="*/ 305288 w 1170491"/>
                <a:gd name="connsiteY72" fmla="*/ 1123484 h 1745209"/>
                <a:gd name="connsiteX73" fmla="*/ 70961 w 1170491"/>
                <a:gd name="connsiteY73" fmla="*/ 1161909 h 1745209"/>
                <a:gd name="connsiteX74" fmla="*/ 56055 w 1170491"/>
                <a:gd name="connsiteY74" fmla="*/ 1153032 h 1745209"/>
                <a:gd name="connsiteX75" fmla="*/ 44214 w 1170491"/>
                <a:gd name="connsiteY75" fmla="*/ 911953 h 1745209"/>
                <a:gd name="connsiteX76" fmla="*/ 84073 w 1170491"/>
                <a:gd name="connsiteY76" fmla="*/ 882569 h 1745209"/>
                <a:gd name="connsiteX77" fmla="*/ 76811 w 1170491"/>
                <a:gd name="connsiteY77" fmla="*/ 875989 h 1745209"/>
                <a:gd name="connsiteX78" fmla="*/ 80179 w 1170491"/>
                <a:gd name="connsiteY78" fmla="*/ 872273 h 1745209"/>
                <a:gd name="connsiteX79" fmla="*/ 82340 w 1170491"/>
                <a:gd name="connsiteY79" fmla="*/ 666836 h 1745209"/>
                <a:gd name="connsiteX80" fmla="*/ 121082 w 1170491"/>
                <a:gd name="connsiteY80" fmla="*/ 638275 h 1745209"/>
                <a:gd name="connsiteX81" fmla="*/ 145805 w 1170491"/>
                <a:gd name="connsiteY81" fmla="*/ 430894 h 1745209"/>
                <a:gd name="connsiteX82" fmla="*/ 321878 w 1170491"/>
                <a:gd name="connsiteY82" fmla="*/ 383347 h 1745209"/>
                <a:gd name="connsiteX83" fmla="*/ 321111 w 1170491"/>
                <a:gd name="connsiteY83" fmla="*/ 357014 h 1745209"/>
                <a:gd name="connsiteX84" fmla="*/ 141180 w 1170491"/>
                <a:gd name="connsiteY84" fmla="*/ 399723 h 1745209"/>
                <a:gd name="connsiteX85" fmla="*/ 106816 w 1170491"/>
                <a:gd name="connsiteY85" fmla="*/ 291518 h 1745209"/>
                <a:gd name="connsiteX86" fmla="*/ 326327 w 1170491"/>
                <a:gd name="connsiteY86" fmla="*/ 72008 h 1745209"/>
                <a:gd name="connsiteX87" fmla="*/ 394659 w 1170491"/>
                <a:gd name="connsiteY87" fmla="*/ 83948 h 1745209"/>
                <a:gd name="connsiteX88" fmla="*/ 533817 w 1170491"/>
                <a:gd name="connsiteY88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44770 w 1170491"/>
                <a:gd name="connsiteY3" fmla="*/ 708640 h 1745209"/>
                <a:gd name="connsiteX4" fmla="*/ 523918 w 1170491"/>
                <a:gd name="connsiteY4" fmla="*/ 737799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63760 w 1170491"/>
                <a:gd name="connsiteY11" fmla="*/ 664437 h 1745209"/>
                <a:gd name="connsiteX12" fmla="*/ 637132 w 1170491"/>
                <a:gd name="connsiteY12" fmla="*/ 610714 h 1745209"/>
                <a:gd name="connsiteX13" fmla="*/ 756495 w 1170491"/>
                <a:gd name="connsiteY13" fmla="*/ 743730 h 1745209"/>
                <a:gd name="connsiteX14" fmla="*/ 778549 w 1170491"/>
                <a:gd name="connsiteY14" fmla="*/ 739251 h 1745209"/>
                <a:gd name="connsiteX15" fmla="*/ 642848 w 1170491"/>
                <a:gd name="connsiteY15" fmla="*/ 588934 h 1745209"/>
                <a:gd name="connsiteX16" fmla="*/ 588421 w 1170491"/>
                <a:gd name="connsiteY16" fmla="*/ 580980 h 1745209"/>
                <a:gd name="connsiteX17" fmla="*/ 533817 w 1170491"/>
                <a:gd name="connsiteY17" fmla="*/ 0 h 1745209"/>
                <a:gd name="connsiteX18" fmla="*/ 709645 w 1170491"/>
                <a:gd name="connsiteY18" fmla="*/ 157726 h 1745209"/>
                <a:gd name="connsiteX19" fmla="*/ 562024 w 1170491"/>
                <a:gd name="connsiteY19" fmla="*/ 352718 h 1745209"/>
                <a:gd name="connsiteX20" fmla="*/ 732836 w 1170491"/>
                <a:gd name="connsiteY20" fmla="*/ 150639 h 1745209"/>
                <a:gd name="connsiteX21" fmla="*/ 920515 w 1170491"/>
                <a:gd name="connsiteY21" fmla="*/ 317877 h 1745209"/>
                <a:gd name="connsiteX22" fmla="*/ 910716 w 1170491"/>
                <a:gd name="connsiteY22" fmla="*/ 366417 h 1745209"/>
                <a:gd name="connsiteX23" fmla="*/ 920515 w 1170491"/>
                <a:gd name="connsiteY23" fmla="*/ 366418 h 1745209"/>
                <a:gd name="connsiteX24" fmla="*/ 920515 w 1170491"/>
                <a:gd name="connsiteY24" fmla="*/ 371433 h 1745209"/>
                <a:gd name="connsiteX25" fmla="*/ 1056877 w 1170491"/>
                <a:gd name="connsiteY25" fmla="*/ 525101 h 1745209"/>
                <a:gd name="connsiteX26" fmla="*/ 1047351 w 1170491"/>
                <a:gd name="connsiteY26" fmla="*/ 572282 h 1745209"/>
                <a:gd name="connsiteX27" fmla="*/ 1170491 w 1170491"/>
                <a:gd name="connsiteY27" fmla="*/ 756650 h 1745209"/>
                <a:gd name="connsiteX28" fmla="*/ 1127569 w 1170491"/>
                <a:gd name="connsiteY28" fmla="*/ 878235 h 1745209"/>
                <a:gd name="connsiteX29" fmla="*/ 954678 w 1170491"/>
                <a:gd name="connsiteY29" fmla="*/ 939840 h 1745209"/>
                <a:gd name="connsiteX30" fmla="*/ 947373 w 1170491"/>
                <a:gd name="connsiteY30" fmla="*/ 961469 h 1745209"/>
                <a:gd name="connsiteX31" fmla="*/ 1106746 w 1170491"/>
                <a:gd name="connsiteY31" fmla="*/ 928282 h 1745209"/>
                <a:gd name="connsiteX32" fmla="*/ 1138907 w 1170491"/>
                <a:gd name="connsiteY32" fmla="*/ 1028247 h 1745209"/>
                <a:gd name="connsiteX33" fmla="*/ 981133 w 1170491"/>
                <a:gd name="connsiteY33" fmla="*/ 1223220 h 1745209"/>
                <a:gd name="connsiteX34" fmla="*/ 777272 w 1170491"/>
                <a:gd name="connsiteY34" fmla="*/ 1134408 h 1745209"/>
                <a:gd name="connsiteX35" fmla="*/ 810210 w 1170491"/>
                <a:gd name="connsiteY35" fmla="*/ 1096167 h 1745209"/>
                <a:gd name="connsiteX36" fmla="*/ 806195 w 1170491"/>
                <a:gd name="connsiteY36" fmla="*/ 964175 h 1745209"/>
                <a:gd name="connsiteX37" fmla="*/ 787267 w 1170491"/>
                <a:gd name="connsiteY37" fmla="*/ 975103 h 1745209"/>
                <a:gd name="connsiteX38" fmla="*/ 791333 w 1170491"/>
                <a:gd name="connsiteY38" fmla="*/ 1085110 h 1745209"/>
                <a:gd name="connsiteX39" fmla="*/ 763385 w 1170491"/>
                <a:gd name="connsiteY39" fmla="*/ 1114320 h 1745209"/>
                <a:gd name="connsiteX40" fmla="*/ 744063 w 1170491"/>
                <a:gd name="connsiteY40" fmla="*/ 1119497 h 1745209"/>
                <a:gd name="connsiteX41" fmla="*/ 747716 w 1170491"/>
                <a:gd name="connsiteY41" fmla="*/ 1128718 h 1745209"/>
                <a:gd name="connsiteX42" fmla="*/ 693327 w 1170491"/>
                <a:gd name="connsiteY42" fmla="*/ 1140344 h 1745209"/>
                <a:gd name="connsiteX43" fmla="*/ 601213 w 1170491"/>
                <a:gd name="connsiteY43" fmla="*/ 1080185 h 1745209"/>
                <a:gd name="connsiteX44" fmla="*/ 582082 w 1170491"/>
                <a:gd name="connsiteY44" fmla="*/ 1090754 h 1745209"/>
                <a:gd name="connsiteX45" fmla="*/ 693051 w 1170491"/>
                <a:gd name="connsiteY45" fmla="*/ 1162221 h 1745209"/>
                <a:gd name="connsiteX46" fmla="*/ 755684 w 1170491"/>
                <a:gd name="connsiteY46" fmla="*/ 1148835 h 1745209"/>
                <a:gd name="connsiteX47" fmla="*/ 989751 w 1170491"/>
                <a:gd name="connsiteY47" fmla="*/ 1247587 h 1745209"/>
                <a:gd name="connsiteX48" fmla="*/ 1004488 w 1170491"/>
                <a:gd name="connsiteY48" fmla="*/ 1315531 h 1745209"/>
                <a:gd name="connsiteX49" fmla="*/ 920375 w 1170491"/>
                <a:gd name="connsiteY49" fmla="*/ 1473506 h 1745209"/>
                <a:gd name="connsiteX50" fmla="*/ 913116 w 1170491"/>
                <a:gd name="connsiteY50" fmla="*/ 1474079 h 1745209"/>
                <a:gd name="connsiteX51" fmla="*/ 766796 w 1170491"/>
                <a:gd name="connsiteY51" fmla="*/ 1371458 h 1745209"/>
                <a:gd name="connsiteX52" fmla="*/ 746323 w 1170491"/>
                <a:gd name="connsiteY52" fmla="*/ 1380801 h 1745209"/>
                <a:gd name="connsiteX53" fmla="*/ 909888 w 1170491"/>
                <a:gd name="connsiteY53" fmla="*/ 1496052 h 1745209"/>
                <a:gd name="connsiteX54" fmla="*/ 774838 w 1170491"/>
                <a:gd name="connsiteY54" fmla="*/ 1628054 h 1745209"/>
                <a:gd name="connsiteX55" fmla="*/ 571751 w 1170491"/>
                <a:gd name="connsiteY55" fmla="*/ 1552195 h 1745209"/>
                <a:gd name="connsiteX56" fmla="*/ 550649 w 1170491"/>
                <a:gd name="connsiteY56" fmla="*/ 1566422 h 1745209"/>
                <a:gd name="connsiteX57" fmla="*/ 685031 w 1170491"/>
                <a:gd name="connsiteY57" fmla="*/ 1648114 h 1745209"/>
                <a:gd name="connsiteX58" fmla="*/ 533818 w 1170491"/>
                <a:gd name="connsiteY58" fmla="*/ 1745209 h 1745209"/>
                <a:gd name="connsiteX59" fmla="*/ 372301 w 1170491"/>
                <a:gd name="connsiteY59" fmla="*/ 1619888 h 1745209"/>
                <a:gd name="connsiteX60" fmla="*/ 366380 w 1170491"/>
                <a:gd name="connsiteY60" fmla="*/ 1592106 h 1745209"/>
                <a:gd name="connsiteX61" fmla="*/ 250590 w 1170491"/>
                <a:gd name="connsiteY61" fmla="*/ 1443452 h 1745209"/>
                <a:gd name="connsiteX62" fmla="*/ 117260 w 1170491"/>
                <a:gd name="connsiteY62" fmla="*/ 1407178 h 1745209"/>
                <a:gd name="connsiteX63" fmla="*/ 90593 w 1170491"/>
                <a:gd name="connsiteY63" fmla="*/ 1192598 h 1745209"/>
                <a:gd name="connsiteX64" fmla="*/ 330760 w 1170491"/>
                <a:gd name="connsiteY64" fmla="*/ 1129474 h 1745209"/>
                <a:gd name="connsiteX65" fmla="*/ 344999 w 1170491"/>
                <a:gd name="connsiteY65" fmla="*/ 1132822 h 1745209"/>
                <a:gd name="connsiteX66" fmla="*/ 524987 w 1170491"/>
                <a:gd name="connsiteY66" fmla="*/ 1034051 h 1745209"/>
                <a:gd name="connsiteX67" fmla="*/ 505360 w 1170491"/>
                <a:gd name="connsiteY67" fmla="*/ 1023014 h 1745209"/>
                <a:gd name="connsiteX68" fmla="*/ 346243 w 1170491"/>
                <a:gd name="connsiteY68" fmla="*/ 1110339 h 1745209"/>
                <a:gd name="connsiteX69" fmla="*/ 202679 w 1170491"/>
                <a:gd name="connsiteY69" fmla="*/ 1003895 h 1745209"/>
                <a:gd name="connsiteX70" fmla="*/ 181967 w 1170491"/>
                <a:gd name="connsiteY70" fmla="*/ 1012696 h 1745209"/>
                <a:gd name="connsiteX71" fmla="*/ 305288 w 1170491"/>
                <a:gd name="connsiteY71" fmla="*/ 1123484 h 1745209"/>
                <a:gd name="connsiteX72" fmla="*/ 70961 w 1170491"/>
                <a:gd name="connsiteY72" fmla="*/ 1161909 h 1745209"/>
                <a:gd name="connsiteX73" fmla="*/ 56055 w 1170491"/>
                <a:gd name="connsiteY73" fmla="*/ 1153032 h 1745209"/>
                <a:gd name="connsiteX74" fmla="*/ 44214 w 1170491"/>
                <a:gd name="connsiteY74" fmla="*/ 911953 h 1745209"/>
                <a:gd name="connsiteX75" fmla="*/ 84073 w 1170491"/>
                <a:gd name="connsiteY75" fmla="*/ 882569 h 1745209"/>
                <a:gd name="connsiteX76" fmla="*/ 76811 w 1170491"/>
                <a:gd name="connsiteY76" fmla="*/ 875989 h 1745209"/>
                <a:gd name="connsiteX77" fmla="*/ 80179 w 1170491"/>
                <a:gd name="connsiteY77" fmla="*/ 872273 h 1745209"/>
                <a:gd name="connsiteX78" fmla="*/ 82340 w 1170491"/>
                <a:gd name="connsiteY78" fmla="*/ 666836 h 1745209"/>
                <a:gd name="connsiteX79" fmla="*/ 121082 w 1170491"/>
                <a:gd name="connsiteY79" fmla="*/ 638275 h 1745209"/>
                <a:gd name="connsiteX80" fmla="*/ 145805 w 1170491"/>
                <a:gd name="connsiteY80" fmla="*/ 430894 h 1745209"/>
                <a:gd name="connsiteX81" fmla="*/ 321878 w 1170491"/>
                <a:gd name="connsiteY81" fmla="*/ 383347 h 1745209"/>
                <a:gd name="connsiteX82" fmla="*/ 321111 w 1170491"/>
                <a:gd name="connsiteY82" fmla="*/ 357014 h 1745209"/>
                <a:gd name="connsiteX83" fmla="*/ 141180 w 1170491"/>
                <a:gd name="connsiteY83" fmla="*/ 399723 h 1745209"/>
                <a:gd name="connsiteX84" fmla="*/ 106816 w 1170491"/>
                <a:gd name="connsiteY84" fmla="*/ 291518 h 1745209"/>
                <a:gd name="connsiteX85" fmla="*/ 326327 w 1170491"/>
                <a:gd name="connsiteY85" fmla="*/ 72008 h 1745209"/>
                <a:gd name="connsiteX86" fmla="*/ 394659 w 1170491"/>
                <a:gd name="connsiteY86" fmla="*/ 83948 h 1745209"/>
                <a:gd name="connsiteX87" fmla="*/ 533817 w 1170491"/>
                <a:gd name="connsiteY87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44770 w 1170491"/>
                <a:gd name="connsiteY3" fmla="*/ 708640 h 1745209"/>
                <a:gd name="connsiteX4" fmla="*/ 523918 w 1170491"/>
                <a:gd name="connsiteY4" fmla="*/ 737799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63760 w 1170491"/>
                <a:gd name="connsiteY11" fmla="*/ 664437 h 1745209"/>
                <a:gd name="connsiteX12" fmla="*/ 637132 w 1170491"/>
                <a:gd name="connsiteY12" fmla="*/ 610714 h 1745209"/>
                <a:gd name="connsiteX13" fmla="*/ 756495 w 1170491"/>
                <a:gd name="connsiteY13" fmla="*/ 743730 h 1745209"/>
                <a:gd name="connsiteX14" fmla="*/ 778549 w 1170491"/>
                <a:gd name="connsiteY14" fmla="*/ 739251 h 1745209"/>
                <a:gd name="connsiteX15" fmla="*/ 642848 w 1170491"/>
                <a:gd name="connsiteY15" fmla="*/ 588934 h 1745209"/>
                <a:gd name="connsiteX16" fmla="*/ 588421 w 1170491"/>
                <a:gd name="connsiteY16" fmla="*/ 580980 h 1745209"/>
                <a:gd name="connsiteX17" fmla="*/ 533817 w 1170491"/>
                <a:gd name="connsiteY17" fmla="*/ 0 h 1745209"/>
                <a:gd name="connsiteX18" fmla="*/ 709645 w 1170491"/>
                <a:gd name="connsiteY18" fmla="*/ 157726 h 1745209"/>
                <a:gd name="connsiteX19" fmla="*/ 562024 w 1170491"/>
                <a:gd name="connsiteY19" fmla="*/ 352718 h 1745209"/>
                <a:gd name="connsiteX20" fmla="*/ 732836 w 1170491"/>
                <a:gd name="connsiteY20" fmla="*/ 150639 h 1745209"/>
                <a:gd name="connsiteX21" fmla="*/ 920515 w 1170491"/>
                <a:gd name="connsiteY21" fmla="*/ 317877 h 1745209"/>
                <a:gd name="connsiteX22" fmla="*/ 910716 w 1170491"/>
                <a:gd name="connsiteY22" fmla="*/ 366417 h 1745209"/>
                <a:gd name="connsiteX23" fmla="*/ 920515 w 1170491"/>
                <a:gd name="connsiteY23" fmla="*/ 366418 h 1745209"/>
                <a:gd name="connsiteX24" fmla="*/ 920515 w 1170491"/>
                <a:gd name="connsiteY24" fmla="*/ 371433 h 1745209"/>
                <a:gd name="connsiteX25" fmla="*/ 1056877 w 1170491"/>
                <a:gd name="connsiteY25" fmla="*/ 525101 h 1745209"/>
                <a:gd name="connsiteX26" fmla="*/ 1047351 w 1170491"/>
                <a:gd name="connsiteY26" fmla="*/ 572282 h 1745209"/>
                <a:gd name="connsiteX27" fmla="*/ 1170491 w 1170491"/>
                <a:gd name="connsiteY27" fmla="*/ 756650 h 1745209"/>
                <a:gd name="connsiteX28" fmla="*/ 1127569 w 1170491"/>
                <a:gd name="connsiteY28" fmla="*/ 878235 h 1745209"/>
                <a:gd name="connsiteX29" fmla="*/ 954678 w 1170491"/>
                <a:gd name="connsiteY29" fmla="*/ 939840 h 1745209"/>
                <a:gd name="connsiteX30" fmla="*/ 947373 w 1170491"/>
                <a:gd name="connsiteY30" fmla="*/ 961469 h 1745209"/>
                <a:gd name="connsiteX31" fmla="*/ 1106746 w 1170491"/>
                <a:gd name="connsiteY31" fmla="*/ 928282 h 1745209"/>
                <a:gd name="connsiteX32" fmla="*/ 1138907 w 1170491"/>
                <a:gd name="connsiteY32" fmla="*/ 1028247 h 1745209"/>
                <a:gd name="connsiteX33" fmla="*/ 981133 w 1170491"/>
                <a:gd name="connsiteY33" fmla="*/ 1223220 h 1745209"/>
                <a:gd name="connsiteX34" fmla="*/ 777272 w 1170491"/>
                <a:gd name="connsiteY34" fmla="*/ 1134408 h 1745209"/>
                <a:gd name="connsiteX35" fmla="*/ 810210 w 1170491"/>
                <a:gd name="connsiteY35" fmla="*/ 1096167 h 1745209"/>
                <a:gd name="connsiteX36" fmla="*/ 806195 w 1170491"/>
                <a:gd name="connsiteY36" fmla="*/ 964175 h 1745209"/>
                <a:gd name="connsiteX37" fmla="*/ 787267 w 1170491"/>
                <a:gd name="connsiteY37" fmla="*/ 975103 h 1745209"/>
                <a:gd name="connsiteX38" fmla="*/ 791333 w 1170491"/>
                <a:gd name="connsiteY38" fmla="*/ 1085110 h 1745209"/>
                <a:gd name="connsiteX39" fmla="*/ 763385 w 1170491"/>
                <a:gd name="connsiteY39" fmla="*/ 1114320 h 1745209"/>
                <a:gd name="connsiteX40" fmla="*/ 744063 w 1170491"/>
                <a:gd name="connsiteY40" fmla="*/ 1119497 h 1745209"/>
                <a:gd name="connsiteX41" fmla="*/ 747716 w 1170491"/>
                <a:gd name="connsiteY41" fmla="*/ 1128718 h 1745209"/>
                <a:gd name="connsiteX42" fmla="*/ 693327 w 1170491"/>
                <a:gd name="connsiteY42" fmla="*/ 1140344 h 1745209"/>
                <a:gd name="connsiteX43" fmla="*/ 601213 w 1170491"/>
                <a:gd name="connsiteY43" fmla="*/ 1080185 h 1745209"/>
                <a:gd name="connsiteX44" fmla="*/ 582082 w 1170491"/>
                <a:gd name="connsiteY44" fmla="*/ 1090754 h 1745209"/>
                <a:gd name="connsiteX45" fmla="*/ 693051 w 1170491"/>
                <a:gd name="connsiteY45" fmla="*/ 1162221 h 1745209"/>
                <a:gd name="connsiteX46" fmla="*/ 755684 w 1170491"/>
                <a:gd name="connsiteY46" fmla="*/ 1148835 h 1745209"/>
                <a:gd name="connsiteX47" fmla="*/ 989751 w 1170491"/>
                <a:gd name="connsiteY47" fmla="*/ 1247587 h 1745209"/>
                <a:gd name="connsiteX48" fmla="*/ 1004488 w 1170491"/>
                <a:gd name="connsiteY48" fmla="*/ 1315531 h 1745209"/>
                <a:gd name="connsiteX49" fmla="*/ 920375 w 1170491"/>
                <a:gd name="connsiteY49" fmla="*/ 1473506 h 1745209"/>
                <a:gd name="connsiteX50" fmla="*/ 913116 w 1170491"/>
                <a:gd name="connsiteY50" fmla="*/ 1474079 h 1745209"/>
                <a:gd name="connsiteX51" fmla="*/ 766796 w 1170491"/>
                <a:gd name="connsiteY51" fmla="*/ 1371458 h 1745209"/>
                <a:gd name="connsiteX52" fmla="*/ 746323 w 1170491"/>
                <a:gd name="connsiteY52" fmla="*/ 1380801 h 1745209"/>
                <a:gd name="connsiteX53" fmla="*/ 909888 w 1170491"/>
                <a:gd name="connsiteY53" fmla="*/ 1496052 h 1745209"/>
                <a:gd name="connsiteX54" fmla="*/ 774838 w 1170491"/>
                <a:gd name="connsiteY54" fmla="*/ 1628054 h 1745209"/>
                <a:gd name="connsiteX55" fmla="*/ 571751 w 1170491"/>
                <a:gd name="connsiteY55" fmla="*/ 1552195 h 1745209"/>
                <a:gd name="connsiteX56" fmla="*/ 550649 w 1170491"/>
                <a:gd name="connsiteY56" fmla="*/ 1566422 h 1745209"/>
                <a:gd name="connsiteX57" fmla="*/ 685031 w 1170491"/>
                <a:gd name="connsiteY57" fmla="*/ 1648114 h 1745209"/>
                <a:gd name="connsiteX58" fmla="*/ 533818 w 1170491"/>
                <a:gd name="connsiteY58" fmla="*/ 1745209 h 1745209"/>
                <a:gd name="connsiteX59" fmla="*/ 372301 w 1170491"/>
                <a:gd name="connsiteY59" fmla="*/ 1619888 h 1745209"/>
                <a:gd name="connsiteX60" fmla="*/ 366380 w 1170491"/>
                <a:gd name="connsiteY60" fmla="*/ 1592106 h 1745209"/>
                <a:gd name="connsiteX61" fmla="*/ 250590 w 1170491"/>
                <a:gd name="connsiteY61" fmla="*/ 1443452 h 1745209"/>
                <a:gd name="connsiteX62" fmla="*/ 117260 w 1170491"/>
                <a:gd name="connsiteY62" fmla="*/ 1407178 h 1745209"/>
                <a:gd name="connsiteX63" fmla="*/ 90593 w 1170491"/>
                <a:gd name="connsiteY63" fmla="*/ 1192598 h 1745209"/>
                <a:gd name="connsiteX64" fmla="*/ 330760 w 1170491"/>
                <a:gd name="connsiteY64" fmla="*/ 1129474 h 1745209"/>
                <a:gd name="connsiteX65" fmla="*/ 344999 w 1170491"/>
                <a:gd name="connsiteY65" fmla="*/ 1132822 h 1745209"/>
                <a:gd name="connsiteX66" fmla="*/ 524987 w 1170491"/>
                <a:gd name="connsiteY66" fmla="*/ 1034051 h 1745209"/>
                <a:gd name="connsiteX67" fmla="*/ 505360 w 1170491"/>
                <a:gd name="connsiteY67" fmla="*/ 1023014 h 1745209"/>
                <a:gd name="connsiteX68" fmla="*/ 346243 w 1170491"/>
                <a:gd name="connsiteY68" fmla="*/ 1110339 h 1745209"/>
                <a:gd name="connsiteX69" fmla="*/ 202679 w 1170491"/>
                <a:gd name="connsiteY69" fmla="*/ 1003895 h 1745209"/>
                <a:gd name="connsiteX70" fmla="*/ 181967 w 1170491"/>
                <a:gd name="connsiteY70" fmla="*/ 1012696 h 1745209"/>
                <a:gd name="connsiteX71" fmla="*/ 305288 w 1170491"/>
                <a:gd name="connsiteY71" fmla="*/ 1123484 h 1745209"/>
                <a:gd name="connsiteX72" fmla="*/ 70961 w 1170491"/>
                <a:gd name="connsiteY72" fmla="*/ 1161909 h 1745209"/>
                <a:gd name="connsiteX73" fmla="*/ 56055 w 1170491"/>
                <a:gd name="connsiteY73" fmla="*/ 1153032 h 1745209"/>
                <a:gd name="connsiteX74" fmla="*/ 44214 w 1170491"/>
                <a:gd name="connsiteY74" fmla="*/ 911953 h 1745209"/>
                <a:gd name="connsiteX75" fmla="*/ 84073 w 1170491"/>
                <a:gd name="connsiteY75" fmla="*/ 882569 h 1745209"/>
                <a:gd name="connsiteX76" fmla="*/ 76811 w 1170491"/>
                <a:gd name="connsiteY76" fmla="*/ 875989 h 1745209"/>
                <a:gd name="connsiteX77" fmla="*/ 80179 w 1170491"/>
                <a:gd name="connsiteY77" fmla="*/ 872273 h 1745209"/>
                <a:gd name="connsiteX78" fmla="*/ 82340 w 1170491"/>
                <a:gd name="connsiteY78" fmla="*/ 666836 h 1745209"/>
                <a:gd name="connsiteX79" fmla="*/ 121082 w 1170491"/>
                <a:gd name="connsiteY79" fmla="*/ 638275 h 1745209"/>
                <a:gd name="connsiteX80" fmla="*/ 145805 w 1170491"/>
                <a:gd name="connsiteY80" fmla="*/ 430894 h 1745209"/>
                <a:gd name="connsiteX81" fmla="*/ 321878 w 1170491"/>
                <a:gd name="connsiteY81" fmla="*/ 383347 h 1745209"/>
                <a:gd name="connsiteX82" fmla="*/ 321111 w 1170491"/>
                <a:gd name="connsiteY82" fmla="*/ 357014 h 1745209"/>
                <a:gd name="connsiteX83" fmla="*/ 141180 w 1170491"/>
                <a:gd name="connsiteY83" fmla="*/ 399723 h 1745209"/>
                <a:gd name="connsiteX84" fmla="*/ 106816 w 1170491"/>
                <a:gd name="connsiteY84" fmla="*/ 291518 h 1745209"/>
                <a:gd name="connsiteX85" fmla="*/ 326327 w 1170491"/>
                <a:gd name="connsiteY85" fmla="*/ 72008 h 1745209"/>
                <a:gd name="connsiteX86" fmla="*/ 394659 w 1170491"/>
                <a:gd name="connsiteY86" fmla="*/ 83948 h 1745209"/>
                <a:gd name="connsiteX87" fmla="*/ 533817 w 1170491"/>
                <a:gd name="connsiteY87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44770 w 1170491"/>
                <a:gd name="connsiteY3" fmla="*/ 708640 h 1745209"/>
                <a:gd name="connsiteX4" fmla="*/ 523918 w 1170491"/>
                <a:gd name="connsiteY4" fmla="*/ 737799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63760 w 1170491"/>
                <a:gd name="connsiteY11" fmla="*/ 664437 h 1745209"/>
                <a:gd name="connsiteX12" fmla="*/ 637132 w 1170491"/>
                <a:gd name="connsiteY12" fmla="*/ 610714 h 1745209"/>
                <a:gd name="connsiteX13" fmla="*/ 756495 w 1170491"/>
                <a:gd name="connsiteY13" fmla="*/ 743730 h 1745209"/>
                <a:gd name="connsiteX14" fmla="*/ 778549 w 1170491"/>
                <a:gd name="connsiteY14" fmla="*/ 739251 h 1745209"/>
                <a:gd name="connsiteX15" fmla="*/ 642848 w 1170491"/>
                <a:gd name="connsiteY15" fmla="*/ 588934 h 1745209"/>
                <a:gd name="connsiteX16" fmla="*/ 588421 w 1170491"/>
                <a:gd name="connsiteY16" fmla="*/ 580980 h 1745209"/>
                <a:gd name="connsiteX17" fmla="*/ 533817 w 1170491"/>
                <a:gd name="connsiteY17" fmla="*/ 0 h 1745209"/>
                <a:gd name="connsiteX18" fmla="*/ 709645 w 1170491"/>
                <a:gd name="connsiteY18" fmla="*/ 157726 h 1745209"/>
                <a:gd name="connsiteX19" fmla="*/ 562024 w 1170491"/>
                <a:gd name="connsiteY19" fmla="*/ 352718 h 1745209"/>
                <a:gd name="connsiteX20" fmla="*/ 732836 w 1170491"/>
                <a:gd name="connsiteY20" fmla="*/ 150639 h 1745209"/>
                <a:gd name="connsiteX21" fmla="*/ 920515 w 1170491"/>
                <a:gd name="connsiteY21" fmla="*/ 317877 h 1745209"/>
                <a:gd name="connsiteX22" fmla="*/ 910716 w 1170491"/>
                <a:gd name="connsiteY22" fmla="*/ 366417 h 1745209"/>
                <a:gd name="connsiteX23" fmla="*/ 920515 w 1170491"/>
                <a:gd name="connsiteY23" fmla="*/ 366418 h 1745209"/>
                <a:gd name="connsiteX24" fmla="*/ 920515 w 1170491"/>
                <a:gd name="connsiteY24" fmla="*/ 371433 h 1745209"/>
                <a:gd name="connsiteX25" fmla="*/ 1056877 w 1170491"/>
                <a:gd name="connsiteY25" fmla="*/ 525101 h 1745209"/>
                <a:gd name="connsiteX26" fmla="*/ 1047351 w 1170491"/>
                <a:gd name="connsiteY26" fmla="*/ 572282 h 1745209"/>
                <a:gd name="connsiteX27" fmla="*/ 1170491 w 1170491"/>
                <a:gd name="connsiteY27" fmla="*/ 756650 h 1745209"/>
                <a:gd name="connsiteX28" fmla="*/ 1127569 w 1170491"/>
                <a:gd name="connsiteY28" fmla="*/ 878235 h 1745209"/>
                <a:gd name="connsiteX29" fmla="*/ 954678 w 1170491"/>
                <a:gd name="connsiteY29" fmla="*/ 939840 h 1745209"/>
                <a:gd name="connsiteX30" fmla="*/ 947373 w 1170491"/>
                <a:gd name="connsiteY30" fmla="*/ 961469 h 1745209"/>
                <a:gd name="connsiteX31" fmla="*/ 1106746 w 1170491"/>
                <a:gd name="connsiteY31" fmla="*/ 928282 h 1745209"/>
                <a:gd name="connsiteX32" fmla="*/ 1138907 w 1170491"/>
                <a:gd name="connsiteY32" fmla="*/ 1028247 h 1745209"/>
                <a:gd name="connsiteX33" fmla="*/ 981133 w 1170491"/>
                <a:gd name="connsiteY33" fmla="*/ 1223220 h 1745209"/>
                <a:gd name="connsiteX34" fmla="*/ 777272 w 1170491"/>
                <a:gd name="connsiteY34" fmla="*/ 1134408 h 1745209"/>
                <a:gd name="connsiteX35" fmla="*/ 810210 w 1170491"/>
                <a:gd name="connsiteY35" fmla="*/ 1096167 h 1745209"/>
                <a:gd name="connsiteX36" fmla="*/ 806195 w 1170491"/>
                <a:gd name="connsiteY36" fmla="*/ 964175 h 1745209"/>
                <a:gd name="connsiteX37" fmla="*/ 787267 w 1170491"/>
                <a:gd name="connsiteY37" fmla="*/ 975103 h 1745209"/>
                <a:gd name="connsiteX38" fmla="*/ 791333 w 1170491"/>
                <a:gd name="connsiteY38" fmla="*/ 1085110 h 1745209"/>
                <a:gd name="connsiteX39" fmla="*/ 763385 w 1170491"/>
                <a:gd name="connsiteY39" fmla="*/ 1114320 h 1745209"/>
                <a:gd name="connsiteX40" fmla="*/ 744063 w 1170491"/>
                <a:gd name="connsiteY40" fmla="*/ 1119497 h 1745209"/>
                <a:gd name="connsiteX41" fmla="*/ 747716 w 1170491"/>
                <a:gd name="connsiteY41" fmla="*/ 1128718 h 1745209"/>
                <a:gd name="connsiteX42" fmla="*/ 693327 w 1170491"/>
                <a:gd name="connsiteY42" fmla="*/ 1140344 h 1745209"/>
                <a:gd name="connsiteX43" fmla="*/ 601213 w 1170491"/>
                <a:gd name="connsiteY43" fmla="*/ 1080185 h 1745209"/>
                <a:gd name="connsiteX44" fmla="*/ 582082 w 1170491"/>
                <a:gd name="connsiteY44" fmla="*/ 1090754 h 1745209"/>
                <a:gd name="connsiteX45" fmla="*/ 693051 w 1170491"/>
                <a:gd name="connsiteY45" fmla="*/ 1162221 h 1745209"/>
                <a:gd name="connsiteX46" fmla="*/ 755684 w 1170491"/>
                <a:gd name="connsiteY46" fmla="*/ 1148835 h 1745209"/>
                <a:gd name="connsiteX47" fmla="*/ 989751 w 1170491"/>
                <a:gd name="connsiteY47" fmla="*/ 1247587 h 1745209"/>
                <a:gd name="connsiteX48" fmla="*/ 1004488 w 1170491"/>
                <a:gd name="connsiteY48" fmla="*/ 1315531 h 1745209"/>
                <a:gd name="connsiteX49" fmla="*/ 920375 w 1170491"/>
                <a:gd name="connsiteY49" fmla="*/ 1473506 h 1745209"/>
                <a:gd name="connsiteX50" fmla="*/ 913116 w 1170491"/>
                <a:gd name="connsiteY50" fmla="*/ 1474079 h 1745209"/>
                <a:gd name="connsiteX51" fmla="*/ 766796 w 1170491"/>
                <a:gd name="connsiteY51" fmla="*/ 1371458 h 1745209"/>
                <a:gd name="connsiteX52" fmla="*/ 746323 w 1170491"/>
                <a:gd name="connsiteY52" fmla="*/ 1380801 h 1745209"/>
                <a:gd name="connsiteX53" fmla="*/ 909888 w 1170491"/>
                <a:gd name="connsiteY53" fmla="*/ 1496052 h 1745209"/>
                <a:gd name="connsiteX54" fmla="*/ 774838 w 1170491"/>
                <a:gd name="connsiteY54" fmla="*/ 1628054 h 1745209"/>
                <a:gd name="connsiteX55" fmla="*/ 571751 w 1170491"/>
                <a:gd name="connsiteY55" fmla="*/ 1552195 h 1745209"/>
                <a:gd name="connsiteX56" fmla="*/ 550649 w 1170491"/>
                <a:gd name="connsiteY56" fmla="*/ 1566422 h 1745209"/>
                <a:gd name="connsiteX57" fmla="*/ 685031 w 1170491"/>
                <a:gd name="connsiteY57" fmla="*/ 1648114 h 1745209"/>
                <a:gd name="connsiteX58" fmla="*/ 533818 w 1170491"/>
                <a:gd name="connsiteY58" fmla="*/ 1745209 h 1745209"/>
                <a:gd name="connsiteX59" fmla="*/ 372301 w 1170491"/>
                <a:gd name="connsiteY59" fmla="*/ 1619888 h 1745209"/>
                <a:gd name="connsiteX60" fmla="*/ 366380 w 1170491"/>
                <a:gd name="connsiteY60" fmla="*/ 1592106 h 1745209"/>
                <a:gd name="connsiteX61" fmla="*/ 250590 w 1170491"/>
                <a:gd name="connsiteY61" fmla="*/ 1443452 h 1745209"/>
                <a:gd name="connsiteX62" fmla="*/ 117260 w 1170491"/>
                <a:gd name="connsiteY62" fmla="*/ 1407178 h 1745209"/>
                <a:gd name="connsiteX63" fmla="*/ 90593 w 1170491"/>
                <a:gd name="connsiteY63" fmla="*/ 1192598 h 1745209"/>
                <a:gd name="connsiteX64" fmla="*/ 330760 w 1170491"/>
                <a:gd name="connsiteY64" fmla="*/ 1129474 h 1745209"/>
                <a:gd name="connsiteX65" fmla="*/ 344999 w 1170491"/>
                <a:gd name="connsiteY65" fmla="*/ 1132822 h 1745209"/>
                <a:gd name="connsiteX66" fmla="*/ 524987 w 1170491"/>
                <a:gd name="connsiteY66" fmla="*/ 1034051 h 1745209"/>
                <a:gd name="connsiteX67" fmla="*/ 505360 w 1170491"/>
                <a:gd name="connsiteY67" fmla="*/ 1023014 h 1745209"/>
                <a:gd name="connsiteX68" fmla="*/ 346243 w 1170491"/>
                <a:gd name="connsiteY68" fmla="*/ 1110339 h 1745209"/>
                <a:gd name="connsiteX69" fmla="*/ 202679 w 1170491"/>
                <a:gd name="connsiteY69" fmla="*/ 1003895 h 1745209"/>
                <a:gd name="connsiteX70" fmla="*/ 181967 w 1170491"/>
                <a:gd name="connsiteY70" fmla="*/ 1012696 h 1745209"/>
                <a:gd name="connsiteX71" fmla="*/ 305288 w 1170491"/>
                <a:gd name="connsiteY71" fmla="*/ 1123484 h 1745209"/>
                <a:gd name="connsiteX72" fmla="*/ 70961 w 1170491"/>
                <a:gd name="connsiteY72" fmla="*/ 1161909 h 1745209"/>
                <a:gd name="connsiteX73" fmla="*/ 56055 w 1170491"/>
                <a:gd name="connsiteY73" fmla="*/ 1153032 h 1745209"/>
                <a:gd name="connsiteX74" fmla="*/ 44214 w 1170491"/>
                <a:gd name="connsiteY74" fmla="*/ 911953 h 1745209"/>
                <a:gd name="connsiteX75" fmla="*/ 84073 w 1170491"/>
                <a:gd name="connsiteY75" fmla="*/ 882569 h 1745209"/>
                <a:gd name="connsiteX76" fmla="*/ 76811 w 1170491"/>
                <a:gd name="connsiteY76" fmla="*/ 875989 h 1745209"/>
                <a:gd name="connsiteX77" fmla="*/ 80179 w 1170491"/>
                <a:gd name="connsiteY77" fmla="*/ 872273 h 1745209"/>
                <a:gd name="connsiteX78" fmla="*/ 82340 w 1170491"/>
                <a:gd name="connsiteY78" fmla="*/ 666836 h 1745209"/>
                <a:gd name="connsiteX79" fmla="*/ 121082 w 1170491"/>
                <a:gd name="connsiteY79" fmla="*/ 638275 h 1745209"/>
                <a:gd name="connsiteX80" fmla="*/ 145805 w 1170491"/>
                <a:gd name="connsiteY80" fmla="*/ 430894 h 1745209"/>
                <a:gd name="connsiteX81" fmla="*/ 321878 w 1170491"/>
                <a:gd name="connsiteY81" fmla="*/ 383347 h 1745209"/>
                <a:gd name="connsiteX82" fmla="*/ 321111 w 1170491"/>
                <a:gd name="connsiteY82" fmla="*/ 357014 h 1745209"/>
                <a:gd name="connsiteX83" fmla="*/ 141180 w 1170491"/>
                <a:gd name="connsiteY83" fmla="*/ 399723 h 1745209"/>
                <a:gd name="connsiteX84" fmla="*/ 106816 w 1170491"/>
                <a:gd name="connsiteY84" fmla="*/ 291518 h 1745209"/>
                <a:gd name="connsiteX85" fmla="*/ 326327 w 1170491"/>
                <a:gd name="connsiteY85" fmla="*/ 72008 h 1745209"/>
                <a:gd name="connsiteX86" fmla="*/ 394659 w 1170491"/>
                <a:gd name="connsiteY86" fmla="*/ 83948 h 1745209"/>
                <a:gd name="connsiteX87" fmla="*/ 533817 w 1170491"/>
                <a:gd name="connsiteY87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44770 w 1170491"/>
                <a:gd name="connsiteY3" fmla="*/ 708640 h 1745209"/>
                <a:gd name="connsiteX4" fmla="*/ 523918 w 1170491"/>
                <a:gd name="connsiteY4" fmla="*/ 737799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63760 w 1170491"/>
                <a:gd name="connsiteY11" fmla="*/ 664437 h 1745209"/>
                <a:gd name="connsiteX12" fmla="*/ 637132 w 1170491"/>
                <a:gd name="connsiteY12" fmla="*/ 610714 h 1745209"/>
                <a:gd name="connsiteX13" fmla="*/ 756495 w 1170491"/>
                <a:gd name="connsiteY13" fmla="*/ 743730 h 1745209"/>
                <a:gd name="connsiteX14" fmla="*/ 778549 w 1170491"/>
                <a:gd name="connsiteY14" fmla="*/ 739251 h 1745209"/>
                <a:gd name="connsiteX15" fmla="*/ 642848 w 1170491"/>
                <a:gd name="connsiteY15" fmla="*/ 588934 h 1745209"/>
                <a:gd name="connsiteX16" fmla="*/ 588421 w 1170491"/>
                <a:gd name="connsiteY16" fmla="*/ 580980 h 1745209"/>
                <a:gd name="connsiteX17" fmla="*/ 533817 w 1170491"/>
                <a:gd name="connsiteY17" fmla="*/ 0 h 1745209"/>
                <a:gd name="connsiteX18" fmla="*/ 703525 w 1170491"/>
                <a:gd name="connsiteY18" fmla="*/ 147127 h 1745209"/>
                <a:gd name="connsiteX19" fmla="*/ 562024 w 1170491"/>
                <a:gd name="connsiteY19" fmla="*/ 352718 h 1745209"/>
                <a:gd name="connsiteX20" fmla="*/ 732836 w 1170491"/>
                <a:gd name="connsiteY20" fmla="*/ 150639 h 1745209"/>
                <a:gd name="connsiteX21" fmla="*/ 920515 w 1170491"/>
                <a:gd name="connsiteY21" fmla="*/ 317877 h 1745209"/>
                <a:gd name="connsiteX22" fmla="*/ 910716 w 1170491"/>
                <a:gd name="connsiteY22" fmla="*/ 366417 h 1745209"/>
                <a:gd name="connsiteX23" fmla="*/ 920515 w 1170491"/>
                <a:gd name="connsiteY23" fmla="*/ 366418 h 1745209"/>
                <a:gd name="connsiteX24" fmla="*/ 920515 w 1170491"/>
                <a:gd name="connsiteY24" fmla="*/ 371433 h 1745209"/>
                <a:gd name="connsiteX25" fmla="*/ 1056877 w 1170491"/>
                <a:gd name="connsiteY25" fmla="*/ 525101 h 1745209"/>
                <a:gd name="connsiteX26" fmla="*/ 1047351 w 1170491"/>
                <a:gd name="connsiteY26" fmla="*/ 572282 h 1745209"/>
                <a:gd name="connsiteX27" fmla="*/ 1170491 w 1170491"/>
                <a:gd name="connsiteY27" fmla="*/ 756650 h 1745209"/>
                <a:gd name="connsiteX28" fmla="*/ 1127569 w 1170491"/>
                <a:gd name="connsiteY28" fmla="*/ 878235 h 1745209"/>
                <a:gd name="connsiteX29" fmla="*/ 954678 w 1170491"/>
                <a:gd name="connsiteY29" fmla="*/ 939840 h 1745209"/>
                <a:gd name="connsiteX30" fmla="*/ 947373 w 1170491"/>
                <a:gd name="connsiteY30" fmla="*/ 961469 h 1745209"/>
                <a:gd name="connsiteX31" fmla="*/ 1106746 w 1170491"/>
                <a:gd name="connsiteY31" fmla="*/ 928282 h 1745209"/>
                <a:gd name="connsiteX32" fmla="*/ 1138907 w 1170491"/>
                <a:gd name="connsiteY32" fmla="*/ 1028247 h 1745209"/>
                <a:gd name="connsiteX33" fmla="*/ 981133 w 1170491"/>
                <a:gd name="connsiteY33" fmla="*/ 1223220 h 1745209"/>
                <a:gd name="connsiteX34" fmla="*/ 777272 w 1170491"/>
                <a:gd name="connsiteY34" fmla="*/ 1134408 h 1745209"/>
                <a:gd name="connsiteX35" fmla="*/ 810210 w 1170491"/>
                <a:gd name="connsiteY35" fmla="*/ 1096167 h 1745209"/>
                <a:gd name="connsiteX36" fmla="*/ 806195 w 1170491"/>
                <a:gd name="connsiteY36" fmla="*/ 964175 h 1745209"/>
                <a:gd name="connsiteX37" fmla="*/ 787267 w 1170491"/>
                <a:gd name="connsiteY37" fmla="*/ 975103 h 1745209"/>
                <a:gd name="connsiteX38" fmla="*/ 791333 w 1170491"/>
                <a:gd name="connsiteY38" fmla="*/ 1085110 h 1745209"/>
                <a:gd name="connsiteX39" fmla="*/ 763385 w 1170491"/>
                <a:gd name="connsiteY39" fmla="*/ 1114320 h 1745209"/>
                <a:gd name="connsiteX40" fmla="*/ 744063 w 1170491"/>
                <a:gd name="connsiteY40" fmla="*/ 1119497 h 1745209"/>
                <a:gd name="connsiteX41" fmla="*/ 747716 w 1170491"/>
                <a:gd name="connsiteY41" fmla="*/ 1128718 h 1745209"/>
                <a:gd name="connsiteX42" fmla="*/ 693327 w 1170491"/>
                <a:gd name="connsiteY42" fmla="*/ 1140344 h 1745209"/>
                <a:gd name="connsiteX43" fmla="*/ 601213 w 1170491"/>
                <a:gd name="connsiteY43" fmla="*/ 1080185 h 1745209"/>
                <a:gd name="connsiteX44" fmla="*/ 582082 w 1170491"/>
                <a:gd name="connsiteY44" fmla="*/ 1090754 h 1745209"/>
                <a:gd name="connsiteX45" fmla="*/ 693051 w 1170491"/>
                <a:gd name="connsiteY45" fmla="*/ 1162221 h 1745209"/>
                <a:gd name="connsiteX46" fmla="*/ 755684 w 1170491"/>
                <a:gd name="connsiteY46" fmla="*/ 1148835 h 1745209"/>
                <a:gd name="connsiteX47" fmla="*/ 989751 w 1170491"/>
                <a:gd name="connsiteY47" fmla="*/ 1247587 h 1745209"/>
                <a:gd name="connsiteX48" fmla="*/ 1004488 w 1170491"/>
                <a:gd name="connsiteY48" fmla="*/ 1315531 h 1745209"/>
                <a:gd name="connsiteX49" fmla="*/ 920375 w 1170491"/>
                <a:gd name="connsiteY49" fmla="*/ 1473506 h 1745209"/>
                <a:gd name="connsiteX50" fmla="*/ 913116 w 1170491"/>
                <a:gd name="connsiteY50" fmla="*/ 1474079 h 1745209"/>
                <a:gd name="connsiteX51" fmla="*/ 766796 w 1170491"/>
                <a:gd name="connsiteY51" fmla="*/ 1371458 h 1745209"/>
                <a:gd name="connsiteX52" fmla="*/ 746323 w 1170491"/>
                <a:gd name="connsiteY52" fmla="*/ 1380801 h 1745209"/>
                <a:gd name="connsiteX53" fmla="*/ 909888 w 1170491"/>
                <a:gd name="connsiteY53" fmla="*/ 1496052 h 1745209"/>
                <a:gd name="connsiteX54" fmla="*/ 774838 w 1170491"/>
                <a:gd name="connsiteY54" fmla="*/ 1628054 h 1745209"/>
                <a:gd name="connsiteX55" fmla="*/ 571751 w 1170491"/>
                <a:gd name="connsiteY55" fmla="*/ 1552195 h 1745209"/>
                <a:gd name="connsiteX56" fmla="*/ 550649 w 1170491"/>
                <a:gd name="connsiteY56" fmla="*/ 1566422 h 1745209"/>
                <a:gd name="connsiteX57" fmla="*/ 685031 w 1170491"/>
                <a:gd name="connsiteY57" fmla="*/ 1648114 h 1745209"/>
                <a:gd name="connsiteX58" fmla="*/ 533818 w 1170491"/>
                <a:gd name="connsiteY58" fmla="*/ 1745209 h 1745209"/>
                <a:gd name="connsiteX59" fmla="*/ 372301 w 1170491"/>
                <a:gd name="connsiteY59" fmla="*/ 1619888 h 1745209"/>
                <a:gd name="connsiteX60" fmla="*/ 366380 w 1170491"/>
                <a:gd name="connsiteY60" fmla="*/ 1592106 h 1745209"/>
                <a:gd name="connsiteX61" fmla="*/ 250590 w 1170491"/>
                <a:gd name="connsiteY61" fmla="*/ 1443452 h 1745209"/>
                <a:gd name="connsiteX62" fmla="*/ 117260 w 1170491"/>
                <a:gd name="connsiteY62" fmla="*/ 1407178 h 1745209"/>
                <a:gd name="connsiteX63" fmla="*/ 90593 w 1170491"/>
                <a:gd name="connsiteY63" fmla="*/ 1192598 h 1745209"/>
                <a:gd name="connsiteX64" fmla="*/ 330760 w 1170491"/>
                <a:gd name="connsiteY64" fmla="*/ 1129474 h 1745209"/>
                <a:gd name="connsiteX65" fmla="*/ 344999 w 1170491"/>
                <a:gd name="connsiteY65" fmla="*/ 1132822 h 1745209"/>
                <a:gd name="connsiteX66" fmla="*/ 524987 w 1170491"/>
                <a:gd name="connsiteY66" fmla="*/ 1034051 h 1745209"/>
                <a:gd name="connsiteX67" fmla="*/ 505360 w 1170491"/>
                <a:gd name="connsiteY67" fmla="*/ 1023014 h 1745209"/>
                <a:gd name="connsiteX68" fmla="*/ 346243 w 1170491"/>
                <a:gd name="connsiteY68" fmla="*/ 1110339 h 1745209"/>
                <a:gd name="connsiteX69" fmla="*/ 202679 w 1170491"/>
                <a:gd name="connsiteY69" fmla="*/ 1003895 h 1745209"/>
                <a:gd name="connsiteX70" fmla="*/ 181967 w 1170491"/>
                <a:gd name="connsiteY70" fmla="*/ 1012696 h 1745209"/>
                <a:gd name="connsiteX71" fmla="*/ 305288 w 1170491"/>
                <a:gd name="connsiteY71" fmla="*/ 1123484 h 1745209"/>
                <a:gd name="connsiteX72" fmla="*/ 70961 w 1170491"/>
                <a:gd name="connsiteY72" fmla="*/ 1161909 h 1745209"/>
                <a:gd name="connsiteX73" fmla="*/ 56055 w 1170491"/>
                <a:gd name="connsiteY73" fmla="*/ 1153032 h 1745209"/>
                <a:gd name="connsiteX74" fmla="*/ 44214 w 1170491"/>
                <a:gd name="connsiteY74" fmla="*/ 911953 h 1745209"/>
                <a:gd name="connsiteX75" fmla="*/ 84073 w 1170491"/>
                <a:gd name="connsiteY75" fmla="*/ 882569 h 1745209"/>
                <a:gd name="connsiteX76" fmla="*/ 76811 w 1170491"/>
                <a:gd name="connsiteY76" fmla="*/ 875989 h 1745209"/>
                <a:gd name="connsiteX77" fmla="*/ 80179 w 1170491"/>
                <a:gd name="connsiteY77" fmla="*/ 872273 h 1745209"/>
                <a:gd name="connsiteX78" fmla="*/ 82340 w 1170491"/>
                <a:gd name="connsiteY78" fmla="*/ 666836 h 1745209"/>
                <a:gd name="connsiteX79" fmla="*/ 121082 w 1170491"/>
                <a:gd name="connsiteY79" fmla="*/ 638275 h 1745209"/>
                <a:gd name="connsiteX80" fmla="*/ 145805 w 1170491"/>
                <a:gd name="connsiteY80" fmla="*/ 430894 h 1745209"/>
                <a:gd name="connsiteX81" fmla="*/ 321878 w 1170491"/>
                <a:gd name="connsiteY81" fmla="*/ 383347 h 1745209"/>
                <a:gd name="connsiteX82" fmla="*/ 321111 w 1170491"/>
                <a:gd name="connsiteY82" fmla="*/ 357014 h 1745209"/>
                <a:gd name="connsiteX83" fmla="*/ 141180 w 1170491"/>
                <a:gd name="connsiteY83" fmla="*/ 399723 h 1745209"/>
                <a:gd name="connsiteX84" fmla="*/ 106816 w 1170491"/>
                <a:gd name="connsiteY84" fmla="*/ 291518 h 1745209"/>
                <a:gd name="connsiteX85" fmla="*/ 326327 w 1170491"/>
                <a:gd name="connsiteY85" fmla="*/ 72008 h 1745209"/>
                <a:gd name="connsiteX86" fmla="*/ 394659 w 1170491"/>
                <a:gd name="connsiteY86" fmla="*/ 83948 h 1745209"/>
                <a:gd name="connsiteX87" fmla="*/ 533817 w 1170491"/>
                <a:gd name="connsiteY87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44770 w 1170491"/>
                <a:gd name="connsiteY3" fmla="*/ 708640 h 1745209"/>
                <a:gd name="connsiteX4" fmla="*/ 523918 w 1170491"/>
                <a:gd name="connsiteY4" fmla="*/ 737799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63760 w 1170491"/>
                <a:gd name="connsiteY11" fmla="*/ 664437 h 1745209"/>
                <a:gd name="connsiteX12" fmla="*/ 637132 w 1170491"/>
                <a:gd name="connsiteY12" fmla="*/ 610714 h 1745209"/>
                <a:gd name="connsiteX13" fmla="*/ 756495 w 1170491"/>
                <a:gd name="connsiteY13" fmla="*/ 743730 h 1745209"/>
                <a:gd name="connsiteX14" fmla="*/ 778549 w 1170491"/>
                <a:gd name="connsiteY14" fmla="*/ 739251 h 1745209"/>
                <a:gd name="connsiteX15" fmla="*/ 642848 w 1170491"/>
                <a:gd name="connsiteY15" fmla="*/ 588934 h 1745209"/>
                <a:gd name="connsiteX16" fmla="*/ 588421 w 1170491"/>
                <a:gd name="connsiteY16" fmla="*/ 580980 h 1745209"/>
                <a:gd name="connsiteX17" fmla="*/ 533817 w 1170491"/>
                <a:gd name="connsiteY17" fmla="*/ 0 h 1745209"/>
                <a:gd name="connsiteX18" fmla="*/ 703525 w 1170491"/>
                <a:gd name="connsiteY18" fmla="*/ 147127 h 1745209"/>
                <a:gd name="connsiteX19" fmla="*/ 562024 w 1170491"/>
                <a:gd name="connsiteY19" fmla="*/ 352718 h 1745209"/>
                <a:gd name="connsiteX20" fmla="*/ 723931 w 1170491"/>
                <a:gd name="connsiteY20" fmla="*/ 139293 h 1745209"/>
                <a:gd name="connsiteX21" fmla="*/ 920515 w 1170491"/>
                <a:gd name="connsiteY21" fmla="*/ 317877 h 1745209"/>
                <a:gd name="connsiteX22" fmla="*/ 910716 w 1170491"/>
                <a:gd name="connsiteY22" fmla="*/ 366417 h 1745209"/>
                <a:gd name="connsiteX23" fmla="*/ 920515 w 1170491"/>
                <a:gd name="connsiteY23" fmla="*/ 366418 h 1745209"/>
                <a:gd name="connsiteX24" fmla="*/ 920515 w 1170491"/>
                <a:gd name="connsiteY24" fmla="*/ 371433 h 1745209"/>
                <a:gd name="connsiteX25" fmla="*/ 1056877 w 1170491"/>
                <a:gd name="connsiteY25" fmla="*/ 525101 h 1745209"/>
                <a:gd name="connsiteX26" fmla="*/ 1047351 w 1170491"/>
                <a:gd name="connsiteY26" fmla="*/ 572282 h 1745209"/>
                <a:gd name="connsiteX27" fmla="*/ 1170491 w 1170491"/>
                <a:gd name="connsiteY27" fmla="*/ 756650 h 1745209"/>
                <a:gd name="connsiteX28" fmla="*/ 1127569 w 1170491"/>
                <a:gd name="connsiteY28" fmla="*/ 878235 h 1745209"/>
                <a:gd name="connsiteX29" fmla="*/ 954678 w 1170491"/>
                <a:gd name="connsiteY29" fmla="*/ 939840 h 1745209"/>
                <a:gd name="connsiteX30" fmla="*/ 947373 w 1170491"/>
                <a:gd name="connsiteY30" fmla="*/ 961469 h 1745209"/>
                <a:gd name="connsiteX31" fmla="*/ 1106746 w 1170491"/>
                <a:gd name="connsiteY31" fmla="*/ 928282 h 1745209"/>
                <a:gd name="connsiteX32" fmla="*/ 1138907 w 1170491"/>
                <a:gd name="connsiteY32" fmla="*/ 1028247 h 1745209"/>
                <a:gd name="connsiteX33" fmla="*/ 981133 w 1170491"/>
                <a:gd name="connsiteY33" fmla="*/ 1223220 h 1745209"/>
                <a:gd name="connsiteX34" fmla="*/ 777272 w 1170491"/>
                <a:gd name="connsiteY34" fmla="*/ 1134408 h 1745209"/>
                <a:gd name="connsiteX35" fmla="*/ 810210 w 1170491"/>
                <a:gd name="connsiteY35" fmla="*/ 1096167 h 1745209"/>
                <a:gd name="connsiteX36" fmla="*/ 806195 w 1170491"/>
                <a:gd name="connsiteY36" fmla="*/ 964175 h 1745209"/>
                <a:gd name="connsiteX37" fmla="*/ 787267 w 1170491"/>
                <a:gd name="connsiteY37" fmla="*/ 975103 h 1745209"/>
                <a:gd name="connsiteX38" fmla="*/ 791333 w 1170491"/>
                <a:gd name="connsiteY38" fmla="*/ 1085110 h 1745209"/>
                <a:gd name="connsiteX39" fmla="*/ 763385 w 1170491"/>
                <a:gd name="connsiteY39" fmla="*/ 1114320 h 1745209"/>
                <a:gd name="connsiteX40" fmla="*/ 744063 w 1170491"/>
                <a:gd name="connsiteY40" fmla="*/ 1119497 h 1745209"/>
                <a:gd name="connsiteX41" fmla="*/ 747716 w 1170491"/>
                <a:gd name="connsiteY41" fmla="*/ 1128718 h 1745209"/>
                <a:gd name="connsiteX42" fmla="*/ 693327 w 1170491"/>
                <a:gd name="connsiteY42" fmla="*/ 1140344 h 1745209"/>
                <a:gd name="connsiteX43" fmla="*/ 601213 w 1170491"/>
                <a:gd name="connsiteY43" fmla="*/ 1080185 h 1745209"/>
                <a:gd name="connsiteX44" fmla="*/ 582082 w 1170491"/>
                <a:gd name="connsiteY44" fmla="*/ 1090754 h 1745209"/>
                <a:gd name="connsiteX45" fmla="*/ 693051 w 1170491"/>
                <a:gd name="connsiteY45" fmla="*/ 1162221 h 1745209"/>
                <a:gd name="connsiteX46" fmla="*/ 755684 w 1170491"/>
                <a:gd name="connsiteY46" fmla="*/ 1148835 h 1745209"/>
                <a:gd name="connsiteX47" fmla="*/ 989751 w 1170491"/>
                <a:gd name="connsiteY47" fmla="*/ 1247587 h 1745209"/>
                <a:gd name="connsiteX48" fmla="*/ 1004488 w 1170491"/>
                <a:gd name="connsiteY48" fmla="*/ 1315531 h 1745209"/>
                <a:gd name="connsiteX49" fmla="*/ 920375 w 1170491"/>
                <a:gd name="connsiteY49" fmla="*/ 1473506 h 1745209"/>
                <a:gd name="connsiteX50" fmla="*/ 913116 w 1170491"/>
                <a:gd name="connsiteY50" fmla="*/ 1474079 h 1745209"/>
                <a:gd name="connsiteX51" fmla="*/ 766796 w 1170491"/>
                <a:gd name="connsiteY51" fmla="*/ 1371458 h 1745209"/>
                <a:gd name="connsiteX52" fmla="*/ 746323 w 1170491"/>
                <a:gd name="connsiteY52" fmla="*/ 1380801 h 1745209"/>
                <a:gd name="connsiteX53" fmla="*/ 909888 w 1170491"/>
                <a:gd name="connsiteY53" fmla="*/ 1496052 h 1745209"/>
                <a:gd name="connsiteX54" fmla="*/ 774838 w 1170491"/>
                <a:gd name="connsiteY54" fmla="*/ 1628054 h 1745209"/>
                <a:gd name="connsiteX55" fmla="*/ 571751 w 1170491"/>
                <a:gd name="connsiteY55" fmla="*/ 1552195 h 1745209"/>
                <a:gd name="connsiteX56" fmla="*/ 550649 w 1170491"/>
                <a:gd name="connsiteY56" fmla="*/ 1566422 h 1745209"/>
                <a:gd name="connsiteX57" fmla="*/ 685031 w 1170491"/>
                <a:gd name="connsiteY57" fmla="*/ 1648114 h 1745209"/>
                <a:gd name="connsiteX58" fmla="*/ 533818 w 1170491"/>
                <a:gd name="connsiteY58" fmla="*/ 1745209 h 1745209"/>
                <a:gd name="connsiteX59" fmla="*/ 372301 w 1170491"/>
                <a:gd name="connsiteY59" fmla="*/ 1619888 h 1745209"/>
                <a:gd name="connsiteX60" fmla="*/ 366380 w 1170491"/>
                <a:gd name="connsiteY60" fmla="*/ 1592106 h 1745209"/>
                <a:gd name="connsiteX61" fmla="*/ 250590 w 1170491"/>
                <a:gd name="connsiteY61" fmla="*/ 1443452 h 1745209"/>
                <a:gd name="connsiteX62" fmla="*/ 117260 w 1170491"/>
                <a:gd name="connsiteY62" fmla="*/ 1407178 h 1745209"/>
                <a:gd name="connsiteX63" fmla="*/ 90593 w 1170491"/>
                <a:gd name="connsiteY63" fmla="*/ 1192598 h 1745209"/>
                <a:gd name="connsiteX64" fmla="*/ 330760 w 1170491"/>
                <a:gd name="connsiteY64" fmla="*/ 1129474 h 1745209"/>
                <a:gd name="connsiteX65" fmla="*/ 344999 w 1170491"/>
                <a:gd name="connsiteY65" fmla="*/ 1132822 h 1745209"/>
                <a:gd name="connsiteX66" fmla="*/ 524987 w 1170491"/>
                <a:gd name="connsiteY66" fmla="*/ 1034051 h 1745209"/>
                <a:gd name="connsiteX67" fmla="*/ 505360 w 1170491"/>
                <a:gd name="connsiteY67" fmla="*/ 1023014 h 1745209"/>
                <a:gd name="connsiteX68" fmla="*/ 346243 w 1170491"/>
                <a:gd name="connsiteY68" fmla="*/ 1110339 h 1745209"/>
                <a:gd name="connsiteX69" fmla="*/ 202679 w 1170491"/>
                <a:gd name="connsiteY69" fmla="*/ 1003895 h 1745209"/>
                <a:gd name="connsiteX70" fmla="*/ 181967 w 1170491"/>
                <a:gd name="connsiteY70" fmla="*/ 1012696 h 1745209"/>
                <a:gd name="connsiteX71" fmla="*/ 305288 w 1170491"/>
                <a:gd name="connsiteY71" fmla="*/ 1123484 h 1745209"/>
                <a:gd name="connsiteX72" fmla="*/ 70961 w 1170491"/>
                <a:gd name="connsiteY72" fmla="*/ 1161909 h 1745209"/>
                <a:gd name="connsiteX73" fmla="*/ 56055 w 1170491"/>
                <a:gd name="connsiteY73" fmla="*/ 1153032 h 1745209"/>
                <a:gd name="connsiteX74" fmla="*/ 44214 w 1170491"/>
                <a:gd name="connsiteY74" fmla="*/ 911953 h 1745209"/>
                <a:gd name="connsiteX75" fmla="*/ 84073 w 1170491"/>
                <a:gd name="connsiteY75" fmla="*/ 882569 h 1745209"/>
                <a:gd name="connsiteX76" fmla="*/ 76811 w 1170491"/>
                <a:gd name="connsiteY76" fmla="*/ 875989 h 1745209"/>
                <a:gd name="connsiteX77" fmla="*/ 80179 w 1170491"/>
                <a:gd name="connsiteY77" fmla="*/ 872273 h 1745209"/>
                <a:gd name="connsiteX78" fmla="*/ 82340 w 1170491"/>
                <a:gd name="connsiteY78" fmla="*/ 666836 h 1745209"/>
                <a:gd name="connsiteX79" fmla="*/ 121082 w 1170491"/>
                <a:gd name="connsiteY79" fmla="*/ 638275 h 1745209"/>
                <a:gd name="connsiteX80" fmla="*/ 145805 w 1170491"/>
                <a:gd name="connsiteY80" fmla="*/ 430894 h 1745209"/>
                <a:gd name="connsiteX81" fmla="*/ 321878 w 1170491"/>
                <a:gd name="connsiteY81" fmla="*/ 383347 h 1745209"/>
                <a:gd name="connsiteX82" fmla="*/ 321111 w 1170491"/>
                <a:gd name="connsiteY82" fmla="*/ 357014 h 1745209"/>
                <a:gd name="connsiteX83" fmla="*/ 141180 w 1170491"/>
                <a:gd name="connsiteY83" fmla="*/ 399723 h 1745209"/>
                <a:gd name="connsiteX84" fmla="*/ 106816 w 1170491"/>
                <a:gd name="connsiteY84" fmla="*/ 291518 h 1745209"/>
                <a:gd name="connsiteX85" fmla="*/ 326327 w 1170491"/>
                <a:gd name="connsiteY85" fmla="*/ 72008 h 1745209"/>
                <a:gd name="connsiteX86" fmla="*/ 394659 w 1170491"/>
                <a:gd name="connsiteY86" fmla="*/ 83948 h 1745209"/>
                <a:gd name="connsiteX87" fmla="*/ 533817 w 1170491"/>
                <a:gd name="connsiteY87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44770 w 1170491"/>
                <a:gd name="connsiteY3" fmla="*/ 708640 h 1745209"/>
                <a:gd name="connsiteX4" fmla="*/ 523918 w 1170491"/>
                <a:gd name="connsiteY4" fmla="*/ 737799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63760 w 1170491"/>
                <a:gd name="connsiteY11" fmla="*/ 664437 h 1745209"/>
                <a:gd name="connsiteX12" fmla="*/ 637132 w 1170491"/>
                <a:gd name="connsiteY12" fmla="*/ 610714 h 1745209"/>
                <a:gd name="connsiteX13" fmla="*/ 756495 w 1170491"/>
                <a:gd name="connsiteY13" fmla="*/ 743730 h 1745209"/>
                <a:gd name="connsiteX14" fmla="*/ 778549 w 1170491"/>
                <a:gd name="connsiteY14" fmla="*/ 739251 h 1745209"/>
                <a:gd name="connsiteX15" fmla="*/ 642848 w 1170491"/>
                <a:gd name="connsiteY15" fmla="*/ 588934 h 1745209"/>
                <a:gd name="connsiteX16" fmla="*/ 588421 w 1170491"/>
                <a:gd name="connsiteY16" fmla="*/ 580980 h 1745209"/>
                <a:gd name="connsiteX17" fmla="*/ 533817 w 1170491"/>
                <a:gd name="connsiteY17" fmla="*/ 0 h 1745209"/>
                <a:gd name="connsiteX18" fmla="*/ 703525 w 1170491"/>
                <a:gd name="connsiteY18" fmla="*/ 147127 h 1745209"/>
                <a:gd name="connsiteX19" fmla="*/ 562024 w 1170491"/>
                <a:gd name="connsiteY19" fmla="*/ 352718 h 1745209"/>
                <a:gd name="connsiteX20" fmla="*/ 701713 w 1170491"/>
                <a:gd name="connsiteY20" fmla="*/ 149764 h 1745209"/>
                <a:gd name="connsiteX21" fmla="*/ 920515 w 1170491"/>
                <a:gd name="connsiteY21" fmla="*/ 317877 h 1745209"/>
                <a:gd name="connsiteX22" fmla="*/ 910716 w 1170491"/>
                <a:gd name="connsiteY22" fmla="*/ 366417 h 1745209"/>
                <a:gd name="connsiteX23" fmla="*/ 920515 w 1170491"/>
                <a:gd name="connsiteY23" fmla="*/ 366418 h 1745209"/>
                <a:gd name="connsiteX24" fmla="*/ 920515 w 1170491"/>
                <a:gd name="connsiteY24" fmla="*/ 371433 h 1745209"/>
                <a:gd name="connsiteX25" fmla="*/ 1056877 w 1170491"/>
                <a:gd name="connsiteY25" fmla="*/ 525101 h 1745209"/>
                <a:gd name="connsiteX26" fmla="*/ 1047351 w 1170491"/>
                <a:gd name="connsiteY26" fmla="*/ 572282 h 1745209"/>
                <a:gd name="connsiteX27" fmla="*/ 1170491 w 1170491"/>
                <a:gd name="connsiteY27" fmla="*/ 756650 h 1745209"/>
                <a:gd name="connsiteX28" fmla="*/ 1127569 w 1170491"/>
                <a:gd name="connsiteY28" fmla="*/ 878235 h 1745209"/>
                <a:gd name="connsiteX29" fmla="*/ 954678 w 1170491"/>
                <a:gd name="connsiteY29" fmla="*/ 939840 h 1745209"/>
                <a:gd name="connsiteX30" fmla="*/ 947373 w 1170491"/>
                <a:gd name="connsiteY30" fmla="*/ 961469 h 1745209"/>
                <a:gd name="connsiteX31" fmla="*/ 1106746 w 1170491"/>
                <a:gd name="connsiteY31" fmla="*/ 928282 h 1745209"/>
                <a:gd name="connsiteX32" fmla="*/ 1138907 w 1170491"/>
                <a:gd name="connsiteY32" fmla="*/ 1028247 h 1745209"/>
                <a:gd name="connsiteX33" fmla="*/ 981133 w 1170491"/>
                <a:gd name="connsiteY33" fmla="*/ 1223220 h 1745209"/>
                <a:gd name="connsiteX34" fmla="*/ 777272 w 1170491"/>
                <a:gd name="connsiteY34" fmla="*/ 1134408 h 1745209"/>
                <a:gd name="connsiteX35" fmla="*/ 810210 w 1170491"/>
                <a:gd name="connsiteY35" fmla="*/ 1096167 h 1745209"/>
                <a:gd name="connsiteX36" fmla="*/ 806195 w 1170491"/>
                <a:gd name="connsiteY36" fmla="*/ 964175 h 1745209"/>
                <a:gd name="connsiteX37" fmla="*/ 787267 w 1170491"/>
                <a:gd name="connsiteY37" fmla="*/ 975103 h 1745209"/>
                <a:gd name="connsiteX38" fmla="*/ 791333 w 1170491"/>
                <a:gd name="connsiteY38" fmla="*/ 1085110 h 1745209"/>
                <a:gd name="connsiteX39" fmla="*/ 763385 w 1170491"/>
                <a:gd name="connsiteY39" fmla="*/ 1114320 h 1745209"/>
                <a:gd name="connsiteX40" fmla="*/ 744063 w 1170491"/>
                <a:gd name="connsiteY40" fmla="*/ 1119497 h 1745209"/>
                <a:gd name="connsiteX41" fmla="*/ 747716 w 1170491"/>
                <a:gd name="connsiteY41" fmla="*/ 1128718 h 1745209"/>
                <a:gd name="connsiteX42" fmla="*/ 693327 w 1170491"/>
                <a:gd name="connsiteY42" fmla="*/ 1140344 h 1745209"/>
                <a:gd name="connsiteX43" fmla="*/ 601213 w 1170491"/>
                <a:gd name="connsiteY43" fmla="*/ 1080185 h 1745209"/>
                <a:gd name="connsiteX44" fmla="*/ 582082 w 1170491"/>
                <a:gd name="connsiteY44" fmla="*/ 1090754 h 1745209"/>
                <a:gd name="connsiteX45" fmla="*/ 693051 w 1170491"/>
                <a:gd name="connsiteY45" fmla="*/ 1162221 h 1745209"/>
                <a:gd name="connsiteX46" fmla="*/ 755684 w 1170491"/>
                <a:gd name="connsiteY46" fmla="*/ 1148835 h 1745209"/>
                <a:gd name="connsiteX47" fmla="*/ 989751 w 1170491"/>
                <a:gd name="connsiteY47" fmla="*/ 1247587 h 1745209"/>
                <a:gd name="connsiteX48" fmla="*/ 1004488 w 1170491"/>
                <a:gd name="connsiteY48" fmla="*/ 1315531 h 1745209"/>
                <a:gd name="connsiteX49" fmla="*/ 920375 w 1170491"/>
                <a:gd name="connsiteY49" fmla="*/ 1473506 h 1745209"/>
                <a:gd name="connsiteX50" fmla="*/ 913116 w 1170491"/>
                <a:gd name="connsiteY50" fmla="*/ 1474079 h 1745209"/>
                <a:gd name="connsiteX51" fmla="*/ 766796 w 1170491"/>
                <a:gd name="connsiteY51" fmla="*/ 1371458 h 1745209"/>
                <a:gd name="connsiteX52" fmla="*/ 746323 w 1170491"/>
                <a:gd name="connsiteY52" fmla="*/ 1380801 h 1745209"/>
                <a:gd name="connsiteX53" fmla="*/ 909888 w 1170491"/>
                <a:gd name="connsiteY53" fmla="*/ 1496052 h 1745209"/>
                <a:gd name="connsiteX54" fmla="*/ 774838 w 1170491"/>
                <a:gd name="connsiteY54" fmla="*/ 1628054 h 1745209"/>
                <a:gd name="connsiteX55" fmla="*/ 571751 w 1170491"/>
                <a:gd name="connsiteY55" fmla="*/ 1552195 h 1745209"/>
                <a:gd name="connsiteX56" fmla="*/ 550649 w 1170491"/>
                <a:gd name="connsiteY56" fmla="*/ 1566422 h 1745209"/>
                <a:gd name="connsiteX57" fmla="*/ 685031 w 1170491"/>
                <a:gd name="connsiteY57" fmla="*/ 1648114 h 1745209"/>
                <a:gd name="connsiteX58" fmla="*/ 533818 w 1170491"/>
                <a:gd name="connsiteY58" fmla="*/ 1745209 h 1745209"/>
                <a:gd name="connsiteX59" fmla="*/ 372301 w 1170491"/>
                <a:gd name="connsiteY59" fmla="*/ 1619888 h 1745209"/>
                <a:gd name="connsiteX60" fmla="*/ 366380 w 1170491"/>
                <a:gd name="connsiteY60" fmla="*/ 1592106 h 1745209"/>
                <a:gd name="connsiteX61" fmla="*/ 250590 w 1170491"/>
                <a:gd name="connsiteY61" fmla="*/ 1443452 h 1745209"/>
                <a:gd name="connsiteX62" fmla="*/ 117260 w 1170491"/>
                <a:gd name="connsiteY62" fmla="*/ 1407178 h 1745209"/>
                <a:gd name="connsiteX63" fmla="*/ 90593 w 1170491"/>
                <a:gd name="connsiteY63" fmla="*/ 1192598 h 1745209"/>
                <a:gd name="connsiteX64" fmla="*/ 330760 w 1170491"/>
                <a:gd name="connsiteY64" fmla="*/ 1129474 h 1745209"/>
                <a:gd name="connsiteX65" fmla="*/ 344999 w 1170491"/>
                <a:gd name="connsiteY65" fmla="*/ 1132822 h 1745209"/>
                <a:gd name="connsiteX66" fmla="*/ 524987 w 1170491"/>
                <a:gd name="connsiteY66" fmla="*/ 1034051 h 1745209"/>
                <a:gd name="connsiteX67" fmla="*/ 505360 w 1170491"/>
                <a:gd name="connsiteY67" fmla="*/ 1023014 h 1745209"/>
                <a:gd name="connsiteX68" fmla="*/ 346243 w 1170491"/>
                <a:gd name="connsiteY68" fmla="*/ 1110339 h 1745209"/>
                <a:gd name="connsiteX69" fmla="*/ 202679 w 1170491"/>
                <a:gd name="connsiteY69" fmla="*/ 1003895 h 1745209"/>
                <a:gd name="connsiteX70" fmla="*/ 181967 w 1170491"/>
                <a:gd name="connsiteY70" fmla="*/ 1012696 h 1745209"/>
                <a:gd name="connsiteX71" fmla="*/ 305288 w 1170491"/>
                <a:gd name="connsiteY71" fmla="*/ 1123484 h 1745209"/>
                <a:gd name="connsiteX72" fmla="*/ 70961 w 1170491"/>
                <a:gd name="connsiteY72" fmla="*/ 1161909 h 1745209"/>
                <a:gd name="connsiteX73" fmla="*/ 56055 w 1170491"/>
                <a:gd name="connsiteY73" fmla="*/ 1153032 h 1745209"/>
                <a:gd name="connsiteX74" fmla="*/ 44214 w 1170491"/>
                <a:gd name="connsiteY74" fmla="*/ 911953 h 1745209"/>
                <a:gd name="connsiteX75" fmla="*/ 84073 w 1170491"/>
                <a:gd name="connsiteY75" fmla="*/ 882569 h 1745209"/>
                <a:gd name="connsiteX76" fmla="*/ 76811 w 1170491"/>
                <a:gd name="connsiteY76" fmla="*/ 875989 h 1745209"/>
                <a:gd name="connsiteX77" fmla="*/ 80179 w 1170491"/>
                <a:gd name="connsiteY77" fmla="*/ 872273 h 1745209"/>
                <a:gd name="connsiteX78" fmla="*/ 82340 w 1170491"/>
                <a:gd name="connsiteY78" fmla="*/ 666836 h 1745209"/>
                <a:gd name="connsiteX79" fmla="*/ 121082 w 1170491"/>
                <a:gd name="connsiteY79" fmla="*/ 638275 h 1745209"/>
                <a:gd name="connsiteX80" fmla="*/ 145805 w 1170491"/>
                <a:gd name="connsiteY80" fmla="*/ 430894 h 1745209"/>
                <a:gd name="connsiteX81" fmla="*/ 321878 w 1170491"/>
                <a:gd name="connsiteY81" fmla="*/ 383347 h 1745209"/>
                <a:gd name="connsiteX82" fmla="*/ 321111 w 1170491"/>
                <a:gd name="connsiteY82" fmla="*/ 357014 h 1745209"/>
                <a:gd name="connsiteX83" fmla="*/ 141180 w 1170491"/>
                <a:gd name="connsiteY83" fmla="*/ 399723 h 1745209"/>
                <a:gd name="connsiteX84" fmla="*/ 106816 w 1170491"/>
                <a:gd name="connsiteY84" fmla="*/ 291518 h 1745209"/>
                <a:gd name="connsiteX85" fmla="*/ 326327 w 1170491"/>
                <a:gd name="connsiteY85" fmla="*/ 72008 h 1745209"/>
                <a:gd name="connsiteX86" fmla="*/ 394659 w 1170491"/>
                <a:gd name="connsiteY86" fmla="*/ 83948 h 1745209"/>
                <a:gd name="connsiteX87" fmla="*/ 533817 w 1170491"/>
                <a:gd name="connsiteY87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44770 w 1170491"/>
                <a:gd name="connsiteY3" fmla="*/ 708640 h 1745209"/>
                <a:gd name="connsiteX4" fmla="*/ 523918 w 1170491"/>
                <a:gd name="connsiteY4" fmla="*/ 737799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63760 w 1170491"/>
                <a:gd name="connsiteY11" fmla="*/ 664437 h 1745209"/>
                <a:gd name="connsiteX12" fmla="*/ 637132 w 1170491"/>
                <a:gd name="connsiteY12" fmla="*/ 610714 h 1745209"/>
                <a:gd name="connsiteX13" fmla="*/ 756495 w 1170491"/>
                <a:gd name="connsiteY13" fmla="*/ 743730 h 1745209"/>
                <a:gd name="connsiteX14" fmla="*/ 778549 w 1170491"/>
                <a:gd name="connsiteY14" fmla="*/ 739251 h 1745209"/>
                <a:gd name="connsiteX15" fmla="*/ 642848 w 1170491"/>
                <a:gd name="connsiteY15" fmla="*/ 588934 h 1745209"/>
                <a:gd name="connsiteX16" fmla="*/ 588421 w 1170491"/>
                <a:gd name="connsiteY16" fmla="*/ 580980 h 1745209"/>
                <a:gd name="connsiteX17" fmla="*/ 533817 w 1170491"/>
                <a:gd name="connsiteY17" fmla="*/ 0 h 1745209"/>
                <a:gd name="connsiteX18" fmla="*/ 703525 w 1170491"/>
                <a:gd name="connsiteY18" fmla="*/ 147127 h 1745209"/>
                <a:gd name="connsiteX19" fmla="*/ 562024 w 1170491"/>
                <a:gd name="connsiteY19" fmla="*/ 352718 h 1745209"/>
                <a:gd name="connsiteX20" fmla="*/ 701713 w 1170491"/>
                <a:gd name="connsiteY20" fmla="*/ 149764 h 1745209"/>
                <a:gd name="connsiteX21" fmla="*/ 920515 w 1170491"/>
                <a:gd name="connsiteY21" fmla="*/ 317877 h 1745209"/>
                <a:gd name="connsiteX22" fmla="*/ 910716 w 1170491"/>
                <a:gd name="connsiteY22" fmla="*/ 366417 h 1745209"/>
                <a:gd name="connsiteX23" fmla="*/ 920515 w 1170491"/>
                <a:gd name="connsiteY23" fmla="*/ 366418 h 1745209"/>
                <a:gd name="connsiteX24" fmla="*/ 920515 w 1170491"/>
                <a:gd name="connsiteY24" fmla="*/ 371433 h 1745209"/>
                <a:gd name="connsiteX25" fmla="*/ 1056877 w 1170491"/>
                <a:gd name="connsiteY25" fmla="*/ 525101 h 1745209"/>
                <a:gd name="connsiteX26" fmla="*/ 1047351 w 1170491"/>
                <a:gd name="connsiteY26" fmla="*/ 572282 h 1745209"/>
                <a:gd name="connsiteX27" fmla="*/ 1170491 w 1170491"/>
                <a:gd name="connsiteY27" fmla="*/ 756650 h 1745209"/>
                <a:gd name="connsiteX28" fmla="*/ 1127569 w 1170491"/>
                <a:gd name="connsiteY28" fmla="*/ 878235 h 1745209"/>
                <a:gd name="connsiteX29" fmla="*/ 954678 w 1170491"/>
                <a:gd name="connsiteY29" fmla="*/ 939840 h 1745209"/>
                <a:gd name="connsiteX30" fmla="*/ 947373 w 1170491"/>
                <a:gd name="connsiteY30" fmla="*/ 961469 h 1745209"/>
                <a:gd name="connsiteX31" fmla="*/ 1106746 w 1170491"/>
                <a:gd name="connsiteY31" fmla="*/ 928282 h 1745209"/>
                <a:gd name="connsiteX32" fmla="*/ 1138907 w 1170491"/>
                <a:gd name="connsiteY32" fmla="*/ 1028247 h 1745209"/>
                <a:gd name="connsiteX33" fmla="*/ 981133 w 1170491"/>
                <a:gd name="connsiteY33" fmla="*/ 1223220 h 1745209"/>
                <a:gd name="connsiteX34" fmla="*/ 777272 w 1170491"/>
                <a:gd name="connsiteY34" fmla="*/ 1134408 h 1745209"/>
                <a:gd name="connsiteX35" fmla="*/ 810210 w 1170491"/>
                <a:gd name="connsiteY35" fmla="*/ 1096167 h 1745209"/>
                <a:gd name="connsiteX36" fmla="*/ 806195 w 1170491"/>
                <a:gd name="connsiteY36" fmla="*/ 964175 h 1745209"/>
                <a:gd name="connsiteX37" fmla="*/ 787267 w 1170491"/>
                <a:gd name="connsiteY37" fmla="*/ 975103 h 1745209"/>
                <a:gd name="connsiteX38" fmla="*/ 791333 w 1170491"/>
                <a:gd name="connsiteY38" fmla="*/ 1085110 h 1745209"/>
                <a:gd name="connsiteX39" fmla="*/ 763385 w 1170491"/>
                <a:gd name="connsiteY39" fmla="*/ 1114320 h 1745209"/>
                <a:gd name="connsiteX40" fmla="*/ 744063 w 1170491"/>
                <a:gd name="connsiteY40" fmla="*/ 1119497 h 1745209"/>
                <a:gd name="connsiteX41" fmla="*/ 747716 w 1170491"/>
                <a:gd name="connsiteY41" fmla="*/ 1128718 h 1745209"/>
                <a:gd name="connsiteX42" fmla="*/ 693327 w 1170491"/>
                <a:gd name="connsiteY42" fmla="*/ 1140344 h 1745209"/>
                <a:gd name="connsiteX43" fmla="*/ 601213 w 1170491"/>
                <a:gd name="connsiteY43" fmla="*/ 1080185 h 1745209"/>
                <a:gd name="connsiteX44" fmla="*/ 582082 w 1170491"/>
                <a:gd name="connsiteY44" fmla="*/ 1090754 h 1745209"/>
                <a:gd name="connsiteX45" fmla="*/ 693051 w 1170491"/>
                <a:gd name="connsiteY45" fmla="*/ 1162221 h 1745209"/>
                <a:gd name="connsiteX46" fmla="*/ 755684 w 1170491"/>
                <a:gd name="connsiteY46" fmla="*/ 1148835 h 1745209"/>
                <a:gd name="connsiteX47" fmla="*/ 989751 w 1170491"/>
                <a:gd name="connsiteY47" fmla="*/ 1247587 h 1745209"/>
                <a:gd name="connsiteX48" fmla="*/ 1004488 w 1170491"/>
                <a:gd name="connsiteY48" fmla="*/ 1315531 h 1745209"/>
                <a:gd name="connsiteX49" fmla="*/ 920375 w 1170491"/>
                <a:gd name="connsiteY49" fmla="*/ 1473506 h 1745209"/>
                <a:gd name="connsiteX50" fmla="*/ 913116 w 1170491"/>
                <a:gd name="connsiteY50" fmla="*/ 1474079 h 1745209"/>
                <a:gd name="connsiteX51" fmla="*/ 766796 w 1170491"/>
                <a:gd name="connsiteY51" fmla="*/ 1371458 h 1745209"/>
                <a:gd name="connsiteX52" fmla="*/ 746323 w 1170491"/>
                <a:gd name="connsiteY52" fmla="*/ 1380801 h 1745209"/>
                <a:gd name="connsiteX53" fmla="*/ 909888 w 1170491"/>
                <a:gd name="connsiteY53" fmla="*/ 1496052 h 1745209"/>
                <a:gd name="connsiteX54" fmla="*/ 774838 w 1170491"/>
                <a:gd name="connsiteY54" fmla="*/ 1628054 h 1745209"/>
                <a:gd name="connsiteX55" fmla="*/ 571751 w 1170491"/>
                <a:gd name="connsiteY55" fmla="*/ 1552195 h 1745209"/>
                <a:gd name="connsiteX56" fmla="*/ 550649 w 1170491"/>
                <a:gd name="connsiteY56" fmla="*/ 1566422 h 1745209"/>
                <a:gd name="connsiteX57" fmla="*/ 685031 w 1170491"/>
                <a:gd name="connsiteY57" fmla="*/ 1648114 h 1745209"/>
                <a:gd name="connsiteX58" fmla="*/ 533818 w 1170491"/>
                <a:gd name="connsiteY58" fmla="*/ 1745209 h 1745209"/>
                <a:gd name="connsiteX59" fmla="*/ 372301 w 1170491"/>
                <a:gd name="connsiteY59" fmla="*/ 1619888 h 1745209"/>
                <a:gd name="connsiteX60" fmla="*/ 366380 w 1170491"/>
                <a:gd name="connsiteY60" fmla="*/ 1592106 h 1745209"/>
                <a:gd name="connsiteX61" fmla="*/ 250590 w 1170491"/>
                <a:gd name="connsiteY61" fmla="*/ 1443452 h 1745209"/>
                <a:gd name="connsiteX62" fmla="*/ 117260 w 1170491"/>
                <a:gd name="connsiteY62" fmla="*/ 1407178 h 1745209"/>
                <a:gd name="connsiteX63" fmla="*/ 90593 w 1170491"/>
                <a:gd name="connsiteY63" fmla="*/ 1192598 h 1745209"/>
                <a:gd name="connsiteX64" fmla="*/ 330760 w 1170491"/>
                <a:gd name="connsiteY64" fmla="*/ 1129474 h 1745209"/>
                <a:gd name="connsiteX65" fmla="*/ 344999 w 1170491"/>
                <a:gd name="connsiteY65" fmla="*/ 1132822 h 1745209"/>
                <a:gd name="connsiteX66" fmla="*/ 524987 w 1170491"/>
                <a:gd name="connsiteY66" fmla="*/ 1034051 h 1745209"/>
                <a:gd name="connsiteX67" fmla="*/ 505360 w 1170491"/>
                <a:gd name="connsiteY67" fmla="*/ 1023014 h 1745209"/>
                <a:gd name="connsiteX68" fmla="*/ 346243 w 1170491"/>
                <a:gd name="connsiteY68" fmla="*/ 1110339 h 1745209"/>
                <a:gd name="connsiteX69" fmla="*/ 202679 w 1170491"/>
                <a:gd name="connsiteY69" fmla="*/ 1003895 h 1745209"/>
                <a:gd name="connsiteX70" fmla="*/ 181967 w 1170491"/>
                <a:gd name="connsiteY70" fmla="*/ 1012696 h 1745209"/>
                <a:gd name="connsiteX71" fmla="*/ 305288 w 1170491"/>
                <a:gd name="connsiteY71" fmla="*/ 1123484 h 1745209"/>
                <a:gd name="connsiteX72" fmla="*/ 70961 w 1170491"/>
                <a:gd name="connsiteY72" fmla="*/ 1161909 h 1745209"/>
                <a:gd name="connsiteX73" fmla="*/ 56055 w 1170491"/>
                <a:gd name="connsiteY73" fmla="*/ 1153032 h 1745209"/>
                <a:gd name="connsiteX74" fmla="*/ 44214 w 1170491"/>
                <a:gd name="connsiteY74" fmla="*/ 911953 h 1745209"/>
                <a:gd name="connsiteX75" fmla="*/ 84073 w 1170491"/>
                <a:gd name="connsiteY75" fmla="*/ 882569 h 1745209"/>
                <a:gd name="connsiteX76" fmla="*/ 76811 w 1170491"/>
                <a:gd name="connsiteY76" fmla="*/ 875989 h 1745209"/>
                <a:gd name="connsiteX77" fmla="*/ 80179 w 1170491"/>
                <a:gd name="connsiteY77" fmla="*/ 872273 h 1745209"/>
                <a:gd name="connsiteX78" fmla="*/ 82340 w 1170491"/>
                <a:gd name="connsiteY78" fmla="*/ 666836 h 1745209"/>
                <a:gd name="connsiteX79" fmla="*/ 121082 w 1170491"/>
                <a:gd name="connsiteY79" fmla="*/ 638275 h 1745209"/>
                <a:gd name="connsiteX80" fmla="*/ 145805 w 1170491"/>
                <a:gd name="connsiteY80" fmla="*/ 430894 h 1745209"/>
                <a:gd name="connsiteX81" fmla="*/ 321878 w 1170491"/>
                <a:gd name="connsiteY81" fmla="*/ 383347 h 1745209"/>
                <a:gd name="connsiteX82" fmla="*/ 321111 w 1170491"/>
                <a:gd name="connsiteY82" fmla="*/ 357014 h 1745209"/>
                <a:gd name="connsiteX83" fmla="*/ 141180 w 1170491"/>
                <a:gd name="connsiteY83" fmla="*/ 399723 h 1745209"/>
                <a:gd name="connsiteX84" fmla="*/ 106816 w 1170491"/>
                <a:gd name="connsiteY84" fmla="*/ 291518 h 1745209"/>
                <a:gd name="connsiteX85" fmla="*/ 326327 w 1170491"/>
                <a:gd name="connsiteY85" fmla="*/ 72008 h 1745209"/>
                <a:gd name="connsiteX86" fmla="*/ 394659 w 1170491"/>
                <a:gd name="connsiteY86" fmla="*/ 83948 h 1745209"/>
                <a:gd name="connsiteX87" fmla="*/ 533817 w 1170491"/>
                <a:gd name="connsiteY87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44770 w 1170491"/>
                <a:gd name="connsiteY3" fmla="*/ 708640 h 1745209"/>
                <a:gd name="connsiteX4" fmla="*/ 523918 w 1170491"/>
                <a:gd name="connsiteY4" fmla="*/ 737799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63760 w 1170491"/>
                <a:gd name="connsiteY11" fmla="*/ 664437 h 1745209"/>
                <a:gd name="connsiteX12" fmla="*/ 637132 w 1170491"/>
                <a:gd name="connsiteY12" fmla="*/ 610714 h 1745209"/>
                <a:gd name="connsiteX13" fmla="*/ 775453 w 1170491"/>
                <a:gd name="connsiteY13" fmla="*/ 739852 h 1745209"/>
                <a:gd name="connsiteX14" fmla="*/ 778549 w 1170491"/>
                <a:gd name="connsiteY14" fmla="*/ 739251 h 1745209"/>
                <a:gd name="connsiteX15" fmla="*/ 642848 w 1170491"/>
                <a:gd name="connsiteY15" fmla="*/ 588934 h 1745209"/>
                <a:gd name="connsiteX16" fmla="*/ 588421 w 1170491"/>
                <a:gd name="connsiteY16" fmla="*/ 580980 h 1745209"/>
                <a:gd name="connsiteX17" fmla="*/ 533817 w 1170491"/>
                <a:gd name="connsiteY17" fmla="*/ 0 h 1745209"/>
                <a:gd name="connsiteX18" fmla="*/ 703525 w 1170491"/>
                <a:gd name="connsiteY18" fmla="*/ 147127 h 1745209"/>
                <a:gd name="connsiteX19" fmla="*/ 562024 w 1170491"/>
                <a:gd name="connsiteY19" fmla="*/ 352718 h 1745209"/>
                <a:gd name="connsiteX20" fmla="*/ 701713 w 1170491"/>
                <a:gd name="connsiteY20" fmla="*/ 149764 h 1745209"/>
                <a:gd name="connsiteX21" fmla="*/ 920515 w 1170491"/>
                <a:gd name="connsiteY21" fmla="*/ 317877 h 1745209"/>
                <a:gd name="connsiteX22" fmla="*/ 910716 w 1170491"/>
                <a:gd name="connsiteY22" fmla="*/ 366417 h 1745209"/>
                <a:gd name="connsiteX23" fmla="*/ 920515 w 1170491"/>
                <a:gd name="connsiteY23" fmla="*/ 366418 h 1745209"/>
                <a:gd name="connsiteX24" fmla="*/ 920515 w 1170491"/>
                <a:gd name="connsiteY24" fmla="*/ 371433 h 1745209"/>
                <a:gd name="connsiteX25" fmla="*/ 1056877 w 1170491"/>
                <a:gd name="connsiteY25" fmla="*/ 525101 h 1745209"/>
                <a:gd name="connsiteX26" fmla="*/ 1047351 w 1170491"/>
                <a:gd name="connsiteY26" fmla="*/ 572282 h 1745209"/>
                <a:gd name="connsiteX27" fmla="*/ 1170491 w 1170491"/>
                <a:gd name="connsiteY27" fmla="*/ 756650 h 1745209"/>
                <a:gd name="connsiteX28" fmla="*/ 1127569 w 1170491"/>
                <a:gd name="connsiteY28" fmla="*/ 878235 h 1745209"/>
                <a:gd name="connsiteX29" fmla="*/ 954678 w 1170491"/>
                <a:gd name="connsiteY29" fmla="*/ 939840 h 1745209"/>
                <a:gd name="connsiteX30" fmla="*/ 947373 w 1170491"/>
                <a:gd name="connsiteY30" fmla="*/ 961469 h 1745209"/>
                <a:gd name="connsiteX31" fmla="*/ 1106746 w 1170491"/>
                <a:gd name="connsiteY31" fmla="*/ 928282 h 1745209"/>
                <a:gd name="connsiteX32" fmla="*/ 1138907 w 1170491"/>
                <a:gd name="connsiteY32" fmla="*/ 1028247 h 1745209"/>
                <a:gd name="connsiteX33" fmla="*/ 981133 w 1170491"/>
                <a:gd name="connsiteY33" fmla="*/ 1223220 h 1745209"/>
                <a:gd name="connsiteX34" fmla="*/ 777272 w 1170491"/>
                <a:gd name="connsiteY34" fmla="*/ 1134408 h 1745209"/>
                <a:gd name="connsiteX35" fmla="*/ 810210 w 1170491"/>
                <a:gd name="connsiteY35" fmla="*/ 1096167 h 1745209"/>
                <a:gd name="connsiteX36" fmla="*/ 806195 w 1170491"/>
                <a:gd name="connsiteY36" fmla="*/ 964175 h 1745209"/>
                <a:gd name="connsiteX37" fmla="*/ 787267 w 1170491"/>
                <a:gd name="connsiteY37" fmla="*/ 975103 h 1745209"/>
                <a:gd name="connsiteX38" fmla="*/ 791333 w 1170491"/>
                <a:gd name="connsiteY38" fmla="*/ 1085110 h 1745209"/>
                <a:gd name="connsiteX39" fmla="*/ 763385 w 1170491"/>
                <a:gd name="connsiteY39" fmla="*/ 1114320 h 1745209"/>
                <a:gd name="connsiteX40" fmla="*/ 744063 w 1170491"/>
                <a:gd name="connsiteY40" fmla="*/ 1119497 h 1745209"/>
                <a:gd name="connsiteX41" fmla="*/ 747716 w 1170491"/>
                <a:gd name="connsiteY41" fmla="*/ 1128718 h 1745209"/>
                <a:gd name="connsiteX42" fmla="*/ 693327 w 1170491"/>
                <a:gd name="connsiteY42" fmla="*/ 1140344 h 1745209"/>
                <a:gd name="connsiteX43" fmla="*/ 601213 w 1170491"/>
                <a:gd name="connsiteY43" fmla="*/ 1080185 h 1745209"/>
                <a:gd name="connsiteX44" fmla="*/ 582082 w 1170491"/>
                <a:gd name="connsiteY44" fmla="*/ 1090754 h 1745209"/>
                <a:gd name="connsiteX45" fmla="*/ 693051 w 1170491"/>
                <a:gd name="connsiteY45" fmla="*/ 1162221 h 1745209"/>
                <a:gd name="connsiteX46" fmla="*/ 755684 w 1170491"/>
                <a:gd name="connsiteY46" fmla="*/ 1148835 h 1745209"/>
                <a:gd name="connsiteX47" fmla="*/ 989751 w 1170491"/>
                <a:gd name="connsiteY47" fmla="*/ 1247587 h 1745209"/>
                <a:gd name="connsiteX48" fmla="*/ 1004488 w 1170491"/>
                <a:gd name="connsiteY48" fmla="*/ 1315531 h 1745209"/>
                <a:gd name="connsiteX49" fmla="*/ 920375 w 1170491"/>
                <a:gd name="connsiteY49" fmla="*/ 1473506 h 1745209"/>
                <a:gd name="connsiteX50" fmla="*/ 913116 w 1170491"/>
                <a:gd name="connsiteY50" fmla="*/ 1474079 h 1745209"/>
                <a:gd name="connsiteX51" fmla="*/ 766796 w 1170491"/>
                <a:gd name="connsiteY51" fmla="*/ 1371458 h 1745209"/>
                <a:gd name="connsiteX52" fmla="*/ 746323 w 1170491"/>
                <a:gd name="connsiteY52" fmla="*/ 1380801 h 1745209"/>
                <a:gd name="connsiteX53" fmla="*/ 909888 w 1170491"/>
                <a:gd name="connsiteY53" fmla="*/ 1496052 h 1745209"/>
                <a:gd name="connsiteX54" fmla="*/ 774838 w 1170491"/>
                <a:gd name="connsiteY54" fmla="*/ 1628054 h 1745209"/>
                <a:gd name="connsiteX55" fmla="*/ 571751 w 1170491"/>
                <a:gd name="connsiteY55" fmla="*/ 1552195 h 1745209"/>
                <a:gd name="connsiteX56" fmla="*/ 550649 w 1170491"/>
                <a:gd name="connsiteY56" fmla="*/ 1566422 h 1745209"/>
                <a:gd name="connsiteX57" fmla="*/ 685031 w 1170491"/>
                <a:gd name="connsiteY57" fmla="*/ 1648114 h 1745209"/>
                <a:gd name="connsiteX58" fmla="*/ 533818 w 1170491"/>
                <a:gd name="connsiteY58" fmla="*/ 1745209 h 1745209"/>
                <a:gd name="connsiteX59" fmla="*/ 372301 w 1170491"/>
                <a:gd name="connsiteY59" fmla="*/ 1619888 h 1745209"/>
                <a:gd name="connsiteX60" fmla="*/ 366380 w 1170491"/>
                <a:gd name="connsiteY60" fmla="*/ 1592106 h 1745209"/>
                <a:gd name="connsiteX61" fmla="*/ 250590 w 1170491"/>
                <a:gd name="connsiteY61" fmla="*/ 1443452 h 1745209"/>
                <a:gd name="connsiteX62" fmla="*/ 117260 w 1170491"/>
                <a:gd name="connsiteY62" fmla="*/ 1407178 h 1745209"/>
                <a:gd name="connsiteX63" fmla="*/ 90593 w 1170491"/>
                <a:gd name="connsiteY63" fmla="*/ 1192598 h 1745209"/>
                <a:gd name="connsiteX64" fmla="*/ 330760 w 1170491"/>
                <a:gd name="connsiteY64" fmla="*/ 1129474 h 1745209"/>
                <a:gd name="connsiteX65" fmla="*/ 344999 w 1170491"/>
                <a:gd name="connsiteY65" fmla="*/ 1132822 h 1745209"/>
                <a:gd name="connsiteX66" fmla="*/ 524987 w 1170491"/>
                <a:gd name="connsiteY66" fmla="*/ 1034051 h 1745209"/>
                <a:gd name="connsiteX67" fmla="*/ 505360 w 1170491"/>
                <a:gd name="connsiteY67" fmla="*/ 1023014 h 1745209"/>
                <a:gd name="connsiteX68" fmla="*/ 346243 w 1170491"/>
                <a:gd name="connsiteY68" fmla="*/ 1110339 h 1745209"/>
                <a:gd name="connsiteX69" fmla="*/ 202679 w 1170491"/>
                <a:gd name="connsiteY69" fmla="*/ 1003895 h 1745209"/>
                <a:gd name="connsiteX70" fmla="*/ 181967 w 1170491"/>
                <a:gd name="connsiteY70" fmla="*/ 1012696 h 1745209"/>
                <a:gd name="connsiteX71" fmla="*/ 305288 w 1170491"/>
                <a:gd name="connsiteY71" fmla="*/ 1123484 h 1745209"/>
                <a:gd name="connsiteX72" fmla="*/ 70961 w 1170491"/>
                <a:gd name="connsiteY72" fmla="*/ 1161909 h 1745209"/>
                <a:gd name="connsiteX73" fmla="*/ 56055 w 1170491"/>
                <a:gd name="connsiteY73" fmla="*/ 1153032 h 1745209"/>
                <a:gd name="connsiteX74" fmla="*/ 44214 w 1170491"/>
                <a:gd name="connsiteY74" fmla="*/ 911953 h 1745209"/>
                <a:gd name="connsiteX75" fmla="*/ 84073 w 1170491"/>
                <a:gd name="connsiteY75" fmla="*/ 882569 h 1745209"/>
                <a:gd name="connsiteX76" fmla="*/ 76811 w 1170491"/>
                <a:gd name="connsiteY76" fmla="*/ 875989 h 1745209"/>
                <a:gd name="connsiteX77" fmla="*/ 80179 w 1170491"/>
                <a:gd name="connsiteY77" fmla="*/ 872273 h 1745209"/>
                <a:gd name="connsiteX78" fmla="*/ 82340 w 1170491"/>
                <a:gd name="connsiteY78" fmla="*/ 666836 h 1745209"/>
                <a:gd name="connsiteX79" fmla="*/ 121082 w 1170491"/>
                <a:gd name="connsiteY79" fmla="*/ 638275 h 1745209"/>
                <a:gd name="connsiteX80" fmla="*/ 145805 w 1170491"/>
                <a:gd name="connsiteY80" fmla="*/ 430894 h 1745209"/>
                <a:gd name="connsiteX81" fmla="*/ 321878 w 1170491"/>
                <a:gd name="connsiteY81" fmla="*/ 383347 h 1745209"/>
                <a:gd name="connsiteX82" fmla="*/ 321111 w 1170491"/>
                <a:gd name="connsiteY82" fmla="*/ 357014 h 1745209"/>
                <a:gd name="connsiteX83" fmla="*/ 141180 w 1170491"/>
                <a:gd name="connsiteY83" fmla="*/ 399723 h 1745209"/>
                <a:gd name="connsiteX84" fmla="*/ 106816 w 1170491"/>
                <a:gd name="connsiteY84" fmla="*/ 291518 h 1745209"/>
                <a:gd name="connsiteX85" fmla="*/ 326327 w 1170491"/>
                <a:gd name="connsiteY85" fmla="*/ 72008 h 1745209"/>
                <a:gd name="connsiteX86" fmla="*/ 394659 w 1170491"/>
                <a:gd name="connsiteY86" fmla="*/ 83948 h 1745209"/>
                <a:gd name="connsiteX87" fmla="*/ 533817 w 1170491"/>
                <a:gd name="connsiteY87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44770 w 1170491"/>
                <a:gd name="connsiteY3" fmla="*/ 708640 h 1745209"/>
                <a:gd name="connsiteX4" fmla="*/ 523918 w 1170491"/>
                <a:gd name="connsiteY4" fmla="*/ 737799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637132 w 1170491"/>
                <a:gd name="connsiteY12" fmla="*/ 610714 h 1745209"/>
                <a:gd name="connsiteX13" fmla="*/ 775453 w 1170491"/>
                <a:gd name="connsiteY13" fmla="*/ 739852 h 1745209"/>
                <a:gd name="connsiteX14" fmla="*/ 778549 w 1170491"/>
                <a:gd name="connsiteY14" fmla="*/ 739251 h 1745209"/>
                <a:gd name="connsiteX15" fmla="*/ 642848 w 1170491"/>
                <a:gd name="connsiteY15" fmla="*/ 588934 h 1745209"/>
                <a:gd name="connsiteX16" fmla="*/ 588421 w 1170491"/>
                <a:gd name="connsiteY16" fmla="*/ 580980 h 1745209"/>
                <a:gd name="connsiteX17" fmla="*/ 533817 w 1170491"/>
                <a:gd name="connsiteY17" fmla="*/ 0 h 1745209"/>
                <a:gd name="connsiteX18" fmla="*/ 703525 w 1170491"/>
                <a:gd name="connsiteY18" fmla="*/ 147127 h 1745209"/>
                <a:gd name="connsiteX19" fmla="*/ 562024 w 1170491"/>
                <a:gd name="connsiteY19" fmla="*/ 352718 h 1745209"/>
                <a:gd name="connsiteX20" fmla="*/ 701713 w 1170491"/>
                <a:gd name="connsiteY20" fmla="*/ 149764 h 1745209"/>
                <a:gd name="connsiteX21" fmla="*/ 920515 w 1170491"/>
                <a:gd name="connsiteY21" fmla="*/ 317877 h 1745209"/>
                <a:gd name="connsiteX22" fmla="*/ 910716 w 1170491"/>
                <a:gd name="connsiteY22" fmla="*/ 366417 h 1745209"/>
                <a:gd name="connsiteX23" fmla="*/ 920515 w 1170491"/>
                <a:gd name="connsiteY23" fmla="*/ 366418 h 1745209"/>
                <a:gd name="connsiteX24" fmla="*/ 920515 w 1170491"/>
                <a:gd name="connsiteY24" fmla="*/ 371433 h 1745209"/>
                <a:gd name="connsiteX25" fmla="*/ 1056877 w 1170491"/>
                <a:gd name="connsiteY25" fmla="*/ 525101 h 1745209"/>
                <a:gd name="connsiteX26" fmla="*/ 1047351 w 1170491"/>
                <a:gd name="connsiteY26" fmla="*/ 572282 h 1745209"/>
                <a:gd name="connsiteX27" fmla="*/ 1170491 w 1170491"/>
                <a:gd name="connsiteY27" fmla="*/ 756650 h 1745209"/>
                <a:gd name="connsiteX28" fmla="*/ 1127569 w 1170491"/>
                <a:gd name="connsiteY28" fmla="*/ 878235 h 1745209"/>
                <a:gd name="connsiteX29" fmla="*/ 954678 w 1170491"/>
                <a:gd name="connsiteY29" fmla="*/ 939840 h 1745209"/>
                <a:gd name="connsiteX30" fmla="*/ 947373 w 1170491"/>
                <a:gd name="connsiteY30" fmla="*/ 961469 h 1745209"/>
                <a:gd name="connsiteX31" fmla="*/ 1106746 w 1170491"/>
                <a:gd name="connsiteY31" fmla="*/ 928282 h 1745209"/>
                <a:gd name="connsiteX32" fmla="*/ 1138907 w 1170491"/>
                <a:gd name="connsiteY32" fmla="*/ 1028247 h 1745209"/>
                <a:gd name="connsiteX33" fmla="*/ 981133 w 1170491"/>
                <a:gd name="connsiteY33" fmla="*/ 1223220 h 1745209"/>
                <a:gd name="connsiteX34" fmla="*/ 777272 w 1170491"/>
                <a:gd name="connsiteY34" fmla="*/ 1134408 h 1745209"/>
                <a:gd name="connsiteX35" fmla="*/ 810210 w 1170491"/>
                <a:gd name="connsiteY35" fmla="*/ 1096167 h 1745209"/>
                <a:gd name="connsiteX36" fmla="*/ 806195 w 1170491"/>
                <a:gd name="connsiteY36" fmla="*/ 964175 h 1745209"/>
                <a:gd name="connsiteX37" fmla="*/ 787267 w 1170491"/>
                <a:gd name="connsiteY37" fmla="*/ 975103 h 1745209"/>
                <a:gd name="connsiteX38" fmla="*/ 791333 w 1170491"/>
                <a:gd name="connsiteY38" fmla="*/ 1085110 h 1745209"/>
                <a:gd name="connsiteX39" fmla="*/ 763385 w 1170491"/>
                <a:gd name="connsiteY39" fmla="*/ 1114320 h 1745209"/>
                <a:gd name="connsiteX40" fmla="*/ 744063 w 1170491"/>
                <a:gd name="connsiteY40" fmla="*/ 1119497 h 1745209"/>
                <a:gd name="connsiteX41" fmla="*/ 747716 w 1170491"/>
                <a:gd name="connsiteY41" fmla="*/ 1128718 h 1745209"/>
                <a:gd name="connsiteX42" fmla="*/ 693327 w 1170491"/>
                <a:gd name="connsiteY42" fmla="*/ 1140344 h 1745209"/>
                <a:gd name="connsiteX43" fmla="*/ 601213 w 1170491"/>
                <a:gd name="connsiteY43" fmla="*/ 1080185 h 1745209"/>
                <a:gd name="connsiteX44" fmla="*/ 582082 w 1170491"/>
                <a:gd name="connsiteY44" fmla="*/ 1090754 h 1745209"/>
                <a:gd name="connsiteX45" fmla="*/ 693051 w 1170491"/>
                <a:gd name="connsiteY45" fmla="*/ 1162221 h 1745209"/>
                <a:gd name="connsiteX46" fmla="*/ 755684 w 1170491"/>
                <a:gd name="connsiteY46" fmla="*/ 1148835 h 1745209"/>
                <a:gd name="connsiteX47" fmla="*/ 989751 w 1170491"/>
                <a:gd name="connsiteY47" fmla="*/ 1247587 h 1745209"/>
                <a:gd name="connsiteX48" fmla="*/ 1004488 w 1170491"/>
                <a:gd name="connsiteY48" fmla="*/ 1315531 h 1745209"/>
                <a:gd name="connsiteX49" fmla="*/ 920375 w 1170491"/>
                <a:gd name="connsiteY49" fmla="*/ 1473506 h 1745209"/>
                <a:gd name="connsiteX50" fmla="*/ 913116 w 1170491"/>
                <a:gd name="connsiteY50" fmla="*/ 1474079 h 1745209"/>
                <a:gd name="connsiteX51" fmla="*/ 766796 w 1170491"/>
                <a:gd name="connsiteY51" fmla="*/ 1371458 h 1745209"/>
                <a:gd name="connsiteX52" fmla="*/ 746323 w 1170491"/>
                <a:gd name="connsiteY52" fmla="*/ 1380801 h 1745209"/>
                <a:gd name="connsiteX53" fmla="*/ 909888 w 1170491"/>
                <a:gd name="connsiteY53" fmla="*/ 1496052 h 1745209"/>
                <a:gd name="connsiteX54" fmla="*/ 774838 w 1170491"/>
                <a:gd name="connsiteY54" fmla="*/ 1628054 h 1745209"/>
                <a:gd name="connsiteX55" fmla="*/ 571751 w 1170491"/>
                <a:gd name="connsiteY55" fmla="*/ 1552195 h 1745209"/>
                <a:gd name="connsiteX56" fmla="*/ 550649 w 1170491"/>
                <a:gd name="connsiteY56" fmla="*/ 1566422 h 1745209"/>
                <a:gd name="connsiteX57" fmla="*/ 685031 w 1170491"/>
                <a:gd name="connsiteY57" fmla="*/ 1648114 h 1745209"/>
                <a:gd name="connsiteX58" fmla="*/ 533818 w 1170491"/>
                <a:gd name="connsiteY58" fmla="*/ 1745209 h 1745209"/>
                <a:gd name="connsiteX59" fmla="*/ 372301 w 1170491"/>
                <a:gd name="connsiteY59" fmla="*/ 1619888 h 1745209"/>
                <a:gd name="connsiteX60" fmla="*/ 366380 w 1170491"/>
                <a:gd name="connsiteY60" fmla="*/ 1592106 h 1745209"/>
                <a:gd name="connsiteX61" fmla="*/ 250590 w 1170491"/>
                <a:gd name="connsiteY61" fmla="*/ 1443452 h 1745209"/>
                <a:gd name="connsiteX62" fmla="*/ 117260 w 1170491"/>
                <a:gd name="connsiteY62" fmla="*/ 1407178 h 1745209"/>
                <a:gd name="connsiteX63" fmla="*/ 90593 w 1170491"/>
                <a:gd name="connsiteY63" fmla="*/ 1192598 h 1745209"/>
                <a:gd name="connsiteX64" fmla="*/ 330760 w 1170491"/>
                <a:gd name="connsiteY64" fmla="*/ 1129474 h 1745209"/>
                <a:gd name="connsiteX65" fmla="*/ 344999 w 1170491"/>
                <a:gd name="connsiteY65" fmla="*/ 1132822 h 1745209"/>
                <a:gd name="connsiteX66" fmla="*/ 524987 w 1170491"/>
                <a:gd name="connsiteY66" fmla="*/ 1034051 h 1745209"/>
                <a:gd name="connsiteX67" fmla="*/ 505360 w 1170491"/>
                <a:gd name="connsiteY67" fmla="*/ 1023014 h 1745209"/>
                <a:gd name="connsiteX68" fmla="*/ 346243 w 1170491"/>
                <a:gd name="connsiteY68" fmla="*/ 1110339 h 1745209"/>
                <a:gd name="connsiteX69" fmla="*/ 202679 w 1170491"/>
                <a:gd name="connsiteY69" fmla="*/ 1003895 h 1745209"/>
                <a:gd name="connsiteX70" fmla="*/ 181967 w 1170491"/>
                <a:gd name="connsiteY70" fmla="*/ 1012696 h 1745209"/>
                <a:gd name="connsiteX71" fmla="*/ 305288 w 1170491"/>
                <a:gd name="connsiteY71" fmla="*/ 1123484 h 1745209"/>
                <a:gd name="connsiteX72" fmla="*/ 70961 w 1170491"/>
                <a:gd name="connsiteY72" fmla="*/ 1161909 h 1745209"/>
                <a:gd name="connsiteX73" fmla="*/ 56055 w 1170491"/>
                <a:gd name="connsiteY73" fmla="*/ 1153032 h 1745209"/>
                <a:gd name="connsiteX74" fmla="*/ 44214 w 1170491"/>
                <a:gd name="connsiteY74" fmla="*/ 911953 h 1745209"/>
                <a:gd name="connsiteX75" fmla="*/ 84073 w 1170491"/>
                <a:gd name="connsiteY75" fmla="*/ 882569 h 1745209"/>
                <a:gd name="connsiteX76" fmla="*/ 76811 w 1170491"/>
                <a:gd name="connsiteY76" fmla="*/ 875989 h 1745209"/>
                <a:gd name="connsiteX77" fmla="*/ 80179 w 1170491"/>
                <a:gd name="connsiteY77" fmla="*/ 872273 h 1745209"/>
                <a:gd name="connsiteX78" fmla="*/ 82340 w 1170491"/>
                <a:gd name="connsiteY78" fmla="*/ 666836 h 1745209"/>
                <a:gd name="connsiteX79" fmla="*/ 121082 w 1170491"/>
                <a:gd name="connsiteY79" fmla="*/ 638275 h 1745209"/>
                <a:gd name="connsiteX80" fmla="*/ 145805 w 1170491"/>
                <a:gd name="connsiteY80" fmla="*/ 430894 h 1745209"/>
                <a:gd name="connsiteX81" fmla="*/ 321878 w 1170491"/>
                <a:gd name="connsiteY81" fmla="*/ 383347 h 1745209"/>
                <a:gd name="connsiteX82" fmla="*/ 321111 w 1170491"/>
                <a:gd name="connsiteY82" fmla="*/ 357014 h 1745209"/>
                <a:gd name="connsiteX83" fmla="*/ 141180 w 1170491"/>
                <a:gd name="connsiteY83" fmla="*/ 399723 h 1745209"/>
                <a:gd name="connsiteX84" fmla="*/ 106816 w 1170491"/>
                <a:gd name="connsiteY84" fmla="*/ 291518 h 1745209"/>
                <a:gd name="connsiteX85" fmla="*/ 326327 w 1170491"/>
                <a:gd name="connsiteY85" fmla="*/ 72008 h 1745209"/>
                <a:gd name="connsiteX86" fmla="*/ 394659 w 1170491"/>
                <a:gd name="connsiteY86" fmla="*/ 83948 h 1745209"/>
                <a:gd name="connsiteX87" fmla="*/ 533817 w 1170491"/>
                <a:gd name="connsiteY87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44770 w 1170491"/>
                <a:gd name="connsiteY3" fmla="*/ 708640 h 1745209"/>
                <a:gd name="connsiteX4" fmla="*/ 523918 w 1170491"/>
                <a:gd name="connsiteY4" fmla="*/ 737799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633453 w 1170491"/>
                <a:gd name="connsiteY12" fmla="*/ 579864 h 1745209"/>
                <a:gd name="connsiteX13" fmla="*/ 775453 w 1170491"/>
                <a:gd name="connsiteY13" fmla="*/ 739852 h 1745209"/>
                <a:gd name="connsiteX14" fmla="*/ 778549 w 1170491"/>
                <a:gd name="connsiteY14" fmla="*/ 739251 h 1745209"/>
                <a:gd name="connsiteX15" fmla="*/ 642848 w 1170491"/>
                <a:gd name="connsiteY15" fmla="*/ 588934 h 1745209"/>
                <a:gd name="connsiteX16" fmla="*/ 588421 w 1170491"/>
                <a:gd name="connsiteY16" fmla="*/ 580980 h 1745209"/>
                <a:gd name="connsiteX17" fmla="*/ 533817 w 1170491"/>
                <a:gd name="connsiteY17" fmla="*/ 0 h 1745209"/>
                <a:gd name="connsiteX18" fmla="*/ 703525 w 1170491"/>
                <a:gd name="connsiteY18" fmla="*/ 147127 h 1745209"/>
                <a:gd name="connsiteX19" fmla="*/ 562024 w 1170491"/>
                <a:gd name="connsiteY19" fmla="*/ 352718 h 1745209"/>
                <a:gd name="connsiteX20" fmla="*/ 701713 w 1170491"/>
                <a:gd name="connsiteY20" fmla="*/ 149764 h 1745209"/>
                <a:gd name="connsiteX21" fmla="*/ 920515 w 1170491"/>
                <a:gd name="connsiteY21" fmla="*/ 317877 h 1745209"/>
                <a:gd name="connsiteX22" fmla="*/ 910716 w 1170491"/>
                <a:gd name="connsiteY22" fmla="*/ 366417 h 1745209"/>
                <a:gd name="connsiteX23" fmla="*/ 920515 w 1170491"/>
                <a:gd name="connsiteY23" fmla="*/ 366418 h 1745209"/>
                <a:gd name="connsiteX24" fmla="*/ 920515 w 1170491"/>
                <a:gd name="connsiteY24" fmla="*/ 371433 h 1745209"/>
                <a:gd name="connsiteX25" fmla="*/ 1056877 w 1170491"/>
                <a:gd name="connsiteY25" fmla="*/ 525101 h 1745209"/>
                <a:gd name="connsiteX26" fmla="*/ 1047351 w 1170491"/>
                <a:gd name="connsiteY26" fmla="*/ 572282 h 1745209"/>
                <a:gd name="connsiteX27" fmla="*/ 1170491 w 1170491"/>
                <a:gd name="connsiteY27" fmla="*/ 756650 h 1745209"/>
                <a:gd name="connsiteX28" fmla="*/ 1127569 w 1170491"/>
                <a:gd name="connsiteY28" fmla="*/ 878235 h 1745209"/>
                <a:gd name="connsiteX29" fmla="*/ 954678 w 1170491"/>
                <a:gd name="connsiteY29" fmla="*/ 939840 h 1745209"/>
                <a:gd name="connsiteX30" fmla="*/ 947373 w 1170491"/>
                <a:gd name="connsiteY30" fmla="*/ 961469 h 1745209"/>
                <a:gd name="connsiteX31" fmla="*/ 1106746 w 1170491"/>
                <a:gd name="connsiteY31" fmla="*/ 928282 h 1745209"/>
                <a:gd name="connsiteX32" fmla="*/ 1138907 w 1170491"/>
                <a:gd name="connsiteY32" fmla="*/ 1028247 h 1745209"/>
                <a:gd name="connsiteX33" fmla="*/ 981133 w 1170491"/>
                <a:gd name="connsiteY33" fmla="*/ 1223220 h 1745209"/>
                <a:gd name="connsiteX34" fmla="*/ 777272 w 1170491"/>
                <a:gd name="connsiteY34" fmla="*/ 1134408 h 1745209"/>
                <a:gd name="connsiteX35" fmla="*/ 810210 w 1170491"/>
                <a:gd name="connsiteY35" fmla="*/ 1096167 h 1745209"/>
                <a:gd name="connsiteX36" fmla="*/ 806195 w 1170491"/>
                <a:gd name="connsiteY36" fmla="*/ 964175 h 1745209"/>
                <a:gd name="connsiteX37" fmla="*/ 787267 w 1170491"/>
                <a:gd name="connsiteY37" fmla="*/ 975103 h 1745209"/>
                <a:gd name="connsiteX38" fmla="*/ 791333 w 1170491"/>
                <a:gd name="connsiteY38" fmla="*/ 1085110 h 1745209"/>
                <a:gd name="connsiteX39" fmla="*/ 763385 w 1170491"/>
                <a:gd name="connsiteY39" fmla="*/ 1114320 h 1745209"/>
                <a:gd name="connsiteX40" fmla="*/ 744063 w 1170491"/>
                <a:gd name="connsiteY40" fmla="*/ 1119497 h 1745209"/>
                <a:gd name="connsiteX41" fmla="*/ 747716 w 1170491"/>
                <a:gd name="connsiteY41" fmla="*/ 1128718 h 1745209"/>
                <a:gd name="connsiteX42" fmla="*/ 693327 w 1170491"/>
                <a:gd name="connsiteY42" fmla="*/ 1140344 h 1745209"/>
                <a:gd name="connsiteX43" fmla="*/ 601213 w 1170491"/>
                <a:gd name="connsiteY43" fmla="*/ 1080185 h 1745209"/>
                <a:gd name="connsiteX44" fmla="*/ 582082 w 1170491"/>
                <a:gd name="connsiteY44" fmla="*/ 1090754 h 1745209"/>
                <a:gd name="connsiteX45" fmla="*/ 693051 w 1170491"/>
                <a:gd name="connsiteY45" fmla="*/ 1162221 h 1745209"/>
                <a:gd name="connsiteX46" fmla="*/ 755684 w 1170491"/>
                <a:gd name="connsiteY46" fmla="*/ 1148835 h 1745209"/>
                <a:gd name="connsiteX47" fmla="*/ 989751 w 1170491"/>
                <a:gd name="connsiteY47" fmla="*/ 1247587 h 1745209"/>
                <a:gd name="connsiteX48" fmla="*/ 1004488 w 1170491"/>
                <a:gd name="connsiteY48" fmla="*/ 1315531 h 1745209"/>
                <a:gd name="connsiteX49" fmla="*/ 920375 w 1170491"/>
                <a:gd name="connsiteY49" fmla="*/ 1473506 h 1745209"/>
                <a:gd name="connsiteX50" fmla="*/ 913116 w 1170491"/>
                <a:gd name="connsiteY50" fmla="*/ 1474079 h 1745209"/>
                <a:gd name="connsiteX51" fmla="*/ 766796 w 1170491"/>
                <a:gd name="connsiteY51" fmla="*/ 1371458 h 1745209"/>
                <a:gd name="connsiteX52" fmla="*/ 746323 w 1170491"/>
                <a:gd name="connsiteY52" fmla="*/ 1380801 h 1745209"/>
                <a:gd name="connsiteX53" fmla="*/ 909888 w 1170491"/>
                <a:gd name="connsiteY53" fmla="*/ 1496052 h 1745209"/>
                <a:gd name="connsiteX54" fmla="*/ 774838 w 1170491"/>
                <a:gd name="connsiteY54" fmla="*/ 1628054 h 1745209"/>
                <a:gd name="connsiteX55" fmla="*/ 571751 w 1170491"/>
                <a:gd name="connsiteY55" fmla="*/ 1552195 h 1745209"/>
                <a:gd name="connsiteX56" fmla="*/ 550649 w 1170491"/>
                <a:gd name="connsiteY56" fmla="*/ 1566422 h 1745209"/>
                <a:gd name="connsiteX57" fmla="*/ 685031 w 1170491"/>
                <a:gd name="connsiteY57" fmla="*/ 1648114 h 1745209"/>
                <a:gd name="connsiteX58" fmla="*/ 533818 w 1170491"/>
                <a:gd name="connsiteY58" fmla="*/ 1745209 h 1745209"/>
                <a:gd name="connsiteX59" fmla="*/ 372301 w 1170491"/>
                <a:gd name="connsiteY59" fmla="*/ 1619888 h 1745209"/>
                <a:gd name="connsiteX60" fmla="*/ 366380 w 1170491"/>
                <a:gd name="connsiteY60" fmla="*/ 1592106 h 1745209"/>
                <a:gd name="connsiteX61" fmla="*/ 250590 w 1170491"/>
                <a:gd name="connsiteY61" fmla="*/ 1443452 h 1745209"/>
                <a:gd name="connsiteX62" fmla="*/ 117260 w 1170491"/>
                <a:gd name="connsiteY62" fmla="*/ 1407178 h 1745209"/>
                <a:gd name="connsiteX63" fmla="*/ 90593 w 1170491"/>
                <a:gd name="connsiteY63" fmla="*/ 1192598 h 1745209"/>
                <a:gd name="connsiteX64" fmla="*/ 330760 w 1170491"/>
                <a:gd name="connsiteY64" fmla="*/ 1129474 h 1745209"/>
                <a:gd name="connsiteX65" fmla="*/ 344999 w 1170491"/>
                <a:gd name="connsiteY65" fmla="*/ 1132822 h 1745209"/>
                <a:gd name="connsiteX66" fmla="*/ 524987 w 1170491"/>
                <a:gd name="connsiteY66" fmla="*/ 1034051 h 1745209"/>
                <a:gd name="connsiteX67" fmla="*/ 505360 w 1170491"/>
                <a:gd name="connsiteY67" fmla="*/ 1023014 h 1745209"/>
                <a:gd name="connsiteX68" fmla="*/ 346243 w 1170491"/>
                <a:gd name="connsiteY68" fmla="*/ 1110339 h 1745209"/>
                <a:gd name="connsiteX69" fmla="*/ 202679 w 1170491"/>
                <a:gd name="connsiteY69" fmla="*/ 1003895 h 1745209"/>
                <a:gd name="connsiteX70" fmla="*/ 181967 w 1170491"/>
                <a:gd name="connsiteY70" fmla="*/ 1012696 h 1745209"/>
                <a:gd name="connsiteX71" fmla="*/ 305288 w 1170491"/>
                <a:gd name="connsiteY71" fmla="*/ 1123484 h 1745209"/>
                <a:gd name="connsiteX72" fmla="*/ 70961 w 1170491"/>
                <a:gd name="connsiteY72" fmla="*/ 1161909 h 1745209"/>
                <a:gd name="connsiteX73" fmla="*/ 56055 w 1170491"/>
                <a:gd name="connsiteY73" fmla="*/ 1153032 h 1745209"/>
                <a:gd name="connsiteX74" fmla="*/ 44214 w 1170491"/>
                <a:gd name="connsiteY74" fmla="*/ 911953 h 1745209"/>
                <a:gd name="connsiteX75" fmla="*/ 84073 w 1170491"/>
                <a:gd name="connsiteY75" fmla="*/ 882569 h 1745209"/>
                <a:gd name="connsiteX76" fmla="*/ 76811 w 1170491"/>
                <a:gd name="connsiteY76" fmla="*/ 875989 h 1745209"/>
                <a:gd name="connsiteX77" fmla="*/ 80179 w 1170491"/>
                <a:gd name="connsiteY77" fmla="*/ 872273 h 1745209"/>
                <a:gd name="connsiteX78" fmla="*/ 82340 w 1170491"/>
                <a:gd name="connsiteY78" fmla="*/ 666836 h 1745209"/>
                <a:gd name="connsiteX79" fmla="*/ 121082 w 1170491"/>
                <a:gd name="connsiteY79" fmla="*/ 638275 h 1745209"/>
                <a:gd name="connsiteX80" fmla="*/ 145805 w 1170491"/>
                <a:gd name="connsiteY80" fmla="*/ 430894 h 1745209"/>
                <a:gd name="connsiteX81" fmla="*/ 321878 w 1170491"/>
                <a:gd name="connsiteY81" fmla="*/ 383347 h 1745209"/>
                <a:gd name="connsiteX82" fmla="*/ 321111 w 1170491"/>
                <a:gd name="connsiteY82" fmla="*/ 357014 h 1745209"/>
                <a:gd name="connsiteX83" fmla="*/ 141180 w 1170491"/>
                <a:gd name="connsiteY83" fmla="*/ 399723 h 1745209"/>
                <a:gd name="connsiteX84" fmla="*/ 106816 w 1170491"/>
                <a:gd name="connsiteY84" fmla="*/ 291518 h 1745209"/>
                <a:gd name="connsiteX85" fmla="*/ 326327 w 1170491"/>
                <a:gd name="connsiteY85" fmla="*/ 72008 h 1745209"/>
                <a:gd name="connsiteX86" fmla="*/ 394659 w 1170491"/>
                <a:gd name="connsiteY86" fmla="*/ 83948 h 1745209"/>
                <a:gd name="connsiteX87" fmla="*/ 533817 w 1170491"/>
                <a:gd name="connsiteY87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44770 w 1170491"/>
                <a:gd name="connsiteY3" fmla="*/ 708640 h 1745209"/>
                <a:gd name="connsiteX4" fmla="*/ 523918 w 1170491"/>
                <a:gd name="connsiteY4" fmla="*/ 737799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626661 w 1170491"/>
                <a:gd name="connsiteY12" fmla="*/ 588497 h 1745209"/>
                <a:gd name="connsiteX13" fmla="*/ 775453 w 1170491"/>
                <a:gd name="connsiteY13" fmla="*/ 739852 h 1745209"/>
                <a:gd name="connsiteX14" fmla="*/ 778549 w 1170491"/>
                <a:gd name="connsiteY14" fmla="*/ 739251 h 1745209"/>
                <a:gd name="connsiteX15" fmla="*/ 642848 w 1170491"/>
                <a:gd name="connsiteY15" fmla="*/ 588934 h 1745209"/>
                <a:gd name="connsiteX16" fmla="*/ 588421 w 1170491"/>
                <a:gd name="connsiteY16" fmla="*/ 580980 h 1745209"/>
                <a:gd name="connsiteX17" fmla="*/ 533817 w 1170491"/>
                <a:gd name="connsiteY17" fmla="*/ 0 h 1745209"/>
                <a:gd name="connsiteX18" fmla="*/ 703525 w 1170491"/>
                <a:gd name="connsiteY18" fmla="*/ 147127 h 1745209"/>
                <a:gd name="connsiteX19" fmla="*/ 562024 w 1170491"/>
                <a:gd name="connsiteY19" fmla="*/ 352718 h 1745209"/>
                <a:gd name="connsiteX20" fmla="*/ 701713 w 1170491"/>
                <a:gd name="connsiteY20" fmla="*/ 149764 h 1745209"/>
                <a:gd name="connsiteX21" fmla="*/ 920515 w 1170491"/>
                <a:gd name="connsiteY21" fmla="*/ 317877 h 1745209"/>
                <a:gd name="connsiteX22" fmla="*/ 910716 w 1170491"/>
                <a:gd name="connsiteY22" fmla="*/ 366417 h 1745209"/>
                <a:gd name="connsiteX23" fmla="*/ 920515 w 1170491"/>
                <a:gd name="connsiteY23" fmla="*/ 366418 h 1745209"/>
                <a:gd name="connsiteX24" fmla="*/ 920515 w 1170491"/>
                <a:gd name="connsiteY24" fmla="*/ 371433 h 1745209"/>
                <a:gd name="connsiteX25" fmla="*/ 1056877 w 1170491"/>
                <a:gd name="connsiteY25" fmla="*/ 525101 h 1745209"/>
                <a:gd name="connsiteX26" fmla="*/ 1047351 w 1170491"/>
                <a:gd name="connsiteY26" fmla="*/ 572282 h 1745209"/>
                <a:gd name="connsiteX27" fmla="*/ 1170491 w 1170491"/>
                <a:gd name="connsiteY27" fmla="*/ 756650 h 1745209"/>
                <a:gd name="connsiteX28" fmla="*/ 1127569 w 1170491"/>
                <a:gd name="connsiteY28" fmla="*/ 878235 h 1745209"/>
                <a:gd name="connsiteX29" fmla="*/ 954678 w 1170491"/>
                <a:gd name="connsiteY29" fmla="*/ 939840 h 1745209"/>
                <a:gd name="connsiteX30" fmla="*/ 947373 w 1170491"/>
                <a:gd name="connsiteY30" fmla="*/ 961469 h 1745209"/>
                <a:gd name="connsiteX31" fmla="*/ 1106746 w 1170491"/>
                <a:gd name="connsiteY31" fmla="*/ 928282 h 1745209"/>
                <a:gd name="connsiteX32" fmla="*/ 1138907 w 1170491"/>
                <a:gd name="connsiteY32" fmla="*/ 1028247 h 1745209"/>
                <a:gd name="connsiteX33" fmla="*/ 981133 w 1170491"/>
                <a:gd name="connsiteY33" fmla="*/ 1223220 h 1745209"/>
                <a:gd name="connsiteX34" fmla="*/ 777272 w 1170491"/>
                <a:gd name="connsiteY34" fmla="*/ 1134408 h 1745209"/>
                <a:gd name="connsiteX35" fmla="*/ 810210 w 1170491"/>
                <a:gd name="connsiteY35" fmla="*/ 1096167 h 1745209"/>
                <a:gd name="connsiteX36" fmla="*/ 806195 w 1170491"/>
                <a:gd name="connsiteY36" fmla="*/ 964175 h 1745209"/>
                <a:gd name="connsiteX37" fmla="*/ 787267 w 1170491"/>
                <a:gd name="connsiteY37" fmla="*/ 975103 h 1745209"/>
                <a:gd name="connsiteX38" fmla="*/ 791333 w 1170491"/>
                <a:gd name="connsiteY38" fmla="*/ 1085110 h 1745209"/>
                <a:gd name="connsiteX39" fmla="*/ 763385 w 1170491"/>
                <a:gd name="connsiteY39" fmla="*/ 1114320 h 1745209"/>
                <a:gd name="connsiteX40" fmla="*/ 744063 w 1170491"/>
                <a:gd name="connsiteY40" fmla="*/ 1119497 h 1745209"/>
                <a:gd name="connsiteX41" fmla="*/ 747716 w 1170491"/>
                <a:gd name="connsiteY41" fmla="*/ 1128718 h 1745209"/>
                <a:gd name="connsiteX42" fmla="*/ 693327 w 1170491"/>
                <a:gd name="connsiteY42" fmla="*/ 1140344 h 1745209"/>
                <a:gd name="connsiteX43" fmla="*/ 601213 w 1170491"/>
                <a:gd name="connsiteY43" fmla="*/ 1080185 h 1745209"/>
                <a:gd name="connsiteX44" fmla="*/ 582082 w 1170491"/>
                <a:gd name="connsiteY44" fmla="*/ 1090754 h 1745209"/>
                <a:gd name="connsiteX45" fmla="*/ 693051 w 1170491"/>
                <a:gd name="connsiteY45" fmla="*/ 1162221 h 1745209"/>
                <a:gd name="connsiteX46" fmla="*/ 755684 w 1170491"/>
                <a:gd name="connsiteY46" fmla="*/ 1148835 h 1745209"/>
                <a:gd name="connsiteX47" fmla="*/ 989751 w 1170491"/>
                <a:gd name="connsiteY47" fmla="*/ 1247587 h 1745209"/>
                <a:gd name="connsiteX48" fmla="*/ 1004488 w 1170491"/>
                <a:gd name="connsiteY48" fmla="*/ 1315531 h 1745209"/>
                <a:gd name="connsiteX49" fmla="*/ 920375 w 1170491"/>
                <a:gd name="connsiteY49" fmla="*/ 1473506 h 1745209"/>
                <a:gd name="connsiteX50" fmla="*/ 913116 w 1170491"/>
                <a:gd name="connsiteY50" fmla="*/ 1474079 h 1745209"/>
                <a:gd name="connsiteX51" fmla="*/ 766796 w 1170491"/>
                <a:gd name="connsiteY51" fmla="*/ 1371458 h 1745209"/>
                <a:gd name="connsiteX52" fmla="*/ 746323 w 1170491"/>
                <a:gd name="connsiteY52" fmla="*/ 1380801 h 1745209"/>
                <a:gd name="connsiteX53" fmla="*/ 909888 w 1170491"/>
                <a:gd name="connsiteY53" fmla="*/ 1496052 h 1745209"/>
                <a:gd name="connsiteX54" fmla="*/ 774838 w 1170491"/>
                <a:gd name="connsiteY54" fmla="*/ 1628054 h 1745209"/>
                <a:gd name="connsiteX55" fmla="*/ 571751 w 1170491"/>
                <a:gd name="connsiteY55" fmla="*/ 1552195 h 1745209"/>
                <a:gd name="connsiteX56" fmla="*/ 550649 w 1170491"/>
                <a:gd name="connsiteY56" fmla="*/ 1566422 h 1745209"/>
                <a:gd name="connsiteX57" fmla="*/ 685031 w 1170491"/>
                <a:gd name="connsiteY57" fmla="*/ 1648114 h 1745209"/>
                <a:gd name="connsiteX58" fmla="*/ 533818 w 1170491"/>
                <a:gd name="connsiteY58" fmla="*/ 1745209 h 1745209"/>
                <a:gd name="connsiteX59" fmla="*/ 372301 w 1170491"/>
                <a:gd name="connsiteY59" fmla="*/ 1619888 h 1745209"/>
                <a:gd name="connsiteX60" fmla="*/ 366380 w 1170491"/>
                <a:gd name="connsiteY60" fmla="*/ 1592106 h 1745209"/>
                <a:gd name="connsiteX61" fmla="*/ 250590 w 1170491"/>
                <a:gd name="connsiteY61" fmla="*/ 1443452 h 1745209"/>
                <a:gd name="connsiteX62" fmla="*/ 117260 w 1170491"/>
                <a:gd name="connsiteY62" fmla="*/ 1407178 h 1745209"/>
                <a:gd name="connsiteX63" fmla="*/ 90593 w 1170491"/>
                <a:gd name="connsiteY63" fmla="*/ 1192598 h 1745209"/>
                <a:gd name="connsiteX64" fmla="*/ 330760 w 1170491"/>
                <a:gd name="connsiteY64" fmla="*/ 1129474 h 1745209"/>
                <a:gd name="connsiteX65" fmla="*/ 344999 w 1170491"/>
                <a:gd name="connsiteY65" fmla="*/ 1132822 h 1745209"/>
                <a:gd name="connsiteX66" fmla="*/ 524987 w 1170491"/>
                <a:gd name="connsiteY66" fmla="*/ 1034051 h 1745209"/>
                <a:gd name="connsiteX67" fmla="*/ 505360 w 1170491"/>
                <a:gd name="connsiteY67" fmla="*/ 1023014 h 1745209"/>
                <a:gd name="connsiteX68" fmla="*/ 346243 w 1170491"/>
                <a:gd name="connsiteY68" fmla="*/ 1110339 h 1745209"/>
                <a:gd name="connsiteX69" fmla="*/ 202679 w 1170491"/>
                <a:gd name="connsiteY69" fmla="*/ 1003895 h 1745209"/>
                <a:gd name="connsiteX70" fmla="*/ 181967 w 1170491"/>
                <a:gd name="connsiteY70" fmla="*/ 1012696 h 1745209"/>
                <a:gd name="connsiteX71" fmla="*/ 305288 w 1170491"/>
                <a:gd name="connsiteY71" fmla="*/ 1123484 h 1745209"/>
                <a:gd name="connsiteX72" fmla="*/ 70961 w 1170491"/>
                <a:gd name="connsiteY72" fmla="*/ 1161909 h 1745209"/>
                <a:gd name="connsiteX73" fmla="*/ 56055 w 1170491"/>
                <a:gd name="connsiteY73" fmla="*/ 1153032 h 1745209"/>
                <a:gd name="connsiteX74" fmla="*/ 44214 w 1170491"/>
                <a:gd name="connsiteY74" fmla="*/ 911953 h 1745209"/>
                <a:gd name="connsiteX75" fmla="*/ 84073 w 1170491"/>
                <a:gd name="connsiteY75" fmla="*/ 882569 h 1745209"/>
                <a:gd name="connsiteX76" fmla="*/ 76811 w 1170491"/>
                <a:gd name="connsiteY76" fmla="*/ 875989 h 1745209"/>
                <a:gd name="connsiteX77" fmla="*/ 80179 w 1170491"/>
                <a:gd name="connsiteY77" fmla="*/ 872273 h 1745209"/>
                <a:gd name="connsiteX78" fmla="*/ 82340 w 1170491"/>
                <a:gd name="connsiteY78" fmla="*/ 666836 h 1745209"/>
                <a:gd name="connsiteX79" fmla="*/ 121082 w 1170491"/>
                <a:gd name="connsiteY79" fmla="*/ 638275 h 1745209"/>
                <a:gd name="connsiteX80" fmla="*/ 145805 w 1170491"/>
                <a:gd name="connsiteY80" fmla="*/ 430894 h 1745209"/>
                <a:gd name="connsiteX81" fmla="*/ 321878 w 1170491"/>
                <a:gd name="connsiteY81" fmla="*/ 383347 h 1745209"/>
                <a:gd name="connsiteX82" fmla="*/ 321111 w 1170491"/>
                <a:gd name="connsiteY82" fmla="*/ 357014 h 1745209"/>
                <a:gd name="connsiteX83" fmla="*/ 141180 w 1170491"/>
                <a:gd name="connsiteY83" fmla="*/ 399723 h 1745209"/>
                <a:gd name="connsiteX84" fmla="*/ 106816 w 1170491"/>
                <a:gd name="connsiteY84" fmla="*/ 291518 h 1745209"/>
                <a:gd name="connsiteX85" fmla="*/ 326327 w 1170491"/>
                <a:gd name="connsiteY85" fmla="*/ 72008 h 1745209"/>
                <a:gd name="connsiteX86" fmla="*/ 394659 w 1170491"/>
                <a:gd name="connsiteY86" fmla="*/ 83948 h 1745209"/>
                <a:gd name="connsiteX87" fmla="*/ 533817 w 1170491"/>
                <a:gd name="connsiteY87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44770 w 1170491"/>
                <a:gd name="connsiteY3" fmla="*/ 708640 h 1745209"/>
                <a:gd name="connsiteX4" fmla="*/ 523918 w 1170491"/>
                <a:gd name="connsiteY4" fmla="*/ 737799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626661 w 1170491"/>
                <a:gd name="connsiteY12" fmla="*/ 588497 h 1745209"/>
                <a:gd name="connsiteX13" fmla="*/ 775453 w 1170491"/>
                <a:gd name="connsiteY13" fmla="*/ 739852 h 1745209"/>
                <a:gd name="connsiteX14" fmla="*/ 772230 w 1170491"/>
                <a:gd name="connsiteY14" fmla="*/ 740544 h 1745209"/>
                <a:gd name="connsiteX15" fmla="*/ 642848 w 1170491"/>
                <a:gd name="connsiteY15" fmla="*/ 588934 h 1745209"/>
                <a:gd name="connsiteX16" fmla="*/ 588421 w 1170491"/>
                <a:gd name="connsiteY16" fmla="*/ 580980 h 1745209"/>
                <a:gd name="connsiteX17" fmla="*/ 533817 w 1170491"/>
                <a:gd name="connsiteY17" fmla="*/ 0 h 1745209"/>
                <a:gd name="connsiteX18" fmla="*/ 703525 w 1170491"/>
                <a:gd name="connsiteY18" fmla="*/ 147127 h 1745209"/>
                <a:gd name="connsiteX19" fmla="*/ 562024 w 1170491"/>
                <a:gd name="connsiteY19" fmla="*/ 352718 h 1745209"/>
                <a:gd name="connsiteX20" fmla="*/ 701713 w 1170491"/>
                <a:gd name="connsiteY20" fmla="*/ 149764 h 1745209"/>
                <a:gd name="connsiteX21" fmla="*/ 920515 w 1170491"/>
                <a:gd name="connsiteY21" fmla="*/ 317877 h 1745209"/>
                <a:gd name="connsiteX22" fmla="*/ 910716 w 1170491"/>
                <a:gd name="connsiteY22" fmla="*/ 366417 h 1745209"/>
                <a:gd name="connsiteX23" fmla="*/ 920515 w 1170491"/>
                <a:gd name="connsiteY23" fmla="*/ 366418 h 1745209"/>
                <a:gd name="connsiteX24" fmla="*/ 920515 w 1170491"/>
                <a:gd name="connsiteY24" fmla="*/ 371433 h 1745209"/>
                <a:gd name="connsiteX25" fmla="*/ 1056877 w 1170491"/>
                <a:gd name="connsiteY25" fmla="*/ 525101 h 1745209"/>
                <a:gd name="connsiteX26" fmla="*/ 1047351 w 1170491"/>
                <a:gd name="connsiteY26" fmla="*/ 572282 h 1745209"/>
                <a:gd name="connsiteX27" fmla="*/ 1170491 w 1170491"/>
                <a:gd name="connsiteY27" fmla="*/ 756650 h 1745209"/>
                <a:gd name="connsiteX28" fmla="*/ 1127569 w 1170491"/>
                <a:gd name="connsiteY28" fmla="*/ 878235 h 1745209"/>
                <a:gd name="connsiteX29" fmla="*/ 954678 w 1170491"/>
                <a:gd name="connsiteY29" fmla="*/ 939840 h 1745209"/>
                <a:gd name="connsiteX30" fmla="*/ 947373 w 1170491"/>
                <a:gd name="connsiteY30" fmla="*/ 961469 h 1745209"/>
                <a:gd name="connsiteX31" fmla="*/ 1106746 w 1170491"/>
                <a:gd name="connsiteY31" fmla="*/ 928282 h 1745209"/>
                <a:gd name="connsiteX32" fmla="*/ 1138907 w 1170491"/>
                <a:gd name="connsiteY32" fmla="*/ 1028247 h 1745209"/>
                <a:gd name="connsiteX33" fmla="*/ 981133 w 1170491"/>
                <a:gd name="connsiteY33" fmla="*/ 1223220 h 1745209"/>
                <a:gd name="connsiteX34" fmla="*/ 777272 w 1170491"/>
                <a:gd name="connsiteY34" fmla="*/ 1134408 h 1745209"/>
                <a:gd name="connsiteX35" fmla="*/ 810210 w 1170491"/>
                <a:gd name="connsiteY35" fmla="*/ 1096167 h 1745209"/>
                <a:gd name="connsiteX36" fmla="*/ 806195 w 1170491"/>
                <a:gd name="connsiteY36" fmla="*/ 964175 h 1745209"/>
                <a:gd name="connsiteX37" fmla="*/ 787267 w 1170491"/>
                <a:gd name="connsiteY37" fmla="*/ 975103 h 1745209"/>
                <a:gd name="connsiteX38" fmla="*/ 791333 w 1170491"/>
                <a:gd name="connsiteY38" fmla="*/ 1085110 h 1745209"/>
                <a:gd name="connsiteX39" fmla="*/ 763385 w 1170491"/>
                <a:gd name="connsiteY39" fmla="*/ 1114320 h 1745209"/>
                <a:gd name="connsiteX40" fmla="*/ 744063 w 1170491"/>
                <a:gd name="connsiteY40" fmla="*/ 1119497 h 1745209"/>
                <a:gd name="connsiteX41" fmla="*/ 747716 w 1170491"/>
                <a:gd name="connsiteY41" fmla="*/ 1128718 h 1745209"/>
                <a:gd name="connsiteX42" fmla="*/ 693327 w 1170491"/>
                <a:gd name="connsiteY42" fmla="*/ 1140344 h 1745209"/>
                <a:gd name="connsiteX43" fmla="*/ 601213 w 1170491"/>
                <a:gd name="connsiteY43" fmla="*/ 1080185 h 1745209"/>
                <a:gd name="connsiteX44" fmla="*/ 582082 w 1170491"/>
                <a:gd name="connsiteY44" fmla="*/ 1090754 h 1745209"/>
                <a:gd name="connsiteX45" fmla="*/ 693051 w 1170491"/>
                <a:gd name="connsiteY45" fmla="*/ 1162221 h 1745209"/>
                <a:gd name="connsiteX46" fmla="*/ 755684 w 1170491"/>
                <a:gd name="connsiteY46" fmla="*/ 1148835 h 1745209"/>
                <a:gd name="connsiteX47" fmla="*/ 989751 w 1170491"/>
                <a:gd name="connsiteY47" fmla="*/ 1247587 h 1745209"/>
                <a:gd name="connsiteX48" fmla="*/ 1004488 w 1170491"/>
                <a:gd name="connsiteY48" fmla="*/ 1315531 h 1745209"/>
                <a:gd name="connsiteX49" fmla="*/ 920375 w 1170491"/>
                <a:gd name="connsiteY49" fmla="*/ 1473506 h 1745209"/>
                <a:gd name="connsiteX50" fmla="*/ 913116 w 1170491"/>
                <a:gd name="connsiteY50" fmla="*/ 1474079 h 1745209"/>
                <a:gd name="connsiteX51" fmla="*/ 766796 w 1170491"/>
                <a:gd name="connsiteY51" fmla="*/ 1371458 h 1745209"/>
                <a:gd name="connsiteX52" fmla="*/ 746323 w 1170491"/>
                <a:gd name="connsiteY52" fmla="*/ 1380801 h 1745209"/>
                <a:gd name="connsiteX53" fmla="*/ 909888 w 1170491"/>
                <a:gd name="connsiteY53" fmla="*/ 1496052 h 1745209"/>
                <a:gd name="connsiteX54" fmla="*/ 774838 w 1170491"/>
                <a:gd name="connsiteY54" fmla="*/ 1628054 h 1745209"/>
                <a:gd name="connsiteX55" fmla="*/ 571751 w 1170491"/>
                <a:gd name="connsiteY55" fmla="*/ 1552195 h 1745209"/>
                <a:gd name="connsiteX56" fmla="*/ 550649 w 1170491"/>
                <a:gd name="connsiteY56" fmla="*/ 1566422 h 1745209"/>
                <a:gd name="connsiteX57" fmla="*/ 685031 w 1170491"/>
                <a:gd name="connsiteY57" fmla="*/ 1648114 h 1745209"/>
                <a:gd name="connsiteX58" fmla="*/ 533818 w 1170491"/>
                <a:gd name="connsiteY58" fmla="*/ 1745209 h 1745209"/>
                <a:gd name="connsiteX59" fmla="*/ 372301 w 1170491"/>
                <a:gd name="connsiteY59" fmla="*/ 1619888 h 1745209"/>
                <a:gd name="connsiteX60" fmla="*/ 366380 w 1170491"/>
                <a:gd name="connsiteY60" fmla="*/ 1592106 h 1745209"/>
                <a:gd name="connsiteX61" fmla="*/ 250590 w 1170491"/>
                <a:gd name="connsiteY61" fmla="*/ 1443452 h 1745209"/>
                <a:gd name="connsiteX62" fmla="*/ 117260 w 1170491"/>
                <a:gd name="connsiteY62" fmla="*/ 1407178 h 1745209"/>
                <a:gd name="connsiteX63" fmla="*/ 90593 w 1170491"/>
                <a:gd name="connsiteY63" fmla="*/ 1192598 h 1745209"/>
                <a:gd name="connsiteX64" fmla="*/ 330760 w 1170491"/>
                <a:gd name="connsiteY64" fmla="*/ 1129474 h 1745209"/>
                <a:gd name="connsiteX65" fmla="*/ 344999 w 1170491"/>
                <a:gd name="connsiteY65" fmla="*/ 1132822 h 1745209"/>
                <a:gd name="connsiteX66" fmla="*/ 524987 w 1170491"/>
                <a:gd name="connsiteY66" fmla="*/ 1034051 h 1745209"/>
                <a:gd name="connsiteX67" fmla="*/ 505360 w 1170491"/>
                <a:gd name="connsiteY67" fmla="*/ 1023014 h 1745209"/>
                <a:gd name="connsiteX68" fmla="*/ 346243 w 1170491"/>
                <a:gd name="connsiteY68" fmla="*/ 1110339 h 1745209"/>
                <a:gd name="connsiteX69" fmla="*/ 202679 w 1170491"/>
                <a:gd name="connsiteY69" fmla="*/ 1003895 h 1745209"/>
                <a:gd name="connsiteX70" fmla="*/ 181967 w 1170491"/>
                <a:gd name="connsiteY70" fmla="*/ 1012696 h 1745209"/>
                <a:gd name="connsiteX71" fmla="*/ 305288 w 1170491"/>
                <a:gd name="connsiteY71" fmla="*/ 1123484 h 1745209"/>
                <a:gd name="connsiteX72" fmla="*/ 70961 w 1170491"/>
                <a:gd name="connsiteY72" fmla="*/ 1161909 h 1745209"/>
                <a:gd name="connsiteX73" fmla="*/ 56055 w 1170491"/>
                <a:gd name="connsiteY73" fmla="*/ 1153032 h 1745209"/>
                <a:gd name="connsiteX74" fmla="*/ 44214 w 1170491"/>
                <a:gd name="connsiteY74" fmla="*/ 911953 h 1745209"/>
                <a:gd name="connsiteX75" fmla="*/ 84073 w 1170491"/>
                <a:gd name="connsiteY75" fmla="*/ 882569 h 1745209"/>
                <a:gd name="connsiteX76" fmla="*/ 76811 w 1170491"/>
                <a:gd name="connsiteY76" fmla="*/ 875989 h 1745209"/>
                <a:gd name="connsiteX77" fmla="*/ 80179 w 1170491"/>
                <a:gd name="connsiteY77" fmla="*/ 872273 h 1745209"/>
                <a:gd name="connsiteX78" fmla="*/ 82340 w 1170491"/>
                <a:gd name="connsiteY78" fmla="*/ 666836 h 1745209"/>
                <a:gd name="connsiteX79" fmla="*/ 121082 w 1170491"/>
                <a:gd name="connsiteY79" fmla="*/ 638275 h 1745209"/>
                <a:gd name="connsiteX80" fmla="*/ 145805 w 1170491"/>
                <a:gd name="connsiteY80" fmla="*/ 430894 h 1745209"/>
                <a:gd name="connsiteX81" fmla="*/ 321878 w 1170491"/>
                <a:gd name="connsiteY81" fmla="*/ 383347 h 1745209"/>
                <a:gd name="connsiteX82" fmla="*/ 321111 w 1170491"/>
                <a:gd name="connsiteY82" fmla="*/ 357014 h 1745209"/>
                <a:gd name="connsiteX83" fmla="*/ 141180 w 1170491"/>
                <a:gd name="connsiteY83" fmla="*/ 399723 h 1745209"/>
                <a:gd name="connsiteX84" fmla="*/ 106816 w 1170491"/>
                <a:gd name="connsiteY84" fmla="*/ 291518 h 1745209"/>
                <a:gd name="connsiteX85" fmla="*/ 326327 w 1170491"/>
                <a:gd name="connsiteY85" fmla="*/ 72008 h 1745209"/>
                <a:gd name="connsiteX86" fmla="*/ 394659 w 1170491"/>
                <a:gd name="connsiteY86" fmla="*/ 83948 h 1745209"/>
                <a:gd name="connsiteX87" fmla="*/ 533817 w 1170491"/>
                <a:gd name="connsiteY87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44770 w 1170491"/>
                <a:gd name="connsiteY3" fmla="*/ 708640 h 1745209"/>
                <a:gd name="connsiteX4" fmla="*/ 523918 w 1170491"/>
                <a:gd name="connsiteY4" fmla="*/ 737799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626661 w 1170491"/>
                <a:gd name="connsiteY12" fmla="*/ 588497 h 1745209"/>
                <a:gd name="connsiteX13" fmla="*/ 775453 w 1170491"/>
                <a:gd name="connsiteY13" fmla="*/ 739852 h 1745209"/>
                <a:gd name="connsiteX14" fmla="*/ 772230 w 1170491"/>
                <a:gd name="connsiteY14" fmla="*/ 740544 h 1745209"/>
                <a:gd name="connsiteX15" fmla="*/ 642848 w 1170491"/>
                <a:gd name="connsiteY15" fmla="*/ 588934 h 1745209"/>
                <a:gd name="connsiteX16" fmla="*/ 588421 w 1170491"/>
                <a:gd name="connsiteY16" fmla="*/ 580980 h 1745209"/>
                <a:gd name="connsiteX17" fmla="*/ 533817 w 1170491"/>
                <a:gd name="connsiteY17" fmla="*/ 0 h 1745209"/>
                <a:gd name="connsiteX18" fmla="*/ 703525 w 1170491"/>
                <a:gd name="connsiteY18" fmla="*/ 147127 h 1745209"/>
                <a:gd name="connsiteX19" fmla="*/ 562024 w 1170491"/>
                <a:gd name="connsiteY19" fmla="*/ 352718 h 1745209"/>
                <a:gd name="connsiteX20" fmla="*/ 701713 w 1170491"/>
                <a:gd name="connsiteY20" fmla="*/ 149764 h 1745209"/>
                <a:gd name="connsiteX21" fmla="*/ 920515 w 1170491"/>
                <a:gd name="connsiteY21" fmla="*/ 317877 h 1745209"/>
                <a:gd name="connsiteX22" fmla="*/ 910716 w 1170491"/>
                <a:gd name="connsiteY22" fmla="*/ 366417 h 1745209"/>
                <a:gd name="connsiteX23" fmla="*/ 920515 w 1170491"/>
                <a:gd name="connsiteY23" fmla="*/ 366418 h 1745209"/>
                <a:gd name="connsiteX24" fmla="*/ 920515 w 1170491"/>
                <a:gd name="connsiteY24" fmla="*/ 371433 h 1745209"/>
                <a:gd name="connsiteX25" fmla="*/ 1056877 w 1170491"/>
                <a:gd name="connsiteY25" fmla="*/ 525101 h 1745209"/>
                <a:gd name="connsiteX26" fmla="*/ 1047351 w 1170491"/>
                <a:gd name="connsiteY26" fmla="*/ 572282 h 1745209"/>
                <a:gd name="connsiteX27" fmla="*/ 1170491 w 1170491"/>
                <a:gd name="connsiteY27" fmla="*/ 756650 h 1745209"/>
                <a:gd name="connsiteX28" fmla="*/ 1127569 w 1170491"/>
                <a:gd name="connsiteY28" fmla="*/ 878235 h 1745209"/>
                <a:gd name="connsiteX29" fmla="*/ 954678 w 1170491"/>
                <a:gd name="connsiteY29" fmla="*/ 939840 h 1745209"/>
                <a:gd name="connsiteX30" fmla="*/ 947373 w 1170491"/>
                <a:gd name="connsiteY30" fmla="*/ 961469 h 1745209"/>
                <a:gd name="connsiteX31" fmla="*/ 1106746 w 1170491"/>
                <a:gd name="connsiteY31" fmla="*/ 928282 h 1745209"/>
                <a:gd name="connsiteX32" fmla="*/ 1138907 w 1170491"/>
                <a:gd name="connsiteY32" fmla="*/ 1028247 h 1745209"/>
                <a:gd name="connsiteX33" fmla="*/ 981133 w 1170491"/>
                <a:gd name="connsiteY33" fmla="*/ 1223220 h 1745209"/>
                <a:gd name="connsiteX34" fmla="*/ 777272 w 1170491"/>
                <a:gd name="connsiteY34" fmla="*/ 1134408 h 1745209"/>
                <a:gd name="connsiteX35" fmla="*/ 810210 w 1170491"/>
                <a:gd name="connsiteY35" fmla="*/ 1096167 h 1745209"/>
                <a:gd name="connsiteX36" fmla="*/ 806195 w 1170491"/>
                <a:gd name="connsiteY36" fmla="*/ 964175 h 1745209"/>
                <a:gd name="connsiteX37" fmla="*/ 787267 w 1170491"/>
                <a:gd name="connsiteY37" fmla="*/ 975103 h 1745209"/>
                <a:gd name="connsiteX38" fmla="*/ 791333 w 1170491"/>
                <a:gd name="connsiteY38" fmla="*/ 1085110 h 1745209"/>
                <a:gd name="connsiteX39" fmla="*/ 763385 w 1170491"/>
                <a:gd name="connsiteY39" fmla="*/ 1114320 h 1745209"/>
                <a:gd name="connsiteX40" fmla="*/ 744063 w 1170491"/>
                <a:gd name="connsiteY40" fmla="*/ 1119497 h 1745209"/>
                <a:gd name="connsiteX41" fmla="*/ 747716 w 1170491"/>
                <a:gd name="connsiteY41" fmla="*/ 1128718 h 1745209"/>
                <a:gd name="connsiteX42" fmla="*/ 693327 w 1170491"/>
                <a:gd name="connsiteY42" fmla="*/ 1140344 h 1745209"/>
                <a:gd name="connsiteX43" fmla="*/ 601213 w 1170491"/>
                <a:gd name="connsiteY43" fmla="*/ 1080185 h 1745209"/>
                <a:gd name="connsiteX44" fmla="*/ 582082 w 1170491"/>
                <a:gd name="connsiteY44" fmla="*/ 1090754 h 1745209"/>
                <a:gd name="connsiteX45" fmla="*/ 693051 w 1170491"/>
                <a:gd name="connsiteY45" fmla="*/ 1162221 h 1745209"/>
                <a:gd name="connsiteX46" fmla="*/ 755684 w 1170491"/>
                <a:gd name="connsiteY46" fmla="*/ 1148835 h 1745209"/>
                <a:gd name="connsiteX47" fmla="*/ 989751 w 1170491"/>
                <a:gd name="connsiteY47" fmla="*/ 1247587 h 1745209"/>
                <a:gd name="connsiteX48" fmla="*/ 1004488 w 1170491"/>
                <a:gd name="connsiteY48" fmla="*/ 1315531 h 1745209"/>
                <a:gd name="connsiteX49" fmla="*/ 920375 w 1170491"/>
                <a:gd name="connsiteY49" fmla="*/ 1473506 h 1745209"/>
                <a:gd name="connsiteX50" fmla="*/ 913116 w 1170491"/>
                <a:gd name="connsiteY50" fmla="*/ 1474079 h 1745209"/>
                <a:gd name="connsiteX51" fmla="*/ 766796 w 1170491"/>
                <a:gd name="connsiteY51" fmla="*/ 1371458 h 1745209"/>
                <a:gd name="connsiteX52" fmla="*/ 746323 w 1170491"/>
                <a:gd name="connsiteY52" fmla="*/ 1380801 h 1745209"/>
                <a:gd name="connsiteX53" fmla="*/ 909888 w 1170491"/>
                <a:gd name="connsiteY53" fmla="*/ 1496052 h 1745209"/>
                <a:gd name="connsiteX54" fmla="*/ 774838 w 1170491"/>
                <a:gd name="connsiteY54" fmla="*/ 1628054 h 1745209"/>
                <a:gd name="connsiteX55" fmla="*/ 571751 w 1170491"/>
                <a:gd name="connsiteY55" fmla="*/ 1552195 h 1745209"/>
                <a:gd name="connsiteX56" fmla="*/ 550649 w 1170491"/>
                <a:gd name="connsiteY56" fmla="*/ 1566422 h 1745209"/>
                <a:gd name="connsiteX57" fmla="*/ 685031 w 1170491"/>
                <a:gd name="connsiteY57" fmla="*/ 1648114 h 1745209"/>
                <a:gd name="connsiteX58" fmla="*/ 533818 w 1170491"/>
                <a:gd name="connsiteY58" fmla="*/ 1745209 h 1745209"/>
                <a:gd name="connsiteX59" fmla="*/ 372301 w 1170491"/>
                <a:gd name="connsiteY59" fmla="*/ 1619888 h 1745209"/>
                <a:gd name="connsiteX60" fmla="*/ 366380 w 1170491"/>
                <a:gd name="connsiteY60" fmla="*/ 1592106 h 1745209"/>
                <a:gd name="connsiteX61" fmla="*/ 250590 w 1170491"/>
                <a:gd name="connsiteY61" fmla="*/ 1443452 h 1745209"/>
                <a:gd name="connsiteX62" fmla="*/ 117260 w 1170491"/>
                <a:gd name="connsiteY62" fmla="*/ 1407178 h 1745209"/>
                <a:gd name="connsiteX63" fmla="*/ 90593 w 1170491"/>
                <a:gd name="connsiteY63" fmla="*/ 1192598 h 1745209"/>
                <a:gd name="connsiteX64" fmla="*/ 330760 w 1170491"/>
                <a:gd name="connsiteY64" fmla="*/ 1129474 h 1745209"/>
                <a:gd name="connsiteX65" fmla="*/ 344999 w 1170491"/>
                <a:gd name="connsiteY65" fmla="*/ 1132822 h 1745209"/>
                <a:gd name="connsiteX66" fmla="*/ 524987 w 1170491"/>
                <a:gd name="connsiteY66" fmla="*/ 1034051 h 1745209"/>
                <a:gd name="connsiteX67" fmla="*/ 505360 w 1170491"/>
                <a:gd name="connsiteY67" fmla="*/ 1023014 h 1745209"/>
                <a:gd name="connsiteX68" fmla="*/ 346243 w 1170491"/>
                <a:gd name="connsiteY68" fmla="*/ 1110339 h 1745209"/>
                <a:gd name="connsiteX69" fmla="*/ 202679 w 1170491"/>
                <a:gd name="connsiteY69" fmla="*/ 1003895 h 1745209"/>
                <a:gd name="connsiteX70" fmla="*/ 181967 w 1170491"/>
                <a:gd name="connsiteY70" fmla="*/ 1012696 h 1745209"/>
                <a:gd name="connsiteX71" fmla="*/ 305288 w 1170491"/>
                <a:gd name="connsiteY71" fmla="*/ 1123484 h 1745209"/>
                <a:gd name="connsiteX72" fmla="*/ 70961 w 1170491"/>
                <a:gd name="connsiteY72" fmla="*/ 1161909 h 1745209"/>
                <a:gd name="connsiteX73" fmla="*/ 56055 w 1170491"/>
                <a:gd name="connsiteY73" fmla="*/ 1153032 h 1745209"/>
                <a:gd name="connsiteX74" fmla="*/ 44214 w 1170491"/>
                <a:gd name="connsiteY74" fmla="*/ 911953 h 1745209"/>
                <a:gd name="connsiteX75" fmla="*/ 84073 w 1170491"/>
                <a:gd name="connsiteY75" fmla="*/ 882569 h 1745209"/>
                <a:gd name="connsiteX76" fmla="*/ 76811 w 1170491"/>
                <a:gd name="connsiteY76" fmla="*/ 875989 h 1745209"/>
                <a:gd name="connsiteX77" fmla="*/ 80179 w 1170491"/>
                <a:gd name="connsiteY77" fmla="*/ 872273 h 1745209"/>
                <a:gd name="connsiteX78" fmla="*/ 82340 w 1170491"/>
                <a:gd name="connsiteY78" fmla="*/ 666836 h 1745209"/>
                <a:gd name="connsiteX79" fmla="*/ 121082 w 1170491"/>
                <a:gd name="connsiteY79" fmla="*/ 638275 h 1745209"/>
                <a:gd name="connsiteX80" fmla="*/ 145805 w 1170491"/>
                <a:gd name="connsiteY80" fmla="*/ 430894 h 1745209"/>
                <a:gd name="connsiteX81" fmla="*/ 321878 w 1170491"/>
                <a:gd name="connsiteY81" fmla="*/ 383347 h 1745209"/>
                <a:gd name="connsiteX82" fmla="*/ 321111 w 1170491"/>
                <a:gd name="connsiteY82" fmla="*/ 357014 h 1745209"/>
                <a:gd name="connsiteX83" fmla="*/ 141180 w 1170491"/>
                <a:gd name="connsiteY83" fmla="*/ 399723 h 1745209"/>
                <a:gd name="connsiteX84" fmla="*/ 106816 w 1170491"/>
                <a:gd name="connsiteY84" fmla="*/ 291518 h 1745209"/>
                <a:gd name="connsiteX85" fmla="*/ 326327 w 1170491"/>
                <a:gd name="connsiteY85" fmla="*/ 72008 h 1745209"/>
                <a:gd name="connsiteX86" fmla="*/ 394659 w 1170491"/>
                <a:gd name="connsiteY86" fmla="*/ 83948 h 1745209"/>
                <a:gd name="connsiteX87" fmla="*/ 533817 w 1170491"/>
                <a:gd name="connsiteY87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44770 w 1170491"/>
                <a:gd name="connsiteY3" fmla="*/ 708640 h 1745209"/>
                <a:gd name="connsiteX4" fmla="*/ 523918 w 1170491"/>
                <a:gd name="connsiteY4" fmla="*/ 737799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626661 w 1170491"/>
                <a:gd name="connsiteY12" fmla="*/ 588497 h 1745209"/>
                <a:gd name="connsiteX13" fmla="*/ 775453 w 1170491"/>
                <a:gd name="connsiteY13" fmla="*/ 739852 h 1745209"/>
                <a:gd name="connsiteX14" fmla="*/ 772230 w 1170491"/>
                <a:gd name="connsiteY14" fmla="*/ 740544 h 1745209"/>
                <a:gd name="connsiteX15" fmla="*/ 588421 w 1170491"/>
                <a:gd name="connsiteY15" fmla="*/ 580980 h 1745209"/>
                <a:gd name="connsiteX16" fmla="*/ 533817 w 1170491"/>
                <a:gd name="connsiteY16" fmla="*/ 0 h 1745209"/>
                <a:gd name="connsiteX17" fmla="*/ 703525 w 1170491"/>
                <a:gd name="connsiteY17" fmla="*/ 147127 h 1745209"/>
                <a:gd name="connsiteX18" fmla="*/ 562024 w 1170491"/>
                <a:gd name="connsiteY18" fmla="*/ 352718 h 1745209"/>
                <a:gd name="connsiteX19" fmla="*/ 701713 w 1170491"/>
                <a:gd name="connsiteY19" fmla="*/ 149764 h 1745209"/>
                <a:gd name="connsiteX20" fmla="*/ 920515 w 1170491"/>
                <a:gd name="connsiteY20" fmla="*/ 317877 h 1745209"/>
                <a:gd name="connsiteX21" fmla="*/ 910716 w 1170491"/>
                <a:gd name="connsiteY21" fmla="*/ 366417 h 1745209"/>
                <a:gd name="connsiteX22" fmla="*/ 920515 w 1170491"/>
                <a:gd name="connsiteY22" fmla="*/ 366418 h 1745209"/>
                <a:gd name="connsiteX23" fmla="*/ 920515 w 1170491"/>
                <a:gd name="connsiteY23" fmla="*/ 371433 h 1745209"/>
                <a:gd name="connsiteX24" fmla="*/ 1056877 w 1170491"/>
                <a:gd name="connsiteY24" fmla="*/ 525101 h 1745209"/>
                <a:gd name="connsiteX25" fmla="*/ 1047351 w 1170491"/>
                <a:gd name="connsiteY25" fmla="*/ 572282 h 1745209"/>
                <a:gd name="connsiteX26" fmla="*/ 1170491 w 1170491"/>
                <a:gd name="connsiteY26" fmla="*/ 756650 h 1745209"/>
                <a:gd name="connsiteX27" fmla="*/ 1127569 w 1170491"/>
                <a:gd name="connsiteY27" fmla="*/ 878235 h 1745209"/>
                <a:gd name="connsiteX28" fmla="*/ 954678 w 1170491"/>
                <a:gd name="connsiteY28" fmla="*/ 939840 h 1745209"/>
                <a:gd name="connsiteX29" fmla="*/ 947373 w 1170491"/>
                <a:gd name="connsiteY29" fmla="*/ 961469 h 1745209"/>
                <a:gd name="connsiteX30" fmla="*/ 1106746 w 1170491"/>
                <a:gd name="connsiteY30" fmla="*/ 928282 h 1745209"/>
                <a:gd name="connsiteX31" fmla="*/ 1138907 w 1170491"/>
                <a:gd name="connsiteY31" fmla="*/ 1028247 h 1745209"/>
                <a:gd name="connsiteX32" fmla="*/ 981133 w 1170491"/>
                <a:gd name="connsiteY32" fmla="*/ 1223220 h 1745209"/>
                <a:gd name="connsiteX33" fmla="*/ 777272 w 1170491"/>
                <a:gd name="connsiteY33" fmla="*/ 1134408 h 1745209"/>
                <a:gd name="connsiteX34" fmla="*/ 810210 w 1170491"/>
                <a:gd name="connsiteY34" fmla="*/ 1096167 h 1745209"/>
                <a:gd name="connsiteX35" fmla="*/ 806195 w 1170491"/>
                <a:gd name="connsiteY35" fmla="*/ 964175 h 1745209"/>
                <a:gd name="connsiteX36" fmla="*/ 787267 w 1170491"/>
                <a:gd name="connsiteY36" fmla="*/ 975103 h 1745209"/>
                <a:gd name="connsiteX37" fmla="*/ 791333 w 1170491"/>
                <a:gd name="connsiteY37" fmla="*/ 1085110 h 1745209"/>
                <a:gd name="connsiteX38" fmla="*/ 763385 w 1170491"/>
                <a:gd name="connsiteY38" fmla="*/ 1114320 h 1745209"/>
                <a:gd name="connsiteX39" fmla="*/ 744063 w 1170491"/>
                <a:gd name="connsiteY39" fmla="*/ 1119497 h 1745209"/>
                <a:gd name="connsiteX40" fmla="*/ 747716 w 1170491"/>
                <a:gd name="connsiteY40" fmla="*/ 1128718 h 1745209"/>
                <a:gd name="connsiteX41" fmla="*/ 693327 w 1170491"/>
                <a:gd name="connsiteY41" fmla="*/ 1140344 h 1745209"/>
                <a:gd name="connsiteX42" fmla="*/ 601213 w 1170491"/>
                <a:gd name="connsiteY42" fmla="*/ 1080185 h 1745209"/>
                <a:gd name="connsiteX43" fmla="*/ 582082 w 1170491"/>
                <a:gd name="connsiteY43" fmla="*/ 1090754 h 1745209"/>
                <a:gd name="connsiteX44" fmla="*/ 693051 w 1170491"/>
                <a:gd name="connsiteY44" fmla="*/ 1162221 h 1745209"/>
                <a:gd name="connsiteX45" fmla="*/ 755684 w 1170491"/>
                <a:gd name="connsiteY45" fmla="*/ 1148835 h 1745209"/>
                <a:gd name="connsiteX46" fmla="*/ 989751 w 1170491"/>
                <a:gd name="connsiteY46" fmla="*/ 1247587 h 1745209"/>
                <a:gd name="connsiteX47" fmla="*/ 1004488 w 1170491"/>
                <a:gd name="connsiteY47" fmla="*/ 1315531 h 1745209"/>
                <a:gd name="connsiteX48" fmla="*/ 920375 w 1170491"/>
                <a:gd name="connsiteY48" fmla="*/ 1473506 h 1745209"/>
                <a:gd name="connsiteX49" fmla="*/ 913116 w 1170491"/>
                <a:gd name="connsiteY49" fmla="*/ 1474079 h 1745209"/>
                <a:gd name="connsiteX50" fmla="*/ 766796 w 1170491"/>
                <a:gd name="connsiteY50" fmla="*/ 1371458 h 1745209"/>
                <a:gd name="connsiteX51" fmla="*/ 746323 w 1170491"/>
                <a:gd name="connsiteY51" fmla="*/ 1380801 h 1745209"/>
                <a:gd name="connsiteX52" fmla="*/ 909888 w 1170491"/>
                <a:gd name="connsiteY52" fmla="*/ 1496052 h 1745209"/>
                <a:gd name="connsiteX53" fmla="*/ 774838 w 1170491"/>
                <a:gd name="connsiteY53" fmla="*/ 1628054 h 1745209"/>
                <a:gd name="connsiteX54" fmla="*/ 571751 w 1170491"/>
                <a:gd name="connsiteY54" fmla="*/ 1552195 h 1745209"/>
                <a:gd name="connsiteX55" fmla="*/ 550649 w 1170491"/>
                <a:gd name="connsiteY55" fmla="*/ 1566422 h 1745209"/>
                <a:gd name="connsiteX56" fmla="*/ 685031 w 1170491"/>
                <a:gd name="connsiteY56" fmla="*/ 1648114 h 1745209"/>
                <a:gd name="connsiteX57" fmla="*/ 533818 w 1170491"/>
                <a:gd name="connsiteY57" fmla="*/ 1745209 h 1745209"/>
                <a:gd name="connsiteX58" fmla="*/ 372301 w 1170491"/>
                <a:gd name="connsiteY58" fmla="*/ 1619888 h 1745209"/>
                <a:gd name="connsiteX59" fmla="*/ 366380 w 1170491"/>
                <a:gd name="connsiteY59" fmla="*/ 1592106 h 1745209"/>
                <a:gd name="connsiteX60" fmla="*/ 250590 w 1170491"/>
                <a:gd name="connsiteY60" fmla="*/ 1443452 h 1745209"/>
                <a:gd name="connsiteX61" fmla="*/ 117260 w 1170491"/>
                <a:gd name="connsiteY61" fmla="*/ 1407178 h 1745209"/>
                <a:gd name="connsiteX62" fmla="*/ 90593 w 1170491"/>
                <a:gd name="connsiteY62" fmla="*/ 1192598 h 1745209"/>
                <a:gd name="connsiteX63" fmla="*/ 330760 w 1170491"/>
                <a:gd name="connsiteY63" fmla="*/ 1129474 h 1745209"/>
                <a:gd name="connsiteX64" fmla="*/ 344999 w 1170491"/>
                <a:gd name="connsiteY64" fmla="*/ 1132822 h 1745209"/>
                <a:gd name="connsiteX65" fmla="*/ 524987 w 1170491"/>
                <a:gd name="connsiteY65" fmla="*/ 1034051 h 1745209"/>
                <a:gd name="connsiteX66" fmla="*/ 505360 w 1170491"/>
                <a:gd name="connsiteY66" fmla="*/ 1023014 h 1745209"/>
                <a:gd name="connsiteX67" fmla="*/ 346243 w 1170491"/>
                <a:gd name="connsiteY67" fmla="*/ 1110339 h 1745209"/>
                <a:gd name="connsiteX68" fmla="*/ 202679 w 1170491"/>
                <a:gd name="connsiteY68" fmla="*/ 1003895 h 1745209"/>
                <a:gd name="connsiteX69" fmla="*/ 181967 w 1170491"/>
                <a:gd name="connsiteY69" fmla="*/ 1012696 h 1745209"/>
                <a:gd name="connsiteX70" fmla="*/ 305288 w 1170491"/>
                <a:gd name="connsiteY70" fmla="*/ 1123484 h 1745209"/>
                <a:gd name="connsiteX71" fmla="*/ 70961 w 1170491"/>
                <a:gd name="connsiteY71" fmla="*/ 1161909 h 1745209"/>
                <a:gd name="connsiteX72" fmla="*/ 56055 w 1170491"/>
                <a:gd name="connsiteY72" fmla="*/ 1153032 h 1745209"/>
                <a:gd name="connsiteX73" fmla="*/ 44214 w 1170491"/>
                <a:gd name="connsiteY73" fmla="*/ 911953 h 1745209"/>
                <a:gd name="connsiteX74" fmla="*/ 84073 w 1170491"/>
                <a:gd name="connsiteY74" fmla="*/ 882569 h 1745209"/>
                <a:gd name="connsiteX75" fmla="*/ 76811 w 1170491"/>
                <a:gd name="connsiteY75" fmla="*/ 875989 h 1745209"/>
                <a:gd name="connsiteX76" fmla="*/ 80179 w 1170491"/>
                <a:gd name="connsiteY76" fmla="*/ 872273 h 1745209"/>
                <a:gd name="connsiteX77" fmla="*/ 82340 w 1170491"/>
                <a:gd name="connsiteY77" fmla="*/ 666836 h 1745209"/>
                <a:gd name="connsiteX78" fmla="*/ 121082 w 1170491"/>
                <a:gd name="connsiteY78" fmla="*/ 638275 h 1745209"/>
                <a:gd name="connsiteX79" fmla="*/ 145805 w 1170491"/>
                <a:gd name="connsiteY79" fmla="*/ 430894 h 1745209"/>
                <a:gd name="connsiteX80" fmla="*/ 321878 w 1170491"/>
                <a:gd name="connsiteY80" fmla="*/ 383347 h 1745209"/>
                <a:gd name="connsiteX81" fmla="*/ 321111 w 1170491"/>
                <a:gd name="connsiteY81" fmla="*/ 357014 h 1745209"/>
                <a:gd name="connsiteX82" fmla="*/ 141180 w 1170491"/>
                <a:gd name="connsiteY82" fmla="*/ 399723 h 1745209"/>
                <a:gd name="connsiteX83" fmla="*/ 106816 w 1170491"/>
                <a:gd name="connsiteY83" fmla="*/ 291518 h 1745209"/>
                <a:gd name="connsiteX84" fmla="*/ 326327 w 1170491"/>
                <a:gd name="connsiteY84" fmla="*/ 72008 h 1745209"/>
                <a:gd name="connsiteX85" fmla="*/ 394659 w 1170491"/>
                <a:gd name="connsiteY85" fmla="*/ 83948 h 1745209"/>
                <a:gd name="connsiteX86" fmla="*/ 533817 w 1170491"/>
                <a:gd name="connsiteY86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44770 w 1170491"/>
                <a:gd name="connsiteY3" fmla="*/ 708640 h 1745209"/>
                <a:gd name="connsiteX4" fmla="*/ 523918 w 1170491"/>
                <a:gd name="connsiteY4" fmla="*/ 737799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772230 w 1170491"/>
                <a:gd name="connsiteY13" fmla="*/ 740544 h 1745209"/>
                <a:gd name="connsiteX14" fmla="*/ 588421 w 1170491"/>
                <a:gd name="connsiteY14" fmla="*/ 580980 h 1745209"/>
                <a:gd name="connsiteX15" fmla="*/ 533817 w 1170491"/>
                <a:gd name="connsiteY15" fmla="*/ 0 h 1745209"/>
                <a:gd name="connsiteX16" fmla="*/ 703525 w 1170491"/>
                <a:gd name="connsiteY16" fmla="*/ 147127 h 1745209"/>
                <a:gd name="connsiteX17" fmla="*/ 562024 w 1170491"/>
                <a:gd name="connsiteY17" fmla="*/ 352718 h 1745209"/>
                <a:gd name="connsiteX18" fmla="*/ 701713 w 1170491"/>
                <a:gd name="connsiteY18" fmla="*/ 149764 h 1745209"/>
                <a:gd name="connsiteX19" fmla="*/ 920515 w 1170491"/>
                <a:gd name="connsiteY19" fmla="*/ 317877 h 1745209"/>
                <a:gd name="connsiteX20" fmla="*/ 910716 w 1170491"/>
                <a:gd name="connsiteY20" fmla="*/ 366417 h 1745209"/>
                <a:gd name="connsiteX21" fmla="*/ 920515 w 1170491"/>
                <a:gd name="connsiteY21" fmla="*/ 366418 h 1745209"/>
                <a:gd name="connsiteX22" fmla="*/ 920515 w 1170491"/>
                <a:gd name="connsiteY22" fmla="*/ 371433 h 1745209"/>
                <a:gd name="connsiteX23" fmla="*/ 1056877 w 1170491"/>
                <a:gd name="connsiteY23" fmla="*/ 525101 h 1745209"/>
                <a:gd name="connsiteX24" fmla="*/ 1047351 w 1170491"/>
                <a:gd name="connsiteY24" fmla="*/ 572282 h 1745209"/>
                <a:gd name="connsiteX25" fmla="*/ 1170491 w 1170491"/>
                <a:gd name="connsiteY25" fmla="*/ 756650 h 1745209"/>
                <a:gd name="connsiteX26" fmla="*/ 1127569 w 1170491"/>
                <a:gd name="connsiteY26" fmla="*/ 878235 h 1745209"/>
                <a:gd name="connsiteX27" fmla="*/ 954678 w 1170491"/>
                <a:gd name="connsiteY27" fmla="*/ 939840 h 1745209"/>
                <a:gd name="connsiteX28" fmla="*/ 947373 w 1170491"/>
                <a:gd name="connsiteY28" fmla="*/ 961469 h 1745209"/>
                <a:gd name="connsiteX29" fmla="*/ 1106746 w 1170491"/>
                <a:gd name="connsiteY29" fmla="*/ 928282 h 1745209"/>
                <a:gd name="connsiteX30" fmla="*/ 1138907 w 1170491"/>
                <a:gd name="connsiteY30" fmla="*/ 1028247 h 1745209"/>
                <a:gd name="connsiteX31" fmla="*/ 981133 w 1170491"/>
                <a:gd name="connsiteY31" fmla="*/ 1223220 h 1745209"/>
                <a:gd name="connsiteX32" fmla="*/ 777272 w 1170491"/>
                <a:gd name="connsiteY32" fmla="*/ 1134408 h 1745209"/>
                <a:gd name="connsiteX33" fmla="*/ 810210 w 1170491"/>
                <a:gd name="connsiteY33" fmla="*/ 1096167 h 1745209"/>
                <a:gd name="connsiteX34" fmla="*/ 806195 w 1170491"/>
                <a:gd name="connsiteY34" fmla="*/ 964175 h 1745209"/>
                <a:gd name="connsiteX35" fmla="*/ 787267 w 1170491"/>
                <a:gd name="connsiteY35" fmla="*/ 975103 h 1745209"/>
                <a:gd name="connsiteX36" fmla="*/ 791333 w 1170491"/>
                <a:gd name="connsiteY36" fmla="*/ 1085110 h 1745209"/>
                <a:gd name="connsiteX37" fmla="*/ 763385 w 1170491"/>
                <a:gd name="connsiteY37" fmla="*/ 1114320 h 1745209"/>
                <a:gd name="connsiteX38" fmla="*/ 744063 w 1170491"/>
                <a:gd name="connsiteY38" fmla="*/ 1119497 h 1745209"/>
                <a:gd name="connsiteX39" fmla="*/ 747716 w 1170491"/>
                <a:gd name="connsiteY39" fmla="*/ 1128718 h 1745209"/>
                <a:gd name="connsiteX40" fmla="*/ 693327 w 1170491"/>
                <a:gd name="connsiteY40" fmla="*/ 1140344 h 1745209"/>
                <a:gd name="connsiteX41" fmla="*/ 601213 w 1170491"/>
                <a:gd name="connsiteY41" fmla="*/ 1080185 h 1745209"/>
                <a:gd name="connsiteX42" fmla="*/ 582082 w 1170491"/>
                <a:gd name="connsiteY42" fmla="*/ 1090754 h 1745209"/>
                <a:gd name="connsiteX43" fmla="*/ 693051 w 1170491"/>
                <a:gd name="connsiteY43" fmla="*/ 1162221 h 1745209"/>
                <a:gd name="connsiteX44" fmla="*/ 755684 w 1170491"/>
                <a:gd name="connsiteY44" fmla="*/ 1148835 h 1745209"/>
                <a:gd name="connsiteX45" fmla="*/ 989751 w 1170491"/>
                <a:gd name="connsiteY45" fmla="*/ 1247587 h 1745209"/>
                <a:gd name="connsiteX46" fmla="*/ 1004488 w 1170491"/>
                <a:gd name="connsiteY46" fmla="*/ 1315531 h 1745209"/>
                <a:gd name="connsiteX47" fmla="*/ 920375 w 1170491"/>
                <a:gd name="connsiteY47" fmla="*/ 1473506 h 1745209"/>
                <a:gd name="connsiteX48" fmla="*/ 913116 w 1170491"/>
                <a:gd name="connsiteY48" fmla="*/ 1474079 h 1745209"/>
                <a:gd name="connsiteX49" fmla="*/ 766796 w 1170491"/>
                <a:gd name="connsiteY49" fmla="*/ 1371458 h 1745209"/>
                <a:gd name="connsiteX50" fmla="*/ 746323 w 1170491"/>
                <a:gd name="connsiteY50" fmla="*/ 1380801 h 1745209"/>
                <a:gd name="connsiteX51" fmla="*/ 909888 w 1170491"/>
                <a:gd name="connsiteY51" fmla="*/ 1496052 h 1745209"/>
                <a:gd name="connsiteX52" fmla="*/ 774838 w 1170491"/>
                <a:gd name="connsiteY52" fmla="*/ 1628054 h 1745209"/>
                <a:gd name="connsiteX53" fmla="*/ 571751 w 1170491"/>
                <a:gd name="connsiteY53" fmla="*/ 1552195 h 1745209"/>
                <a:gd name="connsiteX54" fmla="*/ 550649 w 1170491"/>
                <a:gd name="connsiteY54" fmla="*/ 1566422 h 1745209"/>
                <a:gd name="connsiteX55" fmla="*/ 685031 w 1170491"/>
                <a:gd name="connsiteY55" fmla="*/ 1648114 h 1745209"/>
                <a:gd name="connsiteX56" fmla="*/ 533818 w 1170491"/>
                <a:gd name="connsiteY56" fmla="*/ 1745209 h 1745209"/>
                <a:gd name="connsiteX57" fmla="*/ 372301 w 1170491"/>
                <a:gd name="connsiteY57" fmla="*/ 1619888 h 1745209"/>
                <a:gd name="connsiteX58" fmla="*/ 366380 w 1170491"/>
                <a:gd name="connsiteY58" fmla="*/ 1592106 h 1745209"/>
                <a:gd name="connsiteX59" fmla="*/ 250590 w 1170491"/>
                <a:gd name="connsiteY59" fmla="*/ 1443452 h 1745209"/>
                <a:gd name="connsiteX60" fmla="*/ 117260 w 1170491"/>
                <a:gd name="connsiteY60" fmla="*/ 1407178 h 1745209"/>
                <a:gd name="connsiteX61" fmla="*/ 90593 w 1170491"/>
                <a:gd name="connsiteY61" fmla="*/ 1192598 h 1745209"/>
                <a:gd name="connsiteX62" fmla="*/ 330760 w 1170491"/>
                <a:gd name="connsiteY62" fmla="*/ 1129474 h 1745209"/>
                <a:gd name="connsiteX63" fmla="*/ 344999 w 1170491"/>
                <a:gd name="connsiteY63" fmla="*/ 1132822 h 1745209"/>
                <a:gd name="connsiteX64" fmla="*/ 524987 w 1170491"/>
                <a:gd name="connsiteY64" fmla="*/ 1034051 h 1745209"/>
                <a:gd name="connsiteX65" fmla="*/ 505360 w 1170491"/>
                <a:gd name="connsiteY65" fmla="*/ 1023014 h 1745209"/>
                <a:gd name="connsiteX66" fmla="*/ 346243 w 1170491"/>
                <a:gd name="connsiteY66" fmla="*/ 1110339 h 1745209"/>
                <a:gd name="connsiteX67" fmla="*/ 202679 w 1170491"/>
                <a:gd name="connsiteY67" fmla="*/ 1003895 h 1745209"/>
                <a:gd name="connsiteX68" fmla="*/ 181967 w 1170491"/>
                <a:gd name="connsiteY68" fmla="*/ 1012696 h 1745209"/>
                <a:gd name="connsiteX69" fmla="*/ 305288 w 1170491"/>
                <a:gd name="connsiteY69" fmla="*/ 1123484 h 1745209"/>
                <a:gd name="connsiteX70" fmla="*/ 70961 w 1170491"/>
                <a:gd name="connsiteY70" fmla="*/ 1161909 h 1745209"/>
                <a:gd name="connsiteX71" fmla="*/ 56055 w 1170491"/>
                <a:gd name="connsiteY71" fmla="*/ 1153032 h 1745209"/>
                <a:gd name="connsiteX72" fmla="*/ 44214 w 1170491"/>
                <a:gd name="connsiteY72" fmla="*/ 911953 h 1745209"/>
                <a:gd name="connsiteX73" fmla="*/ 84073 w 1170491"/>
                <a:gd name="connsiteY73" fmla="*/ 882569 h 1745209"/>
                <a:gd name="connsiteX74" fmla="*/ 76811 w 1170491"/>
                <a:gd name="connsiteY74" fmla="*/ 875989 h 1745209"/>
                <a:gd name="connsiteX75" fmla="*/ 80179 w 1170491"/>
                <a:gd name="connsiteY75" fmla="*/ 872273 h 1745209"/>
                <a:gd name="connsiteX76" fmla="*/ 82340 w 1170491"/>
                <a:gd name="connsiteY76" fmla="*/ 666836 h 1745209"/>
                <a:gd name="connsiteX77" fmla="*/ 121082 w 1170491"/>
                <a:gd name="connsiteY77" fmla="*/ 638275 h 1745209"/>
                <a:gd name="connsiteX78" fmla="*/ 145805 w 1170491"/>
                <a:gd name="connsiteY78" fmla="*/ 430894 h 1745209"/>
                <a:gd name="connsiteX79" fmla="*/ 321878 w 1170491"/>
                <a:gd name="connsiteY79" fmla="*/ 383347 h 1745209"/>
                <a:gd name="connsiteX80" fmla="*/ 321111 w 1170491"/>
                <a:gd name="connsiteY80" fmla="*/ 357014 h 1745209"/>
                <a:gd name="connsiteX81" fmla="*/ 141180 w 1170491"/>
                <a:gd name="connsiteY81" fmla="*/ 399723 h 1745209"/>
                <a:gd name="connsiteX82" fmla="*/ 106816 w 1170491"/>
                <a:gd name="connsiteY82" fmla="*/ 291518 h 1745209"/>
                <a:gd name="connsiteX83" fmla="*/ 326327 w 1170491"/>
                <a:gd name="connsiteY83" fmla="*/ 72008 h 1745209"/>
                <a:gd name="connsiteX84" fmla="*/ 394659 w 1170491"/>
                <a:gd name="connsiteY84" fmla="*/ 83948 h 1745209"/>
                <a:gd name="connsiteX85" fmla="*/ 533817 w 1170491"/>
                <a:gd name="connsiteY85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44770 w 1170491"/>
                <a:gd name="connsiteY3" fmla="*/ 708640 h 1745209"/>
                <a:gd name="connsiteX4" fmla="*/ 523918 w 1170491"/>
                <a:gd name="connsiteY4" fmla="*/ 737799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786834 w 1170491"/>
                <a:gd name="connsiteY13" fmla="*/ 725046 h 1745209"/>
                <a:gd name="connsiteX14" fmla="*/ 588421 w 1170491"/>
                <a:gd name="connsiteY14" fmla="*/ 580980 h 1745209"/>
                <a:gd name="connsiteX15" fmla="*/ 533817 w 1170491"/>
                <a:gd name="connsiteY15" fmla="*/ 0 h 1745209"/>
                <a:gd name="connsiteX16" fmla="*/ 703525 w 1170491"/>
                <a:gd name="connsiteY16" fmla="*/ 147127 h 1745209"/>
                <a:gd name="connsiteX17" fmla="*/ 562024 w 1170491"/>
                <a:gd name="connsiteY17" fmla="*/ 352718 h 1745209"/>
                <a:gd name="connsiteX18" fmla="*/ 701713 w 1170491"/>
                <a:gd name="connsiteY18" fmla="*/ 149764 h 1745209"/>
                <a:gd name="connsiteX19" fmla="*/ 920515 w 1170491"/>
                <a:gd name="connsiteY19" fmla="*/ 317877 h 1745209"/>
                <a:gd name="connsiteX20" fmla="*/ 910716 w 1170491"/>
                <a:gd name="connsiteY20" fmla="*/ 366417 h 1745209"/>
                <a:gd name="connsiteX21" fmla="*/ 920515 w 1170491"/>
                <a:gd name="connsiteY21" fmla="*/ 366418 h 1745209"/>
                <a:gd name="connsiteX22" fmla="*/ 920515 w 1170491"/>
                <a:gd name="connsiteY22" fmla="*/ 371433 h 1745209"/>
                <a:gd name="connsiteX23" fmla="*/ 1056877 w 1170491"/>
                <a:gd name="connsiteY23" fmla="*/ 525101 h 1745209"/>
                <a:gd name="connsiteX24" fmla="*/ 1047351 w 1170491"/>
                <a:gd name="connsiteY24" fmla="*/ 572282 h 1745209"/>
                <a:gd name="connsiteX25" fmla="*/ 1170491 w 1170491"/>
                <a:gd name="connsiteY25" fmla="*/ 756650 h 1745209"/>
                <a:gd name="connsiteX26" fmla="*/ 1127569 w 1170491"/>
                <a:gd name="connsiteY26" fmla="*/ 878235 h 1745209"/>
                <a:gd name="connsiteX27" fmla="*/ 954678 w 1170491"/>
                <a:gd name="connsiteY27" fmla="*/ 939840 h 1745209"/>
                <a:gd name="connsiteX28" fmla="*/ 947373 w 1170491"/>
                <a:gd name="connsiteY28" fmla="*/ 961469 h 1745209"/>
                <a:gd name="connsiteX29" fmla="*/ 1106746 w 1170491"/>
                <a:gd name="connsiteY29" fmla="*/ 928282 h 1745209"/>
                <a:gd name="connsiteX30" fmla="*/ 1138907 w 1170491"/>
                <a:gd name="connsiteY30" fmla="*/ 1028247 h 1745209"/>
                <a:gd name="connsiteX31" fmla="*/ 981133 w 1170491"/>
                <a:gd name="connsiteY31" fmla="*/ 1223220 h 1745209"/>
                <a:gd name="connsiteX32" fmla="*/ 777272 w 1170491"/>
                <a:gd name="connsiteY32" fmla="*/ 1134408 h 1745209"/>
                <a:gd name="connsiteX33" fmla="*/ 810210 w 1170491"/>
                <a:gd name="connsiteY33" fmla="*/ 1096167 h 1745209"/>
                <a:gd name="connsiteX34" fmla="*/ 806195 w 1170491"/>
                <a:gd name="connsiteY34" fmla="*/ 964175 h 1745209"/>
                <a:gd name="connsiteX35" fmla="*/ 787267 w 1170491"/>
                <a:gd name="connsiteY35" fmla="*/ 975103 h 1745209"/>
                <a:gd name="connsiteX36" fmla="*/ 791333 w 1170491"/>
                <a:gd name="connsiteY36" fmla="*/ 1085110 h 1745209"/>
                <a:gd name="connsiteX37" fmla="*/ 763385 w 1170491"/>
                <a:gd name="connsiteY37" fmla="*/ 1114320 h 1745209"/>
                <a:gd name="connsiteX38" fmla="*/ 744063 w 1170491"/>
                <a:gd name="connsiteY38" fmla="*/ 1119497 h 1745209"/>
                <a:gd name="connsiteX39" fmla="*/ 747716 w 1170491"/>
                <a:gd name="connsiteY39" fmla="*/ 1128718 h 1745209"/>
                <a:gd name="connsiteX40" fmla="*/ 693327 w 1170491"/>
                <a:gd name="connsiteY40" fmla="*/ 1140344 h 1745209"/>
                <a:gd name="connsiteX41" fmla="*/ 601213 w 1170491"/>
                <a:gd name="connsiteY41" fmla="*/ 1080185 h 1745209"/>
                <a:gd name="connsiteX42" fmla="*/ 582082 w 1170491"/>
                <a:gd name="connsiteY42" fmla="*/ 1090754 h 1745209"/>
                <a:gd name="connsiteX43" fmla="*/ 693051 w 1170491"/>
                <a:gd name="connsiteY43" fmla="*/ 1162221 h 1745209"/>
                <a:gd name="connsiteX44" fmla="*/ 755684 w 1170491"/>
                <a:gd name="connsiteY44" fmla="*/ 1148835 h 1745209"/>
                <a:gd name="connsiteX45" fmla="*/ 989751 w 1170491"/>
                <a:gd name="connsiteY45" fmla="*/ 1247587 h 1745209"/>
                <a:gd name="connsiteX46" fmla="*/ 1004488 w 1170491"/>
                <a:gd name="connsiteY46" fmla="*/ 1315531 h 1745209"/>
                <a:gd name="connsiteX47" fmla="*/ 920375 w 1170491"/>
                <a:gd name="connsiteY47" fmla="*/ 1473506 h 1745209"/>
                <a:gd name="connsiteX48" fmla="*/ 913116 w 1170491"/>
                <a:gd name="connsiteY48" fmla="*/ 1474079 h 1745209"/>
                <a:gd name="connsiteX49" fmla="*/ 766796 w 1170491"/>
                <a:gd name="connsiteY49" fmla="*/ 1371458 h 1745209"/>
                <a:gd name="connsiteX50" fmla="*/ 746323 w 1170491"/>
                <a:gd name="connsiteY50" fmla="*/ 1380801 h 1745209"/>
                <a:gd name="connsiteX51" fmla="*/ 909888 w 1170491"/>
                <a:gd name="connsiteY51" fmla="*/ 1496052 h 1745209"/>
                <a:gd name="connsiteX52" fmla="*/ 774838 w 1170491"/>
                <a:gd name="connsiteY52" fmla="*/ 1628054 h 1745209"/>
                <a:gd name="connsiteX53" fmla="*/ 571751 w 1170491"/>
                <a:gd name="connsiteY53" fmla="*/ 1552195 h 1745209"/>
                <a:gd name="connsiteX54" fmla="*/ 550649 w 1170491"/>
                <a:gd name="connsiteY54" fmla="*/ 1566422 h 1745209"/>
                <a:gd name="connsiteX55" fmla="*/ 685031 w 1170491"/>
                <a:gd name="connsiteY55" fmla="*/ 1648114 h 1745209"/>
                <a:gd name="connsiteX56" fmla="*/ 533818 w 1170491"/>
                <a:gd name="connsiteY56" fmla="*/ 1745209 h 1745209"/>
                <a:gd name="connsiteX57" fmla="*/ 372301 w 1170491"/>
                <a:gd name="connsiteY57" fmla="*/ 1619888 h 1745209"/>
                <a:gd name="connsiteX58" fmla="*/ 366380 w 1170491"/>
                <a:gd name="connsiteY58" fmla="*/ 1592106 h 1745209"/>
                <a:gd name="connsiteX59" fmla="*/ 250590 w 1170491"/>
                <a:gd name="connsiteY59" fmla="*/ 1443452 h 1745209"/>
                <a:gd name="connsiteX60" fmla="*/ 117260 w 1170491"/>
                <a:gd name="connsiteY60" fmla="*/ 1407178 h 1745209"/>
                <a:gd name="connsiteX61" fmla="*/ 90593 w 1170491"/>
                <a:gd name="connsiteY61" fmla="*/ 1192598 h 1745209"/>
                <a:gd name="connsiteX62" fmla="*/ 330760 w 1170491"/>
                <a:gd name="connsiteY62" fmla="*/ 1129474 h 1745209"/>
                <a:gd name="connsiteX63" fmla="*/ 344999 w 1170491"/>
                <a:gd name="connsiteY63" fmla="*/ 1132822 h 1745209"/>
                <a:gd name="connsiteX64" fmla="*/ 524987 w 1170491"/>
                <a:gd name="connsiteY64" fmla="*/ 1034051 h 1745209"/>
                <a:gd name="connsiteX65" fmla="*/ 505360 w 1170491"/>
                <a:gd name="connsiteY65" fmla="*/ 1023014 h 1745209"/>
                <a:gd name="connsiteX66" fmla="*/ 346243 w 1170491"/>
                <a:gd name="connsiteY66" fmla="*/ 1110339 h 1745209"/>
                <a:gd name="connsiteX67" fmla="*/ 202679 w 1170491"/>
                <a:gd name="connsiteY67" fmla="*/ 1003895 h 1745209"/>
                <a:gd name="connsiteX68" fmla="*/ 181967 w 1170491"/>
                <a:gd name="connsiteY68" fmla="*/ 1012696 h 1745209"/>
                <a:gd name="connsiteX69" fmla="*/ 305288 w 1170491"/>
                <a:gd name="connsiteY69" fmla="*/ 1123484 h 1745209"/>
                <a:gd name="connsiteX70" fmla="*/ 70961 w 1170491"/>
                <a:gd name="connsiteY70" fmla="*/ 1161909 h 1745209"/>
                <a:gd name="connsiteX71" fmla="*/ 56055 w 1170491"/>
                <a:gd name="connsiteY71" fmla="*/ 1153032 h 1745209"/>
                <a:gd name="connsiteX72" fmla="*/ 44214 w 1170491"/>
                <a:gd name="connsiteY72" fmla="*/ 911953 h 1745209"/>
                <a:gd name="connsiteX73" fmla="*/ 84073 w 1170491"/>
                <a:gd name="connsiteY73" fmla="*/ 882569 h 1745209"/>
                <a:gd name="connsiteX74" fmla="*/ 76811 w 1170491"/>
                <a:gd name="connsiteY74" fmla="*/ 875989 h 1745209"/>
                <a:gd name="connsiteX75" fmla="*/ 80179 w 1170491"/>
                <a:gd name="connsiteY75" fmla="*/ 872273 h 1745209"/>
                <a:gd name="connsiteX76" fmla="*/ 82340 w 1170491"/>
                <a:gd name="connsiteY76" fmla="*/ 666836 h 1745209"/>
                <a:gd name="connsiteX77" fmla="*/ 121082 w 1170491"/>
                <a:gd name="connsiteY77" fmla="*/ 638275 h 1745209"/>
                <a:gd name="connsiteX78" fmla="*/ 145805 w 1170491"/>
                <a:gd name="connsiteY78" fmla="*/ 430894 h 1745209"/>
                <a:gd name="connsiteX79" fmla="*/ 321878 w 1170491"/>
                <a:gd name="connsiteY79" fmla="*/ 383347 h 1745209"/>
                <a:gd name="connsiteX80" fmla="*/ 321111 w 1170491"/>
                <a:gd name="connsiteY80" fmla="*/ 357014 h 1745209"/>
                <a:gd name="connsiteX81" fmla="*/ 141180 w 1170491"/>
                <a:gd name="connsiteY81" fmla="*/ 399723 h 1745209"/>
                <a:gd name="connsiteX82" fmla="*/ 106816 w 1170491"/>
                <a:gd name="connsiteY82" fmla="*/ 291518 h 1745209"/>
                <a:gd name="connsiteX83" fmla="*/ 326327 w 1170491"/>
                <a:gd name="connsiteY83" fmla="*/ 72008 h 1745209"/>
                <a:gd name="connsiteX84" fmla="*/ 394659 w 1170491"/>
                <a:gd name="connsiteY84" fmla="*/ 83948 h 1745209"/>
                <a:gd name="connsiteX85" fmla="*/ 533817 w 1170491"/>
                <a:gd name="connsiteY85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44770 w 1170491"/>
                <a:gd name="connsiteY3" fmla="*/ 708640 h 1745209"/>
                <a:gd name="connsiteX4" fmla="*/ 523918 w 1170491"/>
                <a:gd name="connsiteY4" fmla="*/ 737799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782828 w 1170491"/>
                <a:gd name="connsiteY13" fmla="*/ 734425 h 1745209"/>
                <a:gd name="connsiteX14" fmla="*/ 588421 w 1170491"/>
                <a:gd name="connsiteY14" fmla="*/ 580980 h 1745209"/>
                <a:gd name="connsiteX15" fmla="*/ 533817 w 1170491"/>
                <a:gd name="connsiteY15" fmla="*/ 0 h 1745209"/>
                <a:gd name="connsiteX16" fmla="*/ 703525 w 1170491"/>
                <a:gd name="connsiteY16" fmla="*/ 147127 h 1745209"/>
                <a:gd name="connsiteX17" fmla="*/ 562024 w 1170491"/>
                <a:gd name="connsiteY17" fmla="*/ 352718 h 1745209"/>
                <a:gd name="connsiteX18" fmla="*/ 701713 w 1170491"/>
                <a:gd name="connsiteY18" fmla="*/ 149764 h 1745209"/>
                <a:gd name="connsiteX19" fmla="*/ 920515 w 1170491"/>
                <a:gd name="connsiteY19" fmla="*/ 317877 h 1745209"/>
                <a:gd name="connsiteX20" fmla="*/ 910716 w 1170491"/>
                <a:gd name="connsiteY20" fmla="*/ 366417 h 1745209"/>
                <a:gd name="connsiteX21" fmla="*/ 920515 w 1170491"/>
                <a:gd name="connsiteY21" fmla="*/ 366418 h 1745209"/>
                <a:gd name="connsiteX22" fmla="*/ 920515 w 1170491"/>
                <a:gd name="connsiteY22" fmla="*/ 371433 h 1745209"/>
                <a:gd name="connsiteX23" fmla="*/ 1056877 w 1170491"/>
                <a:gd name="connsiteY23" fmla="*/ 525101 h 1745209"/>
                <a:gd name="connsiteX24" fmla="*/ 1047351 w 1170491"/>
                <a:gd name="connsiteY24" fmla="*/ 572282 h 1745209"/>
                <a:gd name="connsiteX25" fmla="*/ 1170491 w 1170491"/>
                <a:gd name="connsiteY25" fmla="*/ 756650 h 1745209"/>
                <a:gd name="connsiteX26" fmla="*/ 1127569 w 1170491"/>
                <a:gd name="connsiteY26" fmla="*/ 878235 h 1745209"/>
                <a:gd name="connsiteX27" fmla="*/ 954678 w 1170491"/>
                <a:gd name="connsiteY27" fmla="*/ 939840 h 1745209"/>
                <a:gd name="connsiteX28" fmla="*/ 947373 w 1170491"/>
                <a:gd name="connsiteY28" fmla="*/ 961469 h 1745209"/>
                <a:gd name="connsiteX29" fmla="*/ 1106746 w 1170491"/>
                <a:gd name="connsiteY29" fmla="*/ 928282 h 1745209"/>
                <a:gd name="connsiteX30" fmla="*/ 1138907 w 1170491"/>
                <a:gd name="connsiteY30" fmla="*/ 1028247 h 1745209"/>
                <a:gd name="connsiteX31" fmla="*/ 981133 w 1170491"/>
                <a:gd name="connsiteY31" fmla="*/ 1223220 h 1745209"/>
                <a:gd name="connsiteX32" fmla="*/ 777272 w 1170491"/>
                <a:gd name="connsiteY32" fmla="*/ 1134408 h 1745209"/>
                <a:gd name="connsiteX33" fmla="*/ 810210 w 1170491"/>
                <a:gd name="connsiteY33" fmla="*/ 1096167 h 1745209"/>
                <a:gd name="connsiteX34" fmla="*/ 806195 w 1170491"/>
                <a:gd name="connsiteY34" fmla="*/ 964175 h 1745209"/>
                <a:gd name="connsiteX35" fmla="*/ 787267 w 1170491"/>
                <a:gd name="connsiteY35" fmla="*/ 975103 h 1745209"/>
                <a:gd name="connsiteX36" fmla="*/ 791333 w 1170491"/>
                <a:gd name="connsiteY36" fmla="*/ 1085110 h 1745209"/>
                <a:gd name="connsiteX37" fmla="*/ 763385 w 1170491"/>
                <a:gd name="connsiteY37" fmla="*/ 1114320 h 1745209"/>
                <a:gd name="connsiteX38" fmla="*/ 744063 w 1170491"/>
                <a:gd name="connsiteY38" fmla="*/ 1119497 h 1745209"/>
                <a:gd name="connsiteX39" fmla="*/ 747716 w 1170491"/>
                <a:gd name="connsiteY39" fmla="*/ 1128718 h 1745209"/>
                <a:gd name="connsiteX40" fmla="*/ 693327 w 1170491"/>
                <a:gd name="connsiteY40" fmla="*/ 1140344 h 1745209"/>
                <a:gd name="connsiteX41" fmla="*/ 601213 w 1170491"/>
                <a:gd name="connsiteY41" fmla="*/ 1080185 h 1745209"/>
                <a:gd name="connsiteX42" fmla="*/ 582082 w 1170491"/>
                <a:gd name="connsiteY42" fmla="*/ 1090754 h 1745209"/>
                <a:gd name="connsiteX43" fmla="*/ 693051 w 1170491"/>
                <a:gd name="connsiteY43" fmla="*/ 1162221 h 1745209"/>
                <a:gd name="connsiteX44" fmla="*/ 755684 w 1170491"/>
                <a:gd name="connsiteY44" fmla="*/ 1148835 h 1745209"/>
                <a:gd name="connsiteX45" fmla="*/ 989751 w 1170491"/>
                <a:gd name="connsiteY45" fmla="*/ 1247587 h 1745209"/>
                <a:gd name="connsiteX46" fmla="*/ 1004488 w 1170491"/>
                <a:gd name="connsiteY46" fmla="*/ 1315531 h 1745209"/>
                <a:gd name="connsiteX47" fmla="*/ 920375 w 1170491"/>
                <a:gd name="connsiteY47" fmla="*/ 1473506 h 1745209"/>
                <a:gd name="connsiteX48" fmla="*/ 913116 w 1170491"/>
                <a:gd name="connsiteY48" fmla="*/ 1474079 h 1745209"/>
                <a:gd name="connsiteX49" fmla="*/ 766796 w 1170491"/>
                <a:gd name="connsiteY49" fmla="*/ 1371458 h 1745209"/>
                <a:gd name="connsiteX50" fmla="*/ 746323 w 1170491"/>
                <a:gd name="connsiteY50" fmla="*/ 1380801 h 1745209"/>
                <a:gd name="connsiteX51" fmla="*/ 909888 w 1170491"/>
                <a:gd name="connsiteY51" fmla="*/ 1496052 h 1745209"/>
                <a:gd name="connsiteX52" fmla="*/ 774838 w 1170491"/>
                <a:gd name="connsiteY52" fmla="*/ 1628054 h 1745209"/>
                <a:gd name="connsiteX53" fmla="*/ 571751 w 1170491"/>
                <a:gd name="connsiteY53" fmla="*/ 1552195 h 1745209"/>
                <a:gd name="connsiteX54" fmla="*/ 550649 w 1170491"/>
                <a:gd name="connsiteY54" fmla="*/ 1566422 h 1745209"/>
                <a:gd name="connsiteX55" fmla="*/ 685031 w 1170491"/>
                <a:gd name="connsiteY55" fmla="*/ 1648114 h 1745209"/>
                <a:gd name="connsiteX56" fmla="*/ 533818 w 1170491"/>
                <a:gd name="connsiteY56" fmla="*/ 1745209 h 1745209"/>
                <a:gd name="connsiteX57" fmla="*/ 372301 w 1170491"/>
                <a:gd name="connsiteY57" fmla="*/ 1619888 h 1745209"/>
                <a:gd name="connsiteX58" fmla="*/ 366380 w 1170491"/>
                <a:gd name="connsiteY58" fmla="*/ 1592106 h 1745209"/>
                <a:gd name="connsiteX59" fmla="*/ 250590 w 1170491"/>
                <a:gd name="connsiteY59" fmla="*/ 1443452 h 1745209"/>
                <a:gd name="connsiteX60" fmla="*/ 117260 w 1170491"/>
                <a:gd name="connsiteY60" fmla="*/ 1407178 h 1745209"/>
                <a:gd name="connsiteX61" fmla="*/ 90593 w 1170491"/>
                <a:gd name="connsiteY61" fmla="*/ 1192598 h 1745209"/>
                <a:gd name="connsiteX62" fmla="*/ 330760 w 1170491"/>
                <a:gd name="connsiteY62" fmla="*/ 1129474 h 1745209"/>
                <a:gd name="connsiteX63" fmla="*/ 344999 w 1170491"/>
                <a:gd name="connsiteY63" fmla="*/ 1132822 h 1745209"/>
                <a:gd name="connsiteX64" fmla="*/ 524987 w 1170491"/>
                <a:gd name="connsiteY64" fmla="*/ 1034051 h 1745209"/>
                <a:gd name="connsiteX65" fmla="*/ 505360 w 1170491"/>
                <a:gd name="connsiteY65" fmla="*/ 1023014 h 1745209"/>
                <a:gd name="connsiteX66" fmla="*/ 346243 w 1170491"/>
                <a:gd name="connsiteY66" fmla="*/ 1110339 h 1745209"/>
                <a:gd name="connsiteX67" fmla="*/ 202679 w 1170491"/>
                <a:gd name="connsiteY67" fmla="*/ 1003895 h 1745209"/>
                <a:gd name="connsiteX68" fmla="*/ 181967 w 1170491"/>
                <a:gd name="connsiteY68" fmla="*/ 1012696 h 1745209"/>
                <a:gd name="connsiteX69" fmla="*/ 305288 w 1170491"/>
                <a:gd name="connsiteY69" fmla="*/ 1123484 h 1745209"/>
                <a:gd name="connsiteX70" fmla="*/ 70961 w 1170491"/>
                <a:gd name="connsiteY70" fmla="*/ 1161909 h 1745209"/>
                <a:gd name="connsiteX71" fmla="*/ 56055 w 1170491"/>
                <a:gd name="connsiteY71" fmla="*/ 1153032 h 1745209"/>
                <a:gd name="connsiteX72" fmla="*/ 44214 w 1170491"/>
                <a:gd name="connsiteY72" fmla="*/ 911953 h 1745209"/>
                <a:gd name="connsiteX73" fmla="*/ 84073 w 1170491"/>
                <a:gd name="connsiteY73" fmla="*/ 882569 h 1745209"/>
                <a:gd name="connsiteX74" fmla="*/ 76811 w 1170491"/>
                <a:gd name="connsiteY74" fmla="*/ 875989 h 1745209"/>
                <a:gd name="connsiteX75" fmla="*/ 80179 w 1170491"/>
                <a:gd name="connsiteY75" fmla="*/ 872273 h 1745209"/>
                <a:gd name="connsiteX76" fmla="*/ 82340 w 1170491"/>
                <a:gd name="connsiteY76" fmla="*/ 666836 h 1745209"/>
                <a:gd name="connsiteX77" fmla="*/ 121082 w 1170491"/>
                <a:gd name="connsiteY77" fmla="*/ 638275 h 1745209"/>
                <a:gd name="connsiteX78" fmla="*/ 145805 w 1170491"/>
                <a:gd name="connsiteY78" fmla="*/ 430894 h 1745209"/>
                <a:gd name="connsiteX79" fmla="*/ 321878 w 1170491"/>
                <a:gd name="connsiteY79" fmla="*/ 383347 h 1745209"/>
                <a:gd name="connsiteX80" fmla="*/ 321111 w 1170491"/>
                <a:gd name="connsiteY80" fmla="*/ 357014 h 1745209"/>
                <a:gd name="connsiteX81" fmla="*/ 141180 w 1170491"/>
                <a:gd name="connsiteY81" fmla="*/ 399723 h 1745209"/>
                <a:gd name="connsiteX82" fmla="*/ 106816 w 1170491"/>
                <a:gd name="connsiteY82" fmla="*/ 291518 h 1745209"/>
                <a:gd name="connsiteX83" fmla="*/ 326327 w 1170491"/>
                <a:gd name="connsiteY83" fmla="*/ 72008 h 1745209"/>
                <a:gd name="connsiteX84" fmla="*/ 394659 w 1170491"/>
                <a:gd name="connsiteY84" fmla="*/ 83948 h 1745209"/>
                <a:gd name="connsiteX85" fmla="*/ 533817 w 1170491"/>
                <a:gd name="connsiteY85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44770 w 1170491"/>
                <a:gd name="connsiteY3" fmla="*/ 708640 h 1745209"/>
                <a:gd name="connsiteX4" fmla="*/ 523918 w 1170491"/>
                <a:gd name="connsiteY4" fmla="*/ 737799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7373 w 1170491"/>
                <a:gd name="connsiteY27" fmla="*/ 961469 h 1745209"/>
                <a:gd name="connsiteX28" fmla="*/ 1106746 w 1170491"/>
                <a:gd name="connsiteY28" fmla="*/ 928282 h 1745209"/>
                <a:gd name="connsiteX29" fmla="*/ 1138907 w 1170491"/>
                <a:gd name="connsiteY29" fmla="*/ 1028247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55684 w 1170491"/>
                <a:gd name="connsiteY43" fmla="*/ 1148835 h 1745209"/>
                <a:gd name="connsiteX44" fmla="*/ 989751 w 1170491"/>
                <a:gd name="connsiteY44" fmla="*/ 1247587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17260 w 1170491"/>
                <a:gd name="connsiteY59" fmla="*/ 1407178 h 1745209"/>
                <a:gd name="connsiteX60" fmla="*/ 90593 w 1170491"/>
                <a:gd name="connsiteY60" fmla="*/ 1192598 h 1745209"/>
                <a:gd name="connsiteX61" fmla="*/ 330760 w 1170491"/>
                <a:gd name="connsiteY61" fmla="*/ 1129474 h 1745209"/>
                <a:gd name="connsiteX62" fmla="*/ 344999 w 1170491"/>
                <a:gd name="connsiteY62" fmla="*/ 1132822 h 1745209"/>
                <a:gd name="connsiteX63" fmla="*/ 524987 w 1170491"/>
                <a:gd name="connsiteY63" fmla="*/ 1034051 h 1745209"/>
                <a:gd name="connsiteX64" fmla="*/ 505360 w 1170491"/>
                <a:gd name="connsiteY64" fmla="*/ 1023014 h 1745209"/>
                <a:gd name="connsiteX65" fmla="*/ 346243 w 1170491"/>
                <a:gd name="connsiteY65" fmla="*/ 1110339 h 1745209"/>
                <a:gd name="connsiteX66" fmla="*/ 202679 w 1170491"/>
                <a:gd name="connsiteY66" fmla="*/ 1003895 h 1745209"/>
                <a:gd name="connsiteX67" fmla="*/ 181967 w 1170491"/>
                <a:gd name="connsiteY67" fmla="*/ 1012696 h 1745209"/>
                <a:gd name="connsiteX68" fmla="*/ 305288 w 1170491"/>
                <a:gd name="connsiteY68" fmla="*/ 1123484 h 1745209"/>
                <a:gd name="connsiteX69" fmla="*/ 70961 w 1170491"/>
                <a:gd name="connsiteY69" fmla="*/ 1161909 h 1745209"/>
                <a:gd name="connsiteX70" fmla="*/ 56055 w 1170491"/>
                <a:gd name="connsiteY70" fmla="*/ 1153032 h 1745209"/>
                <a:gd name="connsiteX71" fmla="*/ 44214 w 1170491"/>
                <a:gd name="connsiteY71" fmla="*/ 911953 h 1745209"/>
                <a:gd name="connsiteX72" fmla="*/ 84073 w 1170491"/>
                <a:gd name="connsiteY72" fmla="*/ 882569 h 1745209"/>
                <a:gd name="connsiteX73" fmla="*/ 76811 w 1170491"/>
                <a:gd name="connsiteY73" fmla="*/ 875989 h 1745209"/>
                <a:gd name="connsiteX74" fmla="*/ 80179 w 1170491"/>
                <a:gd name="connsiteY74" fmla="*/ 872273 h 1745209"/>
                <a:gd name="connsiteX75" fmla="*/ 82340 w 1170491"/>
                <a:gd name="connsiteY75" fmla="*/ 666836 h 1745209"/>
                <a:gd name="connsiteX76" fmla="*/ 121082 w 1170491"/>
                <a:gd name="connsiteY76" fmla="*/ 638275 h 1745209"/>
                <a:gd name="connsiteX77" fmla="*/ 145805 w 1170491"/>
                <a:gd name="connsiteY77" fmla="*/ 430894 h 1745209"/>
                <a:gd name="connsiteX78" fmla="*/ 321878 w 1170491"/>
                <a:gd name="connsiteY78" fmla="*/ 383347 h 1745209"/>
                <a:gd name="connsiteX79" fmla="*/ 321111 w 1170491"/>
                <a:gd name="connsiteY79" fmla="*/ 357014 h 1745209"/>
                <a:gd name="connsiteX80" fmla="*/ 141180 w 1170491"/>
                <a:gd name="connsiteY80" fmla="*/ 399723 h 1745209"/>
                <a:gd name="connsiteX81" fmla="*/ 106816 w 1170491"/>
                <a:gd name="connsiteY81" fmla="*/ 291518 h 1745209"/>
                <a:gd name="connsiteX82" fmla="*/ 326327 w 1170491"/>
                <a:gd name="connsiteY82" fmla="*/ 72008 h 1745209"/>
                <a:gd name="connsiteX83" fmla="*/ 394659 w 1170491"/>
                <a:gd name="connsiteY83" fmla="*/ 83948 h 1745209"/>
                <a:gd name="connsiteX84" fmla="*/ 533817 w 1170491"/>
                <a:gd name="connsiteY84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44770 w 1170491"/>
                <a:gd name="connsiteY3" fmla="*/ 708640 h 1745209"/>
                <a:gd name="connsiteX4" fmla="*/ 523918 w 1170491"/>
                <a:gd name="connsiteY4" fmla="*/ 737799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7373 w 1170491"/>
                <a:gd name="connsiteY27" fmla="*/ 961469 h 1745209"/>
                <a:gd name="connsiteX28" fmla="*/ 1106746 w 1170491"/>
                <a:gd name="connsiteY28" fmla="*/ 928282 h 1745209"/>
                <a:gd name="connsiteX29" fmla="*/ 1138907 w 1170491"/>
                <a:gd name="connsiteY29" fmla="*/ 1028247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55684 w 1170491"/>
                <a:gd name="connsiteY43" fmla="*/ 1148835 h 1745209"/>
                <a:gd name="connsiteX44" fmla="*/ 989751 w 1170491"/>
                <a:gd name="connsiteY44" fmla="*/ 1247587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17260 w 1170491"/>
                <a:gd name="connsiteY59" fmla="*/ 1407178 h 1745209"/>
                <a:gd name="connsiteX60" fmla="*/ 90593 w 1170491"/>
                <a:gd name="connsiteY60" fmla="*/ 1192598 h 1745209"/>
                <a:gd name="connsiteX61" fmla="*/ 330760 w 1170491"/>
                <a:gd name="connsiteY61" fmla="*/ 1129474 h 1745209"/>
                <a:gd name="connsiteX62" fmla="*/ 344999 w 1170491"/>
                <a:gd name="connsiteY62" fmla="*/ 1132822 h 1745209"/>
                <a:gd name="connsiteX63" fmla="*/ 524987 w 1170491"/>
                <a:gd name="connsiteY63" fmla="*/ 1034051 h 1745209"/>
                <a:gd name="connsiteX64" fmla="*/ 505360 w 1170491"/>
                <a:gd name="connsiteY64" fmla="*/ 1023014 h 1745209"/>
                <a:gd name="connsiteX65" fmla="*/ 346243 w 1170491"/>
                <a:gd name="connsiteY65" fmla="*/ 1110339 h 1745209"/>
                <a:gd name="connsiteX66" fmla="*/ 202679 w 1170491"/>
                <a:gd name="connsiteY66" fmla="*/ 1003895 h 1745209"/>
                <a:gd name="connsiteX67" fmla="*/ 181967 w 1170491"/>
                <a:gd name="connsiteY67" fmla="*/ 1012696 h 1745209"/>
                <a:gd name="connsiteX68" fmla="*/ 305288 w 1170491"/>
                <a:gd name="connsiteY68" fmla="*/ 1123484 h 1745209"/>
                <a:gd name="connsiteX69" fmla="*/ 70961 w 1170491"/>
                <a:gd name="connsiteY69" fmla="*/ 1161909 h 1745209"/>
                <a:gd name="connsiteX70" fmla="*/ 56055 w 1170491"/>
                <a:gd name="connsiteY70" fmla="*/ 1153032 h 1745209"/>
                <a:gd name="connsiteX71" fmla="*/ 44214 w 1170491"/>
                <a:gd name="connsiteY71" fmla="*/ 911953 h 1745209"/>
                <a:gd name="connsiteX72" fmla="*/ 84073 w 1170491"/>
                <a:gd name="connsiteY72" fmla="*/ 882569 h 1745209"/>
                <a:gd name="connsiteX73" fmla="*/ 76811 w 1170491"/>
                <a:gd name="connsiteY73" fmla="*/ 875989 h 1745209"/>
                <a:gd name="connsiteX74" fmla="*/ 80179 w 1170491"/>
                <a:gd name="connsiteY74" fmla="*/ 872273 h 1745209"/>
                <a:gd name="connsiteX75" fmla="*/ 82340 w 1170491"/>
                <a:gd name="connsiteY75" fmla="*/ 666836 h 1745209"/>
                <a:gd name="connsiteX76" fmla="*/ 121082 w 1170491"/>
                <a:gd name="connsiteY76" fmla="*/ 638275 h 1745209"/>
                <a:gd name="connsiteX77" fmla="*/ 145805 w 1170491"/>
                <a:gd name="connsiteY77" fmla="*/ 430894 h 1745209"/>
                <a:gd name="connsiteX78" fmla="*/ 321878 w 1170491"/>
                <a:gd name="connsiteY78" fmla="*/ 383347 h 1745209"/>
                <a:gd name="connsiteX79" fmla="*/ 321111 w 1170491"/>
                <a:gd name="connsiteY79" fmla="*/ 357014 h 1745209"/>
                <a:gd name="connsiteX80" fmla="*/ 141180 w 1170491"/>
                <a:gd name="connsiteY80" fmla="*/ 399723 h 1745209"/>
                <a:gd name="connsiteX81" fmla="*/ 106816 w 1170491"/>
                <a:gd name="connsiteY81" fmla="*/ 291518 h 1745209"/>
                <a:gd name="connsiteX82" fmla="*/ 326327 w 1170491"/>
                <a:gd name="connsiteY82" fmla="*/ 72008 h 1745209"/>
                <a:gd name="connsiteX83" fmla="*/ 394659 w 1170491"/>
                <a:gd name="connsiteY83" fmla="*/ 83948 h 1745209"/>
                <a:gd name="connsiteX84" fmla="*/ 533817 w 1170491"/>
                <a:gd name="connsiteY84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44770 w 1170491"/>
                <a:gd name="connsiteY3" fmla="*/ 708640 h 1745209"/>
                <a:gd name="connsiteX4" fmla="*/ 523918 w 1170491"/>
                <a:gd name="connsiteY4" fmla="*/ 737799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7373 w 1170491"/>
                <a:gd name="connsiteY27" fmla="*/ 961469 h 1745209"/>
                <a:gd name="connsiteX28" fmla="*/ 1106746 w 1170491"/>
                <a:gd name="connsiteY28" fmla="*/ 928282 h 1745209"/>
                <a:gd name="connsiteX29" fmla="*/ 1138907 w 1170491"/>
                <a:gd name="connsiteY29" fmla="*/ 1028247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55684 w 1170491"/>
                <a:gd name="connsiteY43" fmla="*/ 1148835 h 1745209"/>
                <a:gd name="connsiteX44" fmla="*/ 989751 w 1170491"/>
                <a:gd name="connsiteY44" fmla="*/ 1247587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17260 w 1170491"/>
                <a:gd name="connsiteY59" fmla="*/ 1407178 h 1745209"/>
                <a:gd name="connsiteX60" fmla="*/ 90593 w 1170491"/>
                <a:gd name="connsiteY60" fmla="*/ 1192598 h 1745209"/>
                <a:gd name="connsiteX61" fmla="*/ 330760 w 1170491"/>
                <a:gd name="connsiteY61" fmla="*/ 1129474 h 1745209"/>
                <a:gd name="connsiteX62" fmla="*/ 344999 w 1170491"/>
                <a:gd name="connsiteY62" fmla="*/ 1132822 h 1745209"/>
                <a:gd name="connsiteX63" fmla="*/ 524987 w 1170491"/>
                <a:gd name="connsiteY63" fmla="*/ 1034051 h 1745209"/>
                <a:gd name="connsiteX64" fmla="*/ 505360 w 1170491"/>
                <a:gd name="connsiteY64" fmla="*/ 1023014 h 1745209"/>
                <a:gd name="connsiteX65" fmla="*/ 346243 w 1170491"/>
                <a:gd name="connsiteY65" fmla="*/ 1110339 h 1745209"/>
                <a:gd name="connsiteX66" fmla="*/ 202679 w 1170491"/>
                <a:gd name="connsiteY66" fmla="*/ 1003895 h 1745209"/>
                <a:gd name="connsiteX67" fmla="*/ 181967 w 1170491"/>
                <a:gd name="connsiteY67" fmla="*/ 1012696 h 1745209"/>
                <a:gd name="connsiteX68" fmla="*/ 305288 w 1170491"/>
                <a:gd name="connsiteY68" fmla="*/ 1123484 h 1745209"/>
                <a:gd name="connsiteX69" fmla="*/ 70961 w 1170491"/>
                <a:gd name="connsiteY69" fmla="*/ 1161909 h 1745209"/>
                <a:gd name="connsiteX70" fmla="*/ 56055 w 1170491"/>
                <a:gd name="connsiteY70" fmla="*/ 1153032 h 1745209"/>
                <a:gd name="connsiteX71" fmla="*/ 44214 w 1170491"/>
                <a:gd name="connsiteY71" fmla="*/ 911953 h 1745209"/>
                <a:gd name="connsiteX72" fmla="*/ 84073 w 1170491"/>
                <a:gd name="connsiteY72" fmla="*/ 882569 h 1745209"/>
                <a:gd name="connsiteX73" fmla="*/ 76811 w 1170491"/>
                <a:gd name="connsiteY73" fmla="*/ 875989 h 1745209"/>
                <a:gd name="connsiteX74" fmla="*/ 80179 w 1170491"/>
                <a:gd name="connsiteY74" fmla="*/ 872273 h 1745209"/>
                <a:gd name="connsiteX75" fmla="*/ 82340 w 1170491"/>
                <a:gd name="connsiteY75" fmla="*/ 666836 h 1745209"/>
                <a:gd name="connsiteX76" fmla="*/ 121082 w 1170491"/>
                <a:gd name="connsiteY76" fmla="*/ 638275 h 1745209"/>
                <a:gd name="connsiteX77" fmla="*/ 145805 w 1170491"/>
                <a:gd name="connsiteY77" fmla="*/ 430894 h 1745209"/>
                <a:gd name="connsiteX78" fmla="*/ 321878 w 1170491"/>
                <a:gd name="connsiteY78" fmla="*/ 383347 h 1745209"/>
                <a:gd name="connsiteX79" fmla="*/ 321111 w 1170491"/>
                <a:gd name="connsiteY79" fmla="*/ 357014 h 1745209"/>
                <a:gd name="connsiteX80" fmla="*/ 141180 w 1170491"/>
                <a:gd name="connsiteY80" fmla="*/ 399723 h 1745209"/>
                <a:gd name="connsiteX81" fmla="*/ 106816 w 1170491"/>
                <a:gd name="connsiteY81" fmla="*/ 291518 h 1745209"/>
                <a:gd name="connsiteX82" fmla="*/ 326327 w 1170491"/>
                <a:gd name="connsiteY82" fmla="*/ 72008 h 1745209"/>
                <a:gd name="connsiteX83" fmla="*/ 394659 w 1170491"/>
                <a:gd name="connsiteY83" fmla="*/ 83948 h 1745209"/>
                <a:gd name="connsiteX84" fmla="*/ 533817 w 1170491"/>
                <a:gd name="connsiteY84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44770 w 1170491"/>
                <a:gd name="connsiteY3" fmla="*/ 708640 h 1745209"/>
                <a:gd name="connsiteX4" fmla="*/ 523918 w 1170491"/>
                <a:gd name="connsiteY4" fmla="*/ 737799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7373 w 1170491"/>
                <a:gd name="connsiteY27" fmla="*/ 961469 h 1745209"/>
                <a:gd name="connsiteX28" fmla="*/ 1106746 w 1170491"/>
                <a:gd name="connsiteY28" fmla="*/ 928282 h 1745209"/>
                <a:gd name="connsiteX29" fmla="*/ 1138907 w 1170491"/>
                <a:gd name="connsiteY29" fmla="*/ 1028247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55684 w 1170491"/>
                <a:gd name="connsiteY43" fmla="*/ 1148835 h 1745209"/>
                <a:gd name="connsiteX44" fmla="*/ 989751 w 1170491"/>
                <a:gd name="connsiteY44" fmla="*/ 1247587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17260 w 1170491"/>
                <a:gd name="connsiteY59" fmla="*/ 1407178 h 1745209"/>
                <a:gd name="connsiteX60" fmla="*/ 90593 w 1170491"/>
                <a:gd name="connsiteY60" fmla="*/ 1192598 h 1745209"/>
                <a:gd name="connsiteX61" fmla="*/ 330760 w 1170491"/>
                <a:gd name="connsiteY61" fmla="*/ 1129474 h 1745209"/>
                <a:gd name="connsiteX62" fmla="*/ 344999 w 1170491"/>
                <a:gd name="connsiteY62" fmla="*/ 1132822 h 1745209"/>
                <a:gd name="connsiteX63" fmla="*/ 524987 w 1170491"/>
                <a:gd name="connsiteY63" fmla="*/ 1034051 h 1745209"/>
                <a:gd name="connsiteX64" fmla="*/ 505360 w 1170491"/>
                <a:gd name="connsiteY64" fmla="*/ 1023014 h 1745209"/>
                <a:gd name="connsiteX65" fmla="*/ 346243 w 1170491"/>
                <a:gd name="connsiteY65" fmla="*/ 1110339 h 1745209"/>
                <a:gd name="connsiteX66" fmla="*/ 202679 w 1170491"/>
                <a:gd name="connsiteY66" fmla="*/ 1003895 h 1745209"/>
                <a:gd name="connsiteX67" fmla="*/ 181967 w 1170491"/>
                <a:gd name="connsiteY67" fmla="*/ 1012696 h 1745209"/>
                <a:gd name="connsiteX68" fmla="*/ 305288 w 1170491"/>
                <a:gd name="connsiteY68" fmla="*/ 1123484 h 1745209"/>
                <a:gd name="connsiteX69" fmla="*/ 70961 w 1170491"/>
                <a:gd name="connsiteY69" fmla="*/ 1161909 h 1745209"/>
                <a:gd name="connsiteX70" fmla="*/ 56055 w 1170491"/>
                <a:gd name="connsiteY70" fmla="*/ 1153032 h 1745209"/>
                <a:gd name="connsiteX71" fmla="*/ 44214 w 1170491"/>
                <a:gd name="connsiteY71" fmla="*/ 911953 h 1745209"/>
                <a:gd name="connsiteX72" fmla="*/ 84073 w 1170491"/>
                <a:gd name="connsiteY72" fmla="*/ 882569 h 1745209"/>
                <a:gd name="connsiteX73" fmla="*/ 76811 w 1170491"/>
                <a:gd name="connsiteY73" fmla="*/ 875989 h 1745209"/>
                <a:gd name="connsiteX74" fmla="*/ 80179 w 1170491"/>
                <a:gd name="connsiteY74" fmla="*/ 872273 h 1745209"/>
                <a:gd name="connsiteX75" fmla="*/ 82340 w 1170491"/>
                <a:gd name="connsiteY75" fmla="*/ 666836 h 1745209"/>
                <a:gd name="connsiteX76" fmla="*/ 121082 w 1170491"/>
                <a:gd name="connsiteY76" fmla="*/ 638275 h 1745209"/>
                <a:gd name="connsiteX77" fmla="*/ 145805 w 1170491"/>
                <a:gd name="connsiteY77" fmla="*/ 430894 h 1745209"/>
                <a:gd name="connsiteX78" fmla="*/ 321878 w 1170491"/>
                <a:gd name="connsiteY78" fmla="*/ 383347 h 1745209"/>
                <a:gd name="connsiteX79" fmla="*/ 321111 w 1170491"/>
                <a:gd name="connsiteY79" fmla="*/ 357014 h 1745209"/>
                <a:gd name="connsiteX80" fmla="*/ 141180 w 1170491"/>
                <a:gd name="connsiteY80" fmla="*/ 399723 h 1745209"/>
                <a:gd name="connsiteX81" fmla="*/ 106816 w 1170491"/>
                <a:gd name="connsiteY81" fmla="*/ 291518 h 1745209"/>
                <a:gd name="connsiteX82" fmla="*/ 326327 w 1170491"/>
                <a:gd name="connsiteY82" fmla="*/ 72008 h 1745209"/>
                <a:gd name="connsiteX83" fmla="*/ 394659 w 1170491"/>
                <a:gd name="connsiteY83" fmla="*/ 83948 h 1745209"/>
                <a:gd name="connsiteX84" fmla="*/ 533817 w 1170491"/>
                <a:gd name="connsiteY84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44770 w 1170491"/>
                <a:gd name="connsiteY3" fmla="*/ 708640 h 1745209"/>
                <a:gd name="connsiteX4" fmla="*/ 523918 w 1170491"/>
                <a:gd name="connsiteY4" fmla="*/ 737799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7373 w 1170491"/>
                <a:gd name="connsiteY27" fmla="*/ 961469 h 1745209"/>
                <a:gd name="connsiteX28" fmla="*/ 1106746 w 1170491"/>
                <a:gd name="connsiteY28" fmla="*/ 928282 h 1745209"/>
                <a:gd name="connsiteX29" fmla="*/ 1138907 w 1170491"/>
                <a:gd name="connsiteY29" fmla="*/ 1028247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55684 w 1170491"/>
                <a:gd name="connsiteY43" fmla="*/ 1148835 h 1745209"/>
                <a:gd name="connsiteX44" fmla="*/ 989751 w 1170491"/>
                <a:gd name="connsiteY44" fmla="*/ 1247587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17260 w 1170491"/>
                <a:gd name="connsiteY59" fmla="*/ 1407178 h 1745209"/>
                <a:gd name="connsiteX60" fmla="*/ 90593 w 1170491"/>
                <a:gd name="connsiteY60" fmla="*/ 1192598 h 1745209"/>
                <a:gd name="connsiteX61" fmla="*/ 330760 w 1170491"/>
                <a:gd name="connsiteY61" fmla="*/ 1129474 h 1745209"/>
                <a:gd name="connsiteX62" fmla="*/ 344999 w 1170491"/>
                <a:gd name="connsiteY62" fmla="*/ 1132822 h 1745209"/>
                <a:gd name="connsiteX63" fmla="*/ 524987 w 1170491"/>
                <a:gd name="connsiteY63" fmla="*/ 1034051 h 1745209"/>
                <a:gd name="connsiteX64" fmla="*/ 505360 w 1170491"/>
                <a:gd name="connsiteY64" fmla="*/ 1023014 h 1745209"/>
                <a:gd name="connsiteX65" fmla="*/ 346243 w 1170491"/>
                <a:gd name="connsiteY65" fmla="*/ 1110339 h 1745209"/>
                <a:gd name="connsiteX66" fmla="*/ 202679 w 1170491"/>
                <a:gd name="connsiteY66" fmla="*/ 1003895 h 1745209"/>
                <a:gd name="connsiteX67" fmla="*/ 181967 w 1170491"/>
                <a:gd name="connsiteY67" fmla="*/ 1012696 h 1745209"/>
                <a:gd name="connsiteX68" fmla="*/ 305288 w 1170491"/>
                <a:gd name="connsiteY68" fmla="*/ 1123484 h 1745209"/>
                <a:gd name="connsiteX69" fmla="*/ 70961 w 1170491"/>
                <a:gd name="connsiteY69" fmla="*/ 1161909 h 1745209"/>
                <a:gd name="connsiteX70" fmla="*/ 56055 w 1170491"/>
                <a:gd name="connsiteY70" fmla="*/ 1153032 h 1745209"/>
                <a:gd name="connsiteX71" fmla="*/ 44214 w 1170491"/>
                <a:gd name="connsiteY71" fmla="*/ 911953 h 1745209"/>
                <a:gd name="connsiteX72" fmla="*/ 84073 w 1170491"/>
                <a:gd name="connsiteY72" fmla="*/ 882569 h 1745209"/>
                <a:gd name="connsiteX73" fmla="*/ 76811 w 1170491"/>
                <a:gd name="connsiteY73" fmla="*/ 875989 h 1745209"/>
                <a:gd name="connsiteX74" fmla="*/ 80179 w 1170491"/>
                <a:gd name="connsiteY74" fmla="*/ 872273 h 1745209"/>
                <a:gd name="connsiteX75" fmla="*/ 82340 w 1170491"/>
                <a:gd name="connsiteY75" fmla="*/ 666836 h 1745209"/>
                <a:gd name="connsiteX76" fmla="*/ 121082 w 1170491"/>
                <a:gd name="connsiteY76" fmla="*/ 638275 h 1745209"/>
                <a:gd name="connsiteX77" fmla="*/ 145805 w 1170491"/>
                <a:gd name="connsiteY77" fmla="*/ 430894 h 1745209"/>
                <a:gd name="connsiteX78" fmla="*/ 321878 w 1170491"/>
                <a:gd name="connsiteY78" fmla="*/ 383347 h 1745209"/>
                <a:gd name="connsiteX79" fmla="*/ 321111 w 1170491"/>
                <a:gd name="connsiteY79" fmla="*/ 357014 h 1745209"/>
                <a:gd name="connsiteX80" fmla="*/ 141180 w 1170491"/>
                <a:gd name="connsiteY80" fmla="*/ 399723 h 1745209"/>
                <a:gd name="connsiteX81" fmla="*/ 106816 w 1170491"/>
                <a:gd name="connsiteY81" fmla="*/ 291518 h 1745209"/>
                <a:gd name="connsiteX82" fmla="*/ 326327 w 1170491"/>
                <a:gd name="connsiteY82" fmla="*/ 72008 h 1745209"/>
                <a:gd name="connsiteX83" fmla="*/ 394659 w 1170491"/>
                <a:gd name="connsiteY83" fmla="*/ 83948 h 1745209"/>
                <a:gd name="connsiteX84" fmla="*/ 533817 w 1170491"/>
                <a:gd name="connsiteY84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44770 w 1170491"/>
                <a:gd name="connsiteY3" fmla="*/ 708640 h 1745209"/>
                <a:gd name="connsiteX4" fmla="*/ 523918 w 1170491"/>
                <a:gd name="connsiteY4" fmla="*/ 737799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7373 w 1170491"/>
                <a:gd name="connsiteY27" fmla="*/ 961469 h 1745209"/>
                <a:gd name="connsiteX28" fmla="*/ 1106746 w 1170491"/>
                <a:gd name="connsiteY28" fmla="*/ 928282 h 1745209"/>
                <a:gd name="connsiteX29" fmla="*/ 1138907 w 1170491"/>
                <a:gd name="connsiteY29" fmla="*/ 1028247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55684 w 1170491"/>
                <a:gd name="connsiteY43" fmla="*/ 1148835 h 1745209"/>
                <a:gd name="connsiteX44" fmla="*/ 989751 w 1170491"/>
                <a:gd name="connsiteY44" fmla="*/ 1247587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17260 w 1170491"/>
                <a:gd name="connsiteY59" fmla="*/ 1407178 h 1745209"/>
                <a:gd name="connsiteX60" fmla="*/ 90593 w 1170491"/>
                <a:gd name="connsiteY60" fmla="*/ 1192598 h 1745209"/>
                <a:gd name="connsiteX61" fmla="*/ 330760 w 1170491"/>
                <a:gd name="connsiteY61" fmla="*/ 1129474 h 1745209"/>
                <a:gd name="connsiteX62" fmla="*/ 344999 w 1170491"/>
                <a:gd name="connsiteY62" fmla="*/ 1132822 h 1745209"/>
                <a:gd name="connsiteX63" fmla="*/ 524987 w 1170491"/>
                <a:gd name="connsiteY63" fmla="*/ 1034051 h 1745209"/>
                <a:gd name="connsiteX64" fmla="*/ 505360 w 1170491"/>
                <a:gd name="connsiteY64" fmla="*/ 1023014 h 1745209"/>
                <a:gd name="connsiteX65" fmla="*/ 346243 w 1170491"/>
                <a:gd name="connsiteY65" fmla="*/ 1110339 h 1745209"/>
                <a:gd name="connsiteX66" fmla="*/ 202679 w 1170491"/>
                <a:gd name="connsiteY66" fmla="*/ 1003895 h 1745209"/>
                <a:gd name="connsiteX67" fmla="*/ 181967 w 1170491"/>
                <a:gd name="connsiteY67" fmla="*/ 1012696 h 1745209"/>
                <a:gd name="connsiteX68" fmla="*/ 305288 w 1170491"/>
                <a:gd name="connsiteY68" fmla="*/ 1123484 h 1745209"/>
                <a:gd name="connsiteX69" fmla="*/ 70961 w 1170491"/>
                <a:gd name="connsiteY69" fmla="*/ 1161909 h 1745209"/>
                <a:gd name="connsiteX70" fmla="*/ 56055 w 1170491"/>
                <a:gd name="connsiteY70" fmla="*/ 1153032 h 1745209"/>
                <a:gd name="connsiteX71" fmla="*/ 44214 w 1170491"/>
                <a:gd name="connsiteY71" fmla="*/ 911953 h 1745209"/>
                <a:gd name="connsiteX72" fmla="*/ 84073 w 1170491"/>
                <a:gd name="connsiteY72" fmla="*/ 882569 h 1745209"/>
                <a:gd name="connsiteX73" fmla="*/ 76811 w 1170491"/>
                <a:gd name="connsiteY73" fmla="*/ 875989 h 1745209"/>
                <a:gd name="connsiteX74" fmla="*/ 80179 w 1170491"/>
                <a:gd name="connsiteY74" fmla="*/ 872273 h 1745209"/>
                <a:gd name="connsiteX75" fmla="*/ 82340 w 1170491"/>
                <a:gd name="connsiteY75" fmla="*/ 666836 h 1745209"/>
                <a:gd name="connsiteX76" fmla="*/ 121082 w 1170491"/>
                <a:gd name="connsiteY76" fmla="*/ 638275 h 1745209"/>
                <a:gd name="connsiteX77" fmla="*/ 145805 w 1170491"/>
                <a:gd name="connsiteY77" fmla="*/ 430894 h 1745209"/>
                <a:gd name="connsiteX78" fmla="*/ 321878 w 1170491"/>
                <a:gd name="connsiteY78" fmla="*/ 383347 h 1745209"/>
                <a:gd name="connsiteX79" fmla="*/ 321111 w 1170491"/>
                <a:gd name="connsiteY79" fmla="*/ 357014 h 1745209"/>
                <a:gd name="connsiteX80" fmla="*/ 141180 w 1170491"/>
                <a:gd name="connsiteY80" fmla="*/ 399723 h 1745209"/>
                <a:gd name="connsiteX81" fmla="*/ 106816 w 1170491"/>
                <a:gd name="connsiteY81" fmla="*/ 291518 h 1745209"/>
                <a:gd name="connsiteX82" fmla="*/ 326327 w 1170491"/>
                <a:gd name="connsiteY82" fmla="*/ 72008 h 1745209"/>
                <a:gd name="connsiteX83" fmla="*/ 394659 w 1170491"/>
                <a:gd name="connsiteY83" fmla="*/ 83948 h 1745209"/>
                <a:gd name="connsiteX84" fmla="*/ 533817 w 1170491"/>
                <a:gd name="connsiteY84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44770 w 1170491"/>
                <a:gd name="connsiteY3" fmla="*/ 708640 h 1745209"/>
                <a:gd name="connsiteX4" fmla="*/ 523918 w 1170491"/>
                <a:gd name="connsiteY4" fmla="*/ 737799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7373 w 1170491"/>
                <a:gd name="connsiteY27" fmla="*/ 961469 h 1745209"/>
                <a:gd name="connsiteX28" fmla="*/ 1106746 w 1170491"/>
                <a:gd name="connsiteY28" fmla="*/ 928282 h 1745209"/>
                <a:gd name="connsiteX29" fmla="*/ 1138907 w 1170491"/>
                <a:gd name="connsiteY29" fmla="*/ 1028247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55684 w 1170491"/>
                <a:gd name="connsiteY43" fmla="*/ 1148835 h 1745209"/>
                <a:gd name="connsiteX44" fmla="*/ 989751 w 1170491"/>
                <a:gd name="connsiteY44" fmla="*/ 1247587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17260 w 1170491"/>
                <a:gd name="connsiteY59" fmla="*/ 1407178 h 1745209"/>
                <a:gd name="connsiteX60" fmla="*/ 90593 w 1170491"/>
                <a:gd name="connsiteY60" fmla="*/ 1192598 h 1745209"/>
                <a:gd name="connsiteX61" fmla="*/ 330760 w 1170491"/>
                <a:gd name="connsiteY61" fmla="*/ 1129474 h 1745209"/>
                <a:gd name="connsiteX62" fmla="*/ 344999 w 1170491"/>
                <a:gd name="connsiteY62" fmla="*/ 1132822 h 1745209"/>
                <a:gd name="connsiteX63" fmla="*/ 524987 w 1170491"/>
                <a:gd name="connsiteY63" fmla="*/ 1034051 h 1745209"/>
                <a:gd name="connsiteX64" fmla="*/ 505360 w 1170491"/>
                <a:gd name="connsiteY64" fmla="*/ 1023014 h 1745209"/>
                <a:gd name="connsiteX65" fmla="*/ 346243 w 1170491"/>
                <a:gd name="connsiteY65" fmla="*/ 1110339 h 1745209"/>
                <a:gd name="connsiteX66" fmla="*/ 202679 w 1170491"/>
                <a:gd name="connsiteY66" fmla="*/ 1003895 h 1745209"/>
                <a:gd name="connsiteX67" fmla="*/ 181967 w 1170491"/>
                <a:gd name="connsiteY67" fmla="*/ 1012696 h 1745209"/>
                <a:gd name="connsiteX68" fmla="*/ 305288 w 1170491"/>
                <a:gd name="connsiteY68" fmla="*/ 1123484 h 1745209"/>
                <a:gd name="connsiteX69" fmla="*/ 70961 w 1170491"/>
                <a:gd name="connsiteY69" fmla="*/ 1161909 h 1745209"/>
                <a:gd name="connsiteX70" fmla="*/ 56055 w 1170491"/>
                <a:gd name="connsiteY70" fmla="*/ 1153032 h 1745209"/>
                <a:gd name="connsiteX71" fmla="*/ 44214 w 1170491"/>
                <a:gd name="connsiteY71" fmla="*/ 911953 h 1745209"/>
                <a:gd name="connsiteX72" fmla="*/ 84073 w 1170491"/>
                <a:gd name="connsiteY72" fmla="*/ 882569 h 1745209"/>
                <a:gd name="connsiteX73" fmla="*/ 76811 w 1170491"/>
                <a:gd name="connsiteY73" fmla="*/ 875989 h 1745209"/>
                <a:gd name="connsiteX74" fmla="*/ 80179 w 1170491"/>
                <a:gd name="connsiteY74" fmla="*/ 872273 h 1745209"/>
                <a:gd name="connsiteX75" fmla="*/ 82340 w 1170491"/>
                <a:gd name="connsiteY75" fmla="*/ 666836 h 1745209"/>
                <a:gd name="connsiteX76" fmla="*/ 121082 w 1170491"/>
                <a:gd name="connsiteY76" fmla="*/ 638275 h 1745209"/>
                <a:gd name="connsiteX77" fmla="*/ 143619 w 1170491"/>
                <a:gd name="connsiteY77" fmla="*/ 394472 h 1745209"/>
                <a:gd name="connsiteX78" fmla="*/ 321878 w 1170491"/>
                <a:gd name="connsiteY78" fmla="*/ 383347 h 1745209"/>
                <a:gd name="connsiteX79" fmla="*/ 321111 w 1170491"/>
                <a:gd name="connsiteY79" fmla="*/ 357014 h 1745209"/>
                <a:gd name="connsiteX80" fmla="*/ 141180 w 1170491"/>
                <a:gd name="connsiteY80" fmla="*/ 399723 h 1745209"/>
                <a:gd name="connsiteX81" fmla="*/ 106816 w 1170491"/>
                <a:gd name="connsiteY81" fmla="*/ 291518 h 1745209"/>
                <a:gd name="connsiteX82" fmla="*/ 326327 w 1170491"/>
                <a:gd name="connsiteY82" fmla="*/ 72008 h 1745209"/>
                <a:gd name="connsiteX83" fmla="*/ 394659 w 1170491"/>
                <a:gd name="connsiteY83" fmla="*/ 83948 h 1745209"/>
                <a:gd name="connsiteX84" fmla="*/ 533817 w 1170491"/>
                <a:gd name="connsiteY84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44770 w 1170491"/>
                <a:gd name="connsiteY3" fmla="*/ 708640 h 1745209"/>
                <a:gd name="connsiteX4" fmla="*/ 523918 w 1170491"/>
                <a:gd name="connsiteY4" fmla="*/ 737799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7373 w 1170491"/>
                <a:gd name="connsiteY27" fmla="*/ 961469 h 1745209"/>
                <a:gd name="connsiteX28" fmla="*/ 1106746 w 1170491"/>
                <a:gd name="connsiteY28" fmla="*/ 928282 h 1745209"/>
                <a:gd name="connsiteX29" fmla="*/ 1138907 w 1170491"/>
                <a:gd name="connsiteY29" fmla="*/ 1028247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55684 w 1170491"/>
                <a:gd name="connsiteY43" fmla="*/ 1148835 h 1745209"/>
                <a:gd name="connsiteX44" fmla="*/ 989751 w 1170491"/>
                <a:gd name="connsiteY44" fmla="*/ 1247587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17260 w 1170491"/>
                <a:gd name="connsiteY59" fmla="*/ 1407178 h 1745209"/>
                <a:gd name="connsiteX60" fmla="*/ 90593 w 1170491"/>
                <a:gd name="connsiteY60" fmla="*/ 1192598 h 1745209"/>
                <a:gd name="connsiteX61" fmla="*/ 330760 w 1170491"/>
                <a:gd name="connsiteY61" fmla="*/ 1129474 h 1745209"/>
                <a:gd name="connsiteX62" fmla="*/ 344999 w 1170491"/>
                <a:gd name="connsiteY62" fmla="*/ 1132822 h 1745209"/>
                <a:gd name="connsiteX63" fmla="*/ 524987 w 1170491"/>
                <a:gd name="connsiteY63" fmla="*/ 1034051 h 1745209"/>
                <a:gd name="connsiteX64" fmla="*/ 505360 w 1170491"/>
                <a:gd name="connsiteY64" fmla="*/ 1023014 h 1745209"/>
                <a:gd name="connsiteX65" fmla="*/ 346243 w 1170491"/>
                <a:gd name="connsiteY65" fmla="*/ 1110339 h 1745209"/>
                <a:gd name="connsiteX66" fmla="*/ 202679 w 1170491"/>
                <a:gd name="connsiteY66" fmla="*/ 1003895 h 1745209"/>
                <a:gd name="connsiteX67" fmla="*/ 181967 w 1170491"/>
                <a:gd name="connsiteY67" fmla="*/ 1012696 h 1745209"/>
                <a:gd name="connsiteX68" fmla="*/ 305288 w 1170491"/>
                <a:gd name="connsiteY68" fmla="*/ 1123484 h 1745209"/>
                <a:gd name="connsiteX69" fmla="*/ 70961 w 1170491"/>
                <a:gd name="connsiteY69" fmla="*/ 1161909 h 1745209"/>
                <a:gd name="connsiteX70" fmla="*/ 56055 w 1170491"/>
                <a:gd name="connsiteY70" fmla="*/ 1153032 h 1745209"/>
                <a:gd name="connsiteX71" fmla="*/ 44214 w 1170491"/>
                <a:gd name="connsiteY71" fmla="*/ 911953 h 1745209"/>
                <a:gd name="connsiteX72" fmla="*/ 84073 w 1170491"/>
                <a:gd name="connsiteY72" fmla="*/ 882569 h 1745209"/>
                <a:gd name="connsiteX73" fmla="*/ 76811 w 1170491"/>
                <a:gd name="connsiteY73" fmla="*/ 875989 h 1745209"/>
                <a:gd name="connsiteX74" fmla="*/ 80179 w 1170491"/>
                <a:gd name="connsiteY74" fmla="*/ 872273 h 1745209"/>
                <a:gd name="connsiteX75" fmla="*/ 82340 w 1170491"/>
                <a:gd name="connsiteY75" fmla="*/ 666836 h 1745209"/>
                <a:gd name="connsiteX76" fmla="*/ 121082 w 1170491"/>
                <a:gd name="connsiteY76" fmla="*/ 638275 h 1745209"/>
                <a:gd name="connsiteX77" fmla="*/ 143619 w 1170491"/>
                <a:gd name="connsiteY77" fmla="*/ 394472 h 1745209"/>
                <a:gd name="connsiteX78" fmla="*/ 326831 w 1170491"/>
                <a:gd name="connsiteY78" fmla="*/ 359290 h 1745209"/>
                <a:gd name="connsiteX79" fmla="*/ 321111 w 1170491"/>
                <a:gd name="connsiteY79" fmla="*/ 357014 h 1745209"/>
                <a:gd name="connsiteX80" fmla="*/ 141180 w 1170491"/>
                <a:gd name="connsiteY80" fmla="*/ 399723 h 1745209"/>
                <a:gd name="connsiteX81" fmla="*/ 106816 w 1170491"/>
                <a:gd name="connsiteY81" fmla="*/ 291518 h 1745209"/>
                <a:gd name="connsiteX82" fmla="*/ 326327 w 1170491"/>
                <a:gd name="connsiteY82" fmla="*/ 72008 h 1745209"/>
                <a:gd name="connsiteX83" fmla="*/ 394659 w 1170491"/>
                <a:gd name="connsiteY83" fmla="*/ 83948 h 1745209"/>
                <a:gd name="connsiteX84" fmla="*/ 533817 w 1170491"/>
                <a:gd name="connsiteY84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39124 w 1170491"/>
                <a:gd name="connsiteY3" fmla="*/ 690701 h 1745209"/>
                <a:gd name="connsiteX4" fmla="*/ 523918 w 1170491"/>
                <a:gd name="connsiteY4" fmla="*/ 737799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7373 w 1170491"/>
                <a:gd name="connsiteY27" fmla="*/ 961469 h 1745209"/>
                <a:gd name="connsiteX28" fmla="*/ 1106746 w 1170491"/>
                <a:gd name="connsiteY28" fmla="*/ 928282 h 1745209"/>
                <a:gd name="connsiteX29" fmla="*/ 1138907 w 1170491"/>
                <a:gd name="connsiteY29" fmla="*/ 1028247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55684 w 1170491"/>
                <a:gd name="connsiteY43" fmla="*/ 1148835 h 1745209"/>
                <a:gd name="connsiteX44" fmla="*/ 989751 w 1170491"/>
                <a:gd name="connsiteY44" fmla="*/ 1247587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17260 w 1170491"/>
                <a:gd name="connsiteY59" fmla="*/ 1407178 h 1745209"/>
                <a:gd name="connsiteX60" fmla="*/ 90593 w 1170491"/>
                <a:gd name="connsiteY60" fmla="*/ 1192598 h 1745209"/>
                <a:gd name="connsiteX61" fmla="*/ 330760 w 1170491"/>
                <a:gd name="connsiteY61" fmla="*/ 1129474 h 1745209"/>
                <a:gd name="connsiteX62" fmla="*/ 344999 w 1170491"/>
                <a:gd name="connsiteY62" fmla="*/ 1132822 h 1745209"/>
                <a:gd name="connsiteX63" fmla="*/ 524987 w 1170491"/>
                <a:gd name="connsiteY63" fmla="*/ 1034051 h 1745209"/>
                <a:gd name="connsiteX64" fmla="*/ 505360 w 1170491"/>
                <a:gd name="connsiteY64" fmla="*/ 1023014 h 1745209"/>
                <a:gd name="connsiteX65" fmla="*/ 346243 w 1170491"/>
                <a:gd name="connsiteY65" fmla="*/ 1110339 h 1745209"/>
                <a:gd name="connsiteX66" fmla="*/ 202679 w 1170491"/>
                <a:gd name="connsiteY66" fmla="*/ 1003895 h 1745209"/>
                <a:gd name="connsiteX67" fmla="*/ 181967 w 1170491"/>
                <a:gd name="connsiteY67" fmla="*/ 1012696 h 1745209"/>
                <a:gd name="connsiteX68" fmla="*/ 305288 w 1170491"/>
                <a:gd name="connsiteY68" fmla="*/ 1123484 h 1745209"/>
                <a:gd name="connsiteX69" fmla="*/ 70961 w 1170491"/>
                <a:gd name="connsiteY69" fmla="*/ 1161909 h 1745209"/>
                <a:gd name="connsiteX70" fmla="*/ 56055 w 1170491"/>
                <a:gd name="connsiteY70" fmla="*/ 1153032 h 1745209"/>
                <a:gd name="connsiteX71" fmla="*/ 44214 w 1170491"/>
                <a:gd name="connsiteY71" fmla="*/ 911953 h 1745209"/>
                <a:gd name="connsiteX72" fmla="*/ 84073 w 1170491"/>
                <a:gd name="connsiteY72" fmla="*/ 882569 h 1745209"/>
                <a:gd name="connsiteX73" fmla="*/ 76811 w 1170491"/>
                <a:gd name="connsiteY73" fmla="*/ 875989 h 1745209"/>
                <a:gd name="connsiteX74" fmla="*/ 80179 w 1170491"/>
                <a:gd name="connsiteY74" fmla="*/ 872273 h 1745209"/>
                <a:gd name="connsiteX75" fmla="*/ 82340 w 1170491"/>
                <a:gd name="connsiteY75" fmla="*/ 666836 h 1745209"/>
                <a:gd name="connsiteX76" fmla="*/ 121082 w 1170491"/>
                <a:gd name="connsiteY76" fmla="*/ 638275 h 1745209"/>
                <a:gd name="connsiteX77" fmla="*/ 143619 w 1170491"/>
                <a:gd name="connsiteY77" fmla="*/ 394472 h 1745209"/>
                <a:gd name="connsiteX78" fmla="*/ 326831 w 1170491"/>
                <a:gd name="connsiteY78" fmla="*/ 359290 h 1745209"/>
                <a:gd name="connsiteX79" fmla="*/ 321111 w 1170491"/>
                <a:gd name="connsiteY79" fmla="*/ 357014 h 1745209"/>
                <a:gd name="connsiteX80" fmla="*/ 141180 w 1170491"/>
                <a:gd name="connsiteY80" fmla="*/ 399723 h 1745209"/>
                <a:gd name="connsiteX81" fmla="*/ 106816 w 1170491"/>
                <a:gd name="connsiteY81" fmla="*/ 291518 h 1745209"/>
                <a:gd name="connsiteX82" fmla="*/ 326327 w 1170491"/>
                <a:gd name="connsiteY82" fmla="*/ 72008 h 1745209"/>
                <a:gd name="connsiteX83" fmla="*/ 394659 w 1170491"/>
                <a:gd name="connsiteY83" fmla="*/ 83948 h 1745209"/>
                <a:gd name="connsiteX84" fmla="*/ 533817 w 1170491"/>
                <a:gd name="connsiteY84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39124 w 1170491"/>
                <a:gd name="connsiteY3" fmla="*/ 690701 h 1745209"/>
                <a:gd name="connsiteX4" fmla="*/ 543349 w 1170491"/>
                <a:gd name="connsiteY4" fmla="*/ 726582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7373 w 1170491"/>
                <a:gd name="connsiteY27" fmla="*/ 961469 h 1745209"/>
                <a:gd name="connsiteX28" fmla="*/ 1106746 w 1170491"/>
                <a:gd name="connsiteY28" fmla="*/ 928282 h 1745209"/>
                <a:gd name="connsiteX29" fmla="*/ 1138907 w 1170491"/>
                <a:gd name="connsiteY29" fmla="*/ 1028247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55684 w 1170491"/>
                <a:gd name="connsiteY43" fmla="*/ 1148835 h 1745209"/>
                <a:gd name="connsiteX44" fmla="*/ 989751 w 1170491"/>
                <a:gd name="connsiteY44" fmla="*/ 1247587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17260 w 1170491"/>
                <a:gd name="connsiteY59" fmla="*/ 1407178 h 1745209"/>
                <a:gd name="connsiteX60" fmla="*/ 90593 w 1170491"/>
                <a:gd name="connsiteY60" fmla="*/ 1192598 h 1745209"/>
                <a:gd name="connsiteX61" fmla="*/ 330760 w 1170491"/>
                <a:gd name="connsiteY61" fmla="*/ 1129474 h 1745209"/>
                <a:gd name="connsiteX62" fmla="*/ 344999 w 1170491"/>
                <a:gd name="connsiteY62" fmla="*/ 1132822 h 1745209"/>
                <a:gd name="connsiteX63" fmla="*/ 524987 w 1170491"/>
                <a:gd name="connsiteY63" fmla="*/ 1034051 h 1745209"/>
                <a:gd name="connsiteX64" fmla="*/ 505360 w 1170491"/>
                <a:gd name="connsiteY64" fmla="*/ 1023014 h 1745209"/>
                <a:gd name="connsiteX65" fmla="*/ 346243 w 1170491"/>
                <a:gd name="connsiteY65" fmla="*/ 1110339 h 1745209"/>
                <a:gd name="connsiteX66" fmla="*/ 202679 w 1170491"/>
                <a:gd name="connsiteY66" fmla="*/ 1003895 h 1745209"/>
                <a:gd name="connsiteX67" fmla="*/ 181967 w 1170491"/>
                <a:gd name="connsiteY67" fmla="*/ 1012696 h 1745209"/>
                <a:gd name="connsiteX68" fmla="*/ 305288 w 1170491"/>
                <a:gd name="connsiteY68" fmla="*/ 1123484 h 1745209"/>
                <a:gd name="connsiteX69" fmla="*/ 70961 w 1170491"/>
                <a:gd name="connsiteY69" fmla="*/ 1161909 h 1745209"/>
                <a:gd name="connsiteX70" fmla="*/ 56055 w 1170491"/>
                <a:gd name="connsiteY70" fmla="*/ 1153032 h 1745209"/>
                <a:gd name="connsiteX71" fmla="*/ 44214 w 1170491"/>
                <a:gd name="connsiteY71" fmla="*/ 911953 h 1745209"/>
                <a:gd name="connsiteX72" fmla="*/ 84073 w 1170491"/>
                <a:gd name="connsiteY72" fmla="*/ 882569 h 1745209"/>
                <a:gd name="connsiteX73" fmla="*/ 76811 w 1170491"/>
                <a:gd name="connsiteY73" fmla="*/ 875989 h 1745209"/>
                <a:gd name="connsiteX74" fmla="*/ 80179 w 1170491"/>
                <a:gd name="connsiteY74" fmla="*/ 872273 h 1745209"/>
                <a:gd name="connsiteX75" fmla="*/ 82340 w 1170491"/>
                <a:gd name="connsiteY75" fmla="*/ 666836 h 1745209"/>
                <a:gd name="connsiteX76" fmla="*/ 121082 w 1170491"/>
                <a:gd name="connsiteY76" fmla="*/ 638275 h 1745209"/>
                <a:gd name="connsiteX77" fmla="*/ 143619 w 1170491"/>
                <a:gd name="connsiteY77" fmla="*/ 394472 h 1745209"/>
                <a:gd name="connsiteX78" fmla="*/ 326831 w 1170491"/>
                <a:gd name="connsiteY78" fmla="*/ 359290 h 1745209"/>
                <a:gd name="connsiteX79" fmla="*/ 321111 w 1170491"/>
                <a:gd name="connsiteY79" fmla="*/ 357014 h 1745209"/>
                <a:gd name="connsiteX80" fmla="*/ 141180 w 1170491"/>
                <a:gd name="connsiteY80" fmla="*/ 399723 h 1745209"/>
                <a:gd name="connsiteX81" fmla="*/ 106816 w 1170491"/>
                <a:gd name="connsiteY81" fmla="*/ 291518 h 1745209"/>
                <a:gd name="connsiteX82" fmla="*/ 326327 w 1170491"/>
                <a:gd name="connsiteY82" fmla="*/ 72008 h 1745209"/>
                <a:gd name="connsiteX83" fmla="*/ 394659 w 1170491"/>
                <a:gd name="connsiteY83" fmla="*/ 83948 h 1745209"/>
                <a:gd name="connsiteX84" fmla="*/ 533817 w 1170491"/>
                <a:gd name="connsiteY84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39124 w 1170491"/>
                <a:gd name="connsiteY3" fmla="*/ 690701 h 1745209"/>
                <a:gd name="connsiteX4" fmla="*/ 543349 w 1170491"/>
                <a:gd name="connsiteY4" fmla="*/ 726582 h 1745209"/>
                <a:gd name="connsiteX5" fmla="*/ 596580 w 1170491"/>
                <a:gd name="connsiteY5" fmla="*/ 916786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7373 w 1170491"/>
                <a:gd name="connsiteY27" fmla="*/ 961469 h 1745209"/>
                <a:gd name="connsiteX28" fmla="*/ 1106746 w 1170491"/>
                <a:gd name="connsiteY28" fmla="*/ 928282 h 1745209"/>
                <a:gd name="connsiteX29" fmla="*/ 1138907 w 1170491"/>
                <a:gd name="connsiteY29" fmla="*/ 1028247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55684 w 1170491"/>
                <a:gd name="connsiteY43" fmla="*/ 1148835 h 1745209"/>
                <a:gd name="connsiteX44" fmla="*/ 989751 w 1170491"/>
                <a:gd name="connsiteY44" fmla="*/ 1247587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17260 w 1170491"/>
                <a:gd name="connsiteY59" fmla="*/ 1407178 h 1745209"/>
                <a:gd name="connsiteX60" fmla="*/ 90593 w 1170491"/>
                <a:gd name="connsiteY60" fmla="*/ 1192598 h 1745209"/>
                <a:gd name="connsiteX61" fmla="*/ 330760 w 1170491"/>
                <a:gd name="connsiteY61" fmla="*/ 1129474 h 1745209"/>
                <a:gd name="connsiteX62" fmla="*/ 344999 w 1170491"/>
                <a:gd name="connsiteY62" fmla="*/ 1132822 h 1745209"/>
                <a:gd name="connsiteX63" fmla="*/ 524987 w 1170491"/>
                <a:gd name="connsiteY63" fmla="*/ 1034051 h 1745209"/>
                <a:gd name="connsiteX64" fmla="*/ 505360 w 1170491"/>
                <a:gd name="connsiteY64" fmla="*/ 1023014 h 1745209"/>
                <a:gd name="connsiteX65" fmla="*/ 346243 w 1170491"/>
                <a:gd name="connsiteY65" fmla="*/ 1110339 h 1745209"/>
                <a:gd name="connsiteX66" fmla="*/ 202679 w 1170491"/>
                <a:gd name="connsiteY66" fmla="*/ 1003895 h 1745209"/>
                <a:gd name="connsiteX67" fmla="*/ 181967 w 1170491"/>
                <a:gd name="connsiteY67" fmla="*/ 1012696 h 1745209"/>
                <a:gd name="connsiteX68" fmla="*/ 305288 w 1170491"/>
                <a:gd name="connsiteY68" fmla="*/ 1123484 h 1745209"/>
                <a:gd name="connsiteX69" fmla="*/ 70961 w 1170491"/>
                <a:gd name="connsiteY69" fmla="*/ 1161909 h 1745209"/>
                <a:gd name="connsiteX70" fmla="*/ 56055 w 1170491"/>
                <a:gd name="connsiteY70" fmla="*/ 1153032 h 1745209"/>
                <a:gd name="connsiteX71" fmla="*/ 44214 w 1170491"/>
                <a:gd name="connsiteY71" fmla="*/ 911953 h 1745209"/>
                <a:gd name="connsiteX72" fmla="*/ 84073 w 1170491"/>
                <a:gd name="connsiteY72" fmla="*/ 882569 h 1745209"/>
                <a:gd name="connsiteX73" fmla="*/ 76811 w 1170491"/>
                <a:gd name="connsiteY73" fmla="*/ 875989 h 1745209"/>
                <a:gd name="connsiteX74" fmla="*/ 80179 w 1170491"/>
                <a:gd name="connsiteY74" fmla="*/ 872273 h 1745209"/>
                <a:gd name="connsiteX75" fmla="*/ 82340 w 1170491"/>
                <a:gd name="connsiteY75" fmla="*/ 666836 h 1745209"/>
                <a:gd name="connsiteX76" fmla="*/ 121082 w 1170491"/>
                <a:gd name="connsiteY76" fmla="*/ 638275 h 1745209"/>
                <a:gd name="connsiteX77" fmla="*/ 143619 w 1170491"/>
                <a:gd name="connsiteY77" fmla="*/ 394472 h 1745209"/>
                <a:gd name="connsiteX78" fmla="*/ 326831 w 1170491"/>
                <a:gd name="connsiteY78" fmla="*/ 359290 h 1745209"/>
                <a:gd name="connsiteX79" fmla="*/ 321111 w 1170491"/>
                <a:gd name="connsiteY79" fmla="*/ 357014 h 1745209"/>
                <a:gd name="connsiteX80" fmla="*/ 141180 w 1170491"/>
                <a:gd name="connsiteY80" fmla="*/ 399723 h 1745209"/>
                <a:gd name="connsiteX81" fmla="*/ 106816 w 1170491"/>
                <a:gd name="connsiteY81" fmla="*/ 291518 h 1745209"/>
                <a:gd name="connsiteX82" fmla="*/ 326327 w 1170491"/>
                <a:gd name="connsiteY82" fmla="*/ 72008 h 1745209"/>
                <a:gd name="connsiteX83" fmla="*/ 394659 w 1170491"/>
                <a:gd name="connsiteY83" fmla="*/ 83948 h 1745209"/>
                <a:gd name="connsiteX84" fmla="*/ 533817 w 1170491"/>
                <a:gd name="connsiteY84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39124 w 1170491"/>
                <a:gd name="connsiteY3" fmla="*/ 690701 h 1745209"/>
                <a:gd name="connsiteX4" fmla="*/ 543349 w 1170491"/>
                <a:gd name="connsiteY4" fmla="*/ 726582 h 1745209"/>
                <a:gd name="connsiteX5" fmla="*/ 596580 w 1170491"/>
                <a:gd name="connsiteY5" fmla="*/ 916786 h 1745209"/>
                <a:gd name="connsiteX6" fmla="*/ 593243 w 1170491"/>
                <a:gd name="connsiteY6" fmla="*/ 915886 h 1745209"/>
                <a:gd name="connsiteX7" fmla="*/ 539214 w 1170491"/>
                <a:gd name="connsiteY7" fmla="*/ 71350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7373 w 1170491"/>
                <a:gd name="connsiteY27" fmla="*/ 961469 h 1745209"/>
                <a:gd name="connsiteX28" fmla="*/ 1106746 w 1170491"/>
                <a:gd name="connsiteY28" fmla="*/ 928282 h 1745209"/>
                <a:gd name="connsiteX29" fmla="*/ 1138907 w 1170491"/>
                <a:gd name="connsiteY29" fmla="*/ 1028247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55684 w 1170491"/>
                <a:gd name="connsiteY43" fmla="*/ 1148835 h 1745209"/>
                <a:gd name="connsiteX44" fmla="*/ 989751 w 1170491"/>
                <a:gd name="connsiteY44" fmla="*/ 1247587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17260 w 1170491"/>
                <a:gd name="connsiteY59" fmla="*/ 1407178 h 1745209"/>
                <a:gd name="connsiteX60" fmla="*/ 90593 w 1170491"/>
                <a:gd name="connsiteY60" fmla="*/ 1192598 h 1745209"/>
                <a:gd name="connsiteX61" fmla="*/ 330760 w 1170491"/>
                <a:gd name="connsiteY61" fmla="*/ 1129474 h 1745209"/>
                <a:gd name="connsiteX62" fmla="*/ 344999 w 1170491"/>
                <a:gd name="connsiteY62" fmla="*/ 1132822 h 1745209"/>
                <a:gd name="connsiteX63" fmla="*/ 524987 w 1170491"/>
                <a:gd name="connsiteY63" fmla="*/ 1034051 h 1745209"/>
                <a:gd name="connsiteX64" fmla="*/ 505360 w 1170491"/>
                <a:gd name="connsiteY64" fmla="*/ 1023014 h 1745209"/>
                <a:gd name="connsiteX65" fmla="*/ 346243 w 1170491"/>
                <a:gd name="connsiteY65" fmla="*/ 1110339 h 1745209"/>
                <a:gd name="connsiteX66" fmla="*/ 202679 w 1170491"/>
                <a:gd name="connsiteY66" fmla="*/ 1003895 h 1745209"/>
                <a:gd name="connsiteX67" fmla="*/ 181967 w 1170491"/>
                <a:gd name="connsiteY67" fmla="*/ 1012696 h 1745209"/>
                <a:gd name="connsiteX68" fmla="*/ 305288 w 1170491"/>
                <a:gd name="connsiteY68" fmla="*/ 1123484 h 1745209"/>
                <a:gd name="connsiteX69" fmla="*/ 70961 w 1170491"/>
                <a:gd name="connsiteY69" fmla="*/ 1161909 h 1745209"/>
                <a:gd name="connsiteX70" fmla="*/ 56055 w 1170491"/>
                <a:gd name="connsiteY70" fmla="*/ 1153032 h 1745209"/>
                <a:gd name="connsiteX71" fmla="*/ 44214 w 1170491"/>
                <a:gd name="connsiteY71" fmla="*/ 911953 h 1745209"/>
                <a:gd name="connsiteX72" fmla="*/ 84073 w 1170491"/>
                <a:gd name="connsiteY72" fmla="*/ 882569 h 1745209"/>
                <a:gd name="connsiteX73" fmla="*/ 76811 w 1170491"/>
                <a:gd name="connsiteY73" fmla="*/ 875989 h 1745209"/>
                <a:gd name="connsiteX74" fmla="*/ 80179 w 1170491"/>
                <a:gd name="connsiteY74" fmla="*/ 872273 h 1745209"/>
                <a:gd name="connsiteX75" fmla="*/ 82340 w 1170491"/>
                <a:gd name="connsiteY75" fmla="*/ 666836 h 1745209"/>
                <a:gd name="connsiteX76" fmla="*/ 121082 w 1170491"/>
                <a:gd name="connsiteY76" fmla="*/ 638275 h 1745209"/>
                <a:gd name="connsiteX77" fmla="*/ 143619 w 1170491"/>
                <a:gd name="connsiteY77" fmla="*/ 394472 h 1745209"/>
                <a:gd name="connsiteX78" fmla="*/ 326831 w 1170491"/>
                <a:gd name="connsiteY78" fmla="*/ 359290 h 1745209"/>
                <a:gd name="connsiteX79" fmla="*/ 321111 w 1170491"/>
                <a:gd name="connsiteY79" fmla="*/ 357014 h 1745209"/>
                <a:gd name="connsiteX80" fmla="*/ 141180 w 1170491"/>
                <a:gd name="connsiteY80" fmla="*/ 399723 h 1745209"/>
                <a:gd name="connsiteX81" fmla="*/ 106816 w 1170491"/>
                <a:gd name="connsiteY81" fmla="*/ 291518 h 1745209"/>
                <a:gd name="connsiteX82" fmla="*/ 326327 w 1170491"/>
                <a:gd name="connsiteY82" fmla="*/ 72008 h 1745209"/>
                <a:gd name="connsiteX83" fmla="*/ 394659 w 1170491"/>
                <a:gd name="connsiteY83" fmla="*/ 83948 h 1745209"/>
                <a:gd name="connsiteX84" fmla="*/ 533817 w 1170491"/>
                <a:gd name="connsiteY84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39124 w 1170491"/>
                <a:gd name="connsiteY3" fmla="*/ 690701 h 1745209"/>
                <a:gd name="connsiteX4" fmla="*/ 543349 w 1170491"/>
                <a:gd name="connsiteY4" fmla="*/ 726582 h 1745209"/>
                <a:gd name="connsiteX5" fmla="*/ 596580 w 1170491"/>
                <a:gd name="connsiteY5" fmla="*/ 916786 h 1745209"/>
                <a:gd name="connsiteX6" fmla="*/ 593243 w 1170491"/>
                <a:gd name="connsiteY6" fmla="*/ 915886 h 1745209"/>
                <a:gd name="connsiteX7" fmla="*/ 542821 w 1170491"/>
                <a:gd name="connsiteY7" fmla="*/ 727914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7373 w 1170491"/>
                <a:gd name="connsiteY27" fmla="*/ 961469 h 1745209"/>
                <a:gd name="connsiteX28" fmla="*/ 1106746 w 1170491"/>
                <a:gd name="connsiteY28" fmla="*/ 928282 h 1745209"/>
                <a:gd name="connsiteX29" fmla="*/ 1138907 w 1170491"/>
                <a:gd name="connsiteY29" fmla="*/ 1028247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55684 w 1170491"/>
                <a:gd name="connsiteY43" fmla="*/ 1148835 h 1745209"/>
                <a:gd name="connsiteX44" fmla="*/ 989751 w 1170491"/>
                <a:gd name="connsiteY44" fmla="*/ 1247587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17260 w 1170491"/>
                <a:gd name="connsiteY59" fmla="*/ 1407178 h 1745209"/>
                <a:gd name="connsiteX60" fmla="*/ 90593 w 1170491"/>
                <a:gd name="connsiteY60" fmla="*/ 1192598 h 1745209"/>
                <a:gd name="connsiteX61" fmla="*/ 330760 w 1170491"/>
                <a:gd name="connsiteY61" fmla="*/ 1129474 h 1745209"/>
                <a:gd name="connsiteX62" fmla="*/ 344999 w 1170491"/>
                <a:gd name="connsiteY62" fmla="*/ 1132822 h 1745209"/>
                <a:gd name="connsiteX63" fmla="*/ 524987 w 1170491"/>
                <a:gd name="connsiteY63" fmla="*/ 1034051 h 1745209"/>
                <a:gd name="connsiteX64" fmla="*/ 505360 w 1170491"/>
                <a:gd name="connsiteY64" fmla="*/ 1023014 h 1745209"/>
                <a:gd name="connsiteX65" fmla="*/ 346243 w 1170491"/>
                <a:gd name="connsiteY65" fmla="*/ 1110339 h 1745209"/>
                <a:gd name="connsiteX66" fmla="*/ 202679 w 1170491"/>
                <a:gd name="connsiteY66" fmla="*/ 1003895 h 1745209"/>
                <a:gd name="connsiteX67" fmla="*/ 181967 w 1170491"/>
                <a:gd name="connsiteY67" fmla="*/ 1012696 h 1745209"/>
                <a:gd name="connsiteX68" fmla="*/ 305288 w 1170491"/>
                <a:gd name="connsiteY68" fmla="*/ 1123484 h 1745209"/>
                <a:gd name="connsiteX69" fmla="*/ 70961 w 1170491"/>
                <a:gd name="connsiteY69" fmla="*/ 1161909 h 1745209"/>
                <a:gd name="connsiteX70" fmla="*/ 56055 w 1170491"/>
                <a:gd name="connsiteY70" fmla="*/ 1153032 h 1745209"/>
                <a:gd name="connsiteX71" fmla="*/ 44214 w 1170491"/>
                <a:gd name="connsiteY71" fmla="*/ 911953 h 1745209"/>
                <a:gd name="connsiteX72" fmla="*/ 84073 w 1170491"/>
                <a:gd name="connsiteY72" fmla="*/ 882569 h 1745209"/>
                <a:gd name="connsiteX73" fmla="*/ 76811 w 1170491"/>
                <a:gd name="connsiteY73" fmla="*/ 875989 h 1745209"/>
                <a:gd name="connsiteX74" fmla="*/ 80179 w 1170491"/>
                <a:gd name="connsiteY74" fmla="*/ 872273 h 1745209"/>
                <a:gd name="connsiteX75" fmla="*/ 82340 w 1170491"/>
                <a:gd name="connsiteY75" fmla="*/ 666836 h 1745209"/>
                <a:gd name="connsiteX76" fmla="*/ 121082 w 1170491"/>
                <a:gd name="connsiteY76" fmla="*/ 638275 h 1745209"/>
                <a:gd name="connsiteX77" fmla="*/ 143619 w 1170491"/>
                <a:gd name="connsiteY77" fmla="*/ 394472 h 1745209"/>
                <a:gd name="connsiteX78" fmla="*/ 326831 w 1170491"/>
                <a:gd name="connsiteY78" fmla="*/ 359290 h 1745209"/>
                <a:gd name="connsiteX79" fmla="*/ 321111 w 1170491"/>
                <a:gd name="connsiteY79" fmla="*/ 357014 h 1745209"/>
                <a:gd name="connsiteX80" fmla="*/ 141180 w 1170491"/>
                <a:gd name="connsiteY80" fmla="*/ 399723 h 1745209"/>
                <a:gd name="connsiteX81" fmla="*/ 106816 w 1170491"/>
                <a:gd name="connsiteY81" fmla="*/ 291518 h 1745209"/>
                <a:gd name="connsiteX82" fmla="*/ 326327 w 1170491"/>
                <a:gd name="connsiteY82" fmla="*/ 72008 h 1745209"/>
                <a:gd name="connsiteX83" fmla="*/ 394659 w 1170491"/>
                <a:gd name="connsiteY83" fmla="*/ 83948 h 1745209"/>
                <a:gd name="connsiteX84" fmla="*/ 533817 w 1170491"/>
                <a:gd name="connsiteY84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39124 w 1170491"/>
                <a:gd name="connsiteY3" fmla="*/ 690701 h 1745209"/>
                <a:gd name="connsiteX4" fmla="*/ 543349 w 1170491"/>
                <a:gd name="connsiteY4" fmla="*/ 726582 h 1745209"/>
                <a:gd name="connsiteX5" fmla="*/ 596580 w 1170491"/>
                <a:gd name="connsiteY5" fmla="*/ 916786 h 1745209"/>
                <a:gd name="connsiteX6" fmla="*/ 593243 w 1170491"/>
                <a:gd name="connsiteY6" fmla="*/ 915886 h 1745209"/>
                <a:gd name="connsiteX7" fmla="*/ 542821 w 1170491"/>
                <a:gd name="connsiteY7" fmla="*/ 727914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7373 w 1170491"/>
                <a:gd name="connsiteY27" fmla="*/ 961469 h 1745209"/>
                <a:gd name="connsiteX28" fmla="*/ 1106746 w 1170491"/>
                <a:gd name="connsiteY28" fmla="*/ 928282 h 1745209"/>
                <a:gd name="connsiteX29" fmla="*/ 1138907 w 1170491"/>
                <a:gd name="connsiteY29" fmla="*/ 1028247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55684 w 1170491"/>
                <a:gd name="connsiteY43" fmla="*/ 1148835 h 1745209"/>
                <a:gd name="connsiteX44" fmla="*/ 989751 w 1170491"/>
                <a:gd name="connsiteY44" fmla="*/ 1247587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17260 w 1170491"/>
                <a:gd name="connsiteY59" fmla="*/ 1407178 h 1745209"/>
                <a:gd name="connsiteX60" fmla="*/ 90593 w 1170491"/>
                <a:gd name="connsiteY60" fmla="*/ 1192598 h 1745209"/>
                <a:gd name="connsiteX61" fmla="*/ 330760 w 1170491"/>
                <a:gd name="connsiteY61" fmla="*/ 1129474 h 1745209"/>
                <a:gd name="connsiteX62" fmla="*/ 344999 w 1170491"/>
                <a:gd name="connsiteY62" fmla="*/ 1132822 h 1745209"/>
                <a:gd name="connsiteX63" fmla="*/ 524987 w 1170491"/>
                <a:gd name="connsiteY63" fmla="*/ 1034051 h 1745209"/>
                <a:gd name="connsiteX64" fmla="*/ 505360 w 1170491"/>
                <a:gd name="connsiteY64" fmla="*/ 1023014 h 1745209"/>
                <a:gd name="connsiteX65" fmla="*/ 346243 w 1170491"/>
                <a:gd name="connsiteY65" fmla="*/ 1110339 h 1745209"/>
                <a:gd name="connsiteX66" fmla="*/ 202679 w 1170491"/>
                <a:gd name="connsiteY66" fmla="*/ 1003895 h 1745209"/>
                <a:gd name="connsiteX67" fmla="*/ 181967 w 1170491"/>
                <a:gd name="connsiteY67" fmla="*/ 1012696 h 1745209"/>
                <a:gd name="connsiteX68" fmla="*/ 305288 w 1170491"/>
                <a:gd name="connsiteY68" fmla="*/ 1123484 h 1745209"/>
                <a:gd name="connsiteX69" fmla="*/ 70961 w 1170491"/>
                <a:gd name="connsiteY69" fmla="*/ 1161909 h 1745209"/>
                <a:gd name="connsiteX70" fmla="*/ 56055 w 1170491"/>
                <a:gd name="connsiteY70" fmla="*/ 1153032 h 1745209"/>
                <a:gd name="connsiteX71" fmla="*/ 44214 w 1170491"/>
                <a:gd name="connsiteY71" fmla="*/ 911953 h 1745209"/>
                <a:gd name="connsiteX72" fmla="*/ 84073 w 1170491"/>
                <a:gd name="connsiteY72" fmla="*/ 882569 h 1745209"/>
                <a:gd name="connsiteX73" fmla="*/ 76811 w 1170491"/>
                <a:gd name="connsiteY73" fmla="*/ 875989 h 1745209"/>
                <a:gd name="connsiteX74" fmla="*/ 80179 w 1170491"/>
                <a:gd name="connsiteY74" fmla="*/ 872273 h 1745209"/>
                <a:gd name="connsiteX75" fmla="*/ 82340 w 1170491"/>
                <a:gd name="connsiteY75" fmla="*/ 666836 h 1745209"/>
                <a:gd name="connsiteX76" fmla="*/ 121082 w 1170491"/>
                <a:gd name="connsiteY76" fmla="*/ 638275 h 1745209"/>
                <a:gd name="connsiteX77" fmla="*/ 143619 w 1170491"/>
                <a:gd name="connsiteY77" fmla="*/ 394472 h 1745209"/>
                <a:gd name="connsiteX78" fmla="*/ 326831 w 1170491"/>
                <a:gd name="connsiteY78" fmla="*/ 359290 h 1745209"/>
                <a:gd name="connsiteX79" fmla="*/ 321111 w 1170491"/>
                <a:gd name="connsiteY79" fmla="*/ 357014 h 1745209"/>
                <a:gd name="connsiteX80" fmla="*/ 141180 w 1170491"/>
                <a:gd name="connsiteY80" fmla="*/ 399723 h 1745209"/>
                <a:gd name="connsiteX81" fmla="*/ 106816 w 1170491"/>
                <a:gd name="connsiteY81" fmla="*/ 291518 h 1745209"/>
                <a:gd name="connsiteX82" fmla="*/ 326327 w 1170491"/>
                <a:gd name="connsiteY82" fmla="*/ 72008 h 1745209"/>
                <a:gd name="connsiteX83" fmla="*/ 394659 w 1170491"/>
                <a:gd name="connsiteY83" fmla="*/ 83948 h 1745209"/>
                <a:gd name="connsiteX84" fmla="*/ 533817 w 1170491"/>
                <a:gd name="connsiteY84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39124 w 1170491"/>
                <a:gd name="connsiteY3" fmla="*/ 690701 h 1745209"/>
                <a:gd name="connsiteX4" fmla="*/ 543349 w 1170491"/>
                <a:gd name="connsiteY4" fmla="*/ 726582 h 1745209"/>
                <a:gd name="connsiteX5" fmla="*/ 596580 w 1170491"/>
                <a:gd name="connsiteY5" fmla="*/ 916786 h 1745209"/>
                <a:gd name="connsiteX6" fmla="*/ 593243 w 1170491"/>
                <a:gd name="connsiteY6" fmla="*/ 915886 h 1745209"/>
                <a:gd name="connsiteX7" fmla="*/ 542821 w 1170491"/>
                <a:gd name="connsiteY7" fmla="*/ 727914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7373 w 1170491"/>
                <a:gd name="connsiteY27" fmla="*/ 961469 h 1745209"/>
                <a:gd name="connsiteX28" fmla="*/ 1106746 w 1170491"/>
                <a:gd name="connsiteY28" fmla="*/ 928282 h 1745209"/>
                <a:gd name="connsiteX29" fmla="*/ 1138907 w 1170491"/>
                <a:gd name="connsiteY29" fmla="*/ 1028247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55684 w 1170491"/>
                <a:gd name="connsiteY43" fmla="*/ 1148835 h 1745209"/>
                <a:gd name="connsiteX44" fmla="*/ 989751 w 1170491"/>
                <a:gd name="connsiteY44" fmla="*/ 1247587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17260 w 1170491"/>
                <a:gd name="connsiteY59" fmla="*/ 1407178 h 1745209"/>
                <a:gd name="connsiteX60" fmla="*/ 90593 w 1170491"/>
                <a:gd name="connsiteY60" fmla="*/ 1192598 h 1745209"/>
                <a:gd name="connsiteX61" fmla="*/ 330760 w 1170491"/>
                <a:gd name="connsiteY61" fmla="*/ 1129474 h 1745209"/>
                <a:gd name="connsiteX62" fmla="*/ 344999 w 1170491"/>
                <a:gd name="connsiteY62" fmla="*/ 1132822 h 1745209"/>
                <a:gd name="connsiteX63" fmla="*/ 524987 w 1170491"/>
                <a:gd name="connsiteY63" fmla="*/ 1034051 h 1745209"/>
                <a:gd name="connsiteX64" fmla="*/ 505360 w 1170491"/>
                <a:gd name="connsiteY64" fmla="*/ 1023014 h 1745209"/>
                <a:gd name="connsiteX65" fmla="*/ 346243 w 1170491"/>
                <a:gd name="connsiteY65" fmla="*/ 1110339 h 1745209"/>
                <a:gd name="connsiteX66" fmla="*/ 202679 w 1170491"/>
                <a:gd name="connsiteY66" fmla="*/ 1003895 h 1745209"/>
                <a:gd name="connsiteX67" fmla="*/ 181967 w 1170491"/>
                <a:gd name="connsiteY67" fmla="*/ 1012696 h 1745209"/>
                <a:gd name="connsiteX68" fmla="*/ 305288 w 1170491"/>
                <a:gd name="connsiteY68" fmla="*/ 1123484 h 1745209"/>
                <a:gd name="connsiteX69" fmla="*/ 70961 w 1170491"/>
                <a:gd name="connsiteY69" fmla="*/ 1161909 h 1745209"/>
                <a:gd name="connsiteX70" fmla="*/ 56055 w 1170491"/>
                <a:gd name="connsiteY70" fmla="*/ 1153032 h 1745209"/>
                <a:gd name="connsiteX71" fmla="*/ 44214 w 1170491"/>
                <a:gd name="connsiteY71" fmla="*/ 911953 h 1745209"/>
                <a:gd name="connsiteX72" fmla="*/ 84073 w 1170491"/>
                <a:gd name="connsiteY72" fmla="*/ 882569 h 1745209"/>
                <a:gd name="connsiteX73" fmla="*/ 76811 w 1170491"/>
                <a:gd name="connsiteY73" fmla="*/ 875989 h 1745209"/>
                <a:gd name="connsiteX74" fmla="*/ 80179 w 1170491"/>
                <a:gd name="connsiteY74" fmla="*/ 872273 h 1745209"/>
                <a:gd name="connsiteX75" fmla="*/ 82340 w 1170491"/>
                <a:gd name="connsiteY75" fmla="*/ 666836 h 1745209"/>
                <a:gd name="connsiteX76" fmla="*/ 121082 w 1170491"/>
                <a:gd name="connsiteY76" fmla="*/ 638275 h 1745209"/>
                <a:gd name="connsiteX77" fmla="*/ 143619 w 1170491"/>
                <a:gd name="connsiteY77" fmla="*/ 394472 h 1745209"/>
                <a:gd name="connsiteX78" fmla="*/ 326831 w 1170491"/>
                <a:gd name="connsiteY78" fmla="*/ 359290 h 1745209"/>
                <a:gd name="connsiteX79" fmla="*/ 321111 w 1170491"/>
                <a:gd name="connsiteY79" fmla="*/ 357014 h 1745209"/>
                <a:gd name="connsiteX80" fmla="*/ 141180 w 1170491"/>
                <a:gd name="connsiteY80" fmla="*/ 399723 h 1745209"/>
                <a:gd name="connsiteX81" fmla="*/ 106816 w 1170491"/>
                <a:gd name="connsiteY81" fmla="*/ 291518 h 1745209"/>
                <a:gd name="connsiteX82" fmla="*/ 326327 w 1170491"/>
                <a:gd name="connsiteY82" fmla="*/ 72008 h 1745209"/>
                <a:gd name="connsiteX83" fmla="*/ 394659 w 1170491"/>
                <a:gd name="connsiteY83" fmla="*/ 83948 h 1745209"/>
                <a:gd name="connsiteX84" fmla="*/ 533817 w 1170491"/>
                <a:gd name="connsiteY84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39124 w 1170491"/>
                <a:gd name="connsiteY3" fmla="*/ 690701 h 1745209"/>
                <a:gd name="connsiteX4" fmla="*/ 543349 w 1170491"/>
                <a:gd name="connsiteY4" fmla="*/ 726582 h 1745209"/>
                <a:gd name="connsiteX5" fmla="*/ 596580 w 1170491"/>
                <a:gd name="connsiteY5" fmla="*/ 916786 h 1745209"/>
                <a:gd name="connsiteX6" fmla="*/ 593243 w 1170491"/>
                <a:gd name="connsiteY6" fmla="*/ 915886 h 1745209"/>
                <a:gd name="connsiteX7" fmla="*/ 542821 w 1170491"/>
                <a:gd name="connsiteY7" fmla="*/ 727914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7373 w 1170491"/>
                <a:gd name="connsiteY27" fmla="*/ 961469 h 1745209"/>
                <a:gd name="connsiteX28" fmla="*/ 1106672 w 1170491"/>
                <a:gd name="connsiteY28" fmla="*/ 911837 h 1745209"/>
                <a:gd name="connsiteX29" fmla="*/ 1138907 w 1170491"/>
                <a:gd name="connsiteY29" fmla="*/ 1028247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55684 w 1170491"/>
                <a:gd name="connsiteY43" fmla="*/ 1148835 h 1745209"/>
                <a:gd name="connsiteX44" fmla="*/ 989751 w 1170491"/>
                <a:gd name="connsiteY44" fmla="*/ 1247587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17260 w 1170491"/>
                <a:gd name="connsiteY59" fmla="*/ 1407178 h 1745209"/>
                <a:gd name="connsiteX60" fmla="*/ 90593 w 1170491"/>
                <a:gd name="connsiteY60" fmla="*/ 1192598 h 1745209"/>
                <a:gd name="connsiteX61" fmla="*/ 330760 w 1170491"/>
                <a:gd name="connsiteY61" fmla="*/ 1129474 h 1745209"/>
                <a:gd name="connsiteX62" fmla="*/ 344999 w 1170491"/>
                <a:gd name="connsiteY62" fmla="*/ 1132822 h 1745209"/>
                <a:gd name="connsiteX63" fmla="*/ 524987 w 1170491"/>
                <a:gd name="connsiteY63" fmla="*/ 1034051 h 1745209"/>
                <a:gd name="connsiteX64" fmla="*/ 505360 w 1170491"/>
                <a:gd name="connsiteY64" fmla="*/ 1023014 h 1745209"/>
                <a:gd name="connsiteX65" fmla="*/ 346243 w 1170491"/>
                <a:gd name="connsiteY65" fmla="*/ 1110339 h 1745209"/>
                <a:gd name="connsiteX66" fmla="*/ 202679 w 1170491"/>
                <a:gd name="connsiteY66" fmla="*/ 1003895 h 1745209"/>
                <a:gd name="connsiteX67" fmla="*/ 181967 w 1170491"/>
                <a:gd name="connsiteY67" fmla="*/ 1012696 h 1745209"/>
                <a:gd name="connsiteX68" fmla="*/ 305288 w 1170491"/>
                <a:gd name="connsiteY68" fmla="*/ 1123484 h 1745209"/>
                <a:gd name="connsiteX69" fmla="*/ 70961 w 1170491"/>
                <a:gd name="connsiteY69" fmla="*/ 1161909 h 1745209"/>
                <a:gd name="connsiteX70" fmla="*/ 56055 w 1170491"/>
                <a:gd name="connsiteY70" fmla="*/ 1153032 h 1745209"/>
                <a:gd name="connsiteX71" fmla="*/ 44214 w 1170491"/>
                <a:gd name="connsiteY71" fmla="*/ 911953 h 1745209"/>
                <a:gd name="connsiteX72" fmla="*/ 84073 w 1170491"/>
                <a:gd name="connsiteY72" fmla="*/ 882569 h 1745209"/>
                <a:gd name="connsiteX73" fmla="*/ 76811 w 1170491"/>
                <a:gd name="connsiteY73" fmla="*/ 875989 h 1745209"/>
                <a:gd name="connsiteX74" fmla="*/ 80179 w 1170491"/>
                <a:gd name="connsiteY74" fmla="*/ 872273 h 1745209"/>
                <a:gd name="connsiteX75" fmla="*/ 82340 w 1170491"/>
                <a:gd name="connsiteY75" fmla="*/ 666836 h 1745209"/>
                <a:gd name="connsiteX76" fmla="*/ 121082 w 1170491"/>
                <a:gd name="connsiteY76" fmla="*/ 638275 h 1745209"/>
                <a:gd name="connsiteX77" fmla="*/ 143619 w 1170491"/>
                <a:gd name="connsiteY77" fmla="*/ 394472 h 1745209"/>
                <a:gd name="connsiteX78" fmla="*/ 326831 w 1170491"/>
                <a:gd name="connsiteY78" fmla="*/ 359290 h 1745209"/>
                <a:gd name="connsiteX79" fmla="*/ 321111 w 1170491"/>
                <a:gd name="connsiteY79" fmla="*/ 357014 h 1745209"/>
                <a:gd name="connsiteX80" fmla="*/ 141180 w 1170491"/>
                <a:gd name="connsiteY80" fmla="*/ 399723 h 1745209"/>
                <a:gd name="connsiteX81" fmla="*/ 106816 w 1170491"/>
                <a:gd name="connsiteY81" fmla="*/ 291518 h 1745209"/>
                <a:gd name="connsiteX82" fmla="*/ 326327 w 1170491"/>
                <a:gd name="connsiteY82" fmla="*/ 72008 h 1745209"/>
                <a:gd name="connsiteX83" fmla="*/ 394659 w 1170491"/>
                <a:gd name="connsiteY83" fmla="*/ 83948 h 1745209"/>
                <a:gd name="connsiteX84" fmla="*/ 533817 w 1170491"/>
                <a:gd name="connsiteY84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39124 w 1170491"/>
                <a:gd name="connsiteY3" fmla="*/ 690701 h 1745209"/>
                <a:gd name="connsiteX4" fmla="*/ 543349 w 1170491"/>
                <a:gd name="connsiteY4" fmla="*/ 726582 h 1745209"/>
                <a:gd name="connsiteX5" fmla="*/ 596580 w 1170491"/>
                <a:gd name="connsiteY5" fmla="*/ 916786 h 1745209"/>
                <a:gd name="connsiteX6" fmla="*/ 593243 w 1170491"/>
                <a:gd name="connsiteY6" fmla="*/ 915886 h 1745209"/>
                <a:gd name="connsiteX7" fmla="*/ 542821 w 1170491"/>
                <a:gd name="connsiteY7" fmla="*/ 727914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7373 w 1170491"/>
                <a:gd name="connsiteY27" fmla="*/ 961469 h 1745209"/>
                <a:gd name="connsiteX28" fmla="*/ 1106672 w 1170491"/>
                <a:gd name="connsiteY28" fmla="*/ 911837 h 1745209"/>
                <a:gd name="connsiteX29" fmla="*/ 1142040 w 1170491"/>
                <a:gd name="connsiteY29" fmla="*/ 1049990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55684 w 1170491"/>
                <a:gd name="connsiteY43" fmla="*/ 1148835 h 1745209"/>
                <a:gd name="connsiteX44" fmla="*/ 989751 w 1170491"/>
                <a:gd name="connsiteY44" fmla="*/ 1247587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17260 w 1170491"/>
                <a:gd name="connsiteY59" fmla="*/ 1407178 h 1745209"/>
                <a:gd name="connsiteX60" fmla="*/ 90593 w 1170491"/>
                <a:gd name="connsiteY60" fmla="*/ 1192598 h 1745209"/>
                <a:gd name="connsiteX61" fmla="*/ 330760 w 1170491"/>
                <a:gd name="connsiteY61" fmla="*/ 1129474 h 1745209"/>
                <a:gd name="connsiteX62" fmla="*/ 344999 w 1170491"/>
                <a:gd name="connsiteY62" fmla="*/ 1132822 h 1745209"/>
                <a:gd name="connsiteX63" fmla="*/ 524987 w 1170491"/>
                <a:gd name="connsiteY63" fmla="*/ 1034051 h 1745209"/>
                <a:gd name="connsiteX64" fmla="*/ 505360 w 1170491"/>
                <a:gd name="connsiteY64" fmla="*/ 1023014 h 1745209"/>
                <a:gd name="connsiteX65" fmla="*/ 346243 w 1170491"/>
                <a:gd name="connsiteY65" fmla="*/ 1110339 h 1745209"/>
                <a:gd name="connsiteX66" fmla="*/ 202679 w 1170491"/>
                <a:gd name="connsiteY66" fmla="*/ 1003895 h 1745209"/>
                <a:gd name="connsiteX67" fmla="*/ 181967 w 1170491"/>
                <a:gd name="connsiteY67" fmla="*/ 1012696 h 1745209"/>
                <a:gd name="connsiteX68" fmla="*/ 305288 w 1170491"/>
                <a:gd name="connsiteY68" fmla="*/ 1123484 h 1745209"/>
                <a:gd name="connsiteX69" fmla="*/ 70961 w 1170491"/>
                <a:gd name="connsiteY69" fmla="*/ 1161909 h 1745209"/>
                <a:gd name="connsiteX70" fmla="*/ 56055 w 1170491"/>
                <a:gd name="connsiteY70" fmla="*/ 1153032 h 1745209"/>
                <a:gd name="connsiteX71" fmla="*/ 44214 w 1170491"/>
                <a:gd name="connsiteY71" fmla="*/ 911953 h 1745209"/>
                <a:gd name="connsiteX72" fmla="*/ 84073 w 1170491"/>
                <a:gd name="connsiteY72" fmla="*/ 882569 h 1745209"/>
                <a:gd name="connsiteX73" fmla="*/ 76811 w 1170491"/>
                <a:gd name="connsiteY73" fmla="*/ 875989 h 1745209"/>
                <a:gd name="connsiteX74" fmla="*/ 80179 w 1170491"/>
                <a:gd name="connsiteY74" fmla="*/ 872273 h 1745209"/>
                <a:gd name="connsiteX75" fmla="*/ 82340 w 1170491"/>
                <a:gd name="connsiteY75" fmla="*/ 666836 h 1745209"/>
                <a:gd name="connsiteX76" fmla="*/ 121082 w 1170491"/>
                <a:gd name="connsiteY76" fmla="*/ 638275 h 1745209"/>
                <a:gd name="connsiteX77" fmla="*/ 143619 w 1170491"/>
                <a:gd name="connsiteY77" fmla="*/ 394472 h 1745209"/>
                <a:gd name="connsiteX78" fmla="*/ 326831 w 1170491"/>
                <a:gd name="connsiteY78" fmla="*/ 359290 h 1745209"/>
                <a:gd name="connsiteX79" fmla="*/ 321111 w 1170491"/>
                <a:gd name="connsiteY79" fmla="*/ 357014 h 1745209"/>
                <a:gd name="connsiteX80" fmla="*/ 141180 w 1170491"/>
                <a:gd name="connsiteY80" fmla="*/ 399723 h 1745209"/>
                <a:gd name="connsiteX81" fmla="*/ 106816 w 1170491"/>
                <a:gd name="connsiteY81" fmla="*/ 291518 h 1745209"/>
                <a:gd name="connsiteX82" fmla="*/ 326327 w 1170491"/>
                <a:gd name="connsiteY82" fmla="*/ 72008 h 1745209"/>
                <a:gd name="connsiteX83" fmla="*/ 394659 w 1170491"/>
                <a:gd name="connsiteY83" fmla="*/ 83948 h 1745209"/>
                <a:gd name="connsiteX84" fmla="*/ 533817 w 1170491"/>
                <a:gd name="connsiteY84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39124 w 1170491"/>
                <a:gd name="connsiteY3" fmla="*/ 690701 h 1745209"/>
                <a:gd name="connsiteX4" fmla="*/ 543349 w 1170491"/>
                <a:gd name="connsiteY4" fmla="*/ 726582 h 1745209"/>
                <a:gd name="connsiteX5" fmla="*/ 596580 w 1170491"/>
                <a:gd name="connsiteY5" fmla="*/ 916786 h 1745209"/>
                <a:gd name="connsiteX6" fmla="*/ 593243 w 1170491"/>
                <a:gd name="connsiteY6" fmla="*/ 915886 h 1745209"/>
                <a:gd name="connsiteX7" fmla="*/ 542821 w 1170491"/>
                <a:gd name="connsiteY7" fmla="*/ 727914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7373 w 1170491"/>
                <a:gd name="connsiteY27" fmla="*/ 961469 h 1745209"/>
                <a:gd name="connsiteX28" fmla="*/ 1106672 w 1170491"/>
                <a:gd name="connsiteY28" fmla="*/ 911837 h 1745209"/>
                <a:gd name="connsiteX29" fmla="*/ 1153258 w 1170491"/>
                <a:gd name="connsiteY29" fmla="*/ 1069421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55684 w 1170491"/>
                <a:gd name="connsiteY43" fmla="*/ 1148835 h 1745209"/>
                <a:gd name="connsiteX44" fmla="*/ 989751 w 1170491"/>
                <a:gd name="connsiteY44" fmla="*/ 1247587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17260 w 1170491"/>
                <a:gd name="connsiteY59" fmla="*/ 1407178 h 1745209"/>
                <a:gd name="connsiteX60" fmla="*/ 90593 w 1170491"/>
                <a:gd name="connsiteY60" fmla="*/ 1192598 h 1745209"/>
                <a:gd name="connsiteX61" fmla="*/ 330760 w 1170491"/>
                <a:gd name="connsiteY61" fmla="*/ 1129474 h 1745209"/>
                <a:gd name="connsiteX62" fmla="*/ 344999 w 1170491"/>
                <a:gd name="connsiteY62" fmla="*/ 1132822 h 1745209"/>
                <a:gd name="connsiteX63" fmla="*/ 524987 w 1170491"/>
                <a:gd name="connsiteY63" fmla="*/ 1034051 h 1745209"/>
                <a:gd name="connsiteX64" fmla="*/ 505360 w 1170491"/>
                <a:gd name="connsiteY64" fmla="*/ 1023014 h 1745209"/>
                <a:gd name="connsiteX65" fmla="*/ 346243 w 1170491"/>
                <a:gd name="connsiteY65" fmla="*/ 1110339 h 1745209"/>
                <a:gd name="connsiteX66" fmla="*/ 202679 w 1170491"/>
                <a:gd name="connsiteY66" fmla="*/ 1003895 h 1745209"/>
                <a:gd name="connsiteX67" fmla="*/ 181967 w 1170491"/>
                <a:gd name="connsiteY67" fmla="*/ 1012696 h 1745209"/>
                <a:gd name="connsiteX68" fmla="*/ 305288 w 1170491"/>
                <a:gd name="connsiteY68" fmla="*/ 1123484 h 1745209"/>
                <a:gd name="connsiteX69" fmla="*/ 70961 w 1170491"/>
                <a:gd name="connsiteY69" fmla="*/ 1161909 h 1745209"/>
                <a:gd name="connsiteX70" fmla="*/ 56055 w 1170491"/>
                <a:gd name="connsiteY70" fmla="*/ 1153032 h 1745209"/>
                <a:gd name="connsiteX71" fmla="*/ 44214 w 1170491"/>
                <a:gd name="connsiteY71" fmla="*/ 911953 h 1745209"/>
                <a:gd name="connsiteX72" fmla="*/ 84073 w 1170491"/>
                <a:gd name="connsiteY72" fmla="*/ 882569 h 1745209"/>
                <a:gd name="connsiteX73" fmla="*/ 76811 w 1170491"/>
                <a:gd name="connsiteY73" fmla="*/ 875989 h 1745209"/>
                <a:gd name="connsiteX74" fmla="*/ 80179 w 1170491"/>
                <a:gd name="connsiteY74" fmla="*/ 872273 h 1745209"/>
                <a:gd name="connsiteX75" fmla="*/ 82340 w 1170491"/>
                <a:gd name="connsiteY75" fmla="*/ 666836 h 1745209"/>
                <a:gd name="connsiteX76" fmla="*/ 121082 w 1170491"/>
                <a:gd name="connsiteY76" fmla="*/ 638275 h 1745209"/>
                <a:gd name="connsiteX77" fmla="*/ 143619 w 1170491"/>
                <a:gd name="connsiteY77" fmla="*/ 394472 h 1745209"/>
                <a:gd name="connsiteX78" fmla="*/ 326831 w 1170491"/>
                <a:gd name="connsiteY78" fmla="*/ 359290 h 1745209"/>
                <a:gd name="connsiteX79" fmla="*/ 321111 w 1170491"/>
                <a:gd name="connsiteY79" fmla="*/ 357014 h 1745209"/>
                <a:gd name="connsiteX80" fmla="*/ 141180 w 1170491"/>
                <a:gd name="connsiteY80" fmla="*/ 399723 h 1745209"/>
                <a:gd name="connsiteX81" fmla="*/ 106816 w 1170491"/>
                <a:gd name="connsiteY81" fmla="*/ 291518 h 1745209"/>
                <a:gd name="connsiteX82" fmla="*/ 326327 w 1170491"/>
                <a:gd name="connsiteY82" fmla="*/ 72008 h 1745209"/>
                <a:gd name="connsiteX83" fmla="*/ 394659 w 1170491"/>
                <a:gd name="connsiteY83" fmla="*/ 83948 h 1745209"/>
                <a:gd name="connsiteX84" fmla="*/ 533817 w 1170491"/>
                <a:gd name="connsiteY84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39124 w 1170491"/>
                <a:gd name="connsiteY3" fmla="*/ 690701 h 1745209"/>
                <a:gd name="connsiteX4" fmla="*/ 543349 w 1170491"/>
                <a:gd name="connsiteY4" fmla="*/ 726582 h 1745209"/>
                <a:gd name="connsiteX5" fmla="*/ 596580 w 1170491"/>
                <a:gd name="connsiteY5" fmla="*/ 916786 h 1745209"/>
                <a:gd name="connsiteX6" fmla="*/ 593243 w 1170491"/>
                <a:gd name="connsiteY6" fmla="*/ 915886 h 1745209"/>
                <a:gd name="connsiteX7" fmla="*/ 542821 w 1170491"/>
                <a:gd name="connsiteY7" fmla="*/ 727914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4987 w 1170491"/>
                <a:gd name="connsiteY27" fmla="*/ 936938 h 1745209"/>
                <a:gd name="connsiteX28" fmla="*/ 1106672 w 1170491"/>
                <a:gd name="connsiteY28" fmla="*/ 911837 h 1745209"/>
                <a:gd name="connsiteX29" fmla="*/ 1153258 w 1170491"/>
                <a:gd name="connsiteY29" fmla="*/ 1069421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55684 w 1170491"/>
                <a:gd name="connsiteY43" fmla="*/ 1148835 h 1745209"/>
                <a:gd name="connsiteX44" fmla="*/ 989751 w 1170491"/>
                <a:gd name="connsiteY44" fmla="*/ 1247587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17260 w 1170491"/>
                <a:gd name="connsiteY59" fmla="*/ 1407178 h 1745209"/>
                <a:gd name="connsiteX60" fmla="*/ 90593 w 1170491"/>
                <a:gd name="connsiteY60" fmla="*/ 1192598 h 1745209"/>
                <a:gd name="connsiteX61" fmla="*/ 330760 w 1170491"/>
                <a:gd name="connsiteY61" fmla="*/ 1129474 h 1745209"/>
                <a:gd name="connsiteX62" fmla="*/ 344999 w 1170491"/>
                <a:gd name="connsiteY62" fmla="*/ 1132822 h 1745209"/>
                <a:gd name="connsiteX63" fmla="*/ 524987 w 1170491"/>
                <a:gd name="connsiteY63" fmla="*/ 1034051 h 1745209"/>
                <a:gd name="connsiteX64" fmla="*/ 505360 w 1170491"/>
                <a:gd name="connsiteY64" fmla="*/ 1023014 h 1745209"/>
                <a:gd name="connsiteX65" fmla="*/ 346243 w 1170491"/>
                <a:gd name="connsiteY65" fmla="*/ 1110339 h 1745209"/>
                <a:gd name="connsiteX66" fmla="*/ 202679 w 1170491"/>
                <a:gd name="connsiteY66" fmla="*/ 1003895 h 1745209"/>
                <a:gd name="connsiteX67" fmla="*/ 181967 w 1170491"/>
                <a:gd name="connsiteY67" fmla="*/ 1012696 h 1745209"/>
                <a:gd name="connsiteX68" fmla="*/ 305288 w 1170491"/>
                <a:gd name="connsiteY68" fmla="*/ 1123484 h 1745209"/>
                <a:gd name="connsiteX69" fmla="*/ 70961 w 1170491"/>
                <a:gd name="connsiteY69" fmla="*/ 1161909 h 1745209"/>
                <a:gd name="connsiteX70" fmla="*/ 56055 w 1170491"/>
                <a:gd name="connsiteY70" fmla="*/ 1153032 h 1745209"/>
                <a:gd name="connsiteX71" fmla="*/ 44214 w 1170491"/>
                <a:gd name="connsiteY71" fmla="*/ 911953 h 1745209"/>
                <a:gd name="connsiteX72" fmla="*/ 84073 w 1170491"/>
                <a:gd name="connsiteY72" fmla="*/ 882569 h 1745209"/>
                <a:gd name="connsiteX73" fmla="*/ 76811 w 1170491"/>
                <a:gd name="connsiteY73" fmla="*/ 875989 h 1745209"/>
                <a:gd name="connsiteX74" fmla="*/ 80179 w 1170491"/>
                <a:gd name="connsiteY74" fmla="*/ 872273 h 1745209"/>
                <a:gd name="connsiteX75" fmla="*/ 82340 w 1170491"/>
                <a:gd name="connsiteY75" fmla="*/ 666836 h 1745209"/>
                <a:gd name="connsiteX76" fmla="*/ 121082 w 1170491"/>
                <a:gd name="connsiteY76" fmla="*/ 638275 h 1745209"/>
                <a:gd name="connsiteX77" fmla="*/ 143619 w 1170491"/>
                <a:gd name="connsiteY77" fmla="*/ 394472 h 1745209"/>
                <a:gd name="connsiteX78" fmla="*/ 326831 w 1170491"/>
                <a:gd name="connsiteY78" fmla="*/ 359290 h 1745209"/>
                <a:gd name="connsiteX79" fmla="*/ 321111 w 1170491"/>
                <a:gd name="connsiteY79" fmla="*/ 357014 h 1745209"/>
                <a:gd name="connsiteX80" fmla="*/ 141180 w 1170491"/>
                <a:gd name="connsiteY80" fmla="*/ 399723 h 1745209"/>
                <a:gd name="connsiteX81" fmla="*/ 106816 w 1170491"/>
                <a:gd name="connsiteY81" fmla="*/ 291518 h 1745209"/>
                <a:gd name="connsiteX82" fmla="*/ 326327 w 1170491"/>
                <a:gd name="connsiteY82" fmla="*/ 72008 h 1745209"/>
                <a:gd name="connsiteX83" fmla="*/ 394659 w 1170491"/>
                <a:gd name="connsiteY83" fmla="*/ 83948 h 1745209"/>
                <a:gd name="connsiteX84" fmla="*/ 533817 w 1170491"/>
                <a:gd name="connsiteY84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39124 w 1170491"/>
                <a:gd name="connsiteY3" fmla="*/ 690701 h 1745209"/>
                <a:gd name="connsiteX4" fmla="*/ 543349 w 1170491"/>
                <a:gd name="connsiteY4" fmla="*/ 726582 h 1745209"/>
                <a:gd name="connsiteX5" fmla="*/ 596580 w 1170491"/>
                <a:gd name="connsiteY5" fmla="*/ 916786 h 1745209"/>
                <a:gd name="connsiteX6" fmla="*/ 593243 w 1170491"/>
                <a:gd name="connsiteY6" fmla="*/ 915886 h 1745209"/>
                <a:gd name="connsiteX7" fmla="*/ 542821 w 1170491"/>
                <a:gd name="connsiteY7" fmla="*/ 727914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4987 w 1170491"/>
                <a:gd name="connsiteY27" fmla="*/ 936938 h 1745209"/>
                <a:gd name="connsiteX28" fmla="*/ 1106672 w 1170491"/>
                <a:gd name="connsiteY28" fmla="*/ 911837 h 1745209"/>
                <a:gd name="connsiteX29" fmla="*/ 1153258 w 1170491"/>
                <a:gd name="connsiteY29" fmla="*/ 1069421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55684 w 1170491"/>
                <a:gd name="connsiteY43" fmla="*/ 1148835 h 1745209"/>
                <a:gd name="connsiteX44" fmla="*/ 981519 w 1170491"/>
                <a:gd name="connsiteY44" fmla="*/ 1217010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17260 w 1170491"/>
                <a:gd name="connsiteY59" fmla="*/ 1407178 h 1745209"/>
                <a:gd name="connsiteX60" fmla="*/ 90593 w 1170491"/>
                <a:gd name="connsiteY60" fmla="*/ 1192598 h 1745209"/>
                <a:gd name="connsiteX61" fmla="*/ 330760 w 1170491"/>
                <a:gd name="connsiteY61" fmla="*/ 1129474 h 1745209"/>
                <a:gd name="connsiteX62" fmla="*/ 344999 w 1170491"/>
                <a:gd name="connsiteY62" fmla="*/ 1132822 h 1745209"/>
                <a:gd name="connsiteX63" fmla="*/ 524987 w 1170491"/>
                <a:gd name="connsiteY63" fmla="*/ 1034051 h 1745209"/>
                <a:gd name="connsiteX64" fmla="*/ 505360 w 1170491"/>
                <a:gd name="connsiteY64" fmla="*/ 1023014 h 1745209"/>
                <a:gd name="connsiteX65" fmla="*/ 346243 w 1170491"/>
                <a:gd name="connsiteY65" fmla="*/ 1110339 h 1745209"/>
                <a:gd name="connsiteX66" fmla="*/ 202679 w 1170491"/>
                <a:gd name="connsiteY66" fmla="*/ 1003895 h 1745209"/>
                <a:gd name="connsiteX67" fmla="*/ 181967 w 1170491"/>
                <a:gd name="connsiteY67" fmla="*/ 1012696 h 1745209"/>
                <a:gd name="connsiteX68" fmla="*/ 305288 w 1170491"/>
                <a:gd name="connsiteY68" fmla="*/ 1123484 h 1745209"/>
                <a:gd name="connsiteX69" fmla="*/ 70961 w 1170491"/>
                <a:gd name="connsiteY69" fmla="*/ 1161909 h 1745209"/>
                <a:gd name="connsiteX70" fmla="*/ 56055 w 1170491"/>
                <a:gd name="connsiteY70" fmla="*/ 1153032 h 1745209"/>
                <a:gd name="connsiteX71" fmla="*/ 44214 w 1170491"/>
                <a:gd name="connsiteY71" fmla="*/ 911953 h 1745209"/>
                <a:gd name="connsiteX72" fmla="*/ 84073 w 1170491"/>
                <a:gd name="connsiteY72" fmla="*/ 882569 h 1745209"/>
                <a:gd name="connsiteX73" fmla="*/ 76811 w 1170491"/>
                <a:gd name="connsiteY73" fmla="*/ 875989 h 1745209"/>
                <a:gd name="connsiteX74" fmla="*/ 80179 w 1170491"/>
                <a:gd name="connsiteY74" fmla="*/ 872273 h 1745209"/>
                <a:gd name="connsiteX75" fmla="*/ 82340 w 1170491"/>
                <a:gd name="connsiteY75" fmla="*/ 666836 h 1745209"/>
                <a:gd name="connsiteX76" fmla="*/ 121082 w 1170491"/>
                <a:gd name="connsiteY76" fmla="*/ 638275 h 1745209"/>
                <a:gd name="connsiteX77" fmla="*/ 143619 w 1170491"/>
                <a:gd name="connsiteY77" fmla="*/ 394472 h 1745209"/>
                <a:gd name="connsiteX78" fmla="*/ 326831 w 1170491"/>
                <a:gd name="connsiteY78" fmla="*/ 359290 h 1745209"/>
                <a:gd name="connsiteX79" fmla="*/ 321111 w 1170491"/>
                <a:gd name="connsiteY79" fmla="*/ 357014 h 1745209"/>
                <a:gd name="connsiteX80" fmla="*/ 141180 w 1170491"/>
                <a:gd name="connsiteY80" fmla="*/ 399723 h 1745209"/>
                <a:gd name="connsiteX81" fmla="*/ 106816 w 1170491"/>
                <a:gd name="connsiteY81" fmla="*/ 291518 h 1745209"/>
                <a:gd name="connsiteX82" fmla="*/ 326327 w 1170491"/>
                <a:gd name="connsiteY82" fmla="*/ 72008 h 1745209"/>
                <a:gd name="connsiteX83" fmla="*/ 394659 w 1170491"/>
                <a:gd name="connsiteY83" fmla="*/ 83948 h 1745209"/>
                <a:gd name="connsiteX84" fmla="*/ 533817 w 1170491"/>
                <a:gd name="connsiteY84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39124 w 1170491"/>
                <a:gd name="connsiteY3" fmla="*/ 690701 h 1745209"/>
                <a:gd name="connsiteX4" fmla="*/ 543349 w 1170491"/>
                <a:gd name="connsiteY4" fmla="*/ 726582 h 1745209"/>
                <a:gd name="connsiteX5" fmla="*/ 596580 w 1170491"/>
                <a:gd name="connsiteY5" fmla="*/ 916786 h 1745209"/>
                <a:gd name="connsiteX6" fmla="*/ 593243 w 1170491"/>
                <a:gd name="connsiteY6" fmla="*/ 915886 h 1745209"/>
                <a:gd name="connsiteX7" fmla="*/ 542821 w 1170491"/>
                <a:gd name="connsiteY7" fmla="*/ 727914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4987 w 1170491"/>
                <a:gd name="connsiteY27" fmla="*/ 936938 h 1745209"/>
                <a:gd name="connsiteX28" fmla="*/ 1106672 w 1170491"/>
                <a:gd name="connsiteY28" fmla="*/ 911837 h 1745209"/>
                <a:gd name="connsiteX29" fmla="*/ 1153258 w 1170491"/>
                <a:gd name="connsiteY29" fmla="*/ 1069421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87754 w 1170491"/>
                <a:gd name="connsiteY43" fmla="*/ 1135031 h 1745209"/>
                <a:gd name="connsiteX44" fmla="*/ 981519 w 1170491"/>
                <a:gd name="connsiteY44" fmla="*/ 1217010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17260 w 1170491"/>
                <a:gd name="connsiteY59" fmla="*/ 1407178 h 1745209"/>
                <a:gd name="connsiteX60" fmla="*/ 90593 w 1170491"/>
                <a:gd name="connsiteY60" fmla="*/ 1192598 h 1745209"/>
                <a:gd name="connsiteX61" fmla="*/ 330760 w 1170491"/>
                <a:gd name="connsiteY61" fmla="*/ 1129474 h 1745209"/>
                <a:gd name="connsiteX62" fmla="*/ 344999 w 1170491"/>
                <a:gd name="connsiteY62" fmla="*/ 1132822 h 1745209"/>
                <a:gd name="connsiteX63" fmla="*/ 524987 w 1170491"/>
                <a:gd name="connsiteY63" fmla="*/ 1034051 h 1745209"/>
                <a:gd name="connsiteX64" fmla="*/ 505360 w 1170491"/>
                <a:gd name="connsiteY64" fmla="*/ 1023014 h 1745209"/>
                <a:gd name="connsiteX65" fmla="*/ 346243 w 1170491"/>
                <a:gd name="connsiteY65" fmla="*/ 1110339 h 1745209"/>
                <a:gd name="connsiteX66" fmla="*/ 202679 w 1170491"/>
                <a:gd name="connsiteY66" fmla="*/ 1003895 h 1745209"/>
                <a:gd name="connsiteX67" fmla="*/ 181967 w 1170491"/>
                <a:gd name="connsiteY67" fmla="*/ 1012696 h 1745209"/>
                <a:gd name="connsiteX68" fmla="*/ 305288 w 1170491"/>
                <a:gd name="connsiteY68" fmla="*/ 1123484 h 1745209"/>
                <a:gd name="connsiteX69" fmla="*/ 70961 w 1170491"/>
                <a:gd name="connsiteY69" fmla="*/ 1161909 h 1745209"/>
                <a:gd name="connsiteX70" fmla="*/ 56055 w 1170491"/>
                <a:gd name="connsiteY70" fmla="*/ 1153032 h 1745209"/>
                <a:gd name="connsiteX71" fmla="*/ 44214 w 1170491"/>
                <a:gd name="connsiteY71" fmla="*/ 911953 h 1745209"/>
                <a:gd name="connsiteX72" fmla="*/ 84073 w 1170491"/>
                <a:gd name="connsiteY72" fmla="*/ 882569 h 1745209"/>
                <a:gd name="connsiteX73" fmla="*/ 76811 w 1170491"/>
                <a:gd name="connsiteY73" fmla="*/ 875989 h 1745209"/>
                <a:gd name="connsiteX74" fmla="*/ 80179 w 1170491"/>
                <a:gd name="connsiteY74" fmla="*/ 872273 h 1745209"/>
                <a:gd name="connsiteX75" fmla="*/ 82340 w 1170491"/>
                <a:gd name="connsiteY75" fmla="*/ 666836 h 1745209"/>
                <a:gd name="connsiteX76" fmla="*/ 121082 w 1170491"/>
                <a:gd name="connsiteY76" fmla="*/ 638275 h 1745209"/>
                <a:gd name="connsiteX77" fmla="*/ 143619 w 1170491"/>
                <a:gd name="connsiteY77" fmla="*/ 394472 h 1745209"/>
                <a:gd name="connsiteX78" fmla="*/ 326831 w 1170491"/>
                <a:gd name="connsiteY78" fmla="*/ 359290 h 1745209"/>
                <a:gd name="connsiteX79" fmla="*/ 321111 w 1170491"/>
                <a:gd name="connsiteY79" fmla="*/ 357014 h 1745209"/>
                <a:gd name="connsiteX80" fmla="*/ 141180 w 1170491"/>
                <a:gd name="connsiteY80" fmla="*/ 399723 h 1745209"/>
                <a:gd name="connsiteX81" fmla="*/ 106816 w 1170491"/>
                <a:gd name="connsiteY81" fmla="*/ 291518 h 1745209"/>
                <a:gd name="connsiteX82" fmla="*/ 326327 w 1170491"/>
                <a:gd name="connsiteY82" fmla="*/ 72008 h 1745209"/>
                <a:gd name="connsiteX83" fmla="*/ 394659 w 1170491"/>
                <a:gd name="connsiteY83" fmla="*/ 83948 h 1745209"/>
                <a:gd name="connsiteX84" fmla="*/ 533817 w 1170491"/>
                <a:gd name="connsiteY84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39124 w 1170491"/>
                <a:gd name="connsiteY3" fmla="*/ 690701 h 1745209"/>
                <a:gd name="connsiteX4" fmla="*/ 543349 w 1170491"/>
                <a:gd name="connsiteY4" fmla="*/ 726582 h 1745209"/>
                <a:gd name="connsiteX5" fmla="*/ 596580 w 1170491"/>
                <a:gd name="connsiteY5" fmla="*/ 916786 h 1745209"/>
                <a:gd name="connsiteX6" fmla="*/ 593243 w 1170491"/>
                <a:gd name="connsiteY6" fmla="*/ 915886 h 1745209"/>
                <a:gd name="connsiteX7" fmla="*/ 542821 w 1170491"/>
                <a:gd name="connsiteY7" fmla="*/ 727914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4987 w 1170491"/>
                <a:gd name="connsiteY27" fmla="*/ 936938 h 1745209"/>
                <a:gd name="connsiteX28" fmla="*/ 1106672 w 1170491"/>
                <a:gd name="connsiteY28" fmla="*/ 911837 h 1745209"/>
                <a:gd name="connsiteX29" fmla="*/ 1153258 w 1170491"/>
                <a:gd name="connsiteY29" fmla="*/ 1069421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87754 w 1170491"/>
                <a:gd name="connsiteY43" fmla="*/ 1135031 h 1745209"/>
                <a:gd name="connsiteX44" fmla="*/ 981519 w 1170491"/>
                <a:gd name="connsiteY44" fmla="*/ 1217010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17260 w 1170491"/>
                <a:gd name="connsiteY59" fmla="*/ 1407178 h 1745209"/>
                <a:gd name="connsiteX60" fmla="*/ 90593 w 1170491"/>
                <a:gd name="connsiteY60" fmla="*/ 1192598 h 1745209"/>
                <a:gd name="connsiteX61" fmla="*/ 330760 w 1170491"/>
                <a:gd name="connsiteY61" fmla="*/ 1129474 h 1745209"/>
                <a:gd name="connsiteX62" fmla="*/ 344999 w 1170491"/>
                <a:gd name="connsiteY62" fmla="*/ 1132822 h 1745209"/>
                <a:gd name="connsiteX63" fmla="*/ 524987 w 1170491"/>
                <a:gd name="connsiteY63" fmla="*/ 1034051 h 1745209"/>
                <a:gd name="connsiteX64" fmla="*/ 505360 w 1170491"/>
                <a:gd name="connsiteY64" fmla="*/ 1023014 h 1745209"/>
                <a:gd name="connsiteX65" fmla="*/ 346243 w 1170491"/>
                <a:gd name="connsiteY65" fmla="*/ 1110339 h 1745209"/>
                <a:gd name="connsiteX66" fmla="*/ 202679 w 1170491"/>
                <a:gd name="connsiteY66" fmla="*/ 1003895 h 1745209"/>
                <a:gd name="connsiteX67" fmla="*/ 181967 w 1170491"/>
                <a:gd name="connsiteY67" fmla="*/ 1012696 h 1745209"/>
                <a:gd name="connsiteX68" fmla="*/ 305288 w 1170491"/>
                <a:gd name="connsiteY68" fmla="*/ 1123484 h 1745209"/>
                <a:gd name="connsiteX69" fmla="*/ 70961 w 1170491"/>
                <a:gd name="connsiteY69" fmla="*/ 1161909 h 1745209"/>
                <a:gd name="connsiteX70" fmla="*/ 56055 w 1170491"/>
                <a:gd name="connsiteY70" fmla="*/ 1153032 h 1745209"/>
                <a:gd name="connsiteX71" fmla="*/ 44214 w 1170491"/>
                <a:gd name="connsiteY71" fmla="*/ 911953 h 1745209"/>
                <a:gd name="connsiteX72" fmla="*/ 84073 w 1170491"/>
                <a:gd name="connsiteY72" fmla="*/ 882569 h 1745209"/>
                <a:gd name="connsiteX73" fmla="*/ 76811 w 1170491"/>
                <a:gd name="connsiteY73" fmla="*/ 875989 h 1745209"/>
                <a:gd name="connsiteX74" fmla="*/ 80179 w 1170491"/>
                <a:gd name="connsiteY74" fmla="*/ 872273 h 1745209"/>
                <a:gd name="connsiteX75" fmla="*/ 82340 w 1170491"/>
                <a:gd name="connsiteY75" fmla="*/ 666836 h 1745209"/>
                <a:gd name="connsiteX76" fmla="*/ 121082 w 1170491"/>
                <a:gd name="connsiteY76" fmla="*/ 638275 h 1745209"/>
                <a:gd name="connsiteX77" fmla="*/ 143619 w 1170491"/>
                <a:gd name="connsiteY77" fmla="*/ 394472 h 1745209"/>
                <a:gd name="connsiteX78" fmla="*/ 326831 w 1170491"/>
                <a:gd name="connsiteY78" fmla="*/ 359290 h 1745209"/>
                <a:gd name="connsiteX79" fmla="*/ 321111 w 1170491"/>
                <a:gd name="connsiteY79" fmla="*/ 357014 h 1745209"/>
                <a:gd name="connsiteX80" fmla="*/ 141180 w 1170491"/>
                <a:gd name="connsiteY80" fmla="*/ 399723 h 1745209"/>
                <a:gd name="connsiteX81" fmla="*/ 106816 w 1170491"/>
                <a:gd name="connsiteY81" fmla="*/ 291518 h 1745209"/>
                <a:gd name="connsiteX82" fmla="*/ 326327 w 1170491"/>
                <a:gd name="connsiteY82" fmla="*/ 72008 h 1745209"/>
                <a:gd name="connsiteX83" fmla="*/ 394659 w 1170491"/>
                <a:gd name="connsiteY83" fmla="*/ 83948 h 1745209"/>
                <a:gd name="connsiteX84" fmla="*/ 533817 w 1170491"/>
                <a:gd name="connsiteY84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39124 w 1170491"/>
                <a:gd name="connsiteY3" fmla="*/ 690701 h 1745209"/>
                <a:gd name="connsiteX4" fmla="*/ 543349 w 1170491"/>
                <a:gd name="connsiteY4" fmla="*/ 726582 h 1745209"/>
                <a:gd name="connsiteX5" fmla="*/ 596580 w 1170491"/>
                <a:gd name="connsiteY5" fmla="*/ 916786 h 1745209"/>
                <a:gd name="connsiteX6" fmla="*/ 593243 w 1170491"/>
                <a:gd name="connsiteY6" fmla="*/ 915886 h 1745209"/>
                <a:gd name="connsiteX7" fmla="*/ 542821 w 1170491"/>
                <a:gd name="connsiteY7" fmla="*/ 727914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4987 w 1170491"/>
                <a:gd name="connsiteY27" fmla="*/ 936938 h 1745209"/>
                <a:gd name="connsiteX28" fmla="*/ 1106672 w 1170491"/>
                <a:gd name="connsiteY28" fmla="*/ 911837 h 1745209"/>
                <a:gd name="connsiteX29" fmla="*/ 1153258 w 1170491"/>
                <a:gd name="connsiteY29" fmla="*/ 1069421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87754 w 1170491"/>
                <a:gd name="connsiteY43" fmla="*/ 1135031 h 1745209"/>
                <a:gd name="connsiteX44" fmla="*/ 981519 w 1170491"/>
                <a:gd name="connsiteY44" fmla="*/ 1217010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17260 w 1170491"/>
                <a:gd name="connsiteY59" fmla="*/ 1407178 h 1745209"/>
                <a:gd name="connsiteX60" fmla="*/ 92761 w 1170491"/>
                <a:gd name="connsiteY60" fmla="*/ 1167795 h 1745209"/>
                <a:gd name="connsiteX61" fmla="*/ 330760 w 1170491"/>
                <a:gd name="connsiteY61" fmla="*/ 1129474 h 1745209"/>
                <a:gd name="connsiteX62" fmla="*/ 344999 w 1170491"/>
                <a:gd name="connsiteY62" fmla="*/ 1132822 h 1745209"/>
                <a:gd name="connsiteX63" fmla="*/ 524987 w 1170491"/>
                <a:gd name="connsiteY63" fmla="*/ 1034051 h 1745209"/>
                <a:gd name="connsiteX64" fmla="*/ 505360 w 1170491"/>
                <a:gd name="connsiteY64" fmla="*/ 1023014 h 1745209"/>
                <a:gd name="connsiteX65" fmla="*/ 346243 w 1170491"/>
                <a:gd name="connsiteY65" fmla="*/ 1110339 h 1745209"/>
                <a:gd name="connsiteX66" fmla="*/ 202679 w 1170491"/>
                <a:gd name="connsiteY66" fmla="*/ 1003895 h 1745209"/>
                <a:gd name="connsiteX67" fmla="*/ 181967 w 1170491"/>
                <a:gd name="connsiteY67" fmla="*/ 1012696 h 1745209"/>
                <a:gd name="connsiteX68" fmla="*/ 305288 w 1170491"/>
                <a:gd name="connsiteY68" fmla="*/ 1123484 h 1745209"/>
                <a:gd name="connsiteX69" fmla="*/ 70961 w 1170491"/>
                <a:gd name="connsiteY69" fmla="*/ 1161909 h 1745209"/>
                <a:gd name="connsiteX70" fmla="*/ 56055 w 1170491"/>
                <a:gd name="connsiteY70" fmla="*/ 1153032 h 1745209"/>
                <a:gd name="connsiteX71" fmla="*/ 44214 w 1170491"/>
                <a:gd name="connsiteY71" fmla="*/ 911953 h 1745209"/>
                <a:gd name="connsiteX72" fmla="*/ 84073 w 1170491"/>
                <a:gd name="connsiteY72" fmla="*/ 882569 h 1745209"/>
                <a:gd name="connsiteX73" fmla="*/ 76811 w 1170491"/>
                <a:gd name="connsiteY73" fmla="*/ 875989 h 1745209"/>
                <a:gd name="connsiteX74" fmla="*/ 80179 w 1170491"/>
                <a:gd name="connsiteY74" fmla="*/ 872273 h 1745209"/>
                <a:gd name="connsiteX75" fmla="*/ 82340 w 1170491"/>
                <a:gd name="connsiteY75" fmla="*/ 666836 h 1745209"/>
                <a:gd name="connsiteX76" fmla="*/ 121082 w 1170491"/>
                <a:gd name="connsiteY76" fmla="*/ 638275 h 1745209"/>
                <a:gd name="connsiteX77" fmla="*/ 143619 w 1170491"/>
                <a:gd name="connsiteY77" fmla="*/ 394472 h 1745209"/>
                <a:gd name="connsiteX78" fmla="*/ 326831 w 1170491"/>
                <a:gd name="connsiteY78" fmla="*/ 359290 h 1745209"/>
                <a:gd name="connsiteX79" fmla="*/ 321111 w 1170491"/>
                <a:gd name="connsiteY79" fmla="*/ 357014 h 1745209"/>
                <a:gd name="connsiteX80" fmla="*/ 141180 w 1170491"/>
                <a:gd name="connsiteY80" fmla="*/ 399723 h 1745209"/>
                <a:gd name="connsiteX81" fmla="*/ 106816 w 1170491"/>
                <a:gd name="connsiteY81" fmla="*/ 291518 h 1745209"/>
                <a:gd name="connsiteX82" fmla="*/ 326327 w 1170491"/>
                <a:gd name="connsiteY82" fmla="*/ 72008 h 1745209"/>
                <a:gd name="connsiteX83" fmla="*/ 394659 w 1170491"/>
                <a:gd name="connsiteY83" fmla="*/ 83948 h 1745209"/>
                <a:gd name="connsiteX84" fmla="*/ 533817 w 1170491"/>
                <a:gd name="connsiteY84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39124 w 1170491"/>
                <a:gd name="connsiteY3" fmla="*/ 690701 h 1745209"/>
                <a:gd name="connsiteX4" fmla="*/ 543349 w 1170491"/>
                <a:gd name="connsiteY4" fmla="*/ 726582 h 1745209"/>
                <a:gd name="connsiteX5" fmla="*/ 596580 w 1170491"/>
                <a:gd name="connsiteY5" fmla="*/ 916786 h 1745209"/>
                <a:gd name="connsiteX6" fmla="*/ 593243 w 1170491"/>
                <a:gd name="connsiteY6" fmla="*/ 915886 h 1745209"/>
                <a:gd name="connsiteX7" fmla="*/ 542821 w 1170491"/>
                <a:gd name="connsiteY7" fmla="*/ 727914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4987 w 1170491"/>
                <a:gd name="connsiteY27" fmla="*/ 936938 h 1745209"/>
                <a:gd name="connsiteX28" fmla="*/ 1106672 w 1170491"/>
                <a:gd name="connsiteY28" fmla="*/ 911837 h 1745209"/>
                <a:gd name="connsiteX29" fmla="*/ 1153258 w 1170491"/>
                <a:gd name="connsiteY29" fmla="*/ 1069421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87754 w 1170491"/>
                <a:gd name="connsiteY43" fmla="*/ 1135031 h 1745209"/>
                <a:gd name="connsiteX44" fmla="*/ 981519 w 1170491"/>
                <a:gd name="connsiteY44" fmla="*/ 1217010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03455 w 1170491"/>
                <a:gd name="connsiteY59" fmla="*/ 1375108 h 1745209"/>
                <a:gd name="connsiteX60" fmla="*/ 92761 w 1170491"/>
                <a:gd name="connsiteY60" fmla="*/ 1167795 h 1745209"/>
                <a:gd name="connsiteX61" fmla="*/ 330760 w 1170491"/>
                <a:gd name="connsiteY61" fmla="*/ 1129474 h 1745209"/>
                <a:gd name="connsiteX62" fmla="*/ 344999 w 1170491"/>
                <a:gd name="connsiteY62" fmla="*/ 1132822 h 1745209"/>
                <a:gd name="connsiteX63" fmla="*/ 524987 w 1170491"/>
                <a:gd name="connsiteY63" fmla="*/ 1034051 h 1745209"/>
                <a:gd name="connsiteX64" fmla="*/ 505360 w 1170491"/>
                <a:gd name="connsiteY64" fmla="*/ 1023014 h 1745209"/>
                <a:gd name="connsiteX65" fmla="*/ 346243 w 1170491"/>
                <a:gd name="connsiteY65" fmla="*/ 1110339 h 1745209"/>
                <a:gd name="connsiteX66" fmla="*/ 202679 w 1170491"/>
                <a:gd name="connsiteY66" fmla="*/ 1003895 h 1745209"/>
                <a:gd name="connsiteX67" fmla="*/ 181967 w 1170491"/>
                <a:gd name="connsiteY67" fmla="*/ 1012696 h 1745209"/>
                <a:gd name="connsiteX68" fmla="*/ 305288 w 1170491"/>
                <a:gd name="connsiteY68" fmla="*/ 1123484 h 1745209"/>
                <a:gd name="connsiteX69" fmla="*/ 70961 w 1170491"/>
                <a:gd name="connsiteY69" fmla="*/ 1161909 h 1745209"/>
                <a:gd name="connsiteX70" fmla="*/ 56055 w 1170491"/>
                <a:gd name="connsiteY70" fmla="*/ 1153032 h 1745209"/>
                <a:gd name="connsiteX71" fmla="*/ 44214 w 1170491"/>
                <a:gd name="connsiteY71" fmla="*/ 911953 h 1745209"/>
                <a:gd name="connsiteX72" fmla="*/ 84073 w 1170491"/>
                <a:gd name="connsiteY72" fmla="*/ 882569 h 1745209"/>
                <a:gd name="connsiteX73" fmla="*/ 76811 w 1170491"/>
                <a:gd name="connsiteY73" fmla="*/ 875989 h 1745209"/>
                <a:gd name="connsiteX74" fmla="*/ 80179 w 1170491"/>
                <a:gd name="connsiteY74" fmla="*/ 872273 h 1745209"/>
                <a:gd name="connsiteX75" fmla="*/ 82340 w 1170491"/>
                <a:gd name="connsiteY75" fmla="*/ 666836 h 1745209"/>
                <a:gd name="connsiteX76" fmla="*/ 121082 w 1170491"/>
                <a:gd name="connsiteY76" fmla="*/ 638275 h 1745209"/>
                <a:gd name="connsiteX77" fmla="*/ 143619 w 1170491"/>
                <a:gd name="connsiteY77" fmla="*/ 394472 h 1745209"/>
                <a:gd name="connsiteX78" fmla="*/ 326831 w 1170491"/>
                <a:gd name="connsiteY78" fmla="*/ 359290 h 1745209"/>
                <a:gd name="connsiteX79" fmla="*/ 321111 w 1170491"/>
                <a:gd name="connsiteY79" fmla="*/ 357014 h 1745209"/>
                <a:gd name="connsiteX80" fmla="*/ 141180 w 1170491"/>
                <a:gd name="connsiteY80" fmla="*/ 399723 h 1745209"/>
                <a:gd name="connsiteX81" fmla="*/ 106816 w 1170491"/>
                <a:gd name="connsiteY81" fmla="*/ 291518 h 1745209"/>
                <a:gd name="connsiteX82" fmla="*/ 326327 w 1170491"/>
                <a:gd name="connsiteY82" fmla="*/ 72008 h 1745209"/>
                <a:gd name="connsiteX83" fmla="*/ 394659 w 1170491"/>
                <a:gd name="connsiteY83" fmla="*/ 83948 h 1745209"/>
                <a:gd name="connsiteX84" fmla="*/ 533817 w 1170491"/>
                <a:gd name="connsiteY84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39124 w 1170491"/>
                <a:gd name="connsiteY3" fmla="*/ 690701 h 1745209"/>
                <a:gd name="connsiteX4" fmla="*/ 543349 w 1170491"/>
                <a:gd name="connsiteY4" fmla="*/ 726582 h 1745209"/>
                <a:gd name="connsiteX5" fmla="*/ 596580 w 1170491"/>
                <a:gd name="connsiteY5" fmla="*/ 916786 h 1745209"/>
                <a:gd name="connsiteX6" fmla="*/ 593243 w 1170491"/>
                <a:gd name="connsiteY6" fmla="*/ 915886 h 1745209"/>
                <a:gd name="connsiteX7" fmla="*/ 542821 w 1170491"/>
                <a:gd name="connsiteY7" fmla="*/ 727914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4987 w 1170491"/>
                <a:gd name="connsiteY27" fmla="*/ 936938 h 1745209"/>
                <a:gd name="connsiteX28" fmla="*/ 1106672 w 1170491"/>
                <a:gd name="connsiteY28" fmla="*/ 911837 h 1745209"/>
                <a:gd name="connsiteX29" fmla="*/ 1153258 w 1170491"/>
                <a:gd name="connsiteY29" fmla="*/ 1069421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87754 w 1170491"/>
                <a:gd name="connsiteY43" fmla="*/ 1135031 h 1745209"/>
                <a:gd name="connsiteX44" fmla="*/ 981519 w 1170491"/>
                <a:gd name="connsiteY44" fmla="*/ 1217010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03455 w 1170491"/>
                <a:gd name="connsiteY59" fmla="*/ 1375108 h 1745209"/>
                <a:gd name="connsiteX60" fmla="*/ 92761 w 1170491"/>
                <a:gd name="connsiteY60" fmla="*/ 1167795 h 1745209"/>
                <a:gd name="connsiteX61" fmla="*/ 344999 w 1170491"/>
                <a:gd name="connsiteY61" fmla="*/ 1132822 h 1745209"/>
                <a:gd name="connsiteX62" fmla="*/ 524987 w 1170491"/>
                <a:gd name="connsiteY62" fmla="*/ 1034051 h 1745209"/>
                <a:gd name="connsiteX63" fmla="*/ 505360 w 1170491"/>
                <a:gd name="connsiteY63" fmla="*/ 1023014 h 1745209"/>
                <a:gd name="connsiteX64" fmla="*/ 346243 w 1170491"/>
                <a:gd name="connsiteY64" fmla="*/ 1110339 h 1745209"/>
                <a:gd name="connsiteX65" fmla="*/ 202679 w 1170491"/>
                <a:gd name="connsiteY65" fmla="*/ 1003895 h 1745209"/>
                <a:gd name="connsiteX66" fmla="*/ 181967 w 1170491"/>
                <a:gd name="connsiteY66" fmla="*/ 1012696 h 1745209"/>
                <a:gd name="connsiteX67" fmla="*/ 305288 w 1170491"/>
                <a:gd name="connsiteY67" fmla="*/ 1123484 h 1745209"/>
                <a:gd name="connsiteX68" fmla="*/ 70961 w 1170491"/>
                <a:gd name="connsiteY68" fmla="*/ 1161909 h 1745209"/>
                <a:gd name="connsiteX69" fmla="*/ 56055 w 1170491"/>
                <a:gd name="connsiteY69" fmla="*/ 1153032 h 1745209"/>
                <a:gd name="connsiteX70" fmla="*/ 44214 w 1170491"/>
                <a:gd name="connsiteY70" fmla="*/ 911953 h 1745209"/>
                <a:gd name="connsiteX71" fmla="*/ 84073 w 1170491"/>
                <a:gd name="connsiteY71" fmla="*/ 882569 h 1745209"/>
                <a:gd name="connsiteX72" fmla="*/ 76811 w 1170491"/>
                <a:gd name="connsiteY72" fmla="*/ 875989 h 1745209"/>
                <a:gd name="connsiteX73" fmla="*/ 80179 w 1170491"/>
                <a:gd name="connsiteY73" fmla="*/ 872273 h 1745209"/>
                <a:gd name="connsiteX74" fmla="*/ 82340 w 1170491"/>
                <a:gd name="connsiteY74" fmla="*/ 666836 h 1745209"/>
                <a:gd name="connsiteX75" fmla="*/ 121082 w 1170491"/>
                <a:gd name="connsiteY75" fmla="*/ 638275 h 1745209"/>
                <a:gd name="connsiteX76" fmla="*/ 143619 w 1170491"/>
                <a:gd name="connsiteY76" fmla="*/ 394472 h 1745209"/>
                <a:gd name="connsiteX77" fmla="*/ 326831 w 1170491"/>
                <a:gd name="connsiteY77" fmla="*/ 359290 h 1745209"/>
                <a:gd name="connsiteX78" fmla="*/ 321111 w 1170491"/>
                <a:gd name="connsiteY78" fmla="*/ 357014 h 1745209"/>
                <a:gd name="connsiteX79" fmla="*/ 141180 w 1170491"/>
                <a:gd name="connsiteY79" fmla="*/ 399723 h 1745209"/>
                <a:gd name="connsiteX80" fmla="*/ 106816 w 1170491"/>
                <a:gd name="connsiteY80" fmla="*/ 291518 h 1745209"/>
                <a:gd name="connsiteX81" fmla="*/ 326327 w 1170491"/>
                <a:gd name="connsiteY81" fmla="*/ 72008 h 1745209"/>
                <a:gd name="connsiteX82" fmla="*/ 394659 w 1170491"/>
                <a:gd name="connsiteY82" fmla="*/ 83948 h 1745209"/>
                <a:gd name="connsiteX83" fmla="*/ 533817 w 1170491"/>
                <a:gd name="connsiteY83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39124 w 1170491"/>
                <a:gd name="connsiteY3" fmla="*/ 690701 h 1745209"/>
                <a:gd name="connsiteX4" fmla="*/ 543349 w 1170491"/>
                <a:gd name="connsiteY4" fmla="*/ 726582 h 1745209"/>
                <a:gd name="connsiteX5" fmla="*/ 596580 w 1170491"/>
                <a:gd name="connsiteY5" fmla="*/ 916786 h 1745209"/>
                <a:gd name="connsiteX6" fmla="*/ 593243 w 1170491"/>
                <a:gd name="connsiteY6" fmla="*/ 915886 h 1745209"/>
                <a:gd name="connsiteX7" fmla="*/ 542821 w 1170491"/>
                <a:gd name="connsiteY7" fmla="*/ 727914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4987 w 1170491"/>
                <a:gd name="connsiteY27" fmla="*/ 936938 h 1745209"/>
                <a:gd name="connsiteX28" fmla="*/ 1106672 w 1170491"/>
                <a:gd name="connsiteY28" fmla="*/ 911837 h 1745209"/>
                <a:gd name="connsiteX29" fmla="*/ 1153258 w 1170491"/>
                <a:gd name="connsiteY29" fmla="*/ 1069421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87754 w 1170491"/>
                <a:gd name="connsiteY43" fmla="*/ 1135031 h 1745209"/>
                <a:gd name="connsiteX44" fmla="*/ 981519 w 1170491"/>
                <a:gd name="connsiteY44" fmla="*/ 1217010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03455 w 1170491"/>
                <a:gd name="connsiteY59" fmla="*/ 1375108 h 1745209"/>
                <a:gd name="connsiteX60" fmla="*/ 92761 w 1170491"/>
                <a:gd name="connsiteY60" fmla="*/ 1167795 h 1745209"/>
                <a:gd name="connsiteX61" fmla="*/ 344999 w 1170491"/>
                <a:gd name="connsiteY61" fmla="*/ 1132822 h 1745209"/>
                <a:gd name="connsiteX62" fmla="*/ 524987 w 1170491"/>
                <a:gd name="connsiteY62" fmla="*/ 1034051 h 1745209"/>
                <a:gd name="connsiteX63" fmla="*/ 505360 w 1170491"/>
                <a:gd name="connsiteY63" fmla="*/ 1023014 h 1745209"/>
                <a:gd name="connsiteX64" fmla="*/ 346243 w 1170491"/>
                <a:gd name="connsiteY64" fmla="*/ 1110339 h 1745209"/>
                <a:gd name="connsiteX65" fmla="*/ 202679 w 1170491"/>
                <a:gd name="connsiteY65" fmla="*/ 1003895 h 1745209"/>
                <a:gd name="connsiteX66" fmla="*/ 181967 w 1170491"/>
                <a:gd name="connsiteY66" fmla="*/ 1012696 h 1745209"/>
                <a:gd name="connsiteX67" fmla="*/ 305288 w 1170491"/>
                <a:gd name="connsiteY67" fmla="*/ 1123484 h 1745209"/>
                <a:gd name="connsiteX68" fmla="*/ 70961 w 1170491"/>
                <a:gd name="connsiteY68" fmla="*/ 1161909 h 1745209"/>
                <a:gd name="connsiteX69" fmla="*/ 56055 w 1170491"/>
                <a:gd name="connsiteY69" fmla="*/ 1153032 h 1745209"/>
                <a:gd name="connsiteX70" fmla="*/ 44214 w 1170491"/>
                <a:gd name="connsiteY70" fmla="*/ 911953 h 1745209"/>
                <a:gd name="connsiteX71" fmla="*/ 84073 w 1170491"/>
                <a:gd name="connsiteY71" fmla="*/ 882569 h 1745209"/>
                <a:gd name="connsiteX72" fmla="*/ 76811 w 1170491"/>
                <a:gd name="connsiteY72" fmla="*/ 875989 h 1745209"/>
                <a:gd name="connsiteX73" fmla="*/ 80179 w 1170491"/>
                <a:gd name="connsiteY73" fmla="*/ 872273 h 1745209"/>
                <a:gd name="connsiteX74" fmla="*/ 82340 w 1170491"/>
                <a:gd name="connsiteY74" fmla="*/ 666836 h 1745209"/>
                <a:gd name="connsiteX75" fmla="*/ 121082 w 1170491"/>
                <a:gd name="connsiteY75" fmla="*/ 638275 h 1745209"/>
                <a:gd name="connsiteX76" fmla="*/ 143619 w 1170491"/>
                <a:gd name="connsiteY76" fmla="*/ 394472 h 1745209"/>
                <a:gd name="connsiteX77" fmla="*/ 326831 w 1170491"/>
                <a:gd name="connsiteY77" fmla="*/ 359290 h 1745209"/>
                <a:gd name="connsiteX78" fmla="*/ 321111 w 1170491"/>
                <a:gd name="connsiteY78" fmla="*/ 357014 h 1745209"/>
                <a:gd name="connsiteX79" fmla="*/ 141180 w 1170491"/>
                <a:gd name="connsiteY79" fmla="*/ 399723 h 1745209"/>
                <a:gd name="connsiteX80" fmla="*/ 106816 w 1170491"/>
                <a:gd name="connsiteY80" fmla="*/ 291518 h 1745209"/>
                <a:gd name="connsiteX81" fmla="*/ 326327 w 1170491"/>
                <a:gd name="connsiteY81" fmla="*/ 72008 h 1745209"/>
                <a:gd name="connsiteX82" fmla="*/ 394659 w 1170491"/>
                <a:gd name="connsiteY82" fmla="*/ 83948 h 1745209"/>
                <a:gd name="connsiteX83" fmla="*/ 533817 w 1170491"/>
                <a:gd name="connsiteY83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39124 w 1170491"/>
                <a:gd name="connsiteY3" fmla="*/ 690701 h 1745209"/>
                <a:gd name="connsiteX4" fmla="*/ 543349 w 1170491"/>
                <a:gd name="connsiteY4" fmla="*/ 726582 h 1745209"/>
                <a:gd name="connsiteX5" fmla="*/ 596580 w 1170491"/>
                <a:gd name="connsiteY5" fmla="*/ 916786 h 1745209"/>
                <a:gd name="connsiteX6" fmla="*/ 593243 w 1170491"/>
                <a:gd name="connsiteY6" fmla="*/ 915886 h 1745209"/>
                <a:gd name="connsiteX7" fmla="*/ 542821 w 1170491"/>
                <a:gd name="connsiteY7" fmla="*/ 727914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4987 w 1170491"/>
                <a:gd name="connsiteY27" fmla="*/ 936938 h 1745209"/>
                <a:gd name="connsiteX28" fmla="*/ 1106672 w 1170491"/>
                <a:gd name="connsiteY28" fmla="*/ 911837 h 1745209"/>
                <a:gd name="connsiteX29" fmla="*/ 1153258 w 1170491"/>
                <a:gd name="connsiteY29" fmla="*/ 1069421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87754 w 1170491"/>
                <a:gd name="connsiteY43" fmla="*/ 1135031 h 1745209"/>
                <a:gd name="connsiteX44" fmla="*/ 981519 w 1170491"/>
                <a:gd name="connsiteY44" fmla="*/ 1217010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03455 w 1170491"/>
                <a:gd name="connsiteY59" fmla="*/ 1375108 h 1745209"/>
                <a:gd name="connsiteX60" fmla="*/ 92761 w 1170491"/>
                <a:gd name="connsiteY60" fmla="*/ 1167795 h 1745209"/>
                <a:gd name="connsiteX61" fmla="*/ 305242 w 1170491"/>
                <a:gd name="connsiteY61" fmla="*/ 1125156 h 1745209"/>
                <a:gd name="connsiteX62" fmla="*/ 524987 w 1170491"/>
                <a:gd name="connsiteY62" fmla="*/ 1034051 h 1745209"/>
                <a:gd name="connsiteX63" fmla="*/ 505360 w 1170491"/>
                <a:gd name="connsiteY63" fmla="*/ 1023014 h 1745209"/>
                <a:gd name="connsiteX64" fmla="*/ 346243 w 1170491"/>
                <a:gd name="connsiteY64" fmla="*/ 1110339 h 1745209"/>
                <a:gd name="connsiteX65" fmla="*/ 202679 w 1170491"/>
                <a:gd name="connsiteY65" fmla="*/ 1003895 h 1745209"/>
                <a:gd name="connsiteX66" fmla="*/ 181967 w 1170491"/>
                <a:gd name="connsiteY66" fmla="*/ 1012696 h 1745209"/>
                <a:gd name="connsiteX67" fmla="*/ 305288 w 1170491"/>
                <a:gd name="connsiteY67" fmla="*/ 1123484 h 1745209"/>
                <a:gd name="connsiteX68" fmla="*/ 70961 w 1170491"/>
                <a:gd name="connsiteY68" fmla="*/ 1161909 h 1745209"/>
                <a:gd name="connsiteX69" fmla="*/ 56055 w 1170491"/>
                <a:gd name="connsiteY69" fmla="*/ 1153032 h 1745209"/>
                <a:gd name="connsiteX70" fmla="*/ 44214 w 1170491"/>
                <a:gd name="connsiteY70" fmla="*/ 911953 h 1745209"/>
                <a:gd name="connsiteX71" fmla="*/ 84073 w 1170491"/>
                <a:gd name="connsiteY71" fmla="*/ 882569 h 1745209"/>
                <a:gd name="connsiteX72" fmla="*/ 76811 w 1170491"/>
                <a:gd name="connsiteY72" fmla="*/ 875989 h 1745209"/>
                <a:gd name="connsiteX73" fmla="*/ 80179 w 1170491"/>
                <a:gd name="connsiteY73" fmla="*/ 872273 h 1745209"/>
                <a:gd name="connsiteX74" fmla="*/ 82340 w 1170491"/>
                <a:gd name="connsiteY74" fmla="*/ 666836 h 1745209"/>
                <a:gd name="connsiteX75" fmla="*/ 121082 w 1170491"/>
                <a:gd name="connsiteY75" fmla="*/ 638275 h 1745209"/>
                <a:gd name="connsiteX76" fmla="*/ 143619 w 1170491"/>
                <a:gd name="connsiteY76" fmla="*/ 394472 h 1745209"/>
                <a:gd name="connsiteX77" fmla="*/ 326831 w 1170491"/>
                <a:gd name="connsiteY77" fmla="*/ 359290 h 1745209"/>
                <a:gd name="connsiteX78" fmla="*/ 321111 w 1170491"/>
                <a:gd name="connsiteY78" fmla="*/ 357014 h 1745209"/>
                <a:gd name="connsiteX79" fmla="*/ 141180 w 1170491"/>
                <a:gd name="connsiteY79" fmla="*/ 399723 h 1745209"/>
                <a:gd name="connsiteX80" fmla="*/ 106816 w 1170491"/>
                <a:gd name="connsiteY80" fmla="*/ 291518 h 1745209"/>
                <a:gd name="connsiteX81" fmla="*/ 326327 w 1170491"/>
                <a:gd name="connsiteY81" fmla="*/ 72008 h 1745209"/>
                <a:gd name="connsiteX82" fmla="*/ 394659 w 1170491"/>
                <a:gd name="connsiteY82" fmla="*/ 83948 h 1745209"/>
                <a:gd name="connsiteX83" fmla="*/ 533817 w 1170491"/>
                <a:gd name="connsiteY83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39124 w 1170491"/>
                <a:gd name="connsiteY3" fmla="*/ 690701 h 1745209"/>
                <a:gd name="connsiteX4" fmla="*/ 543349 w 1170491"/>
                <a:gd name="connsiteY4" fmla="*/ 726582 h 1745209"/>
                <a:gd name="connsiteX5" fmla="*/ 596580 w 1170491"/>
                <a:gd name="connsiteY5" fmla="*/ 916786 h 1745209"/>
                <a:gd name="connsiteX6" fmla="*/ 593243 w 1170491"/>
                <a:gd name="connsiteY6" fmla="*/ 915886 h 1745209"/>
                <a:gd name="connsiteX7" fmla="*/ 542821 w 1170491"/>
                <a:gd name="connsiteY7" fmla="*/ 727914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4987 w 1170491"/>
                <a:gd name="connsiteY27" fmla="*/ 936938 h 1745209"/>
                <a:gd name="connsiteX28" fmla="*/ 1106672 w 1170491"/>
                <a:gd name="connsiteY28" fmla="*/ 911837 h 1745209"/>
                <a:gd name="connsiteX29" fmla="*/ 1153258 w 1170491"/>
                <a:gd name="connsiteY29" fmla="*/ 1069421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87754 w 1170491"/>
                <a:gd name="connsiteY43" fmla="*/ 1135031 h 1745209"/>
                <a:gd name="connsiteX44" fmla="*/ 981519 w 1170491"/>
                <a:gd name="connsiteY44" fmla="*/ 1217010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03455 w 1170491"/>
                <a:gd name="connsiteY59" fmla="*/ 1375108 h 1745209"/>
                <a:gd name="connsiteX60" fmla="*/ 92761 w 1170491"/>
                <a:gd name="connsiteY60" fmla="*/ 1167795 h 1745209"/>
                <a:gd name="connsiteX61" fmla="*/ 305242 w 1170491"/>
                <a:gd name="connsiteY61" fmla="*/ 1125156 h 1745209"/>
                <a:gd name="connsiteX62" fmla="*/ 524987 w 1170491"/>
                <a:gd name="connsiteY62" fmla="*/ 1034051 h 1745209"/>
                <a:gd name="connsiteX63" fmla="*/ 505360 w 1170491"/>
                <a:gd name="connsiteY63" fmla="*/ 1023014 h 1745209"/>
                <a:gd name="connsiteX64" fmla="*/ 346243 w 1170491"/>
                <a:gd name="connsiteY64" fmla="*/ 1110339 h 1745209"/>
                <a:gd name="connsiteX65" fmla="*/ 202679 w 1170491"/>
                <a:gd name="connsiteY65" fmla="*/ 1003895 h 1745209"/>
                <a:gd name="connsiteX66" fmla="*/ 181967 w 1170491"/>
                <a:gd name="connsiteY66" fmla="*/ 1012696 h 1745209"/>
                <a:gd name="connsiteX67" fmla="*/ 305288 w 1170491"/>
                <a:gd name="connsiteY67" fmla="*/ 1123484 h 1745209"/>
                <a:gd name="connsiteX68" fmla="*/ 70961 w 1170491"/>
                <a:gd name="connsiteY68" fmla="*/ 1161909 h 1745209"/>
                <a:gd name="connsiteX69" fmla="*/ 56055 w 1170491"/>
                <a:gd name="connsiteY69" fmla="*/ 1153032 h 1745209"/>
                <a:gd name="connsiteX70" fmla="*/ 44214 w 1170491"/>
                <a:gd name="connsiteY70" fmla="*/ 911953 h 1745209"/>
                <a:gd name="connsiteX71" fmla="*/ 84073 w 1170491"/>
                <a:gd name="connsiteY71" fmla="*/ 882569 h 1745209"/>
                <a:gd name="connsiteX72" fmla="*/ 76811 w 1170491"/>
                <a:gd name="connsiteY72" fmla="*/ 875989 h 1745209"/>
                <a:gd name="connsiteX73" fmla="*/ 80179 w 1170491"/>
                <a:gd name="connsiteY73" fmla="*/ 872273 h 1745209"/>
                <a:gd name="connsiteX74" fmla="*/ 82340 w 1170491"/>
                <a:gd name="connsiteY74" fmla="*/ 666836 h 1745209"/>
                <a:gd name="connsiteX75" fmla="*/ 121082 w 1170491"/>
                <a:gd name="connsiteY75" fmla="*/ 638275 h 1745209"/>
                <a:gd name="connsiteX76" fmla="*/ 143619 w 1170491"/>
                <a:gd name="connsiteY76" fmla="*/ 394472 h 1745209"/>
                <a:gd name="connsiteX77" fmla="*/ 326831 w 1170491"/>
                <a:gd name="connsiteY77" fmla="*/ 359290 h 1745209"/>
                <a:gd name="connsiteX78" fmla="*/ 321111 w 1170491"/>
                <a:gd name="connsiteY78" fmla="*/ 357014 h 1745209"/>
                <a:gd name="connsiteX79" fmla="*/ 141180 w 1170491"/>
                <a:gd name="connsiteY79" fmla="*/ 399723 h 1745209"/>
                <a:gd name="connsiteX80" fmla="*/ 106816 w 1170491"/>
                <a:gd name="connsiteY80" fmla="*/ 291518 h 1745209"/>
                <a:gd name="connsiteX81" fmla="*/ 326327 w 1170491"/>
                <a:gd name="connsiteY81" fmla="*/ 72008 h 1745209"/>
                <a:gd name="connsiteX82" fmla="*/ 394659 w 1170491"/>
                <a:gd name="connsiteY82" fmla="*/ 83948 h 1745209"/>
                <a:gd name="connsiteX83" fmla="*/ 533817 w 1170491"/>
                <a:gd name="connsiteY83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39124 w 1170491"/>
                <a:gd name="connsiteY3" fmla="*/ 690701 h 1745209"/>
                <a:gd name="connsiteX4" fmla="*/ 543349 w 1170491"/>
                <a:gd name="connsiteY4" fmla="*/ 726582 h 1745209"/>
                <a:gd name="connsiteX5" fmla="*/ 596580 w 1170491"/>
                <a:gd name="connsiteY5" fmla="*/ 916786 h 1745209"/>
                <a:gd name="connsiteX6" fmla="*/ 593243 w 1170491"/>
                <a:gd name="connsiteY6" fmla="*/ 915886 h 1745209"/>
                <a:gd name="connsiteX7" fmla="*/ 542821 w 1170491"/>
                <a:gd name="connsiteY7" fmla="*/ 727914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4987 w 1170491"/>
                <a:gd name="connsiteY27" fmla="*/ 936938 h 1745209"/>
                <a:gd name="connsiteX28" fmla="*/ 1106672 w 1170491"/>
                <a:gd name="connsiteY28" fmla="*/ 911837 h 1745209"/>
                <a:gd name="connsiteX29" fmla="*/ 1153258 w 1170491"/>
                <a:gd name="connsiteY29" fmla="*/ 1069421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87754 w 1170491"/>
                <a:gd name="connsiteY43" fmla="*/ 1135031 h 1745209"/>
                <a:gd name="connsiteX44" fmla="*/ 981519 w 1170491"/>
                <a:gd name="connsiteY44" fmla="*/ 1217010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03455 w 1170491"/>
                <a:gd name="connsiteY59" fmla="*/ 1375108 h 1745209"/>
                <a:gd name="connsiteX60" fmla="*/ 92761 w 1170491"/>
                <a:gd name="connsiteY60" fmla="*/ 1167795 h 1745209"/>
                <a:gd name="connsiteX61" fmla="*/ 305242 w 1170491"/>
                <a:gd name="connsiteY61" fmla="*/ 1125156 h 1745209"/>
                <a:gd name="connsiteX62" fmla="*/ 524987 w 1170491"/>
                <a:gd name="connsiteY62" fmla="*/ 1034051 h 1745209"/>
                <a:gd name="connsiteX63" fmla="*/ 505360 w 1170491"/>
                <a:gd name="connsiteY63" fmla="*/ 1023014 h 1745209"/>
                <a:gd name="connsiteX64" fmla="*/ 346243 w 1170491"/>
                <a:gd name="connsiteY64" fmla="*/ 1110339 h 1745209"/>
                <a:gd name="connsiteX65" fmla="*/ 202679 w 1170491"/>
                <a:gd name="connsiteY65" fmla="*/ 1003895 h 1745209"/>
                <a:gd name="connsiteX66" fmla="*/ 181967 w 1170491"/>
                <a:gd name="connsiteY66" fmla="*/ 1012696 h 1745209"/>
                <a:gd name="connsiteX67" fmla="*/ 305288 w 1170491"/>
                <a:gd name="connsiteY67" fmla="*/ 1123484 h 1745209"/>
                <a:gd name="connsiteX68" fmla="*/ 70961 w 1170491"/>
                <a:gd name="connsiteY68" fmla="*/ 1161909 h 1745209"/>
                <a:gd name="connsiteX69" fmla="*/ 56055 w 1170491"/>
                <a:gd name="connsiteY69" fmla="*/ 1153032 h 1745209"/>
                <a:gd name="connsiteX70" fmla="*/ 44214 w 1170491"/>
                <a:gd name="connsiteY70" fmla="*/ 911953 h 1745209"/>
                <a:gd name="connsiteX71" fmla="*/ 84073 w 1170491"/>
                <a:gd name="connsiteY71" fmla="*/ 882569 h 1745209"/>
                <a:gd name="connsiteX72" fmla="*/ 76811 w 1170491"/>
                <a:gd name="connsiteY72" fmla="*/ 875989 h 1745209"/>
                <a:gd name="connsiteX73" fmla="*/ 80179 w 1170491"/>
                <a:gd name="connsiteY73" fmla="*/ 872273 h 1745209"/>
                <a:gd name="connsiteX74" fmla="*/ 82340 w 1170491"/>
                <a:gd name="connsiteY74" fmla="*/ 666836 h 1745209"/>
                <a:gd name="connsiteX75" fmla="*/ 121082 w 1170491"/>
                <a:gd name="connsiteY75" fmla="*/ 638275 h 1745209"/>
                <a:gd name="connsiteX76" fmla="*/ 143619 w 1170491"/>
                <a:gd name="connsiteY76" fmla="*/ 394472 h 1745209"/>
                <a:gd name="connsiteX77" fmla="*/ 326831 w 1170491"/>
                <a:gd name="connsiteY77" fmla="*/ 359290 h 1745209"/>
                <a:gd name="connsiteX78" fmla="*/ 321111 w 1170491"/>
                <a:gd name="connsiteY78" fmla="*/ 357014 h 1745209"/>
                <a:gd name="connsiteX79" fmla="*/ 141180 w 1170491"/>
                <a:gd name="connsiteY79" fmla="*/ 399723 h 1745209"/>
                <a:gd name="connsiteX80" fmla="*/ 106816 w 1170491"/>
                <a:gd name="connsiteY80" fmla="*/ 291518 h 1745209"/>
                <a:gd name="connsiteX81" fmla="*/ 326327 w 1170491"/>
                <a:gd name="connsiteY81" fmla="*/ 72008 h 1745209"/>
                <a:gd name="connsiteX82" fmla="*/ 394659 w 1170491"/>
                <a:gd name="connsiteY82" fmla="*/ 83948 h 1745209"/>
                <a:gd name="connsiteX83" fmla="*/ 533817 w 1170491"/>
                <a:gd name="connsiteY83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39124 w 1170491"/>
                <a:gd name="connsiteY3" fmla="*/ 690701 h 1745209"/>
                <a:gd name="connsiteX4" fmla="*/ 543349 w 1170491"/>
                <a:gd name="connsiteY4" fmla="*/ 726582 h 1745209"/>
                <a:gd name="connsiteX5" fmla="*/ 596580 w 1170491"/>
                <a:gd name="connsiteY5" fmla="*/ 916786 h 1745209"/>
                <a:gd name="connsiteX6" fmla="*/ 593243 w 1170491"/>
                <a:gd name="connsiteY6" fmla="*/ 915886 h 1745209"/>
                <a:gd name="connsiteX7" fmla="*/ 542821 w 1170491"/>
                <a:gd name="connsiteY7" fmla="*/ 727914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4987 w 1170491"/>
                <a:gd name="connsiteY27" fmla="*/ 936938 h 1745209"/>
                <a:gd name="connsiteX28" fmla="*/ 1106672 w 1170491"/>
                <a:gd name="connsiteY28" fmla="*/ 911837 h 1745209"/>
                <a:gd name="connsiteX29" fmla="*/ 1153258 w 1170491"/>
                <a:gd name="connsiteY29" fmla="*/ 1069421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87754 w 1170491"/>
                <a:gd name="connsiteY43" fmla="*/ 1135031 h 1745209"/>
                <a:gd name="connsiteX44" fmla="*/ 981519 w 1170491"/>
                <a:gd name="connsiteY44" fmla="*/ 1217010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03455 w 1170491"/>
                <a:gd name="connsiteY59" fmla="*/ 1375108 h 1745209"/>
                <a:gd name="connsiteX60" fmla="*/ 92761 w 1170491"/>
                <a:gd name="connsiteY60" fmla="*/ 1167795 h 1745209"/>
                <a:gd name="connsiteX61" fmla="*/ 305242 w 1170491"/>
                <a:gd name="connsiteY61" fmla="*/ 1125156 h 1745209"/>
                <a:gd name="connsiteX62" fmla="*/ 524987 w 1170491"/>
                <a:gd name="connsiteY62" fmla="*/ 1034051 h 1745209"/>
                <a:gd name="connsiteX63" fmla="*/ 505360 w 1170491"/>
                <a:gd name="connsiteY63" fmla="*/ 1023014 h 1745209"/>
                <a:gd name="connsiteX64" fmla="*/ 326339 w 1170491"/>
                <a:gd name="connsiteY64" fmla="*/ 1128897 h 1745209"/>
                <a:gd name="connsiteX65" fmla="*/ 202679 w 1170491"/>
                <a:gd name="connsiteY65" fmla="*/ 1003895 h 1745209"/>
                <a:gd name="connsiteX66" fmla="*/ 181967 w 1170491"/>
                <a:gd name="connsiteY66" fmla="*/ 1012696 h 1745209"/>
                <a:gd name="connsiteX67" fmla="*/ 305288 w 1170491"/>
                <a:gd name="connsiteY67" fmla="*/ 1123484 h 1745209"/>
                <a:gd name="connsiteX68" fmla="*/ 70961 w 1170491"/>
                <a:gd name="connsiteY68" fmla="*/ 1161909 h 1745209"/>
                <a:gd name="connsiteX69" fmla="*/ 56055 w 1170491"/>
                <a:gd name="connsiteY69" fmla="*/ 1153032 h 1745209"/>
                <a:gd name="connsiteX70" fmla="*/ 44214 w 1170491"/>
                <a:gd name="connsiteY70" fmla="*/ 911953 h 1745209"/>
                <a:gd name="connsiteX71" fmla="*/ 84073 w 1170491"/>
                <a:gd name="connsiteY71" fmla="*/ 882569 h 1745209"/>
                <a:gd name="connsiteX72" fmla="*/ 76811 w 1170491"/>
                <a:gd name="connsiteY72" fmla="*/ 875989 h 1745209"/>
                <a:gd name="connsiteX73" fmla="*/ 80179 w 1170491"/>
                <a:gd name="connsiteY73" fmla="*/ 872273 h 1745209"/>
                <a:gd name="connsiteX74" fmla="*/ 82340 w 1170491"/>
                <a:gd name="connsiteY74" fmla="*/ 666836 h 1745209"/>
                <a:gd name="connsiteX75" fmla="*/ 121082 w 1170491"/>
                <a:gd name="connsiteY75" fmla="*/ 638275 h 1745209"/>
                <a:gd name="connsiteX76" fmla="*/ 143619 w 1170491"/>
                <a:gd name="connsiteY76" fmla="*/ 394472 h 1745209"/>
                <a:gd name="connsiteX77" fmla="*/ 326831 w 1170491"/>
                <a:gd name="connsiteY77" fmla="*/ 359290 h 1745209"/>
                <a:gd name="connsiteX78" fmla="*/ 321111 w 1170491"/>
                <a:gd name="connsiteY78" fmla="*/ 357014 h 1745209"/>
                <a:gd name="connsiteX79" fmla="*/ 141180 w 1170491"/>
                <a:gd name="connsiteY79" fmla="*/ 399723 h 1745209"/>
                <a:gd name="connsiteX80" fmla="*/ 106816 w 1170491"/>
                <a:gd name="connsiteY80" fmla="*/ 291518 h 1745209"/>
                <a:gd name="connsiteX81" fmla="*/ 326327 w 1170491"/>
                <a:gd name="connsiteY81" fmla="*/ 72008 h 1745209"/>
                <a:gd name="connsiteX82" fmla="*/ 394659 w 1170491"/>
                <a:gd name="connsiteY82" fmla="*/ 83948 h 1745209"/>
                <a:gd name="connsiteX83" fmla="*/ 533817 w 1170491"/>
                <a:gd name="connsiteY83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39124 w 1170491"/>
                <a:gd name="connsiteY3" fmla="*/ 690701 h 1745209"/>
                <a:gd name="connsiteX4" fmla="*/ 543349 w 1170491"/>
                <a:gd name="connsiteY4" fmla="*/ 726582 h 1745209"/>
                <a:gd name="connsiteX5" fmla="*/ 596580 w 1170491"/>
                <a:gd name="connsiteY5" fmla="*/ 916786 h 1745209"/>
                <a:gd name="connsiteX6" fmla="*/ 593243 w 1170491"/>
                <a:gd name="connsiteY6" fmla="*/ 915886 h 1745209"/>
                <a:gd name="connsiteX7" fmla="*/ 542821 w 1170491"/>
                <a:gd name="connsiteY7" fmla="*/ 727914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4987 w 1170491"/>
                <a:gd name="connsiteY27" fmla="*/ 936938 h 1745209"/>
                <a:gd name="connsiteX28" fmla="*/ 1106672 w 1170491"/>
                <a:gd name="connsiteY28" fmla="*/ 911837 h 1745209"/>
                <a:gd name="connsiteX29" fmla="*/ 1153258 w 1170491"/>
                <a:gd name="connsiteY29" fmla="*/ 1069421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87754 w 1170491"/>
                <a:gd name="connsiteY43" fmla="*/ 1135031 h 1745209"/>
                <a:gd name="connsiteX44" fmla="*/ 981519 w 1170491"/>
                <a:gd name="connsiteY44" fmla="*/ 1217010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03455 w 1170491"/>
                <a:gd name="connsiteY59" fmla="*/ 1375108 h 1745209"/>
                <a:gd name="connsiteX60" fmla="*/ 92761 w 1170491"/>
                <a:gd name="connsiteY60" fmla="*/ 1167795 h 1745209"/>
                <a:gd name="connsiteX61" fmla="*/ 305242 w 1170491"/>
                <a:gd name="connsiteY61" fmla="*/ 1125156 h 1745209"/>
                <a:gd name="connsiteX62" fmla="*/ 524987 w 1170491"/>
                <a:gd name="connsiteY62" fmla="*/ 1034051 h 1745209"/>
                <a:gd name="connsiteX63" fmla="*/ 505360 w 1170491"/>
                <a:gd name="connsiteY63" fmla="*/ 1023014 h 1745209"/>
                <a:gd name="connsiteX64" fmla="*/ 326339 w 1170491"/>
                <a:gd name="connsiteY64" fmla="*/ 1128897 h 1745209"/>
                <a:gd name="connsiteX65" fmla="*/ 187801 w 1170491"/>
                <a:gd name="connsiteY65" fmla="*/ 1014840 h 1745209"/>
                <a:gd name="connsiteX66" fmla="*/ 181967 w 1170491"/>
                <a:gd name="connsiteY66" fmla="*/ 1012696 h 1745209"/>
                <a:gd name="connsiteX67" fmla="*/ 305288 w 1170491"/>
                <a:gd name="connsiteY67" fmla="*/ 1123484 h 1745209"/>
                <a:gd name="connsiteX68" fmla="*/ 70961 w 1170491"/>
                <a:gd name="connsiteY68" fmla="*/ 1161909 h 1745209"/>
                <a:gd name="connsiteX69" fmla="*/ 56055 w 1170491"/>
                <a:gd name="connsiteY69" fmla="*/ 1153032 h 1745209"/>
                <a:gd name="connsiteX70" fmla="*/ 44214 w 1170491"/>
                <a:gd name="connsiteY70" fmla="*/ 911953 h 1745209"/>
                <a:gd name="connsiteX71" fmla="*/ 84073 w 1170491"/>
                <a:gd name="connsiteY71" fmla="*/ 882569 h 1745209"/>
                <a:gd name="connsiteX72" fmla="*/ 76811 w 1170491"/>
                <a:gd name="connsiteY72" fmla="*/ 875989 h 1745209"/>
                <a:gd name="connsiteX73" fmla="*/ 80179 w 1170491"/>
                <a:gd name="connsiteY73" fmla="*/ 872273 h 1745209"/>
                <a:gd name="connsiteX74" fmla="*/ 82340 w 1170491"/>
                <a:gd name="connsiteY74" fmla="*/ 666836 h 1745209"/>
                <a:gd name="connsiteX75" fmla="*/ 121082 w 1170491"/>
                <a:gd name="connsiteY75" fmla="*/ 638275 h 1745209"/>
                <a:gd name="connsiteX76" fmla="*/ 143619 w 1170491"/>
                <a:gd name="connsiteY76" fmla="*/ 394472 h 1745209"/>
                <a:gd name="connsiteX77" fmla="*/ 326831 w 1170491"/>
                <a:gd name="connsiteY77" fmla="*/ 359290 h 1745209"/>
                <a:gd name="connsiteX78" fmla="*/ 321111 w 1170491"/>
                <a:gd name="connsiteY78" fmla="*/ 357014 h 1745209"/>
                <a:gd name="connsiteX79" fmla="*/ 141180 w 1170491"/>
                <a:gd name="connsiteY79" fmla="*/ 399723 h 1745209"/>
                <a:gd name="connsiteX80" fmla="*/ 106816 w 1170491"/>
                <a:gd name="connsiteY80" fmla="*/ 291518 h 1745209"/>
                <a:gd name="connsiteX81" fmla="*/ 326327 w 1170491"/>
                <a:gd name="connsiteY81" fmla="*/ 72008 h 1745209"/>
                <a:gd name="connsiteX82" fmla="*/ 394659 w 1170491"/>
                <a:gd name="connsiteY82" fmla="*/ 83948 h 1745209"/>
                <a:gd name="connsiteX83" fmla="*/ 533817 w 1170491"/>
                <a:gd name="connsiteY83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39124 w 1170491"/>
                <a:gd name="connsiteY3" fmla="*/ 690701 h 1745209"/>
                <a:gd name="connsiteX4" fmla="*/ 543349 w 1170491"/>
                <a:gd name="connsiteY4" fmla="*/ 726582 h 1745209"/>
                <a:gd name="connsiteX5" fmla="*/ 596580 w 1170491"/>
                <a:gd name="connsiteY5" fmla="*/ 916786 h 1745209"/>
                <a:gd name="connsiteX6" fmla="*/ 593243 w 1170491"/>
                <a:gd name="connsiteY6" fmla="*/ 915886 h 1745209"/>
                <a:gd name="connsiteX7" fmla="*/ 542821 w 1170491"/>
                <a:gd name="connsiteY7" fmla="*/ 727914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4987 w 1170491"/>
                <a:gd name="connsiteY27" fmla="*/ 936938 h 1745209"/>
                <a:gd name="connsiteX28" fmla="*/ 1106672 w 1170491"/>
                <a:gd name="connsiteY28" fmla="*/ 911837 h 1745209"/>
                <a:gd name="connsiteX29" fmla="*/ 1153258 w 1170491"/>
                <a:gd name="connsiteY29" fmla="*/ 1069421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87754 w 1170491"/>
                <a:gd name="connsiteY43" fmla="*/ 1135031 h 1745209"/>
                <a:gd name="connsiteX44" fmla="*/ 981519 w 1170491"/>
                <a:gd name="connsiteY44" fmla="*/ 1217010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03455 w 1170491"/>
                <a:gd name="connsiteY59" fmla="*/ 1375108 h 1745209"/>
                <a:gd name="connsiteX60" fmla="*/ 92761 w 1170491"/>
                <a:gd name="connsiteY60" fmla="*/ 1167795 h 1745209"/>
                <a:gd name="connsiteX61" fmla="*/ 305242 w 1170491"/>
                <a:gd name="connsiteY61" fmla="*/ 1125156 h 1745209"/>
                <a:gd name="connsiteX62" fmla="*/ 524987 w 1170491"/>
                <a:gd name="connsiteY62" fmla="*/ 1034051 h 1745209"/>
                <a:gd name="connsiteX63" fmla="*/ 524117 w 1170491"/>
                <a:gd name="connsiteY63" fmla="*/ 1031027 h 1745209"/>
                <a:gd name="connsiteX64" fmla="*/ 326339 w 1170491"/>
                <a:gd name="connsiteY64" fmla="*/ 1128897 h 1745209"/>
                <a:gd name="connsiteX65" fmla="*/ 187801 w 1170491"/>
                <a:gd name="connsiteY65" fmla="*/ 1014840 h 1745209"/>
                <a:gd name="connsiteX66" fmla="*/ 181967 w 1170491"/>
                <a:gd name="connsiteY66" fmla="*/ 1012696 h 1745209"/>
                <a:gd name="connsiteX67" fmla="*/ 305288 w 1170491"/>
                <a:gd name="connsiteY67" fmla="*/ 1123484 h 1745209"/>
                <a:gd name="connsiteX68" fmla="*/ 70961 w 1170491"/>
                <a:gd name="connsiteY68" fmla="*/ 1161909 h 1745209"/>
                <a:gd name="connsiteX69" fmla="*/ 56055 w 1170491"/>
                <a:gd name="connsiteY69" fmla="*/ 1153032 h 1745209"/>
                <a:gd name="connsiteX70" fmla="*/ 44214 w 1170491"/>
                <a:gd name="connsiteY70" fmla="*/ 911953 h 1745209"/>
                <a:gd name="connsiteX71" fmla="*/ 84073 w 1170491"/>
                <a:gd name="connsiteY71" fmla="*/ 882569 h 1745209"/>
                <a:gd name="connsiteX72" fmla="*/ 76811 w 1170491"/>
                <a:gd name="connsiteY72" fmla="*/ 875989 h 1745209"/>
                <a:gd name="connsiteX73" fmla="*/ 80179 w 1170491"/>
                <a:gd name="connsiteY73" fmla="*/ 872273 h 1745209"/>
                <a:gd name="connsiteX74" fmla="*/ 82340 w 1170491"/>
                <a:gd name="connsiteY74" fmla="*/ 666836 h 1745209"/>
                <a:gd name="connsiteX75" fmla="*/ 121082 w 1170491"/>
                <a:gd name="connsiteY75" fmla="*/ 638275 h 1745209"/>
                <a:gd name="connsiteX76" fmla="*/ 143619 w 1170491"/>
                <a:gd name="connsiteY76" fmla="*/ 394472 h 1745209"/>
                <a:gd name="connsiteX77" fmla="*/ 326831 w 1170491"/>
                <a:gd name="connsiteY77" fmla="*/ 359290 h 1745209"/>
                <a:gd name="connsiteX78" fmla="*/ 321111 w 1170491"/>
                <a:gd name="connsiteY78" fmla="*/ 357014 h 1745209"/>
                <a:gd name="connsiteX79" fmla="*/ 141180 w 1170491"/>
                <a:gd name="connsiteY79" fmla="*/ 399723 h 1745209"/>
                <a:gd name="connsiteX80" fmla="*/ 106816 w 1170491"/>
                <a:gd name="connsiteY80" fmla="*/ 291518 h 1745209"/>
                <a:gd name="connsiteX81" fmla="*/ 326327 w 1170491"/>
                <a:gd name="connsiteY81" fmla="*/ 72008 h 1745209"/>
                <a:gd name="connsiteX82" fmla="*/ 394659 w 1170491"/>
                <a:gd name="connsiteY82" fmla="*/ 83948 h 1745209"/>
                <a:gd name="connsiteX83" fmla="*/ 533817 w 1170491"/>
                <a:gd name="connsiteY83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39124 w 1170491"/>
                <a:gd name="connsiteY3" fmla="*/ 690701 h 1745209"/>
                <a:gd name="connsiteX4" fmla="*/ 543349 w 1170491"/>
                <a:gd name="connsiteY4" fmla="*/ 726582 h 1745209"/>
                <a:gd name="connsiteX5" fmla="*/ 596580 w 1170491"/>
                <a:gd name="connsiteY5" fmla="*/ 916786 h 1745209"/>
                <a:gd name="connsiteX6" fmla="*/ 593243 w 1170491"/>
                <a:gd name="connsiteY6" fmla="*/ 915886 h 1745209"/>
                <a:gd name="connsiteX7" fmla="*/ 542821 w 1170491"/>
                <a:gd name="connsiteY7" fmla="*/ 727914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4987 w 1170491"/>
                <a:gd name="connsiteY27" fmla="*/ 936938 h 1745209"/>
                <a:gd name="connsiteX28" fmla="*/ 1106672 w 1170491"/>
                <a:gd name="connsiteY28" fmla="*/ 911837 h 1745209"/>
                <a:gd name="connsiteX29" fmla="*/ 1153258 w 1170491"/>
                <a:gd name="connsiteY29" fmla="*/ 1069421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87754 w 1170491"/>
                <a:gd name="connsiteY43" fmla="*/ 1135031 h 1745209"/>
                <a:gd name="connsiteX44" fmla="*/ 981519 w 1170491"/>
                <a:gd name="connsiteY44" fmla="*/ 1217010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03455 w 1170491"/>
                <a:gd name="connsiteY59" fmla="*/ 1375108 h 1745209"/>
                <a:gd name="connsiteX60" fmla="*/ 92761 w 1170491"/>
                <a:gd name="connsiteY60" fmla="*/ 1167795 h 1745209"/>
                <a:gd name="connsiteX61" fmla="*/ 305242 w 1170491"/>
                <a:gd name="connsiteY61" fmla="*/ 1125156 h 1745209"/>
                <a:gd name="connsiteX62" fmla="*/ 524987 w 1170491"/>
                <a:gd name="connsiteY62" fmla="*/ 1034051 h 1745209"/>
                <a:gd name="connsiteX63" fmla="*/ 522898 w 1170491"/>
                <a:gd name="connsiteY63" fmla="*/ 1041153 h 1745209"/>
                <a:gd name="connsiteX64" fmla="*/ 326339 w 1170491"/>
                <a:gd name="connsiteY64" fmla="*/ 1128897 h 1745209"/>
                <a:gd name="connsiteX65" fmla="*/ 187801 w 1170491"/>
                <a:gd name="connsiteY65" fmla="*/ 1014840 h 1745209"/>
                <a:gd name="connsiteX66" fmla="*/ 181967 w 1170491"/>
                <a:gd name="connsiteY66" fmla="*/ 1012696 h 1745209"/>
                <a:gd name="connsiteX67" fmla="*/ 305288 w 1170491"/>
                <a:gd name="connsiteY67" fmla="*/ 1123484 h 1745209"/>
                <a:gd name="connsiteX68" fmla="*/ 70961 w 1170491"/>
                <a:gd name="connsiteY68" fmla="*/ 1161909 h 1745209"/>
                <a:gd name="connsiteX69" fmla="*/ 56055 w 1170491"/>
                <a:gd name="connsiteY69" fmla="*/ 1153032 h 1745209"/>
                <a:gd name="connsiteX70" fmla="*/ 44214 w 1170491"/>
                <a:gd name="connsiteY70" fmla="*/ 911953 h 1745209"/>
                <a:gd name="connsiteX71" fmla="*/ 84073 w 1170491"/>
                <a:gd name="connsiteY71" fmla="*/ 882569 h 1745209"/>
                <a:gd name="connsiteX72" fmla="*/ 76811 w 1170491"/>
                <a:gd name="connsiteY72" fmla="*/ 875989 h 1745209"/>
                <a:gd name="connsiteX73" fmla="*/ 80179 w 1170491"/>
                <a:gd name="connsiteY73" fmla="*/ 872273 h 1745209"/>
                <a:gd name="connsiteX74" fmla="*/ 82340 w 1170491"/>
                <a:gd name="connsiteY74" fmla="*/ 666836 h 1745209"/>
                <a:gd name="connsiteX75" fmla="*/ 121082 w 1170491"/>
                <a:gd name="connsiteY75" fmla="*/ 638275 h 1745209"/>
                <a:gd name="connsiteX76" fmla="*/ 143619 w 1170491"/>
                <a:gd name="connsiteY76" fmla="*/ 394472 h 1745209"/>
                <a:gd name="connsiteX77" fmla="*/ 326831 w 1170491"/>
                <a:gd name="connsiteY77" fmla="*/ 359290 h 1745209"/>
                <a:gd name="connsiteX78" fmla="*/ 321111 w 1170491"/>
                <a:gd name="connsiteY78" fmla="*/ 357014 h 1745209"/>
                <a:gd name="connsiteX79" fmla="*/ 141180 w 1170491"/>
                <a:gd name="connsiteY79" fmla="*/ 399723 h 1745209"/>
                <a:gd name="connsiteX80" fmla="*/ 106816 w 1170491"/>
                <a:gd name="connsiteY80" fmla="*/ 291518 h 1745209"/>
                <a:gd name="connsiteX81" fmla="*/ 326327 w 1170491"/>
                <a:gd name="connsiteY81" fmla="*/ 72008 h 1745209"/>
                <a:gd name="connsiteX82" fmla="*/ 394659 w 1170491"/>
                <a:gd name="connsiteY82" fmla="*/ 83948 h 1745209"/>
                <a:gd name="connsiteX83" fmla="*/ 533817 w 1170491"/>
                <a:gd name="connsiteY83" fmla="*/ 0 h 1745209"/>
                <a:gd name="connsiteX0" fmla="*/ 429221 w 1170491"/>
                <a:gd name="connsiteY0" fmla="*/ 671495 h 1745262"/>
                <a:gd name="connsiteX1" fmla="*/ 388917 w 1170491"/>
                <a:gd name="connsiteY1" fmla="*/ 672439 h 1745262"/>
                <a:gd name="connsiteX2" fmla="*/ 336101 w 1170491"/>
                <a:gd name="connsiteY2" fmla="*/ 687858 h 1745262"/>
                <a:gd name="connsiteX3" fmla="*/ 339124 w 1170491"/>
                <a:gd name="connsiteY3" fmla="*/ 690701 h 1745262"/>
                <a:gd name="connsiteX4" fmla="*/ 543349 w 1170491"/>
                <a:gd name="connsiteY4" fmla="*/ 726582 h 1745262"/>
                <a:gd name="connsiteX5" fmla="*/ 596580 w 1170491"/>
                <a:gd name="connsiteY5" fmla="*/ 916786 h 1745262"/>
                <a:gd name="connsiteX6" fmla="*/ 593243 w 1170491"/>
                <a:gd name="connsiteY6" fmla="*/ 915886 h 1745262"/>
                <a:gd name="connsiteX7" fmla="*/ 542821 w 1170491"/>
                <a:gd name="connsiteY7" fmla="*/ 727914 h 1745262"/>
                <a:gd name="connsiteX8" fmla="*/ 429221 w 1170491"/>
                <a:gd name="connsiteY8" fmla="*/ 671495 h 1745262"/>
                <a:gd name="connsiteX9" fmla="*/ 588421 w 1170491"/>
                <a:gd name="connsiteY9" fmla="*/ 580980 h 1745262"/>
                <a:gd name="connsiteX10" fmla="*/ 446738 w 1170491"/>
                <a:gd name="connsiteY10" fmla="*/ 649695 h 1745262"/>
                <a:gd name="connsiteX11" fmla="*/ 441470 w 1170491"/>
                <a:gd name="connsiteY11" fmla="*/ 658464 h 1745262"/>
                <a:gd name="connsiteX12" fmla="*/ 775453 w 1170491"/>
                <a:gd name="connsiteY12" fmla="*/ 739852 h 1745262"/>
                <a:gd name="connsiteX13" fmla="*/ 588421 w 1170491"/>
                <a:gd name="connsiteY13" fmla="*/ 580980 h 1745262"/>
                <a:gd name="connsiteX14" fmla="*/ 533817 w 1170491"/>
                <a:gd name="connsiteY14" fmla="*/ 0 h 1745262"/>
                <a:gd name="connsiteX15" fmla="*/ 703525 w 1170491"/>
                <a:gd name="connsiteY15" fmla="*/ 147127 h 1745262"/>
                <a:gd name="connsiteX16" fmla="*/ 562024 w 1170491"/>
                <a:gd name="connsiteY16" fmla="*/ 352718 h 1745262"/>
                <a:gd name="connsiteX17" fmla="*/ 701713 w 1170491"/>
                <a:gd name="connsiteY17" fmla="*/ 149764 h 1745262"/>
                <a:gd name="connsiteX18" fmla="*/ 920515 w 1170491"/>
                <a:gd name="connsiteY18" fmla="*/ 317877 h 1745262"/>
                <a:gd name="connsiteX19" fmla="*/ 910716 w 1170491"/>
                <a:gd name="connsiteY19" fmla="*/ 366417 h 1745262"/>
                <a:gd name="connsiteX20" fmla="*/ 920515 w 1170491"/>
                <a:gd name="connsiteY20" fmla="*/ 366418 h 1745262"/>
                <a:gd name="connsiteX21" fmla="*/ 920515 w 1170491"/>
                <a:gd name="connsiteY21" fmla="*/ 371433 h 1745262"/>
                <a:gd name="connsiteX22" fmla="*/ 1056877 w 1170491"/>
                <a:gd name="connsiteY22" fmla="*/ 525101 h 1745262"/>
                <a:gd name="connsiteX23" fmla="*/ 1047351 w 1170491"/>
                <a:gd name="connsiteY23" fmla="*/ 572282 h 1745262"/>
                <a:gd name="connsiteX24" fmla="*/ 1170491 w 1170491"/>
                <a:gd name="connsiteY24" fmla="*/ 756650 h 1745262"/>
                <a:gd name="connsiteX25" fmla="*/ 1127569 w 1170491"/>
                <a:gd name="connsiteY25" fmla="*/ 878235 h 1745262"/>
                <a:gd name="connsiteX26" fmla="*/ 954678 w 1170491"/>
                <a:gd name="connsiteY26" fmla="*/ 939840 h 1745262"/>
                <a:gd name="connsiteX27" fmla="*/ 944987 w 1170491"/>
                <a:gd name="connsiteY27" fmla="*/ 936938 h 1745262"/>
                <a:gd name="connsiteX28" fmla="*/ 1106672 w 1170491"/>
                <a:gd name="connsiteY28" fmla="*/ 911837 h 1745262"/>
                <a:gd name="connsiteX29" fmla="*/ 1153258 w 1170491"/>
                <a:gd name="connsiteY29" fmla="*/ 1069421 h 1745262"/>
                <a:gd name="connsiteX30" fmla="*/ 981133 w 1170491"/>
                <a:gd name="connsiteY30" fmla="*/ 1223220 h 1745262"/>
                <a:gd name="connsiteX31" fmla="*/ 777272 w 1170491"/>
                <a:gd name="connsiteY31" fmla="*/ 1134408 h 1745262"/>
                <a:gd name="connsiteX32" fmla="*/ 810210 w 1170491"/>
                <a:gd name="connsiteY32" fmla="*/ 1096167 h 1745262"/>
                <a:gd name="connsiteX33" fmla="*/ 806195 w 1170491"/>
                <a:gd name="connsiteY33" fmla="*/ 964175 h 1745262"/>
                <a:gd name="connsiteX34" fmla="*/ 787267 w 1170491"/>
                <a:gd name="connsiteY34" fmla="*/ 975103 h 1745262"/>
                <a:gd name="connsiteX35" fmla="*/ 791333 w 1170491"/>
                <a:gd name="connsiteY35" fmla="*/ 1085110 h 1745262"/>
                <a:gd name="connsiteX36" fmla="*/ 763385 w 1170491"/>
                <a:gd name="connsiteY36" fmla="*/ 1114320 h 1745262"/>
                <a:gd name="connsiteX37" fmla="*/ 744063 w 1170491"/>
                <a:gd name="connsiteY37" fmla="*/ 1119497 h 1745262"/>
                <a:gd name="connsiteX38" fmla="*/ 747716 w 1170491"/>
                <a:gd name="connsiteY38" fmla="*/ 1128718 h 1745262"/>
                <a:gd name="connsiteX39" fmla="*/ 693327 w 1170491"/>
                <a:gd name="connsiteY39" fmla="*/ 1140344 h 1745262"/>
                <a:gd name="connsiteX40" fmla="*/ 601213 w 1170491"/>
                <a:gd name="connsiteY40" fmla="*/ 1080185 h 1745262"/>
                <a:gd name="connsiteX41" fmla="*/ 582082 w 1170491"/>
                <a:gd name="connsiteY41" fmla="*/ 1090754 h 1745262"/>
                <a:gd name="connsiteX42" fmla="*/ 693051 w 1170491"/>
                <a:gd name="connsiteY42" fmla="*/ 1162221 h 1745262"/>
                <a:gd name="connsiteX43" fmla="*/ 787754 w 1170491"/>
                <a:gd name="connsiteY43" fmla="*/ 1135031 h 1745262"/>
                <a:gd name="connsiteX44" fmla="*/ 981519 w 1170491"/>
                <a:gd name="connsiteY44" fmla="*/ 1217010 h 1745262"/>
                <a:gd name="connsiteX45" fmla="*/ 1004488 w 1170491"/>
                <a:gd name="connsiteY45" fmla="*/ 1315531 h 1745262"/>
                <a:gd name="connsiteX46" fmla="*/ 920375 w 1170491"/>
                <a:gd name="connsiteY46" fmla="*/ 1473506 h 1745262"/>
                <a:gd name="connsiteX47" fmla="*/ 913116 w 1170491"/>
                <a:gd name="connsiteY47" fmla="*/ 1474079 h 1745262"/>
                <a:gd name="connsiteX48" fmla="*/ 766796 w 1170491"/>
                <a:gd name="connsiteY48" fmla="*/ 1371458 h 1745262"/>
                <a:gd name="connsiteX49" fmla="*/ 746323 w 1170491"/>
                <a:gd name="connsiteY49" fmla="*/ 1380801 h 1745262"/>
                <a:gd name="connsiteX50" fmla="*/ 909888 w 1170491"/>
                <a:gd name="connsiteY50" fmla="*/ 1496052 h 1745262"/>
                <a:gd name="connsiteX51" fmla="*/ 774838 w 1170491"/>
                <a:gd name="connsiteY51" fmla="*/ 1628054 h 1745262"/>
                <a:gd name="connsiteX52" fmla="*/ 571751 w 1170491"/>
                <a:gd name="connsiteY52" fmla="*/ 1552195 h 1745262"/>
                <a:gd name="connsiteX53" fmla="*/ 550649 w 1170491"/>
                <a:gd name="connsiteY53" fmla="*/ 1566422 h 1745262"/>
                <a:gd name="connsiteX54" fmla="*/ 692296 w 1170491"/>
                <a:gd name="connsiteY54" fmla="*/ 1632143 h 1745262"/>
                <a:gd name="connsiteX55" fmla="*/ 533818 w 1170491"/>
                <a:gd name="connsiteY55" fmla="*/ 1745209 h 1745262"/>
                <a:gd name="connsiteX56" fmla="*/ 372301 w 1170491"/>
                <a:gd name="connsiteY56" fmla="*/ 1619888 h 1745262"/>
                <a:gd name="connsiteX57" fmla="*/ 366380 w 1170491"/>
                <a:gd name="connsiteY57" fmla="*/ 1592106 h 1745262"/>
                <a:gd name="connsiteX58" fmla="*/ 250590 w 1170491"/>
                <a:gd name="connsiteY58" fmla="*/ 1443452 h 1745262"/>
                <a:gd name="connsiteX59" fmla="*/ 103455 w 1170491"/>
                <a:gd name="connsiteY59" fmla="*/ 1375108 h 1745262"/>
                <a:gd name="connsiteX60" fmla="*/ 92761 w 1170491"/>
                <a:gd name="connsiteY60" fmla="*/ 1167795 h 1745262"/>
                <a:gd name="connsiteX61" fmla="*/ 305242 w 1170491"/>
                <a:gd name="connsiteY61" fmla="*/ 1125156 h 1745262"/>
                <a:gd name="connsiteX62" fmla="*/ 524987 w 1170491"/>
                <a:gd name="connsiteY62" fmla="*/ 1034051 h 1745262"/>
                <a:gd name="connsiteX63" fmla="*/ 522898 w 1170491"/>
                <a:gd name="connsiteY63" fmla="*/ 1041153 h 1745262"/>
                <a:gd name="connsiteX64" fmla="*/ 326339 w 1170491"/>
                <a:gd name="connsiteY64" fmla="*/ 1128897 h 1745262"/>
                <a:gd name="connsiteX65" fmla="*/ 187801 w 1170491"/>
                <a:gd name="connsiteY65" fmla="*/ 1014840 h 1745262"/>
                <a:gd name="connsiteX66" fmla="*/ 181967 w 1170491"/>
                <a:gd name="connsiteY66" fmla="*/ 1012696 h 1745262"/>
                <a:gd name="connsiteX67" fmla="*/ 305288 w 1170491"/>
                <a:gd name="connsiteY67" fmla="*/ 1123484 h 1745262"/>
                <a:gd name="connsiteX68" fmla="*/ 70961 w 1170491"/>
                <a:gd name="connsiteY68" fmla="*/ 1161909 h 1745262"/>
                <a:gd name="connsiteX69" fmla="*/ 56055 w 1170491"/>
                <a:gd name="connsiteY69" fmla="*/ 1153032 h 1745262"/>
                <a:gd name="connsiteX70" fmla="*/ 44214 w 1170491"/>
                <a:gd name="connsiteY70" fmla="*/ 911953 h 1745262"/>
                <a:gd name="connsiteX71" fmla="*/ 84073 w 1170491"/>
                <a:gd name="connsiteY71" fmla="*/ 882569 h 1745262"/>
                <a:gd name="connsiteX72" fmla="*/ 76811 w 1170491"/>
                <a:gd name="connsiteY72" fmla="*/ 875989 h 1745262"/>
                <a:gd name="connsiteX73" fmla="*/ 80179 w 1170491"/>
                <a:gd name="connsiteY73" fmla="*/ 872273 h 1745262"/>
                <a:gd name="connsiteX74" fmla="*/ 82340 w 1170491"/>
                <a:gd name="connsiteY74" fmla="*/ 666836 h 1745262"/>
                <a:gd name="connsiteX75" fmla="*/ 121082 w 1170491"/>
                <a:gd name="connsiteY75" fmla="*/ 638275 h 1745262"/>
                <a:gd name="connsiteX76" fmla="*/ 143619 w 1170491"/>
                <a:gd name="connsiteY76" fmla="*/ 394472 h 1745262"/>
                <a:gd name="connsiteX77" fmla="*/ 326831 w 1170491"/>
                <a:gd name="connsiteY77" fmla="*/ 359290 h 1745262"/>
                <a:gd name="connsiteX78" fmla="*/ 321111 w 1170491"/>
                <a:gd name="connsiteY78" fmla="*/ 357014 h 1745262"/>
                <a:gd name="connsiteX79" fmla="*/ 141180 w 1170491"/>
                <a:gd name="connsiteY79" fmla="*/ 399723 h 1745262"/>
                <a:gd name="connsiteX80" fmla="*/ 106816 w 1170491"/>
                <a:gd name="connsiteY80" fmla="*/ 291518 h 1745262"/>
                <a:gd name="connsiteX81" fmla="*/ 326327 w 1170491"/>
                <a:gd name="connsiteY81" fmla="*/ 72008 h 1745262"/>
                <a:gd name="connsiteX82" fmla="*/ 394659 w 1170491"/>
                <a:gd name="connsiteY82" fmla="*/ 83948 h 1745262"/>
                <a:gd name="connsiteX83" fmla="*/ 533817 w 1170491"/>
                <a:gd name="connsiteY83" fmla="*/ 0 h 1745262"/>
                <a:gd name="connsiteX0" fmla="*/ 429221 w 1170491"/>
                <a:gd name="connsiteY0" fmla="*/ 671495 h 1745262"/>
                <a:gd name="connsiteX1" fmla="*/ 388917 w 1170491"/>
                <a:gd name="connsiteY1" fmla="*/ 672439 h 1745262"/>
                <a:gd name="connsiteX2" fmla="*/ 336101 w 1170491"/>
                <a:gd name="connsiteY2" fmla="*/ 687858 h 1745262"/>
                <a:gd name="connsiteX3" fmla="*/ 339124 w 1170491"/>
                <a:gd name="connsiteY3" fmla="*/ 690701 h 1745262"/>
                <a:gd name="connsiteX4" fmla="*/ 543349 w 1170491"/>
                <a:gd name="connsiteY4" fmla="*/ 726582 h 1745262"/>
                <a:gd name="connsiteX5" fmla="*/ 596580 w 1170491"/>
                <a:gd name="connsiteY5" fmla="*/ 916786 h 1745262"/>
                <a:gd name="connsiteX6" fmla="*/ 593243 w 1170491"/>
                <a:gd name="connsiteY6" fmla="*/ 915886 h 1745262"/>
                <a:gd name="connsiteX7" fmla="*/ 542821 w 1170491"/>
                <a:gd name="connsiteY7" fmla="*/ 727914 h 1745262"/>
                <a:gd name="connsiteX8" fmla="*/ 429221 w 1170491"/>
                <a:gd name="connsiteY8" fmla="*/ 671495 h 1745262"/>
                <a:gd name="connsiteX9" fmla="*/ 588421 w 1170491"/>
                <a:gd name="connsiteY9" fmla="*/ 580980 h 1745262"/>
                <a:gd name="connsiteX10" fmla="*/ 446738 w 1170491"/>
                <a:gd name="connsiteY10" fmla="*/ 649695 h 1745262"/>
                <a:gd name="connsiteX11" fmla="*/ 441470 w 1170491"/>
                <a:gd name="connsiteY11" fmla="*/ 658464 h 1745262"/>
                <a:gd name="connsiteX12" fmla="*/ 775453 w 1170491"/>
                <a:gd name="connsiteY12" fmla="*/ 739852 h 1745262"/>
                <a:gd name="connsiteX13" fmla="*/ 588421 w 1170491"/>
                <a:gd name="connsiteY13" fmla="*/ 580980 h 1745262"/>
                <a:gd name="connsiteX14" fmla="*/ 533817 w 1170491"/>
                <a:gd name="connsiteY14" fmla="*/ 0 h 1745262"/>
                <a:gd name="connsiteX15" fmla="*/ 703525 w 1170491"/>
                <a:gd name="connsiteY15" fmla="*/ 147127 h 1745262"/>
                <a:gd name="connsiteX16" fmla="*/ 562024 w 1170491"/>
                <a:gd name="connsiteY16" fmla="*/ 352718 h 1745262"/>
                <a:gd name="connsiteX17" fmla="*/ 701713 w 1170491"/>
                <a:gd name="connsiteY17" fmla="*/ 149764 h 1745262"/>
                <a:gd name="connsiteX18" fmla="*/ 920515 w 1170491"/>
                <a:gd name="connsiteY18" fmla="*/ 317877 h 1745262"/>
                <a:gd name="connsiteX19" fmla="*/ 910716 w 1170491"/>
                <a:gd name="connsiteY19" fmla="*/ 366417 h 1745262"/>
                <a:gd name="connsiteX20" fmla="*/ 920515 w 1170491"/>
                <a:gd name="connsiteY20" fmla="*/ 366418 h 1745262"/>
                <a:gd name="connsiteX21" fmla="*/ 920515 w 1170491"/>
                <a:gd name="connsiteY21" fmla="*/ 371433 h 1745262"/>
                <a:gd name="connsiteX22" fmla="*/ 1056877 w 1170491"/>
                <a:gd name="connsiteY22" fmla="*/ 525101 h 1745262"/>
                <a:gd name="connsiteX23" fmla="*/ 1047351 w 1170491"/>
                <a:gd name="connsiteY23" fmla="*/ 572282 h 1745262"/>
                <a:gd name="connsiteX24" fmla="*/ 1170491 w 1170491"/>
                <a:gd name="connsiteY24" fmla="*/ 756650 h 1745262"/>
                <a:gd name="connsiteX25" fmla="*/ 1127569 w 1170491"/>
                <a:gd name="connsiteY25" fmla="*/ 878235 h 1745262"/>
                <a:gd name="connsiteX26" fmla="*/ 954678 w 1170491"/>
                <a:gd name="connsiteY26" fmla="*/ 939840 h 1745262"/>
                <a:gd name="connsiteX27" fmla="*/ 944987 w 1170491"/>
                <a:gd name="connsiteY27" fmla="*/ 936938 h 1745262"/>
                <a:gd name="connsiteX28" fmla="*/ 1106672 w 1170491"/>
                <a:gd name="connsiteY28" fmla="*/ 911837 h 1745262"/>
                <a:gd name="connsiteX29" fmla="*/ 1153258 w 1170491"/>
                <a:gd name="connsiteY29" fmla="*/ 1069421 h 1745262"/>
                <a:gd name="connsiteX30" fmla="*/ 981133 w 1170491"/>
                <a:gd name="connsiteY30" fmla="*/ 1223220 h 1745262"/>
                <a:gd name="connsiteX31" fmla="*/ 777272 w 1170491"/>
                <a:gd name="connsiteY31" fmla="*/ 1134408 h 1745262"/>
                <a:gd name="connsiteX32" fmla="*/ 810210 w 1170491"/>
                <a:gd name="connsiteY32" fmla="*/ 1096167 h 1745262"/>
                <a:gd name="connsiteX33" fmla="*/ 806195 w 1170491"/>
                <a:gd name="connsiteY33" fmla="*/ 964175 h 1745262"/>
                <a:gd name="connsiteX34" fmla="*/ 787267 w 1170491"/>
                <a:gd name="connsiteY34" fmla="*/ 975103 h 1745262"/>
                <a:gd name="connsiteX35" fmla="*/ 791333 w 1170491"/>
                <a:gd name="connsiteY35" fmla="*/ 1085110 h 1745262"/>
                <a:gd name="connsiteX36" fmla="*/ 763385 w 1170491"/>
                <a:gd name="connsiteY36" fmla="*/ 1114320 h 1745262"/>
                <a:gd name="connsiteX37" fmla="*/ 744063 w 1170491"/>
                <a:gd name="connsiteY37" fmla="*/ 1119497 h 1745262"/>
                <a:gd name="connsiteX38" fmla="*/ 747716 w 1170491"/>
                <a:gd name="connsiteY38" fmla="*/ 1128718 h 1745262"/>
                <a:gd name="connsiteX39" fmla="*/ 693327 w 1170491"/>
                <a:gd name="connsiteY39" fmla="*/ 1140344 h 1745262"/>
                <a:gd name="connsiteX40" fmla="*/ 601213 w 1170491"/>
                <a:gd name="connsiteY40" fmla="*/ 1080185 h 1745262"/>
                <a:gd name="connsiteX41" fmla="*/ 582082 w 1170491"/>
                <a:gd name="connsiteY41" fmla="*/ 1090754 h 1745262"/>
                <a:gd name="connsiteX42" fmla="*/ 693051 w 1170491"/>
                <a:gd name="connsiteY42" fmla="*/ 1162221 h 1745262"/>
                <a:gd name="connsiteX43" fmla="*/ 787754 w 1170491"/>
                <a:gd name="connsiteY43" fmla="*/ 1135031 h 1745262"/>
                <a:gd name="connsiteX44" fmla="*/ 981519 w 1170491"/>
                <a:gd name="connsiteY44" fmla="*/ 1217010 h 1745262"/>
                <a:gd name="connsiteX45" fmla="*/ 1004488 w 1170491"/>
                <a:gd name="connsiteY45" fmla="*/ 1315531 h 1745262"/>
                <a:gd name="connsiteX46" fmla="*/ 920375 w 1170491"/>
                <a:gd name="connsiteY46" fmla="*/ 1473506 h 1745262"/>
                <a:gd name="connsiteX47" fmla="*/ 913116 w 1170491"/>
                <a:gd name="connsiteY47" fmla="*/ 1474079 h 1745262"/>
                <a:gd name="connsiteX48" fmla="*/ 766796 w 1170491"/>
                <a:gd name="connsiteY48" fmla="*/ 1371458 h 1745262"/>
                <a:gd name="connsiteX49" fmla="*/ 746323 w 1170491"/>
                <a:gd name="connsiteY49" fmla="*/ 1380801 h 1745262"/>
                <a:gd name="connsiteX50" fmla="*/ 909888 w 1170491"/>
                <a:gd name="connsiteY50" fmla="*/ 1496052 h 1745262"/>
                <a:gd name="connsiteX51" fmla="*/ 774838 w 1170491"/>
                <a:gd name="connsiteY51" fmla="*/ 1628054 h 1745262"/>
                <a:gd name="connsiteX52" fmla="*/ 571751 w 1170491"/>
                <a:gd name="connsiteY52" fmla="*/ 1552195 h 1745262"/>
                <a:gd name="connsiteX53" fmla="*/ 568513 w 1170491"/>
                <a:gd name="connsiteY53" fmla="*/ 1544331 h 1745262"/>
                <a:gd name="connsiteX54" fmla="*/ 692296 w 1170491"/>
                <a:gd name="connsiteY54" fmla="*/ 1632143 h 1745262"/>
                <a:gd name="connsiteX55" fmla="*/ 533818 w 1170491"/>
                <a:gd name="connsiteY55" fmla="*/ 1745209 h 1745262"/>
                <a:gd name="connsiteX56" fmla="*/ 372301 w 1170491"/>
                <a:gd name="connsiteY56" fmla="*/ 1619888 h 1745262"/>
                <a:gd name="connsiteX57" fmla="*/ 366380 w 1170491"/>
                <a:gd name="connsiteY57" fmla="*/ 1592106 h 1745262"/>
                <a:gd name="connsiteX58" fmla="*/ 250590 w 1170491"/>
                <a:gd name="connsiteY58" fmla="*/ 1443452 h 1745262"/>
                <a:gd name="connsiteX59" fmla="*/ 103455 w 1170491"/>
                <a:gd name="connsiteY59" fmla="*/ 1375108 h 1745262"/>
                <a:gd name="connsiteX60" fmla="*/ 92761 w 1170491"/>
                <a:gd name="connsiteY60" fmla="*/ 1167795 h 1745262"/>
                <a:gd name="connsiteX61" fmla="*/ 305242 w 1170491"/>
                <a:gd name="connsiteY61" fmla="*/ 1125156 h 1745262"/>
                <a:gd name="connsiteX62" fmla="*/ 524987 w 1170491"/>
                <a:gd name="connsiteY62" fmla="*/ 1034051 h 1745262"/>
                <a:gd name="connsiteX63" fmla="*/ 522898 w 1170491"/>
                <a:gd name="connsiteY63" fmla="*/ 1041153 h 1745262"/>
                <a:gd name="connsiteX64" fmla="*/ 326339 w 1170491"/>
                <a:gd name="connsiteY64" fmla="*/ 1128897 h 1745262"/>
                <a:gd name="connsiteX65" fmla="*/ 187801 w 1170491"/>
                <a:gd name="connsiteY65" fmla="*/ 1014840 h 1745262"/>
                <a:gd name="connsiteX66" fmla="*/ 181967 w 1170491"/>
                <a:gd name="connsiteY66" fmla="*/ 1012696 h 1745262"/>
                <a:gd name="connsiteX67" fmla="*/ 305288 w 1170491"/>
                <a:gd name="connsiteY67" fmla="*/ 1123484 h 1745262"/>
                <a:gd name="connsiteX68" fmla="*/ 70961 w 1170491"/>
                <a:gd name="connsiteY68" fmla="*/ 1161909 h 1745262"/>
                <a:gd name="connsiteX69" fmla="*/ 56055 w 1170491"/>
                <a:gd name="connsiteY69" fmla="*/ 1153032 h 1745262"/>
                <a:gd name="connsiteX70" fmla="*/ 44214 w 1170491"/>
                <a:gd name="connsiteY70" fmla="*/ 911953 h 1745262"/>
                <a:gd name="connsiteX71" fmla="*/ 84073 w 1170491"/>
                <a:gd name="connsiteY71" fmla="*/ 882569 h 1745262"/>
                <a:gd name="connsiteX72" fmla="*/ 76811 w 1170491"/>
                <a:gd name="connsiteY72" fmla="*/ 875989 h 1745262"/>
                <a:gd name="connsiteX73" fmla="*/ 80179 w 1170491"/>
                <a:gd name="connsiteY73" fmla="*/ 872273 h 1745262"/>
                <a:gd name="connsiteX74" fmla="*/ 82340 w 1170491"/>
                <a:gd name="connsiteY74" fmla="*/ 666836 h 1745262"/>
                <a:gd name="connsiteX75" fmla="*/ 121082 w 1170491"/>
                <a:gd name="connsiteY75" fmla="*/ 638275 h 1745262"/>
                <a:gd name="connsiteX76" fmla="*/ 143619 w 1170491"/>
                <a:gd name="connsiteY76" fmla="*/ 394472 h 1745262"/>
                <a:gd name="connsiteX77" fmla="*/ 326831 w 1170491"/>
                <a:gd name="connsiteY77" fmla="*/ 359290 h 1745262"/>
                <a:gd name="connsiteX78" fmla="*/ 321111 w 1170491"/>
                <a:gd name="connsiteY78" fmla="*/ 357014 h 1745262"/>
                <a:gd name="connsiteX79" fmla="*/ 141180 w 1170491"/>
                <a:gd name="connsiteY79" fmla="*/ 399723 h 1745262"/>
                <a:gd name="connsiteX80" fmla="*/ 106816 w 1170491"/>
                <a:gd name="connsiteY80" fmla="*/ 291518 h 1745262"/>
                <a:gd name="connsiteX81" fmla="*/ 326327 w 1170491"/>
                <a:gd name="connsiteY81" fmla="*/ 72008 h 1745262"/>
                <a:gd name="connsiteX82" fmla="*/ 394659 w 1170491"/>
                <a:gd name="connsiteY82" fmla="*/ 83948 h 1745262"/>
                <a:gd name="connsiteX83" fmla="*/ 533817 w 1170491"/>
                <a:gd name="connsiteY83" fmla="*/ 0 h 1745262"/>
                <a:gd name="connsiteX0" fmla="*/ 429221 w 1170491"/>
                <a:gd name="connsiteY0" fmla="*/ 671495 h 1745262"/>
                <a:gd name="connsiteX1" fmla="*/ 388917 w 1170491"/>
                <a:gd name="connsiteY1" fmla="*/ 672439 h 1745262"/>
                <a:gd name="connsiteX2" fmla="*/ 336101 w 1170491"/>
                <a:gd name="connsiteY2" fmla="*/ 687858 h 1745262"/>
                <a:gd name="connsiteX3" fmla="*/ 339124 w 1170491"/>
                <a:gd name="connsiteY3" fmla="*/ 690701 h 1745262"/>
                <a:gd name="connsiteX4" fmla="*/ 543349 w 1170491"/>
                <a:gd name="connsiteY4" fmla="*/ 726582 h 1745262"/>
                <a:gd name="connsiteX5" fmla="*/ 596580 w 1170491"/>
                <a:gd name="connsiteY5" fmla="*/ 916786 h 1745262"/>
                <a:gd name="connsiteX6" fmla="*/ 593243 w 1170491"/>
                <a:gd name="connsiteY6" fmla="*/ 915886 h 1745262"/>
                <a:gd name="connsiteX7" fmla="*/ 542821 w 1170491"/>
                <a:gd name="connsiteY7" fmla="*/ 727914 h 1745262"/>
                <a:gd name="connsiteX8" fmla="*/ 429221 w 1170491"/>
                <a:gd name="connsiteY8" fmla="*/ 671495 h 1745262"/>
                <a:gd name="connsiteX9" fmla="*/ 588421 w 1170491"/>
                <a:gd name="connsiteY9" fmla="*/ 580980 h 1745262"/>
                <a:gd name="connsiteX10" fmla="*/ 446738 w 1170491"/>
                <a:gd name="connsiteY10" fmla="*/ 649695 h 1745262"/>
                <a:gd name="connsiteX11" fmla="*/ 441470 w 1170491"/>
                <a:gd name="connsiteY11" fmla="*/ 658464 h 1745262"/>
                <a:gd name="connsiteX12" fmla="*/ 775453 w 1170491"/>
                <a:gd name="connsiteY12" fmla="*/ 739852 h 1745262"/>
                <a:gd name="connsiteX13" fmla="*/ 588421 w 1170491"/>
                <a:gd name="connsiteY13" fmla="*/ 580980 h 1745262"/>
                <a:gd name="connsiteX14" fmla="*/ 533817 w 1170491"/>
                <a:gd name="connsiteY14" fmla="*/ 0 h 1745262"/>
                <a:gd name="connsiteX15" fmla="*/ 703525 w 1170491"/>
                <a:gd name="connsiteY15" fmla="*/ 147127 h 1745262"/>
                <a:gd name="connsiteX16" fmla="*/ 562024 w 1170491"/>
                <a:gd name="connsiteY16" fmla="*/ 352718 h 1745262"/>
                <a:gd name="connsiteX17" fmla="*/ 701713 w 1170491"/>
                <a:gd name="connsiteY17" fmla="*/ 149764 h 1745262"/>
                <a:gd name="connsiteX18" fmla="*/ 920515 w 1170491"/>
                <a:gd name="connsiteY18" fmla="*/ 317877 h 1745262"/>
                <a:gd name="connsiteX19" fmla="*/ 910716 w 1170491"/>
                <a:gd name="connsiteY19" fmla="*/ 366417 h 1745262"/>
                <a:gd name="connsiteX20" fmla="*/ 920515 w 1170491"/>
                <a:gd name="connsiteY20" fmla="*/ 366418 h 1745262"/>
                <a:gd name="connsiteX21" fmla="*/ 920515 w 1170491"/>
                <a:gd name="connsiteY21" fmla="*/ 371433 h 1745262"/>
                <a:gd name="connsiteX22" fmla="*/ 1056877 w 1170491"/>
                <a:gd name="connsiteY22" fmla="*/ 525101 h 1745262"/>
                <a:gd name="connsiteX23" fmla="*/ 1047351 w 1170491"/>
                <a:gd name="connsiteY23" fmla="*/ 572282 h 1745262"/>
                <a:gd name="connsiteX24" fmla="*/ 1170491 w 1170491"/>
                <a:gd name="connsiteY24" fmla="*/ 756650 h 1745262"/>
                <a:gd name="connsiteX25" fmla="*/ 1127569 w 1170491"/>
                <a:gd name="connsiteY25" fmla="*/ 878235 h 1745262"/>
                <a:gd name="connsiteX26" fmla="*/ 954678 w 1170491"/>
                <a:gd name="connsiteY26" fmla="*/ 939840 h 1745262"/>
                <a:gd name="connsiteX27" fmla="*/ 944987 w 1170491"/>
                <a:gd name="connsiteY27" fmla="*/ 936938 h 1745262"/>
                <a:gd name="connsiteX28" fmla="*/ 1106672 w 1170491"/>
                <a:gd name="connsiteY28" fmla="*/ 911837 h 1745262"/>
                <a:gd name="connsiteX29" fmla="*/ 1153258 w 1170491"/>
                <a:gd name="connsiteY29" fmla="*/ 1069421 h 1745262"/>
                <a:gd name="connsiteX30" fmla="*/ 981133 w 1170491"/>
                <a:gd name="connsiteY30" fmla="*/ 1223220 h 1745262"/>
                <a:gd name="connsiteX31" fmla="*/ 777272 w 1170491"/>
                <a:gd name="connsiteY31" fmla="*/ 1134408 h 1745262"/>
                <a:gd name="connsiteX32" fmla="*/ 810210 w 1170491"/>
                <a:gd name="connsiteY32" fmla="*/ 1096167 h 1745262"/>
                <a:gd name="connsiteX33" fmla="*/ 806195 w 1170491"/>
                <a:gd name="connsiteY33" fmla="*/ 964175 h 1745262"/>
                <a:gd name="connsiteX34" fmla="*/ 787267 w 1170491"/>
                <a:gd name="connsiteY34" fmla="*/ 975103 h 1745262"/>
                <a:gd name="connsiteX35" fmla="*/ 791333 w 1170491"/>
                <a:gd name="connsiteY35" fmla="*/ 1085110 h 1745262"/>
                <a:gd name="connsiteX36" fmla="*/ 763385 w 1170491"/>
                <a:gd name="connsiteY36" fmla="*/ 1114320 h 1745262"/>
                <a:gd name="connsiteX37" fmla="*/ 744063 w 1170491"/>
                <a:gd name="connsiteY37" fmla="*/ 1119497 h 1745262"/>
                <a:gd name="connsiteX38" fmla="*/ 747716 w 1170491"/>
                <a:gd name="connsiteY38" fmla="*/ 1128718 h 1745262"/>
                <a:gd name="connsiteX39" fmla="*/ 693327 w 1170491"/>
                <a:gd name="connsiteY39" fmla="*/ 1140344 h 1745262"/>
                <a:gd name="connsiteX40" fmla="*/ 601213 w 1170491"/>
                <a:gd name="connsiteY40" fmla="*/ 1080185 h 1745262"/>
                <a:gd name="connsiteX41" fmla="*/ 582082 w 1170491"/>
                <a:gd name="connsiteY41" fmla="*/ 1090754 h 1745262"/>
                <a:gd name="connsiteX42" fmla="*/ 693051 w 1170491"/>
                <a:gd name="connsiteY42" fmla="*/ 1162221 h 1745262"/>
                <a:gd name="connsiteX43" fmla="*/ 787754 w 1170491"/>
                <a:gd name="connsiteY43" fmla="*/ 1135031 h 1745262"/>
                <a:gd name="connsiteX44" fmla="*/ 981519 w 1170491"/>
                <a:gd name="connsiteY44" fmla="*/ 1217010 h 1745262"/>
                <a:gd name="connsiteX45" fmla="*/ 1004488 w 1170491"/>
                <a:gd name="connsiteY45" fmla="*/ 1315531 h 1745262"/>
                <a:gd name="connsiteX46" fmla="*/ 920375 w 1170491"/>
                <a:gd name="connsiteY46" fmla="*/ 1473506 h 1745262"/>
                <a:gd name="connsiteX47" fmla="*/ 913116 w 1170491"/>
                <a:gd name="connsiteY47" fmla="*/ 1474079 h 1745262"/>
                <a:gd name="connsiteX48" fmla="*/ 766796 w 1170491"/>
                <a:gd name="connsiteY48" fmla="*/ 1371458 h 1745262"/>
                <a:gd name="connsiteX49" fmla="*/ 746323 w 1170491"/>
                <a:gd name="connsiteY49" fmla="*/ 1380801 h 1745262"/>
                <a:gd name="connsiteX50" fmla="*/ 925440 w 1170491"/>
                <a:gd name="connsiteY50" fmla="*/ 1465876 h 1745262"/>
                <a:gd name="connsiteX51" fmla="*/ 774838 w 1170491"/>
                <a:gd name="connsiteY51" fmla="*/ 1628054 h 1745262"/>
                <a:gd name="connsiteX52" fmla="*/ 571751 w 1170491"/>
                <a:gd name="connsiteY52" fmla="*/ 1552195 h 1745262"/>
                <a:gd name="connsiteX53" fmla="*/ 568513 w 1170491"/>
                <a:gd name="connsiteY53" fmla="*/ 1544331 h 1745262"/>
                <a:gd name="connsiteX54" fmla="*/ 692296 w 1170491"/>
                <a:gd name="connsiteY54" fmla="*/ 1632143 h 1745262"/>
                <a:gd name="connsiteX55" fmla="*/ 533818 w 1170491"/>
                <a:gd name="connsiteY55" fmla="*/ 1745209 h 1745262"/>
                <a:gd name="connsiteX56" fmla="*/ 372301 w 1170491"/>
                <a:gd name="connsiteY56" fmla="*/ 1619888 h 1745262"/>
                <a:gd name="connsiteX57" fmla="*/ 366380 w 1170491"/>
                <a:gd name="connsiteY57" fmla="*/ 1592106 h 1745262"/>
                <a:gd name="connsiteX58" fmla="*/ 250590 w 1170491"/>
                <a:gd name="connsiteY58" fmla="*/ 1443452 h 1745262"/>
                <a:gd name="connsiteX59" fmla="*/ 103455 w 1170491"/>
                <a:gd name="connsiteY59" fmla="*/ 1375108 h 1745262"/>
                <a:gd name="connsiteX60" fmla="*/ 92761 w 1170491"/>
                <a:gd name="connsiteY60" fmla="*/ 1167795 h 1745262"/>
                <a:gd name="connsiteX61" fmla="*/ 305242 w 1170491"/>
                <a:gd name="connsiteY61" fmla="*/ 1125156 h 1745262"/>
                <a:gd name="connsiteX62" fmla="*/ 524987 w 1170491"/>
                <a:gd name="connsiteY62" fmla="*/ 1034051 h 1745262"/>
                <a:gd name="connsiteX63" fmla="*/ 522898 w 1170491"/>
                <a:gd name="connsiteY63" fmla="*/ 1041153 h 1745262"/>
                <a:gd name="connsiteX64" fmla="*/ 326339 w 1170491"/>
                <a:gd name="connsiteY64" fmla="*/ 1128897 h 1745262"/>
                <a:gd name="connsiteX65" fmla="*/ 187801 w 1170491"/>
                <a:gd name="connsiteY65" fmla="*/ 1014840 h 1745262"/>
                <a:gd name="connsiteX66" fmla="*/ 181967 w 1170491"/>
                <a:gd name="connsiteY66" fmla="*/ 1012696 h 1745262"/>
                <a:gd name="connsiteX67" fmla="*/ 305288 w 1170491"/>
                <a:gd name="connsiteY67" fmla="*/ 1123484 h 1745262"/>
                <a:gd name="connsiteX68" fmla="*/ 70961 w 1170491"/>
                <a:gd name="connsiteY68" fmla="*/ 1161909 h 1745262"/>
                <a:gd name="connsiteX69" fmla="*/ 56055 w 1170491"/>
                <a:gd name="connsiteY69" fmla="*/ 1153032 h 1745262"/>
                <a:gd name="connsiteX70" fmla="*/ 44214 w 1170491"/>
                <a:gd name="connsiteY70" fmla="*/ 911953 h 1745262"/>
                <a:gd name="connsiteX71" fmla="*/ 84073 w 1170491"/>
                <a:gd name="connsiteY71" fmla="*/ 882569 h 1745262"/>
                <a:gd name="connsiteX72" fmla="*/ 76811 w 1170491"/>
                <a:gd name="connsiteY72" fmla="*/ 875989 h 1745262"/>
                <a:gd name="connsiteX73" fmla="*/ 80179 w 1170491"/>
                <a:gd name="connsiteY73" fmla="*/ 872273 h 1745262"/>
                <a:gd name="connsiteX74" fmla="*/ 82340 w 1170491"/>
                <a:gd name="connsiteY74" fmla="*/ 666836 h 1745262"/>
                <a:gd name="connsiteX75" fmla="*/ 121082 w 1170491"/>
                <a:gd name="connsiteY75" fmla="*/ 638275 h 1745262"/>
                <a:gd name="connsiteX76" fmla="*/ 143619 w 1170491"/>
                <a:gd name="connsiteY76" fmla="*/ 394472 h 1745262"/>
                <a:gd name="connsiteX77" fmla="*/ 326831 w 1170491"/>
                <a:gd name="connsiteY77" fmla="*/ 359290 h 1745262"/>
                <a:gd name="connsiteX78" fmla="*/ 321111 w 1170491"/>
                <a:gd name="connsiteY78" fmla="*/ 357014 h 1745262"/>
                <a:gd name="connsiteX79" fmla="*/ 141180 w 1170491"/>
                <a:gd name="connsiteY79" fmla="*/ 399723 h 1745262"/>
                <a:gd name="connsiteX80" fmla="*/ 106816 w 1170491"/>
                <a:gd name="connsiteY80" fmla="*/ 291518 h 1745262"/>
                <a:gd name="connsiteX81" fmla="*/ 326327 w 1170491"/>
                <a:gd name="connsiteY81" fmla="*/ 72008 h 1745262"/>
                <a:gd name="connsiteX82" fmla="*/ 394659 w 1170491"/>
                <a:gd name="connsiteY82" fmla="*/ 83948 h 1745262"/>
                <a:gd name="connsiteX83" fmla="*/ 533817 w 1170491"/>
                <a:gd name="connsiteY83" fmla="*/ 0 h 1745262"/>
                <a:gd name="connsiteX0" fmla="*/ 429221 w 1170491"/>
                <a:gd name="connsiteY0" fmla="*/ 671495 h 1745262"/>
                <a:gd name="connsiteX1" fmla="*/ 388917 w 1170491"/>
                <a:gd name="connsiteY1" fmla="*/ 672439 h 1745262"/>
                <a:gd name="connsiteX2" fmla="*/ 336101 w 1170491"/>
                <a:gd name="connsiteY2" fmla="*/ 687858 h 1745262"/>
                <a:gd name="connsiteX3" fmla="*/ 339124 w 1170491"/>
                <a:gd name="connsiteY3" fmla="*/ 690701 h 1745262"/>
                <a:gd name="connsiteX4" fmla="*/ 543349 w 1170491"/>
                <a:gd name="connsiteY4" fmla="*/ 726582 h 1745262"/>
                <a:gd name="connsiteX5" fmla="*/ 596580 w 1170491"/>
                <a:gd name="connsiteY5" fmla="*/ 916786 h 1745262"/>
                <a:gd name="connsiteX6" fmla="*/ 593243 w 1170491"/>
                <a:gd name="connsiteY6" fmla="*/ 915886 h 1745262"/>
                <a:gd name="connsiteX7" fmla="*/ 542821 w 1170491"/>
                <a:gd name="connsiteY7" fmla="*/ 727914 h 1745262"/>
                <a:gd name="connsiteX8" fmla="*/ 429221 w 1170491"/>
                <a:gd name="connsiteY8" fmla="*/ 671495 h 1745262"/>
                <a:gd name="connsiteX9" fmla="*/ 588421 w 1170491"/>
                <a:gd name="connsiteY9" fmla="*/ 580980 h 1745262"/>
                <a:gd name="connsiteX10" fmla="*/ 446738 w 1170491"/>
                <a:gd name="connsiteY10" fmla="*/ 649695 h 1745262"/>
                <a:gd name="connsiteX11" fmla="*/ 441470 w 1170491"/>
                <a:gd name="connsiteY11" fmla="*/ 658464 h 1745262"/>
                <a:gd name="connsiteX12" fmla="*/ 775453 w 1170491"/>
                <a:gd name="connsiteY12" fmla="*/ 739852 h 1745262"/>
                <a:gd name="connsiteX13" fmla="*/ 588421 w 1170491"/>
                <a:gd name="connsiteY13" fmla="*/ 580980 h 1745262"/>
                <a:gd name="connsiteX14" fmla="*/ 533817 w 1170491"/>
                <a:gd name="connsiteY14" fmla="*/ 0 h 1745262"/>
                <a:gd name="connsiteX15" fmla="*/ 703525 w 1170491"/>
                <a:gd name="connsiteY15" fmla="*/ 147127 h 1745262"/>
                <a:gd name="connsiteX16" fmla="*/ 562024 w 1170491"/>
                <a:gd name="connsiteY16" fmla="*/ 352718 h 1745262"/>
                <a:gd name="connsiteX17" fmla="*/ 701713 w 1170491"/>
                <a:gd name="connsiteY17" fmla="*/ 149764 h 1745262"/>
                <a:gd name="connsiteX18" fmla="*/ 920515 w 1170491"/>
                <a:gd name="connsiteY18" fmla="*/ 317877 h 1745262"/>
                <a:gd name="connsiteX19" fmla="*/ 910716 w 1170491"/>
                <a:gd name="connsiteY19" fmla="*/ 366417 h 1745262"/>
                <a:gd name="connsiteX20" fmla="*/ 920515 w 1170491"/>
                <a:gd name="connsiteY20" fmla="*/ 366418 h 1745262"/>
                <a:gd name="connsiteX21" fmla="*/ 920515 w 1170491"/>
                <a:gd name="connsiteY21" fmla="*/ 371433 h 1745262"/>
                <a:gd name="connsiteX22" fmla="*/ 1056877 w 1170491"/>
                <a:gd name="connsiteY22" fmla="*/ 525101 h 1745262"/>
                <a:gd name="connsiteX23" fmla="*/ 1047351 w 1170491"/>
                <a:gd name="connsiteY23" fmla="*/ 572282 h 1745262"/>
                <a:gd name="connsiteX24" fmla="*/ 1170491 w 1170491"/>
                <a:gd name="connsiteY24" fmla="*/ 756650 h 1745262"/>
                <a:gd name="connsiteX25" fmla="*/ 1127569 w 1170491"/>
                <a:gd name="connsiteY25" fmla="*/ 878235 h 1745262"/>
                <a:gd name="connsiteX26" fmla="*/ 954678 w 1170491"/>
                <a:gd name="connsiteY26" fmla="*/ 939840 h 1745262"/>
                <a:gd name="connsiteX27" fmla="*/ 944987 w 1170491"/>
                <a:gd name="connsiteY27" fmla="*/ 936938 h 1745262"/>
                <a:gd name="connsiteX28" fmla="*/ 1106672 w 1170491"/>
                <a:gd name="connsiteY28" fmla="*/ 911837 h 1745262"/>
                <a:gd name="connsiteX29" fmla="*/ 1153258 w 1170491"/>
                <a:gd name="connsiteY29" fmla="*/ 1069421 h 1745262"/>
                <a:gd name="connsiteX30" fmla="*/ 981133 w 1170491"/>
                <a:gd name="connsiteY30" fmla="*/ 1223220 h 1745262"/>
                <a:gd name="connsiteX31" fmla="*/ 777272 w 1170491"/>
                <a:gd name="connsiteY31" fmla="*/ 1134408 h 1745262"/>
                <a:gd name="connsiteX32" fmla="*/ 810210 w 1170491"/>
                <a:gd name="connsiteY32" fmla="*/ 1096167 h 1745262"/>
                <a:gd name="connsiteX33" fmla="*/ 806195 w 1170491"/>
                <a:gd name="connsiteY33" fmla="*/ 964175 h 1745262"/>
                <a:gd name="connsiteX34" fmla="*/ 787267 w 1170491"/>
                <a:gd name="connsiteY34" fmla="*/ 975103 h 1745262"/>
                <a:gd name="connsiteX35" fmla="*/ 791333 w 1170491"/>
                <a:gd name="connsiteY35" fmla="*/ 1085110 h 1745262"/>
                <a:gd name="connsiteX36" fmla="*/ 763385 w 1170491"/>
                <a:gd name="connsiteY36" fmla="*/ 1114320 h 1745262"/>
                <a:gd name="connsiteX37" fmla="*/ 744063 w 1170491"/>
                <a:gd name="connsiteY37" fmla="*/ 1119497 h 1745262"/>
                <a:gd name="connsiteX38" fmla="*/ 747716 w 1170491"/>
                <a:gd name="connsiteY38" fmla="*/ 1128718 h 1745262"/>
                <a:gd name="connsiteX39" fmla="*/ 693327 w 1170491"/>
                <a:gd name="connsiteY39" fmla="*/ 1140344 h 1745262"/>
                <a:gd name="connsiteX40" fmla="*/ 601213 w 1170491"/>
                <a:gd name="connsiteY40" fmla="*/ 1080185 h 1745262"/>
                <a:gd name="connsiteX41" fmla="*/ 582082 w 1170491"/>
                <a:gd name="connsiteY41" fmla="*/ 1090754 h 1745262"/>
                <a:gd name="connsiteX42" fmla="*/ 693051 w 1170491"/>
                <a:gd name="connsiteY42" fmla="*/ 1162221 h 1745262"/>
                <a:gd name="connsiteX43" fmla="*/ 787754 w 1170491"/>
                <a:gd name="connsiteY43" fmla="*/ 1135031 h 1745262"/>
                <a:gd name="connsiteX44" fmla="*/ 981519 w 1170491"/>
                <a:gd name="connsiteY44" fmla="*/ 1217010 h 1745262"/>
                <a:gd name="connsiteX45" fmla="*/ 1004488 w 1170491"/>
                <a:gd name="connsiteY45" fmla="*/ 1315531 h 1745262"/>
                <a:gd name="connsiteX46" fmla="*/ 920375 w 1170491"/>
                <a:gd name="connsiteY46" fmla="*/ 1473506 h 1745262"/>
                <a:gd name="connsiteX47" fmla="*/ 913116 w 1170491"/>
                <a:gd name="connsiteY47" fmla="*/ 1474079 h 1745262"/>
                <a:gd name="connsiteX48" fmla="*/ 766796 w 1170491"/>
                <a:gd name="connsiteY48" fmla="*/ 1371458 h 1745262"/>
                <a:gd name="connsiteX49" fmla="*/ 770306 w 1170491"/>
                <a:gd name="connsiteY49" fmla="*/ 1369309 h 1745262"/>
                <a:gd name="connsiteX50" fmla="*/ 925440 w 1170491"/>
                <a:gd name="connsiteY50" fmla="*/ 1465876 h 1745262"/>
                <a:gd name="connsiteX51" fmla="*/ 774838 w 1170491"/>
                <a:gd name="connsiteY51" fmla="*/ 1628054 h 1745262"/>
                <a:gd name="connsiteX52" fmla="*/ 571751 w 1170491"/>
                <a:gd name="connsiteY52" fmla="*/ 1552195 h 1745262"/>
                <a:gd name="connsiteX53" fmla="*/ 568513 w 1170491"/>
                <a:gd name="connsiteY53" fmla="*/ 1544331 h 1745262"/>
                <a:gd name="connsiteX54" fmla="*/ 692296 w 1170491"/>
                <a:gd name="connsiteY54" fmla="*/ 1632143 h 1745262"/>
                <a:gd name="connsiteX55" fmla="*/ 533818 w 1170491"/>
                <a:gd name="connsiteY55" fmla="*/ 1745209 h 1745262"/>
                <a:gd name="connsiteX56" fmla="*/ 372301 w 1170491"/>
                <a:gd name="connsiteY56" fmla="*/ 1619888 h 1745262"/>
                <a:gd name="connsiteX57" fmla="*/ 366380 w 1170491"/>
                <a:gd name="connsiteY57" fmla="*/ 1592106 h 1745262"/>
                <a:gd name="connsiteX58" fmla="*/ 250590 w 1170491"/>
                <a:gd name="connsiteY58" fmla="*/ 1443452 h 1745262"/>
                <a:gd name="connsiteX59" fmla="*/ 103455 w 1170491"/>
                <a:gd name="connsiteY59" fmla="*/ 1375108 h 1745262"/>
                <a:gd name="connsiteX60" fmla="*/ 92761 w 1170491"/>
                <a:gd name="connsiteY60" fmla="*/ 1167795 h 1745262"/>
                <a:gd name="connsiteX61" fmla="*/ 305242 w 1170491"/>
                <a:gd name="connsiteY61" fmla="*/ 1125156 h 1745262"/>
                <a:gd name="connsiteX62" fmla="*/ 524987 w 1170491"/>
                <a:gd name="connsiteY62" fmla="*/ 1034051 h 1745262"/>
                <a:gd name="connsiteX63" fmla="*/ 522898 w 1170491"/>
                <a:gd name="connsiteY63" fmla="*/ 1041153 h 1745262"/>
                <a:gd name="connsiteX64" fmla="*/ 326339 w 1170491"/>
                <a:gd name="connsiteY64" fmla="*/ 1128897 h 1745262"/>
                <a:gd name="connsiteX65" fmla="*/ 187801 w 1170491"/>
                <a:gd name="connsiteY65" fmla="*/ 1014840 h 1745262"/>
                <a:gd name="connsiteX66" fmla="*/ 181967 w 1170491"/>
                <a:gd name="connsiteY66" fmla="*/ 1012696 h 1745262"/>
                <a:gd name="connsiteX67" fmla="*/ 305288 w 1170491"/>
                <a:gd name="connsiteY67" fmla="*/ 1123484 h 1745262"/>
                <a:gd name="connsiteX68" fmla="*/ 70961 w 1170491"/>
                <a:gd name="connsiteY68" fmla="*/ 1161909 h 1745262"/>
                <a:gd name="connsiteX69" fmla="*/ 56055 w 1170491"/>
                <a:gd name="connsiteY69" fmla="*/ 1153032 h 1745262"/>
                <a:gd name="connsiteX70" fmla="*/ 44214 w 1170491"/>
                <a:gd name="connsiteY70" fmla="*/ 911953 h 1745262"/>
                <a:gd name="connsiteX71" fmla="*/ 84073 w 1170491"/>
                <a:gd name="connsiteY71" fmla="*/ 882569 h 1745262"/>
                <a:gd name="connsiteX72" fmla="*/ 76811 w 1170491"/>
                <a:gd name="connsiteY72" fmla="*/ 875989 h 1745262"/>
                <a:gd name="connsiteX73" fmla="*/ 80179 w 1170491"/>
                <a:gd name="connsiteY73" fmla="*/ 872273 h 1745262"/>
                <a:gd name="connsiteX74" fmla="*/ 82340 w 1170491"/>
                <a:gd name="connsiteY74" fmla="*/ 666836 h 1745262"/>
                <a:gd name="connsiteX75" fmla="*/ 121082 w 1170491"/>
                <a:gd name="connsiteY75" fmla="*/ 638275 h 1745262"/>
                <a:gd name="connsiteX76" fmla="*/ 143619 w 1170491"/>
                <a:gd name="connsiteY76" fmla="*/ 394472 h 1745262"/>
                <a:gd name="connsiteX77" fmla="*/ 326831 w 1170491"/>
                <a:gd name="connsiteY77" fmla="*/ 359290 h 1745262"/>
                <a:gd name="connsiteX78" fmla="*/ 321111 w 1170491"/>
                <a:gd name="connsiteY78" fmla="*/ 357014 h 1745262"/>
                <a:gd name="connsiteX79" fmla="*/ 141180 w 1170491"/>
                <a:gd name="connsiteY79" fmla="*/ 399723 h 1745262"/>
                <a:gd name="connsiteX80" fmla="*/ 106816 w 1170491"/>
                <a:gd name="connsiteY80" fmla="*/ 291518 h 1745262"/>
                <a:gd name="connsiteX81" fmla="*/ 326327 w 1170491"/>
                <a:gd name="connsiteY81" fmla="*/ 72008 h 1745262"/>
                <a:gd name="connsiteX82" fmla="*/ 394659 w 1170491"/>
                <a:gd name="connsiteY82" fmla="*/ 83948 h 1745262"/>
                <a:gd name="connsiteX83" fmla="*/ 533817 w 1170491"/>
                <a:gd name="connsiteY83" fmla="*/ 0 h 1745262"/>
                <a:gd name="connsiteX0" fmla="*/ 429221 w 1170491"/>
                <a:gd name="connsiteY0" fmla="*/ 671495 h 1745262"/>
                <a:gd name="connsiteX1" fmla="*/ 388917 w 1170491"/>
                <a:gd name="connsiteY1" fmla="*/ 672439 h 1745262"/>
                <a:gd name="connsiteX2" fmla="*/ 336101 w 1170491"/>
                <a:gd name="connsiteY2" fmla="*/ 687858 h 1745262"/>
                <a:gd name="connsiteX3" fmla="*/ 339124 w 1170491"/>
                <a:gd name="connsiteY3" fmla="*/ 690701 h 1745262"/>
                <a:gd name="connsiteX4" fmla="*/ 543349 w 1170491"/>
                <a:gd name="connsiteY4" fmla="*/ 726582 h 1745262"/>
                <a:gd name="connsiteX5" fmla="*/ 596580 w 1170491"/>
                <a:gd name="connsiteY5" fmla="*/ 916786 h 1745262"/>
                <a:gd name="connsiteX6" fmla="*/ 593243 w 1170491"/>
                <a:gd name="connsiteY6" fmla="*/ 915886 h 1745262"/>
                <a:gd name="connsiteX7" fmla="*/ 542821 w 1170491"/>
                <a:gd name="connsiteY7" fmla="*/ 727914 h 1745262"/>
                <a:gd name="connsiteX8" fmla="*/ 429221 w 1170491"/>
                <a:gd name="connsiteY8" fmla="*/ 671495 h 1745262"/>
                <a:gd name="connsiteX9" fmla="*/ 588421 w 1170491"/>
                <a:gd name="connsiteY9" fmla="*/ 580980 h 1745262"/>
                <a:gd name="connsiteX10" fmla="*/ 446738 w 1170491"/>
                <a:gd name="connsiteY10" fmla="*/ 649695 h 1745262"/>
                <a:gd name="connsiteX11" fmla="*/ 441470 w 1170491"/>
                <a:gd name="connsiteY11" fmla="*/ 658464 h 1745262"/>
                <a:gd name="connsiteX12" fmla="*/ 775453 w 1170491"/>
                <a:gd name="connsiteY12" fmla="*/ 739852 h 1745262"/>
                <a:gd name="connsiteX13" fmla="*/ 588421 w 1170491"/>
                <a:gd name="connsiteY13" fmla="*/ 580980 h 1745262"/>
                <a:gd name="connsiteX14" fmla="*/ 533817 w 1170491"/>
                <a:gd name="connsiteY14" fmla="*/ 0 h 1745262"/>
                <a:gd name="connsiteX15" fmla="*/ 703525 w 1170491"/>
                <a:gd name="connsiteY15" fmla="*/ 147127 h 1745262"/>
                <a:gd name="connsiteX16" fmla="*/ 562024 w 1170491"/>
                <a:gd name="connsiteY16" fmla="*/ 352718 h 1745262"/>
                <a:gd name="connsiteX17" fmla="*/ 701713 w 1170491"/>
                <a:gd name="connsiteY17" fmla="*/ 149764 h 1745262"/>
                <a:gd name="connsiteX18" fmla="*/ 920515 w 1170491"/>
                <a:gd name="connsiteY18" fmla="*/ 317877 h 1745262"/>
                <a:gd name="connsiteX19" fmla="*/ 910716 w 1170491"/>
                <a:gd name="connsiteY19" fmla="*/ 366417 h 1745262"/>
                <a:gd name="connsiteX20" fmla="*/ 920515 w 1170491"/>
                <a:gd name="connsiteY20" fmla="*/ 366418 h 1745262"/>
                <a:gd name="connsiteX21" fmla="*/ 920515 w 1170491"/>
                <a:gd name="connsiteY21" fmla="*/ 371433 h 1745262"/>
                <a:gd name="connsiteX22" fmla="*/ 1056877 w 1170491"/>
                <a:gd name="connsiteY22" fmla="*/ 525101 h 1745262"/>
                <a:gd name="connsiteX23" fmla="*/ 1047351 w 1170491"/>
                <a:gd name="connsiteY23" fmla="*/ 572282 h 1745262"/>
                <a:gd name="connsiteX24" fmla="*/ 1170491 w 1170491"/>
                <a:gd name="connsiteY24" fmla="*/ 756650 h 1745262"/>
                <a:gd name="connsiteX25" fmla="*/ 1127569 w 1170491"/>
                <a:gd name="connsiteY25" fmla="*/ 878235 h 1745262"/>
                <a:gd name="connsiteX26" fmla="*/ 954678 w 1170491"/>
                <a:gd name="connsiteY26" fmla="*/ 939840 h 1745262"/>
                <a:gd name="connsiteX27" fmla="*/ 944987 w 1170491"/>
                <a:gd name="connsiteY27" fmla="*/ 936938 h 1745262"/>
                <a:gd name="connsiteX28" fmla="*/ 1106672 w 1170491"/>
                <a:gd name="connsiteY28" fmla="*/ 911837 h 1745262"/>
                <a:gd name="connsiteX29" fmla="*/ 1153258 w 1170491"/>
                <a:gd name="connsiteY29" fmla="*/ 1069421 h 1745262"/>
                <a:gd name="connsiteX30" fmla="*/ 981133 w 1170491"/>
                <a:gd name="connsiteY30" fmla="*/ 1223220 h 1745262"/>
                <a:gd name="connsiteX31" fmla="*/ 777272 w 1170491"/>
                <a:gd name="connsiteY31" fmla="*/ 1134408 h 1745262"/>
                <a:gd name="connsiteX32" fmla="*/ 810210 w 1170491"/>
                <a:gd name="connsiteY32" fmla="*/ 1096167 h 1745262"/>
                <a:gd name="connsiteX33" fmla="*/ 806195 w 1170491"/>
                <a:gd name="connsiteY33" fmla="*/ 964175 h 1745262"/>
                <a:gd name="connsiteX34" fmla="*/ 787267 w 1170491"/>
                <a:gd name="connsiteY34" fmla="*/ 975103 h 1745262"/>
                <a:gd name="connsiteX35" fmla="*/ 791333 w 1170491"/>
                <a:gd name="connsiteY35" fmla="*/ 1085110 h 1745262"/>
                <a:gd name="connsiteX36" fmla="*/ 763385 w 1170491"/>
                <a:gd name="connsiteY36" fmla="*/ 1114320 h 1745262"/>
                <a:gd name="connsiteX37" fmla="*/ 744063 w 1170491"/>
                <a:gd name="connsiteY37" fmla="*/ 1119497 h 1745262"/>
                <a:gd name="connsiteX38" fmla="*/ 747716 w 1170491"/>
                <a:gd name="connsiteY38" fmla="*/ 1128718 h 1745262"/>
                <a:gd name="connsiteX39" fmla="*/ 693327 w 1170491"/>
                <a:gd name="connsiteY39" fmla="*/ 1140344 h 1745262"/>
                <a:gd name="connsiteX40" fmla="*/ 601213 w 1170491"/>
                <a:gd name="connsiteY40" fmla="*/ 1080185 h 1745262"/>
                <a:gd name="connsiteX41" fmla="*/ 582082 w 1170491"/>
                <a:gd name="connsiteY41" fmla="*/ 1090754 h 1745262"/>
                <a:gd name="connsiteX42" fmla="*/ 693051 w 1170491"/>
                <a:gd name="connsiteY42" fmla="*/ 1162221 h 1745262"/>
                <a:gd name="connsiteX43" fmla="*/ 787754 w 1170491"/>
                <a:gd name="connsiteY43" fmla="*/ 1135031 h 1745262"/>
                <a:gd name="connsiteX44" fmla="*/ 981519 w 1170491"/>
                <a:gd name="connsiteY44" fmla="*/ 1217010 h 1745262"/>
                <a:gd name="connsiteX45" fmla="*/ 1004488 w 1170491"/>
                <a:gd name="connsiteY45" fmla="*/ 1315531 h 1745262"/>
                <a:gd name="connsiteX46" fmla="*/ 920375 w 1170491"/>
                <a:gd name="connsiteY46" fmla="*/ 1473506 h 1745262"/>
                <a:gd name="connsiteX47" fmla="*/ 926974 w 1170491"/>
                <a:gd name="connsiteY47" fmla="*/ 1461368 h 1745262"/>
                <a:gd name="connsiteX48" fmla="*/ 766796 w 1170491"/>
                <a:gd name="connsiteY48" fmla="*/ 1371458 h 1745262"/>
                <a:gd name="connsiteX49" fmla="*/ 770306 w 1170491"/>
                <a:gd name="connsiteY49" fmla="*/ 1369309 h 1745262"/>
                <a:gd name="connsiteX50" fmla="*/ 925440 w 1170491"/>
                <a:gd name="connsiteY50" fmla="*/ 1465876 h 1745262"/>
                <a:gd name="connsiteX51" fmla="*/ 774838 w 1170491"/>
                <a:gd name="connsiteY51" fmla="*/ 1628054 h 1745262"/>
                <a:gd name="connsiteX52" fmla="*/ 571751 w 1170491"/>
                <a:gd name="connsiteY52" fmla="*/ 1552195 h 1745262"/>
                <a:gd name="connsiteX53" fmla="*/ 568513 w 1170491"/>
                <a:gd name="connsiteY53" fmla="*/ 1544331 h 1745262"/>
                <a:gd name="connsiteX54" fmla="*/ 692296 w 1170491"/>
                <a:gd name="connsiteY54" fmla="*/ 1632143 h 1745262"/>
                <a:gd name="connsiteX55" fmla="*/ 533818 w 1170491"/>
                <a:gd name="connsiteY55" fmla="*/ 1745209 h 1745262"/>
                <a:gd name="connsiteX56" fmla="*/ 372301 w 1170491"/>
                <a:gd name="connsiteY56" fmla="*/ 1619888 h 1745262"/>
                <a:gd name="connsiteX57" fmla="*/ 366380 w 1170491"/>
                <a:gd name="connsiteY57" fmla="*/ 1592106 h 1745262"/>
                <a:gd name="connsiteX58" fmla="*/ 250590 w 1170491"/>
                <a:gd name="connsiteY58" fmla="*/ 1443452 h 1745262"/>
                <a:gd name="connsiteX59" fmla="*/ 103455 w 1170491"/>
                <a:gd name="connsiteY59" fmla="*/ 1375108 h 1745262"/>
                <a:gd name="connsiteX60" fmla="*/ 92761 w 1170491"/>
                <a:gd name="connsiteY60" fmla="*/ 1167795 h 1745262"/>
                <a:gd name="connsiteX61" fmla="*/ 305242 w 1170491"/>
                <a:gd name="connsiteY61" fmla="*/ 1125156 h 1745262"/>
                <a:gd name="connsiteX62" fmla="*/ 524987 w 1170491"/>
                <a:gd name="connsiteY62" fmla="*/ 1034051 h 1745262"/>
                <a:gd name="connsiteX63" fmla="*/ 522898 w 1170491"/>
                <a:gd name="connsiteY63" fmla="*/ 1041153 h 1745262"/>
                <a:gd name="connsiteX64" fmla="*/ 326339 w 1170491"/>
                <a:gd name="connsiteY64" fmla="*/ 1128897 h 1745262"/>
                <a:gd name="connsiteX65" fmla="*/ 187801 w 1170491"/>
                <a:gd name="connsiteY65" fmla="*/ 1014840 h 1745262"/>
                <a:gd name="connsiteX66" fmla="*/ 181967 w 1170491"/>
                <a:gd name="connsiteY66" fmla="*/ 1012696 h 1745262"/>
                <a:gd name="connsiteX67" fmla="*/ 305288 w 1170491"/>
                <a:gd name="connsiteY67" fmla="*/ 1123484 h 1745262"/>
                <a:gd name="connsiteX68" fmla="*/ 70961 w 1170491"/>
                <a:gd name="connsiteY68" fmla="*/ 1161909 h 1745262"/>
                <a:gd name="connsiteX69" fmla="*/ 56055 w 1170491"/>
                <a:gd name="connsiteY69" fmla="*/ 1153032 h 1745262"/>
                <a:gd name="connsiteX70" fmla="*/ 44214 w 1170491"/>
                <a:gd name="connsiteY70" fmla="*/ 911953 h 1745262"/>
                <a:gd name="connsiteX71" fmla="*/ 84073 w 1170491"/>
                <a:gd name="connsiteY71" fmla="*/ 882569 h 1745262"/>
                <a:gd name="connsiteX72" fmla="*/ 76811 w 1170491"/>
                <a:gd name="connsiteY72" fmla="*/ 875989 h 1745262"/>
                <a:gd name="connsiteX73" fmla="*/ 80179 w 1170491"/>
                <a:gd name="connsiteY73" fmla="*/ 872273 h 1745262"/>
                <a:gd name="connsiteX74" fmla="*/ 82340 w 1170491"/>
                <a:gd name="connsiteY74" fmla="*/ 666836 h 1745262"/>
                <a:gd name="connsiteX75" fmla="*/ 121082 w 1170491"/>
                <a:gd name="connsiteY75" fmla="*/ 638275 h 1745262"/>
                <a:gd name="connsiteX76" fmla="*/ 143619 w 1170491"/>
                <a:gd name="connsiteY76" fmla="*/ 394472 h 1745262"/>
                <a:gd name="connsiteX77" fmla="*/ 326831 w 1170491"/>
                <a:gd name="connsiteY77" fmla="*/ 359290 h 1745262"/>
                <a:gd name="connsiteX78" fmla="*/ 321111 w 1170491"/>
                <a:gd name="connsiteY78" fmla="*/ 357014 h 1745262"/>
                <a:gd name="connsiteX79" fmla="*/ 141180 w 1170491"/>
                <a:gd name="connsiteY79" fmla="*/ 399723 h 1745262"/>
                <a:gd name="connsiteX80" fmla="*/ 106816 w 1170491"/>
                <a:gd name="connsiteY80" fmla="*/ 291518 h 1745262"/>
                <a:gd name="connsiteX81" fmla="*/ 326327 w 1170491"/>
                <a:gd name="connsiteY81" fmla="*/ 72008 h 1745262"/>
                <a:gd name="connsiteX82" fmla="*/ 394659 w 1170491"/>
                <a:gd name="connsiteY82" fmla="*/ 83948 h 1745262"/>
                <a:gd name="connsiteX83" fmla="*/ 533817 w 1170491"/>
                <a:gd name="connsiteY83" fmla="*/ 0 h 1745262"/>
                <a:gd name="connsiteX0" fmla="*/ 429221 w 1170491"/>
                <a:gd name="connsiteY0" fmla="*/ 671495 h 1745262"/>
                <a:gd name="connsiteX1" fmla="*/ 388917 w 1170491"/>
                <a:gd name="connsiteY1" fmla="*/ 672439 h 1745262"/>
                <a:gd name="connsiteX2" fmla="*/ 336101 w 1170491"/>
                <a:gd name="connsiteY2" fmla="*/ 687858 h 1745262"/>
                <a:gd name="connsiteX3" fmla="*/ 339124 w 1170491"/>
                <a:gd name="connsiteY3" fmla="*/ 690701 h 1745262"/>
                <a:gd name="connsiteX4" fmla="*/ 543349 w 1170491"/>
                <a:gd name="connsiteY4" fmla="*/ 726582 h 1745262"/>
                <a:gd name="connsiteX5" fmla="*/ 596580 w 1170491"/>
                <a:gd name="connsiteY5" fmla="*/ 916786 h 1745262"/>
                <a:gd name="connsiteX6" fmla="*/ 593243 w 1170491"/>
                <a:gd name="connsiteY6" fmla="*/ 915886 h 1745262"/>
                <a:gd name="connsiteX7" fmla="*/ 542821 w 1170491"/>
                <a:gd name="connsiteY7" fmla="*/ 727914 h 1745262"/>
                <a:gd name="connsiteX8" fmla="*/ 429221 w 1170491"/>
                <a:gd name="connsiteY8" fmla="*/ 671495 h 1745262"/>
                <a:gd name="connsiteX9" fmla="*/ 588421 w 1170491"/>
                <a:gd name="connsiteY9" fmla="*/ 580980 h 1745262"/>
                <a:gd name="connsiteX10" fmla="*/ 446738 w 1170491"/>
                <a:gd name="connsiteY10" fmla="*/ 649695 h 1745262"/>
                <a:gd name="connsiteX11" fmla="*/ 441470 w 1170491"/>
                <a:gd name="connsiteY11" fmla="*/ 658464 h 1745262"/>
                <a:gd name="connsiteX12" fmla="*/ 775453 w 1170491"/>
                <a:gd name="connsiteY12" fmla="*/ 739852 h 1745262"/>
                <a:gd name="connsiteX13" fmla="*/ 588421 w 1170491"/>
                <a:gd name="connsiteY13" fmla="*/ 580980 h 1745262"/>
                <a:gd name="connsiteX14" fmla="*/ 533817 w 1170491"/>
                <a:gd name="connsiteY14" fmla="*/ 0 h 1745262"/>
                <a:gd name="connsiteX15" fmla="*/ 703525 w 1170491"/>
                <a:gd name="connsiteY15" fmla="*/ 147127 h 1745262"/>
                <a:gd name="connsiteX16" fmla="*/ 562024 w 1170491"/>
                <a:gd name="connsiteY16" fmla="*/ 352718 h 1745262"/>
                <a:gd name="connsiteX17" fmla="*/ 701713 w 1170491"/>
                <a:gd name="connsiteY17" fmla="*/ 149764 h 1745262"/>
                <a:gd name="connsiteX18" fmla="*/ 920515 w 1170491"/>
                <a:gd name="connsiteY18" fmla="*/ 317877 h 1745262"/>
                <a:gd name="connsiteX19" fmla="*/ 910716 w 1170491"/>
                <a:gd name="connsiteY19" fmla="*/ 366417 h 1745262"/>
                <a:gd name="connsiteX20" fmla="*/ 920515 w 1170491"/>
                <a:gd name="connsiteY20" fmla="*/ 366418 h 1745262"/>
                <a:gd name="connsiteX21" fmla="*/ 920515 w 1170491"/>
                <a:gd name="connsiteY21" fmla="*/ 371433 h 1745262"/>
                <a:gd name="connsiteX22" fmla="*/ 1056877 w 1170491"/>
                <a:gd name="connsiteY22" fmla="*/ 525101 h 1745262"/>
                <a:gd name="connsiteX23" fmla="*/ 1047351 w 1170491"/>
                <a:gd name="connsiteY23" fmla="*/ 572282 h 1745262"/>
                <a:gd name="connsiteX24" fmla="*/ 1170491 w 1170491"/>
                <a:gd name="connsiteY24" fmla="*/ 756650 h 1745262"/>
                <a:gd name="connsiteX25" fmla="*/ 1127569 w 1170491"/>
                <a:gd name="connsiteY25" fmla="*/ 878235 h 1745262"/>
                <a:gd name="connsiteX26" fmla="*/ 954678 w 1170491"/>
                <a:gd name="connsiteY26" fmla="*/ 939840 h 1745262"/>
                <a:gd name="connsiteX27" fmla="*/ 944987 w 1170491"/>
                <a:gd name="connsiteY27" fmla="*/ 936938 h 1745262"/>
                <a:gd name="connsiteX28" fmla="*/ 1106672 w 1170491"/>
                <a:gd name="connsiteY28" fmla="*/ 911837 h 1745262"/>
                <a:gd name="connsiteX29" fmla="*/ 1153258 w 1170491"/>
                <a:gd name="connsiteY29" fmla="*/ 1069421 h 1745262"/>
                <a:gd name="connsiteX30" fmla="*/ 981133 w 1170491"/>
                <a:gd name="connsiteY30" fmla="*/ 1223220 h 1745262"/>
                <a:gd name="connsiteX31" fmla="*/ 777272 w 1170491"/>
                <a:gd name="connsiteY31" fmla="*/ 1134408 h 1745262"/>
                <a:gd name="connsiteX32" fmla="*/ 810210 w 1170491"/>
                <a:gd name="connsiteY32" fmla="*/ 1096167 h 1745262"/>
                <a:gd name="connsiteX33" fmla="*/ 806195 w 1170491"/>
                <a:gd name="connsiteY33" fmla="*/ 964175 h 1745262"/>
                <a:gd name="connsiteX34" fmla="*/ 787267 w 1170491"/>
                <a:gd name="connsiteY34" fmla="*/ 975103 h 1745262"/>
                <a:gd name="connsiteX35" fmla="*/ 791333 w 1170491"/>
                <a:gd name="connsiteY35" fmla="*/ 1085110 h 1745262"/>
                <a:gd name="connsiteX36" fmla="*/ 763385 w 1170491"/>
                <a:gd name="connsiteY36" fmla="*/ 1114320 h 1745262"/>
                <a:gd name="connsiteX37" fmla="*/ 744063 w 1170491"/>
                <a:gd name="connsiteY37" fmla="*/ 1119497 h 1745262"/>
                <a:gd name="connsiteX38" fmla="*/ 747716 w 1170491"/>
                <a:gd name="connsiteY38" fmla="*/ 1128718 h 1745262"/>
                <a:gd name="connsiteX39" fmla="*/ 693327 w 1170491"/>
                <a:gd name="connsiteY39" fmla="*/ 1140344 h 1745262"/>
                <a:gd name="connsiteX40" fmla="*/ 601213 w 1170491"/>
                <a:gd name="connsiteY40" fmla="*/ 1080185 h 1745262"/>
                <a:gd name="connsiteX41" fmla="*/ 582082 w 1170491"/>
                <a:gd name="connsiteY41" fmla="*/ 1090754 h 1745262"/>
                <a:gd name="connsiteX42" fmla="*/ 693051 w 1170491"/>
                <a:gd name="connsiteY42" fmla="*/ 1162221 h 1745262"/>
                <a:gd name="connsiteX43" fmla="*/ 787754 w 1170491"/>
                <a:gd name="connsiteY43" fmla="*/ 1135031 h 1745262"/>
                <a:gd name="connsiteX44" fmla="*/ 981519 w 1170491"/>
                <a:gd name="connsiteY44" fmla="*/ 1217010 h 1745262"/>
                <a:gd name="connsiteX45" fmla="*/ 1004488 w 1170491"/>
                <a:gd name="connsiteY45" fmla="*/ 1315531 h 1745262"/>
                <a:gd name="connsiteX46" fmla="*/ 920375 w 1170491"/>
                <a:gd name="connsiteY46" fmla="*/ 1473506 h 1745262"/>
                <a:gd name="connsiteX47" fmla="*/ 926974 w 1170491"/>
                <a:gd name="connsiteY47" fmla="*/ 1461368 h 1745262"/>
                <a:gd name="connsiteX48" fmla="*/ 766796 w 1170491"/>
                <a:gd name="connsiteY48" fmla="*/ 1371458 h 1745262"/>
                <a:gd name="connsiteX49" fmla="*/ 770306 w 1170491"/>
                <a:gd name="connsiteY49" fmla="*/ 1369309 h 1745262"/>
                <a:gd name="connsiteX50" fmla="*/ 925440 w 1170491"/>
                <a:gd name="connsiteY50" fmla="*/ 1465876 h 1745262"/>
                <a:gd name="connsiteX51" fmla="*/ 774838 w 1170491"/>
                <a:gd name="connsiteY51" fmla="*/ 1628054 h 1745262"/>
                <a:gd name="connsiteX52" fmla="*/ 571751 w 1170491"/>
                <a:gd name="connsiteY52" fmla="*/ 1552195 h 1745262"/>
                <a:gd name="connsiteX53" fmla="*/ 568513 w 1170491"/>
                <a:gd name="connsiteY53" fmla="*/ 1544331 h 1745262"/>
                <a:gd name="connsiteX54" fmla="*/ 692296 w 1170491"/>
                <a:gd name="connsiteY54" fmla="*/ 1632143 h 1745262"/>
                <a:gd name="connsiteX55" fmla="*/ 533818 w 1170491"/>
                <a:gd name="connsiteY55" fmla="*/ 1745209 h 1745262"/>
                <a:gd name="connsiteX56" fmla="*/ 372301 w 1170491"/>
                <a:gd name="connsiteY56" fmla="*/ 1619888 h 1745262"/>
                <a:gd name="connsiteX57" fmla="*/ 366380 w 1170491"/>
                <a:gd name="connsiteY57" fmla="*/ 1592106 h 1745262"/>
                <a:gd name="connsiteX58" fmla="*/ 250590 w 1170491"/>
                <a:gd name="connsiteY58" fmla="*/ 1443452 h 1745262"/>
                <a:gd name="connsiteX59" fmla="*/ 103455 w 1170491"/>
                <a:gd name="connsiteY59" fmla="*/ 1375108 h 1745262"/>
                <a:gd name="connsiteX60" fmla="*/ 92761 w 1170491"/>
                <a:gd name="connsiteY60" fmla="*/ 1167795 h 1745262"/>
                <a:gd name="connsiteX61" fmla="*/ 305242 w 1170491"/>
                <a:gd name="connsiteY61" fmla="*/ 1125156 h 1745262"/>
                <a:gd name="connsiteX62" fmla="*/ 524987 w 1170491"/>
                <a:gd name="connsiteY62" fmla="*/ 1034051 h 1745262"/>
                <a:gd name="connsiteX63" fmla="*/ 522898 w 1170491"/>
                <a:gd name="connsiteY63" fmla="*/ 1041153 h 1745262"/>
                <a:gd name="connsiteX64" fmla="*/ 326339 w 1170491"/>
                <a:gd name="connsiteY64" fmla="*/ 1128897 h 1745262"/>
                <a:gd name="connsiteX65" fmla="*/ 187801 w 1170491"/>
                <a:gd name="connsiteY65" fmla="*/ 1014840 h 1745262"/>
                <a:gd name="connsiteX66" fmla="*/ 181967 w 1170491"/>
                <a:gd name="connsiteY66" fmla="*/ 1012696 h 1745262"/>
                <a:gd name="connsiteX67" fmla="*/ 305288 w 1170491"/>
                <a:gd name="connsiteY67" fmla="*/ 1123484 h 1745262"/>
                <a:gd name="connsiteX68" fmla="*/ 70961 w 1170491"/>
                <a:gd name="connsiteY68" fmla="*/ 1161909 h 1745262"/>
                <a:gd name="connsiteX69" fmla="*/ 56055 w 1170491"/>
                <a:gd name="connsiteY69" fmla="*/ 1153032 h 1745262"/>
                <a:gd name="connsiteX70" fmla="*/ 44214 w 1170491"/>
                <a:gd name="connsiteY70" fmla="*/ 911953 h 1745262"/>
                <a:gd name="connsiteX71" fmla="*/ 84073 w 1170491"/>
                <a:gd name="connsiteY71" fmla="*/ 882569 h 1745262"/>
                <a:gd name="connsiteX72" fmla="*/ 76811 w 1170491"/>
                <a:gd name="connsiteY72" fmla="*/ 875989 h 1745262"/>
                <a:gd name="connsiteX73" fmla="*/ 80179 w 1170491"/>
                <a:gd name="connsiteY73" fmla="*/ 872273 h 1745262"/>
                <a:gd name="connsiteX74" fmla="*/ 82340 w 1170491"/>
                <a:gd name="connsiteY74" fmla="*/ 666836 h 1745262"/>
                <a:gd name="connsiteX75" fmla="*/ 121082 w 1170491"/>
                <a:gd name="connsiteY75" fmla="*/ 638275 h 1745262"/>
                <a:gd name="connsiteX76" fmla="*/ 143619 w 1170491"/>
                <a:gd name="connsiteY76" fmla="*/ 394472 h 1745262"/>
                <a:gd name="connsiteX77" fmla="*/ 326831 w 1170491"/>
                <a:gd name="connsiteY77" fmla="*/ 359290 h 1745262"/>
                <a:gd name="connsiteX78" fmla="*/ 321111 w 1170491"/>
                <a:gd name="connsiteY78" fmla="*/ 357014 h 1745262"/>
                <a:gd name="connsiteX79" fmla="*/ 141180 w 1170491"/>
                <a:gd name="connsiteY79" fmla="*/ 399723 h 1745262"/>
                <a:gd name="connsiteX80" fmla="*/ 106816 w 1170491"/>
                <a:gd name="connsiteY80" fmla="*/ 291518 h 1745262"/>
                <a:gd name="connsiteX81" fmla="*/ 326327 w 1170491"/>
                <a:gd name="connsiteY81" fmla="*/ 72008 h 1745262"/>
                <a:gd name="connsiteX82" fmla="*/ 394659 w 1170491"/>
                <a:gd name="connsiteY82" fmla="*/ 83948 h 1745262"/>
                <a:gd name="connsiteX83" fmla="*/ 533817 w 1170491"/>
                <a:gd name="connsiteY83" fmla="*/ 0 h 1745262"/>
                <a:gd name="connsiteX0" fmla="*/ 429221 w 1170491"/>
                <a:gd name="connsiteY0" fmla="*/ 671495 h 1745262"/>
                <a:gd name="connsiteX1" fmla="*/ 388917 w 1170491"/>
                <a:gd name="connsiteY1" fmla="*/ 672439 h 1745262"/>
                <a:gd name="connsiteX2" fmla="*/ 336101 w 1170491"/>
                <a:gd name="connsiteY2" fmla="*/ 687858 h 1745262"/>
                <a:gd name="connsiteX3" fmla="*/ 339124 w 1170491"/>
                <a:gd name="connsiteY3" fmla="*/ 690701 h 1745262"/>
                <a:gd name="connsiteX4" fmla="*/ 543349 w 1170491"/>
                <a:gd name="connsiteY4" fmla="*/ 726582 h 1745262"/>
                <a:gd name="connsiteX5" fmla="*/ 596580 w 1170491"/>
                <a:gd name="connsiteY5" fmla="*/ 916786 h 1745262"/>
                <a:gd name="connsiteX6" fmla="*/ 593243 w 1170491"/>
                <a:gd name="connsiteY6" fmla="*/ 915886 h 1745262"/>
                <a:gd name="connsiteX7" fmla="*/ 542821 w 1170491"/>
                <a:gd name="connsiteY7" fmla="*/ 727914 h 1745262"/>
                <a:gd name="connsiteX8" fmla="*/ 429221 w 1170491"/>
                <a:gd name="connsiteY8" fmla="*/ 671495 h 1745262"/>
                <a:gd name="connsiteX9" fmla="*/ 588421 w 1170491"/>
                <a:gd name="connsiteY9" fmla="*/ 580980 h 1745262"/>
                <a:gd name="connsiteX10" fmla="*/ 446738 w 1170491"/>
                <a:gd name="connsiteY10" fmla="*/ 649695 h 1745262"/>
                <a:gd name="connsiteX11" fmla="*/ 441470 w 1170491"/>
                <a:gd name="connsiteY11" fmla="*/ 658464 h 1745262"/>
                <a:gd name="connsiteX12" fmla="*/ 775453 w 1170491"/>
                <a:gd name="connsiteY12" fmla="*/ 739852 h 1745262"/>
                <a:gd name="connsiteX13" fmla="*/ 588421 w 1170491"/>
                <a:gd name="connsiteY13" fmla="*/ 580980 h 1745262"/>
                <a:gd name="connsiteX14" fmla="*/ 533817 w 1170491"/>
                <a:gd name="connsiteY14" fmla="*/ 0 h 1745262"/>
                <a:gd name="connsiteX15" fmla="*/ 703525 w 1170491"/>
                <a:gd name="connsiteY15" fmla="*/ 147127 h 1745262"/>
                <a:gd name="connsiteX16" fmla="*/ 562024 w 1170491"/>
                <a:gd name="connsiteY16" fmla="*/ 352718 h 1745262"/>
                <a:gd name="connsiteX17" fmla="*/ 701713 w 1170491"/>
                <a:gd name="connsiteY17" fmla="*/ 149764 h 1745262"/>
                <a:gd name="connsiteX18" fmla="*/ 920515 w 1170491"/>
                <a:gd name="connsiteY18" fmla="*/ 317877 h 1745262"/>
                <a:gd name="connsiteX19" fmla="*/ 910716 w 1170491"/>
                <a:gd name="connsiteY19" fmla="*/ 366417 h 1745262"/>
                <a:gd name="connsiteX20" fmla="*/ 920515 w 1170491"/>
                <a:gd name="connsiteY20" fmla="*/ 366418 h 1745262"/>
                <a:gd name="connsiteX21" fmla="*/ 920515 w 1170491"/>
                <a:gd name="connsiteY21" fmla="*/ 371433 h 1745262"/>
                <a:gd name="connsiteX22" fmla="*/ 1056877 w 1170491"/>
                <a:gd name="connsiteY22" fmla="*/ 525101 h 1745262"/>
                <a:gd name="connsiteX23" fmla="*/ 1047351 w 1170491"/>
                <a:gd name="connsiteY23" fmla="*/ 572282 h 1745262"/>
                <a:gd name="connsiteX24" fmla="*/ 1170491 w 1170491"/>
                <a:gd name="connsiteY24" fmla="*/ 756650 h 1745262"/>
                <a:gd name="connsiteX25" fmla="*/ 1127569 w 1170491"/>
                <a:gd name="connsiteY25" fmla="*/ 878235 h 1745262"/>
                <a:gd name="connsiteX26" fmla="*/ 954678 w 1170491"/>
                <a:gd name="connsiteY26" fmla="*/ 939840 h 1745262"/>
                <a:gd name="connsiteX27" fmla="*/ 944987 w 1170491"/>
                <a:gd name="connsiteY27" fmla="*/ 936938 h 1745262"/>
                <a:gd name="connsiteX28" fmla="*/ 1106672 w 1170491"/>
                <a:gd name="connsiteY28" fmla="*/ 911837 h 1745262"/>
                <a:gd name="connsiteX29" fmla="*/ 1153258 w 1170491"/>
                <a:gd name="connsiteY29" fmla="*/ 1069421 h 1745262"/>
                <a:gd name="connsiteX30" fmla="*/ 981133 w 1170491"/>
                <a:gd name="connsiteY30" fmla="*/ 1223220 h 1745262"/>
                <a:gd name="connsiteX31" fmla="*/ 777272 w 1170491"/>
                <a:gd name="connsiteY31" fmla="*/ 1134408 h 1745262"/>
                <a:gd name="connsiteX32" fmla="*/ 810210 w 1170491"/>
                <a:gd name="connsiteY32" fmla="*/ 1096167 h 1745262"/>
                <a:gd name="connsiteX33" fmla="*/ 806195 w 1170491"/>
                <a:gd name="connsiteY33" fmla="*/ 964175 h 1745262"/>
                <a:gd name="connsiteX34" fmla="*/ 787267 w 1170491"/>
                <a:gd name="connsiteY34" fmla="*/ 975103 h 1745262"/>
                <a:gd name="connsiteX35" fmla="*/ 791333 w 1170491"/>
                <a:gd name="connsiteY35" fmla="*/ 1085110 h 1745262"/>
                <a:gd name="connsiteX36" fmla="*/ 763385 w 1170491"/>
                <a:gd name="connsiteY36" fmla="*/ 1114320 h 1745262"/>
                <a:gd name="connsiteX37" fmla="*/ 744063 w 1170491"/>
                <a:gd name="connsiteY37" fmla="*/ 1119497 h 1745262"/>
                <a:gd name="connsiteX38" fmla="*/ 747716 w 1170491"/>
                <a:gd name="connsiteY38" fmla="*/ 1128718 h 1745262"/>
                <a:gd name="connsiteX39" fmla="*/ 693327 w 1170491"/>
                <a:gd name="connsiteY39" fmla="*/ 1140344 h 1745262"/>
                <a:gd name="connsiteX40" fmla="*/ 601213 w 1170491"/>
                <a:gd name="connsiteY40" fmla="*/ 1080185 h 1745262"/>
                <a:gd name="connsiteX41" fmla="*/ 582082 w 1170491"/>
                <a:gd name="connsiteY41" fmla="*/ 1090754 h 1745262"/>
                <a:gd name="connsiteX42" fmla="*/ 693051 w 1170491"/>
                <a:gd name="connsiteY42" fmla="*/ 1162221 h 1745262"/>
                <a:gd name="connsiteX43" fmla="*/ 787754 w 1170491"/>
                <a:gd name="connsiteY43" fmla="*/ 1135031 h 1745262"/>
                <a:gd name="connsiteX44" fmla="*/ 981519 w 1170491"/>
                <a:gd name="connsiteY44" fmla="*/ 1217010 h 1745262"/>
                <a:gd name="connsiteX45" fmla="*/ 1004488 w 1170491"/>
                <a:gd name="connsiteY45" fmla="*/ 1315531 h 1745262"/>
                <a:gd name="connsiteX46" fmla="*/ 920375 w 1170491"/>
                <a:gd name="connsiteY46" fmla="*/ 1473506 h 1745262"/>
                <a:gd name="connsiteX47" fmla="*/ 926974 w 1170491"/>
                <a:gd name="connsiteY47" fmla="*/ 1461368 h 1745262"/>
                <a:gd name="connsiteX48" fmla="*/ 766796 w 1170491"/>
                <a:gd name="connsiteY48" fmla="*/ 1371458 h 1745262"/>
                <a:gd name="connsiteX49" fmla="*/ 770306 w 1170491"/>
                <a:gd name="connsiteY49" fmla="*/ 1369309 h 1745262"/>
                <a:gd name="connsiteX50" fmla="*/ 925440 w 1170491"/>
                <a:gd name="connsiteY50" fmla="*/ 1465876 h 1745262"/>
                <a:gd name="connsiteX51" fmla="*/ 774838 w 1170491"/>
                <a:gd name="connsiteY51" fmla="*/ 1628054 h 1745262"/>
                <a:gd name="connsiteX52" fmla="*/ 571751 w 1170491"/>
                <a:gd name="connsiteY52" fmla="*/ 1552195 h 1745262"/>
                <a:gd name="connsiteX53" fmla="*/ 568513 w 1170491"/>
                <a:gd name="connsiteY53" fmla="*/ 1544331 h 1745262"/>
                <a:gd name="connsiteX54" fmla="*/ 692296 w 1170491"/>
                <a:gd name="connsiteY54" fmla="*/ 1632143 h 1745262"/>
                <a:gd name="connsiteX55" fmla="*/ 533818 w 1170491"/>
                <a:gd name="connsiteY55" fmla="*/ 1745209 h 1745262"/>
                <a:gd name="connsiteX56" fmla="*/ 372301 w 1170491"/>
                <a:gd name="connsiteY56" fmla="*/ 1619888 h 1745262"/>
                <a:gd name="connsiteX57" fmla="*/ 366380 w 1170491"/>
                <a:gd name="connsiteY57" fmla="*/ 1592106 h 1745262"/>
                <a:gd name="connsiteX58" fmla="*/ 250590 w 1170491"/>
                <a:gd name="connsiteY58" fmla="*/ 1443452 h 1745262"/>
                <a:gd name="connsiteX59" fmla="*/ 103455 w 1170491"/>
                <a:gd name="connsiteY59" fmla="*/ 1375108 h 1745262"/>
                <a:gd name="connsiteX60" fmla="*/ 92761 w 1170491"/>
                <a:gd name="connsiteY60" fmla="*/ 1167795 h 1745262"/>
                <a:gd name="connsiteX61" fmla="*/ 305242 w 1170491"/>
                <a:gd name="connsiteY61" fmla="*/ 1125156 h 1745262"/>
                <a:gd name="connsiteX62" fmla="*/ 524987 w 1170491"/>
                <a:gd name="connsiteY62" fmla="*/ 1034051 h 1745262"/>
                <a:gd name="connsiteX63" fmla="*/ 522898 w 1170491"/>
                <a:gd name="connsiteY63" fmla="*/ 1041153 h 1745262"/>
                <a:gd name="connsiteX64" fmla="*/ 326339 w 1170491"/>
                <a:gd name="connsiteY64" fmla="*/ 1128897 h 1745262"/>
                <a:gd name="connsiteX65" fmla="*/ 187801 w 1170491"/>
                <a:gd name="connsiteY65" fmla="*/ 1014840 h 1745262"/>
                <a:gd name="connsiteX66" fmla="*/ 181967 w 1170491"/>
                <a:gd name="connsiteY66" fmla="*/ 1012696 h 1745262"/>
                <a:gd name="connsiteX67" fmla="*/ 305288 w 1170491"/>
                <a:gd name="connsiteY67" fmla="*/ 1123484 h 1745262"/>
                <a:gd name="connsiteX68" fmla="*/ 70961 w 1170491"/>
                <a:gd name="connsiteY68" fmla="*/ 1161909 h 1745262"/>
                <a:gd name="connsiteX69" fmla="*/ 56055 w 1170491"/>
                <a:gd name="connsiteY69" fmla="*/ 1153032 h 1745262"/>
                <a:gd name="connsiteX70" fmla="*/ 44214 w 1170491"/>
                <a:gd name="connsiteY70" fmla="*/ 911953 h 1745262"/>
                <a:gd name="connsiteX71" fmla="*/ 84073 w 1170491"/>
                <a:gd name="connsiteY71" fmla="*/ 882569 h 1745262"/>
                <a:gd name="connsiteX72" fmla="*/ 76811 w 1170491"/>
                <a:gd name="connsiteY72" fmla="*/ 875989 h 1745262"/>
                <a:gd name="connsiteX73" fmla="*/ 80179 w 1170491"/>
                <a:gd name="connsiteY73" fmla="*/ 872273 h 1745262"/>
                <a:gd name="connsiteX74" fmla="*/ 82340 w 1170491"/>
                <a:gd name="connsiteY74" fmla="*/ 666836 h 1745262"/>
                <a:gd name="connsiteX75" fmla="*/ 121082 w 1170491"/>
                <a:gd name="connsiteY75" fmla="*/ 638275 h 1745262"/>
                <a:gd name="connsiteX76" fmla="*/ 143619 w 1170491"/>
                <a:gd name="connsiteY76" fmla="*/ 394472 h 1745262"/>
                <a:gd name="connsiteX77" fmla="*/ 326831 w 1170491"/>
                <a:gd name="connsiteY77" fmla="*/ 359290 h 1745262"/>
                <a:gd name="connsiteX78" fmla="*/ 321111 w 1170491"/>
                <a:gd name="connsiteY78" fmla="*/ 357014 h 1745262"/>
                <a:gd name="connsiteX79" fmla="*/ 141180 w 1170491"/>
                <a:gd name="connsiteY79" fmla="*/ 399723 h 1745262"/>
                <a:gd name="connsiteX80" fmla="*/ 106816 w 1170491"/>
                <a:gd name="connsiteY80" fmla="*/ 291518 h 1745262"/>
                <a:gd name="connsiteX81" fmla="*/ 326327 w 1170491"/>
                <a:gd name="connsiteY81" fmla="*/ 72008 h 1745262"/>
                <a:gd name="connsiteX82" fmla="*/ 394659 w 1170491"/>
                <a:gd name="connsiteY82" fmla="*/ 83948 h 1745262"/>
                <a:gd name="connsiteX83" fmla="*/ 533817 w 1170491"/>
                <a:gd name="connsiteY83" fmla="*/ 0 h 1745262"/>
                <a:gd name="connsiteX0" fmla="*/ 429221 w 1170491"/>
                <a:gd name="connsiteY0" fmla="*/ 671495 h 1745262"/>
                <a:gd name="connsiteX1" fmla="*/ 388917 w 1170491"/>
                <a:gd name="connsiteY1" fmla="*/ 672439 h 1745262"/>
                <a:gd name="connsiteX2" fmla="*/ 336101 w 1170491"/>
                <a:gd name="connsiteY2" fmla="*/ 687858 h 1745262"/>
                <a:gd name="connsiteX3" fmla="*/ 339124 w 1170491"/>
                <a:gd name="connsiteY3" fmla="*/ 690701 h 1745262"/>
                <a:gd name="connsiteX4" fmla="*/ 543349 w 1170491"/>
                <a:gd name="connsiteY4" fmla="*/ 726582 h 1745262"/>
                <a:gd name="connsiteX5" fmla="*/ 596580 w 1170491"/>
                <a:gd name="connsiteY5" fmla="*/ 916786 h 1745262"/>
                <a:gd name="connsiteX6" fmla="*/ 593243 w 1170491"/>
                <a:gd name="connsiteY6" fmla="*/ 915886 h 1745262"/>
                <a:gd name="connsiteX7" fmla="*/ 542821 w 1170491"/>
                <a:gd name="connsiteY7" fmla="*/ 727914 h 1745262"/>
                <a:gd name="connsiteX8" fmla="*/ 429221 w 1170491"/>
                <a:gd name="connsiteY8" fmla="*/ 671495 h 1745262"/>
                <a:gd name="connsiteX9" fmla="*/ 588421 w 1170491"/>
                <a:gd name="connsiteY9" fmla="*/ 580980 h 1745262"/>
                <a:gd name="connsiteX10" fmla="*/ 446738 w 1170491"/>
                <a:gd name="connsiteY10" fmla="*/ 649695 h 1745262"/>
                <a:gd name="connsiteX11" fmla="*/ 441470 w 1170491"/>
                <a:gd name="connsiteY11" fmla="*/ 658464 h 1745262"/>
                <a:gd name="connsiteX12" fmla="*/ 775453 w 1170491"/>
                <a:gd name="connsiteY12" fmla="*/ 739852 h 1745262"/>
                <a:gd name="connsiteX13" fmla="*/ 588421 w 1170491"/>
                <a:gd name="connsiteY13" fmla="*/ 580980 h 1745262"/>
                <a:gd name="connsiteX14" fmla="*/ 533817 w 1170491"/>
                <a:gd name="connsiteY14" fmla="*/ 0 h 1745262"/>
                <a:gd name="connsiteX15" fmla="*/ 703525 w 1170491"/>
                <a:gd name="connsiteY15" fmla="*/ 147127 h 1745262"/>
                <a:gd name="connsiteX16" fmla="*/ 562024 w 1170491"/>
                <a:gd name="connsiteY16" fmla="*/ 352718 h 1745262"/>
                <a:gd name="connsiteX17" fmla="*/ 701713 w 1170491"/>
                <a:gd name="connsiteY17" fmla="*/ 149764 h 1745262"/>
                <a:gd name="connsiteX18" fmla="*/ 920515 w 1170491"/>
                <a:gd name="connsiteY18" fmla="*/ 317877 h 1745262"/>
                <a:gd name="connsiteX19" fmla="*/ 910716 w 1170491"/>
                <a:gd name="connsiteY19" fmla="*/ 366417 h 1745262"/>
                <a:gd name="connsiteX20" fmla="*/ 920515 w 1170491"/>
                <a:gd name="connsiteY20" fmla="*/ 366418 h 1745262"/>
                <a:gd name="connsiteX21" fmla="*/ 920515 w 1170491"/>
                <a:gd name="connsiteY21" fmla="*/ 371433 h 1745262"/>
                <a:gd name="connsiteX22" fmla="*/ 1056877 w 1170491"/>
                <a:gd name="connsiteY22" fmla="*/ 525101 h 1745262"/>
                <a:gd name="connsiteX23" fmla="*/ 1047351 w 1170491"/>
                <a:gd name="connsiteY23" fmla="*/ 572282 h 1745262"/>
                <a:gd name="connsiteX24" fmla="*/ 1170491 w 1170491"/>
                <a:gd name="connsiteY24" fmla="*/ 756650 h 1745262"/>
                <a:gd name="connsiteX25" fmla="*/ 1127569 w 1170491"/>
                <a:gd name="connsiteY25" fmla="*/ 878235 h 1745262"/>
                <a:gd name="connsiteX26" fmla="*/ 954678 w 1170491"/>
                <a:gd name="connsiteY26" fmla="*/ 939840 h 1745262"/>
                <a:gd name="connsiteX27" fmla="*/ 944987 w 1170491"/>
                <a:gd name="connsiteY27" fmla="*/ 936938 h 1745262"/>
                <a:gd name="connsiteX28" fmla="*/ 1106672 w 1170491"/>
                <a:gd name="connsiteY28" fmla="*/ 911837 h 1745262"/>
                <a:gd name="connsiteX29" fmla="*/ 1153258 w 1170491"/>
                <a:gd name="connsiteY29" fmla="*/ 1069421 h 1745262"/>
                <a:gd name="connsiteX30" fmla="*/ 981133 w 1170491"/>
                <a:gd name="connsiteY30" fmla="*/ 1223220 h 1745262"/>
                <a:gd name="connsiteX31" fmla="*/ 777272 w 1170491"/>
                <a:gd name="connsiteY31" fmla="*/ 1134408 h 1745262"/>
                <a:gd name="connsiteX32" fmla="*/ 810210 w 1170491"/>
                <a:gd name="connsiteY32" fmla="*/ 1096167 h 1745262"/>
                <a:gd name="connsiteX33" fmla="*/ 806195 w 1170491"/>
                <a:gd name="connsiteY33" fmla="*/ 964175 h 1745262"/>
                <a:gd name="connsiteX34" fmla="*/ 787267 w 1170491"/>
                <a:gd name="connsiteY34" fmla="*/ 975103 h 1745262"/>
                <a:gd name="connsiteX35" fmla="*/ 791333 w 1170491"/>
                <a:gd name="connsiteY35" fmla="*/ 1085110 h 1745262"/>
                <a:gd name="connsiteX36" fmla="*/ 763385 w 1170491"/>
                <a:gd name="connsiteY36" fmla="*/ 1114320 h 1745262"/>
                <a:gd name="connsiteX37" fmla="*/ 744063 w 1170491"/>
                <a:gd name="connsiteY37" fmla="*/ 1119497 h 1745262"/>
                <a:gd name="connsiteX38" fmla="*/ 747716 w 1170491"/>
                <a:gd name="connsiteY38" fmla="*/ 1128718 h 1745262"/>
                <a:gd name="connsiteX39" fmla="*/ 693327 w 1170491"/>
                <a:gd name="connsiteY39" fmla="*/ 1140344 h 1745262"/>
                <a:gd name="connsiteX40" fmla="*/ 601213 w 1170491"/>
                <a:gd name="connsiteY40" fmla="*/ 1080185 h 1745262"/>
                <a:gd name="connsiteX41" fmla="*/ 582082 w 1170491"/>
                <a:gd name="connsiteY41" fmla="*/ 1090754 h 1745262"/>
                <a:gd name="connsiteX42" fmla="*/ 693051 w 1170491"/>
                <a:gd name="connsiteY42" fmla="*/ 1162221 h 1745262"/>
                <a:gd name="connsiteX43" fmla="*/ 787754 w 1170491"/>
                <a:gd name="connsiteY43" fmla="*/ 1135031 h 1745262"/>
                <a:gd name="connsiteX44" fmla="*/ 981519 w 1170491"/>
                <a:gd name="connsiteY44" fmla="*/ 1217010 h 1745262"/>
                <a:gd name="connsiteX45" fmla="*/ 1004488 w 1170491"/>
                <a:gd name="connsiteY45" fmla="*/ 1315531 h 1745262"/>
                <a:gd name="connsiteX46" fmla="*/ 920375 w 1170491"/>
                <a:gd name="connsiteY46" fmla="*/ 1473506 h 1745262"/>
                <a:gd name="connsiteX47" fmla="*/ 926974 w 1170491"/>
                <a:gd name="connsiteY47" fmla="*/ 1461368 h 1745262"/>
                <a:gd name="connsiteX48" fmla="*/ 766796 w 1170491"/>
                <a:gd name="connsiteY48" fmla="*/ 1371458 h 1745262"/>
                <a:gd name="connsiteX49" fmla="*/ 770306 w 1170491"/>
                <a:gd name="connsiteY49" fmla="*/ 1369309 h 1745262"/>
                <a:gd name="connsiteX50" fmla="*/ 925440 w 1170491"/>
                <a:gd name="connsiteY50" fmla="*/ 1465876 h 1745262"/>
                <a:gd name="connsiteX51" fmla="*/ 774838 w 1170491"/>
                <a:gd name="connsiteY51" fmla="*/ 1628054 h 1745262"/>
                <a:gd name="connsiteX52" fmla="*/ 571751 w 1170491"/>
                <a:gd name="connsiteY52" fmla="*/ 1552195 h 1745262"/>
                <a:gd name="connsiteX53" fmla="*/ 568513 w 1170491"/>
                <a:gd name="connsiteY53" fmla="*/ 1544331 h 1745262"/>
                <a:gd name="connsiteX54" fmla="*/ 692296 w 1170491"/>
                <a:gd name="connsiteY54" fmla="*/ 1632143 h 1745262"/>
                <a:gd name="connsiteX55" fmla="*/ 533818 w 1170491"/>
                <a:gd name="connsiteY55" fmla="*/ 1745209 h 1745262"/>
                <a:gd name="connsiteX56" fmla="*/ 372301 w 1170491"/>
                <a:gd name="connsiteY56" fmla="*/ 1619888 h 1745262"/>
                <a:gd name="connsiteX57" fmla="*/ 366380 w 1170491"/>
                <a:gd name="connsiteY57" fmla="*/ 1592106 h 1745262"/>
                <a:gd name="connsiteX58" fmla="*/ 250590 w 1170491"/>
                <a:gd name="connsiteY58" fmla="*/ 1443452 h 1745262"/>
                <a:gd name="connsiteX59" fmla="*/ 103455 w 1170491"/>
                <a:gd name="connsiteY59" fmla="*/ 1375108 h 1745262"/>
                <a:gd name="connsiteX60" fmla="*/ 92761 w 1170491"/>
                <a:gd name="connsiteY60" fmla="*/ 1167795 h 1745262"/>
                <a:gd name="connsiteX61" fmla="*/ 305242 w 1170491"/>
                <a:gd name="connsiteY61" fmla="*/ 1125156 h 1745262"/>
                <a:gd name="connsiteX62" fmla="*/ 524987 w 1170491"/>
                <a:gd name="connsiteY62" fmla="*/ 1034051 h 1745262"/>
                <a:gd name="connsiteX63" fmla="*/ 522898 w 1170491"/>
                <a:gd name="connsiteY63" fmla="*/ 1041153 h 1745262"/>
                <a:gd name="connsiteX64" fmla="*/ 326339 w 1170491"/>
                <a:gd name="connsiteY64" fmla="*/ 1128897 h 1745262"/>
                <a:gd name="connsiteX65" fmla="*/ 187801 w 1170491"/>
                <a:gd name="connsiteY65" fmla="*/ 1014840 h 1745262"/>
                <a:gd name="connsiteX66" fmla="*/ 181967 w 1170491"/>
                <a:gd name="connsiteY66" fmla="*/ 1012696 h 1745262"/>
                <a:gd name="connsiteX67" fmla="*/ 305288 w 1170491"/>
                <a:gd name="connsiteY67" fmla="*/ 1123484 h 1745262"/>
                <a:gd name="connsiteX68" fmla="*/ 70961 w 1170491"/>
                <a:gd name="connsiteY68" fmla="*/ 1161909 h 1745262"/>
                <a:gd name="connsiteX69" fmla="*/ 56055 w 1170491"/>
                <a:gd name="connsiteY69" fmla="*/ 1153032 h 1745262"/>
                <a:gd name="connsiteX70" fmla="*/ 44214 w 1170491"/>
                <a:gd name="connsiteY70" fmla="*/ 911953 h 1745262"/>
                <a:gd name="connsiteX71" fmla="*/ 84073 w 1170491"/>
                <a:gd name="connsiteY71" fmla="*/ 882569 h 1745262"/>
                <a:gd name="connsiteX72" fmla="*/ 76811 w 1170491"/>
                <a:gd name="connsiteY72" fmla="*/ 875989 h 1745262"/>
                <a:gd name="connsiteX73" fmla="*/ 80179 w 1170491"/>
                <a:gd name="connsiteY73" fmla="*/ 872273 h 1745262"/>
                <a:gd name="connsiteX74" fmla="*/ 82340 w 1170491"/>
                <a:gd name="connsiteY74" fmla="*/ 666836 h 1745262"/>
                <a:gd name="connsiteX75" fmla="*/ 121082 w 1170491"/>
                <a:gd name="connsiteY75" fmla="*/ 638275 h 1745262"/>
                <a:gd name="connsiteX76" fmla="*/ 143619 w 1170491"/>
                <a:gd name="connsiteY76" fmla="*/ 394472 h 1745262"/>
                <a:gd name="connsiteX77" fmla="*/ 326831 w 1170491"/>
                <a:gd name="connsiteY77" fmla="*/ 359290 h 1745262"/>
                <a:gd name="connsiteX78" fmla="*/ 321111 w 1170491"/>
                <a:gd name="connsiteY78" fmla="*/ 357014 h 1745262"/>
                <a:gd name="connsiteX79" fmla="*/ 141180 w 1170491"/>
                <a:gd name="connsiteY79" fmla="*/ 399723 h 1745262"/>
                <a:gd name="connsiteX80" fmla="*/ 106816 w 1170491"/>
                <a:gd name="connsiteY80" fmla="*/ 291518 h 1745262"/>
                <a:gd name="connsiteX81" fmla="*/ 326327 w 1170491"/>
                <a:gd name="connsiteY81" fmla="*/ 72008 h 1745262"/>
                <a:gd name="connsiteX82" fmla="*/ 394659 w 1170491"/>
                <a:gd name="connsiteY82" fmla="*/ 83948 h 1745262"/>
                <a:gd name="connsiteX83" fmla="*/ 533817 w 1170491"/>
                <a:gd name="connsiteY83" fmla="*/ 0 h 1745262"/>
                <a:gd name="connsiteX0" fmla="*/ 429221 w 1170491"/>
                <a:gd name="connsiteY0" fmla="*/ 671495 h 1745262"/>
                <a:gd name="connsiteX1" fmla="*/ 388917 w 1170491"/>
                <a:gd name="connsiteY1" fmla="*/ 672439 h 1745262"/>
                <a:gd name="connsiteX2" fmla="*/ 336101 w 1170491"/>
                <a:gd name="connsiteY2" fmla="*/ 687858 h 1745262"/>
                <a:gd name="connsiteX3" fmla="*/ 339124 w 1170491"/>
                <a:gd name="connsiteY3" fmla="*/ 690701 h 1745262"/>
                <a:gd name="connsiteX4" fmla="*/ 543349 w 1170491"/>
                <a:gd name="connsiteY4" fmla="*/ 726582 h 1745262"/>
                <a:gd name="connsiteX5" fmla="*/ 596580 w 1170491"/>
                <a:gd name="connsiteY5" fmla="*/ 916786 h 1745262"/>
                <a:gd name="connsiteX6" fmla="*/ 593243 w 1170491"/>
                <a:gd name="connsiteY6" fmla="*/ 915886 h 1745262"/>
                <a:gd name="connsiteX7" fmla="*/ 542821 w 1170491"/>
                <a:gd name="connsiteY7" fmla="*/ 727914 h 1745262"/>
                <a:gd name="connsiteX8" fmla="*/ 429221 w 1170491"/>
                <a:gd name="connsiteY8" fmla="*/ 671495 h 1745262"/>
                <a:gd name="connsiteX9" fmla="*/ 588421 w 1170491"/>
                <a:gd name="connsiteY9" fmla="*/ 580980 h 1745262"/>
                <a:gd name="connsiteX10" fmla="*/ 446738 w 1170491"/>
                <a:gd name="connsiteY10" fmla="*/ 649695 h 1745262"/>
                <a:gd name="connsiteX11" fmla="*/ 437463 w 1170491"/>
                <a:gd name="connsiteY11" fmla="*/ 667842 h 1745262"/>
                <a:gd name="connsiteX12" fmla="*/ 775453 w 1170491"/>
                <a:gd name="connsiteY12" fmla="*/ 739852 h 1745262"/>
                <a:gd name="connsiteX13" fmla="*/ 588421 w 1170491"/>
                <a:gd name="connsiteY13" fmla="*/ 580980 h 1745262"/>
                <a:gd name="connsiteX14" fmla="*/ 533817 w 1170491"/>
                <a:gd name="connsiteY14" fmla="*/ 0 h 1745262"/>
                <a:gd name="connsiteX15" fmla="*/ 703525 w 1170491"/>
                <a:gd name="connsiteY15" fmla="*/ 147127 h 1745262"/>
                <a:gd name="connsiteX16" fmla="*/ 562024 w 1170491"/>
                <a:gd name="connsiteY16" fmla="*/ 352718 h 1745262"/>
                <a:gd name="connsiteX17" fmla="*/ 701713 w 1170491"/>
                <a:gd name="connsiteY17" fmla="*/ 149764 h 1745262"/>
                <a:gd name="connsiteX18" fmla="*/ 920515 w 1170491"/>
                <a:gd name="connsiteY18" fmla="*/ 317877 h 1745262"/>
                <a:gd name="connsiteX19" fmla="*/ 910716 w 1170491"/>
                <a:gd name="connsiteY19" fmla="*/ 366417 h 1745262"/>
                <a:gd name="connsiteX20" fmla="*/ 920515 w 1170491"/>
                <a:gd name="connsiteY20" fmla="*/ 366418 h 1745262"/>
                <a:gd name="connsiteX21" fmla="*/ 920515 w 1170491"/>
                <a:gd name="connsiteY21" fmla="*/ 371433 h 1745262"/>
                <a:gd name="connsiteX22" fmla="*/ 1056877 w 1170491"/>
                <a:gd name="connsiteY22" fmla="*/ 525101 h 1745262"/>
                <a:gd name="connsiteX23" fmla="*/ 1047351 w 1170491"/>
                <a:gd name="connsiteY23" fmla="*/ 572282 h 1745262"/>
                <a:gd name="connsiteX24" fmla="*/ 1170491 w 1170491"/>
                <a:gd name="connsiteY24" fmla="*/ 756650 h 1745262"/>
                <a:gd name="connsiteX25" fmla="*/ 1127569 w 1170491"/>
                <a:gd name="connsiteY25" fmla="*/ 878235 h 1745262"/>
                <a:gd name="connsiteX26" fmla="*/ 954678 w 1170491"/>
                <a:gd name="connsiteY26" fmla="*/ 939840 h 1745262"/>
                <a:gd name="connsiteX27" fmla="*/ 944987 w 1170491"/>
                <a:gd name="connsiteY27" fmla="*/ 936938 h 1745262"/>
                <a:gd name="connsiteX28" fmla="*/ 1106672 w 1170491"/>
                <a:gd name="connsiteY28" fmla="*/ 911837 h 1745262"/>
                <a:gd name="connsiteX29" fmla="*/ 1153258 w 1170491"/>
                <a:gd name="connsiteY29" fmla="*/ 1069421 h 1745262"/>
                <a:gd name="connsiteX30" fmla="*/ 981133 w 1170491"/>
                <a:gd name="connsiteY30" fmla="*/ 1223220 h 1745262"/>
                <a:gd name="connsiteX31" fmla="*/ 777272 w 1170491"/>
                <a:gd name="connsiteY31" fmla="*/ 1134408 h 1745262"/>
                <a:gd name="connsiteX32" fmla="*/ 810210 w 1170491"/>
                <a:gd name="connsiteY32" fmla="*/ 1096167 h 1745262"/>
                <a:gd name="connsiteX33" fmla="*/ 806195 w 1170491"/>
                <a:gd name="connsiteY33" fmla="*/ 964175 h 1745262"/>
                <a:gd name="connsiteX34" fmla="*/ 787267 w 1170491"/>
                <a:gd name="connsiteY34" fmla="*/ 975103 h 1745262"/>
                <a:gd name="connsiteX35" fmla="*/ 791333 w 1170491"/>
                <a:gd name="connsiteY35" fmla="*/ 1085110 h 1745262"/>
                <a:gd name="connsiteX36" fmla="*/ 763385 w 1170491"/>
                <a:gd name="connsiteY36" fmla="*/ 1114320 h 1745262"/>
                <a:gd name="connsiteX37" fmla="*/ 744063 w 1170491"/>
                <a:gd name="connsiteY37" fmla="*/ 1119497 h 1745262"/>
                <a:gd name="connsiteX38" fmla="*/ 747716 w 1170491"/>
                <a:gd name="connsiteY38" fmla="*/ 1128718 h 1745262"/>
                <a:gd name="connsiteX39" fmla="*/ 693327 w 1170491"/>
                <a:gd name="connsiteY39" fmla="*/ 1140344 h 1745262"/>
                <a:gd name="connsiteX40" fmla="*/ 601213 w 1170491"/>
                <a:gd name="connsiteY40" fmla="*/ 1080185 h 1745262"/>
                <a:gd name="connsiteX41" fmla="*/ 582082 w 1170491"/>
                <a:gd name="connsiteY41" fmla="*/ 1090754 h 1745262"/>
                <a:gd name="connsiteX42" fmla="*/ 693051 w 1170491"/>
                <a:gd name="connsiteY42" fmla="*/ 1162221 h 1745262"/>
                <a:gd name="connsiteX43" fmla="*/ 787754 w 1170491"/>
                <a:gd name="connsiteY43" fmla="*/ 1135031 h 1745262"/>
                <a:gd name="connsiteX44" fmla="*/ 981519 w 1170491"/>
                <a:gd name="connsiteY44" fmla="*/ 1217010 h 1745262"/>
                <a:gd name="connsiteX45" fmla="*/ 1004488 w 1170491"/>
                <a:gd name="connsiteY45" fmla="*/ 1315531 h 1745262"/>
                <a:gd name="connsiteX46" fmla="*/ 920375 w 1170491"/>
                <a:gd name="connsiteY46" fmla="*/ 1473506 h 1745262"/>
                <a:gd name="connsiteX47" fmla="*/ 926974 w 1170491"/>
                <a:gd name="connsiteY47" fmla="*/ 1461368 h 1745262"/>
                <a:gd name="connsiteX48" fmla="*/ 766796 w 1170491"/>
                <a:gd name="connsiteY48" fmla="*/ 1371458 h 1745262"/>
                <a:gd name="connsiteX49" fmla="*/ 770306 w 1170491"/>
                <a:gd name="connsiteY49" fmla="*/ 1369309 h 1745262"/>
                <a:gd name="connsiteX50" fmla="*/ 925440 w 1170491"/>
                <a:gd name="connsiteY50" fmla="*/ 1465876 h 1745262"/>
                <a:gd name="connsiteX51" fmla="*/ 774838 w 1170491"/>
                <a:gd name="connsiteY51" fmla="*/ 1628054 h 1745262"/>
                <a:gd name="connsiteX52" fmla="*/ 571751 w 1170491"/>
                <a:gd name="connsiteY52" fmla="*/ 1552195 h 1745262"/>
                <a:gd name="connsiteX53" fmla="*/ 568513 w 1170491"/>
                <a:gd name="connsiteY53" fmla="*/ 1544331 h 1745262"/>
                <a:gd name="connsiteX54" fmla="*/ 692296 w 1170491"/>
                <a:gd name="connsiteY54" fmla="*/ 1632143 h 1745262"/>
                <a:gd name="connsiteX55" fmla="*/ 533818 w 1170491"/>
                <a:gd name="connsiteY55" fmla="*/ 1745209 h 1745262"/>
                <a:gd name="connsiteX56" fmla="*/ 372301 w 1170491"/>
                <a:gd name="connsiteY56" fmla="*/ 1619888 h 1745262"/>
                <a:gd name="connsiteX57" fmla="*/ 366380 w 1170491"/>
                <a:gd name="connsiteY57" fmla="*/ 1592106 h 1745262"/>
                <a:gd name="connsiteX58" fmla="*/ 250590 w 1170491"/>
                <a:gd name="connsiteY58" fmla="*/ 1443452 h 1745262"/>
                <a:gd name="connsiteX59" fmla="*/ 103455 w 1170491"/>
                <a:gd name="connsiteY59" fmla="*/ 1375108 h 1745262"/>
                <a:gd name="connsiteX60" fmla="*/ 92761 w 1170491"/>
                <a:gd name="connsiteY60" fmla="*/ 1167795 h 1745262"/>
                <a:gd name="connsiteX61" fmla="*/ 305242 w 1170491"/>
                <a:gd name="connsiteY61" fmla="*/ 1125156 h 1745262"/>
                <a:gd name="connsiteX62" fmla="*/ 524987 w 1170491"/>
                <a:gd name="connsiteY62" fmla="*/ 1034051 h 1745262"/>
                <a:gd name="connsiteX63" fmla="*/ 522898 w 1170491"/>
                <a:gd name="connsiteY63" fmla="*/ 1041153 h 1745262"/>
                <a:gd name="connsiteX64" fmla="*/ 326339 w 1170491"/>
                <a:gd name="connsiteY64" fmla="*/ 1128897 h 1745262"/>
                <a:gd name="connsiteX65" fmla="*/ 187801 w 1170491"/>
                <a:gd name="connsiteY65" fmla="*/ 1014840 h 1745262"/>
                <a:gd name="connsiteX66" fmla="*/ 181967 w 1170491"/>
                <a:gd name="connsiteY66" fmla="*/ 1012696 h 1745262"/>
                <a:gd name="connsiteX67" fmla="*/ 305288 w 1170491"/>
                <a:gd name="connsiteY67" fmla="*/ 1123484 h 1745262"/>
                <a:gd name="connsiteX68" fmla="*/ 70961 w 1170491"/>
                <a:gd name="connsiteY68" fmla="*/ 1161909 h 1745262"/>
                <a:gd name="connsiteX69" fmla="*/ 56055 w 1170491"/>
                <a:gd name="connsiteY69" fmla="*/ 1153032 h 1745262"/>
                <a:gd name="connsiteX70" fmla="*/ 44214 w 1170491"/>
                <a:gd name="connsiteY70" fmla="*/ 911953 h 1745262"/>
                <a:gd name="connsiteX71" fmla="*/ 84073 w 1170491"/>
                <a:gd name="connsiteY71" fmla="*/ 882569 h 1745262"/>
                <a:gd name="connsiteX72" fmla="*/ 76811 w 1170491"/>
                <a:gd name="connsiteY72" fmla="*/ 875989 h 1745262"/>
                <a:gd name="connsiteX73" fmla="*/ 80179 w 1170491"/>
                <a:gd name="connsiteY73" fmla="*/ 872273 h 1745262"/>
                <a:gd name="connsiteX74" fmla="*/ 82340 w 1170491"/>
                <a:gd name="connsiteY74" fmla="*/ 666836 h 1745262"/>
                <a:gd name="connsiteX75" fmla="*/ 121082 w 1170491"/>
                <a:gd name="connsiteY75" fmla="*/ 638275 h 1745262"/>
                <a:gd name="connsiteX76" fmla="*/ 143619 w 1170491"/>
                <a:gd name="connsiteY76" fmla="*/ 394472 h 1745262"/>
                <a:gd name="connsiteX77" fmla="*/ 326831 w 1170491"/>
                <a:gd name="connsiteY77" fmla="*/ 359290 h 1745262"/>
                <a:gd name="connsiteX78" fmla="*/ 321111 w 1170491"/>
                <a:gd name="connsiteY78" fmla="*/ 357014 h 1745262"/>
                <a:gd name="connsiteX79" fmla="*/ 141180 w 1170491"/>
                <a:gd name="connsiteY79" fmla="*/ 399723 h 1745262"/>
                <a:gd name="connsiteX80" fmla="*/ 106816 w 1170491"/>
                <a:gd name="connsiteY80" fmla="*/ 291518 h 1745262"/>
                <a:gd name="connsiteX81" fmla="*/ 326327 w 1170491"/>
                <a:gd name="connsiteY81" fmla="*/ 72008 h 1745262"/>
                <a:gd name="connsiteX82" fmla="*/ 394659 w 1170491"/>
                <a:gd name="connsiteY82" fmla="*/ 83948 h 1745262"/>
                <a:gd name="connsiteX83" fmla="*/ 533817 w 1170491"/>
                <a:gd name="connsiteY83" fmla="*/ 0 h 1745262"/>
                <a:gd name="connsiteX0" fmla="*/ 429221 w 1170491"/>
                <a:gd name="connsiteY0" fmla="*/ 671495 h 1745262"/>
                <a:gd name="connsiteX1" fmla="*/ 388917 w 1170491"/>
                <a:gd name="connsiteY1" fmla="*/ 672439 h 1745262"/>
                <a:gd name="connsiteX2" fmla="*/ 336101 w 1170491"/>
                <a:gd name="connsiteY2" fmla="*/ 687858 h 1745262"/>
                <a:gd name="connsiteX3" fmla="*/ 339124 w 1170491"/>
                <a:gd name="connsiteY3" fmla="*/ 690701 h 1745262"/>
                <a:gd name="connsiteX4" fmla="*/ 543349 w 1170491"/>
                <a:gd name="connsiteY4" fmla="*/ 726582 h 1745262"/>
                <a:gd name="connsiteX5" fmla="*/ 596580 w 1170491"/>
                <a:gd name="connsiteY5" fmla="*/ 916786 h 1745262"/>
                <a:gd name="connsiteX6" fmla="*/ 593243 w 1170491"/>
                <a:gd name="connsiteY6" fmla="*/ 915886 h 1745262"/>
                <a:gd name="connsiteX7" fmla="*/ 542821 w 1170491"/>
                <a:gd name="connsiteY7" fmla="*/ 727914 h 1745262"/>
                <a:gd name="connsiteX8" fmla="*/ 429221 w 1170491"/>
                <a:gd name="connsiteY8" fmla="*/ 671495 h 1745262"/>
                <a:gd name="connsiteX9" fmla="*/ 588421 w 1170491"/>
                <a:gd name="connsiteY9" fmla="*/ 580980 h 1745262"/>
                <a:gd name="connsiteX10" fmla="*/ 446738 w 1170491"/>
                <a:gd name="connsiteY10" fmla="*/ 649695 h 1745262"/>
                <a:gd name="connsiteX11" fmla="*/ 441944 w 1170491"/>
                <a:gd name="connsiteY11" fmla="*/ 651124 h 1745262"/>
                <a:gd name="connsiteX12" fmla="*/ 775453 w 1170491"/>
                <a:gd name="connsiteY12" fmla="*/ 739852 h 1745262"/>
                <a:gd name="connsiteX13" fmla="*/ 588421 w 1170491"/>
                <a:gd name="connsiteY13" fmla="*/ 580980 h 1745262"/>
                <a:gd name="connsiteX14" fmla="*/ 533817 w 1170491"/>
                <a:gd name="connsiteY14" fmla="*/ 0 h 1745262"/>
                <a:gd name="connsiteX15" fmla="*/ 703525 w 1170491"/>
                <a:gd name="connsiteY15" fmla="*/ 147127 h 1745262"/>
                <a:gd name="connsiteX16" fmla="*/ 562024 w 1170491"/>
                <a:gd name="connsiteY16" fmla="*/ 352718 h 1745262"/>
                <a:gd name="connsiteX17" fmla="*/ 701713 w 1170491"/>
                <a:gd name="connsiteY17" fmla="*/ 149764 h 1745262"/>
                <a:gd name="connsiteX18" fmla="*/ 920515 w 1170491"/>
                <a:gd name="connsiteY18" fmla="*/ 317877 h 1745262"/>
                <a:gd name="connsiteX19" fmla="*/ 910716 w 1170491"/>
                <a:gd name="connsiteY19" fmla="*/ 366417 h 1745262"/>
                <a:gd name="connsiteX20" fmla="*/ 920515 w 1170491"/>
                <a:gd name="connsiteY20" fmla="*/ 366418 h 1745262"/>
                <a:gd name="connsiteX21" fmla="*/ 920515 w 1170491"/>
                <a:gd name="connsiteY21" fmla="*/ 371433 h 1745262"/>
                <a:gd name="connsiteX22" fmla="*/ 1056877 w 1170491"/>
                <a:gd name="connsiteY22" fmla="*/ 525101 h 1745262"/>
                <a:gd name="connsiteX23" fmla="*/ 1047351 w 1170491"/>
                <a:gd name="connsiteY23" fmla="*/ 572282 h 1745262"/>
                <a:gd name="connsiteX24" fmla="*/ 1170491 w 1170491"/>
                <a:gd name="connsiteY24" fmla="*/ 756650 h 1745262"/>
                <a:gd name="connsiteX25" fmla="*/ 1127569 w 1170491"/>
                <a:gd name="connsiteY25" fmla="*/ 878235 h 1745262"/>
                <a:gd name="connsiteX26" fmla="*/ 954678 w 1170491"/>
                <a:gd name="connsiteY26" fmla="*/ 939840 h 1745262"/>
                <a:gd name="connsiteX27" fmla="*/ 944987 w 1170491"/>
                <a:gd name="connsiteY27" fmla="*/ 936938 h 1745262"/>
                <a:gd name="connsiteX28" fmla="*/ 1106672 w 1170491"/>
                <a:gd name="connsiteY28" fmla="*/ 911837 h 1745262"/>
                <a:gd name="connsiteX29" fmla="*/ 1153258 w 1170491"/>
                <a:gd name="connsiteY29" fmla="*/ 1069421 h 1745262"/>
                <a:gd name="connsiteX30" fmla="*/ 981133 w 1170491"/>
                <a:gd name="connsiteY30" fmla="*/ 1223220 h 1745262"/>
                <a:gd name="connsiteX31" fmla="*/ 777272 w 1170491"/>
                <a:gd name="connsiteY31" fmla="*/ 1134408 h 1745262"/>
                <a:gd name="connsiteX32" fmla="*/ 810210 w 1170491"/>
                <a:gd name="connsiteY32" fmla="*/ 1096167 h 1745262"/>
                <a:gd name="connsiteX33" fmla="*/ 806195 w 1170491"/>
                <a:gd name="connsiteY33" fmla="*/ 964175 h 1745262"/>
                <a:gd name="connsiteX34" fmla="*/ 787267 w 1170491"/>
                <a:gd name="connsiteY34" fmla="*/ 975103 h 1745262"/>
                <a:gd name="connsiteX35" fmla="*/ 791333 w 1170491"/>
                <a:gd name="connsiteY35" fmla="*/ 1085110 h 1745262"/>
                <a:gd name="connsiteX36" fmla="*/ 763385 w 1170491"/>
                <a:gd name="connsiteY36" fmla="*/ 1114320 h 1745262"/>
                <a:gd name="connsiteX37" fmla="*/ 744063 w 1170491"/>
                <a:gd name="connsiteY37" fmla="*/ 1119497 h 1745262"/>
                <a:gd name="connsiteX38" fmla="*/ 747716 w 1170491"/>
                <a:gd name="connsiteY38" fmla="*/ 1128718 h 1745262"/>
                <a:gd name="connsiteX39" fmla="*/ 693327 w 1170491"/>
                <a:gd name="connsiteY39" fmla="*/ 1140344 h 1745262"/>
                <a:gd name="connsiteX40" fmla="*/ 601213 w 1170491"/>
                <a:gd name="connsiteY40" fmla="*/ 1080185 h 1745262"/>
                <a:gd name="connsiteX41" fmla="*/ 582082 w 1170491"/>
                <a:gd name="connsiteY41" fmla="*/ 1090754 h 1745262"/>
                <a:gd name="connsiteX42" fmla="*/ 693051 w 1170491"/>
                <a:gd name="connsiteY42" fmla="*/ 1162221 h 1745262"/>
                <a:gd name="connsiteX43" fmla="*/ 787754 w 1170491"/>
                <a:gd name="connsiteY43" fmla="*/ 1135031 h 1745262"/>
                <a:gd name="connsiteX44" fmla="*/ 981519 w 1170491"/>
                <a:gd name="connsiteY44" fmla="*/ 1217010 h 1745262"/>
                <a:gd name="connsiteX45" fmla="*/ 1004488 w 1170491"/>
                <a:gd name="connsiteY45" fmla="*/ 1315531 h 1745262"/>
                <a:gd name="connsiteX46" fmla="*/ 920375 w 1170491"/>
                <a:gd name="connsiteY46" fmla="*/ 1473506 h 1745262"/>
                <a:gd name="connsiteX47" fmla="*/ 926974 w 1170491"/>
                <a:gd name="connsiteY47" fmla="*/ 1461368 h 1745262"/>
                <a:gd name="connsiteX48" fmla="*/ 766796 w 1170491"/>
                <a:gd name="connsiteY48" fmla="*/ 1371458 h 1745262"/>
                <a:gd name="connsiteX49" fmla="*/ 770306 w 1170491"/>
                <a:gd name="connsiteY49" fmla="*/ 1369309 h 1745262"/>
                <a:gd name="connsiteX50" fmla="*/ 925440 w 1170491"/>
                <a:gd name="connsiteY50" fmla="*/ 1465876 h 1745262"/>
                <a:gd name="connsiteX51" fmla="*/ 774838 w 1170491"/>
                <a:gd name="connsiteY51" fmla="*/ 1628054 h 1745262"/>
                <a:gd name="connsiteX52" fmla="*/ 571751 w 1170491"/>
                <a:gd name="connsiteY52" fmla="*/ 1552195 h 1745262"/>
                <a:gd name="connsiteX53" fmla="*/ 568513 w 1170491"/>
                <a:gd name="connsiteY53" fmla="*/ 1544331 h 1745262"/>
                <a:gd name="connsiteX54" fmla="*/ 692296 w 1170491"/>
                <a:gd name="connsiteY54" fmla="*/ 1632143 h 1745262"/>
                <a:gd name="connsiteX55" fmla="*/ 533818 w 1170491"/>
                <a:gd name="connsiteY55" fmla="*/ 1745209 h 1745262"/>
                <a:gd name="connsiteX56" fmla="*/ 372301 w 1170491"/>
                <a:gd name="connsiteY56" fmla="*/ 1619888 h 1745262"/>
                <a:gd name="connsiteX57" fmla="*/ 366380 w 1170491"/>
                <a:gd name="connsiteY57" fmla="*/ 1592106 h 1745262"/>
                <a:gd name="connsiteX58" fmla="*/ 250590 w 1170491"/>
                <a:gd name="connsiteY58" fmla="*/ 1443452 h 1745262"/>
                <a:gd name="connsiteX59" fmla="*/ 103455 w 1170491"/>
                <a:gd name="connsiteY59" fmla="*/ 1375108 h 1745262"/>
                <a:gd name="connsiteX60" fmla="*/ 92761 w 1170491"/>
                <a:gd name="connsiteY60" fmla="*/ 1167795 h 1745262"/>
                <a:gd name="connsiteX61" fmla="*/ 305242 w 1170491"/>
                <a:gd name="connsiteY61" fmla="*/ 1125156 h 1745262"/>
                <a:gd name="connsiteX62" fmla="*/ 524987 w 1170491"/>
                <a:gd name="connsiteY62" fmla="*/ 1034051 h 1745262"/>
                <a:gd name="connsiteX63" fmla="*/ 522898 w 1170491"/>
                <a:gd name="connsiteY63" fmla="*/ 1041153 h 1745262"/>
                <a:gd name="connsiteX64" fmla="*/ 326339 w 1170491"/>
                <a:gd name="connsiteY64" fmla="*/ 1128897 h 1745262"/>
                <a:gd name="connsiteX65" fmla="*/ 187801 w 1170491"/>
                <a:gd name="connsiteY65" fmla="*/ 1014840 h 1745262"/>
                <a:gd name="connsiteX66" fmla="*/ 181967 w 1170491"/>
                <a:gd name="connsiteY66" fmla="*/ 1012696 h 1745262"/>
                <a:gd name="connsiteX67" fmla="*/ 305288 w 1170491"/>
                <a:gd name="connsiteY67" fmla="*/ 1123484 h 1745262"/>
                <a:gd name="connsiteX68" fmla="*/ 70961 w 1170491"/>
                <a:gd name="connsiteY68" fmla="*/ 1161909 h 1745262"/>
                <a:gd name="connsiteX69" fmla="*/ 56055 w 1170491"/>
                <a:gd name="connsiteY69" fmla="*/ 1153032 h 1745262"/>
                <a:gd name="connsiteX70" fmla="*/ 44214 w 1170491"/>
                <a:gd name="connsiteY70" fmla="*/ 911953 h 1745262"/>
                <a:gd name="connsiteX71" fmla="*/ 84073 w 1170491"/>
                <a:gd name="connsiteY71" fmla="*/ 882569 h 1745262"/>
                <a:gd name="connsiteX72" fmla="*/ 76811 w 1170491"/>
                <a:gd name="connsiteY72" fmla="*/ 875989 h 1745262"/>
                <a:gd name="connsiteX73" fmla="*/ 80179 w 1170491"/>
                <a:gd name="connsiteY73" fmla="*/ 872273 h 1745262"/>
                <a:gd name="connsiteX74" fmla="*/ 82340 w 1170491"/>
                <a:gd name="connsiteY74" fmla="*/ 666836 h 1745262"/>
                <a:gd name="connsiteX75" fmla="*/ 121082 w 1170491"/>
                <a:gd name="connsiteY75" fmla="*/ 638275 h 1745262"/>
                <a:gd name="connsiteX76" fmla="*/ 143619 w 1170491"/>
                <a:gd name="connsiteY76" fmla="*/ 394472 h 1745262"/>
                <a:gd name="connsiteX77" fmla="*/ 326831 w 1170491"/>
                <a:gd name="connsiteY77" fmla="*/ 359290 h 1745262"/>
                <a:gd name="connsiteX78" fmla="*/ 321111 w 1170491"/>
                <a:gd name="connsiteY78" fmla="*/ 357014 h 1745262"/>
                <a:gd name="connsiteX79" fmla="*/ 141180 w 1170491"/>
                <a:gd name="connsiteY79" fmla="*/ 399723 h 1745262"/>
                <a:gd name="connsiteX80" fmla="*/ 106816 w 1170491"/>
                <a:gd name="connsiteY80" fmla="*/ 291518 h 1745262"/>
                <a:gd name="connsiteX81" fmla="*/ 326327 w 1170491"/>
                <a:gd name="connsiteY81" fmla="*/ 72008 h 1745262"/>
                <a:gd name="connsiteX82" fmla="*/ 394659 w 1170491"/>
                <a:gd name="connsiteY82" fmla="*/ 83948 h 1745262"/>
                <a:gd name="connsiteX83" fmla="*/ 533817 w 1170491"/>
                <a:gd name="connsiteY83" fmla="*/ 0 h 1745262"/>
                <a:gd name="connsiteX0" fmla="*/ 429221 w 1170491"/>
                <a:gd name="connsiteY0" fmla="*/ 671495 h 1745262"/>
                <a:gd name="connsiteX1" fmla="*/ 388917 w 1170491"/>
                <a:gd name="connsiteY1" fmla="*/ 672439 h 1745262"/>
                <a:gd name="connsiteX2" fmla="*/ 336101 w 1170491"/>
                <a:gd name="connsiteY2" fmla="*/ 687858 h 1745262"/>
                <a:gd name="connsiteX3" fmla="*/ 339124 w 1170491"/>
                <a:gd name="connsiteY3" fmla="*/ 690701 h 1745262"/>
                <a:gd name="connsiteX4" fmla="*/ 543349 w 1170491"/>
                <a:gd name="connsiteY4" fmla="*/ 726582 h 1745262"/>
                <a:gd name="connsiteX5" fmla="*/ 596580 w 1170491"/>
                <a:gd name="connsiteY5" fmla="*/ 916786 h 1745262"/>
                <a:gd name="connsiteX6" fmla="*/ 593243 w 1170491"/>
                <a:gd name="connsiteY6" fmla="*/ 915886 h 1745262"/>
                <a:gd name="connsiteX7" fmla="*/ 542821 w 1170491"/>
                <a:gd name="connsiteY7" fmla="*/ 727914 h 1745262"/>
                <a:gd name="connsiteX8" fmla="*/ 429221 w 1170491"/>
                <a:gd name="connsiteY8" fmla="*/ 671495 h 1745262"/>
                <a:gd name="connsiteX9" fmla="*/ 588421 w 1170491"/>
                <a:gd name="connsiteY9" fmla="*/ 580980 h 1745262"/>
                <a:gd name="connsiteX10" fmla="*/ 446738 w 1170491"/>
                <a:gd name="connsiteY10" fmla="*/ 649695 h 1745262"/>
                <a:gd name="connsiteX11" fmla="*/ 441944 w 1170491"/>
                <a:gd name="connsiteY11" fmla="*/ 651124 h 1745262"/>
                <a:gd name="connsiteX12" fmla="*/ 775453 w 1170491"/>
                <a:gd name="connsiteY12" fmla="*/ 739852 h 1745262"/>
                <a:gd name="connsiteX13" fmla="*/ 588421 w 1170491"/>
                <a:gd name="connsiteY13" fmla="*/ 580980 h 1745262"/>
                <a:gd name="connsiteX14" fmla="*/ 533817 w 1170491"/>
                <a:gd name="connsiteY14" fmla="*/ 0 h 1745262"/>
                <a:gd name="connsiteX15" fmla="*/ 703525 w 1170491"/>
                <a:gd name="connsiteY15" fmla="*/ 147127 h 1745262"/>
                <a:gd name="connsiteX16" fmla="*/ 562024 w 1170491"/>
                <a:gd name="connsiteY16" fmla="*/ 352718 h 1745262"/>
                <a:gd name="connsiteX17" fmla="*/ 701713 w 1170491"/>
                <a:gd name="connsiteY17" fmla="*/ 149764 h 1745262"/>
                <a:gd name="connsiteX18" fmla="*/ 920515 w 1170491"/>
                <a:gd name="connsiteY18" fmla="*/ 317877 h 1745262"/>
                <a:gd name="connsiteX19" fmla="*/ 910716 w 1170491"/>
                <a:gd name="connsiteY19" fmla="*/ 366417 h 1745262"/>
                <a:gd name="connsiteX20" fmla="*/ 920515 w 1170491"/>
                <a:gd name="connsiteY20" fmla="*/ 366418 h 1745262"/>
                <a:gd name="connsiteX21" fmla="*/ 920515 w 1170491"/>
                <a:gd name="connsiteY21" fmla="*/ 371433 h 1745262"/>
                <a:gd name="connsiteX22" fmla="*/ 1056877 w 1170491"/>
                <a:gd name="connsiteY22" fmla="*/ 525101 h 1745262"/>
                <a:gd name="connsiteX23" fmla="*/ 1047351 w 1170491"/>
                <a:gd name="connsiteY23" fmla="*/ 572282 h 1745262"/>
                <a:gd name="connsiteX24" fmla="*/ 1170491 w 1170491"/>
                <a:gd name="connsiteY24" fmla="*/ 756650 h 1745262"/>
                <a:gd name="connsiteX25" fmla="*/ 1127569 w 1170491"/>
                <a:gd name="connsiteY25" fmla="*/ 878235 h 1745262"/>
                <a:gd name="connsiteX26" fmla="*/ 954678 w 1170491"/>
                <a:gd name="connsiteY26" fmla="*/ 939840 h 1745262"/>
                <a:gd name="connsiteX27" fmla="*/ 944987 w 1170491"/>
                <a:gd name="connsiteY27" fmla="*/ 936938 h 1745262"/>
                <a:gd name="connsiteX28" fmla="*/ 1106672 w 1170491"/>
                <a:gd name="connsiteY28" fmla="*/ 911837 h 1745262"/>
                <a:gd name="connsiteX29" fmla="*/ 1153258 w 1170491"/>
                <a:gd name="connsiteY29" fmla="*/ 1069421 h 1745262"/>
                <a:gd name="connsiteX30" fmla="*/ 981133 w 1170491"/>
                <a:gd name="connsiteY30" fmla="*/ 1223220 h 1745262"/>
                <a:gd name="connsiteX31" fmla="*/ 777272 w 1170491"/>
                <a:gd name="connsiteY31" fmla="*/ 1134408 h 1745262"/>
                <a:gd name="connsiteX32" fmla="*/ 810210 w 1170491"/>
                <a:gd name="connsiteY32" fmla="*/ 1096167 h 1745262"/>
                <a:gd name="connsiteX33" fmla="*/ 806195 w 1170491"/>
                <a:gd name="connsiteY33" fmla="*/ 964175 h 1745262"/>
                <a:gd name="connsiteX34" fmla="*/ 806699 w 1170491"/>
                <a:gd name="connsiteY34" fmla="*/ 963884 h 1745262"/>
                <a:gd name="connsiteX35" fmla="*/ 791333 w 1170491"/>
                <a:gd name="connsiteY35" fmla="*/ 1085110 h 1745262"/>
                <a:gd name="connsiteX36" fmla="*/ 763385 w 1170491"/>
                <a:gd name="connsiteY36" fmla="*/ 1114320 h 1745262"/>
                <a:gd name="connsiteX37" fmla="*/ 744063 w 1170491"/>
                <a:gd name="connsiteY37" fmla="*/ 1119497 h 1745262"/>
                <a:gd name="connsiteX38" fmla="*/ 747716 w 1170491"/>
                <a:gd name="connsiteY38" fmla="*/ 1128718 h 1745262"/>
                <a:gd name="connsiteX39" fmla="*/ 693327 w 1170491"/>
                <a:gd name="connsiteY39" fmla="*/ 1140344 h 1745262"/>
                <a:gd name="connsiteX40" fmla="*/ 601213 w 1170491"/>
                <a:gd name="connsiteY40" fmla="*/ 1080185 h 1745262"/>
                <a:gd name="connsiteX41" fmla="*/ 582082 w 1170491"/>
                <a:gd name="connsiteY41" fmla="*/ 1090754 h 1745262"/>
                <a:gd name="connsiteX42" fmla="*/ 693051 w 1170491"/>
                <a:gd name="connsiteY42" fmla="*/ 1162221 h 1745262"/>
                <a:gd name="connsiteX43" fmla="*/ 787754 w 1170491"/>
                <a:gd name="connsiteY43" fmla="*/ 1135031 h 1745262"/>
                <a:gd name="connsiteX44" fmla="*/ 981519 w 1170491"/>
                <a:gd name="connsiteY44" fmla="*/ 1217010 h 1745262"/>
                <a:gd name="connsiteX45" fmla="*/ 1004488 w 1170491"/>
                <a:gd name="connsiteY45" fmla="*/ 1315531 h 1745262"/>
                <a:gd name="connsiteX46" fmla="*/ 920375 w 1170491"/>
                <a:gd name="connsiteY46" fmla="*/ 1473506 h 1745262"/>
                <a:gd name="connsiteX47" fmla="*/ 926974 w 1170491"/>
                <a:gd name="connsiteY47" fmla="*/ 1461368 h 1745262"/>
                <a:gd name="connsiteX48" fmla="*/ 766796 w 1170491"/>
                <a:gd name="connsiteY48" fmla="*/ 1371458 h 1745262"/>
                <a:gd name="connsiteX49" fmla="*/ 770306 w 1170491"/>
                <a:gd name="connsiteY49" fmla="*/ 1369309 h 1745262"/>
                <a:gd name="connsiteX50" fmla="*/ 925440 w 1170491"/>
                <a:gd name="connsiteY50" fmla="*/ 1465876 h 1745262"/>
                <a:gd name="connsiteX51" fmla="*/ 774838 w 1170491"/>
                <a:gd name="connsiteY51" fmla="*/ 1628054 h 1745262"/>
                <a:gd name="connsiteX52" fmla="*/ 571751 w 1170491"/>
                <a:gd name="connsiteY52" fmla="*/ 1552195 h 1745262"/>
                <a:gd name="connsiteX53" fmla="*/ 568513 w 1170491"/>
                <a:gd name="connsiteY53" fmla="*/ 1544331 h 1745262"/>
                <a:gd name="connsiteX54" fmla="*/ 692296 w 1170491"/>
                <a:gd name="connsiteY54" fmla="*/ 1632143 h 1745262"/>
                <a:gd name="connsiteX55" fmla="*/ 533818 w 1170491"/>
                <a:gd name="connsiteY55" fmla="*/ 1745209 h 1745262"/>
                <a:gd name="connsiteX56" fmla="*/ 372301 w 1170491"/>
                <a:gd name="connsiteY56" fmla="*/ 1619888 h 1745262"/>
                <a:gd name="connsiteX57" fmla="*/ 366380 w 1170491"/>
                <a:gd name="connsiteY57" fmla="*/ 1592106 h 1745262"/>
                <a:gd name="connsiteX58" fmla="*/ 250590 w 1170491"/>
                <a:gd name="connsiteY58" fmla="*/ 1443452 h 1745262"/>
                <a:gd name="connsiteX59" fmla="*/ 103455 w 1170491"/>
                <a:gd name="connsiteY59" fmla="*/ 1375108 h 1745262"/>
                <a:gd name="connsiteX60" fmla="*/ 92761 w 1170491"/>
                <a:gd name="connsiteY60" fmla="*/ 1167795 h 1745262"/>
                <a:gd name="connsiteX61" fmla="*/ 305242 w 1170491"/>
                <a:gd name="connsiteY61" fmla="*/ 1125156 h 1745262"/>
                <a:gd name="connsiteX62" fmla="*/ 524987 w 1170491"/>
                <a:gd name="connsiteY62" fmla="*/ 1034051 h 1745262"/>
                <a:gd name="connsiteX63" fmla="*/ 522898 w 1170491"/>
                <a:gd name="connsiteY63" fmla="*/ 1041153 h 1745262"/>
                <a:gd name="connsiteX64" fmla="*/ 326339 w 1170491"/>
                <a:gd name="connsiteY64" fmla="*/ 1128897 h 1745262"/>
                <a:gd name="connsiteX65" fmla="*/ 187801 w 1170491"/>
                <a:gd name="connsiteY65" fmla="*/ 1014840 h 1745262"/>
                <a:gd name="connsiteX66" fmla="*/ 181967 w 1170491"/>
                <a:gd name="connsiteY66" fmla="*/ 1012696 h 1745262"/>
                <a:gd name="connsiteX67" fmla="*/ 305288 w 1170491"/>
                <a:gd name="connsiteY67" fmla="*/ 1123484 h 1745262"/>
                <a:gd name="connsiteX68" fmla="*/ 70961 w 1170491"/>
                <a:gd name="connsiteY68" fmla="*/ 1161909 h 1745262"/>
                <a:gd name="connsiteX69" fmla="*/ 56055 w 1170491"/>
                <a:gd name="connsiteY69" fmla="*/ 1153032 h 1745262"/>
                <a:gd name="connsiteX70" fmla="*/ 44214 w 1170491"/>
                <a:gd name="connsiteY70" fmla="*/ 911953 h 1745262"/>
                <a:gd name="connsiteX71" fmla="*/ 84073 w 1170491"/>
                <a:gd name="connsiteY71" fmla="*/ 882569 h 1745262"/>
                <a:gd name="connsiteX72" fmla="*/ 76811 w 1170491"/>
                <a:gd name="connsiteY72" fmla="*/ 875989 h 1745262"/>
                <a:gd name="connsiteX73" fmla="*/ 80179 w 1170491"/>
                <a:gd name="connsiteY73" fmla="*/ 872273 h 1745262"/>
                <a:gd name="connsiteX74" fmla="*/ 82340 w 1170491"/>
                <a:gd name="connsiteY74" fmla="*/ 666836 h 1745262"/>
                <a:gd name="connsiteX75" fmla="*/ 121082 w 1170491"/>
                <a:gd name="connsiteY75" fmla="*/ 638275 h 1745262"/>
                <a:gd name="connsiteX76" fmla="*/ 143619 w 1170491"/>
                <a:gd name="connsiteY76" fmla="*/ 394472 h 1745262"/>
                <a:gd name="connsiteX77" fmla="*/ 326831 w 1170491"/>
                <a:gd name="connsiteY77" fmla="*/ 359290 h 1745262"/>
                <a:gd name="connsiteX78" fmla="*/ 321111 w 1170491"/>
                <a:gd name="connsiteY78" fmla="*/ 357014 h 1745262"/>
                <a:gd name="connsiteX79" fmla="*/ 141180 w 1170491"/>
                <a:gd name="connsiteY79" fmla="*/ 399723 h 1745262"/>
                <a:gd name="connsiteX80" fmla="*/ 106816 w 1170491"/>
                <a:gd name="connsiteY80" fmla="*/ 291518 h 1745262"/>
                <a:gd name="connsiteX81" fmla="*/ 326327 w 1170491"/>
                <a:gd name="connsiteY81" fmla="*/ 72008 h 1745262"/>
                <a:gd name="connsiteX82" fmla="*/ 394659 w 1170491"/>
                <a:gd name="connsiteY82" fmla="*/ 83948 h 1745262"/>
                <a:gd name="connsiteX83" fmla="*/ 533817 w 1170491"/>
                <a:gd name="connsiteY83" fmla="*/ 0 h 1745262"/>
                <a:gd name="connsiteX0" fmla="*/ 429221 w 1170491"/>
                <a:gd name="connsiteY0" fmla="*/ 671495 h 1745262"/>
                <a:gd name="connsiteX1" fmla="*/ 388917 w 1170491"/>
                <a:gd name="connsiteY1" fmla="*/ 672439 h 1745262"/>
                <a:gd name="connsiteX2" fmla="*/ 336101 w 1170491"/>
                <a:gd name="connsiteY2" fmla="*/ 687858 h 1745262"/>
                <a:gd name="connsiteX3" fmla="*/ 339124 w 1170491"/>
                <a:gd name="connsiteY3" fmla="*/ 690701 h 1745262"/>
                <a:gd name="connsiteX4" fmla="*/ 543349 w 1170491"/>
                <a:gd name="connsiteY4" fmla="*/ 726582 h 1745262"/>
                <a:gd name="connsiteX5" fmla="*/ 596580 w 1170491"/>
                <a:gd name="connsiteY5" fmla="*/ 916786 h 1745262"/>
                <a:gd name="connsiteX6" fmla="*/ 593243 w 1170491"/>
                <a:gd name="connsiteY6" fmla="*/ 915886 h 1745262"/>
                <a:gd name="connsiteX7" fmla="*/ 542821 w 1170491"/>
                <a:gd name="connsiteY7" fmla="*/ 727914 h 1745262"/>
                <a:gd name="connsiteX8" fmla="*/ 429221 w 1170491"/>
                <a:gd name="connsiteY8" fmla="*/ 671495 h 1745262"/>
                <a:gd name="connsiteX9" fmla="*/ 588421 w 1170491"/>
                <a:gd name="connsiteY9" fmla="*/ 580980 h 1745262"/>
                <a:gd name="connsiteX10" fmla="*/ 446738 w 1170491"/>
                <a:gd name="connsiteY10" fmla="*/ 649695 h 1745262"/>
                <a:gd name="connsiteX11" fmla="*/ 441944 w 1170491"/>
                <a:gd name="connsiteY11" fmla="*/ 651124 h 1745262"/>
                <a:gd name="connsiteX12" fmla="*/ 775453 w 1170491"/>
                <a:gd name="connsiteY12" fmla="*/ 739852 h 1745262"/>
                <a:gd name="connsiteX13" fmla="*/ 588421 w 1170491"/>
                <a:gd name="connsiteY13" fmla="*/ 580980 h 1745262"/>
                <a:gd name="connsiteX14" fmla="*/ 533817 w 1170491"/>
                <a:gd name="connsiteY14" fmla="*/ 0 h 1745262"/>
                <a:gd name="connsiteX15" fmla="*/ 703525 w 1170491"/>
                <a:gd name="connsiteY15" fmla="*/ 147127 h 1745262"/>
                <a:gd name="connsiteX16" fmla="*/ 562024 w 1170491"/>
                <a:gd name="connsiteY16" fmla="*/ 352718 h 1745262"/>
                <a:gd name="connsiteX17" fmla="*/ 701713 w 1170491"/>
                <a:gd name="connsiteY17" fmla="*/ 149764 h 1745262"/>
                <a:gd name="connsiteX18" fmla="*/ 920515 w 1170491"/>
                <a:gd name="connsiteY18" fmla="*/ 317877 h 1745262"/>
                <a:gd name="connsiteX19" fmla="*/ 910716 w 1170491"/>
                <a:gd name="connsiteY19" fmla="*/ 366417 h 1745262"/>
                <a:gd name="connsiteX20" fmla="*/ 920515 w 1170491"/>
                <a:gd name="connsiteY20" fmla="*/ 366418 h 1745262"/>
                <a:gd name="connsiteX21" fmla="*/ 920515 w 1170491"/>
                <a:gd name="connsiteY21" fmla="*/ 371433 h 1745262"/>
                <a:gd name="connsiteX22" fmla="*/ 1056877 w 1170491"/>
                <a:gd name="connsiteY22" fmla="*/ 525101 h 1745262"/>
                <a:gd name="connsiteX23" fmla="*/ 1047351 w 1170491"/>
                <a:gd name="connsiteY23" fmla="*/ 572282 h 1745262"/>
                <a:gd name="connsiteX24" fmla="*/ 1170491 w 1170491"/>
                <a:gd name="connsiteY24" fmla="*/ 756650 h 1745262"/>
                <a:gd name="connsiteX25" fmla="*/ 1127569 w 1170491"/>
                <a:gd name="connsiteY25" fmla="*/ 878235 h 1745262"/>
                <a:gd name="connsiteX26" fmla="*/ 954678 w 1170491"/>
                <a:gd name="connsiteY26" fmla="*/ 939840 h 1745262"/>
                <a:gd name="connsiteX27" fmla="*/ 944987 w 1170491"/>
                <a:gd name="connsiteY27" fmla="*/ 936938 h 1745262"/>
                <a:gd name="connsiteX28" fmla="*/ 1106672 w 1170491"/>
                <a:gd name="connsiteY28" fmla="*/ 911837 h 1745262"/>
                <a:gd name="connsiteX29" fmla="*/ 1153258 w 1170491"/>
                <a:gd name="connsiteY29" fmla="*/ 1069421 h 1745262"/>
                <a:gd name="connsiteX30" fmla="*/ 981133 w 1170491"/>
                <a:gd name="connsiteY30" fmla="*/ 1223220 h 1745262"/>
                <a:gd name="connsiteX31" fmla="*/ 777272 w 1170491"/>
                <a:gd name="connsiteY31" fmla="*/ 1134408 h 1745262"/>
                <a:gd name="connsiteX32" fmla="*/ 810210 w 1170491"/>
                <a:gd name="connsiteY32" fmla="*/ 1096167 h 1745262"/>
                <a:gd name="connsiteX33" fmla="*/ 806195 w 1170491"/>
                <a:gd name="connsiteY33" fmla="*/ 964175 h 1745262"/>
                <a:gd name="connsiteX34" fmla="*/ 806699 w 1170491"/>
                <a:gd name="connsiteY34" fmla="*/ 963884 h 1745262"/>
                <a:gd name="connsiteX35" fmla="*/ 819468 w 1170491"/>
                <a:gd name="connsiteY35" fmla="*/ 1097129 h 1745262"/>
                <a:gd name="connsiteX36" fmla="*/ 763385 w 1170491"/>
                <a:gd name="connsiteY36" fmla="*/ 1114320 h 1745262"/>
                <a:gd name="connsiteX37" fmla="*/ 744063 w 1170491"/>
                <a:gd name="connsiteY37" fmla="*/ 1119497 h 1745262"/>
                <a:gd name="connsiteX38" fmla="*/ 747716 w 1170491"/>
                <a:gd name="connsiteY38" fmla="*/ 1128718 h 1745262"/>
                <a:gd name="connsiteX39" fmla="*/ 693327 w 1170491"/>
                <a:gd name="connsiteY39" fmla="*/ 1140344 h 1745262"/>
                <a:gd name="connsiteX40" fmla="*/ 601213 w 1170491"/>
                <a:gd name="connsiteY40" fmla="*/ 1080185 h 1745262"/>
                <a:gd name="connsiteX41" fmla="*/ 582082 w 1170491"/>
                <a:gd name="connsiteY41" fmla="*/ 1090754 h 1745262"/>
                <a:gd name="connsiteX42" fmla="*/ 693051 w 1170491"/>
                <a:gd name="connsiteY42" fmla="*/ 1162221 h 1745262"/>
                <a:gd name="connsiteX43" fmla="*/ 787754 w 1170491"/>
                <a:gd name="connsiteY43" fmla="*/ 1135031 h 1745262"/>
                <a:gd name="connsiteX44" fmla="*/ 981519 w 1170491"/>
                <a:gd name="connsiteY44" fmla="*/ 1217010 h 1745262"/>
                <a:gd name="connsiteX45" fmla="*/ 1004488 w 1170491"/>
                <a:gd name="connsiteY45" fmla="*/ 1315531 h 1745262"/>
                <a:gd name="connsiteX46" fmla="*/ 920375 w 1170491"/>
                <a:gd name="connsiteY46" fmla="*/ 1473506 h 1745262"/>
                <a:gd name="connsiteX47" fmla="*/ 926974 w 1170491"/>
                <a:gd name="connsiteY47" fmla="*/ 1461368 h 1745262"/>
                <a:gd name="connsiteX48" fmla="*/ 766796 w 1170491"/>
                <a:gd name="connsiteY48" fmla="*/ 1371458 h 1745262"/>
                <a:gd name="connsiteX49" fmla="*/ 770306 w 1170491"/>
                <a:gd name="connsiteY49" fmla="*/ 1369309 h 1745262"/>
                <a:gd name="connsiteX50" fmla="*/ 925440 w 1170491"/>
                <a:gd name="connsiteY50" fmla="*/ 1465876 h 1745262"/>
                <a:gd name="connsiteX51" fmla="*/ 774838 w 1170491"/>
                <a:gd name="connsiteY51" fmla="*/ 1628054 h 1745262"/>
                <a:gd name="connsiteX52" fmla="*/ 571751 w 1170491"/>
                <a:gd name="connsiteY52" fmla="*/ 1552195 h 1745262"/>
                <a:gd name="connsiteX53" fmla="*/ 568513 w 1170491"/>
                <a:gd name="connsiteY53" fmla="*/ 1544331 h 1745262"/>
                <a:gd name="connsiteX54" fmla="*/ 692296 w 1170491"/>
                <a:gd name="connsiteY54" fmla="*/ 1632143 h 1745262"/>
                <a:gd name="connsiteX55" fmla="*/ 533818 w 1170491"/>
                <a:gd name="connsiteY55" fmla="*/ 1745209 h 1745262"/>
                <a:gd name="connsiteX56" fmla="*/ 372301 w 1170491"/>
                <a:gd name="connsiteY56" fmla="*/ 1619888 h 1745262"/>
                <a:gd name="connsiteX57" fmla="*/ 366380 w 1170491"/>
                <a:gd name="connsiteY57" fmla="*/ 1592106 h 1745262"/>
                <a:gd name="connsiteX58" fmla="*/ 250590 w 1170491"/>
                <a:gd name="connsiteY58" fmla="*/ 1443452 h 1745262"/>
                <a:gd name="connsiteX59" fmla="*/ 103455 w 1170491"/>
                <a:gd name="connsiteY59" fmla="*/ 1375108 h 1745262"/>
                <a:gd name="connsiteX60" fmla="*/ 92761 w 1170491"/>
                <a:gd name="connsiteY60" fmla="*/ 1167795 h 1745262"/>
                <a:gd name="connsiteX61" fmla="*/ 305242 w 1170491"/>
                <a:gd name="connsiteY61" fmla="*/ 1125156 h 1745262"/>
                <a:gd name="connsiteX62" fmla="*/ 524987 w 1170491"/>
                <a:gd name="connsiteY62" fmla="*/ 1034051 h 1745262"/>
                <a:gd name="connsiteX63" fmla="*/ 522898 w 1170491"/>
                <a:gd name="connsiteY63" fmla="*/ 1041153 h 1745262"/>
                <a:gd name="connsiteX64" fmla="*/ 326339 w 1170491"/>
                <a:gd name="connsiteY64" fmla="*/ 1128897 h 1745262"/>
                <a:gd name="connsiteX65" fmla="*/ 187801 w 1170491"/>
                <a:gd name="connsiteY65" fmla="*/ 1014840 h 1745262"/>
                <a:gd name="connsiteX66" fmla="*/ 181967 w 1170491"/>
                <a:gd name="connsiteY66" fmla="*/ 1012696 h 1745262"/>
                <a:gd name="connsiteX67" fmla="*/ 305288 w 1170491"/>
                <a:gd name="connsiteY67" fmla="*/ 1123484 h 1745262"/>
                <a:gd name="connsiteX68" fmla="*/ 70961 w 1170491"/>
                <a:gd name="connsiteY68" fmla="*/ 1161909 h 1745262"/>
                <a:gd name="connsiteX69" fmla="*/ 56055 w 1170491"/>
                <a:gd name="connsiteY69" fmla="*/ 1153032 h 1745262"/>
                <a:gd name="connsiteX70" fmla="*/ 44214 w 1170491"/>
                <a:gd name="connsiteY70" fmla="*/ 911953 h 1745262"/>
                <a:gd name="connsiteX71" fmla="*/ 84073 w 1170491"/>
                <a:gd name="connsiteY71" fmla="*/ 882569 h 1745262"/>
                <a:gd name="connsiteX72" fmla="*/ 76811 w 1170491"/>
                <a:gd name="connsiteY72" fmla="*/ 875989 h 1745262"/>
                <a:gd name="connsiteX73" fmla="*/ 80179 w 1170491"/>
                <a:gd name="connsiteY73" fmla="*/ 872273 h 1745262"/>
                <a:gd name="connsiteX74" fmla="*/ 82340 w 1170491"/>
                <a:gd name="connsiteY74" fmla="*/ 666836 h 1745262"/>
                <a:gd name="connsiteX75" fmla="*/ 121082 w 1170491"/>
                <a:gd name="connsiteY75" fmla="*/ 638275 h 1745262"/>
                <a:gd name="connsiteX76" fmla="*/ 143619 w 1170491"/>
                <a:gd name="connsiteY76" fmla="*/ 394472 h 1745262"/>
                <a:gd name="connsiteX77" fmla="*/ 326831 w 1170491"/>
                <a:gd name="connsiteY77" fmla="*/ 359290 h 1745262"/>
                <a:gd name="connsiteX78" fmla="*/ 321111 w 1170491"/>
                <a:gd name="connsiteY78" fmla="*/ 357014 h 1745262"/>
                <a:gd name="connsiteX79" fmla="*/ 141180 w 1170491"/>
                <a:gd name="connsiteY79" fmla="*/ 399723 h 1745262"/>
                <a:gd name="connsiteX80" fmla="*/ 106816 w 1170491"/>
                <a:gd name="connsiteY80" fmla="*/ 291518 h 1745262"/>
                <a:gd name="connsiteX81" fmla="*/ 326327 w 1170491"/>
                <a:gd name="connsiteY81" fmla="*/ 72008 h 1745262"/>
                <a:gd name="connsiteX82" fmla="*/ 394659 w 1170491"/>
                <a:gd name="connsiteY82" fmla="*/ 83948 h 1745262"/>
                <a:gd name="connsiteX83" fmla="*/ 533817 w 1170491"/>
                <a:gd name="connsiteY83" fmla="*/ 0 h 1745262"/>
                <a:gd name="connsiteX0" fmla="*/ 429221 w 1170491"/>
                <a:gd name="connsiteY0" fmla="*/ 671495 h 1745262"/>
                <a:gd name="connsiteX1" fmla="*/ 388917 w 1170491"/>
                <a:gd name="connsiteY1" fmla="*/ 672439 h 1745262"/>
                <a:gd name="connsiteX2" fmla="*/ 336101 w 1170491"/>
                <a:gd name="connsiteY2" fmla="*/ 687858 h 1745262"/>
                <a:gd name="connsiteX3" fmla="*/ 339124 w 1170491"/>
                <a:gd name="connsiteY3" fmla="*/ 690701 h 1745262"/>
                <a:gd name="connsiteX4" fmla="*/ 543349 w 1170491"/>
                <a:gd name="connsiteY4" fmla="*/ 726582 h 1745262"/>
                <a:gd name="connsiteX5" fmla="*/ 596580 w 1170491"/>
                <a:gd name="connsiteY5" fmla="*/ 916786 h 1745262"/>
                <a:gd name="connsiteX6" fmla="*/ 593243 w 1170491"/>
                <a:gd name="connsiteY6" fmla="*/ 915886 h 1745262"/>
                <a:gd name="connsiteX7" fmla="*/ 542821 w 1170491"/>
                <a:gd name="connsiteY7" fmla="*/ 727914 h 1745262"/>
                <a:gd name="connsiteX8" fmla="*/ 429221 w 1170491"/>
                <a:gd name="connsiteY8" fmla="*/ 671495 h 1745262"/>
                <a:gd name="connsiteX9" fmla="*/ 588421 w 1170491"/>
                <a:gd name="connsiteY9" fmla="*/ 580980 h 1745262"/>
                <a:gd name="connsiteX10" fmla="*/ 446738 w 1170491"/>
                <a:gd name="connsiteY10" fmla="*/ 649695 h 1745262"/>
                <a:gd name="connsiteX11" fmla="*/ 441944 w 1170491"/>
                <a:gd name="connsiteY11" fmla="*/ 651124 h 1745262"/>
                <a:gd name="connsiteX12" fmla="*/ 775453 w 1170491"/>
                <a:gd name="connsiteY12" fmla="*/ 739852 h 1745262"/>
                <a:gd name="connsiteX13" fmla="*/ 588421 w 1170491"/>
                <a:gd name="connsiteY13" fmla="*/ 580980 h 1745262"/>
                <a:gd name="connsiteX14" fmla="*/ 533817 w 1170491"/>
                <a:gd name="connsiteY14" fmla="*/ 0 h 1745262"/>
                <a:gd name="connsiteX15" fmla="*/ 703525 w 1170491"/>
                <a:gd name="connsiteY15" fmla="*/ 147127 h 1745262"/>
                <a:gd name="connsiteX16" fmla="*/ 562024 w 1170491"/>
                <a:gd name="connsiteY16" fmla="*/ 352718 h 1745262"/>
                <a:gd name="connsiteX17" fmla="*/ 701713 w 1170491"/>
                <a:gd name="connsiteY17" fmla="*/ 149764 h 1745262"/>
                <a:gd name="connsiteX18" fmla="*/ 920515 w 1170491"/>
                <a:gd name="connsiteY18" fmla="*/ 317877 h 1745262"/>
                <a:gd name="connsiteX19" fmla="*/ 910716 w 1170491"/>
                <a:gd name="connsiteY19" fmla="*/ 366417 h 1745262"/>
                <a:gd name="connsiteX20" fmla="*/ 920515 w 1170491"/>
                <a:gd name="connsiteY20" fmla="*/ 366418 h 1745262"/>
                <a:gd name="connsiteX21" fmla="*/ 920515 w 1170491"/>
                <a:gd name="connsiteY21" fmla="*/ 371433 h 1745262"/>
                <a:gd name="connsiteX22" fmla="*/ 1056877 w 1170491"/>
                <a:gd name="connsiteY22" fmla="*/ 525101 h 1745262"/>
                <a:gd name="connsiteX23" fmla="*/ 1047351 w 1170491"/>
                <a:gd name="connsiteY23" fmla="*/ 572282 h 1745262"/>
                <a:gd name="connsiteX24" fmla="*/ 1170491 w 1170491"/>
                <a:gd name="connsiteY24" fmla="*/ 756650 h 1745262"/>
                <a:gd name="connsiteX25" fmla="*/ 1127569 w 1170491"/>
                <a:gd name="connsiteY25" fmla="*/ 878235 h 1745262"/>
                <a:gd name="connsiteX26" fmla="*/ 954678 w 1170491"/>
                <a:gd name="connsiteY26" fmla="*/ 939840 h 1745262"/>
                <a:gd name="connsiteX27" fmla="*/ 944987 w 1170491"/>
                <a:gd name="connsiteY27" fmla="*/ 936938 h 1745262"/>
                <a:gd name="connsiteX28" fmla="*/ 1106672 w 1170491"/>
                <a:gd name="connsiteY28" fmla="*/ 911837 h 1745262"/>
                <a:gd name="connsiteX29" fmla="*/ 1153258 w 1170491"/>
                <a:gd name="connsiteY29" fmla="*/ 1069421 h 1745262"/>
                <a:gd name="connsiteX30" fmla="*/ 981133 w 1170491"/>
                <a:gd name="connsiteY30" fmla="*/ 1223220 h 1745262"/>
                <a:gd name="connsiteX31" fmla="*/ 777272 w 1170491"/>
                <a:gd name="connsiteY31" fmla="*/ 1134408 h 1745262"/>
                <a:gd name="connsiteX32" fmla="*/ 810210 w 1170491"/>
                <a:gd name="connsiteY32" fmla="*/ 1096167 h 1745262"/>
                <a:gd name="connsiteX33" fmla="*/ 806195 w 1170491"/>
                <a:gd name="connsiteY33" fmla="*/ 964175 h 1745262"/>
                <a:gd name="connsiteX34" fmla="*/ 806699 w 1170491"/>
                <a:gd name="connsiteY34" fmla="*/ 963884 h 1745262"/>
                <a:gd name="connsiteX35" fmla="*/ 819468 w 1170491"/>
                <a:gd name="connsiteY35" fmla="*/ 1097129 h 1745262"/>
                <a:gd name="connsiteX36" fmla="*/ 763385 w 1170491"/>
                <a:gd name="connsiteY36" fmla="*/ 1114320 h 1745262"/>
                <a:gd name="connsiteX37" fmla="*/ 747716 w 1170491"/>
                <a:gd name="connsiteY37" fmla="*/ 1128718 h 1745262"/>
                <a:gd name="connsiteX38" fmla="*/ 693327 w 1170491"/>
                <a:gd name="connsiteY38" fmla="*/ 1140344 h 1745262"/>
                <a:gd name="connsiteX39" fmla="*/ 601213 w 1170491"/>
                <a:gd name="connsiteY39" fmla="*/ 1080185 h 1745262"/>
                <a:gd name="connsiteX40" fmla="*/ 582082 w 1170491"/>
                <a:gd name="connsiteY40" fmla="*/ 1090754 h 1745262"/>
                <a:gd name="connsiteX41" fmla="*/ 693051 w 1170491"/>
                <a:gd name="connsiteY41" fmla="*/ 1162221 h 1745262"/>
                <a:gd name="connsiteX42" fmla="*/ 787754 w 1170491"/>
                <a:gd name="connsiteY42" fmla="*/ 1135031 h 1745262"/>
                <a:gd name="connsiteX43" fmla="*/ 981519 w 1170491"/>
                <a:gd name="connsiteY43" fmla="*/ 1217010 h 1745262"/>
                <a:gd name="connsiteX44" fmla="*/ 1004488 w 1170491"/>
                <a:gd name="connsiteY44" fmla="*/ 1315531 h 1745262"/>
                <a:gd name="connsiteX45" fmla="*/ 920375 w 1170491"/>
                <a:gd name="connsiteY45" fmla="*/ 1473506 h 1745262"/>
                <a:gd name="connsiteX46" fmla="*/ 926974 w 1170491"/>
                <a:gd name="connsiteY46" fmla="*/ 1461368 h 1745262"/>
                <a:gd name="connsiteX47" fmla="*/ 766796 w 1170491"/>
                <a:gd name="connsiteY47" fmla="*/ 1371458 h 1745262"/>
                <a:gd name="connsiteX48" fmla="*/ 770306 w 1170491"/>
                <a:gd name="connsiteY48" fmla="*/ 1369309 h 1745262"/>
                <a:gd name="connsiteX49" fmla="*/ 925440 w 1170491"/>
                <a:gd name="connsiteY49" fmla="*/ 1465876 h 1745262"/>
                <a:gd name="connsiteX50" fmla="*/ 774838 w 1170491"/>
                <a:gd name="connsiteY50" fmla="*/ 1628054 h 1745262"/>
                <a:gd name="connsiteX51" fmla="*/ 571751 w 1170491"/>
                <a:gd name="connsiteY51" fmla="*/ 1552195 h 1745262"/>
                <a:gd name="connsiteX52" fmla="*/ 568513 w 1170491"/>
                <a:gd name="connsiteY52" fmla="*/ 1544331 h 1745262"/>
                <a:gd name="connsiteX53" fmla="*/ 692296 w 1170491"/>
                <a:gd name="connsiteY53" fmla="*/ 1632143 h 1745262"/>
                <a:gd name="connsiteX54" fmla="*/ 533818 w 1170491"/>
                <a:gd name="connsiteY54" fmla="*/ 1745209 h 1745262"/>
                <a:gd name="connsiteX55" fmla="*/ 372301 w 1170491"/>
                <a:gd name="connsiteY55" fmla="*/ 1619888 h 1745262"/>
                <a:gd name="connsiteX56" fmla="*/ 366380 w 1170491"/>
                <a:gd name="connsiteY56" fmla="*/ 1592106 h 1745262"/>
                <a:gd name="connsiteX57" fmla="*/ 250590 w 1170491"/>
                <a:gd name="connsiteY57" fmla="*/ 1443452 h 1745262"/>
                <a:gd name="connsiteX58" fmla="*/ 103455 w 1170491"/>
                <a:gd name="connsiteY58" fmla="*/ 1375108 h 1745262"/>
                <a:gd name="connsiteX59" fmla="*/ 92761 w 1170491"/>
                <a:gd name="connsiteY59" fmla="*/ 1167795 h 1745262"/>
                <a:gd name="connsiteX60" fmla="*/ 305242 w 1170491"/>
                <a:gd name="connsiteY60" fmla="*/ 1125156 h 1745262"/>
                <a:gd name="connsiteX61" fmla="*/ 524987 w 1170491"/>
                <a:gd name="connsiteY61" fmla="*/ 1034051 h 1745262"/>
                <a:gd name="connsiteX62" fmla="*/ 522898 w 1170491"/>
                <a:gd name="connsiteY62" fmla="*/ 1041153 h 1745262"/>
                <a:gd name="connsiteX63" fmla="*/ 326339 w 1170491"/>
                <a:gd name="connsiteY63" fmla="*/ 1128897 h 1745262"/>
                <a:gd name="connsiteX64" fmla="*/ 187801 w 1170491"/>
                <a:gd name="connsiteY64" fmla="*/ 1014840 h 1745262"/>
                <a:gd name="connsiteX65" fmla="*/ 181967 w 1170491"/>
                <a:gd name="connsiteY65" fmla="*/ 1012696 h 1745262"/>
                <a:gd name="connsiteX66" fmla="*/ 305288 w 1170491"/>
                <a:gd name="connsiteY66" fmla="*/ 1123484 h 1745262"/>
                <a:gd name="connsiteX67" fmla="*/ 70961 w 1170491"/>
                <a:gd name="connsiteY67" fmla="*/ 1161909 h 1745262"/>
                <a:gd name="connsiteX68" fmla="*/ 56055 w 1170491"/>
                <a:gd name="connsiteY68" fmla="*/ 1153032 h 1745262"/>
                <a:gd name="connsiteX69" fmla="*/ 44214 w 1170491"/>
                <a:gd name="connsiteY69" fmla="*/ 911953 h 1745262"/>
                <a:gd name="connsiteX70" fmla="*/ 84073 w 1170491"/>
                <a:gd name="connsiteY70" fmla="*/ 882569 h 1745262"/>
                <a:gd name="connsiteX71" fmla="*/ 76811 w 1170491"/>
                <a:gd name="connsiteY71" fmla="*/ 875989 h 1745262"/>
                <a:gd name="connsiteX72" fmla="*/ 80179 w 1170491"/>
                <a:gd name="connsiteY72" fmla="*/ 872273 h 1745262"/>
                <a:gd name="connsiteX73" fmla="*/ 82340 w 1170491"/>
                <a:gd name="connsiteY73" fmla="*/ 666836 h 1745262"/>
                <a:gd name="connsiteX74" fmla="*/ 121082 w 1170491"/>
                <a:gd name="connsiteY74" fmla="*/ 638275 h 1745262"/>
                <a:gd name="connsiteX75" fmla="*/ 143619 w 1170491"/>
                <a:gd name="connsiteY75" fmla="*/ 394472 h 1745262"/>
                <a:gd name="connsiteX76" fmla="*/ 326831 w 1170491"/>
                <a:gd name="connsiteY76" fmla="*/ 359290 h 1745262"/>
                <a:gd name="connsiteX77" fmla="*/ 321111 w 1170491"/>
                <a:gd name="connsiteY77" fmla="*/ 357014 h 1745262"/>
                <a:gd name="connsiteX78" fmla="*/ 141180 w 1170491"/>
                <a:gd name="connsiteY78" fmla="*/ 399723 h 1745262"/>
                <a:gd name="connsiteX79" fmla="*/ 106816 w 1170491"/>
                <a:gd name="connsiteY79" fmla="*/ 291518 h 1745262"/>
                <a:gd name="connsiteX80" fmla="*/ 326327 w 1170491"/>
                <a:gd name="connsiteY80" fmla="*/ 72008 h 1745262"/>
                <a:gd name="connsiteX81" fmla="*/ 394659 w 1170491"/>
                <a:gd name="connsiteY81" fmla="*/ 83948 h 1745262"/>
                <a:gd name="connsiteX82" fmla="*/ 533817 w 1170491"/>
                <a:gd name="connsiteY82" fmla="*/ 0 h 1745262"/>
                <a:gd name="connsiteX0" fmla="*/ 429221 w 1170491"/>
                <a:gd name="connsiteY0" fmla="*/ 671495 h 1745262"/>
                <a:gd name="connsiteX1" fmla="*/ 388917 w 1170491"/>
                <a:gd name="connsiteY1" fmla="*/ 672439 h 1745262"/>
                <a:gd name="connsiteX2" fmla="*/ 336101 w 1170491"/>
                <a:gd name="connsiteY2" fmla="*/ 687858 h 1745262"/>
                <a:gd name="connsiteX3" fmla="*/ 339124 w 1170491"/>
                <a:gd name="connsiteY3" fmla="*/ 690701 h 1745262"/>
                <a:gd name="connsiteX4" fmla="*/ 543349 w 1170491"/>
                <a:gd name="connsiteY4" fmla="*/ 726582 h 1745262"/>
                <a:gd name="connsiteX5" fmla="*/ 596580 w 1170491"/>
                <a:gd name="connsiteY5" fmla="*/ 916786 h 1745262"/>
                <a:gd name="connsiteX6" fmla="*/ 593243 w 1170491"/>
                <a:gd name="connsiteY6" fmla="*/ 915886 h 1745262"/>
                <a:gd name="connsiteX7" fmla="*/ 542821 w 1170491"/>
                <a:gd name="connsiteY7" fmla="*/ 727914 h 1745262"/>
                <a:gd name="connsiteX8" fmla="*/ 429221 w 1170491"/>
                <a:gd name="connsiteY8" fmla="*/ 671495 h 1745262"/>
                <a:gd name="connsiteX9" fmla="*/ 588421 w 1170491"/>
                <a:gd name="connsiteY9" fmla="*/ 580980 h 1745262"/>
                <a:gd name="connsiteX10" fmla="*/ 446738 w 1170491"/>
                <a:gd name="connsiteY10" fmla="*/ 649695 h 1745262"/>
                <a:gd name="connsiteX11" fmla="*/ 441944 w 1170491"/>
                <a:gd name="connsiteY11" fmla="*/ 651124 h 1745262"/>
                <a:gd name="connsiteX12" fmla="*/ 775453 w 1170491"/>
                <a:gd name="connsiteY12" fmla="*/ 739852 h 1745262"/>
                <a:gd name="connsiteX13" fmla="*/ 588421 w 1170491"/>
                <a:gd name="connsiteY13" fmla="*/ 580980 h 1745262"/>
                <a:gd name="connsiteX14" fmla="*/ 533817 w 1170491"/>
                <a:gd name="connsiteY14" fmla="*/ 0 h 1745262"/>
                <a:gd name="connsiteX15" fmla="*/ 703525 w 1170491"/>
                <a:gd name="connsiteY15" fmla="*/ 147127 h 1745262"/>
                <a:gd name="connsiteX16" fmla="*/ 562024 w 1170491"/>
                <a:gd name="connsiteY16" fmla="*/ 352718 h 1745262"/>
                <a:gd name="connsiteX17" fmla="*/ 701713 w 1170491"/>
                <a:gd name="connsiteY17" fmla="*/ 149764 h 1745262"/>
                <a:gd name="connsiteX18" fmla="*/ 920515 w 1170491"/>
                <a:gd name="connsiteY18" fmla="*/ 317877 h 1745262"/>
                <a:gd name="connsiteX19" fmla="*/ 910716 w 1170491"/>
                <a:gd name="connsiteY19" fmla="*/ 366417 h 1745262"/>
                <a:gd name="connsiteX20" fmla="*/ 920515 w 1170491"/>
                <a:gd name="connsiteY20" fmla="*/ 366418 h 1745262"/>
                <a:gd name="connsiteX21" fmla="*/ 920515 w 1170491"/>
                <a:gd name="connsiteY21" fmla="*/ 371433 h 1745262"/>
                <a:gd name="connsiteX22" fmla="*/ 1056877 w 1170491"/>
                <a:gd name="connsiteY22" fmla="*/ 525101 h 1745262"/>
                <a:gd name="connsiteX23" fmla="*/ 1047351 w 1170491"/>
                <a:gd name="connsiteY23" fmla="*/ 572282 h 1745262"/>
                <a:gd name="connsiteX24" fmla="*/ 1170491 w 1170491"/>
                <a:gd name="connsiteY24" fmla="*/ 756650 h 1745262"/>
                <a:gd name="connsiteX25" fmla="*/ 1127569 w 1170491"/>
                <a:gd name="connsiteY25" fmla="*/ 878235 h 1745262"/>
                <a:gd name="connsiteX26" fmla="*/ 954678 w 1170491"/>
                <a:gd name="connsiteY26" fmla="*/ 939840 h 1745262"/>
                <a:gd name="connsiteX27" fmla="*/ 944987 w 1170491"/>
                <a:gd name="connsiteY27" fmla="*/ 936938 h 1745262"/>
                <a:gd name="connsiteX28" fmla="*/ 1106672 w 1170491"/>
                <a:gd name="connsiteY28" fmla="*/ 911837 h 1745262"/>
                <a:gd name="connsiteX29" fmla="*/ 1153258 w 1170491"/>
                <a:gd name="connsiteY29" fmla="*/ 1069421 h 1745262"/>
                <a:gd name="connsiteX30" fmla="*/ 981133 w 1170491"/>
                <a:gd name="connsiteY30" fmla="*/ 1223220 h 1745262"/>
                <a:gd name="connsiteX31" fmla="*/ 777272 w 1170491"/>
                <a:gd name="connsiteY31" fmla="*/ 1134408 h 1745262"/>
                <a:gd name="connsiteX32" fmla="*/ 810210 w 1170491"/>
                <a:gd name="connsiteY32" fmla="*/ 1096167 h 1745262"/>
                <a:gd name="connsiteX33" fmla="*/ 806195 w 1170491"/>
                <a:gd name="connsiteY33" fmla="*/ 964175 h 1745262"/>
                <a:gd name="connsiteX34" fmla="*/ 806699 w 1170491"/>
                <a:gd name="connsiteY34" fmla="*/ 963884 h 1745262"/>
                <a:gd name="connsiteX35" fmla="*/ 819468 w 1170491"/>
                <a:gd name="connsiteY35" fmla="*/ 1097129 h 1745262"/>
                <a:gd name="connsiteX36" fmla="*/ 763385 w 1170491"/>
                <a:gd name="connsiteY36" fmla="*/ 1114320 h 1745262"/>
                <a:gd name="connsiteX37" fmla="*/ 693327 w 1170491"/>
                <a:gd name="connsiteY37" fmla="*/ 1140344 h 1745262"/>
                <a:gd name="connsiteX38" fmla="*/ 601213 w 1170491"/>
                <a:gd name="connsiteY38" fmla="*/ 1080185 h 1745262"/>
                <a:gd name="connsiteX39" fmla="*/ 582082 w 1170491"/>
                <a:gd name="connsiteY39" fmla="*/ 1090754 h 1745262"/>
                <a:gd name="connsiteX40" fmla="*/ 693051 w 1170491"/>
                <a:gd name="connsiteY40" fmla="*/ 1162221 h 1745262"/>
                <a:gd name="connsiteX41" fmla="*/ 787754 w 1170491"/>
                <a:gd name="connsiteY41" fmla="*/ 1135031 h 1745262"/>
                <a:gd name="connsiteX42" fmla="*/ 981519 w 1170491"/>
                <a:gd name="connsiteY42" fmla="*/ 1217010 h 1745262"/>
                <a:gd name="connsiteX43" fmla="*/ 1004488 w 1170491"/>
                <a:gd name="connsiteY43" fmla="*/ 1315531 h 1745262"/>
                <a:gd name="connsiteX44" fmla="*/ 920375 w 1170491"/>
                <a:gd name="connsiteY44" fmla="*/ 1473506 h 1745262"/>
                <a:gd name="connsiteX45" fmla="*/ 926974 w 1170491"/>
                <a:gd name="connsiteY45" fmla="*/ 1461368 h 1745262"/>
                <a:gd name="connsiteX46" fmla="*/ 766796 w 1170491"/>
                <a:gd name="connsiteY46" fmla="*/ 1371458 h 1745262"/>
                <a:gd name="connsiteX47" fmla="*/ 770306 w 1170491"/>
                <a:gd name="connsiteY47" fmla="*/ 1369309 h 1745262"/>
                <a:gd name="connsiteX48" fmla="*/ 925440 w 1170491"/>
                <a:gd name="connsiteY48" fmla="*/ 1465876 h 1745262"/>
                <a:gd name="connsiteX49" fmla="*/ 774838 w 1170491"/>
                <a:gd name="connsiteY49" fmla="*/ 1628054 h 1745262"/>
                <a:gd name="connsiteX50" fmla="*/ 571751 w 1170491"/>
                <a:gd name="connsiteY50" fmla="*/ 1552195 h 1745262"/>
                <a:gd name="connsiteX51" fmla="*/ 568513 w 1170491"/>
                <a:gd name="connsiteY51" fmla="*/ 1544331 h 1745262"/>
                <a:gd name="connsiteX52" fmla="*/ 692296 w 1170491"/>
                <a:gd name="connsiteY52" fmla="*/ 1632143 h 1745262"/>
                <a:gd name="connsiteX53" fmla="*/ 533818 w 1170491"/>
                <a:gd name="connsiteY53" fmla="*/ 1745209 h 1745262"/>
                <a:gd name="connsiteX54" fmla="*/ 372301 w 1170491"/>
                <a:gd name="connsiteY54" fmla="*/ 1619888 h 1745262"/>
                <a:gd name="connsiteX55" fmla="*/ 366380 w 1170491"/>
                <a:gd name="connsiteY55" fmla="*/ 1592106 h 1745262"/>
                <a:gd name="connsiteX56" fmla="*/ 250590 w 1170491"/>
                <a:gd name="connsiteY56" fmla="*/ 1443452 h 1745262"/>
                <a:gd name="connsiteX57" fmla="*/ 103455 w 1170491"/>
                <a:gd name="connsiteY57" fmla="*/ 1375108 h 1745262"/>
                <a:gd name="connsiteX58" fmla="*/ 92761 w 1170491"/>
                <a:gd name="connsiteY58" fmla="*/ 1167795 h 1745262"/>
                <a:gd name="connsiteX59" fmla="*/ 305242 w 1170491"/>
                <a:gd name="connsiteY59" fmla="*/ 1125156 h 1745262"/>
                <a:gd name="connsiteX60" fmla="*/ 524987 w 1170491"/>
                <a:gd name="connsiteY60" fmla="*/ 1034051 h 1745262"/>
                <a:gd name="connsiteX61" fmla="*/ 522898 w 1170491"/>
                <a:gd name="connsiteY61" fmla="*/ 1041153 h 1745262"/>
                <a:gd name="connsiteX62" fmla="*/ 326339 w 1170491"/>
                <a:gd name="connsiteY62" fmla="*/ 1128897 h 1745262"/>
                <a:gd name="connsiteX63" fmla="*/ 187801 w 1170491"/>
                <a:gd name="connsiteY63" fmla="*/ 1014840 h 1745262"/>
                <a:gd name="connsiteX64" fmla="*/ 181967 w 1170491"/>
                <a:gd name="connsiteY64" fmla="*/ 1012696 h 1745262"/>
                <a:gd name="connsiteX65" fmla="*/ 305288 w 1170491"/>
                <a:gd name="connsiteY65" fmla="*/ 1123484 h 1745262"/>
                <a:gd name="connsiteX66" fmla="*/ 70961 w 1170491"/>
                <a:gd name="connsiteY66" fmla="*/ 1161909 h 1745262"/>
                <a:gd name="connsiteX67" fmla="*/ 56055 w 1170491"/>
                <a:gd name="connsiteY67" fmla="*/ 1153032 h 1745262"/>
                <a:gd name="connsiteX68" fmla="*/ 44214 w 1170491"/>
                <a:gd name="connsiteY68" fmla="*/ 911953 h 1745262"/>
                <a:gd name="connsiteX69" fmla="*/ 84073 w 1170491"/>
                <a:gd name="connsiteY69" fmla="*/ 882569 h 1745262"/>
                <a:gd name="connsiteX70" fmla="*/ 76811 w 1170491"/>
                <a:gd name="connsiteY70" fmla="*/ 875989 h 1745262"/>
                <a:gd name="connsiteX71" fmla="*/ 80179 w 1170491"/>
                <a:gd name="connsiteY71" fmla="*/ 872273 h 1745262"/>
                <a:gd name="connsiteX72" fmla="*/ 82340 w 1170491"/>
                <a:gd name="connsiteY72" fmla="*/ 666836 h 1745262"/>
                <a:gd name="connsiteX73" fmla="*/ 121082 w 1170491"/>
                <a:gd name="connsiteY73" fmla="*/ 638275 h 1745262"/>
                <a:gd name="connsiteX74" fmla="*/ 143619 w 1170491"/>
                <a:gd name="connsiteY74" fmla="*/ 394472 h 1745262"/>
                <a:gd name="connsiteX75" fmla="*/ 326831 w 1170491"/>
                <a:gd name="connsiteY75" fmla="*/ 359290 h 1745262"/>
                <a:gd name="connsiteX76" fmla="*/ 321111 w 1170491"/>
                <a:gd name="connsiteY76" fmla="*/ 357014 h 1745262"/>
                <a:gd name="connsiteX77" fmla="*/ 141180 w 1170491"/>
                <a:gd name="connsiteY77" fmla="*/ 399723 h 1745262"/>
                <a:gd name="connsiteX78" fmla="*/ 106816 w 1170491"/>
                <a:gd name="connsiteY78" fmla="*/ 291518 h 1745262"/>
                <a:gd name="connsiteX79" fmla="*/ 326327 w 1170491"/>
                <a:gd name="connsiteY79" fmla="*/ 72008 h 1745262"/>
                <a:gd name="connsiteX80" fmla="*/ 394659 w 1170491"/>
                <a:gd name="connsiteY80" fmla="*/ 83948 h 1745262"/>
                <a:gd name="connsiteX81" fmla="*/ 533817 w 1170491"/>
                <a:gd name="connsiteY81" fmla="*/ 0 h 1745262"/>
                <a:gd name="connsiteX0" fmla="*/ 429221 w 1170491"/>
                <a:gd name="connsiteY0" fmla="*/ 671495 h 1745262"/>
                <a:gd name="connsiteX1" fmla="*/ 388917 w 1170491"/>
                <a:gd name="connsiteY1" fmla="*/ 672439 h 1745262"/>
                <a:gd name="connsiteX2" fmla="*/ 336101 w 1170491"/>
                <a:gd name="connsiteY2" fmla="*/ 687858 h 1745262"/>
                <a:gd name="connsiteX3" fmla="*/ 339124 w 1170491"/>
                <a:gd name="connsiteY3" fmla="*/ 690701 h 1745262"/>
                <a:gd name="connsiteX4" fmla="*/ 543349 w 1170491"/>
                <a:gd name="connsiteY4" fmla="*/ 726582 h 1745262"/>
                <a:gd name="connsiteX5" fmla="*/ 596580 w 1170491"/>
                <a:gd name="connsiteY5" fmla="*/ 916786 h 1745262"/>
                <a:gd name="connsiteX6" fmla="*/ 593243 w 1170491"/>
                <a:gd name="connsiteY6" fmla="*/ 915886 h 1745262"/>
                <a:gd name="connsiteX7" fmla="*/ 542821 w 1170491"/>
                <a:gd name="connsiteY7" fmla="*/ 727914 h 1745262"/>
                <a:gd name="connsiteX8" fmla="*/ 429221 w 1170491"/>
                <a:gd name="connsiteY8" fmla="*/ 671495 h 1745262"/>
                <a:gd name="connsiteX9" fmla="*/ 588421 w 1170491"/>
                <a:gd name="connsiteY9" fmla="*/ 580980 h 1745262"/>
                <a:gd name="connsiteX10" fmla="*/ 446738 w 1170491"/>
                <a:gd name="connsiteY10" fmla="*/ 649695 h 1745262"/>
                <a:gd name="connsiteX11" fmla="*/ 441944 w 1170491"/>
                <a:gd name="connsiteY11" fmla="*/ 651124 h 1745262"/>
                <a:gd name="connsiteX12" fmla="*/ 775453 w 1170491"/>
                <a:gd name="connsiteY12" fmla="*/ 739852 h 1745262"/>
                <a:gd name="connsiteX13" fmla="*/ 588421 w 1170491"/>
                <a:gd name="connsiteY13" fmla="*/ 580980 h 1745262"/>
                <a:gd name="connsiteX14" fmla="*/ 533817 w 1170491"/>
                <a:gd name="connsiteY14" fmla="*/ 0 h 1745262"/>
                <a:gd name="connsiteX15" fmla="*/ 703525 w 1170491"/>
                <a:gd name="connsiteY15" fmla="*/ 147127 h 1745262"/>
                <a:gd name="connsiteX16" fmla="*/ 562024 w 1170491"/>
                <a:gd name="connsiteY16" fmla="*/ 352718 h 1745262"/>
                <a:gd name="connsiteX17" fmla="*/ 701713 w 1170491"/>
                <a:gd name="connsiteY17" fmla="*/ 149764 h 1745262"/>
                <a:gd name="connsiteX18" fmla="*/ 920515 w 1170491"/>
                <a:gd name="connsiteY18" fmla="*/ 317877 h 1745262"/>
                <a:gd name="connsiteX19" fmla="*/ 910716 w 1170491"/>
                <a:gd name="connsiteY19" fmla="*/ 366417 h 1745262"/>
                <a:gd name="connsiteX20" fmla="*/ 920515 w 1170491"/>
                <a:gd name="connsiteY20" fmla="*/ 366418 h 1745262"/>
                <a:gd name="connsiteX21" fmla="*/ 920515 w 1170491"/>
                <a:gd name="connsiteY21" fmla="*/ 371433 h 1745262"/>
                <a:gd name="connsiteX22" fmla="*/ 1056877 w 1170491"/>
                <a:gd name="connsiteY22" fmla="*/ 525101 h 1745262"/>
                <a:gd name="connsiteX23" fmla="*/ 1047351 w 1170491"/>
                <a:gd name="connsiteY23" fmla="*/ 572282 h 1745262"/>
                <a:gd name="connsiteX24" fmla="*/ 1170491 w 1170491"/>
                <a:gd name="connsiteY24" fmla="*/ 756650 h 1745262"/>
                <a:gd name="connsiteX25" fmla="*/ 1127569 w 1170491"/>
                <a:gd name="connsiteY25" fmla="*/ 878235 h 1745262"/>
                <a:gd name="connsiteX26" fmla="*/ 954678 w 1170491"/>
                <a:gd name="connsiteY26" fmla="*/ 939840 h 1745262"/>
                <a:gd name="connsiteX27" fmla="*/ 944987 w 1170491"/>
                <a:gd name="connsiteY27" fmla="*/ 936938 h 1745262"/>
                <a:gd name="connsiteX28" fmla="*/ 1106672 w 1170491"/>
                <a:gd name="connsiteY28" fmla="*/ 911837 h 1745262"/>
                <a:gd name="connsiteX29" fmla="*/ 1153258 w 1170491"/>
                <a:gd name="connsiteY29" fmla="*/ 1069421 h 1745262"/>
                <a:gd name="connsiteX30" fmla="*/ 981133 w 1170491"/>
                <a:gd name="connsiteY30" fmla="*/ 1223220 h 1745262"/>
                <a:gd name="connsiteX31" fmla="*/ 777272 w 1170491"/>
                <a:gd name="connsiteY31" fmla="*/ 1134408 h 1745262"/>
                <a:gd name="connsiteX32" fmla="*/ 810210 w 1170491"/>
                <a:gd name="connsiteY32" fmla="*/ 1096167 h 1745262"/>
                <a:gd name="connsiteX33" fmla="*/ 806195 w 1170491"/>
                <a:gd name="connsiteY33" fmla="*/ 964175 h 1745262"/>
                <a:gd name="connsiteX34" fmla="*/ 806699 w 1170491"/>
                <a:gd name="connsiteY34" fmla="*/ 963884 h 1745262"/>
                <a:gd name="connsiteX35" fmla="*/ 819468 w 1170491"/>
                <a:gd name="connsiteY35" fmla="*/ 1097129 h 1745262"/>
                <a:gd name="connsiteX36" fmla="*/ 693327 w 1170491"/>
                <a:gd name="connsiteY36" fmla="*/ 1140344 h 1745262"/>
                <a:gd name="connsiteX37" fmla="*/ 601213 w 1170491"/>
                <a:gd name="connsiteY37" fmla="*/ 1080185 h 1745262"/>
                <a:gd name="connsiteX38" fmla="*/ 582082 w 1170491"/>
                <a:gd name="connsiteY38" fmla="*/ 1090754 h 1745262"/>
                <a:gd name="connsiteX39" fmla="*/ 693051 w 1170491"/>
                <a:gd name="connsiteY39" fmla="*/ 1162221 h 1745262"/>
                <a:gd name="connsiteX40" fmla="*/ 787754 w 1170491"/>
                <a:gd name="connsiteY40" fmla="*/ 1135031 h 1745262"/>
                <a:gd name="connsiteX41" fmla="*/ 981519 w 1170491"/>
                <a:gd name="connsiteY41" fmla="*/ 1217010 h 1745262"/>
                <a:gd name="connsiteX42" fmla="*/ 1004488 w 1170491"/>
                <a:gd name="connsiteY42" fmla="*/ 1315531 h 1745262"/>
                <a:gd name="connsiteX43" fmla="*/ 920375 w 1170491"/>
                <a:gd name="connsiteY43" fmla="*/ 1473506 h 1745262"/>
                <a:gd name="connsiteX44" fmla="*/ 926974 w 1170491"/>
                <a:gd name="connsiteY44" fmla="*/ 1461368 h 1745262"/>
                <a:gd name="connsiteX45" fmla="*/ 766796 w 1170491"/>
                <a:gd name="connsiteY45" fmla="*/ 1371458 h 1745262"/>
                <a:gd name="connsiteX46" fmla="*/ 770306 w 1170491"/>
                <a:gd name="connsiteY46" fmla="*/ 1369309 h 1745262"/>
                <a:gd name="connsiteX47" fmla="*/ 925440 w 1170491"/>
                <a:gd name="connsiteY47" fmla="*/ 1465876 h 1745262"/>
                <a:gd name="connsiteX48" fmla="*/ 774838 w 1170491"/>
                <a:gd name="connsiteY48" fmla="*/ 1628054 h 1745262"/>
                <a:gd name="connsiteX49" fmla="*/ 571751 w 1170491"/>
                <a:gd name="connsiteY49" fmla="*/ 1552195 h 1745262"/>
                <a:gd name="connsiteX50" fmla="*/ 568513 w 1170491"/>
                <a:gd name="connsiteY50" fmla="*/ 1544331 h 1745262"/>
                <a:gd name="connsiteX51" fmla="*/ 692296 w 1170491"/>
                <a:gd name="connsiteY51" fmla="*/ 1632143 h 1745262"/>
                <a:gd name="connsiteX52" fmla="*/ 533818 w 1170491"/>
                <a:gd name="connsiteY52" fmla="*/ 1745209 h 1745262"/>
                <a:gd name="connsiteX53" fmla="*/ 372301 w 1170491"/>
                <a:gd name="connsiteY53" fmla="*/ 1619888 h 1745262"/>
                <a:gd name="connsiteX54" fmla="*/ 366380 w 1170491"/>
                <a:gd name="connsiteY54" fmla="*/ 1592106 h 1745262"/>
                <a:gd name="connsiteX55" fmla="*/ 250590 w 1170491"/>
                <a:gd name="connsiteY55" fmla="*/ 1443452 h 1745262"/>
                <a:gd name="connsiteX56" fmla="*/ 103455 w 1170491"/>
                <a:gd name="connsiteY56" fmla="*/ 1375108 h 1745262"/>
                <a:gd name="connsiteX57" fmla="*/ 92761 w 1170491"/>
                <a:gd name="connsiteY57" fmla="*/ 1167795 h 1745262"/>
                <a:gd name="connsiteX58" fmla="*/ 305242 w 1170491"/>
                <a:gd name="connsiteY58" fmla="*/ 1125156 h 1745262"/>
                <a:gd name="connsiteX59" fmla="*/ 524987 w 1170491"/>
                <a:gd name="connsiteY59" fmla="*/ 1034051 h 1745262"/>
                <a:gd name="connsiteX60" fmla="*/ 522898 w 1170491"/>
                <a:gd name="connsiteY60" fmla="*/ 1041153 h 1745262"/>
                <a:gd name="connsiteX61" fmla="*/ 326339 w 1170491"/>
                <a:gd name="connsiteY61" fmla="*/ 1128897 h 1745262"/>
                <a:gd name="connsiteX62" fmla="*/ 187801 w 1170491"/>
                <a:gd name="connsiteY62" fmla="*/ 1014840 h 1745262"/>
                <a:gd name="connsiteX63" fmla="*/ 181967 w 1170491"/>
                <a:gd name="connsiteY63" fmla="*/ 1012696 h 1745262"/>
                <a:gd name="connsiteX64" fmla="*/ 305288 w 1170491"/>
                <a:gd name="connsiteY64" fmla="*/ 1123484 h 1745262"/>
                <a:gd name="connsiteX65" fmla="*/ 70961 w 1170491"/>
                <a:gd name="connsiteY65" fmla="*/ 1161909 h 1745262"/>
                <a:gd name="connsiteX66" fmla="*/ 56055 w 1170491"/>
                <a:gd name="connsiteY66" fmla="*/ 1153032 h 1745262"/>
                <a:gd name="connsiteX67" fmla="*/ 44214 w 1170491"/>
                <a:gd name="connsiteY67" fmla="*/ 911953 h 1745262"/>
                <a:gd name="connsiteX68" fmla="*/ 84073 w 1170491"/>
                <a:gd name="connsiteY68" fmla="*/ 882569 h 1745262"/>
                <a:gd name="connsiteX69" fmla="*/ 76811 w 1170491"/>
                <a:gd name="connsiteY69" fmla="*/ 875989 h 1745262"/>
                <a:gd name="connsiteX70" fmla="*/ 80179 w 1170491"/>
                <a:gd name="connsiteY70" fmla="*/ 872273 h 1745262"/>
                <a:gd name="connsiteX71" fmla="*/ 82340 w 1170491"/>
                <a:gd name="connsiteY71" fmla="*/ 666836 h 1745262"/>
                <a:gd name="connsiteX72" fmla="*/ 121082 w 1170491"/>
                <a:gd name="connsiteY72" fmla="*/ 638275 h 1745262"/>
                <a:gd name="connsiteX73" fmla="*/ 143619 w 1170491"/>
                <a:gd name="connsiteY73" fmla="*/ 394472 h 1745262"/>
                <a:gd name="connsiteX74" fmla="*/ 326831 w 1170491"/>
                <a:gd name="connsiteY74" fmla="*/ 359290 h 1745262"/>
                <a:gd name="connsiteX75" fmla="*/ 321111 w 1170491"/>
                <a:gd name="connsiteY75" fmla="*/ 357014 h 1745262"/>
                <a:gd name="connsiteX76" fmla="*/ 141180 w 1170491"/>
                <a:gd name="connsiteY76" fmla="*/ 399723 h 1745262"/>
                <a:gd name="connsiteX77" fmla="*/ 106816 w 1170491"/>
                <a:gd name="connsiteY77" fmla="*/ 291518 h 1745262"/>
                <a:gd name="connsiteX78" fmla="*/ 326327 w 1170491"/>
                <a:gd name="connsiteY78" fmla="*/ 72008 h 1745262"/>
                <a:gd name="connsiteX79" fmla="*/ 394659 w 1170491"/>
                <a:gd name="connsiteY79" fmla="*/ 83948 h 1745262"/>
                <a:gd name="connsiteX80" fmla="*/ 533817 w 1170491"/>
                <a:gd name="connsiteY80" fmla="*/ 0 h 1745262"/>
                <a:gd name="connsiteX0" fmla="*/ 429221 w 1170491"/>
                <a:gd name="connsiteY0" fmla="*/ 671495 h 1745262"/>
                <a:gd name="connsiteX1" fmla="*/ 388917 w 1170491"/>
                <a:gd name="connsiteY1" fmla="*/ 672439 h 1745262"/>
                <a:gd name="connsiteX2" fmla="*/ 336101 w 1170491"/>
                <a:gd name="connsiteY2" fmla="*/ 687858 h 1745262"/>
                <a:gd name="connsiteX3" fmla="*/ 339124 w 1170491"/>
                <a:gd name="connsiteY3" fmla="*/ 690701 h 1745262"/>
                <a:gd name="connsiteX4" fmla="*/ 543349 w 1170491"/>
                <a:gd name="connsiteY4" fmla="*/ 726582 h 1745262"/>
                <a:gd name="connsiteX5" fmla="*/ 596580 w 1170491"/>
                <a:gd name="connsiteY5" fmla="*/ 916786 h 1745262"/>
                <a:gd name="connsiteX6" fmla="*/ 593243 w 1170491"/>
                <a:gd name="connsiteY6" fmla="*/ 915886 h 1745262"/>
                <a:gd name="connsiteX7" fmla="*/ 542821 w 1170491"/>
                <a:gd name="connsiteY7" fmla="*/ 727914 h 1745262"/>
                <a:gd name="connsiteX8" fmla="*/ 429221 w 1170491"/>
                <a:gd name="connsiteY8" fmla="*/ 671495 h 1745262"/>
                <a:gd name="connsiteX9" fmla="*/ 588421 w 1170491"/>
                <a:gd name="connsiteY9" fmla="*/ 580980 h 1745262"/>
                <a:gd name="connsiteX10" fmla="*/ 446738 w 1170491"/>
                <a:gd name="connsiteY10" fmla="*/ 649695 h 1745262"/>
                <a:gd name="connsiteX11" fmla="*/ 441944 w 1170491"/>
                <a:gd name="connsiteY11" fmla="*/ 651124 h 1745262"/>
                <a:gd name="connsiteX12" fmla="*/ 775453 w 1170491"/>
                <a:gd name="connsiteY12" fmla="*/ 739852 h 1745262"/>
                <a:gd name="connsiteX13" fmla="*/ 588421 w 1170491"/>
                <a:gd name="connsiteY13" fmla="*/ 580980 h 1745262"/>
                <a:gd name="connsiteX14" fmla="*/ 533817 w 1170491"/>
                <a:gd name="connsiteY14" fmla="*/ 0 h 1745262"/>
                <a:gd name="connsiteX15" fmla="*/ 703525 w 1170491"/>
                <a:gd name="connsiteY15" fmla="*/ 147127 h 1745262"/>
                <a:gd name="connsiteX16" fmla="*/ 562024 w 1170491"/>
                <a:gd name="connsiteY16" fmla="*/ 352718 h 1745262"/>
                <a:gd name="connsiteX17" fmla="*/ 701713 w 1170491"/>
                <a:gd name="connsiteY17" fmla="*/ 149764 h 1745262"/>
                <a:gd name="connsiteX18" fmla="*/ 920515 w 1170491"/>
                <a:gd name="connsiteY18" fmla="*/ 317877 h 1745262"/>
                <a:gd name="connsiteX19" fmla="*/ 910716 w 1170491"/>
                <a:gd name="connsiteY19" fmla="*/ 366417 h 1745262"/>
                <a:gd name="connsiteX20" fmla="*/ 920515 w 1170491"/>
                <a:gd name="connsiteY20" fmla="*/ 366418 h 1745262"/>
                <a:gd name="connsiteX21" fmla="*/ 920515 w 1170491"/>
                <a:gd name="connsiteY21" fmla="*/ 371433 h 1745262"/>
                <a:gd name="connsiteX22" fmla="*/ 1056877 w 1170491"/>
                <a:gd name="connsiteY22" fmla="*/ 525101 h 1745262"/>
                <a:gd name="connsiteX23" fmla="*/ 1047351 w 1170491"/>
                <a:gd name="connsiteY23" fmla="*/ 572282 h 1745262"/>
                <a:gd name="connsiteX24" fmla="*/ 1170491 w 1170491"/>
                <a:gd name="connsiteY24" fmla="*/ 756650 h 1745262"/>
                <a:gd name="connsiteX25" fmla="*/ 1127569 w 1170491"/>
                <a:gd name="connsiteY25" fmla="*/ 878235 h 1745262"/>
                <a:gd name="connsiteX26" fmla="*/ 954678 w 1170491"/>
                <a:gd name="connsiteY26" fmla="*/ 939840 h 1745262"/>
                <a:gd name="connsiteX27" fmla="*/ 944987 w 1170491"/>
                <a:gd name="connsiteY27" fmla="*/ 936938 h 1745262"/>
                <a:gd name="connsiteX28" fmla="*/ 1106672 w 1170491"/>
                <a:gd name="connsiteY28" fmla="*/ 911837 h 1745262"/>
                <a:gd name="connsiteX29" fmla="*/ 1153258 w 1170491"/>
                <a:gd name="connsiteY29" fmla="*/ 1069421 h 1745262"/>
                <a:gd name="connsiteX30" fmla="*/ 981133 w 1170491"/>
                <a:gd name="connsiteY30" fmla="*/ 1223220 h 1745262"/>
                <a:gd name="connsiteX31" fmla="*/ 777272 w 1170491"/>
                <a:gd name="connsiteY31" fmla="*/ 1134408 h 1745262"/>
                <a:gd name="connsiteX32" fmla="*/ 810210 w 1170491"/>
                <a:gd name="connsiteY32" fmla="*/ 1096167 h 1745262"/>
                <a:gd name="connsiteX33" fmla="*/ 806195 w 1170491"/>
                <a:gd name="connsiteY33" fmla="*/ 964175 h 1745262"/>
                <a:gd name="connsiteX34" fmla="*/ 806699 w 1170491"/>
                <a:gd name="connsiteY34" fmla="*/ 963884 h 1745262"/>
                <a:gd name="connsiteX35" fmla="*/ 819468 w 1170491"/>
                <a:gd name="connsiteY35" fmla="*/ 1097129 h 1745262"/>
                <a:gd name="connsiteX36" fmla="*/ 697208 w 1170491"/>
                <a:gd name="connsiteY36" fmla="*/ 1159301 h 1745262"/>
                <a:gd name="connsiteX37" fmla="*/ 601213 w 1170491"/>
                <a:gd name="connsiteY37" fmla="*/ 1080185 h 1745262"/>
                <a:gd name="connsiteX38" fmla="*/ 582082 w 1170491"/>
                <a:gd name="connsiteY38" fmla="*/ 1090754 h 1745262"/>
                <a:gd name="connsiteX39" fmla="*/ 693051 w 1170491"/>
                <a:gd name="connsiteY39" fmla="*/ 1162221 h 1745262"/>
                <a:gd name="connsiteX40" fmla="*/ 787754 w 1170491"/>
                <a:gd name="connsiteY40" fmla="*/ 1135031 h 1745262"/>
                <a:gd name="connsiteX41" fmla="*/ 981519 w 1170491"/>
                <a:gd name="connsiteY41" fmla="*/ 1217010 h 1745262"/>
                <a:gd name="connsiteX42" fmla="*/ 1004488 w 1170491"/>
                <a:gd name="connsiteY42" fmla="*/ 1315531 h 1745262"/>
                <a:gd name="connsiteX43" fmla="*/ 920375 w 1170491"/>
                <a:gd name="connsiteY43" fmla="*/ 1473506 h 1745262"/>
                <a:gd name="connsiteX44" fmla="*/ 926974 w 1170491"/>
                <a:gd name="connsiteY44" fmla="*/ 1461368 h 1745262"/>
                <a:gd name="connsiteX45" fmla="*/ 766796 w 1170491"/>
                <a:gd name="connsiteY45" fmla="*/ 1371458 h 1745262"/>
                <a:gd name="connsiteX46" fmla="*/ 770306 w 1170491"/>
                <a:gd name="connsiteY46" fmla="*/ 1369309 h 1745262"/>
                <a:gd name="connsiteX47" fmla="*/ 925440 w 1170491"/>
                <a:gd name="connsiteY47" fmla="*/ 1465876 h 1745262"/>
                <a:gd name="connsiteX48" fmla="*/ 774838 w 1170491"/>
                <a:gd name="connsiteY48" fmla="*/ 1628054 h 1745262"/>
                <a:gd name="connsiteX49" fmla="*/ 571751 w 1170491"/>
                <a:gd name="connsiteY49" fmla="*/ 1552195 h 1745262"/>
                <a:gd name="connsiteX50" fmla="*/ 568513 w 1170491"/>
                <a:gd name="connsiteY50" fmla="*/ 1544331 h 1745262"/>
                <a:gd name="connsiteX51" fmla="*/ 692296 w 1170491"/>
                <a:gd name="connsiteY51" fmla="*/ 1632143 h 1745262"/>
                <a:gd name="connsiteX52" fmla="*/ 533818 w 1170491"/>
                <a:gd name="connsiteY52" fmla="*/ 1745209 h 1745262"/>
                <a:gd name="connsiteX53" fmla="*/ 372301 w 1170491"/>
                <a:gd name="connsiteY53" fmla="*/ 1619888 h 1745262"/>
                <a:gd name="connsiteX54" fmla="*/ 366380 w 1170491"/>
                <a:gd name="connsiteY54" fmla="*/ 1592106 h 1745262"/>
                <a:gd name="connsiteX55" fmla="*/ 250590 w 1170491"/>
                <a:gd name="connsiteY55" fmla="*/ 1443452 h 1745262"/>
                <a:gd name="connsiteX56" fmla="*/ 103455 w 1170491"/>
                <a:gd name="connsiteY56" fmla="*/ 1375108 h 1745262"/>
                <a:gd name="connsiteX57" fmla="*/ 92761 w 1170491"/>
                <a:gd name="connsiteY57" fmla="*/ 1167795 h 1745262"/>
                <a:gd name="connsiteX58" fmla="*/ 305242 w 1170491"/>
                <a:gd name="connsiteY58" fmla="*/ 1125156 h 1745262"/>
                <a:gd name="connsiteX59" fmla="*/ 524987 w 1170491"/>
                <a:gd name="connsiteY59" fmla="*/ 1034051 h 1745262"/>
                <a:gd name="connsiteX60" fmla="*/ 522898 w 1170491"/>
                <a:gd name="connsiteY60" fmla="*/ 1041153 h 1745262"/>
                <a:gd name="connsiteX61" fmla="*/ 326339 w 1170491"/>
                <a:gd name="connsiteY61" fmla="*/ 1128897 h 1745262"/>
                <a:gd name="connsiteX62" fmla="*/ 187801 w 1170491"/>
                <a:gd name="connsiteY62" fmla="*/ 1014840 h 1745262"/>
                <a:gd name="connsiteX63" fmla="*/ 181967 w 1170491"/>
                <a:gd name="connsiteY63" fmla="*/ 1012696 h 1745262"/>
                <a:gd name="connsiteX64" fmla="*/ 305288 w 1170491"/>
                <a:gd name="connsiteY64" fmla="*/ 1123484 h 1745262"/>
                <a:gd name="connsiteX65" fmla="*/ 70961 w 1170491"/>
                <a:gd name="connsiteY65" fmla="*/ 1161909 h 1745262"/>
                <a:gd name="connsiteX66" fmla="*/ 56055 w 1170491"/>
                <a:gd name="connsiteY66" fmla="*/ 1153032 h 1745262"/>
                <a:gd name="connsiteX67" fmla="*/ 44214 w 1170491"/>
                <a:gd name="connsiteY67" fmla="*/ 911953 h 1745262"/>
                <a:gd name="connsiteX68" fmla="*/ 84073 w 1170491"/>
                <a:gd name="connsiteY68" fmla="*/ 882569 h 1745262"/>
                <a:gd name="connsiteX69" fmla="*/ 76811 w 1170491"/>
                <a:gd name="connsiteY69" fmla="*/ 875989 h 1745262"/>
                <a:gd name="connsiteX70" fmla="*/ 80179 w 1170491"/>
                <a:gd name="connsiteY70" fmla="*/ 872273 h 1745262"/>
                <a:gd name="connsiteX71" fmla="*/ 82340 w 1170491"/>
                <a:gd name="connsiteY71" fmla="*/ 666836 h 1745262"/>
                <a:gd name="connsiteX72" fmla="*/ 121082 w 1170491"/>
                <a:gd name="connsiteY72" fmla="*/ 638275 h 1745262"/>
                <a:gd name="connsiteX73" fmla="*/ 143619 w 1170491"/>
                <a:gd name="connsiteY73" fmla="*/ 394472 h 1745262"/>
                <a:gd name="connsiteX74" fmla="*/ 326831 w 1170491"/>
                <a:gd name="connsiteY74" fmla="*/ 359290 h 1745262"/>
                <a:gd name="connsiteX75" fmla="*/ 321111 w 1170491"/>
                <a:gd name="connsiteY75" fmla="*/ 357014 h 1745262"/>
                <a:gd name="connsiteX76" fmla="*/ 141180 w 1170491"/>
                <a:gd name="connsiteY76" fmla="*/ 399723 h 1745262"/>
                <a:gd name="connsiteX77" fmla="*/ 106816 w 1170491"/>
                <a:gd name="connsiteY77" fmla="*/ 291518 h 1745262"/>
                <a:gd name="connsiteX78" fmla="*/ 326327 w 1170491"/>
                <a:gd name="connsiteY78" fmla="*/ 72008 h 1745262"/>
                <a:gd name="connsiteX79" fmla="*/ 394659 w 1170491"/>
                <a:gd name="connsiteY79" fmla="*/ 83948 h 1745262"/>
                <a:gd name="connsiteX80" fmla="*/ 533817 w 1170491"/>
                <a:gd name="connsiteY80" fmla="*/ 0 h 1745262"/>
                <a:gd name="connsiteX0" fmla="*/ 429221 w 1170491"/>
                <a:gd name="connsiteY0" fmla="*/ 671495 h 1745262"/>
                <a:gd name="connsiteX1" fmla="*/ 388917 w 1170491"/>
                <a:gd name="connsiteY1" fmla="*/ 672439 h 1745262"/>
                <a:gd name="connsiteX2" fmla="*/ 336101 w 1170491"/>
                <a:gd name="connsiteY2" fmla="*/ 687858 h 1745262"/>
                <a:gd name="connsiteX3" fmla="*/ 339124 w 1170491"/>
                <a:gd name="connsiteY3" fmla="*/ 690701 h 1745262"/>
                <a:gd name="connsiteX4" fmla="*/ 543349 w 1170491"/>
                <a:gd name="connsiteY4" fmla="*/ 726582 h 1745262"/>
                <a:gd name="connsiteX5" fmla="*/ 596580 w 1170491"/>
                <a:gd name="connsiteY5" fmla="*/ 916786 h 1745262"/>
                <a:gd name="connsiteX6" fmla="*/ 593243 w 1170491"/>
                <a:gd name="connsiteY6" fmla="*/ 915886 h 1745262"/>
                <a:gd name="connsiteX7" fmla="*/ 542821 w 1170491"/>
                <a:gd name="connsiteY7" fmla="*/ 727914 h 1745262"/>
                <a:gd name="connsiteX8" fmla="*/ 429221 w 1170491"/>
                <a:gd name="connsiteY8" fmla="*/ 671495 h 1745262"/>
                <a:gd name="connsiteX9" fmla="*/ 588421 w 1170491"/>
                <a:gd name="connsiteY9" fmla="*/ 580980 h 1745262"/>
                <a:gd name="connsiteX10" fmla="*/ 446738 w 1170491"/>
                <a:gd name="connsiteY10" fmla="*/ 649695 h 1745262"/>
                <a:gd name="connsiteX11" fmla="*/ 441944 w 1170491"/>
                <a:gd name="connsiteY11" fmla="*/ 651124 h 1745262"/>
                <a:gd name="connsiteX12" fmla="*/ 775453 w 1170491"/>
                <a:gd name="connsiteY12" fmla="*/ 739852 h 1745262"/>
                <a:gd name="connsiteX13" fmla="*/ 588421 w 1170491"/>
                <a:gd name="connsiteY13" fmla="*/ 580980 h 1745262"/>
                <a:gd name="connsiteX14" fmla="*/ 533817 w 1170491"/>
                <a:gd name="connsiteY14" fmla="*/ 0 h 1745262"/>
                <a:gd name="connsiteX15" fmla="*/ 703525 w 1170491"/>
                <a:gd name="connsiteY15" fmla="*/ 147127 h 1745262"/>
                <a:gd name="connsiteX16" fmla="*/ 562024 w 1170491"/>
                <a:gd name="connsiteY16" fmla="*/ 352718 h 1745262"/>
                <a:gd name="connsiteX17" fmla="*/ 701713 w 1170491"/>
                <a:gd name="connsiteY17" fmla="*/ 149764 h 1745262"/>
                <a:gd name="connsiteX18" fmla="*/ 920515 w 1170491"/>
                <a:gd name="connsiteY18" fmla="*/ 317877 h 1745262"/>
                <a:gd name="connsiteX19" fmla="*/ 910716 w 1170491"/>
                <a:gd name="connsiteY19" fmla="*/ 366417 h 1745262"/>
                <a:gd name="connsiteX20" fmla="*/ 920515 w 1170491"/>
                <a:gd name="connsiteY20" fmla="*/ 366418 h 1745262"/>
                <a:gd name="connsiteX21" fmla="*/ 920515 w 1170491"/>
                <a:gd name="connsiteY21" fmla="*/ 371433 h 1745262"/>
                <a:gd name="connsiteX22" fmla="*/ 1056877 w 1170491"/>
                <a:gd name="connsiteY22" fmla="*/ 525101 h 1745262"/>
                <a:gd name="connsiteX23" fmla="*/ 1047351 w 1170491"/>
                <a:gd name="connsiteY23" fmla="*/ 572282 h 1745262"/>
                <a:gd name="connsiteX24" fmla="*/ 1170491 w 1170491"/>
                <a:gd name="connsiteY24" fmla="*/ 756650 h 1745262"/>
                <a:gd name="connsiteX25" fmla="*/ 1127569 w 1170491"/>
                <a:gd name="connsiteY25" fmla="*/ 878235 h 1745262"/>
                <a:gd name="connsiteX26" fmla="*/ 954678 w 1170491"/>
                <a:gd name="connsiteY26" fmla="*/ 939840 h 1745262"/>
                <a:gd name="connsiteX27" fmla="*/ 944987 w 1170491"/>
                <a:gd name="connsiteY27" fmla="*/ 936938 h 1745262"/>
                <a:gd name="connsiteX28" fmla="*/ 1106672 w 1170491"/>
                <a:gd name="connsiteY28" fmla="*/ 911837 h 1745262"/>
                <a:gd name="connsiteX29" fmla="*/ 1153258 w 1170491"/>
                <a:gd name="connsiteY29" fmla="*/ 1069421 h 1745262"/>
                <a:gd name="connsiteX30" fmla="*/ 981133 w 1170491"/>
                <a:gd name="connsiteY30" fmla="*/ 1223220 h 1745262"/>
                <a:gd name="connsiteX31" fmla="*/ 777272 w 1170491"/>
                <a:gd name="connsiteY31" fmla="*/ 1134408 h 1745262"/>
                <a:gd name="connsiteX32" fmla="*/ 810210 w 1170491"/>
                <a:gd name="connsiteY32" fmla="*/ 1096167 h 1745262"/>
                <a:gd name="connsiteX33" fmla="*/ 806195 w 1170491"/>
                <a:gd name="connsiteY33" fmla="*/ 964175 h 1745262"/>
                <a:gd name="connsiteX34" fmla="*/ 806699 w 1170491"/>
                <a:gd name="connsiteY34" fmla="*/ 963884 h 1745262"/>
                <a:gd name="connsiteX35" fmla="*/ 819468 w 1170491"/>
                <a:gd name="connsiteY35" fmla="*/ 1097129 h 1745262"/>
                <a:gd name="connsiteX36" fmla="*/ 697208 w 1170491"/>
                <a:gd name="connsiteY36" fmla="*/ 1159301 h 1745262"/>
                <a:gd name="connsiteX37" fmla="*/ 582802 w 1170491"/>
                <a:gd name="connsiteY37" fmla="*/ 1093170 h 1745262"/>
                <a:gd name="connsiteX38" fmla="*/ 582082 w 1170491"/>
                <a:gd name="connsiteY38" fmla="*/ 1090754 h 1745262"/>
                <a:gd name="connsiteX39" fmla="*/ 693051 w 1170491"/>
                <a:gd name="connsiteY39" fmla="*/ 1162221 h 1745262"/>
                <a:gd name="connsiteX40" fmla="*/ 787754 w 1170491"/>
                <a:gd name="connsiteY40" fmla="*/ 1135031 h 1745262"/>
                <a:gd name="connsiteX41" fmla="*/ 981519 w 1170491"/>
                <a:gd name="connsiteY41" fmla="*/ 1217010 h 1745262"/>
                <a:gd name="connsiteX42" fmla="*/ 1004488 w 1170491"/>
                <a:gd name="connsiteY42" fmla="*/ 1315531 h 1745262"/>
                <a:gd name="connsiteX43" fmla="*/ 920375 w 1170491"/>
                <a:gd name="connsiteY43" fmla="*/ 1473506 h 1745262"/>
                <a:gd name="connsiteX44" fmla="*/ 926974 w 1170491"/>
                <a:gd name="connsiteY44" fmla="*/ 1461368 h 1745262"/>
                <a:gd name="connsiteX45" fmla="*/ 766796 w 1170491"/>
                <a:gd name="connsiteY45" fmla="*/ 1371458 h 1745262"/>
                <a:gd name="connsiteX46" fmla="*/ 770306 w 1170491"/>
                <a:gd name="connsiteY46" fmla="*/ 1369309 h 1745262"/>
                <a:gd name="connsiteX47" fmla="*/ 925440 w 1170491"/>
                <a:gd name="connsiteY47" fmla="*/ 1465876 h 1745262"/>
                <a:gd name="connsiteX48" fmla="*/ 774838 w 1170491"/>
                <a:gd name="connsiteY48" fmla="*/ 1628054 h 1745262"/>
                <a:gd name="connsiteX49" fmla="*/ 571751 w 1170491"/>
                <a:gd name="connsiteY49" fmla="*/ 1552195 h 1745262"/>
                <a:gd name="connsiteX50" fmla="*/ 568513 w 1170491"/>
                <a:gd name="connsiteY50" fmla="*/ 1544331 h 1745262"/>
                <a:gd name="connsiteX51" fmla="*/ 692296 w 1170491"/>
                <a:gd name="connsiteY51" fmla="*/ 1632143 h 1745262"/>
                <a:gd name="connsiteX52" fmla="*/ 533818 w 1170491"/>
                <a:gd name="connsiteY52" fmla="*/ 1745209 h 1745262"/>
                <a:gd name="connsiteX53" fmla="*/ 372301 w 1170491"/>
                <a:gd name="connsiteY53" fmla="*/ 1619888 h 1745262"/>
                <a:gd name="connsiteX54" fmla="*/ 366380 w 1170491"/>
                <a:gd name="connsiteY54" fmla="*/ 1592106 h 1745262"/>
                <a:gd name="connsiteX55" fmla="*/ 250590 w 1170491"/>
                <a:gd name="connsiteY55" fmla="*/ 1443452 h 1745262"/>
                <a:gd name="connsiteX56" fmla="*/ 103455 w 1170491"/>
                <a:gd name="connsiteY56" fmla="*/ 1375108 h 1745262"/>
                <a:gd name="connsiteX57" fmla="*/ 92761 w 1170491"/>
                <a:gd name="connsiteY57" fmla="*/ 1167795 h 1745262"/>
                <a:gd name="connsiteX58" fmla="*/ 305242 w 1170491"/>
                <a:gd name="connsiteY58" fmla="*/ 1125156 h 1745262"/>
                <a:gd name="connsiteX59" fmla="*/ 524987 w 1170491"/>
                <a:gd name="connsiteY59" fmla="*/ 1034051 h 1745262"/>
                <a:gd name="connsiteX60" fmla="*/ 522898 w 1170491"/>
                <a:gd name="connsiteY60" fmla="*/ 1041153 h 1745262"/>
                <a:gd name="connsiteX61" fmla="*/ 326339 w 1170491"/>
                <a:gd name="connsiteY61" fmla="*/ 1128897 h 1745262"/>
                <a:gd name="connsiteX62" fmla="*/ 187801 w 1170491"/>
                <a:gd name="connsiteY62" fmla="*/ 1014840 h 1745262"/>
                <a:gd name="connsiteX63" fmla="*/ 181967 w 1170491"/>
                <a:gd name="connsiteY63" fmla="*/ 1012696 h 1745262"/>
                <a:gd name="connsiteX64" fmla="*/ 305288 w 1170491"/>
                <a:gd name="connsiteY64" fmla="*/ 1123484 h 1745262"/>
                <a:gd name="connsiteX65" fmla="*/ 70961 w 1170491"/>
                <a:gd name="connsiteY65" fmla="*/ 1161909 h 1745262"/>
                <a:gd name="connsiteX66" fmla="*/ 56055 w 1170491"/>
                <a:gd name="connsiteY66" fmla="*/ 1153032 h 1745262"/>
                <a:gd name="connsiteX67" fmla="*/ 44214 w 1170491"/>
                <a:gd name="connsiteY67" fmla="*/ 911953 h 1745262"/>
                <a:gd name="connsiteX68" fmla="*/ 84073 w 1170491"/>
                <a:gd name="connsiteY68" fmla="*/ 882569 h 1745262"/>
                <a:gd name="connsiteX69" fmla="*/ 76811 w 1170491"/>
                <a:gd name="connsiteY69" fmla="*/ 875989 h 1745262"/>
                <a:gd name="connsiteX70" fmla="*/ 80179 w 1170491"/>
                <a:gd name="connsiteY70" fmla="*/ 872273 h 1745262"/>
                <a:gd name="connsiteX71" fmla="*/ 82340 w 1170491"/>
                <a:gd name="connsiteY71" fmla="*/ 666836 h 1745262"/>
                <a:gd name="connsiteX72" fmla="*/ 121082 w 1170491"/>
                <a:gd name="connsiteY72" fmla="*/ 638275 h 1745262"/>
                <a:gd name="connsiteX73" fmla="*/ 143619 w 1170491"/>
                <a:gd name="connsiteY73" fmla="*/ 394472 h 1745262"/>
                <a:gd name="connsiteX74" fmla="*/ 326831 w 1170491"/>
                <a:gd name="connsiteY74" fmla="*/ 359290 h 1745262"/>
                <a:gd name="connsiteX75" fmla="*/ 321111 w 1170491"/>
                <a:gd name="connsiteY75" fmla="*/ 357014 h 1745262"/>
                <a:gd name="connsiteX76" fmla="*/ 141180 w 1170491"/>
                <a:gd name="connsiteY76" fmla="*/ 399723 h 1745262"/>
                <a:gd name="connsiteX77" fmla="*/ 106816 w 1170491"/>
                <a:gd name="connsiteY77" fmla="*/ 291518 h 1745262"/>
                <a:gd name="connsiteX78" fmla="*/ 326327 w 1170491"/>
                <a:gd name="connsiteY78" fmla="*/ 72008 h 1745262"/>
                <a:gd name="connsiteX79" fmla="*/ 394659 w 1170491"/>
                <a:gd name="connsiteY79" fmla="*/ 83948 h 1745262"/>
                <a:gd name="connsiteX80" fmla="*/ 533817 w 1170491"/>
                <a:gd name="connsiteY80" fmla="*/ 0 h 1745262"/>
                <a:gd name="connsiteX0" fmla="*/ 429221 w 1170491"/>
                <a:gd name="connsiteY0" fmla="*/ 671495 h 1745262"/>
                <a:gd name="connsiteX1" fmla="*/ 388917 w 1170491"/>
                <a:gd name="connsiteY1" fmla="*/ 672439 h 1745262"/>
                <a:gd name="connsiteX2" fmla="*/ 336101 w 1170491"/>
                <a:gd name="connsiteY2" fmla="*/ 687858 h 1745262"/>
                <a:gd name="connsiteX3" fmla="*/ 339124 w 1170491"/>
                <a:gd name="connsiteY3" fmla="*/ 690701 h 1745262"/>
                <a:gd name="connsiteX4" fmla="*/ 543349 w 1170491"/>
                <a:gd name="connsiteY4" fmla="*/ 726582 h 1745262"/>
                <a:gd name="connsiteX5" fmla="*/ 596580 w 1170491"/>
                <a:gd name="connsiteY5" fmla="*/ 916786 h 1745262"/>
                <a:gd name="connsiteX6" fmla="*/ 593243 w 1170491"/>
                <a:gd name="connsiteY6" fmla="*/ 915886 h 1745262"/>
                <a:gd name="connsiteX7" fmla="*/ 542821 w 1170491"/>
                <a:gd name="connsiteY7" fmla="*/ 727914 h 1745262"/>
                <a:gd name="connsiteX8" fmla="*/ 429221 w 1170491"/>
                <a:gd name="connsiteY8" fmla="*/ 671495 h 1745262"/>
                <a:gd name="connsiteX9" fmla="*/ 588421 w 1170491"/>
                <a:gd name="connsiteY9" fmla="*/ 580980 h 1745262"/>
                <a:gd name="connsiteX10" fmla="*/ 446738 w 1170491"/>
                <a:gd name="connsiteY10" fmla="*/ 649695 h 1745262"/>
                <a:gd name="connsiteX11" fmla="*/ 441944 w 1170491"/>
                <a:gd name="connsiteY11" fmla="*/ 651124 h 1745262"/>
                <a:gd name="connsiteX12" fmla="*/ 775453 w 1170491"/>
                <a:gd name="connsiteY12" fmla="*/ 739852 h 1745262"/>
                <a:gd name="connsiteX13" fmla="*/ 588421 w 1170491"/>
                <a:gd name="connsiteY13" fmla="*/ 580980 h 1745262"/>
                <a:gd name="connsiteX14" fmla="*/ 533817 w 1170491"/>
                <a:gd name="connsiteY14" fmla="*/ 0 h 1745262"/>
                <a:gd name="connsiteX15" fmla="*/ 703525 w 1170491"/>
                <a:gd name="connsiteY15" fmla="*/ 147127 h 1745262"/>
                <a:gd name="connsiteX16" fmla="*/ 562024 w 1170491"/>
                <a:gd name="connsiteY16" fmla="*/ 352718 h 1745262"/>
                <a:gd name="connsiteX17" fmla="*/ 701713 w 1170491"/>
                <a:gd name="connsiteY17" fmla="*/ 149764 h 1745262"/>
                <a:gd name="connsiteX18" fmla="*/ 920515 w 1170491"/>
                <a:gd name="connsiteY18" fmla="*/ 317877 h 1745262"/>
                <a:gd name="connsiteX19" fmla="*/ 910716 w 1170491"/>
                <a:gd name="connsiteY19" fmla="*/ 366417 h 1745262"/>
                <a:gd name="connsiteX20" fmla="*/ 920515 w 1170491"/>
                <a:gd name="connsiteY20" fmla="*/ 366418 h 1745262"/>
                <a:gd name="connsiteX21" fmla="*/ 920515 w 1170491"/>
                <a:gd name="connsiteY21" fmla="*/ 371433 h 1745262"/>
                <a:gd name="connsiteX22" fmla="*/ 1056877 w 1170491"/>
                <a:gd name="connsiteY22" fmla="*/ 525101 h 1745262"/>
                <a:gd name="connsiteX23" fmla="*/ 1047351 w 1170491"/>
                <a:gd name="connsiteY23" fmla="*/ 572282 h 1745262"/>
                <a:gd name="connsiteX24" fmla="*/ 1170491 w 1170491"/>
                <a:gd name="connsiteY24" fmla="*/ 756650 h 1745262"/>
                <a:gd name="connsiteX25" fmla="*/ 1127569 w 1170491"/>
                <a:gd name="connsiteY25" fmla="*/ 878235 h 1745262"/>
                <a:gd name="connsiteX26" fmla="*/ 954678 w 1170491"/>
                <a:gd name="connsiteY26" fmla="*/ 939840 h 1745262"/>
                <a:gd name="connsiteX27" fmla="*/ 944987 w 1170491"/>
                <a:gd name="connsiteY27" fmla="*/ 936938 h 1745262"/>
                <a:gd name="connsiteX28" fmla="*/ 1106672 w 1170491"/>
                <a:gd name="connsiteY28" fmla="*/ 911837 h 1745262"/>
                <a:gd name="connsiteX29" fmla="*/ 1153258 w 1170491"/>
                <a:gd name="connsiteY29" fmla="*/ 1069421 h 1745262"/>
                <a:gd name="connsiteX30" fmla="*/ 981133 w 1170491"/>
                <a:gd name="connsiteY30" fmla="*/ 1223220 h 1745262"/>
                <a:gd name="connsiteX31" fmla="*/ 777272 w 1170491"/>
                <a:gd name="connsiteY31" fmla="*/ 1134408 h 1745262"/>
                <a:gd name="connsiteX32" fmla="*/ 810210 w 1170491"/>
                <a:gd name="connsiteY32" fmla="*/ 1096167 h 1745262"/>
                <a:gd name="connsiteX33" fmla="*/ 806195 w 1170491"/>
                <a:gd name="connsiteY33" fmla="*/ 964175 h 1745262"/>
                <a:gd name="connsiteX34" fmla="*/ 806699 w 1170491"/>
                <a:gd name="connsiteY34" fmla="*/ 963884 h 1745262"/>
                <a:gd name="connsiteX35" fmla="*/ 819468 w 1170491"/>
                <a:gd name="connsiteY35" fmla="*/ 1097129 h 1745262"/>
                <a:gd name="connsiteX36" fmla="*/ 697208 w 1170491"/>
                <a:gd name="connsiteY36" fmla="*/ 1159301 h 1745262"/>
                <a:gd name="connsiteX37" fmla="*/ 582802 w 1170491"/>
                <a:gd name="connsiteY37" fmla="*/ 1093170 h 1745262"/>
                <a:gd name="connsiteX38" fmla="*/ 582082 w 1170491"/>
                <a:gd name="connsiteY38" fmla="*/ 1090754 h 1745262"/>
                <a:gd name="connsiteX39" fmla="*/ 693051 w 1170491"/>
                <a:gd name="connsiteY39" fmla="*/ 1162221 h 1745262"/>
                <a:gd name="connsiteX40" fmla="*/ 787754 w 1170491"/>
                <a:gd name="connsiteY40" fmla="*/ 1135031 h 1745262"/>
                <a:gd name="connsiteX41" fmla="*/ 981519 w 1170491"/>
                <a:gd name="connsiteY41" fmla="*/ 1217010 h 1745262"/>
                <a:gd name="connsiteX42" fmla="*/ 1004488 w 1170491"/>
                <a:gd name="connsiteY42" fmla="*/ 1315531 h 1745262"/>
                <a:gd name="connsiteX43" fmla="*/ 920375 w 1170491"/>
                <a:gd name="connsiteY43" fmla="*/ 1473506 h 1745262"/>
                <a:gd name="connsiteX44" fmla="*/ 926974 w 1170491"/>
                <a:gd name="connsiteY44" fmla="*/ 1461368 h 1745262"/>
                <a:gd name="connsiteX45" fmla="*/ 766796 w 1170491"/>
                <a:gd name="connsiteY45" fmla="*/ 1371458 h 1745262"/>
                <a:gd name="connsiteX46" fmla="*/ 770306 w 1170491"/>
                <a:gd name="connsiteY46" fmla="*/ 1369309 h 1745262"/>
                <a:gd name="connsiteX47" fmla="*/ 925440 w 1170491"/>
                <a:gd name="connsiteY47" fmla="*/ 1465876 h 1745262"/>
                <a:gd name="connsiteX48" fmla="*/ 774838 w 1170491"/>
                <a:gd name="connsiteY48" fmla="*/ 1628054 h 1745262"/>
                <a:gd name="connsiteX49" fmla="*/ 571751 w 1170491"/>
                <a:gd name="connsiteY49" fmla="*/ 1552195 h 1745262"/>
                <a:gd name="connsiteX50" fmla="*/ 568513 w 1170491"/>
                <a:gd name="connsiteY50" fmla="*/ 1544331 h 1745262"/>
                <a:gd name="connsiteX51" fmla="*/ 692296 w 1170491"/>
                <a:gd name="connsiteY51" fmla="*/ 1632143 h 1745262"/>
                <a:gd name="connsiteX52" fmla="*/ 533818 w 1170491"/>
                <a:gd name="connsiteY52" fmla="*/ 1745209 h 1745262"/>
                <a:gd name="connsiteX53" fmla="*/ 372301 w 1170491"/>
                <a:gd name="connsiteY53" fmla="*/ 1619888 h 1745262"/>
                <a:gd name="connsiteX54" fmla="*/ 366380 w 1170491"/>
                <a:gd name="connsiteY54" fmla="*/ 1592106 h 1745262"/>
                <a:gd name="connsiteX55" fmla="*/ 250590 w 1170491"/>
                <a:gd name="connsiteY55" fmla="*/ 1443452 h 1745262"/>
                <a:gd name="connsiteX56" fmla="*/ 103455 w 1170491"/>
                <a:gd name="connsiteY56" fmla="*/ 1375108 h 1745262"/>
                <a:gd name="connsiteX57" fmla="*/ 92761 w 1170491"/>
                <a:gd name="connsiteY57" fmla="*/ 1167795 h 1745262"/>
                <a:gd name="connsiteX58" fmla="*/ 305242 w 1170491"/>
                <a:gd name="connsiteY58" fmla="*/ 1125156 h 1745262"/>
                <a:gd name="connsiteX59" fmla="*/ 524987 w 1170491"/>
                <a:gd name="connsiteY59" fmla="*/ 1034051 h 1745262"/>
                <a:gd name="connsiteX60" fmla="*/ 522898 w 1170491"/>
                <a:gd name="connsiteY60" fmla="*/ 1041153 h 1745262"/>
                <a:gd name="connsiteX61" fmla="*/ 326339 w 1170491"/>
                <a:gd name="connsiteY61" fmla="*/ 1128897 h 1745262"/>
                <a:gd name="connsiteX62" fmla="*/ 187801 w 1170491"/>
                <a:gd name="connsiteY62" fmla="*/ 1014840 h 1745262"/>
                <a:gd name="connsiteX63" fmla="*/ 181967 w 1170491"/>
                <a:gd name="connsiteY63" fmla="*/ 1012696 h 1745262"/>
                <a:gd name="connsiteX64" fmla="*/ 305288 w 1170491"/>
                <a:gd name="connsiteY64" fmla="*/ 1123484 h 1745262"/>
                <a:gd name="connsiteX65" fmla="*/ 70961 w 1170491"/>
                <a:gd name="connsiteY65" fmla="*/ 1161909 h 1745262"/>
                <a:gd name="connsiteX66" fmla="*/ 56055 w 1170491"/>
                <a:gd name="connsiteY66" fmla="*/ 1153032 h 1745262"/>
                <a:gd name="connsiteX67" fmla="*/ 44214 w 1170491"/>
                <a:gd name="connsiteY67" fmla="*/ 911953 h 1745262"/>
                <a:gd name="connsiteX68" fmla="*/ 84073 w 1170491"/>
                <a:gd name="connsiteY68" fmla="*/ 882569 h 1745262"/>
                <a:gd name="connsiteX69" fmla="*/ 76811 w 1170491"/>
                <a:gd name="connsiteY69" fmla="*/ 875989 h 1745262"/>
                <a:gd name="connsiteX70" fmla="*/ 80179 w 1170491"/>
                <a:gd name="connsiteY70" fmla="*/ 872273 h 1745262"/>
                <a:gd name="connsiteX71" fmla="*/ 82340 w 1170491"/>
                <a:gd name="connsiteY71" fmla="*/ 666836 h 1745262"/>
                <a:gd name="connsiteX72" fmla="*/ 121082 w 1170491"/>
                <a:gd name="connsiteY72" fmla="*/ 638275 h 1745262"/>
                <a:gd name="connsiteX73" fmla="*/ 143619 w 1170491"/>
                <a:gd name="connsiteY73" fmla="*/ 394472 h 1745262"/>
                <a:gd name="connsiteX74" fmla="*/ 326831 w 1170491"/>
                <a:gd name="connsiteY74" fmla="*/ 359290 h 1745262"/>
                <a:gd name="connsiteX75" fmla="*/ 321111 w 1170491"/>
                <a:gd name="connsiteY75" fmla="*/ 357014 h 1745262"/>
                <a:gd name="connsiteX76" fmla="*/ 141180 w 1170491"/>
                <a:gd name="connsiteY76" fmla="*/ 399723 h 1745262"/>
                <a:gd name="connsiteX77" fmla="*/ 106816 w 1170491"/>
                <a:gd name="connsiteY77" fmla="*/ 291518 h 1745262"/>
                <a:gd name="connsiteX78" fmla="*/ 326327 w 1170491"/>
                <a:gd name="connsiteY78" fmla="*/ 72008 h 1745262"/>
                <a:gd name="connsiteX79" fmla="*/ 394659 w 1170491"/>
                <a:gd name="connsiteY79" fmla="*/ 83948 h 1745262"/>
                <a:gd name="connsiteX80" fmla="*/ 533817 w 1170491"/>
                <a:gd name="connsiteY80" fmla="*/ 0 h 1745262"/>
                <a:gd name="connsiteX0" fmla="*/ 429221 w 1170491"/>
                <a:gd name="connsiteY0" fmla="*/ 671495 h 1745262"/>
                <a:gd name="connsiteX1" fmla="*/ 388917 w 1170491"/>
                <a:gd name="connsiteY1" fmla="*/ 672439 h 1745262"/>
                <a:gd name="connsiteX2" fmla="*/ 336101 w 1170491"/>
                <a:gd name="connsiteY2" fmla="*/ 687858 h 1745262"/>
                <a:gd name="connsiteX3" fmla="*/ 339124 w 1170491"/>
                <a:gd name="connsiteY3" fmla="*/ 690701 h 1745262"/>
                <a:gd name="connsiteX4" fmla="*/ 543349 w 1170491"/>
                <a:gd name="connsiteY4" fmla="*/ 726582 h 1745262"/>
                <a:gd name="connsiteX5" fmla="*/ 596580 w 1170491"/>
                <a:gd name="connsiteY5" fmla="*/ 916786 h 1745262"/>
                <a:gd name="connsiteX6" fmla="*/ 593243 w 1170491"/>
                <a:gd name="connsiteY6" fmla="*/ 915886 h 1745262"/>
                <a:gd name="connsiteX7" fmla="*/ 542821 w 1170491"/>
                <a:gd name="connsiteY7" fmla="*/ 727914 h 1745262"/>
                <a:gd name="connsiteX8" fmla="*/ 429221 w 1170491"/>
                <a:gd name="connsiteY8" fmla="*/ 671495 h 1745262"/>
                <a:gd name="connsiteX9" fmla="*/ 588421 w 1170491"/>
                <a:gd name="connsiteY9" fmla="*/ 580980 h 1745262"/>
                <a:gd name="connsiteX10" fmla="*/ 446738 w 1170491"/>
                <a:gd name="connsiteY10" fmla="*/ 649695 h 1745262"/>
                <a:gd name="connsiteX11" fmla="*/ 441944 w 1170491"/>
                <a:gd name="connsiteY11" fmla="*/ 651124 h 1745262"/>
                <a:gd name="connsiteX12" fmla="*/ 775453 w 1170491"/>
                <a:gd name="connsiteY12" fmla="*/ 739852 h 1745262"/>
                <a:gd name="connsiteX13" fmla="*/ 588421 w 1170491"/>
                <a:gd name="connsiteY13" fmla="*/ 580980 h 1745262"/>
                <a:gd name="connsiteX14" fmla="*/ 533817 w 1170491"/>
                <a:gd name="connsiteY14" fmla="*/ 0 h 1745262"/>
                <a:gd name="connsiteX15" fmla="*/ 703525 w 1170491"/>
                <a:gd name="connsiteY15" fmla="*/ 147127 h 1745262"/>
                <a:gd name="connsiteX16" fmla="*/ 562024 w 1170491"/>
                <a:gd name="connsiteY16" fmla="*/ 352718 h 1745262"/>
                <a:gd name="connsiteX17" fmla="*/ 701713 w 1170491"/>
                <a:gd name="connsiteY17" fmla="*/ 149764 h 1745262"/>
                <a:gd name="connsiteX18" fmla="*/ 920515 w 1170491"/>
                <a:gd name="connsiteY18" fmla="*/ 317877 h 1745262"/>
                <a:gd name="connsiteX19" fmla="*/ 910716 w 1170491"/>
                <a:gd name="connsiteY19" fmla="*/ 366417 h 1745262"/>
                <a:gd name="connsiteX20" fmla="*/ 920515 w 1170491"/>
                <a:gd name="connsiteY20" fmla="*/ 366418 h 1745262"/>
                <a:gd name="connsiteX21" fmla="*/ 920515 w 1170491"/>
                <a:gd name="connsiteY21" fmla="*/ 371433 h 1745262"/>
                <a:gd name="connsiteX22" fmla="*/ 1056877 w 1170491"/>
                <a:gd name="connsiteY22" fmla="*/ 525101 h 1745262"/>
                <a:gd name="connsiteX23" fmla="*/ 1047351 w 1170491"/>
                <a:gd name="connsiteY23" fmla="*/ 572282 h 1745262"/>
                <a:gd name="connsiteX24" fmla="*/ 1170491 w 1170491"/>
                <a:gd name="connsiteY24" fmla="*/ 756650 h 1745262"/>
                <a:gd name="connsiteX25" fmla="*/ 1127569 w 1170491"/>
                <a:gd name="connsiteY25" fmla="*/ 878235 h 1745262"/>
                <a:gd name="connsiteX26" fmla="*/ 954678 w 1170491"/>
                <a:gd name="connsiteY26" fmla="*/ 939840 h 1745262"/>
                <a:gd name="connsiteX27" fmla="*/ 944987 w 1170491"/>
                <a:gd name="connsiteY27" fmla="*/ 936938 h 1745262"/>
                <a:gd name="connsiteX28" fmla="*/ 1106672 w 1170491"/>
                <a:gd name="connsiteY28" fmla="*/ 911837 h 1745262"/>
                <a:gd name="connsiteX29" fmla="*/ 1153258 w 1170491"/>
                <a:gd name="connsiteY29" fmla="*/ 1069421 h 1745262"/>
                <a:gd name="connsiteX30" fmla="*/ 981133 w 1170491"/>
                <a:gd name="connsiteY30" fmla="*/ 1223220 h 1745262"/>
                <a:gd name="connsiteX31" fmla="*/ 790456 w 1170491"/>
                <a:gd name="connsiteY31" fmla="*/ 1140927 h 1745262"/>
                <a:gd name="connsiteX32" fmla="*/ 810210 w 1170491"/>
                <a:gd name="connsiteY32" fmla="*/ 1096167 h 1745262"/>
                <a:gd name="connsiteX33" fmla="*/ 806195 w 1170491"/>
                <a:gd name="connsiteY33" fmla="*/ 964175 h 1745262"/>
                <a:gd name="connsiteX34" fmla="*/ 806699 w 1170491"/>
                <a:gd name="connsiteY34" fmla="*/ 963884 h 1745262"/>
                <a:gd name="connsiteX35" fmla="*/ 819468 w 1170491"/>
                <a:gd name="connsiteY35" fmla="*/ 1097129 h 1745262"/>
                <a:gd name="connsiteX36" fmla="*/ 697208 w 1170491"/>
                <a:gd name="connsiteY36" fmla="*/ 1159301 h 1745262"/>
                <a:gd name="connsiteX37" fmla="*/ 582802 w 1170491"/>
                <a:gd name="connsiteY37" fmla="*/ 1093170 h 1745262"/>
                <a:gd name="connsiteX38" fmla="*/ 582082 w 1170491"/>
                <a:gd name="connsiteY38" fmla="*/ 1090754 h 1745262"/>
                <a:gd name="connsiteX39" fmla="*/ 693051 w 1170491"/>
                <a:gd name="connsiteY39" fmla="*/ 1162221 h 1745262"/>
                <a:gd name="connsiteX40" fmla="*/ 787754 w 1170491"/>
                <a:gd name="connsiteY40" fmla="*/ 1135031 h 1745262"/>
                <a:gd name="connsiteX41" fmla="*/ 981519 w 1170491"/>
                <a:gd name="connsiteY41" fmla="*/ 1217010 h 1745262"/>
                <a:gd name="connsiteX42" fmla="*/ 1004488 w 1170491"/>
                <a:gd name="connsiteY42" fmla="*/ 1315531 h 1745262"/>
                <a:gd name="connsiteX43" fmla="*/ 920375 w 1170491"/>
                <a:gd name="connsiteY43" fmla="*/ 1473506 h 1745262"/>
                <a:gd name="connsiteX44" fmla="*/ 926974 w 1170491"/>
                <a:gd name="connsiteY44" fmla="*/ 1461368 h 1745262"/>
                <a:gd name="connsiteX45" fmla="*/ 766796 w 1170491"/>
                <a:gd name="connsiteY45" fmla="*/ 1371458 h 1745262"/>
                <a:gd name="connsiteX46" fmla="*/ 770306 w 1170491"/>
                <a:gd name="connsiteY46" fmla="*/ 1369309 h 1745262"/>
                <a:gd name="connsiteX47" fmla="*/ 925440 w 1170491"/>
                <a:gd name="connsiteY47" fmla="*/ 1465876 h 1745262"/>
                <a:gd name="connsiteX48" fmla="*/ 774838 w 1170491"/>
                <a:gd name="connsiteY48" fmla="*/ 1628054 h 1745262"/>
                <a:gd name="connsiteX49" fmla="*/ 571751 w 1170491"/>
                <a:gd name="connsiteY49" fmla="*/ 1552195 h 1745262"/>
                <a:gd name="connsiteX50" fmla="*/ 568513 w 1170491"/>
                <a:gd name="connsiteY50" fmla="*/ 1544331 h 1745262"/>
                <a:gd name="connsiteX51" fmla="*/ 692296 w 1170491"/>
                <a:gd name="connsiteY51" fmla="*/ 1632143 h 1745262"/>
                <a:gd name="connsiteX52" fmla="*/ 533818 w 1170491"/>
                <a:gd name="connsiteY52" fmla="*/ 1745209 h 1745262"/>
                <a:gd name="connsiteX53" fmla="*/ 372301 w 1170491"/>
                <a:gd name="connsiteY53" fmla="*/ 1619888 h 1745262"/>
                <a:gd name="connsiteX54" fmla="*/ 366380 w 1170491"/>
                <a:gd name="connsiteY54" fmla="*/ 1592106 h 1745262"/>
                <a:gd name="connsiteX55" fmla="*/ 250590 w 1170491"/>
                <a:gd name="connsiteY55" fmla="*/ 1443452 h 1745262"/>
                <a:gd name="connsiteX56" fmla="*/ 103455 w 1170491"/>
                <a:gd name="connsiteY56" fmla="*/ 1375108 h 1745262"/>
                <a:gd name="connsiteX57" fmla="*/ 92761 w 1170491"/>
                <a:gd name="connsiteY57" fmla="*/ 1167795 h 1745262"/>
                <a:gd name="connsiteX58" fmla="*/ 305242 w 1170491"/>
                <a:gd name="connsiteY58" fmla="*/ 1125156 h 1745262"/>
                <a:gd name="connsiteX59" fmla="*/ 524987 w 1170491"/>
                <a:gd name="connsiteY59" fmla="*/ 1034051 h 1745262"/>
                <a:gd name="connsiteX60" fmla="*/ 522898 w 1170491"/>
                <a:gd name="connsiteY60" fmla="*/ 1041153 h 1745262"/>
                <a:gd name="connsiteX61" fmla="*/ 326339 w 1170491"/>
                <a:gd name="connsiteY61" fmla="*/ 1128897 h 1745262"/>
                <a:gd name="connsiteX62" fmla="*/ 187801 w 1170491"/>
                <a:gd name="connsiteY62" fmla="*/ 1014840 h 1745262"/>
                <a:gd name="connsiteX63" fmla="*/ 181967 w 1170491"/>
                <a:gd name="connsiteY63" fmla="*/ 1012696 h 1745262"/>
                <a:gd name="connsiteX64" fmla="*/ 305288 w 1170491"/>
                <a:gd name="connsiteY64" fmla="*/ 1123484 h 1745262"/>
                <a:gd name="connsiteX65" fmla="*/ 70961 w 1170491"/>
                <a:gd name="connsiteY65" fmla="*/ 1161909 h 1745262"/>
                <a:gd name="connsiteX66" fmla="*/ 56055 w 1170491"/>
                <a:gd name="connsiteY66" fmla="*/ 1153032 h 1745262"/>
                <a:gd name="connsiteX67" fmla="*/ 44214 w 1170491"/>
                <a:gd name="connsiteY67" fmla="*/ 911953 h 1745262"/>
                <a:gd name="connsiteX68" fmla="*/ 84073 w 1170491"/>
                <a:gd name="connsiteY68" fmla="*/ 882569 h 1745262"/>
                <a:gd name="connsiteX69" fmla="*/ 76811 w 1170491"/>
                <a:gd name="connsiteY69" fmla="*/ 875989 h 1745262"/>
                <a:gd name="connsiteX70" fmla="*/ 80179 w 1170491"/>
                <a:gd name="connsiteY70" fmla="*/ 872273 h 1745262"/>
                <a:gd name="connsiteX71" fmla="*/ 82340 w 1170491"/>
                <a:gd name="connsiteY71" fmla="*/ 666836 h 1745262"/>
                <a:gd name="connsiteX72" fmla="*/ 121082 w 1170491"/>
                <a:gd name="connsiteY72" fmla="*/ 638275 h 1745262"/>
                <a:gd name="connsiteX73" fmla="*/ 143619 w 1170491"/>
                <a:gd name="connsiteY73" fmla="*/ 394472 h 1745262"/>
                <a:gd name="connsiteX74" fmla="*/ 326831 w 1170491"/>
                <a:gd name="connsiteY74" fmla="*/ 359290 h 1745262"/>
                <a:gd name="connsiteX75" fmla="*/ 321111 w 1170491"/>
                <a:gd name="connsiteY75" fmla="*/ 357014 h 1745262"/>
                <a:gd name="connsiteX76" fmla="*/ 141180 w 1170491"/>
                <a:gd name="connsiteY76" fmla="*/ 399723 h 1745262"/>
                <a:gd name="connsiteX77" fmla="*/ 106816 w 1170491"/>
                <a:gd name="connsiteY77" fmla="*/ 291518 h 1745262"/>
                <a:gd name="connsiteX78" fmla="*/ 326327 w 1170491"/>
                <a:gd name="connsiteY78" fmla="*/ 72008 h 1745262"/>
                <a:gd name="connsiteX79" fmla="*/ 394659 w 1170491"/>
                <a:gd name="connsiteY79" fmla="*/ 83948 h 1745262"/>
                <a:gd name="connsiteX80" fmla="*/ 533817 w 1170491"/>
                <a:gd name="connsiteY80" fmla="*/ 0 h 1745262"/>
                <a:gd name="connsiteX0" fmla="*/ 429221 w 1170491"/>
                <a:gd name="connsiteY0" fmla="*/ 671495 h 1745262"/>
                <a:gd name="connsiteX1" fmla="*/ 388917 w 1170491"/>
                <a:gd name="connsiteY1" fmla="*/ 672439 h 1745262"/>
                <a:gd name="connsiteX2" fmla="*/ 336101 w 1170491"/>
                <a:gd name="connsiteY2" fmla="*/ 687858 h 1745262"/>
                <a:gd name="connsiteX3" fmla="*/ 339124 w 1170491"/>
                <a:gd name="connsiteY3" fmla="*/ 690701 h 1745262"/>
                <a:gd name="connsiteX4" fmla="*/ 543349 w 1170491"/>
                <a:gd name="connsiteY4" fmla="*/ 726582 h 1745262"/>
                <a:gd name="connsiteX5" fmla="*/ 596580 w 1170491"/>
                <a:gd name="connsiteY5" fmla="*/ 916786 h 1745262"/>
                <a:gd name="connsiteX6" fmla="*/ 593243 w 1170491"/>
                <a:gd name="connsiteY6" fmla="*/ 915886 h 1745262"/>
                <a:gd name="connsiteX7" fmla="*/ 542821 w 1170491"/>
                <a:gd name="connsiteY7" fmla="*/ 727914 h 1745262"/>
                <a:gd name="connsiteX8" fmla="*/ 429221 w 1170491"/>
                <a:gd name="connsiteY8" fmla="*/ 671495 h 1745262"/>
                <a:gd name="connsiteX9" fmla="*/ 588421 w 1170491"/>
                <a:gd name="connsiteY9" fmla="*/ 580980 h 1745262"/>
                <a:gd name="connsiteX10" fmla="*/ 446738 w 1170491"/>
                <a:gd name="connsiteY10" fmla="*/ 649695 h 1745262"/>
                <a:gd name="connsiteX11" fmla="*/ 441944 w 1170491"/>
                <a:gd name="connsiteY11" fmla="*/ 651124 h 1745262"/>
                <a:gd name="connsiteX12" fmla="*/ 775453 w 1170491"/>
                <a:gd name="connsiteY12" fmla="*/ 739852 h 1745262"/>
                <a:gd name="connsiteX13" fmla="*/ 588421 w 1170491"/>
                <a:gd name="connsiteY13" fmla="*/ 580980 h 1745262"/>
                <a:gd name="connsiteX14" fmla="*/ 533817 w 1170491"/>
                <a:gd name="connsiteY14" fmla="*/ 0 h 1745262"/>
                <a:gd name="connsiteX15" fmla="*/ 703525 w 1170491"/>
                <a:gd name="connsiteY15" fmla="*/ 147127 h 1745262"/>
                <a:gd name="connsiteX16" fmla="*/ 562024 w 1170491"/>
                <a:gd name="connsiteY16" fmla="*/ 352718 h 1745262"/>
                <a:gd name="connsiteX17" fmla="*/ 701713 w 1170491"/>
                <a:gd name="connsiteY17" fmla="*/ 149764 h 1745262"/>
                <a:gd name="connsiteX18" fmla="*/ 920515 w 1170491"/>
                <a:gd name="connsiteY18" fmla="*/ 317877 h 1745262"/>
                <a:gd name="connsiteX19" fmla="*/ 910716 w 1170491"/>
                <a:gd name="connsiteY19" fmla="*/ 366417 h 1745262"/>
                <a:gd name="connsiteX20" fmla="*/ 920515 w 1170491"/>
                <a:gd name="connsiteY20" fmla="*/ 366418 h 1745262"/>
                <a:gd name="connsiteX21" fmla="*/ 920515 w 1170491"/>
                <a:gd name="connsiteY21" fmla="*/ 371433 h 1745262"/>
                <a:gd name="connsiteX22" fmla="*/ 1056877 w 1170491"/>
                <a:gd name="connsiteY22" fmla="*/ 525101 h 1745262"/>
                <a:gd name="connsiteX23" fmla="*/ 1047351 w 1170491"/>
                <a:gd name="connsiteY23" fmla="*/ 572282 h 1745262"/>
                <a:gd name="connsiteX24" fmla="*/ 1170491 w 1170491"/>
                <a:gd name="connsiteY24" fmla="*/ 756650 h 1745262"/>
                <a:gd name="connsiteX25" fmla="*/ 1127569 w 1170491"/>
                <a:gd name="connsiteY25" fmla="*/ 878235 h 1745262"/>
                <a:gd name="connsiteX26" fmla="*/ 954678 w 1170491"/>
                <a:gd name="connsiteY26" fmla="*/ 939840 h 1745262"/>
                <a:gd name="connsiteX27" fmla="*/ 944987 w 1170491"/>
                <a:gd name="connsiteY27" fmla="*/ 936938 h 1745262"/>
                <a:gd name="connsiteX28" fmla="*/ 1106672 w 1170491"/>
                <a:gd name="connsiteY28" fmla="*/ 911837 h 1745262"/>
                <a:gd name="connsiteX29" fmla="*/ 1153258 w 1170491"/>
                <a:gd name="connsiteY29" fmla="*/ 1069421 h 1745262"/>
                <a:gd name="connsiteX30" fmla="*/ 981133 w 1170491"/>
                <a:gd name="connsiteY30" fmla="*/ 1223220 h 1745262"/>
                <a:gd name="connsiteX31" fmla="*/ 790456 w 1170491"/>
                <a:gd name="connsiteY31" fmla="*/ 1140927 h 1745262"/>
                <a:gd name="connsiteX32" fmla="*/ 826656 w 1170491"/>
                <a:gd name="connsiteY32" fmla="*/ 1096095 h 1745262"/>
                <a:gd name="connsiteX33" fmla="*/ 806195 w 1170491"/>
                <a:gd name="connsiteY33" fmla="*/ 964175 h 1745262"/>
                <a:gd name="connsiteX34" fmla="*/ 806699 w 1170491"/>
                <a:gd name="connsiteY34" fmla="*/ 963884 h 1745262"/>
                <a:gd name="connsiteX35" fmla="*/ 819468 w 1170491"/>
                <a:gd name="connsiteY35" fmla="*/ 1097129 h 1745262"/>
                <a:gd name="connsiteX36" fmla="*/ 697208 w 1170491"/>
                <a:gd name="connsiteY36" fmla="*/ 1159301 h 1745262"/>
                <a:gd name="connsiteX37" fmla="*/ 582802 w 1170491"/>
                <a:gd name="connsiteY37" fmla="*/ 1093170 h 1745262"/>
                <a:gd name="connsiteX38" fmla="*/ 582082 w 1170491"/>
                <a:gd name="connsiteY38" fmla="*/ 1090754 h 1745262"/>
                <a:gd name="connsiteX39" fmla="*/ 693051 w 1170491"/>
                <a:gd name="connsiteY39" fmla="*/ 1162221 h 1745262"/>
                <a:gd name="connsiteX40" fmla="*/ 787754 w 1170491"/>
                <a:gd name="connsiteY40" fmla="*/ 1135031 h 1745262"/>
                <a:gd name="connsiteX41" fmla="*/ 981519 w 1170491"/>
                <a:gd name="connsiteY41" fmla="*/ 1217010 h 1745262"/>
                <a:gd name="connsiteX42" fmla="*/ 1004488 w 1170491"/>
                <a:gd name="connsiteY42" fmla="*/ 1315531 h 1745262"/>
                <a:gd name="connsiteX43" fmla="*/ 920375 w 1170491"/>
                <a:gd name="connsiteY43" fmla="*/ 1473506 h 1745262"/>
                <a:gd name="connsiteX44" fmla="*/ 926974 w 1170491"/>
                <a:gd name="connsiteY44" fmla="*/ 1461368 h 1745262"/>
                <a:gd name="connsiteX45" fmla="*/ 766796 w 1170491"/>
                <a:gd name="connsiteY45" fmla="*/ 1371458 h 1745262"/>
                <a:gd name="connsiteX46" fmla="*/ 770306 w 1170491"/>
                <a:gd name="connsiteY46" fmla="*/ 1369309 h 1745262"/>
                <a:gd name="connsiteX47" fmla="*/ 925440 w 1170491"/>
                <a:gd name="connsiteY47" fmla="*/ 1465876 h 1745262"/>
                <a:gd name="connsiteX48" fmla="*/ 774838 w 1170491"/>
                <a:gd name="connsiteY48" fmla="*/ 1628054 h 1745262"/>
                <a:gd name="connsiteX49" fmla="*/ 571751 w 1170491"/>
                <a:gd name="connsiteY49" fmla="*/ 1552195 h 1745262"/>
                <a:gd name="connsiteX50" fmla="*/ 568513 w 1170491"/>
                <a:gd name="connsiteY50" fmla="*/ 1544331 h 1745262"/>
                <a:gd name="connsiteX51" fmla="*/ 692296 w 1170491"/>
                <a:gd name="connsiteY51" fmla="*/ 1632143 h 1745262"/>
                <a:gd name="connsiteX52" fmla="*/ 533818 w 1170491"/>
                <a:gd name="connsiteY52" fmla="*/ 1745209 h 1745262"/>
                <a:gd name="connsiteX53" fmla="*/ 372301 w 1170491"/>
                <a:gd name="connsiteY53" fmla="*/ 1619888 h 1745262"/>
                <a:gd name="connsiteX54" fmla="*/ 366380 w 1170491"/>
                <a:gd name="connsiteY54" fmla="*/ 1592106 h 1745262"/>
                <a:gd name="connsiteX55" fmla="*/ 250590 w 1170491"/>
                <a:gd name="connsiteY55" fmla="*/ 1443452 h 1745262"/>
                <a:gd name="connsiteX56" fmla="*/ 103455 w 1170491"/>
                <a:gd name="connsiteY56" fmla="*/ 1375108 h 1745262"/>
                <a:gd name="connsiteX57" fmla="*/ 92761 w 1170491"/>
                <a:gd name="connsiteY57" fmla="*/ 1167795 h 1745262"/>
                <a:gd name="connsiteX58" fmla="*/ 305242 w 1170491"/>
                <a:gd name="connsiteY58" fmla="*/ 1125156 h 1745262"/>
                <a:gd name="connsiteX59" fmla="*/ 524987 w 1170491"/>
                <a:gd name="connsiteY59" fmla="*/ 1034051 h 1745262"/>
                <a:gd name="connsiteX60" fmla="*/ 522898 w 1170491"/>
                <a:gd name="connsiteY60" fmla="*/ 1041153 h 1745262"/>
                <a:gd name="connsiteX61" fmla="*/ 326339 w 1170491"/>
                <a:gd name="connsiteY61" fmla="*/ 1128897 h 1745262"/>
                <a:gd name="connsiteX62" fmla="*/ 187801 w 1170491"/>
                <a:gd name="connsiteY62" fmla="*/ 1014840 h 1745262"/>
                <a:gd name="connsiteX63" fmla="*/ 181967 w 1170491"/>
                <a:gd name="connsiteY63" fmla="*/ 1012696 h 1745262"/>
                <a:gd name="connsiteX64" fmla="*/ 305288 w 1170491"/>
                <a:gd name="connsiteY64" fmla="*/ 1123484 h 1745262"/>
                <a:gd name="connsiteX65" fmla="*/ 70961 w 1170491"/>
                <a:gd name="connsiteY65" fmla="*/ 1161909 h 1745262"/>
                <a:gd name="connsiteX66" fmla="*/ 56055 w 1170491"/>
                <a:gd name="connsiteY66" fmla="*/ 1153032 h 1745262"/>
                <a:gd name="connsiteX67" fmla="*/ 44214 w 1170491"/>
                <a:gd name="connsiteY67" fmla="*/ 911953 h 1745262"/>
                <a:gd name="connsiteX68" fmla="*/ 84073 w 1170491"/>
                <a:gd name="connsiteY68" fmla="*/ 882569 h 1745262"/>
                <a:gd name="connsiteX69" fmla="*/ 76811 w 1170491"/>
                <a:gd name="connsiteY69" fmla="*/ 875989 h 1745262"/>
                <a:gd name="connsiteX70" fmla="*/ 80179 w 1170491"/>
                <a:gd name="connsiteY70" fmla="*/ 872273 h 1745262"/>
                <a:gd name="connsiteX71" fmla="*/ 82340 w 1170491"/>
                <a:gd name="connsiteY71" fmla="*/ 666836 h 1745262"/>
                <a:gd name="connsiteX72" fmla="*/ 121082 w 1170491"/>
                <a:gd name="connsiteY72" fmla="*/ 638275 h 1745262"/>
                <a:gd name="connsiteX73" fmla="*/ 143619 w 1170491"/>
                <a:gd name="connsiteY73" fmla="*/ 394472 h 1745262"/>
                <a:gd name="connsiteX74" fmla="*/ 326831 w 1170491"/>
                <a:gd name="connsiteY74" fmla="*/ 359290 h 1745262"/>
                <a:gd name="connsiteX75" fmla="*/ 321111 w 1170491"/>
                <a:gd name="connsiteY75" fmla="*/ 357014 h 1745262"/>
                <a:gd name="connsiteX76" fmla="*/ 141180 w 1170491"/>
                <a:gd name="connsiteY76" fmla="*/ 399723 h 1745262"/>
                <a:gd name="connsiteX77" fmla="*/ 106816 w 1170491"/>
                <a:gd name="connsiteY77" fmla="*/ 291518 h 1745262"/>
                <a:gd name="connsiteX78" fmla="*/ 326327 w 1170491"/>
                <a:gd name="connsiteY78" fmla="*/ 72008 h 1745262"/>
                <a:gd name="connsiteX79" fmla="*/ 394659 w 1170491"/>
                <a:gd name="connsiteY79" fmla="*/ 83948 h 1745262"/>
                <a:gd name="connsiteX80" fmla="*/ 533817 w 1170491"/>
                <a:gd name="connsiteY80" fmla="*/ 0 h 1745262"/>
                <a:gd name="connsiteX0" fmla="*/ 429221 w 1170491"/>
                <a:gd name="connsiteY0" fmla="*/ 671495 h 1745262"/>
                <a:gd name="connsiteX1" fmla="*/ 388917 w 1170491"/>
                <a:gd name="connsiteY1" fmla="*/ 672439 h 1745262"/>
                <a:gd name="connsiteX2" fmla="*/ 336101 w 1170491"/>
                <a:gd name="connsiteY2" fmla="*/ 687858 h 1745262"/>
                <a:gd name="connsiteX3" fmla="*/ 339124 w 1170491"/>
                <a:gd name="connsiteY3" fmla="*/ 690701 h 1745262"/>
                <a:gd name="connsiteX4" fmla="*/ 543349 w 1170491"/>
                <a:gd name="connsiteY4" fmla="*/ 726582 h 1745262"/>
                <a:gd name="connsiteX5" fmla="*/ 596580 w 1170491"/>
                <a:gd name="connsiteY5" fmla="*/ 916786 h 1745262"/>
                <a:gd name="connsiteX6" fmla="*/ 593243 w 1170491"/>
                <a:gd name="connsiteY6" fmla="*/ 915886 h 1745262"/>
                <a:gd name="connsiteX7" fmla="*/ 542821 w 1170491"/>
                <a:gd name="connsiteY7" fmla="*/ 727914 h 1745262"/>
                <a:gd name="connsiteX8" fmla="*/ 429221 w 1170491"/>
                <a:gd name="connsiteY8" fmla="*/ 671495 h 1745262"/>
                <a:gd name="connsiteX9" fmla="*/ 588421 w 1170491"/>
                <a:gd name="connsiteY9" fmla="*/ 580980 h 1745262"/>
                <a:gd name="connsiteX10" fmla="*/ 446738 w 1170491"/>
                <a:gd name="connsiteY10" fmla="*/ 649695 h 1745262"/>
                <a:gd name="connsiteX11" fmla="*/ 441944 w 1170491"/>
                <a:gd name="connsiteY11" fmla="*/ 651124 h 1745262"/>
                <a:gd name="connsiteX12" fmla="*/ 775453 w 1170491"/>
                <a:gd name="connsiteY12" fmla="*/ 739852 h 1745262"/>
                <a:gd name="connsiteX13" fmla="*/ 588421 w 1170491"/>
                <a:gd name="connsiteY13" fmla="*/ 580980 h 1745262"/>
                <a:gd name="connsiteX14" fmla="*/ 533817 w 1170491"/>
                <a:gd name="connsiteY14" fmla="*/ 0 h 1745262"/>
                <a:gd name="connsiteX15" fmla="*/ 703525 w 1170491"/>
                <a:gd name="connsiteY15" fmla="*/ 147127 h 1745262"/>
                <a:gd name="connsiteX16" fmla="*/ 562024 w 1170491"/>
                <a:gd name="connsiteY16" fmla="*/ 352718 h 1745262"/>
                <a:gd name="connsiteX17" fmla="*/ 701713 w 1170491"/>
                <a:gd name="connsiteY17" fmla="*/ 149764 h 1745262"/>
                <a:gd name="connsiteX18" fmla="*/ 920515 w 1170491"/>
                <a:gd name="connsiteY18" fmla="*/ 317877 h 1745262"/>
                <a:gd name="connsiteX19" fmla="*/ 910716 w 1170491"/>
                <a:gd name="connsiteY19" fmla="*/ 366417 h 1745262"/>
                <a:gd name="connsiteX20" fmla="*/ 920515 w 1170491"/>
                <a:gd name="connsiteY20" fmla="*/ 366418 h 1745262"/>
                <a:gd name="connsiteX21" fmla="*/ 920515 w 1170491"/>
                <a:gd name="connsiteY21" fmla="*/ 371433 h 1745262"/>
                <a:gd name="connsiteX22" fmla="*/ 1056877 w 1170491"/>
                <a:gd name="connsiteY22" fmla="*/ 525101 h 1745262"/>
                <a:gd name="connsiteX23" fmla="*/ 1047351 w 1170491"/>
                <a:gd name="connsiteY23" fmla="*/ 572282 h 1745262"/>
                <a:gd name="connsiteX24" fmla="*/ 1170491 w 1170491"/>
                <a:gd name="connsiteY24" fmla="*/ 756650 h 1745262"/>
                <a:gd name="connsiteX25" fmla="*/ 1127569 w 1170491"/>
                <a:gd name="connsiteY25" fmla="*/ 878235 h 1745262"/>
                <a:gd name="connsiteX26" fmla="*/ 954678 w 1170491"/>
                <a:gd name="connsiteY26" fmla="*/ 939840 h 1745262"/>
                <a:gd name="connsiteX27" fmla="*/ 944987 w 1170491"/>
                <a:gd name="connsiteY27" fmla="*/ 936938 h 1745262"/>
                <a:gd name="connsiteX28" fmla="*/ 1106672 w 1170491"/>
                <a:gd name="connsiteY28" fmla="*/ 911837 h 1745262"/>
                <a:gd name="connsiteX29" fmla="*/ 1153258 w 1170491"/>
                <a:gd name="connsiteY29" fmla="*/ 1069421 h 1745262"/>
                <a:gd name="connsiteX30" fmla="*/ 981133 w 1170491"/>
                <a:gd name="connsiteY30" fmla="*/ 1223220 h 1745262"/>
                <a:gd name="connsiteX31" fmla="*/ 790456 w 1170491"/>
                <a:gd name="connsiteY31" fmla="*/ 1140927 h 1745262"/>
                <a:gd name="connsiteX32" fmla="*/ 826656 w 1170491"/>
                <a:gd name="connsiteY32" fmla="*/ 1096095 h 1745262"/>
                <a:gd name="connsiteX33" fmla="*/ 806195 w 1170491"/>
                <a:gd name="connsiteY33" fmla="*/ 964175 h 1745262"/>
                <a:gd name="connsiteX34" fmla="*/ 806699 w 1170491"/>
                <a:gd name="connsiteY34" fmla="*/ 963884 h 1745262"/>
                <a:gd name="connsiteX35" fmla="*/ 819468 w 1170491"/>
                <a:gd name="connsiteY35" fmla="*/ 1097129 h 1745262"/>
                <a:gd name="connsiteX36" fmla="*/ 697208 w 1170491"/>
                <a:gd name="connsiteY36" fmla="*/ 1159301 h 1745262"/>
                <a:gd name="connsiteX37" fmla="*/ 582802 w 1170491"/>
                <a:gd name="connsiteY37" fmla="*/ 1093170 h 1745262"/>
                <a:gd name="connsiteX38" fmla="*/ 582082 w 1170491"/>
                <a:gd name="connsiteY38" fmla="*/ 1090754 h 1745262"/>
                <a:gd name="connsiteX39" fmla="*/ 693051 w 1170491"/>
                <a:gd name="connsiteY39" fmla="*/ 1162221 h 1745262"/>
                <a:gd name="connsiteX40" fmla="*/ 787754 w 1170491"/>
                <a:gd name="connsiteY40" fmla="*/ 1135031 h 1745262"/>
                <a:gd name="connsiteX41" fmla="*/ 981519 w 1170491"/>
                <a:gd name="connsiteY41" fmla="*/ 1217010 h 1745262"/>
                <a:gd name="connsiteX42" fmla="*/ 1004488 w 1170491"/>
                <a:gd name="connsiteY42" fmla="*/ 1315531 h 1745262"/>
                <a:gd name="connsiteX43" fmla="*/ 920375 w 1170491"/>
                <a:gd name="connsiteY43" fmla="*/ 1473506 h 1745262"/>
                <a:gd name="connsiteX44" fmla="*/ 926974 w 1170491"/>
                <a:gd name="connsiteY44" fmla="*/ 1461368 h 1745262"/>
                <a:gd name="connsiteX45" fmla="*/ 766796 w 1170491"/>
                <a:gd name="connsiteY45" fmla="*/ 1371458 h 1745262"/>
                <a:gd name="connsiteX46" fmla="*/ 770306 w 1170491"/>
                <a:gd name="connsiteY46" fmla="*/ 1369309 h 1745262"/>
                <a:gd name="connsiteX47" fmla="*/ 925440 w 1170491"/>
                <a:gd name="connsiteY47" fmla="*/ 1465876 h 1745262"/>
                <a:gd name="connsiteX48" fmla="*/ 774838 w 1170491"/>
                <a:gd name="connsiteY48" fmla="*/ 1628054 h 1745262"/>
                <a:gd name="connsiteX49" fmla="*/ 571751 w 1170491"/>
                <a:gd name="connsiteY49" fmla="*/ 1552195 h 1745262"/>
                <a:gd name="connsiteX50" fmla="*/ 568513 w 1170491"/>
                <a:gd name="connsiteY50" fmla="*/ 1544331 h 1745262"/>
                <a:gd name="connsiteX51" fmla="*/ 692296 w 1170491"/>
                <a:gd name="connsiteY51" fmla="*/ 1632143 h 1745262"/>
                <a:gd name="connsiteX52" fmla="*/ 533818 w 1170491"/>
                <a:gd name="connsiteY52" fmla="*/ 1745209 h 1745262"/>
                <a:gd name="connsiteX53" fmla="*/ 372301 w 1170491"/>
                <a:gd name="connsiteY53" fmla="*/ 1619888 h 1745262"/>
                <a:gd name="connsiteX54" fmla="*/ 366380 w 1170491"/>
                <a:gd name="connsiteY54" fmla="*/ 1592106 h 1745262"/>
                <a:gd name="connsiteX55" fmla="*/ 250590 w 1170491"/>
                <a:gd name="connsiteY55" fmla="*/ 1443452 h 1745262"/>
                <a:gd name="connsiteX56" fmla="*/ 103455 w 1170491"/>
                <a:gd name="connsiteY56" fmla="*/ 1375108 h 1745262"/>
                <a:gd name="connsiteX57" fmla="*/ 92761 w 1170491"/>
                <a:gd name="connsiteY57" fmla="*/ 1167795 h 1745262"/>
                <a:gd name="connsiteX58" fmla="*/ 305242 w 1170491"/>
                <a:gd name="connsiteY58" fmla="*/ 1125156 h 1745262"/>
                <a:gd name="connsiteX59" fmla="*/ 524987 w 1170491"/>
                <a:gd name="connsiteY59" fmla="*/ 1034051 h 1745262"/>
                <a:gd name="connsiteX60" fmla="*/ 522898 w 1170491"/>
                <a:gd name="connsiteY60" fmla="*/ 1041153 h 1745262"/>
                <a:gd name="connsiteX61" fmla="*/ 326339 w 1170491"/>
                <a:gd name="connsiteY61" fmla="*/ 1128897 h 1745262"/>
                <a:gd name="connsiteX62" fmla="*/ 187801 w 1170491"/>
                <a:gd name="connsiteY62" fmla="*/ 1014840 h 1745262"/>
                <a:gd name="connsiteX63" fmla="*/ 181967 w 1170491"/>
                <a:gd name="connsiteY63" fmla="*/ 1012696 h 1745262"/>
                <a:gd name="connsiteX64" fmla="*/ 305288 w 1170491"/>
                <a:gd name="connsiteY64" fmla="*/ 1123484 h 1745262"/>
                <a:gd name="connsiteX65" fmla="*/ 70961 w 1170491"/>
                <a:gd name="connsiteY65" fmla="*/ 1161909 h 1745262"/>
                <a:gd name="connsiteX66" fmla="*/ 56055 w 1170491"/>
                <a:gd name="connsiteY66" fmla="*/ 1153032 h 1745262"/>
                <a:gd name="connsiteX67" fmla="*/ 44214 w 1170491"/>
                <a:gd name="connsiteY67" fmla="*/ 911953 h 1745262"/>
                <a:gd name="connsiteX68" fmla="*/ 84073 w 1170491"/>
                <a:gd name="connsiteY68" fmla="*/ 882569 h 1745262"/>
                <a:gd name="connsiteX69" fmla="*/ 76811 w 1170491"/>
                <a:gd name="connsiteY69" fmla="*/ 875989 h 1745262"/>
                <a:gd name="connsiteX70" fmla="*/ 80179 w 1170491"/>
                <a:gd name="connsiteY70" fmla="*/ 872273 h 1745262"/>
                <a:gd name="connsiteX71" fmla="*/ 82340 w 1170491"/>
                <a:gd name="connsiteY71" fmla="*/ 666836 h 1745262"/>
                <a:gd name="connsiteX72" fmla="*/ 121082 w 1170491"/>
                <a:gd name="connsiteY72" fmla="*/ 638275 h 1745262"/>
                <a:gd name="connsiteX73" fmla="*/ 143619 w 1170491"/>
                <a:gd name="connsiteY73" fmla="*/ 394472 h 1745262"/>
                <a:gd name="connsiteX74" fmla="*/ 326831 w 1170491"/>
                <a:gd name="connsiteY74" fmla="*/ 359290 h 1745262"/>
                <a:gd name="connsiteX75" fmla="*/ 321111 w 1170491"/>
                <a:gd name="connsiteY75" fmla="*/ 357014 h 1745262"/>
                <a:gd name="connsiteX76" fmla="*/ 141180 w 1170491"/>
                <a:gd name="connsiteY76" fmla="*/ 399723 h 1745262"/>
                <a:gd name="connsiteX77" fmla="*/ 106816 w 1170491"/>
                <a:gd name="connsiteY77" fmla="*/ 291518 h 1745262"/>
                <a:gd name="connsiteX78" fmla="*/ 326327 w 1170491"/>
                <a:gd name="connsiteY78" fmla="*/ 72008 h 1745262"/>
                <a:gd name="connsiteX79" fmla="*/ 394659 w 1170491"/>
                <a:gd name="connsiteY79" fmla="*/ 83948 h 1745262"/>
                <a:gd name="connsiteX80" fmla="*/ 533817 w 1170491"/>
                <a:gd name="connsiteY80" fmla="*/ 0 h 1745262"/>
                <a:gd name="connsiteX0" fmla="*/ 429221 w 1170491"/>
                <a:gd name="connsiteY0" fmla="*/ 671495 h 1745262"/>
                <a:gd name="connsiteX1" fmla="*/ 388917 w 1170491"/>
                <a:gd name="connsiteY1" fmla="*/ 672439 h 1745262"/>
                <a:gd name="connsiteX2" fmla="*/ 336101 w 1170491"/>
                <a:gd name="connsiteY2" fmla="*/ 687858 h 1745262"/>
                <a:gd name="connsiteX3" fmla="*/ 339124 w 1170491"/>
                <a:gd name="connsiteY3" fmla="*/ 690701 h 1745262"/>
                <a:gd name="connsiteX4" fmla="*/ 543349 w 1170491"/>
                <a:gd name="connsiteY4" fmla="*/ 726582 h 1745262"/>
                <a:gd name="connsiteX5" fmla="*/ 596580 w 1170491"/>
                <a:gd name="connsiteY5" fmla="*/ 916786 h 1745262"/>
                <a:gd name="connsiteX6" fmla="*/ 593243 w 1170491"/>
                <a:gd name="connsiteY6" fmla="*/ 915886 h 1745262"/>
                <a:gd name="connsiteX7" fmla="*/ 542821 w 1170491"/>
                <a:gd name="connsiteY7" fmla="*/ 727914 h 1745262"/>
                <a:gd name="connsiteX8" fmla="*/ 429221 w 1170491"/>
                <a:gd name="connsiteY8" fmla="*/ 671495 h 1745262"/>
                <a:gd name="connsiteX9" fmla="*/ 588421 w 1170491"/>
                <a:gd name="connsiteY9" fmla="*/ 580980 h 1745262"/>
                <a:gd name="connsiteX10" fmla="*/ 446738 w 1170491"/>
                <a:gd name="connsiteY10" fmla="*/ 649695 h 1745262"/>
                <a:gd name="connsiteX11" fmla="*/ 441944 w 1170491"/>
                <a:gd name="connsiteY11" fmla="*/ 651124 h 1745262"/>
                <a:gd name="connsiteX12" fmla="*/ 775453 w 1170491"/>
                <a:gd name="connsiteY12" fmla="*/ 739852 h 1745262"/>
                <a:gd name="connsiteX13" fmla="*/ 588421 w 1170491"/>
                <a:gd name="connsiteY13" fmla="*/ 580980 h 1745262"/>
                <a:gd name="connsiteX14" fmla="*/ 533817 w 1170491"/>
                <a:gd name="connsiteY14" fmla="*/ 0 h 1745262"/>
                <a:gd name="connsiteX15" fmla="*/ 703525 w 1170491"/>
                <a:gd name="connsiteY15" fmla="*/ 147127 h 1745262"/>
                <a:gd name="connsiteX16" fmla="*/ 562024 w 1170491"/>
                <a:gd name="connsiteY16" fmla="*/ 352718 h 1745262"/>
                <a:gd name="connsiteX17" fmla="*/ 701713 w 1170491"/>
                <a:gd name="connsiteY17" fmla="*/ 149764 h 1745262"/>
                <a:gd name="connsiteX18" fmla="*/ 920515 w 1170491"/>
                <a:gd name="connsiteY18" fmla="*/ 317877 h 1745262"/>
                <a:gd name="connsiteX19" fmla="*/ 910716 w 1170491"/>
                <a:gd name="connsiteY19" fmla="*/ 366417 h 1745262"/>
                <a:gd name="connsiteX20" fmla="*/ 920515 w 1170491"/>
                <a:gd name="connsiteY20" fmla="*/ 366418 h 1745262"/>
                <a:gd name="connsiteX21" fmla="*/ 920515 w 1170491"/>
                <a:gd name="connsiteY21" fmla="*/ 371433 h 1745262"/>
                <a:gd name="connsiteX22" fmla="*/ 1056877 w 1170491"/>
                <a:gd name="connsiteY22" fmla="*/ 525101 h 1745262"/>
                <a:gd name="connsiteX23" fmla="*/ 1047351 w 1170491"/>
                <a:gd name="connsiteY23" fmla="*/ 572282 h 1745262"/>
                <a:gd name="connsiteX24" fmla="*/ 1170491 w 1170491"/>
                <a:gd name="connsiteY24" fmla="*/ 756650 h 1745262"/>
                <a:gd name="connsiteX25" fmla="*/ 1127569 w 1170491"/>
                <a:gd name="connsiteY25" fmla="*/ 878235 h 1745262"/>
                <a:gd name="connsiteX26" fmla="*/ 954678 w 1170491"/>
                <a:gd name="connsiteY26" fmla="*/ 939840 h 1745262"/>
                <a:gd name="connsiteX27" fmla="*/ 944987 w 1170491"/>
                <a:gd name="connsiteY27" fmla="*/ 936938 h 1745262"/>
                <a:gd name="connsiteX28" fmla="*/ 1106672 w 1170491"/>
                <a:gd name="connsiteY28" fmla="*/ 911837 h 1745262"/>
                <a:gd name="connsiteX29" fmla="*/ 1153258 w 1170491"/>
                <a:gd name="connsiteY29" fmla="*/ 1069421 h 1745262"/>
                <a:gd name="connsiteX30" fmla="*/ 981133 w 1170491"/>
                <a:gd name="connsiteY30" fmla="*/ 1223220 h 1745262"/>
                <a:gd name="connsiteX31" fmla="*/ 790456 w 1170491"/>
                <a:gd name="connsiteY31" fmla="*/ 1140927 h 1745262"/>
                <a:gd name="connsiteX32" fmla="*/ 826656 w 1170491"/>
                <a:gd name="connsiteY32" fmla="*/ 1096095 h 1745262"/>
                <a:gd name="connsiteX33" fmla="*/ 806195 w 1170491"/>
                <a:gd name="connsiteY33" fmla="*/ 964175 h 1745262"/>
                <a:gd name="connsiteX34" fmla="*/ 806699 w 1170491"/>
                <a:gd name="connsiteY34" fmla="*/ 963884 h 1745262"/>
                <a:gd name="connsiteX35" fmla="*/ 819468 w 1170491"/>
                <a:gd name="connsiteY35" fmla="*/ 1097129 h 1745262"/>
                <a:gd name="connsiteX36" fmla="*/ 697208 w 1170491"/>
                <a:gd name="connsiteY36" fmla="*/ 1159301 h 1745262"/>
                <a:gd name="connsiteX37" fmla="*/ 582802 w 1170491"/>
                <a:gd name="connsiteY37" fmla="*/ 1093170 h 1745262"/>
                <a:gd name="connsiteX38" fmla="*/ 582082 w 1170491"/>
                <a:gd name="connsiteY38" fmla="*/ 1090754 h 1745262"/>
                <a:gd name="connsiteX39" fmla="*/ 693051 w 1170491"/>
                <a:gd name="connsiteY39" fmla="*/ 1162221 h 1745262"/>
                <a:gd name="connsiteX40" fmla="*/ 787754 w 1170491"/>
                <a:gd name="connsiteY40" fmla="*/ 1135031 h 1745262"/>
                <a:gd name="connsiteX41" fmla="*/ 981519 w 1170491"/>
                <a:gd name="connsiteY41" fmla="*/ 1217010 h 1745262"/>
                <a:gd name="connsiteX42" fmla="*/ 1004488 w 1170491"/>
                <a:gd name="connsiteY42" fmla="*/ 1315531 h 1745262"/>
                <a:gd name="connsiteX43" fmla="*/ 920375 w 1170491"/>
                <a:gd name="connsiteY43" fmla="*/ 1473506 h 1745262"/>
                <a:gd name="connsiteX44" fmla="*/ 926974 w 1170491"/>
                <a:gd name="connsiteY44" fmla="*/ 1461368 h 1745262"/>
                <a:gd name="connsiteX45" fmla="*/ 766796 w 1170491"/>
                <a:gd name="connsiteY45" fmla="*/ 1371458 h 1745262"/>
                <a:gd name="connsiteX46" fmla="*/ 770306 w 1170491"/>
                <a:gd name="connsiteY46" fmla="*/ 1369309 h 1745262"/>
                <a:gd name="connsiteX47" fmla="*/ 925440 w 1170491"/>
                <a:gd name="connsiteY47" fmla="*/ 1465876 h 1745262"/>
                <a:gd name="connsiteX48" fmla="*/ 774838 w 1170491"/>
                <a:gd name="connsiteY48" fmla="*/ 1628054 h 1745262"/>
                <a:gd name="connsiteX49" fmla="*/ 571751 w 1170491"/>
                <a:gd name="connsiteY49" fmla="*/ 1552195 h 1745262"/>
                <a:gd name="connsiteX50" fmla="*/ 568513 w 1170491"/>
                <a:gd name="connsiteY50" fmla="*/ 1544331 h 1745262"/>
                <a:gd name="connsiteX51" fmla="*/ 692296 w 1170491"/>
                <a:gd name="connsiteY51" fmla="*/ 1632143 h 1745262"/>
                <a:gd name="connsiteX52" fmla="*/ 533818 w 1170491"/>
                <a:gd name="connsiteY52" fmla="*/ 1745209 h 1745262"/>
                <a:gd name="connsiteX53" fmla="*/ 372301 w 1170491"/>
                <a:gd name="connsiteY53" fmla="*/ 1619888 h 1745262"/>
                <a:gd name="connsiteX54" fmla="*/ 366380 w 1170491"/>
                <a:gd name="connsiteY54" fmla="*/ 1592106 h 1745262"/>
                <a:gd name="connsiteX55" fmla="*/ 250590 w 1170491"/>
                <a:gd name="connsiteY55" fmla="*/ 1443452 h 1745262"/>
                <a:gd name="connsiteX56" fmla="*/ 103455 w 1170491"/>
                <a:gd name="connsiteY56" fmla="*/ 1375108 h 1745262"/>
                <a:gd name="connsiteX57" fmla="*/ 92761 w 1170491"/>
                <a:gd name="connsiteY57" fmla="*/ 1167795 h 1745262"/>
                <a:gd name="connsiteX58" fmla="*/ 305242 w 1170491"/>
                <a:gd name="connsiteY58" fmla="*/ 1125156 h 1745262"/>
                <a:gd name="connsiteX59" fmla="*/ 524987 w 1170491"/>
                <a:gd name="connsiteY59" fmla="*/ 1034051 h 1745262"/>
                <a:gd name="connsiteX60" fmla="*/ 522898 w 1170491"/>
                <a:gd name="connsiteY60" fmla="*/ 1041153 h 1745262"/>
                <a:gd name="connsiteX61" fmla="*/ 326339 w 1170491"/>
                <a:gd name="connsiteY61" fmla="*/ 1128897 h 1745262"/>
                <a:gd name="connsiteX62" fmla="*/ 187801 w 1170491"/>
                <a:gd name="connsiteY62" fmla="*/ 1014840 h 1745262"/>
                <a:gd name="connsiteX63" fmla="*/ 181967 w 1170491"/>
                <a:gd name="connsiteY63" fmla="*/ 1012696 h 1745262"/>
                <a:gd name="connsiteX64" fmla="*/ 305288 w 1170491"/>
                <a:gd name="connsiteY64" fmla="*/ 1123484 h 1745262"/>
                <a:gd name="connsiteX65" fmla="*/ 70961 w 1170491"/>
                <a:gd name="connsiteY65" fmla="*/ 1161909 h 1745262"/>
                <a:gd name="connsiteX66" fmla="*/ 56055 w 1170491"/>
                <a:gd name="connsiteY66" fmla="*/ 1153032 h 1745262"/>
                <a:gd name="connsiteX67" fmla="*/ 44214 w 1170491"/>
                <a:gd name="connsiteY67" fmla="*/ 911953 h 1745262"/>
                <a:gd name="connsiteX68" fmla="*/ 84073 w 1170491"/>
                <a:gd name="connsiteY68" fmla="*/ 882569 h 1745262"/>
                <a:gd name="connsiteX69" fmla="*/ 76811 w 1170491"/>
                <a:gd name="connsiteY69" fmla="*/ 875989 h 1745262"/>
                <a:gd name="connsiteX70" fmla="*/ 80179 w 1170491"/>
                <a:gd name="connsiteY70" fmla="*/ 872273 h 1745262"/>
                <a:gd name="connsiteX71" fmla="*/ 82340 w 1170491"/>
                <a:gd name="connsiteY71" fmla="*/ 666836 h 1745262"/>
                <a:gd name="connsiteX72" fmla="*/ 121082 w 1170491"/>
                <a:gd name="connsiteY72" fmla="*/ 638275 h 1745262"/>
                <a:gd name="connsiteX73" fmla="*/ 143619 w 1170491"/>
                <a:gd name="connsiteY73" fmla="*/ 394472 h 1745262"/>
                <a:gd name="connsiteX74" fmla="*/ 326831 w 1170491"/>
                <a:gd name="connsiteY74" fmla="*/ 359290 h 1745262"/>
                <a:gd name="connsiteX75" fmla="*/ 321111 w 1170491"/>
                <a:gd name="connsiteY75" fmla="*/ 357014 h 1745262"/>
                <a:gd name="connsiteX76" fmla="*/ 141180 w 1170491"/>
                <a:gd name="connsiteY76" fmla="*/ 399723 h 1745262"/>
                <a:gd name="connsiteX77" fmla="*/ 106816 w 1170491"/>
                <a:gd name="connsiteY77" fmla="*/ 291518 h 1745262"/>
                <a:gd name="connsiteX78" fmla="*/ 326327 w 1170491"/>
                <a:gd name="connsiteY78" fmla="*/ 72008 h 1745262"/>
                <a:gd name="connsiteX79" fmla="*/ 394659 w 1170491"/>
                <a:gd name="connsiteY79" fmla="*/ 83948 h 1745262"/>
                <a:gd name="connsiteX80" fmla="*/ 533817 w 1170491"/>
                <a:gd name="connsiteY80" fmla="*/ 0 h 1745262"/>
                <a:gd name="connsiteX0" fmla="*/ 429221 w 1170491"/>
                <a:gd name="connsiteY0" fmla="*/ 671495 h 1745262"/>
                <a:gd name="connsiteX1" fmla="*/ 388917 w 1170491"/>
                <a:gd name="connsiteY1" fmla="*/ 672439 h 1745262"/>
                <a:gd name="connsiteX2" fmla="*/ 336101 w 1170491"/>
                <a:gd name="connsiteY2" fmla="*/ 687858 h 1745262"/>
                <a:gd name="connsiteX3" fmla="*/ 339124 w 1170491"/>
                <a:gd name="connsiteY3" fmla="*/ 690701 h 1745262"/>
                <a:gd name="connsiteX4" fmla="*/ 543349 w 1170491"/>
                <a:gd name="connsiteY4" fmla="*/ 726582 h 1745262"/>
                <a:gd name="connsiteX5" fmla="*/ 596580 w 1170491"/>
                <a:gd name="connsiteY5" fmla="*/ 916786 h 1745262"/>
                <a:gd name="connsiteX6" fmla="*/ 593243 w 1170491"/>
                <a:gd name="connsiteY6" fmla="*/ 915886 h 1745262"/>
                <a:gd name="connsiteX7" fmla="*/ 542821 w 1170491"/>
                <a:gd name="connsiteY7" fmla="*/ 727914 h 1745262"/>
                <a:gd name="connsiteX8" fmla="*/ 429221 w 1170491"/>
                <a:gd name="connsiteY8" fmla="*/ 671495 h 1745262"/>
                <a:gd name="connsiteX9" fmla="*/ 588421 w 1170491"/>
                <a:gd name="connsiteY9" fmla="*/ 580980 h 1745262"/>
                <a:gd name="connsiteX10" fmla="*/ 446738 w 1170491"/>
                <a:gd name="connsiteY10" fmla="*/ 649695 h 1745262"/>
                <a:gd name="connsiteX11" fmla="*/ 441944 w 1170491"/>
                <a:gd name="connsiteY11" fmla="*/ 651124 h 1745262"/>
                <a:gd name="connsiteX12" fmla="*/ 775453 w 1170491"/>
                <a:gd name="connsiteY12" fmla="*/ 739852 h 1745262"/>
                <a:gd name="connsiteX13" fmla="*/ 588421 w 1170491"/>
                <a:gd name="connsiteY13" fmla="*/ 580980 h 1745262"/>
                <a:gd name="connsiteX14" fmla="*/ 533817 w 1170491"/>
                <a:gd name="connsiteY14" fmla="*/ 0 h 1745262"/>
                <a:gd name="connsiteX15" fmla="*/ 703525 w 1170491"/>
                <a:gd name="connsiteY15" fmla="*/ 147127 h 1745262"/>
                <a:gd name="connsiteX16" fmla="*/ 562024 w 1170491"/>
                <a:gd name="connsiteY16" fmla="*/ 352718 h 1745262"/>
                <a:gd name="connsiteX17" fmla="*/ 701713 w 1170491"/>
                <a:gd name="connsiteY17" fmla="*/ 149764 h 1745262"/>
                <a:gd name="connsiteX18" fmla="*/ 920515 w 1170491"/>
                <a:gd name="connsiteY18" fmla="*/ 317877 h 1745262"/>
                <a:gd name="connsiteX19" fmla="*/ 910716 w 1170491"/>
                <a:gd name="connsiteY19" fmla="*/ 366417 h 1745262"/>
                <a:gd name="connsiteX20" fmla="*/ 920515 w 1170491"/>
                <a:gd name="connsiteY20" fmla="*/ 366418 h 1745262"/>
                <a:gd name="connsiteX21" fmla="*/ 920515 w 1170491"/>
                <a:gd name="connsiteY21" fmla="*/ 371433 h 1745262"/>
                <a:gd name="connsiteX22" fmla="*/ 1056877 w 1170491"/>
                <a:gd name="connsiteY22" fmla="*/ 525101 h 1745262"/>
                <a:gd name="connsiteX23" fmla="*/ 1047351 w 1170491"/>
                <a:gd name="connsiteY23" fmla="*/ 572282 h 1745262"/>
                <a:gd name="connsiteX24" fmla="*/ 1170491 w 1170491"/>
                <a:gd name="connsiteY24" fmla="*/ 756650 h 1745262"/>
                <a:gd name="connsiteX25" fmla="*/ 1127569 w 1170491"/>
                <a:gd name="connsiteY25" fmla="*/ 878235 h 1745262"/>
                <a:gd name="connsiteX26" fmla="*/ 954678 w 1170491"/>
                <a:gd name="connsiteY26" fmla="*/ 939840 h 1745262"/>
                <a:gd name="connsiteX27" fmla="*/ 944987 w 1170491"/>
                <a:gd name="connsiteY27" fmla="*/ 936938 h 1745262"/>
                <a:gd name="connsiteX28" fmla="*/ 1106672 w 1170491"/>
                <a:gd name="connsiteY28" fmla="*/ 911837 h 1745262"/>
                <a:gd name="connsiteX29" fmla="*/ 1153258 w 1170491"/>
                <a:gd name="connsiteY29" fmla="*/ 1069421 h 1745262"/>
                <a:gd name="connsiteX30" fmla="*/ 981133 w 1170491"/>
                <a:gd name="connsiteY30" fmla="*/ 1223220 h 1745262"/>
                <a:gd name="connsiteX31" fmla="*/ 790456 w 1170491"/>
                <a:gd name="connsiteY31" fmla="*/ 1140927 h 1745262"/>
                <a:gd name="connsiteX32" fmla="*/ 826656 w 1170491"/>
                <a:gd name="connsiteY32" fmla="*/ 1096095 h 1745262"/>
                <a:gd name="connsiteX33" fmla="*/ 806195 w 1170491"/>
                <a:gd name="connsiteY33" fmla="*/ 964175 h 1745262"/>
                <a:gd name="connsiteX34" fmla="*/ 806699 w 1170491"/>
                <a:gd name="connsiteY34" fmla="*/ 963884 h 1745262"/>
                <a:gd name="connsiteX35" fmla="*/ 819468 w 1170491"/>
                <a:gd name="connsiteY35" fmla="*/ 1097129 h 1745262"/>
                <a:gd name="connsiteX36" fmla="*/ 697208 w 1170491"/>
                <a:gd name="connsiteY36" fmla="*/ 1159301 h 1745262"/>
                <a:gd name="connsiteX37" fmla="*/ 582802 w 1170491"/>
                <a:gd name="connsiteY37" fmla="*/ 1093170 h 1745262"/>
                <a:gd name="connsiteX38" fmla="*/ 582082 w 1170491"/>
                <a:gd name="connsiteY38" fmla="*/ 1090754 h 1745262"/>
                <a:gd name="connsiteX39" fmla="*/ 693051 w 1170491"/>
                <a:gd name="connsiteY39" fmla="*/ 1162221 h 1745262"/>
                <a:gd name="connsiteX40" fmla="*/ 787754 w 1170491"/>
                <a:gd name="connsiteY40" fmla="*/ 1135031 h 1745262"/>
                <a:gd name="connsiteX41" fmla="*/ 981519 w 1170491"/>
                <a:gd name="connsiteY41" fmla="*/ 1217010 h 1745262"/>
                <a:gd name="connsiteX42" fmla="*/ 1004488 w 1170491"/>
                <a:gd name="connsiteY42" fmla="*/ 1315531 h 1745262"/>
                <a:gd name="connsiteX43" fmla="*/ 920375 w 1170491"/>
                <a:gd name="connsiteY43" fmla="*/ 1473506 h 1745262"/>
                <a:gd name="connsiteX44" fmla="*/ 926974 w 1170491"/>
                <a:gd name="connsiteY44" fmla="*/ 1461368 h 1745262"/>
                <a:gd name="connsiteX45" fmla="*/ 766796 w 1170491"/>
                <a:gd name="connsiteY45" fmla="*/ 1371458 h 1745262"/>
                <a:gd name="connsiteX46" fmla="*/ 770306 w 1170491"/>
                <a:gd name="connsiteY46" fmla="*/ 1369309 h 1745262"/>
                <a:gd name="connsiteX47" fmla="*/ 925440 w 1170491"/>
                <a:gd name="connsiteY47" fmla="*/ 1465876 h 1745262"/>
                <a:gd name="connsiteX48" fmla="*/ 774838 w 1170491"/>
                <a:gd name="connsiteY48" fmla="*/ 1628054 h 1745262"/>
                <a:gd name="connsiteX49" fmla="*/ 571751 w 1170491"/>
                <a:gd name="connsiteY49" fmla="*/ 1552195 h 1745262"/>
                <a:gd name="connsiteX50" fmla="*/ 568513 w 1170491"/>
                <a:gd name="connsiteY50" fmla="*/ 1544331 h 1745262"/>
                <a:gd name="connsiteX51" fmla="*/ 692296 w 1170491"/>
                <a:gd name="connsiteY51" fmla="*/ 1632143 h 1745262"/>
                <a:gd name="connsiteX52" fmla="*/ 533818 w 1170491"/>
                <a:gd name="connsiteY52" fmla="*/ 1745209 h 1745262"/>
                <a:gd name="connsiteX53" fmla="*/ 372301 w 1170491"/>
                <a:gd name="connsiteY53" fmla="*/ 1619888 h 1745262"/>
                <a:gd name="connsiteX54" fmla="*/ 366380 w 1170491"/>
                <a:gd name="connsiteY54" fmla="*/ 1592106 h 1745262"/>
                <a:gd name="connsiteX55" fmla="*/ 250590 w 1170491"/>
                <a:gd name="connsiteY55" fmla="*/ 1443452 h 1745262"/>
                <a:gd name="connsiteX56" fmla="*/ 103455 w 1170491"/>
                <a:gd name="connsiteY56" fmla="*/ 1375108 h 1745262"/>
                <a:gd name="connsiteX57" fmla="*/ 92761 w 1170491"/>
                <a:gd name="connsiteY57" fmla="*/ 1167795 h 1745262"/>
                <a:gd name="connsiteX58" fmla="*/ 305242 w 1170491"/>
                <a:gd name="connsiteY58" fmla="*/ 1125156 h 1745262"/>
                <a:gd name="connsiteX59" fmla="*/ 524987 w 1170491"/>
                <a:gd name="connsiteY59" fmla="*/ 1034051 h 1745262"/>
                <a:gd name="connsiteX60" fmla="*/ 522898 w 1170491"/>
                <a:gd name="connsiteY60" fmla="*/ 1041153 h 1745262"/>
                <a:gd name="connsiteX61" fmla="*/ 326339 w 1170491"/>
                <a:gd name="connsiteY61" fmla="*/ 1128897 h 1745262"/>
                <a:gd name="connsiteX62" fmla="*/ 187801 w 1170491"/>
                <a:gd name="connsiteY62" fmla="*/ 1014840 h 1745262"/>
                <a:gd name="connsiteX63" fmla="*/ 181967 w 1170491"/>
                <a:gd name="connsiteY63" fmla="*/ 1012696 h 1745262"/>
                <a:gd name="connsiteX64" fmla="*/ 305288 w 1170491"/>
                <a:gd name="connsiteY64" fmla="*/ 1123484 h 1745262"/>
                <a:gd name="connsiteX65" fmla="*/ 70961 w 1170491"/>
                <a:gd name="connsiteY65" fmla="*/ 1161909 h 1745262"/>
                <a:gd name="connsiteX66" fmla="*/ 56055 w 1170491"/>
                <a:gd name="connsiteY66" fmla="*/ 1153032 h 1745262"/>
                <a:gd name="connsiteX67" fmla="*/ 44214 w 1170491"/>
                <a:gd name="connsiteY67" fmla="*/ 911953 h 1745262"/>
                <a:gd name="connsiteX68" fmla="*/ 84073 w 1170491"/>
                <a:gd name="connsiteY68" fmla="*/ 882569 h 1745262"/>
                <a:gd name="connsiteX69" fmla="*/ 76811 w 1170491"/>
                <a:gd name="connsiteY69" fmla="*/ 875989 h 1745262"/>
                <a:gd name="connsiteX70" fmla="*/ 80179 w 1170491"/>
                <a:gd name="connsiteY70" fmla="*/ 872273 h 1745262"/>
                <a:gd name="connsiteX71" fmla="*/ 82340 w 1170491"/>
                <a:gd name="connsiteY71" fmla="*/ 666836 h 1745262"/>
                <a:gd name="connsiteX72" fmla="*/ 121082 w 1170491"/>
                <a:gd name="connsiteY72" fmla="*/ 638275 h 1745262"/>
                <a:gd name="connsiteX73" fmla="*/ 143619 w 1170491"/>
                <a:gd name="connsiteY73" fmla="*/ 394472 h 1745262"/>
                <a:gd name="connsiteX74" fmla="*/ 326831 w 1170491"/>
                <a:gd name="connsiteY74" fmla="*/ 359290 h 1745262"/>
                <a:gd name="connsiteX75" fmla="*/ 321111 w 1170491"/>
                <a:gd name="connsiteY75" fmla="*/ 357014 h 1745262"/>
                <a:gd name="connsiteX76" fmla="*/ 141180 w 1170491"/>
                <a:gd name="connsiteY76" fmla="*/ 399723 h 1745262"/>
                <a:gd name="connsiteX77" fmla="*/ 106816 w 1170491"/>
                <a:gd name="connsiteY77" fmla="*/ 291518 h 1745262"/>
                <a:gd name="connsiteX78" fmla="*/ 326327 w 1170491"/>
                <a:gd name="connsiteY78" fmla="*/ 72008 h 1745262"/>
                <a:gd name="connsiteX79" fmla="*/ 394659 w 1170491"/>
                <a:gd name="connsiteY79" fmla="*/ 83948 h 1745262"/>
                <a:gd name="connsiteX80" fmla="*/ 533817 w 1170491"/>
                <a:gd name="connsiteY80" fmla="*/ 0 h 1745262"/>
                <a:gd name="connsiteX0" fmla="*/ 429221 w 1170491"/>
                <a:gd name="connsiteY0" fmla="*/ 671495 h 1745262"/>
                <a:gd name="connsiteX1" fmla="*/ 388917 w 1170491"/>
                <a:gd name="connsiteY1" fmla="*/ 672439 h 1745262"/>
                <a:gd name="connsiteX2" fmla="*/ 336101 w 1170491"/>
                <a:gd name="connsiteY2" fmla="*/ 687858 h 1745262"/>
                <a:gd name="connsiteX3" fmla="*/ 339124 w 1170491"/>
                <a:gd name="connsiteY3" fmla="*/ 690701 h 1745262"/>
                <a:gd name="connsiteX4" fmla="*/ 543349 w 1170491"/>
                <a:gd name="connsiteY4" fmla="*/ 726582 h 1745262"/>
                <a:gd name="connsiteX5" fmla="*/ 596580 w 1170491"/>
                <a:gd name="connsiteY5" fmla="*/ 916786 h 1745262"/>
                <a:gd name="connsiteX6" fmla="*/ 593243 w 1170491"/>
                <a:gd name="connsiteY6" fmla="*/ 915886 h 1745262"/>
                <a:gd name="connsiteX7" fmla="*/ 542821 w 1170491"/>
                <a:gd name="connsiteY7" fmla="*/ 727914 h 1745262"/>
                <a:gd name="connsiteX8" fmla="*/ 429221 w 1170491"/>
                <a:gd name="connsiteY8" fmla="*/ 671495 h 1745262"/>
                <a:gd name="connsiteX9" fmla="*/ 588421 w 1170491"/>
                <a:gd name="connsiteY9" fmla="*/ 580980 h 1745262"/>
                <a:gd name="connsiteX10" fmla="*/ 446738 w 1170491"/>
                <a:gd name="connsiteY10" fmla="*/ 649695 h 1745262"/>
                <a:gd name="connsiteX11" fmla="*/ 441944 w 1170491"/>
                <a:gd name="connsiteY11" fmla="*/ 651124 h 1745262"/>
                <a:gd name="connsiteX12" fmla="*/ 775453 w 1170491"/>
                <a:gd name="connsiteY12" fmla="*/ 739852 h 1745262"/>
                <a:gd name="connsiteX13" fmla="*/ 588421 w 1170491"/>
                <a:gd name="connsiteY13" fmla="*/ 580980 h 1745262"/>
                <a:gd name="connsiteX14" fmla="*/ 533817 w 1170491"/>
                <a:gd name="connsiteY14" fmla="*/ 0 h 1745262"/>
                <a:gd name="connsiteX15" fmla="*/ 703525 w 1170491"/>
                <a:gd name="connsiteY15" fmla="*/ 147127 h 1745262"/>
                <a:gd name="connsiteX16" fmla="*/ 562024 w 1170491"/>
                <a:gd name="connsiteY16" fmla="*/ 352718 h 1745262"/>
                <a:gd name="connsiteX17" fmla="*/ 701713 w 1170491"/>
                <a:gd name="connsiteY17" fmla="*/ 149764 h 1745262"/>
                <a:gd name="connsiteX18" fmla="*/ 920515 w 1170491"/>
                <a:gd name="connsiteY18" fmla="*/ 317877 h 1745262"/>
                <a:gd name="connsiteX19" fmla="*/ 910716 w 1170491"/>
                <a:gd name="connsiteY19" fmla="*/ 366417 h 1745262"/>
                <a:gd name="connsiteX20" fmla="*/ 920515 w 1170491"/>
                <a:gd name="connsiteY20" fmla="*/ 366418 h 1745262"/>
                <a:gd name="connsiteX21" fmla="*/ 920515 w 1170491"/>
                <a:gd name="connsiteY21" fmla="*/ 371433 h 1745262"/>
                <a:gd name="connsiteX22" fmla="*/ 1056877 w 1170491"/>
                <a:gd name="connsiteY22" fmla="*/ 525101 h 1745262"/>
                <a:gd name="connsiteX23" fmla="*/ 1047351 w 1170491"/>
                <a:gd name="connsiteY23" fmla="*/ 572282 h 1745262"/>
                <a:gd name="connsiteX24" fmla="*/ 1170491 w 1170491"/>
                <a:gd name="connsiteY24" fmla="*/ 756650 h 1745262"/>
                <a:gd name="connsiteX25" fmla="*/ 1127569 w 1170491"/>
                <a:gd name="connsiteY25" fmla="*/ 878235 h 1745262"/>
                <a:gd name="connsiteX26" fmla="*/ 954678 w 1170491"/>
                <a:gd name="connsiteY26" fmla="*/ 939840 h 1745262"/>
                <a:gd name="connsiteX27" fmla="*/ 944987 w 1170491"/>
                <a:gd name="connsiteY27" fmla="*/ 936938 h 1745262"/>
                <a:gd name="connsiteX28" fmla="*/ 1106672 w 1170491"/>
                <a:gd name="connsiteY28" fmla="*/ 911837 h 1745262"/>
                <a:gd name="connsiteX29" fmla="*/ 1153258 w 1170491"/>
                <a:gd name="connsiteY29" fmla="*/ 1069421 h 1745262"/>
                <a:gd name="connsiteX30" fmla="*/ 981133 w 1170491"/>
                <a:gd name="connsiteY30" fmla="*/ 1223220 h 1745262"/>
                <a:gd name="connsiteX31" fmla="*/ 790456 w 1170491"/>
                <a:gd name="connsiteY31" fmla="*/ 1140927 h 1745262"/>
                <a:gd name="connsiteX32" fmla="*/ 826656 w 1170491"/>
                <a:gd name="connsiteY32" fmla="*/ 1096095 h 1745262"/>
                <a:gd name="connsiteX33" fmla="*/ 806195 w 1170491"/>
                <a:gd name="connsiteY33" fmla="*/ 964175 h 1745262"/>
                <a:gd name="connsiteX34" fmla="*/ 806699 w 1170491"/>
                <a:gd name="connsiteY34" fmla="*/ 963884 h 1745262"/>
                <a:gd name="connsiteX35" fmla="*/ 819468 w 1170491"/>
                <a:gd name="connsiteY35" fmla="*/ 1097129 h 1745262"/>
                <a:gd name="connsiteX36" fmla="*/ 697208 w 1170491"/>
                <a:gd name="connsiteY36" fmla="*/ 1159301 h 1745262"/>
                <a:gd name="connsiteX37" fmla="*/ 582802 w 1170491"/>
                <a:gd name="connsiteY37" fmla="*/ 1093170 h 1745262"/>
                <a:gd name="connsiteX38" fmla="*/ 582082 w 1170491"/>
                <a:gd name="connsiteY38" fmla="*/ 1090754 h 1745262"/>
                <a:gd name="connsiteX39" fmla="*/ 693051 w 1170491"/>
                <a:gd name="connsiteY39" fmla="*/ 1162221 h 1745262"/>
                <a:gd name="connsiteX40" fmla="*/ 787754 w 1170491"/>
                <a:gd name="connsiteY40" fmla="*/ 1135031 h 1745262"/>
                <a:gd name="connsiteX41" fmla="*/ 981519 w 1170491"/>
                <a:gd name="connsiteY41" fmla="*/ 1217010 h 1745262"/>
                <a:gd name="connsiteX42" fmla="*/ 1004488 w 1170491"/>
                <a:gd name="connsiteY42" fmla="*/ 1315531 h 1745262"/>
                <a:gd name="connsiteX43" fmla="*/ 920375 w 1170491"/>
                <a:gd name="connsiteY43" fmla="*/ 1473506 h 1745262"/>
                <a:gd name="connsiteX44" fmla="*/ 926974 w 1170491"/>
                <a:gd name="connsiteY44" fmla="*/ 1461368 h 1745262"/>
                <a:gd name="connsiteX45" fmla="*/ 766796 w 1170491"/>
                <a:gd name="connsiteY45" fmla="*/ 1371458 h 1745262"/>
                <a:gd name="connsiteX46" fmla="*/ 770306 w 1170491"/>
                <a:gd name="connsiteY46" fmla="*/ 1369309 h 1745262"/>
                <a:gd name="connsiteX47" fmla="*/ 925440 w 1170491"/>
                <a:gd name="connsiteY47" fmla="*/ 1465876 h 1745262"/>
                <a:gd name="connsiteX48" fmla="*/ 774838 w 1170491"/>
                <a:gd name="connsiteY48" fmla="*/ 1628054 h 1745262"/>
                <a:gd name="connsiteX49" fmla="*/ 571751 w 1170491"/>
                <a:gd name="connsiteY49" fmla="*/ 1552195 h 1745262"/>
                <a:gd name="connsiteX50" fmla="*/ 568513 w 1170491"/>
                <a:gd name="connsiteY50" fmla="*/ 1544331 h 1745262"/>
                <a:gd name="connsiteX51" fmla="*/ 692296 w 1170491"/>
                <a:gd name="connsiteY51" fmla="*/ 1632143 h 1745262"/>
                <a:gd name="connsiteX52" fmla="*/ 533818 w 1170491"/>
                <a:gd name="connsiteY52" fmla="*/ 1745209 h 1745262"/>
                <a:gd name="connsiteX53" fmla="*/ 372301 w 1170491"/>
                <a:gd name="connsiteY53" fmla="*/ 1619888 h 1745262"/>
                <a:gd name="connsiteX54" fmla="*/ 366380 w 1170491"/>
                <a:gd name="connsiteY54" fmla="*/ 1592106 h 1745262"/>
                <a:gd name="connsiteX55" fmla="*/ 250590 w 1170491"/>
                <a:gd name="connsiteY55" fmla="*/ 1443452 h 1745262"/>
                <a:gd name="connsiteX56" fmla="*/ 103455 w 1170491"/>
                <a:gd name="connsiteY56" fmla="*/ 1375108 h 1745262"/>
                <a:gd name="connsiteX57" fmla="*/ 92761 w 1170491"/>
                <a:gd name="connsiteY57" fmla="*/ 1167795 h 1745262"/>
                <a:gd name="connsiteX58" fmla="*/ 305242 w 1170491"/>
                <a:gd name="connsiteY58" fmla="*/ 1125156 h 1745262"/>
                <a:gd name="connsiteX59" fmla="*/ 524987 w 1170491"/>
                <a:gd name="connsiteY59" fmla="*/ 1034051 h 1745262"/>
                <a:gd name="connsiteX60" fmla="*/ 522898 w 1170491"/>
                <a:gd name="connsiteY60" fmla="*/ 1041153 h 1745262"/>
                <a:gd name="connsiteX61" fmla="*/ 326339 w 1170491"/>
                <a:gd name="connsiteY61" fmla="*/ 1128897 h 1745262"/>
                <a:gd name="connsiteX62" fmla="*/ 187801 w 1170491"/>
                <a:gd name="connsiteY62" fmla="*/ 1014840 h 1745262"/>
                <a:gd name="connsiteX63" fmla="*/ 181967 w 1170491"/>
                <a:gd name="connsiteY63" fmla="*/ 1012696 h 1745262"/>
                <a:gd name="connsiteX64" fmla="*/ 305288 w 1170491"/>
                <a:gd name="connsiteY64" fmla="*/ 1123484 h 1745262"/>
                <a:gd name="connsiteX65" fmla="*/ 70961 w 1170491"/>
                <a:gd name="connsiteY65" fmla="*/ 1161909 h 1745262"/>
                <a:gd name="connsiteX66" fmla="*/ 56055 w 1170491"/>
                <a:gd name="connsiteY66" fmla="*/ 1153032 h 1745262"/>
                <a:gd name="connsiteX67" fmla="*/ 44214 w 1170491"/>
                <a:gd name="connsiteY67" fmla="*/ 911953 h 1745262"/>
                <a:gd name="connsiteX68" fmla="*/ 84073 w 1170491"/>
                <a:gd name="connsiteY68" fmla="*/ 882569 h 1745262"/>
                <a:gd name="connsiteX69" fmla="*/ 76811 w 1170491"/>
                <a:gd name="connsiteY69" fmla="*/ 875989 h 1745262"/>
                <a:gd name="connsiteX70" fmla="*/ 80179 w 1170491"/>
                <a:gd name="connsiteY70" fmla="*/ 872273 h 1745262"/>
                <a:gd name="connsiteX71" fmla="*/ 82340 w 1170491"/>
                <a:gd name="connsiteY71" fmla="*/ 666836 h 1745262"/>
                <a:gd name="connsiteX72" fmla="*/ 121082 w 1170491"/>
                <a:gd name="connsiteY72" fmla="*/ 638275 h 1745262"/>
                <a:gd name="connsiteX73" fmla="*/ 143619 w 1170491"/>
                <a:gd name="connsiteY73" fmla="*/ 394472 h 1745262"/>
                <a:gd name="connsiteX74" fmla="*/ 326831 w 1170491"/>
                <a:gd name="connsiteY74" fmla="*/ 359290 h 1745262"/>
                <a:gd name="connsiteX75" fmla="*/ 321111 w 1170491"/>
                <a:gd name="connsiteY75" fmla="*/ 357014 h 1745262"/>
                <a:gd name="connsiteX76" fmla="*/ 141180 w 1170491"/>
                <a:gd name="connsiteY76" fmla="*/ 399723 h 1745262"/>
                <a:gd name="connsiteX77" fmla="*/ 106816 w 1170491"/>
                <a:gd name="connsiteY77" fmla="*/ 291518 h 1745262"/>
                <a:gd name="connsiteX78" fmla="*/ 326327 w 1170491"/>
                <a:gd name="connsiteY78" fmla="*/ 72008 h 1745262"/>
                <a:gd name="connsiteX79" fmla="*/ 394659 w 1170491"/>
                <a:gd name="connsiteY79" fmla="*/ 83948 h 1745262"/>
                <a:gd name="connsiteX80" fmla="*/ 533817 w 1170491"/>
                <a:gd name="connsiteY80" fmla="*/ 0 h 1745262"/>
                <a:gd name="connsiteX0" fmla="*/ 429221 w 1170491"/>
                <a:gd name="connsiteY0" fmla="*/ 671495 h 1745262"/>
                <a:gd name="connsiteX1" fmla="*/ 388917 w 1170491"/>
                <a:gd name="connsiteY1" fmla="*/ 672439 h 1745262"/>
                <a:gd name="connsiteX2" fmla="*/ 336101 w 1170491"/>
                <a:gd name="connsiteY2" fmla="*/ 687858 h 1745262"/>
                <a:gd name="connsiteX3" fmla="*/ 339124 w 1170491"/>
                <a:gd name="connsiteY3" fmla="*/ 690701 h 1745262"/>
                <a:gd name="connsiteX4" fmla="*/ 543349 w 1170491"/>
                <a:gd name="connsiteY4" fmla="*/ 726582 h 1745262"/>
                <a:gd name="connsiteX5" fmla="*/ 596580 w 1170491"/>
                <a:gd name="connsiteY5" fmla="*/ 916786 h 1745262"/>
                <a:gd name="connsiteX6" fmla="*/ 593243 w 1170491"/>
                <a:gd name="connsiteY6" fmla="*/ 915886 h 1745262"/>
                <a:gd name="connsiteX7" fmla="*/ 542821 w 1170491"/>
                <a:gd name="connsiteY7" fmla="*/ 727914 h 1745262"/>
                <a:gd name="connsiteX8" fmla="*/ 429221 w 1170491"/>
                <a:gd name="connsiteY8" fmla="*/ 671495 h 1745262"/>
                <a:gd name="connsiteX9" fmla="*/ 588421 w 1170491"/>
                <a:gd name="connsiteY9" fmla="*/ 580980 h 1745262"/>
                <a:gd name="connsiteX10" fmla="*/ 446738 w 1170491"/>
                <a:gd name="connsiteY10" fmla="*/ 649695 h 1745262"/>
                <a:gd name="connsiteX11" fmla="*/ 441944 w 1170491"/>
                <a:gd name="connsiteY11" fmla="*/ 651124 h 1745262"/>
                <a:gd name="connsiteX12" fmla="*/ 775453 w 1170491"/>
                <a:gd name="connsiteY12" fmla="*/ 739852 h 1745262"/>
                <a:gd name="connsiteX13" fmla="*/ 588421 w 1170491"/>
                <a:gd name="connsiteY13" fmla="*/ 580980 h 1745262"/>
                <a:gd name="connsiteX14" fmla="*/ 533817 w 1170491"/>
                <a:gd name="connsiteY14" fmla="*/ 0 h 1745262"/>
                <a:gd name="connsiteX15" fmla="*/ 703525 w 1170491"/>
                <a:gd name="connsiteY15" fmla="*/ 147127 h 1745262"/>
                <a:gd name="connsiteX16" fmla="*/ 562024 w 1170491"/>
                <a:gd name="connsiteY16" fmla="*/ 352718 h 1745262"/>
                <a:gd name="connsiteX17" fmla="*/ 701713 w 1170491"/>
                <a:gd name="connsiteY17" fmla="*/ 149764 h 1745262"/>
                <a:gd name="connsiteX18" fmla="*/ 920515 w 1170491"/>
                <a:gd name="connsiteY18" fmla="*/ 317877 h 1745262"/>
                <a:gd name="connsiteX19" fmla="*/ 920515 w 1170491"/>
                <a:gd name="connsiteY19" fmla="*/ 366418 h 1745262"/>
                <a:gd name="connsiteX20" fmla="*/ 920515 w 1170491"/>
                <a:gd name="connsiteY20" fmla="*/ 371433 h 1745262"/>
                <a:gd name="connsiteX21" fmla="*/ 1056877 w 1170491"/>
                <a:gd name="connsiteY21" fmla="*/ 525101 h 1745262"/>
                <a:gd name="connsiteX22" fmla="*/ 1047351 w 1170491"/>
                <a:gd name="connsiteY22" fmla="*/ 572282 h 1745262"/>
                <a:gd name="connsiteX23" fmla="*/ 1170491 w 1170491"/>
                <a:gd name="connsiteY23" fmla="*/ 756650 h 1745262"/>
                <a:gd name="connsiteX24" fmla="*/ 1127569 w 1170491"/>
                <a:gd name="connsiteY24" fmla="*/ 878235 h 1745262"/>
                <a:gd name="connsiteX25" fmla="*/ 954678 w 1170491"/>
                <a:gd name="connsiteY25" fmla="*/ 939840 h 1745262"/>
                <a:gd name="connsiteX26" fmla="*/ 944987 w 1170491"/>
                <a:gd name="connsiteY26" fmla="*/ 936938 h 1745262"/>
                <a:gd name="connsiteX27" fmla="*/ 1106672 w 1170491"/>
                <a:gd name="connsiteY27" fmla="*/ 911837 h 1745262"/>
                <a:gd name="connsiteX28" fmla="*/ 1153258 w 1170491"/>
                <a:gd name="connsiteY28" fmla="*/ 1069421 h 1745262"/>
                <a:gd name="connsiteX29" fmla="*/ 981133 w 1170491"/>
                <a:gd name="connsiteY29" fmla="*/ 1223220 h 1745262"/>
                <a:gd name="connsiteX30" fmla="*/ 790456 w 1170491"/>
                <a:gd name="connsiteY30" fmla="*/ 1140927 h 1745262"/>
                <a:gd name="connsiteX31" fmla="*/ 826656 w 1170491"/>
                <a:gd name="connsiteY31" fmla="*/ 1096095 h 1745262"/>
                <a:gd name="connsiteX32" fmla="*/ 806195 w 1170491"/>
                <a:gd name="connsiteY32" fmla="*/ 964175 h 1745262"/>
                <a:gd name="connsiteX33" fmla="*/ 806699 w 1170491"/>
                <a:gd name="connsiteY33" fmla="*/ 963884 h 1745262"/>
                <a:gd name="connsiteX34" fmla="*/ 819468 w 1170491"/>
                <a:gd name="connsiteY34" fmla="*/ 1097129 h 1745262"/>
                <a:gd name="connsiteX35" fmla="*/ 697208 w 1170491"/>
                <a:gd name="connsiteY35" fmla="*/ 1159301 h 1745262"/>
                <a:gd name="connsiteX36" fmla="*/ 582802 w 1170491"/>
                <a:gd name="connsiteY36" fmla="*/ 1093170 h 1745262"/>
                <a:gd name="connsiteX37" fmla="*/ 582082 w 1170491"/>
                <a:gd name="connsiteY37" fmla="*/ 1090754 h 1745262"/>
                <a:gd name="connsiteX38" fmla="*/ 693051 w 1170491"/>
                <a:gd name="connsiteY38" fmla="*/ 1162221 h 1745262"/>
                <a:gd name="connsiteX39" fmla="*/ 787754 w 1170491"/>
                <a:gd name="connsiteY39" fmla="*/ 1135031 h 1745262"/>
                <a:gd name="connsiteX40" fmla="*/ 981519 w 1170491"/>
                <a:gd name="connsiteY40" fmla="*/ 1217010 h 1745262"/>
                <a:gd name="connsiteX41" fmla="*/ 1004488 w 1170491"/>
                <a:gd name="connsiteY41" fmla="*/ 1315531 h 1745262"/>
                <a:gd name="connsiteX42" fmla="*/ 920375 w 1170491"/>
                <a:gd name="connsiteY42" fmla="*/ 1473506 h 1745262"/>
                <a:gd name="connsiteX43" fmla="*/ 926974 w 1170491"/>
                <a:gd name="connsiteY43" fmla="*/ 1461368 h 1745262"/>
                <a:gd name="connsiteX44" fmla="*/ 766796 w 1170491"/>
                <a:gd name="connsiteY44" fmla="*/ 1371458 h 1745262"/>
                <a:gd name="connsiteX45" fmla="*/ 770306 w 1170491"/>
                <a:gd name="connsiteY45" fmla="*/ 1369309 h 1745262"/>
                <a:gd name="connsiteX46" fmla="*/ 925440 w 1170491"/>
                <a:gd name="connsiteY46" fmla="*/ 1465876 h 1745262"/>
                <a:gd name="connsiteX47" fmla="*/ 774838 w 1170491"/>
                <a:gd name="connsiteY47" fmla="*/ 1628054 h 1745262"/>
                <a:gd name="connsiteX48" fmla="*/ 571751 w 1170491"/>
                <a:gd name="connsiteY48" fmla="*/ 1552195 h 1745262"/>
                <a:gd name="connsiteX49" fmla="*/ 568513 w 1170491"/>
                <a:gd name="connsiteY49" fmla="*/ 1544331 h 1745262"/>
                <a:gd name="connsiteX50" fmla="*/ 692296 w 1170491"/>
                <a:gd name="connsiteY50" fmla="*/ 1632143 h 1745262"/>
                <a:gd name="connsiteX51" fmla="*/ 533818 w 1170491"/>
                <a:gd name="connsiteY51" fmla="*/ 1745209 h 1745262"/>
                <a:gd name="connsiteX52" fmla="*/ 372301 w 1170491"/>
                <a:gd name="connsiteY52" fmla="*/ 1619888 h 1745262"/>
                <a:gd name="connsiteX53" fmla="*/ 366380 w 1170491"/>
                <a:gd name="connsiteY53" fmla="*/ 1592106 h 1745262"/>
                <a:gd name="connsiteX54" fmla="*/ 250590 w 1170491"/>
                <a:gd name="connsiteY54" fmla="*/ 1443452 h 1745262"/>
                <a:gd name="connsiteX55" fmla="*/ 103455 w 1170491"/>
                <a:gd name="connsiteY55" fmla="*/ 1375108 h 1745262"/>
                <a:gd name="connsiteX56" fmla="*/ 92761 w 1170491"/>
                <a:gd name="connsiteY56" fmla="*/ 1167795 h 1745262"/>
                <a:gd name="connsiteX57" fmla="*/ 305242 w 1170491"/>
                <a:gd name="connsiteY57" fmla="*/ 1125156 h 1745262"/>
                <a:gd name="connsiteX58" fmla="*/ 524987 w 1170491"/>
                <a:gd name="connsiteY58" fmla="*/ 1034051 h 1745262"/>
                <a:gd name="connsiteX59" fmla="*/ 522898 w 1170491"/>
                <a:gd name="connsiteY59" fmla="*/ 1041153 h 1745262"/>
                <a:gd name="connsiteX60" fmla="*/ 326339 w 1170491"/>
                <a:gd name="connsiteY60" fmla="*/ 1128897 h 1745262"/>
                <a:gd name="connsiteX61" fmla="*/ 187801 w 1170491"/>
                <a:gd name="connsiteY61" fmla="*/ 1014840 h 1745262"/>
                <a:gd name="connsiteX62" fmla="*/ 181967 w 1170491"/>
                <a:gd name="connsiteY62" fmla="*/ 1012696 h 1745262"/>
                <a:gd name="connsiteX63" fmla="*/ 305288 w 1170491"/>
                <a:gd name="connsiteY63" fmla="*/ 1123484 h 1745262"/>
                <a:gd name="connsiteX64" fmla="*/ 70961 w 1170491"/>
                <a:gd name="connsiteY64" fmla="*/ 1161909 h 1745262"/>
                <a:gd name="connsiteX65" fmla="*/ 56055 w 1170491"/>
                <a:gd name="connsiteY65" fmla="*/ 1153032 h 1745262"/>
                <a:gd name="connsiteX66" fmla="*/ 44214 w 1170491"/>
                <a:gd name="connsiteY66" fmla="*/ 911953 h 1745262"/>
                <a:gd name="connsiteX67" fmla="*/ 84073 w 1170491"/>
                <a:gd name="connsiteY67" fmla="*/ 882569 h 1745262"/>
                <a:gd name="connsiteX68" fmla="*/ 76811 w 1170491"/>
                <a:gd name="connsiteY68" fmla="*/ 875989 h 1745262"/>
                <a:gd name="connsiteX69" fmla="*/ 80179 w 1170491"/>
                <a:gd name="connsiteY69" fmla="*/ 872273 h 1745262"/>
                <a:gd name="connsiteX70" fmla="*/ 82340 w 1170491"/>
                <a:gd name="connsiteY70" fmla="*/ 666836 h 1745262"/>
                <a:gd name="connsiteX71" fmla="*/ 121082 w 1170491"/>
                <a:gd name="connsiteY71" fmla="*/ 638275 h 1745262"/>
                <a:gd name="connsiteX72" fmla="*/ 143619 w 1170491"/>
                <a:gd name="connsiteY72" fmla="*/ 394472 h 1745262"/>
                <a:gd name="connsiteX73" fmla="*/ 326831 w 1170491"/>
                <a:gd name="connsiteY73" fmla="*/ 359290 h 1745262"/>
                <a:gd name="connsiteX74" fmla="*/ 321111 w 1170491"/>
                <a:gd name="connsiteY74" fmla="*/ 357014 h 1745262"/>
                <a:gd name="connsiteX75" fmla="*/ 141180 w 1170491"/>
                <a:gd name="connsiteY75" fmla="*/ 399723 h 1745262"/>
                <a:gd name="connsiteX76" fmla="*/ 106816 w 1170491"/>
                <a:gd name="connsiteY76" fmla="*/ 291518 h 1745262"/>
                <a:gd name="connsiteX77" fmla="*/ 326327 w 1170491"/>
                <a:gd name="connsiteY77" fmla="*/ 72008 h 1745262"/>
                <a:gd name="connsiteX78" fmla="*/ 394659 w 1170491"/>
                <a:gd name="connsiteY78" fmla="*/ 83948 h 1745262"/>
                <a:gd name="connsiteX79" fmla="*/ 533817 w 1170491"/>
                <a:gd name="connsiteY79" fmla="*/ 0 h 1745262"/>
                <a:gd name="connsiteX0" fmla="*/ 429221 w 1170491"/>
                <a:gd name="connsiteY0" fmla="*/ 671495 h 1745262"/>
                <a:gd name="connsiteX1" fmla="*/ 388917 w 1170491"/>
                <a:gd name="connsiteY1" fmla="*/ 672439 h 1745262"/>
                <a:gd name="connsiteX2" fmla="*/ 336101 w 1170491"/>
                <a:gd name="connsiteY2" fmla="*/ 687858 h 1745262"/>
                <a:gd name="connsiteX3" fmla="*/ 339124 w 1170491"/>
                <a:gd name="connsiteY3" fmla="*/ 690701 h 1745262"/>
                <a:gd name="connsiteX4" fmla="*/ 543349 w 1170491"/>
                <a:gd name="connsiteY4" fmla="*/ 726582 h 1745262"/>
                <a:gd name="connsiteX5" fmla="*/ 596580 w 1170491"/>
                <a:gd name="connsiteY5" fmla="*/ 916786 h 1745262"/>
                <a:gd name="connsiteX6" fmla="*/ 593243 w 1170491"/>
                <a:gd name="connsiteY6" fmla="*/ 915886 h 1745262"/>
                <a:gd name="connsiteX7" fmla="*/ 542821 w 1170491"/>
                <a:gd name="connsiteY7" fmla="*/ 727914 h 1745262"/>
                <a:gd name="connsiteX8" fmla="*/ 429221 w 1170491"/>
                <a:gd name="connsiteY8" fmla="*/ 671495 h 1745262"/>
                <a:gd name="connsiteX9" fmla="*/ 588421 w 1170491"/>
                <a:gd name="connsiteY9" fmla="*/ 580980 h 1745262"/>
                <a:gd name="connsiteX10" fmla="*/ 446738 w 1170491"/>
                <a:gd name="connsiteY10" fmla="*/ 649695 h 1745262"/>
                <a:gd name="connsiteX11" fmla="*/ 441944 w 1170491"/>
                <a:gd name="connsiteY11" fmla="*/ 651124 h 1745262"/>
                <a:gd name="connsiteX12" fmla="*/ 775453 w 1170491"/>
                <a:gd name="connsiteY12" fmla="*/ 739852 h 1745262"/>
                <a:gd name="connsiteX13" fmla="*/ 588421 w 1170491"/>
                <a:gd name="connsiteY13" fmla="*/ 580980 h 1745262"/>
                <a:gd name="connsiteX14" fmla="*/ 533817 w 1170491"/>
                <a:gd name="connsiteY14" fmla="*/ 0 h 1745262"/>
                <a:gd name="connsiteX15" fmla="*/ 703525 w 1170491"/>
                <a:gd name="connsiteY15" fmla="*/ 147127 h 1745262"/>
                <a:gd name="connsiteX16" fmla="*/ 562024 w 1170491"/>
                <a:gd name="connsiteY16" fmla="*/ 352718 h 1745262"/>
                <a:gd name="connsiteX17" fmla="*/ 701713 w 1170491"/>
                <a:gd name="connsiteY17" fmla="*/ 149764 h 1745262"/>
                <a:gd name="connsiteX18" fmla="*/ 920515 w 1170491"/>
                <a:gd name="connsiteY18" fmla="*/ 317877 h 1745262"/>
                <a:gd name="connsiteX19" fmla="*/ 920515 w 1170491"/>
                <a:gd name="connsiteY19" fmla="*/ 366418 h 1745262"/>
                <a:gd name="connsiteX20" fmla="*/ 908168 w 1170491"/>
                <a:gd name="connsiteY20" fmla="*/ 376059 h 1745262"/>
                <a:gd name="connsiteX21" fmla="*/ 1056877 w 1170491"/>
                <a:gd name="connsiteY21" fmla="*/ 525101 h 1745262"/>
                <a:gd name="connsiteX22" fmla="*/ 1047351 w 1170491"/>
                <a:gd name="connsiteY22" fmla="*/ 572282 h 1745262"/>
                <a:gd name="connsiteX23" fmla="*/ 1170491 w 1170491"/>
                <a:gd name="connsiteY23" fmla="*/ 756650 h 1745262"/>
                <a:gd name="connsiteX24" fmla="*/ 1127569 w 1170491"/>
                <a:gd name="connsiteY24" fmla="*/ 878235 h 1745262"/>
                <a:gd name="connsiteX25" fmla="*/ 954678 w 1170491"/>
                <a:gd name="connsiteY25" fmla="*/ 939840 h 1745262"/>
                <a:gd name="connsiteX26" fmla="*/ 944987 w 1170491"/>
                <a:gd name="connsiteY26" fmla="*/ 936938 h 1745262"/>
                <a:gd name="connsiteX27" fmla="*/ 1106672 w 1170491"/>
                <a:gd name="connsiteY27" fmla="*/ 911837 h 1745262"/>
                <a:gd name="connsiteX28" fmla="*/ 1153258 w 1170491"/>
                <a:gd name="connsiteY28" fmla="*/ 1069421 h 1745262"/>
                <a:gd name="connsiteX29" fmla="*/ 981133 w 1170491"/>
                <a:gd name="connsiteY29" fmla="*/ 1223220 h 1745262"/>
                <a:gd name="connsiteX30" fmla="*/ 790456 w 1170491"/>
                <a:gd name="connsiteY30" fmla="*/ 1140927 h 1745262"/>
                <a:gd name="connsiteX31" fmla="*/ 826656 w 1170491"/>
                <a:gd name="connsiteY31" fmla="*/ 1096095 h 1745262"/>
                <a:gd name="connsiteX32" fmla="*/ 806195 w 1170491"/>
                <a:gd name="connsiteY32" fmla="*/ 964175 h 1745262"/>
                <a:gd name="connsiteX33" fmla="*/ 806699 w 1170491"/>
                <a:gd name="connsiteY33" fmla="*/ 963884 h 1745262"/>
                <a:gd name="connsiteX34" fmla="*/ 819468 w 1170491"/>
                <a:gd name="connsiteY34" fmla="*/ 1097129 h 1745262"/>
                <a:gd name="connsiteX35" fmla="*/ 697208 w 1170491"/>
                <a:gd name="connsiteY35" fmla="*/ 1159301 h 1745262"/>
                <a:gd name="connsiteX36" fmla="*/ 582802 w 1170491"/>
                <a:gd name="connsiteY36" fmla="*/ 1093170 h 1745262"/>
                <a:gd name="connsiteX37" fmla="*/ 582082 w 1170491"/>
                <a:gd name="connsiteY37" fmla="*/ 1090754 h 1745262"/>
                <a:gd name="connsiteX38" fmla="*/ 693051 w 1170491"/>
                <a:gd name="connsiteY38" fmla="*/ 1162221 h 1745262"/>
                <a:gd name="connsiteX39" fmla="*/ 787754 w 1170491"/>
                <a:gd name="connsiteY39" fmla="*/ 1135031 h 1745262"/>
                <a:gd name="connsiteX40" fmla="*/ 981519 w 1170491"/>
                <a:gd name="connsiteY40" fmla="*/ 1217010 h 1745262"/>
                <a:gd name="connsiteX41" fmla="*/ 1004488 w 1170491"/>
                <a:gd name="connsiteY41" fmla="*/ 1315531 h 1745262"/>
                <a:gd name="connsiteX42" fmla="*/ 920375 w 1170491"/>
                <a:gd name="connsiteY42" fmla="*/ 1473506 h 1745262"/>
                <a:gd name="connsiteX43" fmla="*/ 926974 w 1170491"/>
                <a:gd name="connsiteY43" fmla="*/ 1461368 h 1745262"/>
                <a:gd name="connsiteX44" fmla="*/ 766796 w 1170491"/>
                <a:gd name="connsiteY44" fmla="*/ 1371458 h 1745262"/>
                <a:gd name="connsiteX45" fmla="*/ 770306 w 1170491"/>
                <a:gd name="connsiteY45" fmla="*/ 1369309 h 1745262"/>
                <a:gd name="connsiteX46" fmla="*/ 925440 w 1170491"/>
                <a:gd name="connsiteY46" fmla="*/ 1465876 h 1745262"/>
                <a:gd name="connsiteX47" fmla="*/ 774838 w 1170491"/>
                <a:gd name="connsiteY47" fmla="*/ 1628054 h 1745262"/>
                <a:gd name="connsiteX48" fmla="*/ 571751 w 1170491"/>
                <a:gd name="connsiteY48" fmla="*/ 1552195 h 1745262"/>
                <a:gd name="connsiteX49" fmla="*/ 568513 w 1170491"/>
                <a:gd name="connsiteY49" fmla="*/ 1544331 h 1745262"/>
                <a:gd name="connsiteX50" fmla="*/ 692296 w 1170491"/>
                <a:gd name="connsiteY50" fmla="*/ 1632143 h 1745262"/>
                <a:gd name="connsiteX51" fmla="*/ 533818 w 1170491"/>
                <a:gd name="connsiteY51" fmla="*/ 1745209 h 1745262"/>
                <a:gd name="connsiteX52" fmla="*/ 372301 w 1170491"/>
                <a:gd name="connsiteY52" fmla="*/ 1619888 h 1745262"/>
                <a:gd name="connsiteX53" fmla="*/ 366380 w 1170491"/>
                <a:gd name="connsiteY53" fmla="*/ 1592106 h 1745262"/>
                <a:gd name="connsiteX54" fmla="*/ 250590 w 1170491"/>
                <a:gd name="connsiteY54" fmla="*/ 1443452 h 1745262"/>
                <a:gd name="connsiteX55" fmla="*/ 103455 w 1170491"/>
                <a:gd name="connsiteY55" fmla="*/ 1375108 h 1745262"/>
                <a:gd name="connsiteX56" fmla="*/ 92761 w 1170491"/>
                <a:gd name="connsiteY56" fmla="*/ 1167795 h 1745262"/>
                <a:gd name="connsiteX57" fmla="*/ 305242 w 1170491"/>
                <a:gd name="connsiteY57" fmla="*/ 1125156 h 1745262"/>
                <a:gd name="connsiteX58" fmla="*/ 524987 w 1170491"/>
                <a:gd name="connsiteY58" fmla="*/ 1034051 h 1745262"/>
                <a:gd name="connsiteX59" fmla="*/ 522898 w 1170491"/>
                <a:gd name="connsiteY59" fmla="*/ 1041153 h 1745262"/>
                <a:gd name="connsiteX60" fmla="*/ 326339 w 1170491"/>
                <a:gd name="connsiteY60" fmla="*/ 1128897 h 1745262"/>
                <a:gd name="connsiteX61" fmla="*/ 187801 w 1170491"/>
                <a:gd name="connsiteY61" fmla="*/ 1014840 h 1745262"/>
                <a:gd name="connsiteX62" fmla="*/ 181967 w 1170491"/>
                <a:gd name="connsiteY62" fmla="*/ 1012696 h 1745262"/>
                <a:gd name="connsiteX63" fmla="*/ 305288 w 1170491"/>
                <a:gd name="connsiteY63" fmla="*/ 1123484 h 1745262"/>
                <a:gd name="connsiteX64" fmla="*/ 70961 w 1170491"/>
                <a:gd name="connsiteY64" fmla="*/ 1161909 h 1745262"/>
                <a:gd name="connsiteX65" fmla="*/ 56055 w 1170491"/>
                <a:gd name="connsiteY65" fmla="*/ 1153032 h 1745262"/>
                <a:gd name="connsiteX66" fmla="*/ 44214 w 1170491"/>
                <a:gd name="connsiteY66" fmla="*/ 911953 h 1745262"/>
                <a:gd name="connsiteX67" fmla="*/ 84073 w 1170491"/>
                <a:gd name="connsiteY67" fmla="*/ 882569 h 1745262"/>
                <a:gd name="connsiteX68" fmla="*/ 76811 w 1170491"/>
                <a:gd name="connsiteY68" fmla="*/ 875989 h 1745262"/>
                <a:gd name="connsiteX69" fmla="*/ 80179 w 1170491"/>
                <a:gd name="connsiteY69" fmla="*/ 872273 h 1745262"/>
                <a:gd name="connsiteX70" fmla="*/ 82340 w 1170491"/>
                <a:gd name="connsiteY70" fmla="*/ 666836 h 1745262"/>
                <a:gd name="connsiteX71" fmla="*/ 121082 w 1170491"/>
                <a:gd name="connsiteY71" fmla="*/ 638275 h 1745262"/>
                <a:gd name="connsiteX72" fmla="*/ 143619 w 1170491"/>
                <a:gd name="connsiteY72" fmla="*/ 394472 h 1745262"/>
                <a:gd name="connsiteX73" fmla="*/ 326831 w 1170491"/>
                <a:gd name="connsiteY73" fmla="*/ 359290 h 1745262"/>
                <a:gd name="connsiteX74" fmla="*/ 321111 w 1170491"/>
                <a:gd name="connsiteY74" fmla="*/ 357014 h 1745262"/>
                <a:gd name="connsiteX75" fmla="*/ 141180 w 1170491"/>
                <a:gd name="connsiteY75" fmla="*/ 399723 h 1745262"/>
                <a:gd name="connsiteX76" fmla="*/ 106816 w 1170491"/>
                <a:gd name="connsiteY76" fmla="*/ 291518 h 1745262"/>
                <a:gd name="connsiteX77" fmla="*/ 326327 w 1170491"/>
                <a:gd name="connsiteY77" fmla="*/ 72008 h 1745262"/>
                <a:gd name="connsiteX78" fmla="*/ 394659 w 1170491"/>
                <a:gd name="connsiteY78" fmla="*/ 83948 h 1745262"/>
                <a:gd name="connsiteX79" fmla="*/ 533817 w 1170491"/>
                <a:gd name="connsiteY79" fmla="*/ 0 h 1745262"/>
                <a:gd name="connsiteX0" fmla="*/ 429221 w 1170491"/>
                <a:gd name="connsiteY0" fmla="*/ 671495 h 1745262"/>
                <a:gd name="connsiteX1" fmla="*/ 388917 w 1170491"/>
                <a:gd name="connsiteY1" fmla="*/ 672439 h 1745262"/>
                <a:gd name="connsiteX2" fmla="*/ 336101 w 1170491"/>
                <a:gd name="connsiteY2" fmla="*/ 687858 h 1745262"/>
                <a:gd name="connsiteX3" fmla="*/ 339124 w 1170491"/>
                <a:gd name="connsiteY3" fmla="*/ 690701 h 1745262"/>
                <a:gd name="connsiteX4" fmla="*/ 543349 w 1170491"/>
                <a:gd name="connsiteY4" fmla="*/ 726582 h 1745262"/>
                <a:gd name="connsiteX5" fmla="*/ 596580 w 1170491"/>
                <a:gd name="connsiteY5" fmla="*/ 916786 h 1745262"/>
                <a:gd name="connsiteX6" fmla="*/ 593243 w 1170491"/>
                <a:gd name="connsiteY6" fmla="*/ 915886 h 1745262"/>
                <a:gd name="connsiteX7" fmla="*/ 542821 w 1170491"/>
                <a:gd name="connsiteY7" fmla="*/ 727914 h 1745262"/>
                <a:gd name="connsiteX8" fmla="*/ 429221 w 1170491"/>
                <a:gd name="connsiteY8" fmla="*/ 671495 h 1745262"/>
                <a:gd name="connsiteX9" fmla="*/ 588421 w 1170491"/>
                <a:gd name="connsiteY9" fmla="*/ 580980 h 1745262"/>
                <a:gd name="connsiteX10" fmla="*/ 446738 w 1170491"/>
                <a:gd name="connsiteY10" fmla="*/ 649695 h 1745262"/>
                <a:gd name="connsiteX11" fmla="*/ 441944 w 1170491"/>
                <a:gd name="connsiteY11" fmla="*/ 651124 h 1745262"/>
                <a:gd name="connsiteX12" fmla="*/ 775453 w 1170491"/>
                <a:gd name="connsiteY12" fmla="*/ 739852 h 1745262"/>
                <a:gd name="connsiteX13" fmla="*/ 588421 w 1170491"/>
                <a:gd name="connsiteY13" fmla="*/ 580980 h 1745262"/>
                <a:gd name="connsiteX14" fmla="*/ 533817 w 1170491"/>
                <a:gd name="connsiteY14" fmla="*/ 0 h 1745262"/>
                <a:gd name="connsiteX15" fmla="*/ 703525 w 1170491"/>
                <a:gd name="connsiteY15" fmla="*/ 147127 h 1745262"/>
                <a:gd name="connsiteX16" fmla="*/ 562024 w 1170491"/>
                <a:gd name="connsiteY16" fmla="*/ 352718 h 1745262"/>
                <a:gd name="connsiteX17" fmla="*/ 701713 w 1170491"/>
                <a:gd name="connsiteY17" fmla="*/ 149764 h 1745262"/>
                <a:gd name="connsiteX18" fmla="*/ 920515 w 1170491"/>
                <a:gd name="connsiteY18" fmla="*/ 317877 h 1745262"/>
                <a:gd name="connsiteX19" fmla="*/ 908168 w 1170491"/>
                <a:gd name="connsiteY19" fmla="*/ 376059 h 1745262"/>
                <a:gd name="connsiteX20" fmla="*/ 1056877 w 1170491"/>
                <a:gd name="connsiteY20" fmla="*/ 525101 h 1745262"/>
                <a:gd name="connsiteX21" fmla="*/ 1047351 w 1170491"/>
                <a:gd name="connsiteY21" fmla="*/ 572282 h 1745262"/>
                <a:gd name="connsiteX22" fmla="*/ 1170491 w 1170491"/>
                <a:gd name="connsiteY22" fmla="*/ 756650 h 1745262"/>
                <a:gd name="connsiteX23" fmla="*/ 1127569 w 1170491"/>
                <a:gd name="connsiteY23" fmla="*/ 878235 h 1745262"/>
                <a:gd name="connsiteX24" fmla="*/ 954678 w 1170491"/>
                <a:gd name="connsiteY24" fmla="*/ 939840 h 1745262"/>
                <a:gd name="connsiteX25" fmla="*/ 944987 w 1170491"/>
                <a:gd name="connsiteY25" fmla="*/ 936938 h 1745262"/>
                <a:gd name="connsiteX26" fmla="*/ 1106672 w 1170491"/>
                <a:gd name="connsiteY26" fmla="*/ 911837 h 1745262"/>
                <a:gd name="connsiteX27" fmla="*/ 1153258 w 1170491"/>
                <a:gd name="connsiteY27" fmla="*/ 1069421 h 1745262"/>
                <a:gd name="connsiteX28" fmla="*/ 981133 w 1170491"/>
                <a:gd name="connsiteY28" fmla="*/ 1223220 h 1745262"/>
                <a:gd name="connsiteX29" fmla="*/ 790456 w 1170491"/>
                <a:gd name="connsiteY29" fmla="*/ 1140927 h 1745262"/>
                <a:gd name="connsiteX30" fmla="*/ 826656 w 1170491"/>
                <a:gd name="connsiteY30" fmla="*/ 1096095 h 1745262"/>
                <a:gd name="connsiteX31" fmla="*/ 806195 w 1170491"/>
                <a:gd name="connsiteY31" fmla="*/ 964175 h 1745262"/>
                <a:gd name="connsiteX32" fmla="*/ 806699 w 1170491"/>
                <a:gd name="connsiteY32" fmla="*/ 963884 h 1745262"/>
                <a:gd name="connsiteX33" fmla="*/ 819468 w 1170491"/>
                <a:gd name="connsiteY33" fmla="*/ 1097129 h 1745262"/>
                <a:gd name="connsiteX34" fmla="*/ 697208 w 1170491"/>
                <a:gd name="connsiteY34" fmla="*/ 1159301 h 1745262"/>
                <a:gd name="connsiteX35" fmla="*/ 582802 w 1170491"/>
                <a:gd name="connsiteY35" fmla="*/ 1093170 h 1745262"/>
                <a:gd name="connsiteX36" fmla="*/ 582082 w 1170491"/>
                <a:gd name="connsiteY36" fmla="*/ 1090754 h 1745262"/>
                <a:gd name="connsiteX37" fmla="*/ 693051 w 1170491"/>
                <a:gd name="connsiteY37" fmla="*/ 1162221 h 1745262"/>
                <a:gd name="connsiteX38" fmla="*/ 787754 w 1170491"/>
                <a:gd name="connsiteY38" fmla="*/ 1135031 h 1745262"/>
                <a:gd name="connsiteX39" fmla="*/ 981519 w 1170491"/>
                <a:gd name="connsiteY39" fmla="*/ 1217010 h 1745262"/>
                <a:gd name="connsiteX40" fmla="*/ 1004488 w 1170491"/>
                <a:gd name="connsiteY40" fmla="*/ 1315531 h 1745262"/>
                <a:gd name="connsiteX41" fmla="*/ 920375 w 1170491"/>
                <a:gd name="connsiteY41" fmla="*/ 1473506 h 1745262"/>
                <a:gd name="connsiteX42" fmla="*/ 926974 w 1170491"/>
                <a:gd name="connsiteY42" fmla="*/ 1461368 h 1745262"/>
                <a:gd name="connsiteX43" fmla="*/ 766796 w 1170491"/>
                <a:gd name="connsiteY43" fmla="*/ 1371458 h 1745262"/>
                <a:gd name="connsiteX44" fmla="*/ 770306 w 1170491"/>
                <a:gd name="connsiteY44" fmla="*/ 1369309 h 1745262"/>
                <a:gd name="connsiteX45" fmla="*/ 925440 w 1170491"/>
                <a:gd name="connsiteY45" fmla="*/ 1465876 h 1745262"/>
                <a:gd name="connsiteX46" fmla="*/ 774838 w 1170491"/>
                <a:gd name="connsiteY46" fmla="*/ 1628054 h 1745262"/>
                <a:gd name="connsiteX47" fmla="*/ 571751 w 1170491"/>
                <a:gd name="connsiteY47" fmla="*/ 1552195 h 1745262"/>
                <a:gd name="connsiteX48" fmla="*/ 568513 w 1170491"/>
                <a:gd name="connsiteY48" fmla="*/ 1544331 h 1745262"/>
                <a:gd name="connsiteX49" fmla="*/ 692296 w 1170491"/>
                <a:gd name="connsiteY49" fmla="*/ 1632143 h 1745262"/>
                <a:gd name="connsiteX50" fmla="*/ 533818 w 1170491"/>
                <a:gd name="connsiteY50" fmla="*/ 1745209 h 1745262"/>
                <a:gd name="connsiteX51" fmla="*/ 372301 w 1170491"/>
                <a:gd name="connsiteY51" fmla="*/ 1619888 h 1745262"/>
                <a:gd name="connsiteX52" fmla="*/ 366380 w 1170491"/>
                <a:gd name="connsiteY52" fmla="*/ 1592106 h 1745262"/>
                <a:gd name="connsiteX53" fmla="*/ 250590 w 1170491"/>
                <a:gd name="connsiteY53" fmla="*/ 1443452 h 1745262"/>
                <a:gd name="connsiteX54" fmla="*/ 103455 w 1170491"/>
                <a:gd name="connsiteY54" fmla="*/ 1375108 h 1745262"/>
                <a:gd name="connsiteX55" fmla="*/ 92761 w 1170491"/>
                <a:gd name="connsiteY55" fmla="*/ 1167795 h 1745262"/>
                <a:gd name="connsiteX56" fmla="*/ 305242 w 1170491"/>
                <a:gd name="connsiteY56" fmla="*/ 1125156 h 1745262"/>
                <a:gd name="connsiteX57" fmla="*/ 524987 w 1170491"/>
                <a:gd name="connsiteY57" fmla="*/ 1034051 h 1745262"/>
                <a:gd name="connsiteX58" fmla="*/ 522898 w 1170491"/>
                <a:gd name="connsiteY58" fmla="*/ 1041153 h 1745262"/>
                <a:gd name="connsiteX59" fmla="*/ 326339 w 1170491"/>
                <a:gd name="connsiteY59" fmla="*/ 1128897 h 1745262"/>
                <a:gd name="connsiteX60" fmla="*/ 187801 w 1170491"/>
                <a:gd name="connsiteY60" fmla="*/ 1014840 h 1745262"/>
                <a:gd name="connsiteX61" fmla="*/ 181967 w 1170491"/>
                <a:gd name="connsiteY61" fmla="*/ 1012696 h 1745262"/>
                <a:gd name="connsiteX62" fmla="*/ 305288 w 1170491"/>
                <a:gd name="connsiteY62" fmla="*/ 1123484 h 1745262"/>
                <a:gd name="connsiteX63" fmla="*/ 70961 w 1170491"/>
                <a:gd name="connsiteY63" fmla="*/ 1161909 h 1745262"/>
                <a:gd name="connsiteX64" fmla="*/ 56055 w 1170491"/>
                <a:gd name="connsiteY64" fmla="*/ 1153032 h 1745262"/>
                <a:gd name="connsiteX65" fmla="*/ 44214 w 1170491"/>
                <a:gd name="connsiteY65" fmla="*/ 911953 h 1745262"/>
                <a:gd name="connsiteX66" fmla="*/ 84073 w 1170491"/>
                <a:gd name="connsiteY66" fmla="*/ 882569 h 1745262"/>
                <a:gd name="connsiteX67" fmla="*/ 76811 w 1170491"/>
                <a:gd name="connsiteY67" fmla="*/ 875989 h 1745262"/>
                <a:gd name="connsiteX68" fmla="*/ 80179 w 1170491"/>
                <a:gd name="connsiteY68" fmla="*/ 872273 h 1745262"/>
                <a:gd name="connsiteX69" fmla="*/ 82340 w 1170491"/>
                <a:gd name="connsiteY69" fmla="*/ 666836 h 1745262"/>
                <a:gd name="connsiteX70" fmla="*/ 121082 w 1170491"/>
                <a:gd name="connsiteY70" fmla="*/ 638275 h 1745262"/>
                <a:gd name="connsiteX71" fmla="*/ 143619 w 1170491"/>
                <a:gd name="connsiteY71" fmla="*/ 394472 h 1745262"/>
                <a:gd name="connsiteX72" fmla="*/ 326831 w 1170491"/>
                <a:gd name="connsiteY72" fmla="*/ 359290 h 1745262"/>
                <a:gd name="connsiteX73" fmla="*/ 321111 w 1170491"/>
                <a:gd name="connsiteY73" fmla="*/ 357014 h 1745262"/>
                <a:gd name="connsiteX74" fmla="*/ 141180 w 1170491"/>
                <a:gd name="connsiteY74" fmla="*/ 399723 h 1745262"/>
                <a:gd name="connsiteX75" fmla="*/ 106816 w 1170491"/>
                <a:gd name="connsiteY75" fmla="*/ 291518 h 1745262"/>
                <a:gd name="connsiteX76" fmla="*/ 326327 w 1170491"/>
                <a:gd name="connsiteY76" fmla="*/ 72008 h 1745262"/>
                <a:gd name="connsiteX77" fmla="*/ 394659 w 1170491"/>
                <a:gd name="connsiteY77" fmla="*/ 83948 h 1745262"/>
                <a:gd name="connsiteX78" fmla="*/ 533817 w 1170491"/>
                <a:gd name="connsiteY78" fmla="*/ 0 h 1745262"/>
                <a:gd name="connsiteX0" fmla="*/ 429221 w 1170491"/>
                <a:gd name="connsiteY0" fmla="*/ 671495 h 1745262"/>
                <a:gd name="connsiteX1" fmla="*/ 388917 w 1170491"/>
                <a:gd name="connsiteY1" fmla="*/ 672439 h 1745262"/>
                <a:gd name="connsiteX2" fmla="*/ 336101 w 1170491"/>
                <a:gd name="connsiteY2" fmla="*/ 687858 h 1745262"/>
                <a:gd name="connsiteX3" fmla="*/ 339124 w 1170491"/>
                <a:gd name="connsiteY3" fmla="*/ 690701 h 1745262"/>
                <a:gd name="connsiteX4" fmla="*/ 543349 w 1170491"/>
                <a:gd name="connsiteY4" fmla="*/ 726582 h 1745262"/>
                <a:gd name="connsiteX5" fmla="*/ 596580 w 1170491"/>
                <a:gd name="connsiteY5" fmla="*/ 916786 h 1745262"/>
                <a:gd name="connsiteX6" fmla="*/ 593243 w 1170491"/>
                <a:gd name="connsiteY6" fmla="*/ 915886 h 1745262"/>
                <a:gd name="connsiteX7" fmla="*/ 542821 w 1170491"/>
                <a:gd name="connsiteY7" fmla="*/ 727914 h 1745262"/>
                <a:gd name="connsiteX8" fmla="*/ 429221 w 1170491"/>
                <a:gd name="connsiteY8" fmla="*/ 671495 h 1745262"/>
                <a:gd name="connsiteX9" fmla="*/ 588421 w 1170491"/>
                <a:gd name="connsiteY9" fmla="*/ 580980 h 1745262"/>
                <a:gd name="connsiteX10" fmla="*/ 446738 w 1170491"/>
                <a:gd name="connsiteY10" fmla="*/ 649695 h 1745262"/>
                <a:gd name="connsiteX11" fmla="*/ 441944 w 1170491"/>
                <a:gd name="connsiteY11" fmla="*/ 651124 h 1745262"/>
                <a:gd name="connsiteX12" fmla="*/ 775453 w 1170491"/>
                <a:gd name="connsiteY12" fmla="*/ 739852 h 1745262"/>
                <a:gd name="connsiteX13" fmla="*/ 588421 w 1170491"/>
                <a:gd name="connsiteY13" fmla="*/ 580980 h 1745262"/>
                <a:gd name="connsiteX14" fmla="*/ 533817 w 1170491"/>
                <a:gd name="connsiteY14" fmla="*/ 0 h 1745262"/>
                <a:gd name="connsiteX15" fmla="*/ 703525 w 1170491"/>
                <a:gd name="connsiteY15" fmla="*/ 147127 h 1745262"/>
                <a:gd name="connsiteX16" fmla="*/ 562024 w 1170491"/>
                <a:gd name="connsiteY16" fmla="*/ 352718 h 1745262"/>
                <a:gd name="connsiteX17" fmla="*/ 701713 w 1170491"/>
                <a:gd name="connsiteY17" fmla="*/ 149764 h 1745262"/>
                <a:gd name="connsiteX18" fmla="*/ 920515 w 1170491"/>
                <a:gd name="connsiteY18" fmla="*/ 317877 h 1745262"/>
                <a:gd name="connsiteX19" fmla="*/ 908168 w 1170491"/>
                <a:gd name="connsiteY19" fmla="*/ 376059 h 1745262"/>
                <a:gd name="connsiteX20" fmla="*/ 1056877 w 1170491"/>
                <a:gd name="connsiteY20" fmla="*/ 525101 h 1745262"/>
                <a:gd name="connsiteX21" fmla="*/ 1047351 w 1170491"/>
                <a:gd name="connsiteY21" fmla="*/ 572282 h 1745262"/>
                <a:gd name="connsiteX22" fmla="*/ 1170491 w 1170491"/>
                <a:gd name="connsiteY22" fmla="*/ 756650 h 1745262"/>
                <a:gd name="connsiteX23" fmla="*/ 954678 w 1170491"/>
                <a:gd name="connsiteY23" fmla="*/ 939840 h 1745262"/>
                <a:gd name="connsiteX24" fmla="*/ 944987 w 1170491"/>
                <a:gd name="connsiteY24" fmla="*/ 936938 h 1745262"/>
                <a:gd name="connsiteX25" fmla="*/ 1106672 w 1170491"/>
                <a:gd name="connsiteY25" fmla="*/ 911837 h 1745262"/>
                <a:gd name="connsiteX26" fmla="*/ 1153258 w 1170491"/>
                <a:gd name="connsiteY26" fmla="*/ 1069421 h 1745262"/>
                <a:gd name="connsiteX27" fmla="*/ 981133 w 1170491"/>
                <a:gd name="connsiteY27" fmla="*/ 1223220 h 1745262"/>
                <a:gd name="connsiteX28" fmla="*/ 790456 w 1170491"/>
                <a:gd name="connsiteY28" fmla="*/ 1140927 h 1745262"/>
                <a:gd name="connsiteX29" fmla="*/ 826656 w 1170491"/>
                <a:gd name="connsiteY29" fmla="*/ 1096095 h 1745262"/>
                <a:gd name="connsiteX30" fmla="*/ 806195 w 1170491"/>
                <a:gd name="connsiteY30" fmla="*/ 964175 h 1745262"/>
                <a:gd name="connsiteX31" fmla="*/ 806699 w 1170491"/>
                <a:gd name="connsiteY31" fmla="*/ 963884 h 1745262"/>
                <a:gd name="connsiteX32" fmla="*/ 819468 w 1170491"/>
                <a:gd name="connsiteY32" fmla="*/ 1097129 h 1745262"/>
                <a:gd name="connsiteX33" fmla="*/ 697208 w 1170491"/>
                <a:gd name="connsiteY33" fmla="*/ 1159301 h 1745262"/>
                <a:gd name="connsiteX34" fmla="*/ 582802 w 1170491"/>
                <a:gd name="connsiteY34" fmla="*/ 1093170 h 1745262"/>
                <a:gd name="connsiteX35" fmla="*/ 582082 w 1170491"/>
                <a:gd name="connsiteY35" fmla="*/ 1090754 h 1745262"/>
                <a:gd name="connsiteX36" fmla="*/ 693051 w 1170491"/>
                <a:gd name="connsiteY36" fmla="*/ 1162221 h 1745262"/>
                <a:gd name="connsiteX37" fmla="*/ 787754 w 1170491"/>
                <a:gd name="connsiteY37" fmla="*/ 1135031 h 1745262"/>
                <a:gd name="connsiteX38" fmla="*/ 981519 w 1170491"/>
                <a:gd name="connsiteY38" fmla="*/ 1217010 h 1745262"/>
                <a:gd name="connsiteX39" fmla="*/ 1004488 w 1170491"/>
                <a:gd name="connsiteY39" fmla="*/ 1315531 h 1745262"/>
                <a:gd name="connsiteX40" fmla="*/ 920375 w 1170491"/>
                <a:gd name="connsiteY40" fmla="*/ 1473506 h 1745262"/>
                <a:gd name="connsiteX41" fmla="*/ 926974 w 1170491"/>
                <a:gd name="connsiteY41" fmla="*/ 1461368 h 1745262"/>
                <a:gd name="connsiteX42" fmla="*/ 766796 w 1170491"/>
                <a:gd name="connsiteY42" fmla="*/ 1371458 h 1745262"/>
                <a:gd name="connsiteX43" fmla="*/ 770306 w 1170491"/>
                <a:gd name="connsiteY43" fmla="*/ 1369309 h 1745262"/>
                <a:gd name="connsiteX44" fmla="*/ 925440 w 1170491"/>
                <a:gd name="connsiteY44" fmla="*/ 1465876 h 1745262"/>
                <a:gd name="connsiteX45" fmla="*/ 774838 w 1170491"/>
                <a:gd name="connsiteY45" fmla="*/ 1628054 h 1745262"/>
                <a:gd name="connsiteX46" fmla="*/ 571751 w 1170491"/>
                <a:gd name="connsiteY46" fmla="*/ 1552195 h 1745262"/>
                <a:gd name="connsiteX47" fmla="*/ 568513 w 1170491"/>
                <a:gd name="connsiteY47" fmla="*/ 1544331 h 1745262"/>
                <a:gd name="connsiteX48" fmla="*/ 692296 w 1170491"/>
                <a:gd name="connsiteY48" fmla="*/ 1632143 h 1745262"/>
                <a:gd name="connsiteX49" fmla="*/ 533818 w 1170491"/>
                <a:gd name="connsiteY49" fmla="*/ 1745209 h 1745262"/>
                <a:gd name="connsiteX50" fmla="*/ 372301 w 1170491"/>
                <a:gd name="connsiteY50" fmla="*/ 1619888 h 1745262"/>
                <a:gd name="connsiteX51" fmla="*/ 366380 w 1170491"/>
                <a:gd name="connsiteY51" fmla="*/ 1592106 h 1745262"/>
                <a:gd name="connsiteX52" fmla="*/ 250590 w 1170491"/>
                <a:gd name="connsiteY52" fmla="*/ 1443452 h 1745262"/>
                <a:gd name="connsiteX53" fmla="*/ 103455 w 1170491"/>
                <a:gd name="connsiteY53" fmla="*/ 1375108 h 1745262"/>
                <a:gd name="connsiteX54" fmla="*/ 92761 w 1170491"/>
                <a:gd name="connsiteY54" fmla="*/ 1167795 h 1745262"/>
                <a:gd name="connsiteX55" fmla="*/ 305242 w 1170491"/>
                <a:gd name="connsiteY55" fmla="*/ 1125156 h 1745262"/>
                <a:gd name="connsiteX56" fmla="*/ 524987 w 1170491"/>
                <a:gd name="connsiteY56" fmla="*/ 1034051 h 1745262"/>
                <a:gd name="connsiteX57" fmla="*/ 522898 w 1170491"/>
                <a:gd name="connsiteY57" fmla="*/ 1041153 h 1745262"/>
                <a:gd name="connsiteX58" fmla="*/ 326339 w 1170491"/>
                <a:gd name="connsiteY58" fmla="*/ 1128897 h 1745262"/>
                <a:gd name="connsiteX59" fmla="*/ 187801 w 1170491"/>
                <a:gd name="connsiteY59" fmla="*/ 1014840 h 1745262"/>
                <a:gd name="connsiteX60" fmla="*/ 181967 w 1170491"/>
                <a:gd name="connsiteY60" fmla="*/ 1012696 h 1745262"/>
                <a:gd name="connsiteX61" fmla="*/ 305288 w 1170491"/>
                <a:gd name="connsiteY61" fmla="*/ 1123484 h 1745262"/>
                <a:gd name="connsiteX62" fmla="*/ 70961 w 1170491"/>
                <a:gd name="connsiteY62" fmla="*/ 1161909 h 1745262"/>
                <a:gd name="connsiteX63" fmla="*/ 56055 w 1170491"/>
                <a:gd name="connsiteY63" fmla="*/ 1153032 h 1745262"/>
                <a:gd name="connsiteX64" fmla="*/ 44214 w 1170491"/>
                <a:gd name="connsiteY64" fmla="*/ 911953 h 1745262"/>
                <a:gd name="connsiteX65" fmla="*/ 84073 w 1170491"/>
                <a:gd name="connsiteY65" fmla="*/ 882569 h 1745262"/>
                <a:gd name="connsiteX66" fmla="*/ 76811 w 1170491"/>
                <a:gd name="connsiteY66" fmla="*/ 875989 h 1745262"/>
                <a:gd name="connsiteX67" fmla="*/ 80179 w 1170491"/>
                <a:gd name="connsiteY67" fmla="*/ 872273 h 1745262"/>
                <a:gd name="connsiteX68" fmla="*/ 82340 w 1170491"/>
                <a:gd name="connsiteY68" fmla="*/ 666836 h 1745262"/>
                <a:gd name="connsiteX69" fmla="*/ 121082 w 1170491"/>
                <a:gd name="connsiteY69" fmla="*/ 638275 h 1745262"/>
                <a:gd name="connsiteX70" fmla="*/ 143619 w 1170491"/>
                <a:gd name="connsiteY70" fmla="*/ 394472 h 1745262"/>
                <a:gd name="connsiteX71" fmla="*/ 326831 w 1170491"/>
                <a:gd name="connsiteY71" fmla="*/ 359290 h 1745262"/>
                <a:gd name="connsiteX72" fmla="*/ 321111 w 1170491"/>
                <a:gd name="connsiteY72" fmla="*/ 357014 h 1745262"/>
                <a:gd name="connsiteX73" fmla="*/ 141180 w 1170491"/>
                <a:gd name="connsiteY73" fmla="*/ 399723 h 1745262"/>
                <a:gd name="connsiteX74" fmla="*/ 106816 w 1170491"/>
                <a:gd name="connsiteY74" fmla="*/ 291518 h 1745262"/>
                <a:gd name="connsiteX75" fmla="*/ 326327 w 1170491"/>
                <a:gd name="connsiteY75" fmla="*/ 72008 h 1745262"/>
                <a:gd name="connsiteX76" fmla="*/ 394659 w 1170491"/>
                <a:gd name="connsiteY76" fmla="*/ 83948 h 1745262"/>
                <a:gd name="connsiteX77" fmla="*/ 533817 w 1170491"/>
                <a:gd name="connsiteY77" fmla="*/ 0 h 1745262"/>
                <a:gd name="connsiteX0" fmla="*/ 429221 w 1170491"/>
                <a:gd name="connsiteY0" fmla="*/ 671495 h 1745262"/>
                <a:gd name="connsiteX1" fmla="*/ 388917 w 1170491"/>
                <a:gd name="connsiteY1" fmla="*/ 672439 h 1745262"/>
                <a:gd name="connsiteX2" fmla="*/ 336101 w 1170491"/>
                <a:gd name="connsiteY2" fmla="*/ 687858 h 1745262"/>
                <a:gd name="connsiteX3" fmla="*/ 339124 w 1170491"/>
                <a:gd name="connsiteY3" fmla="*/ 690701 h 1745262"/>
                <a:gd name="connsiteX4" fmla="*/ 543349 w 1170491"/>
                <a:gd name="connsiteY4" fmla="*/ 726582 h 1745262"/>
                <a:gd name="connsiteX5" fmla="*/ 596580 w 1170491"/>
                <a:gd name="connsiteY5" fmla="*/ 916786 h 1745262"/>
                <a:gd name="connsiteX6" fmla="*/ 593243 w 1170491"/>
                <a:gd name="connsiteY6" fmla="*/ 915886 h 1745262"/>
                <a:gd name="connsiteX7" fmla="*/ 542821 w 1170491"/>
                <a:gd name="connsiteY7" fmla="*/ 727914 h 1745262"/>
                <a:gd name="connsiteX8" fmla="*/ 429221 w 1170491"/>
                <a:gd name="connsiteY8" fmla="*/ 671495 h 1745262"/>
                <a:gd name="connsiteX9" fmla="*/ 588421 w 1170491"/>
                <a:gd name="connsiteY9" fmla="*/ 580980 h 1745262"/>
                <a:gd name="connsiteX10" fmla="*/ 446738 w 1170491"/>
                <a:gd name="connsiteY10" fmla="*/ 649695 h 1745262"/>
                <a:gd name="connsiteX11" fmla="*/ 441944 w 1170491"/>
                <a:gd name="connsiteY11" fmla="*/ 651124 h 1745262"/>
                <a:gd name="connsiteX12" fmla="*/ 775453 w 1170491"/>
                <a:gd name="connsiteY12" fmla="*/ 739852 h 1745262"/>
                <a:gd name="connsiteX13" fmla="*/ 588421 w 1170491"/>
                <a:gd name="connsiteY13" fmla="*/ 580980 h 1745262"/>
                <a:gd name="connsiteX14" fmla="*/ 533817 w 1170491"/>
                <a:gd name="connsiteY14" fmla="*/ 0 h 1745262"/>
                <a:gd name="connsiteX15" fmla="*/ 703525 w 1170491"/>
                <a:gd name="connsiteY15" fmla="*/ 147127 h 1745262"/>
                <a:gd name="connsiteX16" fmla="*/ 562024 w 1170491"/>
                <a:gd name="connsiteY16" fmla="*/ 352718 h 1745262"/>
                <a:gd name="connsiteX17" fmla="*/ 701713 w 1170491"/>
                <a:gd name="connsiteY17" fmla="*/ 149764 h 1745262"/>
                <a:gd name="connsiteX18" fmla="*/ 920515 w 1170491"/>
                <a:gd name="connsiteY18" fmla="*/ 317877 h 1745262"/>
                <a:gd name="connsiteX19" fmla="*/ 908168 w 1170491"/>
                <a:gd name="connsiteY19" fmla="*/ 376059 h 1745262"/>
                <a:gd name="connsiteX20" fmla="*/ 1056877 w 1170491"/>
                <a:gd name="connsiteY20" fmla="*/ 525101 h 1745262"/>
                <a:gd name="connsiteX21" fmla="*/ 1047351 w 1170491"/>
                <a:gd name="connsiteY21" fmla="*/ 572282 h 1745262"/>
                <a:gd name="connsiteX22" fmla="*/ 1170491 w 1170491"/>
                <a:gd name="connsiteY22" fmla="*/ 756650 h 1745262"/>
                <a:gd name="connsiteX23" fmla="*/ 944987 w 1170491"/>
                <a:gd name="connsiteY23" fmla="*/ 936938 h 1745262"/>
                <a:gd name="connsiteX24" fmla="*/ 1106672 w 1170491"/>
                <a:gd name="connsiteY24" fmla="*/ 911837 h 1745262"/>
                <a:gd name="connsiteX25" fmla="*/ 1153258 w 1170491"/>
                <a:gd name="connsiteY25" fmla="*/ 1069421 h 1745262"/>
                <a:gd name="connsiteX26" fmla="*/ 981133 w 1170491"/>
                <a:gd name="connsiteY26" fmla="*/ 1223220 h 1745262"/>
                <a:gd name="connsiteX27" fmla="*/ 790456 w 1170491"/>
                <a:gd name="connsiteY27" fmla="*/ 1140927 h 1745262"/>
                <a:gd name="connsiteX28" fmla="*/ 826656 w 1170491"/>
                <a:gd name="connsiteY28" fmla="*/ 1096095 h 1745262"/>
                <a:gd name="connsiteX29" fmla="*/ 806195 w 1170491"/>
                <a:gd name="connsiteY29" fmla="*/ 964175 h 1745262"/>
                <a:gd name="connsiteX30" fmla="*/ 806699 w 1170491"/>
                <a:gd name="connsiteY30" fmla="*/ 963884 h 1745262"/>
                <a:gd name="connsiteX31" fmla="*/ 819468 w 1170491"/>
                <a:gd name="connsiteY31" fmla="*/ 1097129 h 1745262"/>
                <a:gd name="connsiteX32" fmla="*/ 697208 w 1170491"/>
                <a:gd name="connsiteY32" fmla="*/ 1159301 h 1745262"/>
                <a:gd name="connsiteX33" fmla="*/ 582802 w 1170491"/>
                <a:gd name="connsiteY33" fmla="*/ 1093170 h 1745262"/>
                <a:gd name="connsiteX34" fmla="*/ 582082 w 1170491"/>
                <a:gd name="connsiteY34" fmla="*/ 1090754 h 1745262"/>
                <a:gd name="connsiteX35" fmla="*/ 693051 w 1170491"/>
                <a:gd name="connsiteY35" fmla="*/ 1162221 h 1745262"/>
                <a:gd name="connsiteX36" fmla="*/ 787754 w 1170491"/>
                <a:gd name="connsiteY36" fmla="*/ 1135031 h 1745262"/>
                <a:gd name="connsiteX37" fmla="*/ 981519 w 1170491"/>
                <a:gd name="connsiteY37" fmla="*/ 1217010 h 1745262"/>
                <a:gd name="connsiteX38" fmla="*/ 1004488 w 1170491"/>
                <a:gd name="connsiteY38" fmla="*/ 1315531 h 1745262"/>
                <a:gd name="connsiteX39" fmla="*/ 920375 w 1170491"/>
                <a:gd name="connsiteY39" fmla="*/ 1473506 h 1745262"/>
                <a:gd name="connsiteX40" fmla="*/ 926974 w 1170491"/>
                <a:gd name="connsiteY40" fmla="*/ 1461368 h 1745262"/>
                <a:gd name="connsiteX41" fmla="*/ 766796 w 1170491"/>
                <a:gd name="connsiteY41" fmla="*/ 1371458 h 1745262"/>
                <a:gd name="connsiteX42" fmla="*/ 770306 w 1170491"/>
                <a:gd name="connsiteY42" fmla="*/ 1369309 h 1745262"/>
                <a:gd name="connsiteX43" fmla="*/ 925440 w 1170491"/>
                <a:gd name="connsiteY43" fmla="*/ 1465876 h 1745262"/>
                <a:gd name="connsiteX44" fmla="*/ 774838 w 1170491"/>
                <a:gd name="connsiteY44" fmla="*/ 1628054 h 1745262"/>
                <a:gd name="connsiteX45" fmla="*/ 571751 w 1170491"/>
                <a:gd name="connsiteY45" fmla="*/ 1552195 h 1745262"/>
                <a:gd name="connsiteX46" fmla="*/ 568513 w 1170491"/>
                <a:gd name="connsiteY46" fmla="*/ 1544331 h 1745262"/>
                <a:gd name="connsiteX47" fmla="*/ 692296 w 1170491"/>
                <a:gd name="connsiteY47" fmla="*/ 1632143 h 1745262"/>
                <a:gd name="connsiteX48" fmla="*/ 533818 w 1170491"/>
                <a:gd name="connsiteY48" fmla="*/ 1745209 h 1745262"/>
                <a:gd name="connsiteX49" fmla="*/ 372301 w 1170491"/>
                <a:gd name="connsiteY49" fmla="*/ 1619888 h 1745262"/>
                <a:gd name="connsiteX50" fmla="*/ 366380 w 1170491"/>
                <a:gd name="connsiteY50" fmla="*/ 1592106 h 1745262"/>
                <a:gd name="connsiteX51" fmla="*/ 250590 w 1170491"/>
                <a:gd name="connsiteY51" fmla="*/ 1443452 h 1745262"/>
                <a:gd name="connsiteX52" fmla="*/ 103455 w 1170491"/>
                <a:gd name="connsiteY52" fmla="*/ 1375108 h 1745262"/>
                <a:gd name="connsiteX53" fmla="*/ 92761 w 1170491"/>
                <a:gd name="connsiteY53" fmla="*/ 1167795 h 1745262"/>
                <a:gd name="connsiteX54" fmla="*/ 305242 w 1170491"/>
                <a:gd name="connsiteY54" fmla="*/ 1125156 h 1745262"/>
                <a:gd name="connsiteX55" fmla="*/ 524987 w 1170491"/>
                <a:gd name="connsiteY55" fmla="*/ 1034051 h 1745262"/>
                <a:gd name="connsiteX56" fmla="*/ 522898 w 1170491"/>
                <a:gd name="connsiteY56" fmla="*/ 1041153 h 1745262"/>
                <a:gd name="connsiteX57" fmla="*/ 326339 w 1170491"/>
                <a:gd name="connsiteY57" fmla="*/ 1128897 h 1745262"/>
                <a:gd name="connsiteX58" fmla="*/ 187801 w 1170491"/>
                <a:gd name="connsiteY58" fmla="*/ 1014840 h 1745262"/>
                <a:gd name="connsiteX59" fmla="*/ 181967 w 1170491"/>
                <a:gd name="connsiteY59" fmla="*/ 1012696 h 1745262"/>
                <a:gd name="connsiteX60" fmla="*/ 305288 w 1170491"/>
                <a:gd name="connsiteY60" fmla="*/ 1123484 h 1745262"/>
                <a:gd name="connsiteX61" fmla="*/ 70961 w 1170491"/>
                <a:gd name="connsiteY61" fmla="*/ 1161909 h 1745262"/>
                <a:gd name="connsiteX62" fmla="*/ 56055 w 1170491"/>
                <a:gd name="connsiteY62" fmla="*/ 1153032 h 1745262"/>
                <a:gd name="connsiteX63" fmla="*/ 44214 w 1170491"/>
                <a:gd name="connsiteY63" fmla="*/ 911953 h 1745262"/>
                <a:gd name="connsiteX64" fmla="*/ 84073 w 1170491"/>
                <a:gd name="connsiteY64" fmla="*/ 882569 h 1745262"/>
                <a:gd name="connsiteX65" fmla="*/ 76811 w 1170491"/>
                <a:gd name="connsiteY65" fmla="*/ 875989 h 1745262"/>
                <a:gd name="connsiteX66" fmla="*/ 80179 w 1170491"/>
                <a:gd name="connsiteY66" fmla="*/ 872273 h 1745262"/>
                <a:gd name="connsiteX67" fmla="*/ 82340 w 1170491"/>
                <a:gd name="connsiteY67" fmla="*/ 666836 h 1745262"/>
                <a:gd name="connsiteX68" fmla="*/ 121082 w 1170491"/>
                <a:gd name="connsiteY68" fmla="*/ 638275 h 1745262"/>
                <a:gd name="connsiteX69" fmla="*/ 143619 w 1170491"/>
                <a:gd name="connsiteY69" fmla="*/ 394472 h 1745262"/>
                <a:gd name="connsiteX70" fmla="*/ 326831 w 1170491"/>
                <a:gd name="connsiteY70" fmla="*/ 359290 h 1745262"/>
                <a:gd name="connsiteX71" fmla="*/ 321111 w 1170491"/>
                <a:gd name="connsiteY71" fmla="*/ 357014 h 1745262"/>
                <a:gd name="connsiteX72" fmla="*/ 141180 w 1170491"/>
                <a:gd name="connsiteY72" fmla="*/ 399723 h 1745262"/>
                <a:gd name="connsiteX73" fmla="*/ 106816 w 1170491"/>
                <a:gd name="connsiteY73" fmla="*/ 291518 h 1745262"/>
                <a:gd name="connsiteX74" fmla="*/ 326327 w 1170491"/>
                <a:gd name="connsiteY74" fmla="*/ 72008 h 1745262"/>
                <a:gd name="connsiteX75" fmla="*/ 394659 w 1170491"/>
                <a:gd name="connsiteY75" fmla="*/ 83948 h 1745262"/>
                <a:gd name="connsiteX76" fmla="*/ 533817 w 1170491"/>
                <a:gd name="connsiteY76" fmla="*/ 0 h 1745262"/>
                <a:gd name="connsiteX0" fmla="*/ 429221 w 1170491"/>
                <a:gd name="connsiteY0" fmla="*/ 671495 h 1745262"/>
                <a:gd name="connsiteX1" fmla="*/ 388917 w 1170491"/>
                <a:gd name="connsiteY1" fmla="*/ 672439 h 1745262"/>
                <a:gd name="connsiteX2" fmla="*/ 336101 w 1170491"/>
                <a:gd name="connsiteY2" fmla="*/ 687858 h 1745262"/>
                <a:gd name="connsiteX3" fmla="*/ 339124 w 1170491"/>
                <a:gd name="connsiteY3" fmla="*/ 690701 h 1745262"/>
                <a:gd name="connsiteX4" fmla="*/ 543349 w 1170491"/>
                <a:gd name="connsiteY4" fmla="*/ 726582 h 1745262"/>
                <a:gd name="connsiteX5" fmla="*/ 596580 w 1170491"/>
                <a:gd name="connsiteY5" fmla="*/ 916786 h 1745262"/>
                <a:gd name="connsiteX6" fmla="*/ 593243 w 1170491"/>
                <a:gd name="connsiteY6" fmla="*/ 915886 h 1745262"/>
                <a:gd name="connsiteX7" fmla="*/ 542821 w 1170491"/>
                <a:gd name="connsiteY7" fmla="*/ 727914 h 1745262"/>
                <a:gd name="connsiteX8" fmla="*/ 429221 w 1170491"/>
                <a:gd name="connsiteY8" fmla="*/ 671495 h 1745262"/>
                <a:gd name="connsiteX9" fmla="*/ 588421 w 1170491"/>
                <a:gd name="connsiteY9" fmla="*/ 580980 h 1745262"/>
                <a:gd name="connsiteX10" fmla="*/ 446738 w 1170491"/>
                <a:gd name="connsiteY10" fmla="*/ 649695 h 1745262"/>
                <a:gd name="connsiteX11" fmla="*/ 441944 w 1170491"/>
                <a:gd name="connsiteY11" fmla="*/ 651124 h 1745262"/>
                <a:gd name="connsiteX12" fmla="*/ 775453 w 1170491"/>
                <a:gd name="connsiteY12" fmla="*/ 739852 h 1745262"/>
                <a:gd name="connsiteX13" fmla="*/ 588421 w 1170491"/>
                <a:gd name="connsiteY13" fmla="*/ 580980 h 1745262"/>
                <a:gd name="connsiteX14" fmla="*/ 533817 w 1170491"/>
                <a:gd name="connsiteY14" fmla="*/ 0 h 1745262"/>
                <a:gd name="connsiteX15" fmla="*/ 703525 w 1170491"/>
                <a:gd name="connsiteY15" fmla="*/ 147127 h 1745262"/>
                <a:gd name="connsiteX16" fmla="*/ 562024 w 1170491"/>
                <a:gd name="connsiteY16" fmla="*/ 352718 h 1745262"/>
                <a:gd name="connsiteX17" fmla="*/ 701713 w 1170491"/>
                <a:gd name="connsiteY17" fmla="*/ 149764 h 1745262"/>
                <a:gd name="connsiteX18" fmla="*/ 920515 w 1170491"/>
                <a:gd name="connsiteY18" fmla="*/ 317877 h 1745262"/>
                <a:gd name="connsiteX19" fmla="*/ 908168 w 1170491"/>
                <a:gd name="connsiteY19" fmla="*/ 376059 h 1745262"/>
                <a:gd name="connsiteX20" fmla="*/ 1056877 w 1170491"/>
                <a:gd name="connsiteY20" fmla="*/ 525101 h 1745262"/>
                <a:gd name="connsiteX21" fmla="*/ 1047351 w 1170491"/>
                <a:gd name="connsiteY21" fmla="*/ 572282 h 1745262"/>
                <a:gd name="connsiteX22" fmla="*/ 1170491 w 1170491"/>
                <a:gd name="connsiteY22" fmla="*/ 756650 h 1745262"/>
                <a:gd name="connsiteX23" fmla="*/ 944987 w 1170491"/>
                <a:gd name="connsiteY23" fmla="*/ 936938 h 1745262"/>
                <a:gd name="connsiteX24" fmla="*/ 1106672 w 1170491"/>
                <a:gd name="connsiteY24" fmla="*/ 911837 h 1745262"/>
                <a:gd name="connsiteX25" fmla="*/ 1153258 w 1170491"/>
                <a:gd name="connsiteY25" fmla="*/ 1069421 h 1745262"/>
                <a:gd name="connsiteX26" fmla="*/ 981133 w 1170491"/>
                <a:gd name="connsiteY26" fmla="*/ 1223220 h 1745262"/>
                <a:gd name="connsiteX27" fmla="*/ 790456 w 1170491"/>
                <a:gd name="connsiteY27" fmla="*/ 1140927 h 1745262"/>
                <a:gd name="connsiteX28" fmla="*/ 826656 w 1170491"/>
                <a:gd name="connsiteY28" fmla="*/ 1096095 h 1745262"/>
                <a:gd name="connsiteX29" fmla="*/ 806195 w 1170491"/>
                <a:gd name="connsiteY29" fmla="*/ 964175 h 1745262"/>
                <a:gd name="connsiteX30" fmla="*/ 806699 w 1170491"/>
                <a:gd name="connsiteY30" fmla="*/ 963884 h 1745262"/>
                <a:gd name="connsiteX31" fmla="*/ 819468 w 1170491"/>
                <a:gd name="connsiteY31" fmla="*/ 1097129 h 1745262"/>
                <a:gd name="connsiteX32" fmla="*/ 697208 w 1170491"/>
                <a:gd name="connsiteY32" fmla="*/ 1159301 h 1745262"/>
                <a:gd name="connsiteX33" fmla="*/ 582802 w 1170491"/>
                <a:gd name="connsiteY33" fmla="*/ 1093170 h 1745262"/>
                <a:gd name="connsiteX34" fmla="*/ 582082 w 1170491"/>
                <a:gd name="connsiteY34" fmla="*/ 1090754 h 1745262"/>
                <a:gd name="connsiteX35" fmla="*/ 693051 w 1170491"/>
                <a:gd name="connsiteY35" fmla="*/ 1162221 h 1745262"/>
                <a:gd name="connsiteX36" fmla="*/ 787754 w 1170491"/>
                <a:gd name="connsiteY36" fmla="*/ 1135031 h 1745262"/>
                <a:gd name="connsiteX37" fmla="*/ 981519 w 1170491"/>
                <a:gd name="connsiteY37" fmla="*/ 1217010 h 1745262"/>
                <a:gd name="connsiteX38" fmla="*/ 1004488 w 1170491"/>
                <a:gd name="connsiteY38" fmla="*/ 1315531 h 1745262"/>
                <a:gd name="connsiteX39" fmla="*/ 920375 w 1170491"/>
                <a:gd name="connsiteY39" fmla="*/ 1473506 h 1745262"/>
                <a:gd name="connsiteX40" fmla="*/ 926974 w 1170491"/>
                <a:gd name="connsiteY40" fmla="*/ 1461368 h 1745262"/>
                <a:gd name="connsiteX41" fmla="*/ 766796 w 1170491"/>
                <a:gd name="connsiteY41" fmla="*/ 1371458 h 1745262"/>
                <a:gd name="connsiteX42" fmla="*/ 770306 w 1170491"/>
                <a:gd name="connsiteY42" fmla="*/ 1369309 h 1745262"/>
                <a:gd name="connsiteX43" fmla="*/ 925440 w 1170491"/>
                <a:gd name="connsiteY43" fmla="*/ 1465876 h 1745262"/>
                <a:gd name="connsiteX44" fmla="*/ 774838 w 1170491"/>
                <a:gd name="connsiteY44" fmla="*/ 1628054 h 1745262"/>
                <a:gd name="connsiteX45" fmla="*/ 571751 w 1170491"/>
                <a:gd name="connsiteY45" fmla="*/ 1552195 h 1745262"/>
                <a:gd name="connsiteX46" fmla="*/ 568513 w 1170491"/>
                <a:gd name="connsiteY46" fmla="*/ 1544331 h 1745262"/>
                <a:gd name="connsiteX47" fmla="*/ 692296 w 1170491"/>
                <a:gd name="connsiteY47" fmla="*/ 1632143 h 1745262"/>
                <a:gd name="connsiteX48" fmla="*/ 533818 w 1170491"/>
                <a:gd name="connsiteY48" fmla="*/ 1745209 h 1745262"/>
                <a:gd name="connsiteX49" fmla="*/ 372301 w 1170491"/>
                <a:gd name="connsiteY49" fmla="*/ 1619888 h 1745262"/>
                <a:gd name="connsiteX50" fmla="*/ 366380 w 1170491"/>
                <a:gd name="connsiteY50" fmla="*/ 1592106 h 1745262"/>
                <a:gd name="connsiteX51" fmla="*/ 250590 w 1170491"/>
                <a:gd name="connsiteY51" fmla="*/ 1443452 h 1745262"/>
                <a:gd name="connsiteX52" fmla="*/ 103455 w 1170491"/>
                <a:gd name="connsiteY52" fmla="*/ 1375108 h 1745262"/>
                <a:gd name="connsiteX53" fmla="*/ 92761 w 1170491"/>
                <a:gd name="connsiteY53" fmla="*/ 1167795 h 1745262"/>
                <a:gd name="connsiteX54" fmla="*/ 305242 w 1170491"/>
                <a:gd name="connsiteY54" fmla="*/ 1125156 h 1745262"/>
                <a:gd name="connsiteX55" fmla="*/ 524987 w 1170491"/>
                <a:gd name="connsiteY55" fmla="*/ 1034051 h 1745262"/>
                <a:gd name="connsiteX56" fmla="*/ 522898 w 1170491"/>
                <a:gd name="connsiteY56" fmla="*/ 1041153 h 1745262"/>
                <a:gd name="connsiteX57" fmla="*/ 326339 w 1170491"/>
                <a:gd name="connsiteY57" fmla="*/ 1128897 h 1745262"/>
                <a:gd name="connsiteX58" fmla="*/ 187801 w 1170491"/>
                <a:gd name="connsiteY58" fmla="*/ 1014840 h 1745262"/>
                <a:gd name="connsiteX59" fmla="*/ 181967 w 1170491"/>
                <a:gd name="connsiteY59" fmla="*/ 1012696 h 1745262"/>
                <a:gd name="connsiteX60" fmla="*/ 305288 w 1170491"/>
                <a:gd name="connsiteY60" fmla="*/ 1123484 h 1745262"/>
                <a:gd name="connsiteX61" fmla="*/ 70961 w 1170491"/>
                <a:gd name="connsiteY61" fmla="*/ 1161909 h 1745262"/>
                <a:gd name="connsiteX62" fmla="*/ 56055 w 1170491"/>
                <a:gd name="connsiteY62" fmla="*/ 1153032 h 1745262"/>
                <a:gd name="connsiteX63" fmla="*/ 44214 w 1170491"/>
                <a:gd name="connsiteY63" fmla="*/ 911953 h 1745262"/>
                <a:gd name="connsiteX64" fmla="*/ 84073 w 1170491"/>
                <a:gd name="connsiteY64" fmla="*/ 882569 h 1745262"/>
                <a:gd name="connsiteX65" fmla="*/ 76811 w 1170491"/>
                <a:gd name="connsiteY65" fmla="*/ 875989 h 1745262"/>
                <a:gd name="connsiteX66" fmla="*/ 80179 w 1170491"/>
                <a:gd name="connsiteY66" fmla="*/ 872273 h 1745262"/>
                <a:gd name="connsiteX67" fmla="*/ 82340 w 1170491"/>
                <a:gd name="connsiteY67" fmla="*/ 666836 h 1745262"/>
                <a:gd name="connsiteX68" fmla="*/ 121082 w 1170491"/>
                <a:gd name="connsiteY68" fmla="*/ 638275 h 1745262"/>
                <a:gd name="connsiteX69" fmla="*/ 143619 w 1170491"/>
                <a:gd name="connsiteY69" fmla="*/ 394472 h 1745262"/>
                <a:gd name="connsiteX70" fmla="*/ 326831 w 1170491"/>
                <a:gd name="connsiteY70" fmla="*/ 359290 h 1745262"/>
                <a:gd name="connsiteX71" fmla="*/ 321111 w 1170491"/>
                <a:gd name="connsiteY71" fmla="*/ 357014 h 1745262"/>
                <a:gd name="connsiteX72" fmla="*/ 141180 w 1170491"/>
                <a:gd name="connsiteY72" fmla="*/ 399723 h 1745262"/>
                <a:gd name="connsiteX73" fmla="*/ 106816 w 1170491"/>
                <a:gd name="connsiteY73" fmla="*/ 291518 h 1745262"/>
                <a:gd name="connsiteX74" fmla="*/ 326327 w 1170491"/>
                <a:gd name="connsiteY74" fmla="*/ 72008 h 1745262"/>
                <a:gd name="connsiteX75" fmla="*/ 394659 w 1170491"/>
                <a:gd name="connsiteY75" fmla="*/ 83948 h 1745262"/>
                <a:gd name="connsiteX76" fmla="*/ 533817 w 1170491"/>
                <a:gd name="connsiteY76" fmla="*/ 0 h 1745262"/>
                <a:gd name="connsiteX0" fmla="*/ 429221 w 1170491"/>
                <a:gd name="connsiteY0" fmla="*/ 671495 h 1745262"/>
                <a:gd name="connsiteX1" fmla="*/ 388917 w 1170491"/>
                <a:gd name="connsiteY1" fmla="*/ 672439 h 1745262"/>
                <a:gd name="connsiteX2" fmla="*/ 336101 w 1170491"/>
                <a:gd name="connsiteY2" fmla="*/ 687858 h 1745262"/>
                <a:gd name="connsiteX3" fmla="*/ 339124 w 1170491"/>
                <a:gd name="connsiteY3" fmla="*/ 690701 h 1745262"/>
                <a:gd name="connsiteX4" fmla="*/ 543349 w 1170491"/>
                <a:gd name="connsiteY4" fmla="*/ 726582 h 1745262"/>
                <a:gd name="connsiteX5" fmla="*/ 596580 w 1170491"/>
                <a:gd name="connsiteY5" fmla="*/ 916786 h 1745262"/>
                <a:gd name="connsiteX6" fmla="*/ 593243 w 1170491"/>
                <a:gd name="connsiteY6" fmla="*/ 915886 h 1745262"/>
                <a:gd name="connsiteX7" fmla="*/ 542821 w 1170491"/>
                <a:gd name="connsiteY7" fmla="*/ 727914 h 1745262"/>
                <a:gd name="connsiteX8" fmla="*/ 429221 w 1170491"/>
                <a:gd name="connsiteY8" fmla="*/ 671495 h 1745262"/>
                <a:gd name="connsiteX9" fmla="*/ 588421 w 1170491"/>
                <a:gd name="connsiteY9" fmla="*/ 580980 h 1745262"/>
                <a:gd name="connsiteX10" fmla="*/ 446738 w 1170491"/>
                <a:gd name="connsiteY10" fmla="*/ 649695 h 1745262"/>
                <a:gd name="connsiteX11" fmla="*/ 441944 w 1170491"/>
                <a:gd name="connsiteY11" fmla="*/ 651124 h 1745262"/>
                <a:gd name="connsiteX12" fmla="*/ 775453 w 1170491"/>
                <a:gd name="connsiteY12" fmla="*/ 739852 h 1745262"/>
                <a:gd name="connsiteX13" fmla="*/ 588421 w 1170491"/>
                <a:gd name="connsiteY13" fmla="*/ 580980 h 1745262"/>
                <a:gd name="connsiteX14" fmla="*/ 533817 w 1170491"/>
                <a:gd name="connsiteY14" fmla="*/ 0 h 1745262"/>
                <a:gd name="connsiteX15" fmla="*/ 703525 w 1170491"/>
                <a:gd name="connsiteY15" fmla="*/ 147127 h 1745262"/>
                <a:gd name="connsiteX16" fmla="*/ 562024 w 1170491"/>
                <a:gd name="connsiteY16" fmla="*/ 352718 h 1745262"/>
                <a:gd name="connsiteX17" fmla="*/ 701713 w 1170491"/>
                <a:gd name="connsiteY17" fmla="*/ 149764 h 1745262"/>
                <a:gd name="connsiteX18" fmla="*/ 920515 w 1170491"/>
                <a:gd name="connsiteY18" fmla="*/ 317877 h 1745262"/>
                <a:gd name="connsiteX19" fmla="*/ 908168 w 1170491"/>
                <a:gd name="connsiteY19" fmla="*/ 376059 h 1745262"/>
                <a:gd name="connsiteX20" fmla="*/ 1056877 w 1170491"/>
                <a:gd name="connsiteY20" fmla="*/ 525101 h 1745262"/>
                <a:gd name="connsiteX21" fmla="*/ 1047351 w 1170491"/>
                <a:gd name="connsiteY21" fmla="*/ 572282 h 1745262"/>
                <a:gd name="connsiteX22" fmla="*/ 1170491 w 1170491"/>
                <a:gd name="connsiteY22" fmla="*/ 756650 h 1745262"/>
                <a:gd name="connsiteX23" fmla="*/ 944987 w 1170491"/>
                <a:gd name="connsiteY23" fmla="*/ 936938 h 1745262"/>
                <a:gd name="connsiteX24" fmla="*/ 1106672 w 1170491"/>
                <a:gd name="connsiteY24" fmla="*/ 911837 h 1745262"/>
                <a:gd name="connsiteX25" fmla="*/ 1153258 w 1170491"/>
                <a:gd name="connsiteY25" fmla="*/ 1069421 h 1745262"/>
                <a:gd name="connsiteX26" fmla="*/ 981133 w 1170491"/>
                <a:gd name="connsiteY26" fmla="*/ 1223220 h 1745262"/>
                <a:gd name="connsiteX27" fmla="*/ 790456 w 1170491"/>
                <a:gd name="connsiteY27" fmla="*/ 1140927 h 1745262"/>
                <a:gd name="connsiteX28" fmla="*/ 826656 w 1170491"/>
                <a:gd name="connsiteY28" fmla="*/ 1096095 h 1745262"/>
                <a:gd name="connsiteX29" fmla="*/ 806195 w 1170491"/>
                <a:gd name="connsiteY29" fmla="*/ 964175 h 1745262"/>
                <a:gd name="connsiteX30" fmla="*/ 806699 w 1170491"/>
                <a:gd name="connsiteY30" fmla="*/ 963884 h 1745262"/>
                <a:gd name="connsiteX31" fmla="*/ 819468 w 1170491"/>
                <a:gd name="connsiteY31" fmla="*/ 1097129 h 1745262"/>
                <a:gd name="connsiteX32" fmla="*/ 697208 w 1170491"/>
                <a:gd name="connsiteY32" fmla="*/ 1159301 h 1745262"/>
                <a:gd name="connsiteX33" fmla="*/ 582802 w 1170491"/>
                <a:gd name="connsiteY33" fmla="*/ 1093170 h 1745262"/>
                <a:gd name="connsiteX34" fmla="*/ 582082 w 1170491"/>
                <a:gd name="connsiteY34" fmla="*/ 1090754 h 1745262"/>
                <a:gd name="connsiteX35" fmla="*/ 693051 w 1170491"/>
                <a:gd name="connsiteY35" fmla="*/ 1162221 h 1745262"/>
                <a:gd name="connsiteX36" fmla="*/ 787754 w 1170491"/>
                <a:gd name="connsiteY36" fmla="*/ 1135031 h 1745262"/>
                <a:gd name="connsiteX37" fmla="*/ 981519 w 1170491"/>
                <a:gd name="connsiteY37" fmla="*/ 1217010 h 1745262"/>
                <a:gd name="connsiteX38" fmla="*/ 1004488 w 1170491"/>
                <a:gd name="connsiteY38" fmla="*/ 1315531 h 1745262"/>
                <a:gd name="connsiteX39" fmla="*/ 920375 w 1170491"/>
                <a:gd name="connsiteY39" fmla="*/ 1473506 h 1745262"/>
                <a:gd name="connsiteX40" fmla="*/ 926974 w 1170491"/>
                <a:gd name="connsiteY40" fmla="*/ 1461368 h 1745262"/>
                <a:gd name="connsiteX41" fmla="*/ 766796 w 1170491"/>
                <a:gd name="connsiteY41" fmla="*/ 1371458 h 1745262"/>
                <a:gd name="connsiteX42" fmla="*/ 770306 w 1170491"/>
                <a:gd name="connsiteY42" fmla="*/ 1369309 h 1745262"/>
                <a:gd name="connsiteX43" fmla="*/ 925440 w 1170491"/>
                <a:gd name="connsiteY43" fmla="*/ 1465876 h 1745262"/>
                <a:gd name="connsiteX44" fmla="*/ 774838 w 1170491"/>
                <a:gd name="connsiteY44" fmla="*/ 1628054 h 1745262"/>
                <a:gd name="connsiteX45" fmla="*/ 571751 w 1170491"/>
                <a:gd name="connsiteY45" fmla="*/ 1552195 h 1745262"/>
                <a:gd name="connsiteX46" fmla="*/ 568513 w 1170491"/>
                <a:gd name="connsiteY46" fmla="*/ 1544331 h 1745262"/>
                <a:gd name="connsiteX47" fmla="*/ 692296 w 1170491"/>
                <a:gd name="connsiteY47" fmla="*/ 1632143 h 1745262"/>
                <a:gd name="connsiteX48" fmla="*/ 533818 w 1170491"/>
                <a:gd name="connsiteY48" fmla="*/ 1745209 h 1745262"/>
                <a:gd name="connsiteX49" fmla="*/ 372301 w 1170491"/>
                <a:gd name="connsiteY49" fmla="*/ 1619888 h 1745262"/>
                <a:gd name="connsiteX50" fmla="*/ 366380 w 1170491"/>
                <a:gd name="connsiteY50" fmla="*/ 1592106 h 1745262"/>
                <a:gd name="connsiteX51" fmla="*/ 250590 w 1170491"/>
                <a:gd name="connsiteY51" fmla="*/ 1443452 h 1745262"/>
                <a:gd name="connsiteX52" fmla="*/ 103455 w 1170491"/>
                <a:gd name="connsiteY52" fmla="*/ 1375108 h 1745262"/>
                <a:gd name="connsiteX53" fmla="*/ 92761 w 1170491"/>
                <a:gd name="connsiteY53" fmla="*/ 1167795 h 1745262"/>
                <a:gd name="connsiteX54" fmla="*/ 305242 w 1170491"/>
                <a:gd name="connsiteY54" fmla="*/ 1125156 h 1745262"/>
                <a:gd name="connsiteX55" fmla="*/ 524987 w 1170491"/>
                <a:gd name="connsiteY55" fmla="*/ 1034051 h 1745262"/>
                <a:gd name="connsiteX56" fmla="*/ 522898 w 1170491"/>
                <a:gd name="connsiteY56" fmla="*/ 1041153 h 1745262"/>
                <a:gd name="connsiteX57" fmla="*/ 326339 w 1170491"/>
                <a:gd name="connsiteY57" fmla="*/ 1128897 h 1745262"/>
                <a:gd name="connsiteX58" fmla="*/ 187801 w 1170491"/>
                <a:gd name="connsiteY58" fmla="*/ 1014840 h 1745262"/>
                <a:gd name="connsiteX59" fmla="*/ 181967 w 1170491"/>
                <a:gd name="connsiteY59" fmla="*/ 1012696 h 1745262"/>
                <a:gd name="connsiteX60" fmla="*/ 305288 w 1170491"/>
                <a:gd name="connsiteY60" fmla="*/ 1123484 h 1745262"/>
                <a:gd name="connsiteX61" fmla="*/ 70961 w 1170491"/>
                <a:gd name="connsiteY61" fmla="*/ 1161909 h 1745262"/>
                <a:gd name="connsiteX62" fmla="*/ 56055 w 1170491"/>
                <a:gd name="connsiteY62" fmla="*/ 1153032 h 1745262"/>
                <a:gd name="connsiteX63" fmla="*/ 44214 w 1170491"/>
                <a:gd name="connsiteY63" fmla="*/ 911953 h 1745262"/>
                <a:gd name="connsiteX64" fmla="*/ 84073 w 1170491"/>
                <a:gd name="connsiteY64" fmla="*/ 882569 h 1745262"/>
                <a:gd name="connsiteX65" fmla="*/ 76811 w 1170491"/>
                <a:gd name="connsiteY65" fmla="*/ 875989 h 1745262"/>
                <a:gd name="connsiteX66" fmla="*/ 80179 w 1170491"/>
                <a:gd name="connsiteY66" fmla="*/ 872273 h 1745262"/>
                <a:gd name="connsiteX67" fmla="*/ 82340 w 1170491"/>
                <a:gd name="connsiteY67" fmla="*/ 666836 h 1745262"/>
                <a:gd name="connsiteX68" fmla="*/ 121082 w 1170491"/>
                <a:gd name="connsiteY68" fmla="*/ 638275 h 1745262"/>
                <a:gd name="connsiteX69" fmla="*/ 143619 w 1170491"/>
                <a:gd name="connsiteY69" fmla="*/ 394472 h 1745262"/>
                <a:gd name="connsiteX70" fmla="*/ 326831 w 1170491"/>
                <a:gd name="connsiteY70" fmla="*/ 359290 h 1745262"/>
                <a:gd name="connsiteX71" fmla="*/ 321111 w 1170491"/>
                <a:gd name="connsiteY71" fmla="*/ 357014 h 1745262"/>
                <a:gd name="connsiteX72" fmla="*/ 141180 w 1170491"/>
                <a:gd name="connsiteY72" fmla="*/ 399723 h 1745262"/>
                <a:gd name="connsiteX73" fmla="*/ 106816 w 1170491"/>
                <a:gd name="connsiteY73" fmla="*/ 291518 h 1745262"/>
                <a:gd name="connsiteX74" fmla="*/ 326327 w 1170491"/>
                <a:gd name="connsiteY74" fmla="*/ 72008 h 1745262"/>
                <a:gd name="connsiteX75" fmla="*/ 394659 w 1170491"/>
                <a:gd name="connsiteY75" fmla="*/ 83948 h 1745262"/>
                <a:gd name="connsiteX76" fmla="*/ 533817 w 1170491"/>
                <a:gd name="connsiteY76" fmla="*/ 0 h 1745262"/>
                <a:gd name="connsiteX0" fmla="*/ 429221 w 1170491"/>
                <a:gd name="connsiteY0" fmla="*/ 671495 h 1745705"/>
                <a:gd name="connsiteX1" fmla="*/ 388917 w 1170491"/>
                <a:gd name="connsiteY1" fmla="*/ 672439 h 1745705"/>
                <a:gd name="connsiteX2" fmla="*/ 336101 w 1170491"/>
                <a:gd name="connsiteY2" fmla="*/ 687858 h 1745705"/>
                <a:gd name="connsiteX3" fmla="*/ 339124 w 1170491"/>
                <a:gd name="connsiteY3" fmla="*/ 690701 h 1745705"/>
                <a:gd name="connsiteX4" fmla="*/ 543349 w 1170491"/>
                <a:gd name="connsiteY4" fmla="*/ 726582 h 1745705"/>
                <a:gd name="connsiteX5" fmla="*/ 596580 w 1170491"/>
                <a:gd name="connsiteY5" fmla="*/ 916786 h 1745705"/>
                <a:gd name="connsiteX6" fmla="*/ 593243 w 1170491"/>
                <a:gd name="connsiteY6" fmla="*/ 915886 h 1745705"/>
                <a:gd name="connsiteX7" fmla="*/ 542821 w 1170491"/>
                <a:gd name="connsiteY7" fmla="*/ 727914 h 1745705"/>
                <a:gd name="connsiteX8" fmla="*/ 429221 w 1170491"/>
                <a:gd name="connsiteY8" fmla="*/ 671495 h 1745705"/>
                <a:gd name="connsiteX9" fmla="*/ 588421 w 1170491"/>
                <a:gd name="connsiteY9" fmla="*/ 580980 h 1745705"/>
                <a:gd name="connsiteX10" fmla="*/ 446738 w 1170491"/>
                <a:gd name="connsiteY10" fmla="*/ 649695 h 1745705"/>
                <a:gd name="connsiteX11" fmla="*/ 441944 w 1170491"/>
                <a:gd name="connsiteY11" fmla="*/ 651124 h 1745705"/>
                <a:gd name="connsiteX12" fmla="*/ 775453 w 1170491"/>
                <a:gd name="connsiteY12" fmla="*/ 739852 h 1745705"/>
                <a:gd name="connsiteX13" fmla="*/ 588421 w 1170491"/>
                <a:gd name="connsiteY13" fmla="*/ 580980 h 1745705"/>
                <a:gd name="connsiteX14" fmla="*/ 533817 w 1170491"/>
                <a:gd name="connsiteY14" fmla="*/ 0 h 1745705"/>
                <a:gd name="connsiteX15" fmla="*/ 703525 w 1170491"/>
                <a:gd name="connsiteY15" fmla="*/ 147127 h 1745705"/>
                <a:gd name="connsiteX16" fmla="*/ 562024 w 1170491"/>
                <a:gd name="connsiteY16" fmla="*/ 352718 h 1745705"/>
                <a:gd name="connsiteX17" fmla="*/ 701713 w 1170491"/>
                <a:gd name="connsiteY17" fmla="*/ 149764 h 1745705"/>
                <a:gd name="connsiteX18" fmla="*/ 920515 w 1170491"/>
                <a:gd name="connsiteY18" fmla="*/ 317877 h 1745705"/>
                <a:gd name="connsiteX19" fmla="*/ 908168 w 1170491"/>
                <a:gd name="connsiteY19" fmla="*/ 376059 h 1745705"/>
                <a:gd name="connsiteX20" fmla="*/ 1056877 w 1170491"/>
                <a:gd name="connsiteY20" fmla="*/ 525101 h 1745705"/>
                <a:gd name="connsiteX21" fmla="*/ 1047351 w 1170491"/>
                <a:gd name="connsiteY21" fmla="*/ 572282 h 1745705"/>
                <a:gd name="connsiteX22" fmla="*/ 1170491 w 1170491"/>
                <a:gd name="connsiteY22" fmla="*/ 756650 h 1745705"/>
                <a:gd name="connsiteX23" fmla="*/ 944987 w 1170491"/>
                <a:gd name="connsiteY23" fmla="*/ 936938 h 1745705"/>
                <a:gd name="connsiteX24" fmla="*/ 1106672 w 1170491"/>
                <a:gd name="connsiteY24" fmla="*/ 911837 h 1745705"/>
                <a:gd name="connsiteX25" fmla="*/ 1153258 w 1170491"/>
                <a:gd name="connsiteY25" fmla="*/ 1069421 h 1745705"/>
                <a:gd name="connsiteX26" fmla="*/ 981133 w 1170491"/>
                <a:gd name="connsiteY26" fmla="*/ 1223220 h 1745705"/>
                <a:gd name="connsiteX27" fmla="*/ 790456 w 1170491"/>
                <a:gd name="connsiteY27" fmla="*/ 1140927 h 1745705"/>
                <a:gd name="connsiteX28" fmla="*/ 826656 w 1170491"/>
                <a:gd name="connsiteY28" fmla="*/ 1096095 h 1745705"/>
                <a:gd name="connsiteX29" fmla="*/ 806195 w 1170491"/>
                <a:gd name="connsiteY29" fmla="*/ 964175 h 1745705"/>
                <a:gd name="connsiteX30" fmla="*/ 806699 w 1170491"/>
                <a:gd name="connsiteY30" fmla="*/ 963884 h 1745705"/>
                <a:gd name="connsiteX31" fmla="*/ 819468 w 1170491"/>
                <a:gd name="connsiteY31" fmla="*/ 1097129 h 1745705"/>
                <a:gd name="connsiteX32" fmla="*/ 697208 w 1170491"/>
                <a:gd name="connsiteY32" fmla="*/ 1159301 h 1745705"/>
                <a:gd name="connsiteX33" fmla="*/ 582802 w 1170491"/>
                <a:gd name="connsiteY33" fmla="*/ 1093170 h 1745705"/>
                <a:gd name="connsiteX34" fmla="*/ 582082 w 1170491"/>
                <a:gd name="connsiteY34" fmla="*/ 1090754 h 1745705"/>
                <a:gd name="connsiteX35" fmla="*/ 693051 w 1170491"/>
                <a:gd name="connsiteY35" fmla="*/ 1162221 h 1745705"/>
                <a:gd name="connsiteX36" fmla="*/ 787754 w 1170491"/>
                <a:gd name="connsiteY36" fmla="*/ 1135031 h 1745705"/>
                <a:gd name="connsiteX37" fmla="*/ 981519 w 1170491"/>
                <a:gd name="connsiteY37" fmla="*/ 1217010 h 1745705"/>
                <a:gd name="connsiteX38" fmla="*/ 1004488 w 1170491"/>
                <a:gd name="connsiteY38" fmla="*/ 1315531 h 1745705"/>
                <a:gd name="connsiteX39" fmla="*/ 920375 w 1170491"/>
                <a:gd name="connsiteY39" fmla="*/ 1473506 h 1745705"/>
                <a:gd name="connsiteX40" fmla="*/ 926974 w 1170491"/>
                <a:gd name="connsiteY40" fmla="*/ 1461368 h 1745705"/>
                <a:gd name="connsiteX41" fmla="*/ 766796 w 1170491"/>
                <a:gd name="connsiteY41" fmla="*/ 1371458 h 1745705"/>
                <a:gd name="connsiteX42" fmla="*/ 770306 w 1170491"/>
                <a:gd name="connsiteY42" fmla="*/ 1369309 h 1745705"/>
                <a:gd name="connsiteX43" fmla="*/ 925440 w 1170491"/>
                <a:gd name="connsiteY43" fmla="*/ 1465876 h 1745705"/>
                <a:gd name="connsiteX44" fmla="*/ 774838 w 1170491"/>
                <a:gd name="connsiteY44" fmla="*/ 1628054 h 1745705"/>
                <a:gd name="connsiteX45" fmla="*/ 571751 w 1170491"/>
                <a:gd name="connsiteY45" fmla="*/ 1552195 h 1745705"/>
                <a:gd name="connsiteX46" fmla="*/ 568513 w 1170491"/>
                <a:gd name="connsiteY46" fmla="*/ 1544331 h 1745705"/>
                <a:gd name="connsiteX47" fmla="*/ 692296 w 1170491"/>
                <a:gd name="connsiteY47" fmla="*/ 1632143 h 1745705"/>
                <a:gd name="connsiteX48" fmla="*/ 533818 w 1170491"/>
                <a:gd name="connsiteY48" fmla="*/ 1745209 h 1745705"/>
                <a:gd name="connsiteX49" fmla="*/ 366380 w 1170491"/>
                <a:gd name="connsiteY49" fmla="*/ 1592106 h 1745705"/>
                <a:gd name="connsiteX50" fmla="*/ 250590 w 1170491"/>
                <a:gd name="connsiteY50" fmla="*/ 1443452 h 1745705"/>
                <a:gd name="connsiteX51" fmla="*/ 103455 w 1170491"/>
                <a:gd name="connsiteY51" fmla="*/ 1375108 h 1745705"/>
                <a:gd name="connsiteX52" fmla="*/ 92761 w 1170491"/>
                <a:gd name="connsiteY52" fmla="*/ 1167795 h 1745705"/>
                <a:gd name="connsiteX53" fmla="*/ 305242 w 1170491"/>
                <a:gd name="connsiteY53" fmla="*/ 1125156 h 1745705"/>
                <a:gd name="connsiteX54" fmla="*/ 524987 w 1170491"/>
                <a:gd name="connsiteY54" fmla="*/ 1034051 h 1745705"/>
                <a:gd name="connsiteX55" fmla="*/ 522898 w 1170491"/>
                <a:gd name="connsiteY55" fmla="*/ 1041153 h 1745705"/>
                <a:gd name="connsiteX56" fmla="*/ 326339 w 1170491"/>
                <a:gd name="connsiteY56" fmla="*/ 1128897 h 1745705"/>
                <a:gd name="connsiteX57" fmla="*/ 187801 w 1170491"/>
                <a:gd name="connsiteY57" fmla="*/ 1014840 h 1745705"/>
                <a:gd name="connsiteX58" fmla="*/ 181967 w 1170491"/>
                <a:gd name="connsiteY58" fmla="*/ 1012696 h 1745705"/>
                <a:gd name="connsiteX59" fmla="*/ 305288 w 1170491"/>
                <a:gd name="connsiteY59" fmla="*/ 1123484 h 1745705"/>
                <a:gd name="connsiteX60" fmla="*/ 70961 w 1170491"/>
                <a:gd name="connsiteY60" fmla="*/ 1161909 h 1745705"/>
                <a:gd name="connsiteX61" fmla="*/ 56055 w 1170491"/>
                <a:gd name="connsiteY61" fmla="*/ 1153032 h 1745705"/>
                <a:gd name="connsiteX62" fmla="*/ 44214 w 1170491"/>
                <a:gd name="connsiteY62" fmla="*/ 911953 h 1745705"/>
                <a:gd name="connsiteX63" fmla="*/ 84073 w 1170491"/>
                <a:gd name="connsiteY63" fmla="*/ 882569 h 1745705"/>
                <a:gd name="connsiteX64" fmla="*/ 76811 w 1170491"/>
                <a:gd name="connsiteY64" fmla="*/ 875989 h 1745705"/>
                <a:gd name="connsiteX65" fmla="*/ 80179 w 1170491"/>
                <a:gd name="connsiteY65" fmla="*/ 872273 h 1745705"/>
                <a:gd name="connsiteX66" fmla="*/ 82340 w 1170491"/>
                <a:gd name="connsiteY66" fmla="*/ 666836 h 1745705"/>
                <a:gd name="connsiteX67" fmla="*/ 121082 w 1170491"/>
                <a:gd name="connsiteY67" fmla="*/ 638275 h 1745705"/>
                <a:gd name="connsiteX68" fmla="*/ 143619 w 1170491"/>
                <a:gd name="connsiteY68" fmla="*/ 394472 h 1745705"/>
                <a:gd name="connsiteX69" fmla="*/ 326831 w 1170491"/>
                <a:gd name="connsiteY69" fmla="*/ 359290 h 1745705"/>
                <a:gd name="connsiteX70" fmla="*/ 321111 w 1170491"/>
                <a:gd name="connsiteY70" fmla="*/ 357014 h 1745705"/>
                <a:gd name="connsiteX71" fmla="*/ 141180 w 1170491"/>
                <a:gd name="connsiteY71" fmla="*/ 399723 h 1745705"/>
                <a:gd name="connsiteX72" fmla="*/ 106816 w 1170491"/>
                <a:gd name="connsiteY72" fmla="*/ 291518 h 1745705"/>
                <a:gd name="connsiteX73" fmla="*/ 326327 w 1170491"/>
                <a:gd name="connsiteY73" fmla="*/ 72008 h 1745705"/>
                <a:gd name="connsiteX74" fmla="*/ 394659 w 1170491"/>
                <a:gd name="connsiteY74" fmla="*/ 83948 h 1745705"/>
                <a:gd name="connsiteX75" fmla="*/ 533817 w 1170491"/>
                <a:gd name="connsiteY75" fmla="*/ 0 h 1745705"/>
                <a:gd name="connsiteX0" fmla="*/ 429221 w 1170491"/>
                <a:gd name="connsiteY0" fmla="*/ 671495 h 1745705"/>
                <a:gd name="connsiteX1" fmla="*/ 388917 w 1170491"/>
                <a:gd name="connsiteY1" fmla="*/ 672439 h 1745705"/>
                <a:gd name="connsiteX2" fmla="*/ 336101 w 1170491"/>
                <a:gd name="connsiteY2" fmla="*/ 687858 h 1745705"/>
                <a:gd name="connsiteX3" fmla="*/ 339124 w 1170491"/>
                <a:gd name="connsiteY3" fmla="*/ 690701 h 1745705"/>
                <a:gd name="connsiteX4" fmla="*/ 543349 w 1170491"/>
                <a:gd name="connsiteY4" fmla="*/ 726582 h 1745705"/>
                <a:gd name="connsiteX5" fmla="*/ 596580 w 1170491"/>
                <a:gd name="connsiteY5" fmla="*/ 916786 h 1745705"/>
                <a:gd name="connsiteX6" fmla="*/ 593243 w 1170491"/>
                <a:gd name="connsiteY6" fmla="*/ 915886 h 1745705"/>
                <a:gd name="connsiteX7" fmla="*/ 542821 w 1170491"/>
                <a:gd name="connsiteY7" fmla="*/ 727914 h 1745705"/>
                <a:gd name="connsiteX8" fmla="*/ 429221 w 1170491"/>
                <a:gd name="connsiteY8" fmla="*/ 671495 h 1745705"/>
                <a:gd name="connsiteX9" fmla="*/ 588421 w 1170491"/>
                <a:gd name="connsiteY9" fmla="*/ 580980 h 1745705"/>
                <a:gd name="connsiteX10" fmla="*/ 446738 w 1170491"/>
                <a:gd name="connsiteY10" fmla="*/ 649695 h 1745705"/>
                <a:gd name="connsiteX11" fmla="*/ 441944 w 1170491"/>
                <a:gd name="connsiteY11" fmla="*/ 651124 h 1745705"/>
                <a:gd name="connsiteX12" fmla="*/ 775453 w 1170491"/>
                <a:gd name="connsiteY12" fmla="*/ 739852 h 1745705"/>
                <a:gd name="connsiteX13" fmla="*/ 588421 w 1170491"/>
                <a:gd name="connsiteY13" fmla="*/ 580980 h 1745705"/>
                <a:gd name="connsiteX14" fmla="*/ 533817 w 1170491"/>
                <a:gd name="connsiteY14" fmla="*/ 0 h 1745705"/>
                <a:gd name="connsiteX15" fmla="*/ 703525 w 1170491"/>
                <a:gd name="connsiteY15" fmla="*/ 147127 h 1745705"/>
                <a:gd name="connsiteX16" fmla="*/ 562024 w 1170491"/>
                <a:gd name="connsiteY16" fmla="*/ 352718 h 1745705"/>
                <a:gd name="connsiteX17" fmla="*/ 701713 w 1170491"/>
                <a:gd name="connsiteY17" fmla="*/ 149764 h 1745705"/>
                <a:gd name="connsiteX18" fmla="*/ 920515 w 1170491"/>
                <a:gd name="connsiteY18" fmla="*/ 317877 h 1745705"/>
                <a:gd name="connsiteX19" fmla="*/ 908168 w 1170491"/>
                <a:gd name="connsiteY19" fmla="*/ 376059 h 1745705"/>
                <a:gd name="connsiteX20" fmla="*/ 1056877 w 1170491"/>
                <a:gd name="connsiteY20" fmla="*/ 525101 h 1745705"/>
                <a:gd name="connsiteX21" fmla="*/ 1047351 w 1170491"/>
                <a:gd name="connsiteY21" fmla="*/ 572282 h 1745705"/>
                <a:gd name="connsiteX22" fmla="*/ 1170491 w 1170491"/>
                <a:gd name="connsiteY22" fmla="*/ 756650 h 1745705"/>
                <a:gd name="connsiteX23" fmla="*/ 944987 w 1170491"/>
                <a:gd name="connsiteY23" fmla="*/ 936938 h 1745705"/>
                <a:gd name="connsiteX24" fmla="*/ 1106672 w 1170491"/>
                <a:gd name="connsiteY24" fmla="*/ 911837 h 1745705"/>
                <a:gd name="connsiteX25" fmla="*/ 1153258 w 1170491"/>
                <a:gd name="connsiteY25" fmla="*/ 1069421 h 1745705"/>
                <a:gd name="connsiteX26" fmla="*/ 981133 w 1170491"/>
                <a:gd name="connsiteY26" fmla="*/ 1223220 h 1745705"/>
                <a:gd name="connsiteX27" fmla="*/ 790456 w 1170491"/>
                <a:gd name="connsiteY27" fmla="*/ 1140927 h 1745705"/>
                <a:gd name="connsiteX28" fmla="*/ 826656 w 1170491"/>
                <a:gd name="connsiteY28" fmla="*/ 1096095 h 1745705"/>
                <a:gd name="connsiteX29" fmla="*/ 806195 w 1170491"/>
                <a:gd name="connsiteY29" fmla="*/ 964175 h 1745705"/>
                <a:gd name="connsiteX30" fmla="*/ 806699 w 1170491"/>
                <a:gd name="connsiteY30" fmla="*/ 963884 h 1745705"/>
                <a:gd name="connsiteX31" fmla="*/ 819468 w 1170491"/>
                <a:gd name="connsiteY31" fmla="*/ 1097129 h 1745705"/>
                <a:gd name="connsiteX32" fmla="*/ 697208 w 1170491"/>
                <a:gd name="connsiteY32" fmla="*/ 1159301 h 1745705"/>
                <a:gd name="connsiteX33" fmla="*/ 582802 w 1170491"/>
                <a:gd name="connsiteY33" fmla="*/ 1093170 h 1745705"/>
                <a:gd name="connsiteX34" fmla="*/ 582082 w 1170491"/>
                <a:gd name="connsiteY34" fmla="*/ 1090754 h 1745705"/>
                <a:gd name="connsiteX35" fmla="*/ 693051 w 1170491"/>
                <a:gd name="connsiteY35" fmla="*/ 1162221 h 1745705"/>
                <a:gd name="connsiteX36" fmla="*/ 787754 w 1170491"/>
                <a:gd name="connsiteY36" fmla="*/ 1135031 h 1745705"/>
                <a:gd name="connsiteX37" fmla="*/ 981519 w 1170491"/>
                <a:gd name="connsiteY37" fmla="*/ 1217010 h 1745705"/>
                <a:gd name="connsiteX38" fmla="*/ 1004488 w 1170491"/>
                <a:gd name="connsiteY38" fmla="*/ 1315531 h 1745705"/>
                <a:gd name="connsiteX39" fmla="*/ 920375 w 1170491"/>
                <a:gd name="connsiteY39" fmla="*/ 1473506 h 1745705"/>
                <a:gd name="connsiteX40" fmla="*/ 926974 w 1170491"/>
                <a:gd name="connsiteY40" fmla="*/ 1461368 h 1745705"/>
                <a:gd name="connsiteX41" fmla="*/ 766796 w 1170491"/>
                <a:gd name="connsiteY41" fmla="*/ 1371458 h 1745705"/>
                <a:gd name="connsiteX42" fmla="*/ 770306 w 1170491"/>
                <a:gd name="connsiteY42" fmla="*/ 1369309 h 1745705"/>
                <a:gd name="connsiteX43" fmla="*/ 925440 w 1170491"/>
                <a:gd name="connsiteY43" fmla="*/ 1465876 h 1745705"/>
                <a:gd name="connsiteX44" fmla="*/ 774838 w 1170491"/>
                <a:gd name="connsiteY44" fmla="*/ 1628054 h 1745705"/>
                <a:gd name="connsiteX45" fmla="*/ 571751 w 1170491"/>
                <a:gd name="connsiteY45" fmla="*/ 1552195 h 1745705"/>
                <a:gd name="connsiteX46" fmla="*/ 568513 w 1170491"/>
                <a:gd name="connsiteY46" fmla="*/ 1544331 h 1745705"/>
                <a:gd name="connsiteX47" fmla="*/ 692296 w 1170491"/>
                <a:gd name="connsiteY47" fmla="*/ 1632143 h 1745705"/>
                <a:gd name="connsiteX48" fmla="*/ 533818 w 1170491"/>
                <a:gd name="connsiteY48" fmla="*/ 1745209 h 1745705"/>
                <a:gd name="connsiteX49" fmla="*/ 366380 w 1170491"/>
                <a:gd name="connsiteY49" fmla="*/ 1592106 h 1745705"/>
                <a:gd name="connsiteX50" fmla="*/ 250590 w 1170491"/>
                <a:gd name="connsiteY50" fmla="*/ 1443452 h 1745705"/>
                <a:gd name="connsiteX51" fmla="*/ 103455 w 1170491"/>
                <a:gd name="connsiteY51" fmla="*/ 1375108 h 1745705"/>
                <a:gd name="connsiteX52" fmla="*/ 92761 w 1170491"/>
                <a:gd name="connsiteY52" fmla="*/ 1167795 h 1745705"/>
                <a:gd name="connsiteX53" fmla="*/ 305242 w 1170491"/>
                <a:gd name="connsiteY53" fmla="*/ 1125156 h 1745705"/>
                <a:gd name="connsiteX54" fmla="*/ 524987 w 1170491"/>
                <a:gd name="connsiteY54" fmla="*/ 1034051 h 1745705"/>
                <a:gd name="connsiteX55" fmla="*/ 522898 w 1170491"/>
                <a:gd name="connsiteY55" fmla="*/ 1041153 h 1745705"/>
                <a:gd name="connsiteX56" fmla="*/ 326339 w 1170491"/>
                <a:gd name="connsiteY56" fmla="*/ 1128897 h 1745705"/>
                <a:gd name="connsiteX57" fmla="*/ 187801 w 1170491"/>
                <a:gd name="connsiteY57" fmla="*/ 1014840 h 1745705"/>
                <a:gd name="connsiteX58" fmla="*/ 181967 w 1170491"/>
                <a:gd name="connsiteY58" fmla="*/ 1012696 h 1745705"/>
                <a:gd name="connsiteX59" fmla="*/ 305288 w 1170491"/>
                <a:gd name="connsiteY59" fmla="*/ 1123484 h 1745705"/>
                <a:gd name="connsiteX60" fmla="*/ 70961 w 1170491"/>
                <a:gd name="connsiteY60" fmla="*/ 1161909 h 1745705"/>
                <a:gd name="connsiteX61" fmla="*/ 56055 w 1170491"/>
                <a:gd name="connsiteY61" fmla="*/ 1153032 h 1745705"/>
                <a:gd name="connsiteX62" fmla="*/ 44214 w 1170491"/>
                <a:gd name="connsiteY62" fmla="*/ 911953 h 1745705"/>
                <a:gd name="connsiteX63" fmla="*/ 84073 w 1170491"/>
                <a:gd name="connsiteY63" fmla="*/ 882569 h 1745705"/>
                <a:gd name="connsiteX64" fmla="*/ 76811 w 1170491"/>
                <a:gd name="connsiteY64" fmla="*/ 875989 h 1745705"/>
                <a:gd name="connsiteX65" fmla="*/ 80179 w 1170491"/>
                <a:gd name="connsiteY65" fmla="*/ 872273 h 1745705"/>
                <a:gd name="connsiteX66" fmla="*/ 82340 w 1170491"/>
                <a:gd name="connsiteY66" fmla="*/ 666836 h 1745705"/>
                <a:gd name="connsiteX67" fmla="*/ 121082 w 1170491"/>
                <a:gd name="connsiteY67" fmla="*/ 638275 h 1745705"/>
                <a:gd name="connsiteX68" fmla="*/ 143619 w 1170491"/>
                <a:gd name="connsiteY68" fmla="*/ 394472 h 1745705"/>
                <a:gd name="connsiteX69" fmla="*/ 326831 w 1170491"/>
                <a:gd name="connsiteY69" fmla="*/ 359290 h 1745705"/>
                <a:gd name="connsiteX70" fmla="*/ 321111 w 1170491"/>
                <a:gd name="connsiteY70" fmla="*/ 357014 h 1745705"/>
                <a:gd name="connsiteX71" fmla="*/ 141180 w 1170491"/>
                <a:gd name="connsiteY71" fmla="*/ 399723 h 1745705"/>
                <a:gd name="connsiteX72" fmla="*/ 106816 w 1170491"/>
                <a:gd name="connsiteY72" fmla="*/ 291518 h 1745705"/>
                <a:gd name="connsiteX73" fmla="*/ 326327 w 1170491"/>
                <a:gd name="connsiteY73" fmla="*/ 72008 h 1745705"/>
                <a:gd name="connsiteX74" fmla="*/ 394659 w 1170491"/>
                <a:gd name="connsiteY74" fmla="*/ 83948 h 1745705"/>
                <a:gd name="connsiteX75" fmla="*/ 533817 w 1170491"/>
                <a:gd name="connsiteY75" fmla="*/ 0 h 1745705"/>
                <a:gd name="connsiteX0" fmla="*/ 429221 w 1170491"/>
                <a:gd name="connsiteY0" fmla="*/ 671495 h 1745630"/>
                <a:gd name="connsiteX1" fmla="*/ 388917 w 1170491"/>
                <a:gd name="connsiteY1" fmla="*/ 672439 h 1745630"/>
                <a:gd name="connsiteX2" fmla="*/ 336101 w 1170491"/>
                <a:gd name="connsiteY2" fmla="*/ 687858 h 1745630"/>
                <a:gd name="connsiteX3" fmla="*/ 339124 w 1170491"/>
                <a:gd name="connsiteY3" fmla="*/ 690701 h 1745630"/>
                <a:gd name="connsiteX4" fmla="*/ 543349 w 1170491"/>
                <a:gd name="connsiteY4" fmla="*/ 726582 h 1745630"/>
                <a:gd name="connsiteX5" fmla="*/ 596580 w 1170491"/>
                <a:gd name="connsiteY5" fmla="*/ 916786 h 1745630"/>
                <a:gd name="connsiteX6" fmla="*/ 593243 w 1170491"/>
                <a:gd name="connsiteY6" fmla="*/ 915886 h 1745630"/>
                <a:gd name="connsiteX7" fmla="*/ 542821 w 1170491"/>
                <a:gd name="connsiteY7" fmla="*/ 727914 h 1745630"/>
                <a:gd name="connsiteX8" fmla="*/ 429221 w 1170491"/>
                <a:gd name="connsiteY8" fmla="*/ 671495 h 1745630"/>
                <a:gd name="connsiteX9" fmla="*/ 588421 w 1170491"/>
                <a:gd name="connsiteY9" fmla="*/ 580980 h 1745630"/>
                <a:gd name="connsiteX10" fmla="*/ 446738 w 1170491"/>
                <a:gd name="connsiteY10" fmla="*/ 649695 h 1745630"/>
                <a:gd name="connsiteX11" fmla="*/ 441944 w 1170491"/>
                <a:gd name="connsiteY11" fmla="*/ 651124 h 1745630"/>
                <a:gd name="connsiteX12" fmla="*/ 775453 w 1170491"/>
                <a:gd name="connsiteY12" fmla="*/ 739852 h 1745630"/>
                <a:gd name="connsiteX13" fmla="*/ 588421 w 1170491"/>
                <a:gd name="connsiteY13" fmla="*/ 580980 h 1745630"/>
                <a:gd name="connsiteX14" fmla="*/ 533817 w 1170491"/>
                <a:gd name="connsiteY14" fmla="*/ 0 h 1745630"/>
                <a:gd name="connsiteX15" fmla="*/ 703525 w 1170491"/>
                <a:gd name="connsiteY15" fmla="*/ 147127 h 1745630"/>
                <a:gd name="connsiteX16" fmla="*/ 562024 w 1170491"/>
                <a:gd name="connsiteY16" fmla="*/ 352718 h 1745630"/>
                <a:gd name="connsiteX17" fmla="*/ 701713 w 1170491"/>
                <a:gd name="connsiteY17" fmla="*/ 149764 h 1745630"/>
                <a:gd name="connsiteX18" fmla="*/ 920515 w 1170491"/>
                <a:gd name="connsiteY18" fmla="*/ 317877 h 1745630"/>
                <a:gd name="connsiteX19" fmla="*/ 908168 w 1170491"/>
                <a:gd name="connsiteY19" fmla="*/ 376059 h 1745630"/>
                <a:gd name="connsiteX20" fmla="*/ 1056877 w 1170491"/>
                <a:gd name="connsiteY20" fmla="*/ 525101 h 1745630"/>
                <a:gd name="connsiteX21" fmla="*/ 1047351 w 1170491"/>
                <a:gd name="connsiteY21" fmla="*/ 572282 h 1745630"/>
                <a:gd name="connsiteX22" fmla="*/ 1170491 w 1170491"/>
                <a:gd name="connsiteY22" fmla="*/ 756650 h 1745630"/>
                <a:gd name="connsiteX23" fmla="*/ 944987 w 1170491"/>
                <a:gd name="connsiteY23" fmla="*/ 936938 h 1745630"/>
                <a:gd name="connsiteX24" fmla="*/ 1106672 w 1170491"/>
                <a:gd name="connsiteY24" fmla="*/ 911837 h 1745630"/>
                <a:gd name="connsiteX25" fmla="*/ 1153258 w 1170491"/>
                <a:gd name="connsiteY25" fmla="*/ 1069421 h 1745630"/>
                <a:gd name="connsiteX26" fmla="*/ 981133 w 1170491"/>
                <a:gd name="connsiteY26" fmla="*/ 1223220 h 1745630"/>
                <a:gd name="connsiteX27" fmla="*/ 790456 w 1170491"/>
                <a:gd name="connsiteY27" fmla="*/ 1140927 h 1745630"/>
                <a:gd name="connsiteX28" fmla="*/ 826656 w 1170491"/>
                <a:gd name="connsiteY28" fmla="*/ 1096095 h 1745630"/>
                <a:gd name="connsiteX29" fmla="*/ 806195 w 1170491"/>
                <a:gd name="connsiteY29" fmla="*/ 964175 h 1745630"/>
                <a:gd name="connsiteX30" fmla="*/ 806699 w 1170491"/>
                <a:gd name="connsiteY30" fmla="*/ 963884 h 1745630"/>
                <a:gd name="connsiteX31" fmla="*/ 819468 w 1170491"/>
                <a:gd name="connsiteY31" fmla="*/ 1097129 h 1745630"/>
                <a:gd name="connsiteX32" fmla="*/ 697208 w 1170491"/>
                <a:gd name="connsiteY32" fmla="*/ 1159301 h 1745630"/>
                <a:gd name="connsiteX33" fmla="*/ 582802 w 1170491"/>
                <a:gd name="connsiteY33" fmla="*/ 1093170 h 1745630"/>
                <a:gd name="connsiteX34" fmla="*/ 582082 w 1170491"/>
                <a:gd name="connsiteY34" fmla="*/ 1090754 h 1745630"/>
                <a:gd name="connsiteX35" fmla="*/ 693051 w 1170491"/>
                <a:gd name="connsiteY35" fmla="*/ 1162221 h 1745630"/>
                <a:gd name="connsiteX36" fmla="*/ 787754 w 1170491"/>
                <a:gd name="connsiteY36" fmla="*/ 1135031 h 1745630"/>
                <a:gd name="connsiteX37" fmla="*/ 981519 w 1170491"/>
                <a:gd name="connsiteY37" fmla="*/ 1217010 h 1745630"/>
                <a:gd name="connsiteX38" fmla="*/ 1004488 w 1170491"/>
                <a:gd name="connsiteY38" fmla="*/ 1315531 h 1745630"/>
                <a:gd name="connsiteX39" fmla="*/ 920375 w 1170491"/>
                <a:gd name="connsiteY39" fmla="*/ 1473506 h 1745630"/>
                <a:gd name="connsiteX40" fmla="*/ 926974 w 1170491"/>
                <a:gd name="connsiteY40" fmla="*/ 1461368 h 1745630"/>
                <a:gd name="connsiteX41" fmla="*/ 766796 w 1170491"/>
                <a:gd name="connsiteY41" fmla="*/ 1371458 h 1745630"/>
                <a:gd name="connsiteX42" fmla="*/ 770306 w 1170491"/>
                <a:gd name="connsiteY42" fmla="*/ 1369309 h 1745630"/>
                <a:gd name="connsiteX43" fmla="*/ 925440 w 1170491"/>
                <a:gd name="connsiteY43" fmla="*/ 1465876 h 1745630"/>
                <a:gd name="connsiteX44" fmla="*/ 774838 w 1170491"/>
                <a:gd name="connsiteY44" fmla="*/ 1628054 h 1745630"/>
                <a:gd name="connsiteX45" fmla="*/ 571751 w 1170491"/>
                <a:gd name="connsiteY45" fmla="*/ 1552195 h 1745630"/>
                <a:gd name="connsiteX46" fmla="*/ 568513 w 1170491"/>
                <a:gd name="connsiteY46" fmla="*/ 1544331 h 1745630"/>
                <a:gd name="connsiteX47" fmla="*/ 692296 w 1170491"/>
                <a:gd name="connsiteY47" fmla="*/ 1632143 h 1745630"/>
                <a:gd name="connsiteX48" fmla="*/ 533818 w 1170491"/>
                <a:gd name="connsiteY48" fmla="*/ 1745209 h 1745630"/>
                <a:gd name="connsiteX49" fmla="*/ 366380 w 1170491"/>
                <a:gd name="connsiteY49" fmla="*/ 1592106 h 1745630"/>
                <a:gd name="connsiteX50" fmla="*/ 250590 w 1170491"/>
                <a:gd name="connsiteY50" fmla="*/ 1443452 h 1745630"/>
                <a:gd name="connsiteX51" fmla="*/ 103455 w 1170491"/>
                <a:gd name="connsiteY51" fmla="*/ 1375108 h 1745630"/>
                <a:gd name="connsiteX52" fmla="*/ 92761 w 1170491"/>
                <a:gd name="connsiteY52" fmla="*/ 1167795 h 1745630"/>
                <a:gd name="connsiteX53" fmla="*/ 305242 w 1170491"/>
                <a:gd name="connsiteY53" fmla="*/ 1125156 h 1745630"/>
                <a:gd name="connsiteX54" fmla="*/ 524987 w 1170491"/>
                <a:gd name="connsiteY54" fmla="*/ 1034051 h 1745630"/>
                <a:gd name="connsiteX55" fmla="*/ 522898 w 1170491"/>
                <a:gd name="connsiteY55" fmla="*/ 1041153 h 1745630"/>
                <a:gd name="connsiteX56" fmla="*/ 326339 w 1170491"/>
                <a:gd name="connsiteY56" fmla="*/ 1128897 h 1745630"/>
                <a:gd name="connsiteX57" fmla="*/ 187801 w 1170491"/>
                <a:gd name="connsiteY57" fmla="*/ 1014840 h 1745630"/>
                <a:gd name="connsiteX58" fmla="*/ 181967 w 1170491"/>
                <a:gd name="connsiteY58" fmla="*/ 1012696 h 1745630"/>
                <a:gd name="connsiteX59" fmla="*/ 305288 w 1170491"/>
                <a:gd name="connsiteY59" fmla="*/ 1123484 h 1745630"/>
                <a:gd name="connsiteX60" fmla="*/ 70961 w 1170491"/>
                <a:gd name="connsiteY60" fmla="*/ 1161909 h 1745630"/>
                <a:gd name="connsiteX61" fmla="*/ 56055 w 1170491"/>
                <a:gd name="connsiteY61" fmla="*/ 1153032 h 1745630"/>
                <a:gd name="connsiteX62" fmla="*/ 44214 w 1170491"/>
                <a:gd name="connsiteY62" fmla="*/ 911953 h 1745630"/>
                <a:gd name="connsiteX63" fmla="*/ 84073 w 1170491"/>
                <a:gd name="connsiteY63" fmla="*/ 882569 h 1745630"/>
                <a:gd name="connsiteX64" fmla="*/ 76811 w 1170491"/>
                <a:gd name="connsiteY64" fmla="*/ 875989 h 1745630"/>
                <a:gd name="connsiteX65" fmla="*/ 80179 w 1170491"/>
                <a:gd name="connsiteY65" fmla="*/ 872273 h 1745630"/>
                <a:gd name="connsiteX66" fmla="*/ 82340 w 1170491"/>
                <a:gd name="connsiteY66" fmla="*/ 666836 h 1745630"/>
                <a:gd name="connsiteX67" fmla="*/ 121082 w 1170491"/>
                <a:gd name="connsiteY67" fmla="*/ 638275 h 1745630"/>
                <a:gd name="connsiteX68" fmla="*/ 143619 w 1170491"/>
                <a:gd name="connsiteY68" fmla="*/ 394472 h 1745630"/>
                <a:gd name="connsiteX69" fmla="*/ 326831 w 1170491"/>
                <a:gd name="connsiteY69" fmla="*/ 359290 h 1745630"/>
                <a:gd name="connsiteX70" fmla="*/ 321111 w 1170491"/>
                <a:gd name="connsiteY70" fmla="*/ 357014 h 1745630"/>
                <a:gd name="connsiteX71" fmla="*/ 141180 w 1170491"/>
                <a:gd name="connsiteY71" fmla="*/ 399723 h 1745630"/>
                <a:gd name="connsiteX72" fmla="*/ 106816 w 1170491"/>
                <a:gd name="connsiteY72" fmla="*/ 291518 h 1745630"/>
                <a:gd name="connsiteX73" fmla="*/ 326327 w 1170491"/>
                <a:gd name="connsiteY73" fmla="*/ 72008 h 1745630"/>
                <a:gd name="connsiteX74" fmla="*/ 394659 w 1170491"/>
                <a:gd name="connsiteY74" fmla="*/ 83948 h 1745630"/>
                <a:gd name="connsiteX75" fmla="*/ 533817 w 1170491"/>
                <a:gd name="connsiteY75" fmla="*/ 0 h 1745630"/>
                <a:gd name="connsiteX0" fmla="*/ 429221 w 1170491"/>
                <a:gd name="connsiteY0" fmla="*/ 671495 h 1745449"/>
                <a:gd name="connsiteX1" fmla="*/ 388917 w 1170491"/>
                <a:gd name="connsiteY1" fmla="*/ 672439 h 1745449"/>
                <a:gd name="connsiteX2" fmla="*/ 336101 w 1170491"/>
                <a:gd name="connsiteY2" fmla="*/ 687858 h 1745449"/>
                <a:gd name="connsiteX3" fmla="*/ 339124 w 1170491"/>
                <a:gd name="connsiteY3" fmla="*/ 690701 h 1745449"/>
                <a:gd name="connsiteX4" fmla="*/ 543349 w 1170491"/>
                <a:gd name="connsiteY4" fmla="*/ 726582 h 1745449"/>
                <a:gd name="connsiteX5" fmla="*/ 596580 w 1170491"/>
                <a:gd name="connsiteY5" fmla="*/ 916786 h 1745449"/>
                <a:gd name="connsiteX6" fmla="*/ 593243 w 1170491"/>
                <a:gd name="connsiteY6" fmla="*/ 915886 h 1745449"/>
                <a:gd name="connsiteX7" fmla="*/ 542821 w 1170491"/>
                <a:gd name="connsiteY7" fmla="*/ 727914 h 1745449"/>
                <a:gd name="connsiteX8" fmla="*/ 429221 w 1170491"/>
                <a:gd name="connsiteY8" fmla="*/ 671495 h 1745449"/>
                <a:gd name="connsiteX9" fmla="*/ 588421 w 1170491"/>
                <a:gd name="connsiteY9" fmla="*/ 580980 h 1745449"/>
                <a:gd name="connsiteX10" fmla="*/ 446738 w 1170491"/>
                <a:gd name="connsiteY10" fmla="*/ 649695 h 1745449"/>
                <a:gd name="connsiteX11" fmla="*/ 441944 w 1170491"/>
                <a:gd name="connsiteY11" fmla="*/ 651124 h 1745449"/>
                <a:gd name="connsiteX12" fmla="*/ 775453 w 1170491"/>
                <a:gd name="connsiteY12" fmla="*/ 739852 h 1745449"/>
                <a:gd name="connsiteX13" fmla="*/ 588421 w 1170491"/>
                <a:gd name="connsiteY13" fmla="*/ 580980 h 1745449"/>
                <a:gd name="connsiteX14" fmla="*/ 533817 w 1170491"/>
                <a:gd name="connsiteY14" fmla="*/ 0 h 1745449"/>
                <a:gd name="connsiteX15" fmla="*/ 703525 w 1170491"/>
                <a:gd name="connsiteY15" fmla="*/ 147127 h 1745449"/>
                <a:gd name="connsiteX16" fmla="*/ 562024 w 1170491"/>
                <a:gd name="connsiteY16" fmla="*/ 352718 h 1745449"/>
                <a:gd name="connsiteX17" fmla="*/ 701713 w 1170491"/>
                <a:gd name="connsiteY17" fmla="*/ 149764 h 1745449"/>
                <a:gd name="connsiteX18" fmla="*/ 920515 w 1170491"/>
                <a:gd name="connsiteY18" fmla="*/ 317877 h 1745449"/>
                <a:gd name="connsiteX19" fmla="*/ 908168 w 1170491"/>
                <a:gd name="connsiteY19" fmla="*/ 376059 h 1745449"/>
                <a:gd name="connsiteX20" fmla="*/ 1056877 w 1170491"/>
                <a:gd name="connsiteY20" fmla="*/ 525101 h 1745449"/>
                <a:gd name="connsiteX21" fmla="*/ 1047351 w 1170491"/>
                <a:gd name="connsiteY21" fmla="*/ 572282 h 1745449"/>
                <a:gd name="connsiteX22" fmla="*/ 1170491 w 1170491"/>
                <a:gd name="connsiteY22" fmla="*/ 756650 h 1745449"/>
                <a:gd name="connsiteX23" fmla="*/ 944987 w 1170491"/>
                <a:gd name="connsiteY23" fmla="*/ 936938 h 1745449"/>
                <a:gd name="connsiteX24" fmla="*/ 1106672 w 1170491"/>
                <a:gd name="connsiteY24" fmla="*/ 911837 h 1745449"/>
                <a:gd name="connsiteX25" fmla="*/ 1153258 w 1170491"/>
                <a:gd name="connsiteY25" fmla="*/ 1069421 h 1745449"/>
                <a:gd name="connsiteX26" fmla="*/ 981133 w 1170491"/>
                <a:gd name="connsiteY26" fmla="*/ 1223220 h 1745449"/>
                <a:gd name="connsiteX27" fmla="*/ 790456 w 1170491"/>
                <a:gd name="connsiteY27" fmla="*/ 1140927 h 1745449"/>
                <a:gd name="connsiteX28" fmla="*/ 826656 w 1170491"/>
                <a:gd name="connsiteY28" fmla="*/ 1096095 h 1745449"/>
                <a:gd name="connsiteX29" fmla="*/ 806195 w 1170491"/>
                <a:gd name="connsiteY29" fmla="*/ 964175 h 1745449"/>
                <a:gd name="connsiteX30" fmla="*/ 806699 w 1170491"/>
                <a:gd name="connsiteY30" fmla="*/ 963884 h 1745449"/>
                <a:gd name="connsiteX31" fmla="*/ 819468 w 1170491"/>
                <a:gd name="connsiteY31" fmla="*/ 1097129 h 1745449"/>
                <a:gd name="connsiteX32" fmla="*/ 697208 w 1170491"/>
                <a:gd name="connsiteY32" fmla="*/ 1159301 h 1745449"/>
                <a:gd name="connsiteX33" fmla="*/ 582802 w 1170491"/>
                <a:gd name="connsiteY33" fmla="*/ 1093170 h 1745449"/>
                <a:gd name="connsiteX34" fmla="*/ 582082 w 1170491"/>
                <a:gd name="connsiteY34" fmla="*/ 1090754 h 1745449"/>
                <a:gd name="connsiteX35" fmla="*/ 693051 w 1170491"/>
                <a:gd name="connsiteY35" fmla="*/ 1162221 h 1745449"/>
                <a:gd name="connsiteX36" fmla="*/ 787754 w 1170491"/>
                <a:gd name="connsiteY36" fmla="*/ 1135031 h 1745449"/>
                <a:gd name="connsiteX37" fmla="*/ 981519 w 1170491"/>
                <a:gd name="connsiteY37" fmla="*/ 1217010 h 1745449"/>
                <a:gd name="connsiteX38" fmla="*/ 1004488 w 1170491"/>
                <a:gd name="connsiteY38" fmla="*/ 1315531 h 1745449"/>
                <a:gd name="connsiteX39" fmla="*/ 920375 w 1170491"/>
                <a:gd name="connsiteY39" fmla="*/ 1473506 h 1745449"/>
                <a:gd name="connsiteX40" fmla="*/ 926974 w 1170491"/>
                <a:gd name="connsiteY40" fmla="*/ 1461368 h 1745449"/>
                <a:gd name="connsiteX41" fmla="*/ 766796 w 1170491"/>
                <a:gd name="connsiteY41" fmla="*/ 1371458 h 1745449"/>
                <a:gd name="connsiteX42" fmla="*/ 770306 w 1170491"/>
                <a:gd name="connsiteY42" fmla="*/ 1369309 h 1745449"/>
                <a:gd name="connsiteX43" fmla="*/ 925440 w 1170491"/>
                <a:gd name="connsiteY43" fmla="*/ 1465876 h 1745449"/>
                <a:gd name="connsiteX44" fmla="*/ 774838 w 1170491"/>
                <a:gd name="connsiteY44" fmla="*/ 1628054 h 1745449"/>
                <a:gd name="connsiteX45" fmla="*/ 571751 w 1170491"/>
                <a:gd name="connsiteY45" fmla="*/ 1552195 h 1745449"/>
                <a:gd name="connsiteX46" fmla="*/ 568513 w 1170491"/>
                <a:gd name="connsiteY46" fmla="*/ 1544331 h 1745449"/>
                <a:gd name="connsiteX47" fmla="*/ 692296 w 1170491"/>
                <a:gd name="connsiteY47" fmla="*/ 1632143 h 1745449"/>
                <a:gd name="connsiteX48" fmla="*/ 533818 w 1170491"/>
                <a:gd name="connsiteY48" fmla="*/ 1745209 h 1745449"/>
                <a:gd name="connsiteX49" fmla="*/ 366380 w 1170491"/>
                <a:gd name="connsiteY49" fmla="*/ 1592106 h 1745449"/>
                <a:gd name="connsiteX50" fmla="*/ 250590 w 1170491"/>
                <a:gd name="connsiteY50" fmla="*/ 1443452 h 1745449"/>
                <a:gd name="connsiteX51" fmla="*/ 103455 w 1170491"/>
                <a:gd name="connsiteY51" fmla="*/ 1375108 h 1745449"/>
                <a:gd name="connsiteX52" fmla="*/ 92761 w 1170491"/>
                <a:gd name="connsiteY52" fmla="*/ 1167795 h 1745449"/>
                <a:gd name="connsiteX53" fmla="*/ 305242 w 1170491"/>
                <a:gd name="connsiteY53" fmla="*/ 1125156 h 1745449"/>
                <a:gd name="connsiteX54" fmla="*/ 524987 w 1170491"/>
                <a:gd name="connsiteY54" fmla="*/ 1034051 h 1745449"/>
                <a:gd name="connsiteX55" fmla="*/ 522898 w 1170491"/>
                <a:gd name="connsiteY55" fmla="*/ 1041153 h 1745449"/>
                <a:gd name="connsiteX56" fmla="*/ 326339 w 1170491"/>
                <a:gd name="connsiteY56" fmla="*/ 1128897 h 1745449"/>
                <a:gd name="connsiteX57" fmla="*/ 187801 w 1170491"/>
                <a:gd name="connsiteY57" fmla="*/ 1014840 h 1745449"/>
                <a:gd name="connsiteX58" fmla="*/ 181967 w 1170491"/>
                <a:gd name="connsiteY58" fmla="*/ 1012696 h 1745449"/>
                <a:gd name="connsiteX59" fmla="*/ 305288 w 1170491"/>
                <a:gd name="connsiteY59" fmla="*/ 1123484 h 1745449"/>
                <a:gd name="connsiteX60" fmla="*/ 70961 w 1170491"/>
                <a:gd name="connsiteY60" fmla="*/ 1161909 h 1745449"/>
                <a:gd name="connsiteX61" fmla="*/ 56055 w 1170491"/>
                <a:gd name="connsiteY61" fmla="*/ 1153032 h 1745449"/>
                <a:gd name="connsiteX62" fmla="*/ 44214 w 1170491"/>
                <a:gd name="connsiteY62" fmla="*/ 911953 h 1745449"/>
                <a:gd name="connsiteX63" fmla="*/ 84073 w 1170491"/>
                <a:gd name="connsiteY63" fmla="*/ 882569 h 1745449"/>
                <a:gd name="connsiteX64" fmla="*/ 76811 w 1170491"/>
                <a:gd name="connsiteY64" fmla="*/ 875989 h 1745449"/>
                <a:gd name="connsiteX65" fmla="*/ 80179 w 1170491"/>
                <a:gd name="connsiteY65" fmla="*/ 872273 h 1745449"/>
                <a:gd name="connsiteX66" fmla="*/ 82340 w 1170491"/>
                <a:gd name="connsiteY66" fmla="*/ 666836 h 1745449"/>
                <a:gd name="connsiteX67" fmla="*/ 121082 w 1170491"/>
                <a:gd name="connsiteY67" fmla="*/ 638275 h 1745449"/>
                <a:gd name="connsiteX68" fmla="*/ 143619 w 1170491"/>
                <a:gd name="connsiteY68" fmla="*/ 394472 h 1745449"/>
                <a:gd name="connsiteX69" fmla="*/ 326831 w 1170491"/>
                <a:gd name="connsiteY69" fmla="*/ 359290 h 1745449"/>
                <a:gd name="connsiteX70" fmla="*/ 321111 w 1170491"/>
                <a:gd name="connsiteY70" fmla="*/ 357014 h 1745449"/>
                <a:gd name="connsiteX71" fmla="*/ 141180 w 1170491"/>
                <a:gd name="connsiteY71" fmla="*/ 399723 h 1745449"/>
                <a:gd name="connsiteX72" fmla="*/ 106816 w 1170491"/>
                <a:gd name="connsiteY72" fmla="*/ 291518 h 1745449"/>
                <a:gd name="connsiteX73" fmla="*/ 326327 w 1170491"/>
                <a:gd name="connsiteY73" fmla="*/ 72008 h 1745449"/>
                <a:gd name="connsiteX74" fmla="*/ 394659 w 1170491"/>
                <a:gd name="connsiteY74" fmla="*/ 83948 h 1745449"/>
                <a:gd name="connsiteX75" fmla="*/ 533817 w 1170491"/>
                <a:gd name="connsiteY75" fmla="*/ 0 h 1745449"/>
                <a:gd name="connsiteX0" fmla="*/ 420722 w 1161992"/>
                <a:gd name="connsiteY0" fmla="*/ 671495 h 1745449"/>
                <a:gd name="connsiteX1" fmla="*/ 380418 w 1161992"/>
                <a:gd name="connsiteY1" fmla="*/ 672439 h 1745449"/>
                <a:gd name="connsiteX2" fmla="*/ 327602 w 1161992"/>
                <a:gd name="connsiteY2" fmla="*/ 687858 h 1745449"/>
                <a:gd name="connsiteX3" fmla="*/ 330625 w 1161992"/>
                <a:gd name="connsiteY3" fmla="*/ 690701 h 1745449"/>
                <a:gd name="connsiteX4" fmla="*/ 534850 w 1161992"/>
                <a:gd name="connsiteY4" fmla="*/ 726582 h 1745449"/>
                <a:gd name="connsiteX5" fmla="*/ 588081 w 1161992"/>
                <a:gd name="connsiteY5" fmla="*/ 916786 h 1745449"/>
                <a:gd name="connsiteX6" fmla="*/ 584744 w 1161992"/>
                <a:gd name="connsiteY6" fmla="*/ 915886 h 1745449"/>
                <a:gd name="connsiteX7" fmla="*/ 534322 w 1161992"/>
                <a:gd name="connsiteY7" fmla="*/ 727914 h 1745449"/>
                <a:gd name="connsiteX8" fmla="*/ 420722 w 1161992"/>
                <a:gd name="connsiteY8" fmla="*/ 671495 h 1745449"/>
                <a:gd name="connsiteX9" fmla="*/ 579922 w 1161992"/>
                <a:gd name="connsiteY9" fmla="*/ 580980 h 1745449"/>
                <a:gd name="connsiteX10" fmla="*/ 438239 w 1161992"/>
                <a:gd name="connsiteY10" fmla="*/ 649695 h 1745449"/>
                <a:gd name="connsiteX11" fmla="*/ 433445 w 1161992"/>
                <a:gd name="connsiteY11" fmla="*/ 651124 h 1745449"/>
                <a:gd name="connsiteX12" fmla="*/ 766954 w 1161992"/>
                <a:gd name="connsiteY12" fmla="*/ 739852 h 1745449"/>
                <a:gd name="connsiteX13" fmla="*/ 579922 w 1161992"/>
                <a:gd name="connsiteY13" fmla="*/ 580980 h 1745449"/>
                <a:gd name="connsiteX14" fmla="*/ 525318 w 1161992"/>
                <a:gd name="connsiteY14" fmla="*/ 0 h 1745449"/>
                <a:gd name="connsiteX15" fmla="*/ 695026 w 1161992"/>
                <a:gd name="connsiteY15" fmla="*/ 147127 h 1745449"/>
                <a:gd name="connsiteX16" fmla="*/ 553525 w 1161992"/>
                <a:gd name="connsiteY16" fmla="*/ 352718 h 1745449"/>
                <a:gd name="connsiteX17" fmla="*/ 693214 w 1161992"/>
                <a:gd name="connsiteY17" fmla="*/ 149764 h 1745449"/>
                <a:gd name="connsiteX18" fmla="*/ 912016 w 1161992"/>
                <a:gd name="connsiteY18" fmla="*/ 317877 h 1745449"/>
                <a:gd name="connsiteX19" fmla="*/ 899669 w 1161992"/>
                <a:gd name="connsiteY19" fmla="*/ 376059 h 1745449"/>
                <a:gd name="connsiteX20" fmla="*/ 1048378 w 1161992"/>
                <a:gd name="connsiteY20" fmla="*/ 525101 h 1745449"/>
                <a:gd name="connsiteX21" fmla="*/ 1038852 w 1161992"/>
                <a:gd name="connsiteY21" fmla="*/ 572282 h 1745449"/>
                <a:gd name="connsiteX22" fmla="*/ 1161992 w 1161992"/>
                <a:gd name="connsiteY22" fmla="*/ 756650 h 1745449"/>
                <a:gd name="connsiteX23" fmla="*/ 936488 w 1161992"/>
                <a:gd name="connsiteY23" fmla="*/ 936938 h 1745449"/>
                <a:gd name="connsiteX24" fmla="*/ 1098173 w 1161992"/>
                <a:gd name="connsiteY24" fmla="*/ 911837 h 1745449"/>
                <a:gd name="connsiteX25" fmla="*/ 1144759 w 1161992"/>
                <a:gd name="connsiteY25" fmla="*/ 1069421 h 1745449"/>
                <a:gd name="connsiteX26" fmla="*/ 972634 w 1161992"/>
                <a:gd name="connsiteY26" fmla="*/ 1223220 h 1745449"/>
                <a:gd name="connsiteX27" fmla="*/ 781957 w 1161992"/>
                <a:gd name="connsiteY27" fmla="*/ 1140927 h 1745449"/>
                <a:gd name="connsiteX28" fmla="*/ 818157 w 1161992"/>
                <a:gd name="connsiteY28" fmla="*/ 1096095 h 1745449"/>
                <a:gd name="connsiteX29" fmla="*/ 797696 w 1161992"/>
                <a:gd name="connsiteY29" fmla="*/ 964175 h 1745449"/>
                <a:gd name="connsiteX30" fmla="*/ 798200 w 1161992"/>
                <a:gd name="connsiteY30" fmla="*/ 963884 h 1745449"/>
                <a:gd name="connsiteX31" fmla="*/ 810969 w 1161992"/>
                <a:gd name="connsiteY31" fmla="*/ 1097129 h 1745449"/>
                <a:gd name="connsiteX32" fmla="*/ 688709 w 1161992"/>
                <a:gd name="connsiteY32" fmla="*/ 1159301 h 1745449"/>
                <a:gd name="connsiteX33" fmla="*/ 574303 w 1161992"/>
                <a:gd name="connsiteY33" fmla="*/ 1093170 h 1745449"/>
                <a:gd name="connsiteX34" fmla="*/ 573583 w 1161992"/>
                <a:gd name="connsiteY34" fmla="*/ 1090754 h 1745449"/>
                <a:gd name="connsiteX35" fmla="*/ 684552 w 1161992"/>
                <a:gd name="connsiteY35" fmla="*/ 1162221 h 1745449"/>
                <a:gd name="connsiteX36" fmla="*/ 779255 w 1161992"/>
                <a:gd name="connsiteY36" fmla="*/ 1135031 h 1745449"/>
                <a:gd name="connsiteX37" fmla="*/ 973020 w 1161992"/>
                <a:gd name="connsiteY37" fmla="*/ 1217010 h 1745449"/>
                <a:gd name="connsiteX38" fmla="*/ 995989 w 1161992"/>
                <a:gd name="connsiteY38" fmla="*/ 1315531 h 1745449"/>
                <a:gd name="connsiteX39" fmla="*/ 911876 w 1161992"/>
                <a:gd name="connsiteY39" fmla="*/ 1473506 h 1745449"/>
                <a:gd name="connsiteX40" fmla="*/ 918475 w 1161992"/>
                <a:gd name="connsiteY40" fmla="*/ 1461368 h 1745449"/>
                <a:gd name="connsiteX41" fmla="*/ 758297 w 1161992"/>
                <a:gd name="connsiteY41" fmla="*/ 1371458 h 1745449"/>
                <a:gd name="connsiteX42" fmla="*/ 761807 w 1161992"/>
                <a:gd name="connsiteY42" fmla="*/ 1369309 h 1745449"/>
                <a:gd name="connsiteX43" fmla="*/ 916941 w 1161992"/>
                <a:gd name="connsiteY43" fmla="*/ 1465876 h 1745449"/>
                <a:gd name="connsiteX44" fmla="*/ 766339 w 1161992"/>
                <a:gd name="connsiteY44" fmla="*/ 1628054 h 1745449"/>
                <a:gd name="connsiteX45" fmla="*/ 563252 w 1161992"/>
                <a:gd name="connsiteY45" fmla="*/ 1552195 h 1745449"/>
                <a:gd name="connsiteX46" fmla="*/ 560014 w 1161992"/>
                <a:gd name="connsiteY46" fmla="*/ 1544331 h 1745449"/>
                <a:gd name="connsiteX47" fmla="*/ 683797 w 1161992"/>
                <a:gd name="connsiteY47" fmla="*/ 1632143 h 1745449"/>
                <a:gd name="connsiteX48" fmla="*/ 525319 w 1161992"/>
                <a:gd name="connsiteY48" fmla="*/ 1745209 h 1745449"/>
                <a:gd name="connsiteX49" fmla="*/ 357881 w 1161992"/>
                <a:gd name="connsiteY49" fmla="*/ 1592106 h 1745449"/>
                <a:gd name="connsiteX50" fmla="*/ 242091 w 1161992"/>
                <a:gd name="connsiteY50" fmla="*/ 1443452 h 1745449"/>
                <a:gd name="connsiteX51" fmla="*/ 94956 w 1161992"/>
                <a:gd name="connsiteY51" fmla="*/ 1375108 h 1745449"/>
                <a:gd name="connsiteX52" fmla="*/ 84262 w 1161992"/>
                <a:gd name="connsiteY52" fmla="*/ 1167795 h 1745449"/>
                <a:gd name="connsiteX53" fmla="*/ 296743 w 1161992"/>
                <a:gd name="connsiteY53" fmla="*/ 1125156 h 1745449"/>
                <a:gd name="connsiteX54" fmla="*/ 516488 w 1161992"/>
                <a:gd name="connsiteY54" fmla="*/ 1034051 h 1745449"/>
                <a:gd name="connsiteX55" fmla="*/ 514399 w 1161992"/>
                <a:gd name="connsiteY55" fmla="*/ 1041153 h 1745449"/>
                <a:gd name="connsiteX56" fmla="*/ 317840 w 1161992"/>
                <a:gd name="connsiteY56" fmla="*/ 1128897 h 1745449"/>
                <a:gd name="connsiteX57" fmla="*/ 179302 w 1161992"/>
                <a:gd name="connsiteY57" fmla="*/ 1014840 h 1745449"/>
                <a:gd name="connsiteX58" fmla="*/ 173468 w 1161992"/>
                <a:gd name="connsiteY58" fmla="*/ 1012696 h 1745449"/>
                <a:gd name="connsiteX59" fmla="*/ 296789 w 1161992"/>
                <a:gd name="connsiteY59" fmla="*/ 1123484 h 1745449"/>
                <a:gd name="connsiteX60" fmla="*/ 47556 w 1161992"/>
                <a:gd name="connsiteY60" fmla="*/ 1153032 h 1745449"/>
                <a:gd name="connsiteX61" fmla="*/ 35715 w 1161992"/>
                <a:gd name="connsiteY61" fmla="*/ 911953 h 1745449"/>
                <a:gd name="connsiteX62" fmla="*/ 75574 w 1161992"/>
                <a:gd name="connsiteY62" fmla="*/ 882569 h 1745449"/>
                <a:gd name="connsiteX63" fmla="*/ 68312 w 1161992"/>
                <a:gd name="connsiteY63" fmla="*/ 875989 h 1745449"/>
                <a:gd name="connsiteX64" fmla="*/ 71680 w 1161992"/>
                <a:gd name="connsiteY64" fmla="*/ 872273 h 1745449"/>
                <a:gd name="connsiteX65" fmla="*/ 73841 w 1161992"/>
                <a:gd name="connsiteY65" fmla="*/ 666836 h 1745449"/>
                <a:gd name="connsiteX66" fmla="*/ 112583 w 1161992"/>
                <a:gd name="connsiteY66" fmla="*/ 638275 h 1745449"/>
                <a:gd name="connsiteX67" fmla="*/ 135120 w 1161992"/>
                <a:gd name="connsiteY67" fmla="*/ 394472 h 1745449"/>
                <a:gd name="connsiteX68" fmla="*/ 318332 w 1161992"/>
                <a:gd name="connsiteY68" fmla="*/ 359290 h 1745449"/>
                <a:gd name="connsiteX69" fmla="*/ 312612 w 1161992"/>
                <a:gd name="connsiteY69" fmla="*/ 357014 h 1745449"/>
                <a:gd name="connsiteX70" fmla="*/ 132681 w 1161992"/>
                <a:gd name="connsiteY70" fmla="*/ 399723 h 1745449"/>
                <a:gd name="connsiteX71" fmla="*/ 98317 w 1161992"/>
                <a:gd name="connsiteY71" fmla="*/ 291518 h 1745449"/>
                <a:gd name="connsiteX72" fmla="*/ 317828 w 1161992"/>
                <a:gd name="connsiteY72" fmla="*/ 72008 h 1745449"/>
                <a:gd name="connsiteX73" fmla="*/ 386160 w 1161992"/>
                <a:gd name="connsiteY73" fmla="*/ 83948 h 1745449"/>
                <a:gd name="connsiteX74" fmla="*/ 525318 w 1161992"/>
                <a:gd name="connsiteY74" fmla="*/ 0 h 1745449"/>
                <a:gd name="connsiteX0" fmla="*/ 420722 w 1161992"/>
                <a:gd name="connsiteY0" fmla="*/ 671495 h 1745449"/>
                <a:gd name="connsiteX1" fmla="*/ 380418 w 1161992"/>
                <a:gd name="connsiteY1" fmla="*/ 672439 h 1745449"/>
                <a:gd name="connsiteX2" fmla="*/ 327602 w 1161992"/>
                <a:gd name="connsiteY2" fmla="*/ 687858 h 1745449"/>
                <a:gd name="connsiteX3" fmla="*/ 330625 w 1161992"/>
                <a:gd name="connsiteY3" fmla="*/ 690701 h 1745449"/>
                <a:gd name="connsiteX4" fmla="*/ 534850 w 1161992"/>
                <a:gd name="connsiteY4" fmla="*/ 726582 h 1745449"/>
                <a:gd name="connsiteX5" fmla="*/ 588081 w 1161992"/>
                <a:gd name="connsiteY5" fmla="*/ 916786 h 1745449"/>
                <a:gd name="connsiteX6" fmla="*/ 584744 w 1161992"/>
                <a:gd name="connsiteY6" fmla="*/ 915886 h 1745449"/>
                <a:gd name="connsiteX7" fmla="*/ 534322 w 1161992"/>
                <a:gd name="connsiteY7" fmla="*/ 727914 h 1745449"/>
                <a:gd name="connsiteX8" fmla="*/ 420722 w 1161992"/>
                <a:gd name="connsiteY8" fmla="*/ 671495 h 1745449"/>
                <a:gd name="connsiteX9" fmla="*/ 579922 w 1161992"/>
                <a:gd name="connsiteY9" fmla="*/ 580980 h 1745449"/>
                <a:gd name="connsiteX10" fmla="*/ 438239 w 1161992"/>
                <a:gd name="connsiteY10" fmla="*/ 649695 h 1745449"/>
                <a:gd name="connsiteX11" fmla="*/ 433445 w 1161992"/>
                <a:gd name="connsiteY11" fmla="*/ 651124 h 1745449"/>
                <a:gd name="connsiteX12" fmla="*/ 766954 w 1161992"/>
                <a:gd name="connsiteY12" fmla="*/ 739852 h 1745449"/>
                <a:gd name="connsiteX13" fmla="*/ 579922 w 1161992"/>
                <a:gd name="connsiteY13" fmla="*/ 580980 h 1745449"/>
                <a:gd name="connsiteX14" fmla="*/ 525318 w 1161992"/>
                <a:gd name="connsiteY14" fmla="*/ 0 h 1745449"/>
                <a:gd name="connsiteX15" fmla="*/ 695026 w 1161992"/>
                <a:gd name="connsiteY15" fmla="*/ 147127 h 1745449"/>
                <a:gd name="connsiteX16" fmla="*/ 553525 w 1161992"/>
                <a:gd name="connsiteY16" fmla="*/ 352718 h 1745449"/>
                <a:gd name="connsiteX17" fmla="*/ 693214 w 1161992"/>
                <a:gd name="connsiteY17" fmla="*/ 149764 h 1745449"/>
                <a:gd name="connsiteX18" fmla="*/ 912016 w 1161992"/>
                <a:gd name="connsiteY18" fmla="*/ 317877 h 1745449"/>
                <a:gd name="connsiteX19" fmla="*/ 899669 w 1161992"/>
                <a:gd name="connsiteY19" fmla="*/ 376059 h 1745449"/>
                <a:gd name="connsiteX20" fmla="*/ 1048378 w 1161992"/>
                <a:gd name="connsiteY20" fmla="*/ 525101 h 1745449"/>
                <a:gd name="connsiteX21" fmla="*/ 1038852 w 1161992"/>
                <a:gd name="connsiteY21" fmla="*/ 572282 h 1745449"/>
                <a:gd name="connsiteX22" fmla="*/ 1161992 w 1161992"/>
                <a:gd name="connsiteY22" fmla="*/ 756650 h 1745449"/>
                <a:gd name="connsiteX23" fmla="*/ 936488 w 1161992"/>
                <a:gd name="connsiteY23" fmla="*/ 936938 h 1745449"/>
                <a:gd name="connsiteX24" fmla="*/ 1098173 w 1161992"/>
                <a:gd name="connsiteY24" fmla="*/ 911837 h 1745449"/>
                <a:gd name="connsiteX25" fmla="*/ 1144759 w 1161992"/>
                <a:gd name="connsiteY25" fmla="*/ 1069421 h 1745449"/>
                <a:gd name="connsiteX26" fmla="*/ 972634 w 1161992"/>
                <a:gd name="connsiteY26" fmla="*/ 1223220 h 1745449"/>
                <a:gd name="connsiteX27" fmla="*/ 781957 w 1161992"/>
                <a:gd name="connsiteY27" fmla="*/ 1140927 h 1745449"/>
                <a:gd name="connsiteX28" fmla="*/ 818157 w 1161992"/>
                <a:gd name="connsiteY28" fmla="*/ 1096095 h 1745449"/>
                <a:gd name="connsiteX29" fmla="*/ 797696 w 1161992"/>
                <a:gd name="connsiteY29" fmla="*/ 964175 h 1745449"/>
                <a:gd name="connsiteX30" fmla="*/ 798200 w 1161992"/>
                <a:gd name="connsiteY30" fmla="*/ 963884 h 1745449"/>
                <a:gd name="connsiteX31" fmla="*/ 810969 w 1161992"/>
                <a:gd name="connsiteY31" fmla="*/ 1097129 h 1745449"/>
                <a:gd name="connsiteX32" fmla="*/ 688709 w 1161992"/>
                <a:gd name="connsiteY32" fmla="*/ 1159301 h 1745449"/>
                <a:gd name="connsiteX33" fmla="*/ 574303 w 1161992"/>
                <a:gd name="connsiteY33" fmla="*/ 1093170 h 1745449"/>
                <a:gd name="connsiteX34" fmla="*/ 573583 w 1161992"/>
                <a:gd name="connsiteY34" fmla="*/ 1090754 h 1745449"/>
                <a:gd name="connsiteX35" fmla="*/ 684552 w 1161992"/>
                <a:gd name="connsiteY35" fmla="*/ 1162221 h 1745449"/>
                <a:gd name="connsiteX36" fmla="*/ 779255 w 1161992"/>
                <a:gd name="connsiteY36" fmla="*/ 1135031 h 1745449"/>
                <a:gd name="connsiteX37" fmla="*/ 973020 w 1161992"/>
                <a:gd name="connsiteY37" fmla="*/ 1217010 h 1745449"/>
                <a:gd name="connsiteX38" fmla="*/ 995989 w 1161992"/>
                <a:gd name="connsiteY38" fmla="*/ 1315531 h 1745449"/>
                <a:gd name="connsiteX39" fmla="*/ 911876 w 1161992"/>
                <a:gd name="connsiteY39" fmla="*/ 1473506 h 1745449"/>
                <a:gd name="connsiteX40" fmla="*/ 918475 w 1161992"/>
                <a:gd name="connsiteY40" fmla="*/ 1461368 h 1745449"/>
                <a:gd name="connsiteX41" fmla="*/ 758297 w 1161992"/>
                <a:gd name="connsiteY41" fmla="*/ 1371458 h 1745449"/>
                <a:gd name="connsiteX42" fmla="*/ 761807 w 1161992"/>
                <a:gd name="connsiteY42" fmla="*/ 1369309 h 1745449"/>
                <a:gd name="connsiteX43" fmla="*/ 916941 w 1161992"/>
                <a:gd name="connsiteY43" fmla="*/ 1465876 h 1745449"/>
                <a:gd name="connsiteX44" fmla="*/ 766339 w 1161992"/>
                <a:gd name="connsiteY44" fmla="*/ 1628054 h 1745449"/>
                <a:gd name="connsiteX45" fmla="*/ 563252 w 1161992"/>
                <a:gd name="connsiteY45" fmla="*/ 1552195 h 1745449"/>
                <a:gd name="connsiteX46" fmla="*/ 560014 w 1161992"/>
                <a:gd name="connsiteY46" fmla="*/ 1544331 h 1745449"/>
                <a:gd name="connsiteX47" fmla="*/ 683797 w 1161992"/>
                <a:gd name="connsiteY47" fmla="*/ 1632143 h 1745449"/>
                <a:gd name="connsiteX48" fmla="*/ 525319 w 1161992"/>
                <a:gd name="connsiteY48" fmla="*/ 1745209 h 1745449"/>
                <a:gd name="connsiteX49" fmla="*/ 357881 w 1161992"/>
                <a:gd name="connsiteY49" fmla="*/ 1592106 h 1745449"/>
                <a:gd name="connsiteX50" fmla="*/ 242091 w 1161992"/>
                <a:gd name="connsiteY50" fmla="*/ 1443452 h 1745449"/>
                <a:gd name="connsiteX51" fmla="*/ 94956 w 1161992"/>
                <a:gd name="connsiteY51" fmla="*/ 1375108 h 1745449"/>
                <a:gd name="connsiteX52" fmla="*/ 296743 w 1161992"/>
                <a:gd name="connsiteY52" fmla="*/ 1125156 h 1745449"/>
                <a:gd name="connsiteX53" fmla="*/ 516488 w 1161992"/>
                <a:gd name="connsiteY53" fmla="*/ 1034051 h 1745449"/>
                <a:gd name="connsiteX54" fmla="*/ 514399 w 1161992"/>
                <a:gd name="connsiteY54" fmla="*/ 1041153 h 1745449"/>
                <a:gd name="connsiteX55" fmla="*/ 317840 w 1161992"/>
                <a:gd name="connsiteY55" fmla="*/ 1128897 h 1745449"/>
                <a:gd name="connsiteX56" fmla="*/ 179302 w 1161992"/>
                <a:gd name="connsiteY56" fmla="*/ 1014840 h 1745449"/>
                <a:gd name="connsiteX57" fmla="*/ 173468 w 1161992"/>
                <a:gd name="connsiteY57" fmla="*/ 1012696 h 1745449"/>
                <a:gd name="connsiteX58" fmla="*/ 296789 w 1161992"/>
                <a:gd name="connsiteY58" fmla="*/ 1123484 h 1745449"/>
                <a:gd name="connsiteX59" fmla="*/ 47556 w 1161992"/>
                <a:gd name="connsiteY59" fmla="*/ 1153032 h 1745449"/>
                <a:gd name="connsiteX60" fmla="*/ 35715 w 1161992"/>
                <a:gd name="connsiteY60" fmla="*/ 911953 h 1745449"/>
                <a:gd name="connsiteX61" fmla="*/ 75574 w 1161992"/>
                <a:gd name="connsiteY61" fmla="*/ 882569 h 1745449"/>
                <a:gd name="connsiteX62" fmla="*/ 68312 w 1161992"/>
                <a:gd name="connsiteY62" fmla="*/ 875989 h 1745449"/>
                <a:gd name="connsiteX63" fmla="*/ 71680 w 1161992"/>
                <a:gd name="connsiteY63" fmla="*/ 872273 h 1745449"/>
                <a:gd name="connsiteX64" fmla="*/ 73841 w 1161992"/>
                <a:gd name="connsiteY64" fmla="*/ 666836 h 1745449"/>
                <a:gd name="connsiteX65" fmla="*/ 112583 w 1161992"/>
                <a:gd name="connsiteY65" fmla="*/ 638275 h 1745449"/>
                <a:gd name="connsiteX66" fmla="*/ 135120 w 1161992"/>
                <a:gd name="connsiteY66" fmla="*/ 394472 h 1745449"/>
                <a:gd name="connsiteX67" fmla="*/ 318332 w 1161992"/>
                <a:gd name="connsiteY67" fmla="*/ 359290 h 1745449"/>
                <a:gd name="connsiteX68" fmla="*/ 312612 w 1161992"/>
                <a:gd name="connsiteY68" fmla="*/ 357014 h 1745449"/>
                <a:gd name="connsiteX69" fmla="*/ 132681 w 1161992"/>
                <a:gd name="connsiteY69" fmla="*/ 399723 h 1745449"/>
                <a:gd name="connsiteX70" fmla="*/ 98317 w 1161992"/>
                <a:gd name="connsiteY70" fmla="*/ 291518 h 1745449"/>
                <a:gd name="connsiteX71" fmla="*/ 317828 w 1161992"/>
                <a:gd name="connsiteY71" fmla="*/ 72008 h 1745449"/>
                <a:gd name="connsiteX72" fmla="*/ 386160 w 1161992"/>
                <a:gd name="connsiteY72" fmla="*/ 83948 h 1745449"/>
                <a:gd name="connsiteX73" fmla="*/ 525318 w 1161992"/>
                <a:gd name="connsiteY73" fmla="*/ 0 h 1745449"/>
                <a:gd name="connsiteX0" fmla="*/ 413440 w 1154710"/>
                <a:gd name="connsiteY0" fmla="*/ 671495 h 1745449"/>
                <a:gd name="connsiteX1" fmla="*/ 373136 w 1154710"/>
                <a:gd name="connsiteY1" fmla="*/ 672439 h 1745449"/>
                <a:gd name="connsiteX2" fmla="*/ 320320 w 1154710"/>
                <a:gd name="connsiteY2" fmla="*/ 687858 h 1745449"/>
                <a:gd name="connsiteX3" fmla="*/ 323343 w 1154710"/>
                <a:gd name="connsiteY3" fmla="*/ 690701 h 1745449"/>
                <a:gd name="connsiteX4" fmla="*/ 527568 w 1154710"/>
                <a:gd name="connsiteY4" fmla="*/ 726582 h 1745449"/>
                <a:gd name="connsiteX5" fmla="*/ 580799 w 1154710"/>
                <a:gd name="connsiteY5" fmla="*/ 916786 h 1745449"/>
                <a:gd name="connsiteX6" fmla="*/ 577462 w 1154710"/>
                <a:gd name="connsiteY6" fmla="*/ 915886 h 1745449"/>
                <a:gd name="connsiteX7" fmla="*/ 527040 w 1154710"/>
                <a:gd name="connsiteY7" fmla="*/ 727914 h 1745449"/>
                <a:gd name="connsiteX8" fmla="*/ 413440 w 1154710"/>
                <a:gd name="connsiteY8" fmla="*/ 671495 h 1745449"/>
                <a:gd name="connsiteX9" fmla="*/ 572640 w 1154710"/>
                <a:gd name="connsiteY9" fmla="*/ 580980 h 1745449"/>
                <a:gd name="connsiteX10" fmla="*/ 430957 w 1154710"/>
                <a:gd name="connsiteY10" fmla="*/ 649695 h 1745449"/>
                <a:gd name="connsiteX11" fmla="*/ 426163 w 1154710"/>
                <a:gd name="connsiteY11" fmla="*/ 651124 h 1745449"/>
                <a:gd name="connsiteX12" fmla="*/ 759672 w 1154710"/>
                <a:gd name="connsiteY12" fmla="*/ 739852 h 1745449"/>
                <a:gd name="connsiteX13" fmla="*/ 572640 w 1154710"/>
                <a:gd name="connsiteY13" fmla="*/ 580980 h 1745449"/>
                <a:gd name="connsiteX14" fmla="*/ 518036 w 1154710"/>
                <a:gd name="connsiteY14" fmla="*/ 0 h 1745449"/>
                <a:gd name="connsiteX15" fmla="*/ 687744 w 1154710"/>
                <a:gd name="connsiteY15" fmla="*/ 147127 h 1745449"/>
                <a:gd name="connsiteX16" fmla="*/ 546243 w 1154710"/>
                <a:gd name="connsiteY16" fmla="*/ 352718 h 1745449"/>
                <a:gd name="connsiteX17" fmla="*/ 685932 w 1154710"/>
                <a:gd name="connsiteY17" fmla="*/ 149764 h 1745449"/>
                <a:gd name="connsiteX18" fmla="*/ 904734 w 1154710"/>
                <a:gd name="connsiteY18" fmla="*/ 317877 h 1745449"/>
                <a:gd name="connsiteX19" fmla="*/ 892387 w 1154710"/>
                <a:gd name="connsiteY19" fmla="*/ 376059 h 1745449"/>
                <a:gd name="connsiteX20" fmla="*/ 1041096 w 1154710"/>
                <a:gd name="connsiteY20" fmla="*/ 525101 h 1745449"/>
                <a:gd name="connsiteX21" fmla="*/ 1031570 w 1154710"/>
                <a:gd name="connsiteY21" fmla="*/ 572282 h 1745449"/>
                <a:gd name="connsiteX22" fmla="*/ 1154710 w 1154710"/>
                <a:gd name="connsiteY22" fmla="*/ 756650 h 1745449"/>
                <a:gd name="connsiteX23" fmla="*/ 929206 w 1154710"/>
                <a:gd name="connsiteY23" fmla="*/ 936938 h 1745449"/>
                <a:gd name="connsiteX24" fmla="*/ 1090891 w 1154710"/>
                <a:gd name="connsiteY24" fmla="*/ 911837 h 1745449"/>
                <a:gd name="connsiteX25" fmla="*/ 1137477 w 1154710"/>
                <a:gd name="connsiteY25" fmla="*/ 1069421 h 1745449"/>
                <a:gd name="connsiteX26" fmla="*/ 965352 w 1154710"/>
                <a:gd name="connsiteY26" fmla="*/ 1223220 h 1745449"/>
                <a:gd name="connsiteX27" fmla="*/ 774675 w 1154710"/>
                <a:gd name="connsiteY27" fmla="*/ 1140927 h 1745449"/>
                <a:gd name="connsiteX28" fmla="*/ 810875 w 1154710"/>
                <a:gd name="connsiteY28" fmla="*/ 1096095 h 1745449"/>
                <a:gd name="connsiteX29" fmla="*/ 790414 w 1154710"/>
                <a:gd name="connsiteY29" fmla="*/ 964175 h 1745449"/>
                <a:gd name="connsiteX30" fmla="*/ 790918 w 1154710"/>
                <a:gd name="connsiteY30" fmla="*/ 963884 h 1745449"/>
                <a:gd name="connsiteX31" fmla="*/ 803687 w 1154710"/>
                <a:gd name="connsiteY31" fmla="*/ 1097129 h 1745449"/>
                <a:gd name="connsiteX32" fmla="*/ 681427 w 1154710"/>
                <a:gd name="connsiteY32" fmla="*/ 1159301 h 1745449"/>
                <a:gd name="connsiteX33" fmla="*/ 567021 w 1154710"/>
                <a:gd name="connsiteY33" fmla="*/ 1093170 h 1745449"/>
                <a:gd name="connsiteX34" fmla="*/ 566301 w 1154710"/>
                <a:gd name="connsiteY34" fmla="*/ 1090754 h 1745449"/>
                <a:gd name="connsiteX35" fmla="*/ 677270 w 1154710"/>
                <a:gd name="connsiteY35" fmla="*/ 1162221 h 1745449"/>
                <a:gd name="connsiteX36" fmla="*/ 771973 w 1154710"/>
                <a:gd name="connsiteY36" fmla="*/ 1135031 h 1745449"/>
                <a:gd name="connsiteX37" fmla="*/ 965738 w 1154710"/>
                <a:gd name="connsiteY37" fmla="*/ 1217010 h 1745449"/>
                <a:gd name="connsiteX38" fmla="*/ 988707 w 1154710"/>
                <a:gd name="connsiteY38" fmla="*/ 1315531 h 1745449"/>
                <a:gd name="connsiteX39" fmla="*/ 904594 w 1154710"/>
                <a:gd name="connsiteY39" fmla="*/ 1473506 h 1745449"/>
                <a:gd name="connsiteX40" fmla="*/ 911193 w 1154710"/>
                <a:gd name="connsiteY40" fmla="*/ 1461368 h 1745449"/>
                <a:gd name="connsiteX41" fmla="*/ 751015 w 1154710"/>
                <a:gd name="connsiteY41" fmla="*/ 1371458 h 1745449"/>
                <a:gd name="connsiteX42" fmla="*/ 754525 w 1154710"/>
                <a:gd name="connsiteY42" fmla="*/ 1369309 h 1745449"/>
                <a:gd name="connsiteX43" fmla="*/ 909659 w 1154710"/>
                <a:gd name="connsiteY43" fmla="*/ 1465876 h 1745449"/>
                <a:gd name="connsiteX44" fmla="*/ 759057 w 1154710"/>
                <a:gd name="connsiteY44" fmla="*/ 1628054 h 1745449"/>
                <a:gd name="connsiteX45" fmla="*/ 555970 w 1154710"/>
                <a:gd name="connsiteY45" fmla="*/ 1552195 h 1745449"/>
                <a:gd name="connsiteX46" fmla="*/ 552732 w 1154710"/>
                <a:gd name="connsiteY46" fmla="*/ 1544331 h 1745449"/>
                <a:gd name="connsiteX47" fmla="*/ 676515 w 1154710"/>
                <a:gd name="connsiteY47" fmla="*/ 1632143 h 1745449"/>
                <a:gd name="connsiteX48" fmla="*/ 518037 w 1154710"/>
                <a:gd name="connsiteY48" fmla="*/ 1745209 h 1745449"/>
                <a:gd name="connsiteX49" fmla="*/ 350599 w 1154710"/>
                <a:gd name="connsiteY49" fmla="*/ 1592106 h 1745449"/>
                <a:gd name="connsiteX50" fmla="*/ 234809 w 1154710"/>
                <a:gd name="connsiteY50" fmla="*/ 1443452 h 1745449"/>
                <a:gd name="connsiteX51" fmla="*/ 87674 w 1154710"/>
                <a:gd name="connsiteY51" fmla="*/ 1375108 h 1745449"/>
                <a:gd name="connsiteX52" fmla="*/ 289461 w 1154710"/>
                <a:gd name="connsiteY52" fmla="*/ 1125156 h 1745449"/>
                <a:gd name="connsiteX53" fmla="*/ 509206 w 1154710"/>
                <a:gd name="connsiteY53" fmla="*/ 1034051 h 1745449"/>
                <a:gd name="connsiteX54" fmla="*/ 507117 w 1154710"/>
                <a:gd name="connsiteY54" fmla="*/ 1041153 h 1745449"/>
                <a:gd name="connsiteX55" fmla="*/ 310558 w 1154710"/>
                <a:gd name="connsiteY55" fmla="*/ 1128897 h 1745449"/>
                <a:gd name="connsiteX56" fmla="*/ 172020 w 1154710"/>
                <a:gd name="connsiteY56" fmla="*/ 1014840 h 1745449"/>
                <a:gd name="connsiteX57" fmla="*/ 166186 w 1154710"/>
                <a:gd name="connsiteY57" fmla="*/ 1012696 h 1745449"/>
                <a:gd name="connsiteX58" fmla="*/ 289507 w 1154710"/>
                <a:gd name="connsiteY58" fmla="*/ 1123484 h 1745449"/>
                <a:gd name="connsiteX59" fmla="*/ 64677 w 1154710"/>
                <a:gd name="connsiteY59" fmla="*/ 1138943 h 1745449"/>
                <a:gd name="connsiteX60" fmla="*/ 28433 w 1154710"/>
                <a:gd name="connsiteY60" fmla="*/ 911953 h 1745449"/>
                <a:gd name="connsiteX61" fmla="*/ 68292 w 1154710"/>
                <a:gd name="connsiteY61" fmla="*/ 882569 h 1745449"/>
                <a:gd name="connsiteX62" fmla="*/ 61030 w 1154710"/>
                <a:gd name="connsiteY62" fmla="*/ 875989 h 1745449"/>
                <a:gd name="connsiteX63" fmla="*/ 64398 w 1154710"/>
                <a:gd name="connsiteY63" fmla="*/ 872273 h 1745449"/>
                <a:gd name="connsiteX64" fmla="*/ 66559 w 1154710"/>
                <a:gd name="connsiteY64" fmla="*/ 666836 h 1745449"/>
                <a:gd name="connsiteX65" fmla="*/ 105301 w 1154710"/>
                <a:gd name="connsiteY65" fmla="*/ 638275 h 1745449"/>
                <a:gd name="connsiteX66" fmla="*/ 127838 w 1154710"/>
                <a:gd name="connsiteY66" fmla="*/ 394472 h 1745449"/>
                <a:gd name="connsiteX67" fmla="*/ 311050 w 1154710"/>
                <a:gd name="connsiteY67" fmla="*/ 359290 h 1745449"/>
                <a:gd name="connsiteX68" fmla="*/ 305330 w 1154710"/>
                <a:gd name="connsiteY68" fmla="*/ 357014 h 1745449"/>
                <a:gd name="connsiteX69" fmla="*/ 125399 w 1154710"/>
                <a:gd name="connsiteY69" fmla="*/ 399723 h 1745449"/>
                <a:gd name="connsiteX70" fmla="*/ 91035 w 1154710"/>
                <a:gd name="connsiteY70" fmla="*/ 291518 h 1745449"/>
                <a:gd name="connsiteX71" fmla="*/ 310546 w 1154710"/>
                <a:gd name="connsiteY71" fmla="*/ 72008 h 1745449"/>
                <a:gd name="connsiteX72" fmla="*/ 378878 w 1154710"/>
                <a:gd name="connsiteY72" fmla="*/ 83948 h 1745449"/>
                <a:gd name="connsiteX73" fmla="*/ 518036 w 1154710"/>
                <a:gd name="connsiteY73" fmla="*/ 0 h 1745449"/>
                <a:gd name="connsiteX0" fmla="*/ 413085 w 1154355"/>
                <a:gd name="connsiteY0" fmla="*/ 671495 h 1745449"/>
                <a:gd name="connsiteX1" fmla="*/ 372781 w 1154355"/>
                <a:gd name="connsiteY1" fmla="*/ 672439 h 1745449"/>
                <a:gd name="connsiteX2" fmla="*/ 319965 w 1154355"/>
                <a:gd name="connsiteY2" fmla="*/ 687858 h 1745449"/>
                <a:gd name="connsiteX3" fmla="*/ 322988 w 1154355"/>
                <a:gd name="connsiteY3" fmla="*/ 690701 h 1745449"/>
                <a:gd name="connsiteX4" fmla="*/ 527213 w 1154355"/>
                <a:gd name="connsiteY4" fmla="*/ 726582 h 1745449"/>
                <a:gd name="connsiteX5" fmla="*/ 580444 w 1154355"/>
                <a:gd name="connsiteY5" fmla="*/ 916786 h 1745449"/>
                <a:gd name="connsiteX6" fmla="*/ 577107 w 1154355"/>
                <a:gd name="connsiteY6" fmla="*/ 915886 h 1745449"/>
                <a:gd name="connsiteX7" fmla="*/ 526685 w 1154355"/>
                <a:gd name="connsiteY7" fmla="*/ 727914 h 1745449"/>
                <a:gd name="connsiteX8" fmla="*/ 413085 w 1154355"/>
                <a:gd name="connsiteY8" fmla="*/ 671495 h 1745449"/>
                <a:gd name="connsiteX9" fmla="*/ 572285 w 1154355"/>
                <a:gd name="connsiteY9" fmla="*/ 580980 h 1745449"/>
                <a:gd name="connsiteX10" fmla="*/ 430602 w 1154355"/>
                <a:gd name="connsiteY10" fmla="*/ 649695 h 1745449"/>
                <a:gd name="connsiteX11" fmla="*/ 425808 w 1154355"/>
                <a:gd name="connsiteY11" fmla="*/ 651124 h 1745449"/>
                <a:gd name="connsiteX12" fmla="*/ 759317 w 1154355"/>
                <a:gd name="connsiteY12" fmla="*/ 739852 h 1745449"/>
                <a:gd name="connsiteX13" fmla="*/ 572285 w 1154355"/>
                <a:gd name="connsiteY13" fmla="*/ 580980 h 1745449"/>
                <a:gd name="connsiteX14" fmla="*/ 517681 w 1154355"/>
                <a:gd name="connsiteY14" fmla="*/ 0 h 1745449"/>
                <a:gd name="connsiteX15" fmla="*/ 687389 w 1154355"/>
                <a:gd name="connsiteY15" fmla="*/ 147127 h 1745449"/>
                <a:gd name="connsiteX16" fmla="*/ 545888 w 1154355"/>
                <a:gd name="connsiteY16" fmla="*/ 352718 h 1745449"/>
                <a:gd name="connsiteX17" fmla="*/ 685577 w 1154355"/>
                <a:gd name="connsiteY17" fmla="*/ 149764 h 1745449"/>
                <a:gd name="connsiteX18" fmla="*/ 904379 w 1154355"/>
                <a:gd name="connsiteY18" fmla="*/ 317877 h 1745449"/>
                <a:gd name="connsiteX19" fmla="*/ 892032 w 1154355"/>
                <a:gd name="connsiteY19" fmla="*/ 376059 h 1745449"/>
                <a:gd name="connsiteX20" fmla="*/ 1040741 w 1154355"/>
                <a:gd name="connsiteY20" fmla="*/ 525101 h 1745449"/>
                <a:gd name="connsiteX21" fmla="*/ 1031215 w 1154355"/>
                <a:gd name="connsiteY21" fmla="*/ 572282 h 1745449"/>
                <a:gd name="connsiteX22" fmla="*/ 1154355 w 1154355"/>
                <a:gd name="connsiteY22" fmla="*/ 756650 h 1745449"/>
                <a:gd name="connsiteX23" fmla="*/ 928851 w 1154355"/>
                <a:gd name="connsiteY23" fmla="*/ 936938 h 1745449"/>
                <a:gd name="connsiteX24" fmla="*/ 1090536 w 1154355"/>
                <a:gd name="connsiteY24" fmla="*/ 911837 h 1745449"/>
                <a:gd name="connsiteX25" fmla="*/ 1137122 w 1154355"/>
                <a:gd name="connsiteY25" fmla="*/ 1069421 h 1745449"/>
                <a:gd name="connsiteX26" fmla="*/ 964997 w 1154355"/>
                <a:gd name="connsiteY26" fmla="*/ 1223220 h 1745449"/>
                <a:gd name="connsiteX27" fmla="*/ 774320 w 1154355"/>
                <a:gd name="connsiteY27" fmla="*/ 1140927 h 1745449"/>
                <a:gd name="connsiteX28" fmla="*/ 810520 w 1154355"/>
                <a:gd name="connsiteY28" fmla="*/ 1096095 h 1745449"/>
                <a:gd name="connsiteX29" fmla="*/ 790059 w 1154355"/>
                <a:gd name="connsiteY29" fmla="*/ 964175 h 1745449"/>
                <a:gd name="connsiteX30" fmla="*/ 790563 w 1154355"/>
                <a:gd name="connsiteY30" fmla="*/ 963884 h 1745449"/>
                <a:gd name="connsiteX31" fmla="*/ 803332 w 1154355"/>
                <a:gd name="connsiteY31" fmla="*/ 1097129 h 1745449"/>
                <a:gd name="connsiteX32" fmla="*/ 681072 w 1154355"/>
                <a:gd name="connsiteY32" fmla="*/ 1159301 h 1745449"/>
                <a:gd name="connsiteX33" fmla="*/ 566666 w 1154355"/>
                <a:gd name="connsiteY33" fmla="*/ 1093170 h 1745449"/>
                <a:gd name="connsiteX34" fmla="*/ 565946 w 1154355"/>
                <a:gd name="connsiteY34" fmla="*/ 1090754 h 1745449"/>
                <a:gd name="connsiteX35" fmla="*/ 676915 w 1154355"/>
                <a:gd name="connsiteY35" fmla="*/ 1162221 h 1745449"/>
                <a:gd name="connsiteX36" fmla="*/ 771618 w 1154355"/>
                <a:gd name="connsiteY36" fmla="*/ 1135031 h 1745449"/>
                <a:gd name="connsiteX37" fmla="*/ 965383 w 1154355"/>
                <a:gd name="connsiteY37" fmla="*/ 1217010 h 1745449"/>
                <a:gd name="connsiteX38" fmla="*/ 988352 w 1154355"/>
                <a:gd name="connsiteY38" fmla="*/ 1315531 h 1745449"/>
                <a:gd name="connsiteX39" fmla="*/ 904239 w 1154355"/>
                <a:gd name="connsiteY39" fmla="*/ 1473506 h 1745449"/>
                <a:gd name="connsiteX40" fmla="*/ 910838 w 1154355"/>
                <a:gd name="connsiteY40" fmla="*/ 1461368 h 1745449"/>
                <a:gd name="connsiteX41" fmla="*/ 750660 w 1154355"/>
                <a:gd name="connsiteY41" fmla="*/ 1371458 h 1745449"/>
                <a:gd name="connsiteX42" fmla="*/ 754170 w 1154355"/>
                <a:gd name="connsiteY42" fmla="*/ 1369309 h 1745449"/>
                <a:gd name="connsiteX43" fmla="*/ 909304 w 1154355"/>
                <a:gd name="connsiteY43" fmla="*/ 1465876 h 1745449"/>
                <a:gd name="connsiteX44" fmla="*/ 758702 w 1154355"/>
                <a:gd name="connsiteY44" fmla="*/ 1628054 h 1745449"/>
                <a:gd name="connsiteX45" fmla="*/ 555615 w 1154355"/>
                <a:gd name="connsiteY45" fmla="*/ 1552195 h 1745449"/>
                <a:gd name="connsiteX46" fmla="*/ 552377 w 1154355"/>
                <a:gd name="connsiteY46" fmla="*/ 1544331 h 1745449"/>
                <a:gd name="connsiteX47" fmla="*/ 676160 w 1154355"/>
                <a:gd name="connsiteY47" fmla="*/ 1632143 h 1745449"/>
                <a:gd name="connsiteX48" fmla="*/ 517682 w 1154355"/>
                <a:gd name="connsiteY48" fmla="*/ 1745209 h 1745449"/>
                <a:gd name="connsiteX49" fmla="*/ 350244 w 1154355"/>
                <a:gd name="connsiteY49" fmla="*/ 1592106 h 1745449"/>
                <a:gd name="connsiteX50" fmla="*/ 234454 w 1154355"/>
                <a:gd name="connsiteY50" fmla="*/ 1443452 h 1745449"/>
                <a:gd name="connsiteX51" fmla="*/ 87319 w 1154355"/>
                <a:gd name="connsiteY51" fmla="*/ 1375108 h 1745449"/>
                <a:gd name="connsiteX52" fmla="*/ 289106 w 1154355"/>
                <a:gd name="connsiteY52" fmla="*/ 1125156 h 1745449"/>
                <a:gd name="connsiteX53" fmla="*/ 508851 w 1154355"/>
                <a:gd name="connsiteY53" fmla="*/ 1034051 h 1745449"/>
                <a:gd name="connsiteX54" fmla="*/ 506762 w 1154355"/>
                <a:gd name="connsiteY54" fmla="*/ 1041153 h 1745449"/>
                <a:gd name="connsiteX55" fmla="*/ 310203 w 1154355"/>
                <a:gd name="connsiteY55" fmla="*/ 1128897 h 1745449"/>
                <a:gd name="connsiteX56" fmla="*/ 171665 w 1154355"/>
                <a:gd name="connsiteY56" fmla="*/ 1014840 h 1745449"/>
                <a:gd name="connsiteX57" fmla="*/ 165831 w 1154355"/>
                <a:gd name="connsiteY57" fmla="*/ 1012696 h 1745449"/>
                <a:gd name="connsiteX58" fmla="*/ 289152 w 1154355"/>
                <a:gd name="connsiteY58" fmla="*/ 1123484 h 1745449"/>
                <a:gd name="connsiteX59" fmla="*/ 64322 w 1154355"/>
                <a:gd name="connsiteY59" fmla="*/ 1138943 h 1745449"/>
                <a:gd name="connsiteX60" fmla="*/ 28078 w 1154355"/>
                <a:gd name="connsiteY60" fmla="*/ 911953 h 1745449"/>
                <a:gd name="connsiteX61" fmla="*/ 67937 w 1154355"/>
                <a:gd name="connsiteY61" fmla="*/ 882569 h 1745449"/>
                <a:gd name="connsiteX62" fmla="*/ 60675 w 1154355"/>
                <a:gd name="connsiteY62" fmla="*/ 875989 h 1745449"/>
                <a:gd name="connsiteX63" fmla="*/ 64043 w 1154355"/>
                <a:gd name="connsiteY63" fmla="*/ 872273 h 1745449"/>
                <a:gd name="connsiteX64" fmla="*/ 66204 w 1154355"/>
                <a:gd name="connsiteY64" fmla="*/ 666836 h 1745449"/>
                <a:gd name="connsiteX65" fmla="*/ 104946 w 1154355"/>
                <a:gd name="connsiteY65" fmla="*/ 638275 h 1745449"/>
                <a:gd name="connsiteX66" fmla="*/ 127483 w 1154355"/>
                <a:gd name="connsiteY66" fmla="*/ 394472 h 1745449"/>
                <a:gd name="connsiteX67" fmla="*/ 310695 w 1154355"/>
                <a:gd name="connsiteY67" fmla="*/ 359290 h 1745449"/>
                <a:gd name="connsiteX68" fmla="*/ 304975 w 1154355"/>
                <a:gd name="connsiteY68" fmla="*/ 357014 h 1745449"/>
                <a:gd name="connsiteX69" fmla="*/ 125044 w 1154355"/>
                <a:gd name="connsiteY69" fmla="*/ 399723 h 1745449"/>
                <a:gd name="connsiteX70" fmla="*/ 90680 w 1154355"/>
                <a:gd name="connsiteY70" fmla="*/ 291518 h 1745449"/>
                <a:gd name="connsiteX71" fmla="*/ 310191 w 1154355"/>
                <a:gd name="connsiteY71" fmla="*/ 72008 h 1745449"/>
                <a:gd name="connsiteX72" fmla="*/ 378523 w 1154355"/>
                <a:gd name="connsiteY72" fmla="*/ 83948 h 1745449"/>
                <a:gd name="connsiteX73" fmla="*/ 517681 w 1154355"/>
                <a:gd name="connsiteY73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990919 w 1156922"/>
                <a:gd name="connsiteY38" fmla="*/ 1315531 h 1745449"/>
                <a:gd name="connsiteX39" fmla="*/ 906806 w 1156922"/>
                <a:gd name="connsiteY39" fmla="*/ 1473506 h 1745449"/>
                <a:gd name="connsiteX40" fmla="*/ 913405 w 1156922"/>
                <a:gd name="connsiteY40" fmla="*/ 1461368 h 1745449"/>
                <a:gd name="connsiteX41" fmla="*/ 753227 w 1156922"/>
                <a:gd name="connsiteY41" fmla="*/ 1371458 h 1745449"/>
                <a:gd name="connsiteX42" fmla="*/ 756737 w 1156922"/>
                <a:gd name="connsiteY42" fmla="*/ 1369309 h 1745449"/>
                <a:gd name="connsiteX43" fmla="*/ 911871 w 1156922"/>
                <a:gd name="connsiteY43" fmla="*/ 1465876 h 1745449"/>
                <a:gd name="connsiteX44" fmla="*/ 761269 w 1156922"/>
                <a:gd name="connsiteY44" fmla="*/ 1628054 h 1745449"/>
                <a:gd name="connsiteX45" fmla="*/ 558182 w 1156922"/>
                <a:gd name="connsiteY45" fmla="*/ 1552195 h 1745449"/>
                <a:gd name="connsiteX46" fmla="*/ 554944 w 1156922"/>
                <a:gd name="connsiteY46" fmla="*/ 1544331 h 1745449"/>
                <a:gd name="connsiteX47" fmla="*/ 678727 w 1156922"/>
                <a:gd name="connsiteY47" fmla="*/ 1632143 h 1745449"/>
                <a:gd name="connsiteX48" fmla="*/ 520249 w 1156922"/>
                <a:gd name="connsiteY48" fmla="*/ 1745209 h 1745449"/>
                <a:gd name="connsiteX49" fmla="*/ 352811 w 1156922"/>
                <a:gd name="connsiteY49" fmla="*/ 1592106 h 1745449"/>
                <a:gd name="connsiteX50" fmla="*/ 237021 w 1156922"/>
                <a:gd name="connsiteY50" fmla="*/ 1443452 h 1745449"/>
                <a:gd name="connsiteX51" fmla="*/ 89886 w 1156922"/>
                <a:gd name="connsiteY51" fmla="*/ 1375108 h 1745449"/>
                <a:gd name="connsiteX52" fmla="*/ 291673 w 1156922"/>
                <a:gd name="connsiteY52" fmla="*/ 1125156 h 1745449"/>
                <a:gd name="connsiteX53" fmla="*/ 511418 w 1156922"/>
                <a:gd name="connsiteY53" fmla="*/ 1034051 h 1745449"/>
                <a:gd name="connsiteX54" fmla="*/ 509329 w 1156922"/>
                <a:gd name="connsiteY54" fmla="*/ 1041153 h 1745449"/>
                <a:gd name="connsiteX55" fmla="*/ 312770 w 1156922"/>
                <a:gd name="connsiteY55" fmla="*/ 1128897 h 1745449"/>
                <a:gd name="connsiteX56" fmla="*/ 174232 w 1156922"/>
                <a:gd name="connsiteY56" fmla="*/ 1014840 h 1745449"/>
                <a:gd name="connsiteX57" fmla="*/ 168398 w 1156922"/>
                <a:gd name="connsiteY57" fmla="*/ 1012696 h 1745449"/>
                <a:gd name="connsiteX58" fmla="*/ 291719 w 1156922"/>
                <a:gd name="connsiteY58" fmla="*/ 1123484 h 1745449"/>
                <a:gd name="connsiteX59" fmla="*/ 66889 w 1156922"/>
                <a:gd name="connsiteY59" fmla="*/ 1138943 h 1745449"/>
                <a:gd name="connsiteX60" fmla="*/ 30645 w 1156922"/>
                <a:gd name="connsiteY60" fmla="*/ 911953 h 1745449"/>
                <a:gd name="connsiteX61" fmla="*/ 70504 w 1156922"/>
                <a:gd name="connsiteY61" fmla="*/ 882569 h 1745449"/>
                <a:gd name="connsiteX62" fmla="*/ 63242 w 1156922"/>
                <a:gd name="connsiteY62" fmla="*/ 875989 h 1745449"/>
                <a:gd name="connsiteX63" fmla="*/ 66610 w 1156922"/>
                <a:gd name="connsiteY63" fmla="*/ 872273 h 1745449"/>
                <a:gd name="connsiteX64" fmla="*/ 68771 w 1156922"/>
                <a:gd name="connsiteY64" fmla="*/ 666836 h 1745449"/>
                <a:gd name="connsiteX65" fmla="*/ 107513 w 1156922"/>
                <a:gd name="connsiteY65" fmla="*/ 638275 h 1745449"/>
                <a:gd name="connsiteX66" fmla="*/ 130050 w 1156922"/>
                <a:gd name="connsiteY66" fmla="*/ 394472 h 1745449"/>
                <a:gd name="connsiteX67" fmla="*/ 313262 w 1156922"/>
                <a:gd name="connsiteY67" fmla="*/ 359290 h 1745449"/>
                <a:gd name="connsiteX68" fmla="*/ 307542 w 1156922"/>
                <a:gd name="connsiteY68" fmla="*/ 357014 h 1745449"/>
                <a:gd name="connsiteX69" fmla="*/ 127611 w 1156922"/>
                <a:gd name="connsiteY69" fmla="*/ 399723 h 1745449"/>
                <a:gd name="connsiteX70" fmla="*/ 93247 w 1156922"/>
                <a:gd name="connsiteY70" fmla="*/ 291518 h 1745449"/>
                <a:gd name="connsiteX71" fmla="*/ 312758 w 1156922"/>
                <a:gd name="connsiteY71" fmla="*/ 72008 h 1745449"/>
                <a:gd name="connsiteX72" fmla="*/ 381090 w 1156922"/>
                <a:gd name="connsiteY72" fmla="*/ 83948 h 1745449"/>
                <a:gd name="connsiteX73" fmla="*/ 520248 w 1156922"/>
                <a:gd name="connsiteY73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990919 w 1156922"/>
                <a:gd name="connsiteY38" fmla="*/ 1315531 h 1745449"/>
                <a:gd name="connsiteX39" fmla="*/ 906806 w 1156922"/>
                <a:gd name="connsiteY39" fmla="*/ 1473506 h 1745449"/>
                <a:gd name="connsiteX40" fmla="*/ 913405 w 1156922"/>
                <a:gd name="connsiteY40" fmla="*/ 1461368 h 1745449"/>
                <a:gd name="connsiteX41" fmla="*/ 753227 w 1156922"/>
                <a:gd name="connsiteY41" fmla="*/ 1371458 h 1745449"/>
                <a:gd name="connsiteX42" fmla="*/ 756737 w 1156922"/>
                <a:gd name="connsiteY42" fmla="*/ 1369309 h 1745449"/>
                <a:gd name="connsiteX43" fmla="*/ 911871 w 1156922"/>
                <a:gd name="connsiteY43" fmla="*/ 1465876 h 1745449"/>
                <a:gd name="connsiteX44" fmla="*/ 761269 w 1156922"/>
                <a:gd name="connsiteY44" fmla="*/ 1628054 h 1745449"/>
                <a:gd name="connsiteX45" fmla="*/ 558182 w 1156922"/>
                <a:gd name="connsiteY45" fmla="*/ 1552195 h 1745449"/>
                <a:gd name="connsiteX46" fmla="*/ 554944 w 1156922"/>
                <a:gd name="connsiteY46" fmla="*/ 1544331 h 1745449"/>
                <a:gd name="connsiteX47" fmla="*/ 678727 w 1156922"/>
                <a:gd name="connsiteY47" fmla="*/ 1632143 h 1745449"/>
                <a:gd name="connsiteX48" fmla="*/ 520249 w 1156922"/>
                <a:gd name="connsiteY48" fmla="*/ 1745209 h 1745449"/>
                <a:gd name="connsiteX49" fmla="*/ 352811 w 1156922"/>
                <a:gd name="connsiteY49" fmla="*/ 1592106 h 1745449"/>
                <a:gd name="connsiteX50" fmla="*/ 237021 w 1156922"/>
                <a:gd name="connsiteY50" fmla="*/ 1443452 h 1745449"/>
                <a:gd name="connsiteX51" fmla="*/ 89886 w 1156922"/>
                <a:gd name="connsiteY51" fmla="*/ 1375108 h 1745449"/>
                <a:gd name="connsiteX52" fmla="*/ 108647 w 1156922"/>
                <a:gd name="connsiteY52" fmla="*/ 1241829 h 1745449"/>
                <a:gd name="connsiteX53" fmla="*/ 291673 w 1156922"/>
                <a:gd name="connsiteY53" fmla="*/ 1125156 h 1745449"/>
                <a:gd name="connsiteX54" fmla="*/ 511418 w 1156922"/>
                <a:gd name="connsiteY54" fmla="*/ 1034051 h 1745449"/>
                <a:gd name="connsiteX55" fmla="*/ 509329 w 1156922"/>
                <a:gd name="connsiteY55" fmla="*/ 1041153 h 1745449"/>
                <a:gd name="connsiteX56" fmla="*/ 312770 w 1156922"/>
                <a:gd name="connsiteY56" fmla="*/ 1128897 h 1745449"/>
                <a:gd name="connsiteX57" fmla="*/ 174232 w 1156922"/>
                <a:gd name="connsiteY57" fmla="*/ 1014840 h 1745449"/>
                <a:gd name="connsiteX58" fmla="*/ 168398 w 1156922"/>
                <a:gd name="connsiteY58" fmla="*/ 1012696 h 1745449"/>
                <a:gd name="connsiteX59" fmla="*/ 291719 w 1156922"/>
                <a:gd name="connsiteY59" fmla="*/ 1123484 h 1745449"/>
                <a:gd name="connsiteX60" fmla="*/ 66889 w 1156922"/>
                <a:gd name="connsiteY60" fmla="*/ 1138943 h 1745449"/>
                <a:gd name="connsiteX61" fmla="*/ 30645 w 1156922"/>
                <a:gd name="connsiteY61" fmla="*/ 911953 h 1745449"/>
                <a:gd name="connsiteX62" fmla="*/ 70504 w 1156922"/>
                <a:gd name="connsiteY62" fmla="*/ 882569 h 1745449"/>
                <a:gd name="connsiteX63" fmla="*/ 63242 w 1156922"/>
                <a:gd name="connsiteY63" fmla="*/ 875989 h 1745449"/>
                <a:gd name="connsiteX64" fmla="*/ 66610 w 1156922"/>
                <a:gd name="connsiteY64" fmla="*/ 872273 h 1745449"/>
                <a:gd name="connsiteX65" fmla="*/ 68771 w 1156922"/>
                <a:gd name="connsiteY65" fmla="*/ 666836 h 1745449"/>
                <a:gd name="connsiteX66" fmla="*/ 107513 w 1156922"/>
                <a:gd name="connsiteY66" fmla="*/ 638275 h 1745449"/>
                <a:gd name="connsiteX67" fmla="*/ 130050 w 1156922"/>
                <a:gd name="connsiteY67" fmla="*/ 394472 h 1745449"/>
                <a:gd name="connsiteX68" fmla="*/ 313262 w 1156922"/>
                <a:gd name="connsiteY68" fmla="*/ 359290 h 1745449"/>
                <a:gd name="connsiteX69" fmla="*/ 307542 w 1156922"/>
                <a:gd name="connsiteY69" fmla="*/ 357014 h 1745449"/>
                <a:gd name="connsiteX70" fmla="*/ 127611 w 1156922"/>
                <a:gd name="connsiteY70" fmla="*/ 399723 h 1745449"/>
                <a:gd name="connsiteX71" fmla="*/ 93247 w 1156922"/>
                <a:gd name="connsiteY71" fmla="*/ 291518 h 1745449"/>
                <a:gd name="connsiteX72" fmla="*/ 312758 w 1156922"/>
                <a:gd name="connsiteY72" fmla="*/ 72008 h 1745449"/>
                <a:gd name="connsiteX73" fmla="*/ 381090 w 1156922"/>
                <a:gd name="connsiteY73" fmla="*/ 83948 h 1745449"/>
                <a:gd name="connsiteX74" fmla="*/ 520248 w 1156922"/>
                <a:gd name="connsiteY74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990919 w 1156922"/>
                <a:gd name="connsiteY38" fmla="*/ 1315531 h 1745449"/>
                <a:gd name="connsiteX39" fmla="*/ 906806 w 1156922"/>
                <a:gd name="connsiteY39" fmla="*/ 1473506 h 1745449"/>
                <a:gd name="connsiteX40" fmla="*/ 913405 w 1156922"/>
                <a:gd name="connsiteY40" fmla="*/ 1461368 h 1745449"/>
                <a:gd name="connsiteX41" fmla="*/ 753227 w 1156922"/>
                <a:gd name="connsiteY41" fmla="*/ 1371458 h 1745449"/>
                <a:gd name="connsiteX42" fmla="*/ 756737 w 1156922"/>
                <a:gd name="connsiteY42" fmla="*/ 1369309 h 1745449"/>
                <a:gd name="connsiteX43" fmla="*/ 911871 w 1156922"/>
                <a:gd name="connsiteY43" fmla="*/ 1465876 h 1745449"/>
                <a:gd name="connsiteX44" fmla="*/ 761269 w 1156922"/>
                <a:gd name="connsiteY44" fmla="*/ 1628054 h 1745449"/>
                <a:gd name="connsiteX45" fmla="*/ 558182 w 1156922"/>
                <a:gd name="connsiteY45" fmla="*/ 1552195 h 1745449"/>
                <a:gd name="connsiteX46" fmla="*/ 554944 w 1156922"/>
                <a:gd name="connsiteY46" fmla="*/ 1544331 h 1745449"/>
                <a:gd name="connsiteX47" fmla="*/ 678727 w 1156922"/>
                <a:gd name="connsiteY47" fmla="*/ 1632143 h 1745449"/>
                <a:gd name="connsiteX48" fmla="*/ 520249 w 1156922"/>
                <a:gd name="connsiteY48" fmla="*/ 1745209 h 1745449"/>
                <a:gd name="connsiteX49" fmla="*/ 352811 w 1156922"/>
                <a:gd name="connsiteY49" fmla="*/ 1592106 h 1745449"/>
                <a:gd name="connsiteX50" fmla="*/ 237021 w 1156922"/>
                <a:gd name="connsiteY50" fmla="*/ 1443452 h 1745449"/>
                <a:gd name="connsiteX51" fmla="*/ 89886 w 1156922"/>
                <a:gd name="connsiteY51" fmla="*/ 1375108 h 1745449"/>
                <a:gd name="connsiteX52" fmla="*/ 108647 w 1156922"/>
                <a:gd name="connsiteY52" fmla="*/ 1241829 h 1745449"/>
                <a:gd name="connsiteX53" fmla="*/ 291673 w 1156922"/>
                <a:gd name="connsiteY53" fmla="*/ 1125156 h 1745449"/>
                <a:gd name="connsiteX54" fmla="*/ 511418 w 1156922"/>
                <a:gd name="connsiteY54" fmla="*/ 1034051 h 1745449"/>
                <a:gd name="connsiteX55" fmla="*/ 509329 w 1156922"/>
                <a:gd name="connsiteY55" fmla="*/ 1041153 h 1745449"/>
                <a:gd name="connsiteX56" fmla="*/ 312770 w 1156922"/>
                <a:gd name="connsiteY56" fmla="*/ 1128897 h 1745449"/>
                <a:gd name="connsiteX57" fmla="*/ 174232 w 1156922"/>
                <a:gd name="connsiteY57" fmla="*/ 1014840 h 1745449"/>
                <a:gd name="connsiteX58" fmla="*/ 168398 w 1156922"/>
                <a:gd name="connsiteY58" fmla="*/ 1012696 h 1745449"/>
                <a:gd name="connsiteX59" fmla="*/ 291719 w 1156922"/>
                <a:gd name="connsiteY59" fmla="*/ 1123484 h 1745449"/>
                <a:gd name="connsiteX60" fmla="*/ 66889 w 1156922"/>
                <a:gd name="connsiteY60" fmla="*/ 1138943 h 1745449"/>
                <a:gd name="connsiteX61" fmla="*/ 30645 w 1156922"/>
                <a:gd name="connsiteY61" fmla="*/ 911953 h 1745449"/>
                <a:gd name="connsiteX62" fmla="*/ 70504 w 1156922"/>
                <a:gd name="connsiteY62" fmla="*/ 882569 h 1745449"/>
                <a:gd name="connsiteX63" fmla="*/ 63242 w 1156922"/>
                <a:gd name="connsiteY63" fmla="*/ 875989 h 1745449"/>
                <a:gd name="connsiteX64" fmla="*/ 66610 w 1156922"/>
                <a:gd name="connsiteY64" fmla="*/ 872273 h 1745449"/>
                <a:gd name="connsiteX65" fmla="*/ 68771 w 1156922"/>
                <a:gd name="connsiteY65" fmla="*/ 666836 h 1745449"/>
                <a:gd name="connsiteX66" fmla="*/ 107513 w 1156922"/>
                <a:gd name="connsiteY66" fmla="*/ 638275 h 1745449"/>
                <a:gd name="connsiteX67" fmla="*/ 130050 w 1156922"/>
                <a:gd name="connsiteY67" fmla="*/ 394472 h 1745449"/>
                <a:gd name="connsiteX68" fmla="*/ 313262 w 1156922"/>
                <a:gd name="connsiteY68" fmla="*/ 359290 h 1745449"/>
                <a:gd name="connsiteX69" fmla="*/ 307542 w 1156922"/>
                <a:gd name="connsiteY69" fmla="*/ 357014 h 1745449"/>
                <a:gd name="connsiteX70" fmla="*/ 127611 w 1156922"/>
                <a:gd name="connsiteY70" fmla="*/ 399723 h 1745449"/>
                <a:gd name="connsiteX71" fmla="*/ 93247 w 1156922"/>
                <a:gd name="connsiteY71" fmla="*/ 291518 h 1745449"/>
                <a:gd name="connsiteX72" fmla="*/ 312758 w 1156922"/>
                <a:gd name="connsiteY72" fmla="*/ 72008 h 1745449"/>
                <a:gd name="connsiteX73" fmla="*/ 381090 w 1156922"/>
                <a:gd name="connsiteY73" fmla="*/ 83948 h 1745449"/>
                <a:gd name="connsiteX74" fmla="*/ 520248 w 1156922"/>
                <a:gd name="connsiteY74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990919 w 1156922"/>
                <a:gd name="connsiteY38" fmla="*/ 1315531 h 1745449"/>
                <a:gd name="connsiteX39" fmla="*/ 906806 w 1156922"/>
                <a:gd name="connsiteY39" fmla="*/ 1473506 h 1745449"/>
                <a:gd name="connsiteX40" fmla="*/ 913405 w 1156922"/>
                <a:gd name="connsiteY40" fmla="*/ 1461368 h 1745449"/>
                <a:gd name="connsiteX41" fmla="*/ 753227 w 1156922"/>
                <a:gd name="connsiteY41" fmla="*/ 1371458 h 1745449"/>
                <a:gd name="connsiteX42" fmla="*/ 756737 w 1156922"/>
                <a:gd name="connsiteY42" fmla="*/ 1369309 h 1745449"/>
                <a:gd name="connsiteX43" fmla="*/ 911871 w 1156922"/>
                <a:gd name="connsiteY43" fmla="*/ 1465876 h 1745449"/>
                <a:gd name="connsiteX44" fmla="*/ 761269 w 1156922"/>
                <a:gd name="connsiteY44" fmla="*/ 1628054 h 1745449"/>
                <a:gd name="connsiteX45" fmla="*/ 558182 w 1156922"/>
                <a:gd name="connsiteY45" fmla="*/ 1552195 h 1745449"/>
                <a:gd name="connsiteX46" fmla="*/ 554944 w 1156922"/>
                <a:gd name="connsiteY46" fmla="*/ 1544331 h 1745449"/>
                <a:gd name="connsiteX47" fmla="*/ 678727 w 1156922"/>
                <a:gd name="connsiteY47" fmla="*/ 1632143 h 1745449"/>
                <a:gd name="connsiteX48" fmla="*/ 520249 w 1156922"/>
                <a:gd name="connsiteY48" fmla="*/ 1745209 h 1745449"/>
                <a:gd name="connsiteX49" fmla="*/ 352811 w 1156922"/>
                <a:gd name="connsiteY49" fmla="*/ 1592106 h 1745449"/>
                <a:gd name="connsiteX50" fmla="*/ 237021 w 1156922"/>
                <a:gd name="connsiteY50" fmla="*/ 1443452 h 1745449"/>
                <a:gd name="connsiteX51" fmla="*/ 89886 w 1156922"/>
                <a:gd name="connsiteY51" fmla="*/ 1375108 h 1745449"/>
                <a:gd name="connsiteX52" fmla="*/ 108647 w 1156922"/>
                <a:gd name="connsiteY52" fmla="*/ 1241829 h 1745449"/>
                <a:gd name="connsiteX53" fmla="*/ 291673 w 1156922"/>
                <a:gd name="connsiteY53" fmla="*/ 1125156 h 1745449"/>
                <a:gd name="connsiteX54" fmla="*/ 511418 w 1156922"/>
                <a:gd name="connsiteY54" fmla="*/ 1034051 h 1745449"/>
                <a:gd name="connsiteX55" fmla="*/ 509329 w 1156922"/>
                <a:gd name="connsiteY55" fmla="*/ 1041153 h 1745449"/>
                <a:gd name="connsiteX56" fmla="*/ 312770 w 1156922"/>
                <a:gd name="connsiteY56" fmla="*/ 1128897 h 1745449"/>
                <a:gd name="connsiteX57" fmla="*/ 174232 w 1156922"/>
                <a:gd name="connsiteY57" fmla="*/ 1014840 h 1745449"/>
                <a:gd name="connsiteX58" fmla="*/ 168398 w 1156922"/>
                <a:gd name="connsiteY58" fmla="*/ 1012696 h 1745449"/>
                <a:gd name="connsiteX59" fmla="*/ 291719 w 1156922"/>
                <a:gd name="connsiteY59" fmla="*/ 1123484 h 1745449"/>
                <a:gd name="connsiteX60" fmla="*/ 66889 w 1156922"/>
                <a:gd name="connsiteY60" fmla="*/ 1138943 h 1745449"/>
                <a:gd name="connsiteX61" fmla="*/ 30645 w 1156922"/>
                <a:gd name="connsiteY61" fmla="*/ 911953 h 1745449"/>
                <a:gd name="connsiteX62" fmla="*/ 70504 w 1156922"/>
                <a:gd name="connsiteY62" fmla="*/ 882569 h 1745449"/>
                <a:gd name="connsiteX63" fmla="*/ 63242 w 1156922"/>
                <a:gd name="connsiteY63" fmla="*/ 875989 h 1745449"/>
                <a:gd name="connsiteX64" fmla="*/ 66610 w 1156922"/>
                <a:gd name="connsiteY64" fmla="*/ 872273 h 1745449"/>
                <a:gd name="connsiteX65" fmla="*/ 68771 w 1156922"/>
                <a:gd name="connsiteY65" fmla="*/ 666836 h 1745449"/>
                <a:gd name="connsiteX66" fmla="*/ 107513 w 1156922"/>
                <a:gd name="connsiteY66" fmla="*/ 638275 h 1745449"/>
                <a:gd name="connsiteX67" fmla="*/ 130050 w 1156922"/>
                <a:gd name="connsiteY67" fmla="*/ 394472 h 1745449"/>
                <a:gd name="connsiteX68" fmla="*/ 313262 w 1156922"/>
                <a:gd name="connsiteY68" fmla="*/ 359290 h 1745449"/>
                <a:gd name="connsiteX69" fmla="*/ 307542 w 1156922"/>
                <a:gd name="connsiteY69" fmla="*/ 357014 h 1745449"/>
                <a:gd name="connsiteX70" fmla="*/ 127611 w 1156922"/>
                <a:gd name="connsiteY70" fmla="*/ 399723 h 1745449"/>
                <a:gd name="connsiteX71" fmla="*/ 93247 w 1156922"/>
                <a:gd name="connsiteY71" fmla="*/ 291518 h 1745449"/>
                <a:gd name="connsiteX72" fmla="*/ 312758 w 1156922"/>
                <a:gd name="connsiteY72" fmla="*/ 72008 h 1745449"/>
                <a:gd name="connsiteX73" fmla="*/ 381090 w 1156922"/>
                <a:gd name="connsiteY73" fmla="*/ 83948 h 1745449"/>
                <a:gd name="connsiteX74" fmla="*/ 520248 w 1156922"/>
                <a:gd name="connsiteY74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990919 w 1156922"/>
                <a:gd name="connsiteY38" fmla="*/ 1315531 h 1745449"/>
                <a:gd name="connsiteX39" fmla="*/ 906806 w 1156922"/>
                <a:gd name="connsiteY39" fmla="*/ 1473506 h 1745449"/>
                <a:gd name="connsiteX40" fmla="*/ 913405 w 1156922"/>
                <a:gd name="connsiteY40" fmla="*/ 1461368 h 1745449"/>
                <a:gd name="connsiteX41" fmla="*/ 753227 w 1156922"/>
                <a:gd name="connsiteY41" fmla="*/ 1371458 h 1745449"/>
                <a:gd name="connsiteX42" fmla="*/ 756737 w 1156922"/>
                <a:gd name="connsiteY42" fmla="*/ 1369309 h 1745449"/>
                <a:gd name="connsiteX43" fmla="*/ 911871 w 1156922"/>
                <a:gd name="connsiteY43" fmla="*/ 1465876 h 1745449"/>
                <a:gd name="connsiteX44" fmla="*/ 761269 w 1156922"/>
                <a:gd name="connsiteY44" fmla="*/ 1628054 h 1745449"/>
                <a:gd name="connsiteX45" fmla="*/ 558182 w 1156922"/>
                <a:gd name="connsiteY45" fmla="*/ 1552195 h 1745449"/>
                <a:gd name="connsiteX46" fmla="*/ 554944 w 1156922"/>
                <a:gd name="connsiteY46" fmla="*/ 1544331 h 1745449"/>
                <a:gd name="connsiteX47" fmla="*/ 678727 w 1156922"/>
                <a:gd name="connsiteY47" fmla="*/ 1632143 h 1745449"/>
                <a:gd name="connsiteX48" fmla="*/ 520249 w 1156922"/>
                <a:gd name="connsiteY48" fmla="*/ 1745209 h 1745449"/>
                <a:gd name="connsiteX49" fmla="*/ 352811 w 1156922"/>
                <a:gd name="connsiteY49" fmla="*/ 1592106 h 1745449"/>
                <a:gd name="connsiteX50" fmla="*/ 237021 w 1156922"/>
                <a:gd name="connsiteY50" fmla="*/ 1443452 h 1745449"/>
                <a:gd name="connsiteX51" fmla="*/ 89886 w 1156922"/>
                <a:gd name="connsiteY51" fmla="*/ 1375108 h 1745449"/>
                <a:gd name="connsiteX52" fmla="*/ 108647 w 1156922"/>
                <a:gd name="connsiteY52" fmla="*/ 1241829 h 1745449"/>
                <a:gd name="connsiteX53" fmla="*/ 291673 w 1156922"/>
                <a:gd name="connsiteY53" fmla="*/ 1125156 h 1745449"/>
                <a:gd name="connsiteX54" fmla="*/ 511418 w 1156922"/>
                <a:gd name="connsiteY54" fmla="*/ 1034051 h 1745449"/>
                <a:gd name="connsiteX55" fmla="*/ 509329 w 1156922"/>
                <a:gd name="connsiteY55" fmla="*/ 1041153 h 1745449"/>
                <a:gd name="connsiteX56" fmla="*/ 312770 w 1156922"/>
                <a:gd name="connsiteY56" fmla="*/ 1128897 h 1745449"/>
                <a:gd name="connsiteX57" fmla="*/ 168398 w 1156922"/>
                <a:gd name="connsiteY57" fmla="*/ 1012696 h 1745449"/>
                <a:gd name="connsiteX58" fmla="*/ 291719 w 1156922"/>
                <a:gd name="connsiteY58" fmla="*/ 1123484 h 1745449"/>
                <a:gd name="connsiteX59" fmla="*/ 66889 w 1156922"/>
                <a:gd name="connsiteY59" fmla="*/ 1138943 h 1745449"/>
                <a:gd name="connsiteX60" fmla="*/ 30645 w 1156922"/>
                <a:gd name="connsiteY60" fmla="*/ 911953 h 1745449"/>
                <a:gd name="connsiteX61" fmla="*/ 70504 w 1156922"/>
                <a:gd name="connsiteY61" fmla="*/ 882569 h 1745449"/>
                <a:gd name="connsiteX62" fmla="*/ 63242 w 1156922"/>
                <a:gd name="connsiteY62" fmla="*/ 875989 h 1745449"/>
                <a:gd name="connsiteX63" fmla="*/ 66610 w 1156922"/>
                <a:gd name="connsiteY63" fmla="*/ 872273 h 1745449"/>
                <a:gd name="connsiteX64" fmla="*/ 68771 w 1156922"/>
                <a:gd name="connsiteY64" fmla="*/ 666836 h 1745449"/>
                <a:gd name="connsiteX65" fmla="*/ 107513 w 1156922"/>
                <a:gd name="connsiteY65" fmla="*/ 638275 h 1745449"/>
                <a:gd name="connsiteX66" fmla="*/ 130050 w 1156922"/>
                <a:gd name="connsiteY66" fmla="*/ 394472 h 1745449"/>
                <a:gd name="connsiteX67" fmla="*/ 313262 w 1156922"/>
                <a:gd name="connsiteY67" fmla="*/ 359290 h 1745449"/>
                <a:gd name="connsiteX68" fmla="*/ 307542 w 1156922"/>
                <a:gd name="connsiteY68" fmla="*/ 357014 h 1745449"/>
                <a:gd name="connsiteX69" fmla="*/ 127611 w 1156922"/>
                <a:gd name="connsiteY69" fmla="*/ 399723 h 1745449"/>
                <a:gd name="connsiteX70" fmla="*/ 93247 w 1156922"/>
                <a:gd name="connsiteY70" fmla="*/ 291518 h 1745449"/>
                <a:gd name="connsiteX71" fmla="*/ 312758 w 1156922"/>
                <a:gd name="connsiteY71" fmla="*/ 72008 h 1745449"/>
                <a:gd name="connsiteX72" fmla="*/ 381090 w 1156922"/>
                <a:gd name="connsiteY72" fmla="*/ 83948 h 1745449"/>
                <a:gd name="connsiteX73" fmla="*/ 520248 w 1156922"/>
                <a:gd name="connsiteY73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990919 w 1156922"/>
                <a:gd name="connsiteY38" fmla="*/ 1315531 h 1745449"/>
                <a:gd name="connsiteX39" fmla="*/ 906806 w 1156922"/>
                <a:gd name="connsiteY39" fmla="*/ 1473506 h 1745449"/>
                <a:gd name="connsiteX40" fmla="*/ 913405 w 1156922"/>
                <a:gd name="connsiteY40" fmla="*/ 1461368 h 1745449"/>
                <a:gd name="connsiteX41" fmla="*/ 753227 w 1156922"/>
                <a:gd name="connsiteY41" fmla="*/ 1371458 h 1745449"/>
                <a:gd name="connsiteX42" fmla="*/ 756737 w 1156922"/>
                <a:gd name="connsiteY42" fmla="*/ 1369309 h 1745449"/>
                <a:gd name="connsiteX43" fmla="*/ 911871 w 1156922"/>
                <a:gd name="connsiteY43" fmla="*/ 1465876 h 1745449"/>
                <a:gd name="connsiteX44" fmla="*/ 761269 w 1156922"/>
                <a:gd name="connsiteY44" fmla="*/ 1628054 h 1745449"/>
                <a:gd name="connsiteX45" fmla="*/ 558182 w 1156922"/>
                <a:gd name="connsiteY45" fmla="*/ 1552195 h 1745449"/>
                <a:gd name="connsiteX46" fmla="*/ 554944 w 1156922"/>
                <a:gd name="connsiteY46" fmla="*/ 1544331 h 1745449"/>
                <a:gd name="connsiteX47" fmla="*/ 678727 w 1156922"/>
                <a:gd name="connsiteY47" fmla="*/ 1632143 h 1745449"/>
                <a:gd name="connsiteX48" fmla="*/ 520249 w 1156922"/>
                <a:gd name="connsiteY48" fmla="*/ 1745209 h 1745449"/>
                <a:gd name="connsiteX49" fmla="*/ 352811 w 1156922"/>
                <a:gd name="connsiteY49" fmla="*/ 1592106 h 1745449"/>
                <a:gd name="connsiteX50" fmla="*/ 237021 w 1156922"/>
                <a:gd name="connsiteY50" fmla="*/ 1443452 h 1745449"/>
                <a:gd name="connsiteX51" fmla="*/ 89886 w 1156922"/>
                <a:gd name="connsiteY51" fmla="*/ 1375108 h 1745449"/>
                <a:gd name="connsiteX52" fmla="*/ 108647 w 1156922"/>
                <a:gd name="connsiteY52" fmla="*/ 1241829 h 1745449"/>
                <a:gd name="connsiteX53" fmla="*/ 291673 w 1156922"/>
                <a:gd name="connsiteY53" fmla="*/ 1125156 h 1745449"/>
                <a:gd name="connsiteX54" fmla="*/ 511418 w 1156922"/>
                <a:gd name="connsiteY54" fmla="*/ 1034051 h 1745449"/>
                <a:gd name="connsiteX55" fmla="*/ 509329 w 1156922"/>
                <a:gd name="connsiteY55" fmla="*/ 1041153 h 1745449"/>
                <a:gd name="connsiteX56" fmla="*/ 312770 w 1156922"/>
                <a:gd name="connsiteY56" fmla="*/ 1128897 h 1745449"/>
                <a:gd name="connsiteX57" fmla="*/ 125805 w 1156922"/>
                <a:gd name="connsiteY57" fmla="*/ 1047298 h 1745449"/>
                <a:gd name="connsiteX58" fmla="*/ 291719 w 1156922"/>
                <a:gd name="connsiteY58" fmla="*/ 1123484 h 1745449"/>
                <a:gd name="connsiteX59" fmla="*/ 66889 w 1156922"/>
                <a:gd name="connsiteY59" fmla="*/ 1138943 h 1745449"/>
                <a:gd name="connsiteX60" fmla="*/ 30645 w 1156922"/>
                <a:gd name="connsiteY60" fmla="*/ 911953 h 1745449"/>
                <a:gd name="connsiteX61" fmla="*/ 70504 w 1156922"/>
                <a:gd name="connsiteY61" fmla="*/ 882569 h 1745449"/>
                <a:gd name="connsiteX62" fmla="*/ 63242 w 1156922"/>
                <a:gd name="connsiteY62" fmla="*/ 875989 h 1745449"/>
                <a:gd name="connsiteX63" fmla="*/ 66610 w 1156922"/>
                <a:gd name="connsiteY63" fmla="*/ 872273 h 1745449"/>
                <a:gd name="connsiteX64" fmla="*/ 68771 w 1156922"/>
                <a:gd name="connsiteY64" fmla="*/ 666836 h 1745449"/>
                <a:gd name="connsiteX65" fmla="*/ 107513 w 1156922"/>
                <a:gd name="connsiteY65" fmla="*/ 638275 h 1745449"/>
                <a:gd name="connsiteX66" fmla="*/ 130050 w 1156922"/>
                <a:gd name="connsiteY66" fmla="*/ 394472 h 1745449"/>
                <a:gd name="connsiteX67" fmla="*/ 313262 w 1156922"/>
                <a:gd name="connsiteY67" fmla="*/ 359290 h 1745449"/>
                <a:gd name="connsiteX68" fmla="*/ 307542 w 1156922"/>
                <a:gd name="connsiteY68" fmla="*/ 357014 h 1745449"/>
                <a:gd name="connsiteX69" fmla="*/ 127611 w 1156922"/>
                <a:gd name="connsiteY69" fmla="*/ 399723 h 1745449"/>
                <a:gd name="connsiteX70" fmla="*/ 93247 w 1156922"/>
                <a:gd name="connsiteY70" fmla="*/ 291518 h 1745449"/>
                <a:gd name="connsiteX71" fmla="*/ 312758 w 1156922"/>
                <a:gd name="connsiteY71" fmla="*/ 72008 h 1745449"/>
                <a:gd name="connsiteX72" fmla="*/ 381090 w 1156922"/>
                <a:gd name="connsiteY72" fmla="*/ 83948 h 1745449"/>
                <a:gd name="connsiteX73" fmla="*/ 520248 w 1156922"/>
                <a:gd name="connsiteY73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990919 w 1156922"/>
                <a:gd name="connsiteY38" fmla="*/ 1315531 h 1745449"/>
                <a:gd name="connsiteX39" fmla="*/ 906806 w 1156922"/>
                <a:gd name="connsiteY39" fmla="*/ 1473506 h 1745449"/>
                <a:gd name="connsiteX40" fmla="*/ 913405 w 1156922"/>
                <a:gd name="connsiteY40" fmla="*/ 1461368 h 1745449"/>
                <a:gd name="connsiteX41" fmla="*/ 753227 w 1156922"/>
                <a:gd name="connsiteY41" fmla="*/ 1371458 h 1745449"/>
                <a:gd name="connsiteX42" fmla="*/ 756737 w 1156922"/>
                <a:gd name="connsiteY42" fmla="*/ 1369309 h 1745449"/>
                <a:gd name="connsiteX43" fmla="*/ 911871 w 1156922"/>
                <a:gd name="connsiteY43" fmla="*/ 1465876 h 1745449"/>
                <a:gd name="connsiteX44" fmla="*/ 761269 w 1156922"/>
                <a:gd name="connsiteY44" fmla="*/ 1628054 h 1745449"/>
                <a:gd name="connsiteX45" fmla="*/ 558182 w 1156922"/>
                <a:gd name="connsiteY45" fmla="*/ 1552195 h 1745449"/>
                <a:gd name="connsiteX46" fmla="*/ 554944 w 1156922"/>
                <a:gd name="connsiteY46" fmla="*/ 1544331 h 1745449"/>
                <a:gd name="connsiteX47" fmla="*/ 678727 w 1156922"/>
                <a:gd name="connsiteY47" fmla="*/ 1632143 h 1745449"/>
                <a:gd name="connsiteX48" fmla="*/ 520249 w 1156922"/>
                <a:gd name="connsiteY48" fmla="*/ 1745209 h 1745449"/>
                <a:gd name="connsiteX49" fmla="*/ 352811 w 1156922"/>
                <a:gd name="connsiteY49" fmla="*/ 1592106 h 1745449"/>
                <a:gd name="connsiteX50" fmla="*/ 237021 w 1156922"/>
                <a:gd name="connsiteY50" fmla="*/ 1443452 h 1745449"/>
                <a:gd name="connsiteX51" fmla="*/ 89886 w 1156922"/>
                <a:gd name="connsiteY51" fmla="*/ 1375108 h 1745449"/>
                <a:gd name="connsiteX52" fmla="*/ 108647 w 1156922"/>
                <a:gd name="connsiteY52" fmla="*/ 1241829 h 1745449"/>
                <a:gd name="connsiteX53" fmla="*/ 291673 w 1156922"/>
                <a:gd name="connsiteY53" fmla="*/ 1125156 h 1745449"/>
                <a:gd name="connsiteX54" fmla="*/ 511418 w 1156922"/>
                <a:gd name="connsiteY54" fmla="*/ 1034051 h 1745449"/>
                <a:gd name="connsiteX55" fmla="*/ 509329 w 1156922"/>
                <a:gd name="connsiteY55" fmla="*/ 1041153 h 1745449"/>
                <a:gd name="connsiteX56" fmla="*/ 312770 w 1156922"/>
                <a:gd name="connsiteY56" fmla="*/ 1128897 h 1745449"/>
                <a:gd name="connsiteX57" fmla="*/ 157192 w 1156922"/>
                <a:gd name="connsiteY57" fmla="*/ 971611 h 1745449"/>
                <a:gd name="connsiteX58" fmla="*/ 291719 w 1156922"/>
                <a:gd name="connsiteY58" fmla="*/ 1123484 h 1745449"/>
                <a:gd name="connsiteX59" fmla="*/ 66889 w 1156922"/>
                <a:gd name="connsiteY59" fmla="*/ 1138943 h 1745449"/>
                <a:gd name="connsiteX60" fmla="*/ 30645 w 1156922"/>
                <a:gd name="connsiteY60" fmla="*/ 911953 h 1745449"/>
                <a:gd name="connsiteX61" fmla="*/ 70504 w 1156922"/>
                <a:gd name="connsiteY61" fmla="*/ 882569 h 1745449"/>
                <a:gd name="connsiteX62" fmla="*/ 63242 w 1156922"/>
                <a:gd name="connsiteY62" fmla="*/ 875989 h 1745449"/>
                <a:gd name="connsiteX63" fmla="*/ 66610 w 1156922"/>
                <a:gd name="connsiteY63" fmla="*/ 872273 h 1745449"/>
                <a:gd name="connsiteX64" fmla="*/ 68771 w 1156922"/>
                <a:gd name="connsiteY64" fmla="*/ 666836 h 1745449"/>
                <a:gd name="connsiteX65" fmla="*/ 107513 w 1156922"/>
                <a:gd name="connsiteY65" fmla="*/ 638275 h 1745449"/>
                <a:gd name="connsiteX66" fmla="*/ 130050 w 1156922"/>
                <a:gd name="connsiteY66" fmla="*/ 394472 h 1745449"/>
                <a:gd name="connsiteX67" fmla="*/ 313262 w 1156922"/>
                <a:gd name="connsiteY67" fmla="*/ 359290 h 1745449"/>
                <a:gd name="connsiteX68" fmla="*/ 307542 w 1156922"/>
                <a:gd name="connsiteY68" fmla="*/ 357014 h 1745449"/>
                <a:gd name="connsiteX69" fmla="*/ 127611 w 1156922"/>
                <a:gd name="connsiteY69" fmla="*/ 399723 h 1745449"/>
                <a:gd name="connsiteX70" fmla="*/ 93247 w 1156922"/>
                <a:gd name="connsiteY70" fmla="*/ 291518 h 1745449"/>
                <a:gd name="connsiteX71" fmla="*/ 312758 w 1156922"/>
                <a:gd name="connsiteY71" fmla="*/ 72008 h 1745449"/>
                <a:gd name="connsiteX72" fmla="*/ 381090 w 1156922"/>
                <a:gd name="connsiteY72" fmla="*/ 83948 h 1745449"/>
                <a:gd name="connsiteX73" fmla="*/ 520248 w 1156922"/>
                <a:gd name="connsiteY73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990919 w 1156922"/>
                <a:gd name="connsiteY38" fmla="*/ 1315531 h 1745449"/>
                <a:gd name="connsiteX39" fmla="*/ 906806 w 1156922"/>
                <a:gd name="connsiteY39" fmla="*/ 1473506 h 1745449"/>
                <a:gd name="connsiteX40" fmla="*/ 913405 w 1156922"/>
                <a:gd name="connsiteY40" fmla="*/ 1461368 h 1745449"/>
                <a:gd name="connsiteX41" fmla="*/ 753227 w 1156922"/>
                <a:gd name="connsiteY41" fmla="*/ 1371458 h 1745449"/>
                <a:gd name="connsiteX42" fmla="*/ 756737 w 1156922"/>
                <a:gd name="connsiteY42" fmla="*/ 1369309 h 1745449"/>
                <a:gd name="connsiteX43" fmla="*/ 911871 w 1156922"/>
                <a:gd name="connsiteY43" fmla="*/ 1465876 h 1745449"/>
                <a:gd name="connsiteX44" fmla="*/ 761269 w 1156922"/>
                <a:gd name="connsiteY44" fmla="*/ 1628054 h 1745449"/>
                <a:gd name="connsiteX45" fmla="*/ 558182 w 1156922"/>
                <a:gd name="connsiteY45" fmla="*/ 1552195 h 1745449"/>
                <a:gd name="connsiteX46" fmla="*/ 554944 w 1156922"/>
                <a:gd name="connsiteY46" fmla="*/ 1544331 h 1745449"/>
                <a:gd name="connsiteX47" fmla="*/ 678727 w 1156922"/>
                <a:gd name="connsiteY47" fmla="*/ 1632143 h 1745449"/>
                <a:gd name="connsiteX48" fmla="*/ 520249 w 1156922"/>
                <a:gd name="connsiteY48" fmla="*/ 1745209 h 1745449"/>
                <a:gd name="connsiteX49" fmla="*/ 352811 w 1156922"/>
                <a:gd name="connsiteY49" fmla="*/ 1592106 h 1745449"/>
                <a:gd name="connsiteX50" fmla="*/ 237021 w 1156922"/>
                <a:gd name="connsiteY50" fmla="*/ 1443452 h 1745449"/>
                <a:gd name="connsiteX51" fmla="*/ 89886 w 1156922"/>
                <a:gd name="connsiteY51" fmla="*/ 1375108 h 1745449"/>
                <a:gd name="connsiteX52" fmla="*/ 108647 w 1156922"/>
                <a:gd name="connsiteY52" fmla="*/ 1241829 h 1745449"/>
                <a:gd name="connsiteX53" fmla="*/ 291673 w 1156922"/>
                <a:gd name="connsiteY53" fmla="*/ 1125156 h 1745449"/>
                <a:gd name="connsiteX54" fmla="*/ 511418 w 1156922"/>
                <a:gd name="connsiteY54" fmla="*/ 1034051 h 1745449"/>
                <a:gd name="connsiteX55" fmla="*/ 509329 w 1156922"/>
                <a:gd name="connsiteY55" fmla="*/ 1041153 h 1745449"/>
                <a:gd name="connsiteX56" fmla="*/ 312770 w 1156922"/>
                <a:gd name="connsiteY56" fmla="*/ 1128897 h 1745449"/>
                <a:gd name="connsiteX57" fmla="*/ 157192 w 1156922"/>
                <a:gd name="connsiteY57" fmla="*/ 971611 h 1745449"/>
                <a:gd name="connsiteX58" fmla="*/ 291719 w 1156922"/>
                <a:gd name="connsiteY58" fmla="*/ 1123484 h 1745449"/>
                <a:gd name="connsiteX59" fmla="*/ 66889 w 1156922"/>
                <a:gd name="connsiteY59" fmla="*/ 1138943 h 1745449"/>
                <a:gd name="connsiteX60" fmla="*/ 30645 w 1156922"/>
                <a:gd name="connsiteY60" fmla="*/ 911953 h 1745449"/>
                <a:gd name="connsiteX61" fmla="*/ 70504 w 1156922"/>
                <a:gd name="connsiteY61" fmla="*/ 882569 h 1745449"/>
                <a:gd name="connsiteX62" fmla="*/ 63242 w 1156922"/>
                <a:gd name="connsiteY62" fmla="*/ 875989 h 1745449"/>
                <a:gd name="connsiteX63" fmla="*/ 66610 w 1156922"/>
                <a:gd name="connsiteY63" fmla="*/ 872273 h 1745449"/>
                <a:gd name="connsiteX64" fmla="*/ 68771 w 1156922"/>
                <a:gd name="connsiteY64" fmla="*/ 666836 h 1745449"/>
                <a:gd name="connsiteX65" fmla="*/ 107513 w 1156922"/>
                <a:gd name="connsiteY65" fmla="*/ 638275 h 1745449"/>
                <a:gd name="connsiteX66" fmla="*/ 130050 w 1156922"/>
                <a:gd name="connsiteY66" fmla="*/ 394472 h 1745449"/>
                <a:gd name="connsiteX67" fmla="*/ 313262 w 1156922"/>
                <a:gd name="connsiteY67" fmla="*/ 359290 h 1745449"/>
                <a:gd name="connsiteX68" fmla="*/ 307542 w 1156922"/>
                <a:gd name="connsiteY68" fmla="*/ 357014 h 1745449"/>
                <a:gd name="connsiteX69" fmla="*/ 127611 w 1156922"/>
                <a:gd name="connsiteY69" fmla="*/ 399723 h 1745449"/>
                <a:gd name="connsiteX70" fmla="*/ 93247 w 1156922"/>
                <a:gd name="connsiteY70" fmla="*/ 291518 h 1745449"/>
                <a:gd name="connsiteX71" fmla="*/ 312758 w 1156922"/>
                <a:gd name="connsiteY71" fmla="*/ 72008 h 1745449"/>
                <a:gd name="connsiteX72" fmla="*/ 381090 w 1156922"/>
                <a:gd name="connsiteY72" fmla="*/ 83948 h 1745449"/>
                <a:gd name="connsiteX73" fmla="*/ 520248 w 1156922"/>
                <a:gd name="connsiteY73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990919 w 1156922"/>
                <a:gd name="connsiteY38" fmla="*/ 1315531 h 1745449"/>
                <a:gd name="connsiteX39" fmla="*/ 906806 w 1156922"/>
                <a:gd name="connsiteY39" fmla="*/ 1473506 h 1745449"/>
                <a:gd name="connsiteX40" fmla="*/ 913405 w 1156922"/>
                <a:gd name="connsiteY40" fmla="*/ 1461368 h 1745449"/>
                <a:gd name="connsiteX41" fmla="*/ 753227 w 1156922"/>
                <a:gd name="connsiteY41" fmla="*/ 1371458 h 1745449"/>
                <a:gd name="connsiteX42" fmla="*/ 756737 w 1156922"/>
                <a:gd name="connsiteY42" fmla="*/ 1369309 h 1745449"/>
                <a:gd name="connsiteX43" fmla="*/ 911871 w 1156922"/>
                <a:gd name="connsiteY43" fmla="*/ 1465876 h 1745449"/>
                <a:gd name="connsiteX44" fmla="*/ 761269 w 1156922"/>
                <a:gd name="connsiteY44" fmla="*/ 1628054 h 1745449"/>
                <a:gd name="connsiteX45" fmla="*/ 558182 w 1156922"/>
                <a:gd name="connsiteY45" fmla="*/ 1552195 h 1745449"/>
                <a:gd name="connsiteX46" fmla="*/ 554944 w 1156922"/>
                <a:gd name="connsiteY46" fmla="*/ 1544331 h 1745449"/>
                <a:gd name="connsiteX47" fmla="*/ 678727 w 1156922"/>
                <a:gd name="connsiteY47" fmla="*/ 1632143 h 1745449"/>
                <a:gd name="connsiteX48" fmla="*/ 520249 w 1156922"/>
                <a:gd name="connsiteY48" fmla="*/ 1745209 h 1745449"/>
                <a:gd name="connsiteX49" fmla="*/ 352811 w 1156922"/>
                <a:gd name="connsiteY49" fmla="*/ 1592106 h 1745449"/>
                <a:gd name="connsiteX50" fmla="*/ 237021 w 1156922"/>
                <a:gd name="connsiteY50" fmla="*/ 1443452 h 1745449"/>
                <a:gd name="connsiteX51" fmla="*/ 89886 w 1156922"/>
                <a:gd name="connsiteY51" fmla="*/ 1375108 h 1745449"/>
                <a:gd name="connsiteX52" fmla="*/ 108647 w 1156922"/>
                <a:gd name="connsiteY52" fmla="*/ 1241829 h 1745449"/>
                <a:gd name="connsiteX53" fmla="*/ 291673 w 1156922"/>
                <a:gd name="connsiteY53" fmla="*/ 1125156 h 1745449"/>
                <a:gd name="connsiteX54" fmla="*/ 511418 w 1156922"/>
                <a:gd name="connsiteY54" fmla="*/ 1034051 h 1745449"/>
                <a:gd name="connsiteX55" fmla="*/ 509329 w 1156922"/>
                <a:gd name="connsiteY55" fmla="*/ 1041153 h 1745449"/>
                <a:gd name="connsiteX56" fmla="*/ 312770 w 1156922"/>
                <a:gd name="connsiteY56" fmla="*/ 1128897 h 1745449"/>
                <a:gd name="connsiteX57" fmla="*/ 185661 w 1156922"/>
                <a:gd name="connsiteY57" fmla="*/ 1025253 h 1745449"/>
                <a:gd name="connsiteX58" fmla="*/ 291719 w 1156922"/>
                <a:gd name="connsiteY58" fmla="*/ 1123484 h 1745449"/>
                <a:gd name="connsiteX59" fmla="*/ 66889 w 1156922"/>
                <a:gd name="connsiteY59" fmla="*/ 1138943 h 1745449"/>
                <a:gd name="connsiteX60" fmla="*/ 30645 w 1156922"/>
                <a:gd name="connsiteY60" fmla="*/ 911953 h 1745449"/>
                <a:gd name="connsiteX61" fmla="*/ 70504 w 1156922"/>
                <a:gd name="connsiteY61" fmla="*/ 882569 h 1745449"/>
                <a:gd name="connsiteX62" fmla="*/ 63242 w 1156922"/>
                <a:gd name="connsiteY62" fmla="*/ 875989 h 1745449"/>
                <a:gd name="connsiteX63" fmla="*/ 66610 w 1156922"/>
                <a:gd name="connsiteY63" fmla="*/ 872273 h 1745449"/>
                <a:gd name="connsiteX64" fmla="*/ 68771 w 1156922"/>
                <a:gd name="connsiteY64" fmla="*/ 666836 h 1745449"/>
                <a:gd name="connsiteX65" fmla="*/ 107513 w 1156922"/>
                <a:gd name="connsiteY65" fmla="*/ 638275 h 1745449"/>
                <a:gd name="connsiteX66" fmla="*/ 130050 w 1156922"/>
                <a:gd name="connsiteY66" fmla="*/ 394472 h 1745449"/>
                <a:gd name="connsiteX67" fmla="*/ 313262 w 1156922"/>
                <a:gd name="connsiteY67" fmla="*/ 359290 h 1745449"/>
                <a:gd name="connsiteX68" fmla="*/ 307542 w 1156922"/>
                <a:gd name="connsiteY68" fmla="*/ 357014 h 1745449"/>
                <a:gd name="connsiteX69" fmla="*/ 127611 w 1156922"/>
                <a:gd name="connsiteY69" fmla="*/ 399723 h 1745449"/>
                <a:gd name="connsiteX70" fmla="*/ 93247 w 1156922"/>
                <a:gd name="connsiteY70" fmla="*/ 291518 h 1745449"/>
                <a:gd name="connsiteX71" fmla="*/ 312758 w 1156922"/>
                <a:gd name="connsiteY71" fmla="*/ 72008 h 1745449"/>
                <a:gd name="connsiteX72" fmla="*/ 381090 w 1156922"/>
                <a:gd name="connsiteY72" fmla="*/ 83948 h 1745449"/>
                <a:gd name="connsiteX73" fmla="*/ 520248 w 1156922"/>
                <a:gd name="connsiteY73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990919 w 1156922"/>
                <a:gd name="connsiteY38" fmla="*/ 1315531 h 1745449"/>
                <a:gd name="connsiteX39" fmla="*/ 906806 w 1156922"/>
                <a:gd name="connsiteY39" fmla="*/ 1473506 h 1745449"/>
                <a:gd name="connsiteX40" fmla="*/ 913405 w 1156922"/>
                <a:gd name="connsiteY40" fmla="*/ 1461368 h 1745449"/>
                <a:gd name="connsiteX41" fmla="*/ 753227 w 1156922"/>
                <a:gd name="connsiteY41" fmla="*/ 1371458 h 1745449"/>
                <a:gd name="connsiteX42" fmla="*/ 756737 w 1156922"/>
                <a:gd name="connsiteY42" fmla="*/ 1369309 h 1745449"/>
                <a:gd name="connsiteX43" fmla="*/ 911871 w 1156922"/>
                <a:gd name="connsiteY43" fmla="*/ 1465876 h 1745449"/>
                <a:gd name="connsiteX44" fmla="*/ 761269 w 1156922"/>
                <a:gd name="connsiteY44" fmla="*/ 1628054 h 1745449"/>
                <a:gd name="connsiteX45" fmla="*/ 558182 w 1156922"/>
                <a:gd name="connsiteY45" fmla="*/ 1552195 h 1745449"/>
                <a:gd name="connsiteX46" fmla="*/ 554944 w 1156922"/>
                <a:gd name="connsiteY46" fmla="*/ 1544331 h 1745449"/>
                <a:gd name="connsiteX47" fmla="*/ 678727 w 1156922"/>
                <a:gd name="connsiteY47" fmla="*/ 1632143 h 1745449"/>
                <a:gd name="connsiteX48" fmla="*/ 520249 w 1156922"/>
                <a:gd name="connsiteY48" fmla="*/ 1745209 h 1745449"/>
                <a:gd name="connsiteX49" fmla="*/ 352811 w 1156922"/>
                <a:gd name="connsiteY49" fmla="*/ 1592106 h 1745449"/>
                <a:gd name="connsiteX50" fmla="*/ 237021 w 1156922"/>
                <a:gd name="connsiteY50" fmla="*/ 1443452 h 1745449"/>
                <a:gd name="connsiteX51" fmla="*/ 89886 w 1156922"/>
                <a:gd name="connsiteY51" fmla="*/ 1375108 h 1745449"/>
                <a:gd name="connsiteX52" fmla="*/ 108647 w 1156922"/>
                <a:gd name="connsiteY52" fmla="*/ 1241829 h 1745449"/>
                <a:gd name="connsiteX53" fmla="*/ 291673 w 1156922"/>
                <a:gd name="connsiteY53" fmla="*/ 1125156 h 1745449"/>
                <a:gd name="connsiteX54" fmla="*/ 511418 w 1156922"/>
                <a:gd name="connsiteY54" fmla="*/ 1034051 h 1745449"/>
                <a:gd name="connsiteX55" fmla="*/ 509329 w 1156922"/>
                <a:gd name="connsiteY55" fmla="*/ 1041153 h 1745449"/>
                <a:gd name="connsiteX56" fmla="*/ 312770 w 1156922"/>
                <a:gd name="connsiteY56" fmla="*/ 1128897 h 1745449"/>
                <a:gd name="connsiteX57" fmla="*/ 175674 w 1156922"/>
                <a:gd name="connsiteY57" fmla="*/ 955933 h 1745449"/>
                <a:gd name="connsiteX58" fmla="*/ 291719 w 1156922"/>
                <a:gd name="connsiteY58" fmla="*/ 1123484 h 1745449"/>
                <a:gd name="connsiteX59" fmla="*/ 66889 w 1156922"/>
                <a:gd name="connsiteY59" fmla="*/ 1138943 h 1745449"/>
                <a:gd name="connsiteX60" fmla="*/ 30645 w 1156922"/>
                <a:gd name="connsiteY60" fmla="*/ 911953 h 1745449"/>
                <a:gd name="connsiteX61" fmla="*/ 70504 w 1156922"/>
                <a:gd name="connsiteY61" fmla="*/ 882569 h 1745449"/>
                <a:gd name="connsiteX62" fmla="*/ 63242 w 1156922"/>
                <a:gd name="connsiteY62" fmla="*/ 875989 h 1745449"/>
                <a:gd name="connsiteX63" fmla="*/ 66610 w 1156922"/>
                <a:gd name="connsiteY63" fmla="*/ 872273 h 1745449"/>
                <a:gd name="connsiteX64" fmla="*/ 68771 w 1156922"/>
                <a:gd name="connsiteY64" fmla="*/ 666836 h 1745449"/>
                <a:gd name="connsiteX65" fmla="*/ 107513 w 1156922"/>
                <a:gd name="connsiteY65" fmla="*/ 638275 h 1745449"/>
                <a:gd name="connsiteX66" fmla="*/ 130050 w 1156922"/>
                <a:gd name="connsiteY66" fmla="*/ 394472 h 1745449"/>
                <a:gd name="connsiteX67" fmla="*/ 313262 w 1156922"/>
                <a:gd name="connsiteY67" fmla="*/ 359290 h 1745449"/>
                <a:gd name="connsiteX68" fmla="*/ 307542 w 1156922"/>
                <a:gd name="connsiteY68" fmla="*/ 357014 h 1745449"/>
                <a:gd name="connsiteX69" fmla="*/ 127611 w 1156922"/>
                <a:gd name="connsiteY69" fmla="*/ 399723 h 1745449"/>
                <a:gd name="connsiteX70" fmla="*/ 93247 w 1156922"/>
                <a:gd name="connsiteY70" fmla="*/ 291518 h 1745449"/>
                <a:gd name="connsiteX71" fmla="*/ 312758 w 1156922"/>
                <a:gd name="connsiteY71" fmla="*/ 72008 h 1745449"/>
                <a:gd name="connsiteX72" fmla="*/ 381090 w 1156922"/>
                <a:gd name="connsiteY72" fmla="*/ 83948 h 1745449"/>
                <a:gd name="connsiteX73" fmla="*/ 520248 w 1156922"/>
                <a:gd name="connsiteY73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990919 w 1156922"/>
                <a:gd name="connsiteY38" fmla="*/ 1315531 h 1745449"/>
                <a:gd name="connsiteX39" fmla="*/ 906806 w 1156922"/>
                <a:gd name="connsiteY39" fmla="*/ 1473506 h 1745449"/>
                <a:gd name="connsiteX40" fmla="*/ 913405 w 1156922"/>
                <a:gd name="connsiteY40" fmla="*/ 1461368 h 1745449"/>
                <a:gd name="connsiteX41" fmla="*/ 753227 w 1156922"/>
                <a:gd name="connsiteY41" fmla="*/ 1371458 h 1745449"/>
                <a:gd name="connsiteX42" fmla="*/ 756737 w 1156922"/>
                <a:gd name="connsiteY42" fmla="*/ 1369309 h 1745449"/>
                <a:gd name="connsiteX43" fmla="*/ 911871 w 1156922"/>
                <a:gd name="connsiteY43" fmla="*/ 1465876 h 1745449"/>
                <a:gd name="connsiteX44" fmla="*/ 761269 w 1156922"/>
                <a:gd name="connsiteY44" fmla="*/ 1628054 h 1745449"/>
                <a:gd name="connsiteX45" fmla="*/ 558182 w 1156922"/>
                <a:gd name="connsiteY45" fmla="*/ 1552195 h 1745449"/>
                <a:gd name="connsiteX46" fmla="*/ 554944 w 1156922"/>
                <a:gd name="connsiteY46" fmla="*/ 1544331 h 1745449"/>
                <a:gd name="connsiteX47" fmla="*/ 678727 w 1156922"/>
                <a:gd name="connsiteY47" fmla="*/ 1632143 h 1745449"/>
                <a:gd name="connsiteX48" fmla="*/ 520249 w 1156922"/>
                <a:gd name="connsiteY48" fmla="*/ 1745209 h 1745449"/>
                <a:gd name="connsiteX49" fmla="*/ 352811 w 1156922"/>
                <a:gd name="connsiteY49" fmla="*/ 1592106 h 1745449"/>
                <a:gd name="connsiteX50" fmla="*/ 237021 w 1156922"/>
                <a:gd name="connsiteY50" fmla="*/ 1443452 h 1745449"/>
                <a:gd name="connsiteX51" fmla="*/ 89886 w 1156922"/>
                <a:gd name="connsiteY51" fmla="*/ 1375108 h 1745449"/>
                <a:gd name="connsiteX52" fmla="*/ 108647 w 1156922"/>
                <a:gd name="connsiteY52" fmla="*/ 1241829 h 1745449"/>
                <a:gd name="connsiteX53" fmla="*/ 291673 w 1156922"/>
                <a:gd name="connsiteY53" fmla="*/ 1125156 h 1745449"/>
                <a:gd name="connsiteX54" fmla="*/ 511418 w 1156922"/>
                <a:gd name="connsiteY54" fmla="*/ 1034051 h 1745449"/>
                <a:gd name="connsiteX55" fmla="*/ 509329 w 1156922"/>
                <a:gd name="connsiteY55" fmla="*/ 1041153 h 1745449"/>
                <a:gd name="connsiteX56" fmla="*/ 312770 w 1156922"/>
                <a:gd name="connsiteY56" fmla="*/ 1128897 h 1745449"/>
                <a:gd name="connsiteX57" fmla="*/ 207605 w 1156922"/>
                <a:gd name="connsiteY57" fmla="*/ 1002570 h 1745449"/>
                <a:gd name="connsiteX58" fmla="*/ 291719 w 1156922"/>
                <a:gd name="connsiteY58" fmla="*/ 1123484 h 1745449"/>
                <a:gd name="connsiteX59" fmla="*/ 66889 w 1156922"/>
                <a:gd name="connsiteY59" fmla="*/ 1138943 h 1745449"/>
                <a:gd name="connsiteX60" fmla="*/ 30645 w 1156922"/>
                <a:gd name="connsiteY60" fmla="*/ 911953 h 1745449"/>
                <a:gd name="connsiteX61" fmla="*/ 70504 w 1156922"/>
                <a:gd name="connsiteY61" fmla="*/ 882569 h 1745449"/>
                <a:gd name="connsiteX62" fmla="*/ 63242 w 1156922"/>
                <a:gd name="connsiteY62" fmla="*/ 875989 h 1745449"/>
                <a:gd name="connsiteX63" fmla="*/ 66610 w 1156922"/>
                <a:gd name="connsiteY63" fmla="*/ 872273 h 1745449"/>
                <a:gd name="connsiteX64" fmla="*/ 68771 w 1156922"/>
                <a:gd name="connsiteY64" fmla="*/ 666836 h 1745449"/>
                <a:gd name="connsiteX65" fmla="*/ 107513 w 1156922"/>
                <a:gd name="connsiteY65" fmla="*/ 638275 h 1745449"/>
                <a:gd name="connsiteX66" fmla="*/ 130050 w 1156922"/>
                <a:gd name="connsiteY66" fmla="*/ 394472 h 1745449"/>
                <a:gd name="connsiteX67" fmla="*/ 313262 w 1156922"/>
                <a:gd name="connsiteY67" fmla="*/ 359290 h 1745449"/>
                <a:gd name="connsiteX68" fmla="*/ 307542 w 1156922"/>
                <a:gd name="connsiteY68" fmla="*/ 357014 h 1745449"/>
                <a:gd name="connsiteX69" fmla="*/ 127611 w 1156922"/>
                <a:gd name="connsiteY69" fmla="*/ 399723 h 1745449"/>
                <a:gd name="connsiteX70" fmla="*/ 93247 w 1156922"/>
                <a:gd name="connsiteY70" fmla="*/ 291518 h 1745449"/>
                <a:gd name="connsiteX71" fmla="*/ 312758 w 1156922"/>
                <a:gd name="connsiteY71" fmla="*/ 72008 h 1745449"/>
                <a:gd name="connsiteX72" fmla="*/ 381090 w 1156922"/>
                <a:gd name="connsiteY72" fmla="*/ 83948 h 1745449"/>
                <a:gd name="connsiteX73" fmla="*/ 520248 w 1156922"/>
                <a:gd name="connsiteY73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990919 w 1156922"/>
                <a:gd name="connsiteY38" fmla="*/ 1315531 h 1745449"/>
                <a:gd name="connsiteX39" fmla="*/ 906806 w 1156922"/>
                <a:gd name="connsiteY39" fmla="*/ 1473506 h 1745449"/>
                <a:gd name="connsiteX40" fmla="*/ 913405 w 1156922"/>
                <a:gd name="connsiteY40" fmla="*/ 1461368 h 1745449"/>
                <a:gd name="connsiteX41" fmla="*/ 753227 w 1156922"/>
                <a:gd name="connsiteY41" fmla="*/ 1371458 h 1745449"/>
                <a:gd name="connsiteX42" fmla="*/ 756737 w 1156922"/>
                <a:gd name="connsiteY42" fmla="*/ 1369309 h 1745449"/>
                <a:gd name="connsiteX43" fmla="*/ 911871 w 1156922"/>
                <a:gd name="connsiteY43" fmla="*/ 1465876 h 1745449"/>
                <a:gd name="connsiteX44" fmla="*/ 761269 w 1156922"/>
                <a:gd name="connsiteY44" fmla="*/ 1628054 h 1745449"/>
                <a:gd name="connsiteX45" fmla="*/ 558182 w 1156922"/>
                <a:gd name="connsiteY45" fmla="*/ 1552195 h 1745449"/>
                <a:gd name="connsiteX46" fmla="*/ 554944 w 1156922"/>
                <a:gd name="connsiteY46" fmla="*/ 1544331 h 1745449"/>
                <a:gd name="connsiteX47" fmla="*/ 678727 w 1156922"/>
                <a:gd name="connsiteY47" fmla="*/ 1632143 h 1745449"/>
                <a:gd name="connsiteX48" fmla="*/ 520249 w 1156922"/>
                <a:gd name="connsiteY48" fmla="*/ 1745209 h 1745449"/>
                <a:gd name="connsiteX49" fmla="*/ 352811 w 1156922"/>
                <a:gd name="connsiteY49" fmla="*/ 1592106 h 1745449"/>
                <a:gd name="connsiteX50" fmla="*/ 237021 w 1156922"/>
                <a:gd name="connsiteY50" fmla="*/ 1443452 h 1745449"/>
                <a:gd name="connsiteX51" fmla="*/ 89886 w 1156922"/>
                <a:gd name="connsiteY51" fmla="*/ 1375108 h 1745449"/>
                <a:gd name="connsiteX52" fmla="*/ 108647 w 1156922"/>
                <a:gd name="connsiteY52" fmla="*/ 1241829 h 1745449"/>
                <a:gd name="connsiteX53" fmla="*/ 291673 w 1156922"/>
                <a:gd name="connsiteY53" fmla="*/ 1125156 h 1745449"/>
                <a:gd name="connsiteX54" fmla="*/ 511418 w 1156922"/>
                <a:gd name="connsiteY54" fmla="*/ 1034051 h 1745449"/>
                <a:gd name="connsiteX55" fmla="*/ 509329 w 1156922"/>
                <a:gd name="connsiteY55" fmla="*/ 1041153 h 1745449"/>
                <a:gd name="connsiteX56" fmla="*/ 312770 w 1156922"/>
                <a:gd name="connsiteY56" fmla="*/ 1128897 h 1745449"/>
                <a:gd name="connsiteX57" fmla="*/ 175596 w 1156922"/>
                <a:gd name="connsiteY57" fmla="*/ 938458 h 1745449"/>
                <a:gd name="connsiteX58" fmla="*/ 291719 w 1156922"/>
                <a:gd name="connsiteY58" fmla="*/ 1123484 h 1745449"/>
                <a:gd name="connsiteX59" fmla="*/ 66889 w 1156922"/>
                <a:gd name="connsiteY59" fmla="*/ 1138943 h 1745449"/>
                <a:gd name="connsiteX60" fmla="*/ 30645 w 1156922"/>
                <a:gd name="connsiteY60" fmla="*/ 911953 h 1745449"/>
                <a:gd name="connsiteX61" fmla="*/ 70504 w 1156922"/>
                <a:gd name="connsiteY61" fmla="*/ 882569 h 1745449"/>
                <a:gd name="connsiteX62" fmla="*/ 63242 w 1156922"/>
                <a:gd name="connsiteY62" fmla="*/ 875989 h 1745449"/>
                <a:gd name="connsiteX63" fmla="*/ 66610 w 1156922"/>
                <a:gd name="connsiteY63" fmla="*/ 872273 h 1745449"/>
                <a:gd name="connsiteX64" fmla="*/ 68771 w 1156922"/>
                <a:gd name="connsiteY64" fmla="*/ 666836 h 1745449"/>
                <a:gd name="connsiteX65" fmla="*/ 107513 w 1156922"/>
                <a:gd name="connsiteY65" fmla="*/ 638275 h 1745449"/>
                <a:gd name="connsiteX66" fmla="*/ 130050 w 1156922"/>
                <a:gd name="connsiteY66" fmla="*/ 394472 h 1745449"/>
                <a:gd name="connsiteX67" fmla="*/ 313262 w 1156922"/>
                <a:gd name="connsiteY67" fmla="*/ 359290 h 1745449"/>
                <a:gd name="connsiteX68" fmla="*/ 307542 w 1156922"/>
                <a:gd name="connsiteY68" fmla="*/ 357014 h 1745449"/>
                <a:gd name="connsiteX69" fmla="*/ 127611 w 1156922"/>
                <a:gd name="connsiteY69" fmla="*/ 399723 h 1745449"/>
                <a:gd name="connsiteX70" fmla="*/ 93247 w 1156922"/>
                <a:gd name="connsiteY70" fmla="*/ 291518 h 1745449"/>
                <a:gd name="connsiteX71" fmla="*/ 312758 w 1156922"/>
                <a:gd name="connsiteY71" fmla="*/ 72008 h 1745449"/>
                <a:gd name="connsiteX72" fmla="*/ 381090 w 1156922"/>
                <a:gd name="connsiteY72" fmla="*/ 83948 h 1745449"/>
                <a:gd name="connsiteX73" fmla="*/ 520248 w 1156922"/>
                <a:gd name="connsiteY73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990919 w 1156922"/>
                <a:gd name="connsiteY38" fmla="*/ 1315531 h 1745449"/>
                <a:gd name="connsiteX39" fmla="*/ 906806 w 1156922"/>
                <a:gd name="connsiteY39" fmla="*/ 1473506 h 1745449"/>
                <a:gd name="connsiteX40" fmla="*/ 913405 w 1156922"/>
                <a:gd name="connsiteY40" fmla="*/ 1461368 h 1745449"/>
                <a:gd name="connsiteX41" fmla="*/ 753227 w 1156922"/>
                <a:gd name="connsiteY41" fmla="*/ 1371458 h 1745449"/>
                <a:gd name="connsiteX42" fmla="*/ 756737 w 1156922"/>
                <a:gd name="connsiteY42" fmla="*/ 1369309 h 1745449"/>
                <a:gd name="connsiteX43" fmla="*/ 911871 w 1156922"/>
                <a:gd name="connsiteY43" fmla="*/ 1465876 h 1745449"/>
                <a:gd name="connsiteX44" fmla="*/ 761269 w 1156922"/>
                <a:gd name="connsiteY44" fmla="*/ 1628054 h 1745449"/>
                <a:gd name="connsiteX45" fmla="*/ 558182 w 1156922"/>
                <a:gd name="connsiteY45" fmla="*/ 1552195 h 1745449"/>
                <a:gd name="connsiteX46" fmla="*/ 554944 w 1156922"/>
                <a:gd name="connsiteY46" fmla="*/ 1544331 h 1745449"/>
                <a:gd name="connsiteX47" fmla="*/ 678727 w 1156922"/>
                <a:gd name="connsiteY47" fmla="*/ 1632143 h 1745449"/>
                <a:gd name="connsiteX48" fmla="*/ 520249 w 1156922"/>
                <a:gd name="connsiteY48" fmla="*/ 1745209 h 1745449"/>
                <a:gd name="connsiteX49" fmla="*/ 352811 w 1156922"/>
                <a:gd name="connsiteY49" fmla="*/ 1592106 h 1745449"/>
                <a:gd name="connsiteX50" fmla="*/ 237021 w 1156922"/>
                <a:gd name="connsiteY50" fmla="*/ 1443452 h 1745449"/>
                <a:gd name="connsiteX51" fmla="*/ 89886 w 1156922"/>
                <a:gd name="connsiteY51" fmla="*/ 1375108 h 1745449"/>
                <a:gd name="connsiteX52" fmla="*/ 108647 w 1156922"/>
                <a:gd name="connsiteY52" fmla="*/ 1241829 h 1745449"/>
                <a:gd name="connsiteX53" fmla="*/ 291673 w 1156922"/>
                <a:gd name="connsiteY53" fmla="*/ 1125156 h 1745449"/>
                <a:gd name="connsiteX54" fmla="*/ 511418 w 1156922"/>
                <a:gd name="connsiteY54" fmla="*/ 1034051 h 1745449"/>
                <a:gd name="connsiteX55" fmla="*/ 509329 w 1156922"/>
                <a:gd name="connsiteY55" fmla="*/ 1041153 h 1745449"/>
                <a:gd name="connsiteX56" fmla="*/ 312770 w 1156922"/>
                <a:gd name="connsiteY56" fmla="*/ 1128897 h 1745449"/>
                <a:gd name="connsiteX57" fmla="*/ 175596 w 1156922"/>
                <a:gd name="connsiteY57" fmla="*/ 938458 h 1745449"/>
                <a:gd name="connsiteX58" fmla="*/ 291719 w 1156922"/>
                <a:gd name="connsiteY58" fmla="*/ 1123484 h 1745449"/>
                <a:gd name="connsiteX59" fmla="*/ 66889 w 1156922"/>
                <a:gd name="connsiteY59" fmla="*/ 1138943 h 1745449"/>
                <a:gd name="connsiteX60" fmla="*/ 30645 w 1156922"/>
                <a:gd name="connsiteY60" fmla="*/ 911953 h 1745449"/>
                <a:gd name="connsiteX61" fmla="*/ 70504 w 1156922"/>
                <a:gd name="connsiteY61" fmla="*/ 882569 h 1745449"/>
                <a:gd name="connsiteX62" fmla="*/ 63242 w 1156922"/>
                <a:gd name="connsiteY62" fmla="*/ 875989 h 1745449"/>
                <a:gd name="connsiteX63" fmla="*/ 66610 w 1156922"/>
                <a:gd name="connsiteY63" fmla="*/ 872273 h 1745449"/>
                <a:gd name="connsiteX64" fmla="*/ 68771 w 1156922"/>
                <a:gd name="connsiteY64" fmla="*/ 666836 h 1745449"/>
                <a:gd name="connsiteX65" fmla="*/ 107513 w 1156922"/>
                <a:gd name="connsiteY65" fmla="*/ 638275 h 1745449"/>
                <a:gd name="connsiteX66" fmla="*/ 130050 w 1156922"/>
                <a:gd name="connsiteY66" fmla="*/ 394472 h 1745449"/>
                <a:gd name="connsiteX67" fmla="*/ 313262 w 1156922"/>
                <a:gd name="connsiteY67" fmla="*/ 359290 h 1745449"/>
                <a:gd name="connsiteX68" fmla="*/ 307542 w 1156922"/>
                <a:gd name="connsiteY68" fmla="*/ 357014 h 1745449"/>
                <a:gd name="connsiteX69" fmla="*/ 127611 w 1156922"/>
                <a:gd name="connsiteY69" fmla="*/ 399723 h 1745449"/>
                <a:gd name="connsiteX70" fmla="*/ 93247 w 1156922"/>
                <a:gd name="connsiteY70" fmla="*/ 291518 h 1745449"/>
                <a:gd name="connsiteX71" fmla="*/ 312758 w 1156922"/>
                <a:gd name="connsiteY71" fmla="*/ 72008 h 1745449"/>
                <a:gd name="connsiteX72" fmla="*/ 381090 w 1156922"/>
                <a:gd name="connsiteY72" fmla="*/ 83948 h 1745449"/>
                <a:gd name="connsiteX73" fmla="*/ 520248 w 1156922"/>
                <a:gd name="connsiteY73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990919 w 1156922"/>
                <a:gd name="connsiteY38" fmla="*/ 1315531 h 1745449"/>
                <a:gd name="connsiteX39" fmla="*/ 906806 w 1156922"/>
                <a:gd name="connsiteY39" fmla="*/ 1473506 h 1745449"/>
                <a:gd name="connsiteX40" fmla="*/ 913405 w 1156922"/>
                <a:gd name="connsiteY40" fmla="*/ 1461368 h 1745449"/>
                <a:gd name="connsiteX41" fmla="*/ 753227 w 1156922"/>
                <a:gd name="connsiteY41" fmla="*/ 1371458 h 1745449"/>
                <a:gd name="connsiteX42" fmla="*/ 756737 w 1156922"/>
                <a:gd name="connsiteY42" fmla="*/ 1369309 h 1745449"/>
                <a:gd name="connsiteX43" fmla="*/ 911871 w 1156922"/>
                <a:gd name="connsiteY43" fmla="*/ 1465876 h 1745449"/>
                <a:gd name="connsiteX44" fmla="*/ 761269 w 1156922"/>
                <a:gd name="connsiteY44" fmla="*/ 1628054 h 1745449"/>
                <a:gd name="connsiteX45" fmla="*/ 558182 w 1156922"/>
                <a:gd name="connsiteY45" fmla="*/ 1552195 h 1745449"/>
                <a:gd name="connsiteX46" fmla="*/ 554944 w 1156922"/>
                <a:gd name="connsiteY46" fmla="*/ 1544331 h 1745449"/>
                <a:gd name="connsiteX47" fmla="*/ 678727 w 1156922"/>
                <a:gd name="connsiteY47" fmla="*/ 1632143 h 1745449"/>
                <a:gd name="connsiteX48" fmla="*/ 520249 w 1156922"/>
                <a:gd name="connsiteY48" fmla="*/ 1745209 h 1745449"/>
                <a:gd name="connsiteX49" fmla="*/ 352811 w 1156922"/>
                <a:gd name="connsiteY49" fmla="*/ 1592106 h 1745449"/>
                <a:gd name="connsiteX50" fmla="*/ 237021 w 1156922"/>
                <a:gd name="connsiteY50" fmla="*/ 1443452 h 1745449"/>
                <a:gd name="connsiteX51" fmla="*/ 89886 w 1156922"/>
                <a:gd name="connsiteY51" fmla="*/ 1375108 h 1745449"/>
                <a:gd name="connsiteX52" fmla="*/ 108647 w 1156922"/>
                <a:gd name="connsiteY52" fmla="*/ 1241829 h 1745449"/>
                <a:gd name="connsiteX53" fmla="*/ 291673 w 1156922"/>
                <a:gd name="connsiteY53" fmla="*/ 1125156 h 1745449"/>
                <a:gd name="connsiteX54" fmla="*/ 511418 w 1156922"/>
                <a:gd name="connsiteY54" fmla="*/ 1034051 h 1745449"/>
                <a:gd name="connsiteX55" fmla="*/ 509329 w 1156922"/>
                <a:gd name="connsiteY55" fmla="*/ 1041153 h 1745449"/>
                <a:gd name="connsiteX56" fmla="*/ 312770 w 1156922"/>
                <a:gd name="connsiteY56" fmla="*/ 1128897 h 1745449"/>
                <a:gd name="connsiteX57" fmla="*/ 175596 w 1156922"/>
                <a:gd name="connsiteY57" fmla="*/ 938458 h 1745449"/>
                <a:gd name="connsiteX58" fmla="*/ 291719 w 1156922"/>
                <a:gd name="connsiteY58" fmla="*/ 1123484 h 1745449"/>
                <a:gd name="connsiteX59" fmla="*/ 66889 w 1156922"/>
                <a:gd name="connsiteY59" fmla="*/ 1138943 h 1745449"/>
                <a:gd name="connsiteX60" fmla="*/ 30645 w 1156922"/>
                <a:gd name="connsiteY60" fmla="*/ 911953 h 1745449"/>
                <a:gd name="connsiteX61" fmla="*/ 70504 w 1156922"/>
                <a:gd name="connsiteY61" fmla="*/ 882569 h 1745449"/>
                <a:gd name="connsiteX62" fmla="*/ 63242 w 1156922"/>
                <a:gd name="connsiteY62" fmla="*/ 875989 h 1745449"/>
                <a:gd name="connsiteX63" fmla="*/ 66610 w 1156922"/>
                <a:gd name="connsiteY63" fmla="*/ 872273 h 1745449"/>
                <a:gd name="connsiteX64" fmla="*/ 68771 w 1156922"/>
                <a:gd name="connsiteY64" fmla="*/ 666836 h 1745449"/>
                <a:gd name="connsiteX65" fmla="*/ 107513 w 1156922"/>
                <a:gd name="connsiteY65" fmla="*/ 638275 h 1745449"/>
                <a:gd name="connsiteX66" fmla="*/ 130050 w 1156922"/>
                <a:gd name="connsiteY66" fmla="*/ 394472 h 1745449"/>
                <a:gd name="connsiteX67" fmla="*/ 313262 w 1156922"/>
                <a:gd name="connsiteY67" fmla="*/ 359290 h 1745449"/>
                <a:gd name="connsiteX68" fmla="*/ 307542 w 1156922"/>
                <a:gd name="connsiteY68" fmla="*/ 357014 h 1745449"/>
                <a:gd name="connsiteX69" fmla="*/ 127611 w 1156922"/>
                <a:gd name="connsiteY69" fmla="*/ 399723 h 1745449"/>
                <a:gd name="connsiteX70" fmla="*/ 93247 w 1156922"/>
                <a:gd name="connsiteY70" fmla="*/ 291518 h 1745449"/>
                <a:gd name="connsiteX71" fmla="*/ 312758 w 1156922"/>
                <a:gd name="connsiteY71" fmla="*/ 72008 h 1745449"/>
                <a:gd name="connsiteX72" fmla="*/ 381090 w 1156922"/>
                <a:gd name="connsiteY72" fmla="*/ 83948 h 1745449"/>
                <a:gd name="connsiteX73" fmla="*/ 520248 w 1156922"/>
                <a:gd name="connsiteY73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990919 w 1156922"/>
                <a:gd name="connsiteY38" fmla="*/ 1315531 h 1745449"/>
                <a:gd name="connsiteX39" fmla="*/ 906806 w 1156922"/>
                <a:gd name="connsiteY39" fmla="*/ 1473506 h 1745449"/>
                <a:gd name="connsiteX40" fmla="*/ 913405 w 1156922"/>
                <a:gd name="connsiteY40" fmla="*/ 1461368 h 1745449"/>
                <a:gd name="connsiteX41" fmla="*/ 753227 w 1156922"/>
                <a:gd name="connsiteY41" fmla="*/ 1371458 h 1745449"/>
                <a:gd name="connsiteX42" fmla="*/ 756737 w 1156922"/>
                <a:gd name="connsiteY42" fmla="*/ 1369309 h 1745449"/>
                <a:gd name="connsiteX43" fmla="*/ 911871 w 1156922"/>
                <a:gd name="connsiteY43" fmla="*/ 1465876 h 1745449"/>
                <a:gd name="connsiteX44" fmla="*/ 761269 w 1156922"/>
                <a:gd name="connsiteY44" fmla="*/ 1628054 h 1745449"/>
                <a:gd name="connsiteX45" fmla="*/ 558182 w 1156922"/>
                <a:gd name="connsiteY45" fmla="*/ 1552195 h 1745449"/>
                <a:gd name="connsiteX46" fmla="*/ 554944 w 1156922"/>
                <a:gd name="connsiteY46" fmla="*/ 1544331 h 1745449"/>
                <a:gd name="connsiteX47" fmla="*/ 678727 w 1156922"/>
                <a:gd name="connsiteY47" fmla="*/ 1632143 h 1745449"/>
                <a:gd name="connsiteX48" fmla="*/ 520249 w 1156922"/>
                <a:gd name="connsiteY48" fmla="*/ 1745209 h 1745449"/>
                <a:gd name="connsiteX49" fmla="*/ 352811 w 1156922"/>
                <a:gd name="connsiteY49" fmla="*/ 1592106 h 1745449"/>
                <a:gd name="connsiteX50" fmla="*/ 237021 w 1156922"/>
                <a:gd name="connsiteY50" fmla="*/ 1443452 h 1745449"/>
                <a:gd name="connsiteX51" fmla="*/ 89886 w 1156922"/>
                <a:gd name="connsiteY51" fmla="*/ 1375108 h 1745449"/>
                <a:gd name="connsiteX52" fmla="*/ 108647 w 1156922"/>
                <a:gd name="connsiteY52" fmla="*/ 1241829 h 1745449"/>
                <a:gd name="connsiteX53" fmla="*/ 291673 w 1156922"/>
                <a:gd name="connsiteY53" fmla="*/ 1125156 h 1745449"/>
                <a:gd name="connsiteX54" fmla="*/ 511418 w 1156922"/>
                <a:gd name="connsiteY54" fmla="*/ 1034051 h 1745449"/>
                <a:gd name="connsiteX55" fmla="*/ 509329 w 1156922"/>
                <a:gd name="connsiteY55" fmla="*/ 1041153 h 1745449"/>
                <a:gd name="connsiteX56" fmla="*/ 312770 w 1156922"/>
                <a:gd name="connsiteY56" fmla="*/ 1128897 h 1745449"/>
                <a:gd name="connsiteX57" fmla="*/ 175596 w 1156922"/>
                <a:gd name="connsiteY57" fmla="*/ 938458 h 1745449"/>
                <a:gd name="connsiteX58" fmla="*/ 291719 w 1156922"/>
                <a:gd name="connsiteY58" fmla="*/ 1123484 h 1745449"/>
                <a:gd name="connsiteX59" fmla="*/ 66889 w 1156922"/>
                <a:gd name="connsiteY59" fmla="*/ 1138943 h 1745449"/>
                <a:gd name="connsiteX60" fmla="*/ 30645 w 1156922"/>
                <a:gd name="connsiteY60" fmla="*/ 911953 h 1745449"/>
                <a:gd name="connsiteX61" fmla="*/ 70504 w 1156922"/>
                <a:gd name="connsiteY61" fmla="*/ 882569 h 1745449"/>
                <a:gd name="connsiteX62" fmla="*/ 63242 w 1156922"/>
                <a:gd name="connsiteY62" fmla="*/ 875989 h 1745449"/>
                <a:gd name="connsiteX63" fmla="*/ 66610 w 1156922"/>
                <a:gd name="connsiteY63" fmla="*/ 872273 h 1745449"/>
                <a:gd name="connsiteX64" fmla="*/ 68771 w 1156922"/>
                <a:gd name="connsiteY64" fmla="*/ 666836 h 1745449"/>
                <a:gd name="connsiteX65" fmla="*/ 107513 w 1156922"/>
                <a:gd name="connsiteY65" fmla="*/ 638275 h 1745449"/>
                <a:gd name="connsiteX66" fmla="*/ 130050 w 1156922"/>
                <a:gd name="connsiteY66" fmla="*/ 394472 h 1745449"/>
                <a:gd name="connsiteX67" fmla="*/ 313262 w 1156922"/>
                <a:gd name="connsiteY67" fmla="*/ 359290 h 1745449"/>
                <a:gd name="connsiteX68" fmla="*/ 307542 w 1156922"/>
                <a:gd name="connsiteY68" fmla="*/ 357014 h 1745449"/>
                <a:gd name="connsiteX69" fmla="*/ 127611 w 1156922"/>
                <a:gd name="connsiteY69" fmla="*/ 399723 h 1745449"/>
                <a:gd name="connsiteX70" fmla="*/ 93247 w 1156922"/>
                <a:gd name="connsiteY70" fmla="*/ 291518 h 1745449"/>
                <a:gd name="connsiteX71" fmla="*/ 312758 w 1156922"/>
                <a:gd name="connsiteY71" fmla="*/ 72008 h 1745449"/>
                <a:gd name="connsiteX72" fmla="*/ 381090 w 1156922"/>
                <a:gd name="connsiteY72" fmla="*/ 83948 h 1745449"/>
                <a:gd name="connsiteX73" fmla="*/ 520248 w 1156922"/>
                <a:gd name="connsiteY73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990919 w 1156922"/>
                <a:gd name="connsiteY38" fmla="*/ 1315531 h 1745449"/>
                <a:gd name="connsiteX39" fmla="*/ 906806 w 1156922"/>
                <a:gd name="connsiteY39" fmla="*/ 1473506 h 1745449"/>
                <a:gd name="connsiteX40" fmla="*/ 913405 w 1156922"/>
                <a:gd name="connsiteY40" fmla="*/ 1461368 h 1745449"/>
                <a:gd name="connsiteX41" fmla="*/ 753227 w 1156922"/>
                <a:gd name="connsiteY41" fmla="*/ 1371458 h 1745449"/>
                <a:gd name="connsiteX42" fmla="*/ 756737 w 1156922"/>
                <a:gd name="connsiteY42" fmla="*/ 1369309 h 1745449"/>
                <a:gd name="connsiteX43" fmla="*/ 911871 w 1156922"/>
                <a:gd name="connsiteY43" fmla="*/ 1465876 h 1745449"/>
                <a:gd name="connsiteX44" fmla="*/ 761269 w 1156922"/>
                <a:gd name="connsiteY44" fmla="*/ 1628054 h 1745449"/>
                <a:gd name="connsiteX45" fmla="*/ 558182 w 1156922"/>
                <a:gd name="connsiteY45" fmla="*/ 1552195 h 1745449"/>
                <a:gd name="connsiteX46" fmla="*/ 554944 w 1156922"/>
                <a:gd name="connsiteY46" fmla="*/ 1544331 h 1745449"/>
                <a:gd name="connsiteX47" fmla="*/ 678727 w 1156922"/>
                <a:gd name="connsiteY47" fmla="*/ 1632143 h 1745449"/>
                <a:gd name="connsiteX48" fmla="*/ 520249 w 1156922"/>
                <a:gd name="connsiteY48" fmla="*/ 1745209 h 1745449"/>
                <a:gd name="connsiteX49" fmla="*/ 352811 w 1156922"/>
                <a:gd name="connsiteY49" fmla="*/ 1592106 h 1745449"/>
                <a:gd name="connsiteX50" fmla="*/ 237021 w 1156922"/>
                <a:gd name="connsiteY50" fmla="*/ 1443452 h 1745449"/>
                <a:gd name="connsiteX51" fmla="*/ 89886 w 1156922"/>
                <a:gd name="connsiteY51" fmla="*/ 1375108 h 1745449"/>
                <a:gd name="connsiteX52" fmla="*/ 108647 w 1156922"/>
                <a:gd name="connsiteY52" fmla="*/ 1241829 h 1745449"/>
                <a:gd name="connsiteX53" fmla="*/ 291673 w 1156922"/>
                <a:gd name="connsiteY53" fmla="*/ 1125156 h 1745449"/>
                <a:gd name="connsiteX54" fmla="*/ 511418 w 1156922"/>
                <a:gd name="connsiteY54" fmla="*/ 1034051 h 1745449"/>
                <a:gd name="connsiteX55" fmla="*/ 509329 w 1156922"/>
                <a:gd name="connsiteY55" fmla="*/ 1041153 h 1745449"/>
                <a:gd name="connsiteX56" fmla="*/ 312770 w 1156922"/>
                <a:gd name="connsiteY56" fmla="*/ 1128897 h 1745449"/>
                <a:gd name="connsiteX57" fmla="*/ 188601 w 1156922"/>
                <a:gd name="connsiteY57" fmla="*/ 960983 h 1745449"/>
                <a:gd name="connsiteX58" fmla="*/ 291719 w 1156922"/>
                <a:gd name="connsiteY58" fmla="*/ 1123484 h 1745449"/>
                <a:gd name="connsiteX59" fmla="*/ 66889 w 1156922"/>
                <a:gd name="connsiteY59" fmla="*/ 1138943 h 1745449"/>
                <a:gd name="connsiteX60" fmla="*/ 30645 w 1156922"/>
                <a:gd name="connsiteY60" fmla="*/ 911953 h 1745449"/>
                <a:gd name="connsiteX61" fmla="*/ 70504 w 1156922"/>
                <a:gd name="connsiteY61" fmla="*/ 882569 h 1745449"/>
                <a:gd name="connsiteX62" fmla="*/ 63242 w 1156922"/>
                <a:gd name="connsiteY62" fmla="*/ 875989 h 1745449"/>
                <a:gd name="connsiteX63" fmla="*/ 66610 w 1156922"/>
                <a:gd name="connsiteY63" fmla="*/ 872273 h 1745449"/>
                <a:gd name="connsiteX64" fmla="*/ 68771 w 1156922"/>
                <a:gd name="connsiteY64" fmla="*/ 666836 h 1745449"/>
                <a:gd name="connsiteX65" fmla="*/ 107513 w 1156922"/>
                <a:gd name="connsiteY65" fmla="*/ 638275 h 1745449"/>
                <a:gd name="connsiteX66" fmla="*/ 130050 w 1156922"/>
                <a:gd name="connsiteY66" fmla="*/ 394472 h 1745449"/>
                <a:gd name="connsiteX67" fmla="*/ 313262 w 1156922"/>
                <a:gd name="connsiteY67" fmla="*/ 359290 h 1745449"/>
                <a:gd name="connsiteX68" fmla="*/ 307542 w 1156922"/>
                <a:gd name="connsiteY68" fmla="*/ 357014 h 1745449"/>
                <a:gd name="connsiteX69" fmla="*/ 127611 w 1156922"/>
                <a:gd name="connsiteY69" fmla="*/ 399723 h 1745449"/>
                <a:gd name="connsiteX70" fmla="*/ 93247 w 1156922"/>
                <a:gd name="connsiteY70" fmla="*/ 291518 h 1745449"/>
                <a:gd name="connsiteX71" fmla="*/ 312758 w 1156922"/>
                <a:gd name="connsiteY71" fmla="*/ 72008 h 1745449"/>
                <a:gd name="connsiteX72" fmla="*/ 381090 w 1156922"/>
                <a:gd name="connsiteY72" fmla="*/ 83948 h 1745449"/>
                <a:gd name="connsiteX73" fmla="*/ 520248 w 1156922"/>
                <a:gd name="connsiteY73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990919 w 1156922"/>
                <a:gd name="connsiteY38" fmla="*/ 1315531 h 1745449"/>
                <a:gd name="connsiteX39" fmla="*/ 906806 w 1156922"/>
                <a:gd name="connsiteY39" fmla="*/ 1473506 h 1745449"/>
                <a:gd name="connsiteX40" fmla="*/ 913405 w 1156922"/>
                <a:gd name="connsiteY40" fmla="*/ 1461368 h 1745449"/>
                <a:gd name="connsiteX41" fmla="*/ 753227 w 1156922"/>
                <a:gd name="connsiteY41" fmla="*/ 1371458 h 1745449"/>
                <a:gd name="connsiteX42" fmla="*/ 756737 w 1156922"/>
                <a:gd name="connsiteY42" fmla="*/ 1369309 h 1745449"/>
                <a:gd name="connsiteX43" fmla="*/ 911871 w 1156922"/>
                <a:gd name="connsiteY43" fmla="*/ 1465876 h 1745449"/>
                <a:gd name="connsiteX44" fmla="*/ 761269 w 1156922"/>
                <a:gd name="connsiteY44" fmla="*/ 1628054 h 1745449"/>
                <a:gd name="connsiteX45" fmla="*/ 558182 w 1156922"/>
                <a:gd name="connsiteY45" fmla="*/ 1552195 h 1745449"/>
                <a:gd name="connsiteX46" fmla="*/ 554944 w 1156922"/>
                <a:gd name="connsiteY46" fmla="*/ 1544331 h 1745449"/>
                <a:gd name="connsiteX47" fmla="*/ 678727 w 1156922"/>
                <a:gd name="connsiteY47" fmla="*/ 1632143 h 1745449"/>
                <a:gd name="connsiteX48" fmla="*/ 520249 w 1156922"/>
                <a:gd name="connsiteY48" fmla="*/ 1745209 h 1745449"/>
                <a:gd name="connsiteX49" fmla="*/ 352811 w 1156922"/>
                <a:gd name="connsiteY49" fmla="*/ 1592106 h 1745449"/>
                <a:gd name="connsiteX50" fmla="*/ 237021 w 1156922"/>
                <a:gd name="connsiteY50" fmla="*/ 1443452 h 1745449"/>
                <a:gd name="connsiteX51" fmla="*/ 89886 w 1156922"/>
                <a:gd name="connsiteY51" fmla="*/ 1375108 h 1745449"/>
                <a:gd name="connsiteX52" fmla="*/ 108647 w 1156922"/>
                <a:gd name="connsiteY52" fmla="*/ 1241829 h 1745449"/>
                <a:gd name="connsiteX53" fmla="*/ 291673 w 1156922"/>
                <a:gd name="connsiteY53" fmla="*/ 1125156 h 1745449"/>
                <a:gd name="connsiteX54" fmla="*/ 511418 w 1156922"/>
                <a:gd name="connsiteY54" fmla="*/ 1034051 h 1745449"/>
                <a:gd name="connsiteX55" fmla="*/ 509329 w 1156922"/>
                <a:gd name="connsiteY55" fmla="*/ 1041153 h 1745449"/>
                <a:gd name="connsiteX56" fmla="*/ 312770 w 1156922"/>
                <a:gd name="connsiteY56" fmla="*/ 1128897 h 1745449"/>
                <a:gd name="connsiteX57" fmla="*/ 199595 w 1156922"/>
                <a:gd name="connsiteY57" fmla="*/ 1014703 h 1745449"/>
                <a:gd name="connsiteX58" fmla="*/ 291719 w 1156922"/>
                <a:gd name="connsiteY58" fmla="*/ 1123484 h 1745449"/>
                <a:gd name="connsiteX59" fmla="*/ 66889 w 1156922"/>
                <a:gd name="connsiteY59" fmla="*/ 1138943 h 1745449"/>
                <a:gd name="connsiteX60" fmla="*/ 30645 w 1156922"/>
                <a:gd name="connsiteY60" fmla="*/ 911953 h 1745449"/>
                <a:gd name="connsiteX61" fmla="*/ 70504 w 1156922"/>
                <a:gd name="connsiteY61" fmla="*/ 882569 h 1745449"/>
                <a:gd name="connsiteX62" fmla="*/ 63242 w 1156922"/>
                <a:gd name="connsiteY62" fmla="*/ 875989 h 1745449"/>
                <a:gd name="connsiteX63" fmla="*/ 66610 w 1156922"/>
                <a:gd name="connsiteY63" fmla="*/ 872273 h 1745449"/>
                <a:gd name="connsiteX64" fmla="*/ 68771 w 1156922"/>
                <a:gd name="connsiteY64" fmla="*/ 666836 h 1745449"/>
                <a:gd name="connsiteX65" fmla="*/ 107513 w 1156922"/>
                <a:gd name="connsiteY65" fmla="*/ 638275 h 1745449"/>
                <a:gd name="connsiteX66" fmla="*/ 130050 w 1156922"/>
                <a:gd name="connsiteY66" fmla="*/ 394472 h 1745449"/>
                <a:gd name="connsiteX67" fmla="*/ 313262 w 1156922"/>
                <a:gd name="connsiteY67" fmla="*/ 359290 h 1745449"/>
                <a:gd name="connsiteX68" fmla="*/ 307542 w 1156922"/>
                <a:gd name="connsiteY68" fmla="*/ 357014 h 1745449"/>
                <a:gd name="connsiteX69" fmla="*/ 127611 w 1156922"/>
                <a:gd name="connsiteY69" fmla="*/ 399723 h 1745449"/>
                <a:gd name="connsiteX70" fmla="*/ 93247 w 1156922"/>
                <a:gd name="connsiteY70" fmla="*/ 291518 h 1745449"/>
                <a:gd name="connsiteX71" fmla="*/ 312758 w 1156922"/>
                <a:gd name="connsiteY71" fmla="*/ 72008 h 1745449"/>
                <a:gd name="connsiteX72" fmla="*/ 381090 w 1156922"/>
                <a:gd name="connsiteY72" fmla="*/ 83948 h 1745449"/>
                <a:gd name="connsiteX73" fmla="*/ 520248 w 1156922"/>
                <a:gd name="connsiteY73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990919 w 1156922"/>
                <a:gd name="connsiteY38" fmla="*/ 1315531 h 1745449"/>
                <a:gd name="connsiteX39" fmla="*/ 906806 w 1156922"/>
                <a:gd name="connsiteY39" fmla="*/ 1473506 h 1745449"/>
                <a:gd name="connsiteX40" fmla="*/ 913405 w 1156922"/>
                <a:gd name="connsiteY40" fmla="*/ 1461368 h 1745449"/>
                <a:gd name="connsiteX41" fmla="*/ 753227 w 1156922"/>
                <a:gd name="connsiteY41" fmla="*/ 1371458 h 1745449"/>
                <a:gd name="connsiteX42" fmla="*/ 756737 w 1156922"/>
                <a:gd name="connsiteY42" fmla="*/ 1369309 h 1745449"/>
                <a:gd name="connsiteX43" fmla="*/ 911871 w 1156922"/>
                <a:gd name="connsiteY43" fmla="*/ 1465876 h 1745449"/>
                <a:gd name="connsiteX44" fmla="*/ 761269 w 1156922"/>
                <a:gd name="connsiteY44" fmla="*/ 1628054 h 1745449"/>
                <a:gd name="connsiteX45" fmla="*/ 558182 w 1156922"/>
                <a:gd name="connsiteY45" fmla="*/ 1552195 h 1745449"/>
                <a:gd name="connsiteX46" fmla="*/ 554944 w 1156922"/>
                <a:gd name="connsiteY46" fmla="*/ 1544331 h 1745449"/>
                <a:gd name="connsiteX47" fmla="*/ 678727 w 1156922"/>
                <a:gd name="connsiteY47" fmla="*/ 1632143 h 1745449"/>
                <a:gd name="connsiteX48" fmla="*/ 520249 w 1156922"/>
                <a:gd name="connsiteY48" fmla="*/ 1745209 h 1745449"/>
                <a:gd name="connsiteX49" fmla="*/ 352811 w 1156922"/>
                <a:gd name="connsiteY49" fmla="*/ 1592106 h 1745449"/>
                <a:gd name="connsiteX50" fmla="*/ 237021 w 1156922"/>
                <a:gd name="connsiteY50" fmla="*/ 1443452 h 1745449"/>
                <a:gd name="connsiteX51" fmla="*/ 89886 w 1156922"/>
                <a:gd name="connsiteY51" fmla="*/ 1375108 h 1745449"/>
                <a:gd name="connsiteX52" fmla="*/ 108647 w 1156922"/>
                <a:gd name="connsiteY52" fmla="*/ 1241829 h 1745449"/>
                <a:gd name="connsiteX53" fmla="*/ 291673 w 1156922"/>
                <a:gd name="connsiteY53" fmla="*/ 1125156 h 1745449"/>
                <a:gd name="connsiteX54" fmla="*/ 511418 w 1156922"/>
                <a:gd name="connsiteY54" fmla="*/ 1034051 h 1745449"/>
                <a:gd name="connsiteX55" fmla="*/ 509329 w 1156922"/>
                <a:gd name="connsiteY55" fmla="*/ 1041153 h 1745449"/>
                <a:gd name="connsiteX56" fmla="*/ 312770 w 1156922"/>
                <a:gd name="connsiteY56" fmla="*/ 1128897 h 1745449"/>
                <a:gd name="connsiteX57" fmla="*/ 199595 w 1156922"/>
                <a:gd name="connsiteY57" fmla="*/ 1014703 h 1745449"/>
                <a:gd name="connsiteX58" fmla="*/ 291719 w 1156922"/>
                <a:gd name="connsiteY58" fmla="*/ 1123484 h 1745449"/>
                <a:gd name="connsiteX59" fmla="*/ 66889 w 1156922"/>
                <a:gd name="connsiteY59" fmla="*/ 1138943 h 1745449"/>
                <a:gd name="connsiteX60" fmla="*/ 30645 w 1156922"/>
                <a:gd name="connsiteY60" fmla="*/ 911953 h 1745449"/>
                <a:gd name="connsiteX61" fmla="*/ 70504 w 1156922"/>
                <a:gd name="connsiteY61" fmla="*/ 882569 h 1745449"/>
                <a:gd name="connsiteX62" fmla="*/ 63242 w 1156922"/>
                <a:gd name="connsiteY62" fmla="*/ 875989 h 1745449"/>
                <a:gd name="connsiteX63" fmla="*/ 66610 w 1156922"/>
                <a:gd name="connsiteY63" fmla="*/ 872273 h 1745449"/>
                <a:gd name="connsiteX64" fmla="*/ 68771 w 1156922"/>
                <a:gd name="connsiteY64" fmla="*/ 666836 h 1745449"/>
                <a:gd name="connsiteX65" fmla="*/ 107513 w 1156922"/>
                <a:gd name="connsiteY65" fmla="*/ 638275 h 1745449"/>
                <a:gd name="connsiteX66" fmla="*/ 130050 w 1156922"/>
                <a:gd name="connsiteY66" fmla="*/ 394472 h 1745449"/>
                <a:gd name="connsiteX67" fmla="*/ 313262 w 1156922"/>
                <a:gd name="connsiteY67" fmla="*/ 359290 h 1745449"/>
                <a:gd name="connsiteX68" fmla="*/ 307542 w 1156922"/>
                <a:gd name="connsiteY68" fmla="*/ 357014 h 1745449"/>
                <a:gd name="connsiteX69" fmla="*/ 127611 w 1156922"/>
                <a:gd name="connsiteY69" fmla="*/ 399723 h 1745449"/>
                <a:gd name="connsiteX70" fmla="*/ 93247 w 1156922"/>
                <a:gd name="connsiteY70" fmla="*/ 291518 h 1745449"/>
                <a:gd name="connsiteX71" fmla="*/ 312758 w 1156922"/>
                <a:gd name="connsiteY71" fmla="*/ 72008 h 1745449"/>
                <a:gd name="connsiteX72" fmla="*/ 381090 w 1156922"/>
                <a:gd name="connsiteY72" fmla="*/ 83948 h 1745449"/>
                <a:gd name="connsiteX73" fmla="*/ 520248 w 1156922"/>
                <a:gd name="connsiteY73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990919 w 1156922"/>
                <a:gd name="connsiteY38" fmla="*/ 1315531 h 1745449"/>
                <a:gd name="connsiteX39" fmla="*/ 906806 w 1156922"/>
                <a:gd name="connsiteY39" fmla="*/ 1473506 h 1745449"/>
                <a:gd name="connsiteX40" fmla="*/ 913405 w 1156922"/>
                <a:gd name="connsiteY40" fmla="*/ 1461368 h 1745449"/>
                <a:gd name="connsiteX41" fmla="*/ 753227 w 1156922"/>
                <a:gd name="connsiteY41" fmla="*/ 1371458 h 1745449"/>
                <a:gd name="connsiteX42" fmla="*/ 756737 w 1156922"/>
                <a:gd name="connsiteY42" fmla="*/ 1369309 h 1745449"/>
                <a:gd name="connsiteX43" fmla="*/ 911871 w 1156922"/>
                <a:gd name="connsiteY43" fmla="*/ 1465876 h 1745449"/>
                <a:gd name="connsiteX44" fmla="*/ 761269 w 1156922"/>
                <a:gd name="connsiteY44" fmla="*/ 1628054 h 1745449"/>
                <a:gd name="connsiteX45" fmla="*/ 558182 w 1156922"/>
                <a:gd name="connsiteY45" fmla="*/ 1552195 h 1745449"/>
                <a:gd name="connsiteX46" fmla="*/ 554944 w 1156922"/>
                <a:gd name="connsiteY46" fmla="*/ 1544331 h 1745449"/>
                <a:gd name="connsiteX47" fmla="*/ 678727 w 1156922"/>
                <a:gd name="connsiteY47" fmla="*/ 1632143 h 1745449"/>
                <a:gd name="connsiteX48" fmla="*/ 520249 w 1156922"/>
                <a:gd name="connsiteY48" fmla="*/ 1745209 h 1745449"/>
                <a:gd name="connsiteX49" fmla="*/ 352811 w 1156922"/>
                <a:gd name="connsiteY49" fmla="*/ 1592106 h 1745449"/>
                <a:gd name="connsiteX50" fmla="*/ 237021 w 1156922"/>
                <a:gd name="connsiteY50" fmla="*/ 1443452 h 1745449"/>
                <a:gd name="connsiteX51" fmla="*/ 89886 w 1156922"/>
                <a:gd name="connsiteY51" fmla="*/ 1375108 h 1745449"/>
                <a:gd name="connsiteX52" fmla="*/ 108647 w 1156922"/>
                <a:gd name="connsiteY52" fmla="*/ 1241829 h 1745449"/>
                <a:gd name="connsiteX53" fmla="*/ 291673 w 1156922"/>
                <a:gd name="connsiteY53" fmla="*/ 1125156 h 1745449"/>
                <a:gd name="connsiteX54" fmla="*/ 511418 w 1156922"/>
                <a:gd name="connsiteY54" fmla="*/ 1034051 h 1745449"/>
                <a:gd name="connsiteX55" fmla="*/ 509329 w 1156922"/>
                <a:gd name="connsiteY55" fmla="*/ 1041153 h 1745449"/>
                <a:gd name="connsiteX56" fmla="*/ 312770 w 1156922"/>
                <a:gd name="connsiteY56" fmla="*/ 1128897 h 1745449"/>
                <a:gd name="connsiteX57" fmla="*/ 199595 w 1156922"/>
                <a:gd name="connsiteY57" fmla="*/ 1014703 h 1745449"/>
                <a:gd name="connsiteX58" fmla="*/ 291719 w 1156922"/>
                <a:gd name="connsiteY58" fmla="*/ 1123484 h 1745449"/>
                <a:gd name="connsiteX59" fmla="*/ 66889 w 1156922"/>
                <a:gd name="connsiteY59" fmla="*/ 1138943 h 1745449"/>
                <a:gd name="connsiteX60" fmla="*/ 30645 w 1156922"/>
                <a:gd name="connsiteY60" fmla="*/ 911953 h 1745449"/>
                <a:gd name="connsiteX61" fmla="*/ 70504 w 1156922"/>
                <a:gd name="connsiteY61" fmla="*/ 882569 h 1745449"/>
                <a:gd name="connsiteX62" fmla="*/ 63242 w 1156922"/>
                <a:gd name="connsiteY62" fmla="*/ 875989 h 1745449"/>
                <a:gd name="connsiteX63" fmla="*/ 66610 w 1156922"/>
                <a:gd name="connsiteY63" fmla="*/ 872273 h 1745449"/>
                <a:gd name="connsiteX64" fmla="*/ 68771 w 1156922"/>
                <a:gd name="connsiteY64" fmla="*/ 666836 h 1745449"/>
                <a:gd name="connsiteX65" fmla="*/ 107513 w 1156922"/>
                <a:gd name="connsiteY65" fmla="*/ 638275 h 1745449"/>
                <a:gd name="connsiteX66" fmla="*/ 130050 w 1156922"/>
                <a:gd name="connsiteY66" fmla="*/ 394472 h 1745449"/>
                <a:gd name="connsiteX67" fmla="*/ 313262 w 1156922"/>
                <a:gd name="connsiteY67" fmla="*/ 359290 h 1745449"/>
                <a:gd name="connsiteX68" fmla="*/ 307542 w 1156922"/>
                <a:gd name="connsiteY68" fmla="*/ 357014 h 1745449"/>
                <a:gd name="connsiteX69" fmla="*/ 127611 w 1156922"/>
                <a:gd name="connsiteY69" fmla="*/ 399723 h 1745449"/>
                <a:gd name="connsiteX70" fmla="*/ 93247 w 1156922"/>
                <a:gd name="connsiteY70" fmla="*/ 291518 h 1745449"/>
                <a:gd name="connsiteX71" fmla="*/ 312758 w 1156922"/>
                <a:gd name="connsiteY71" fmla="*/ 72008 h 1745449"/>
                <a:gd name="connsiteX72" fmla="*/ 381090 w 1156922"/>
                <a:gd name="connsiteY72" fmla="*/ 83948 h 1745449"/>
                <a:gd name="connsiteX73" fmla="*/ 520248 w 1156922"/>
                <a:gd name="connsiteY73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990919 w 1156922"/>
                <a:gd name="connsiteY38" fmla="*/ 1315531 h 1745449"/>
                <a:gd name="connsiteX39" fmla="*/ 906806 w 1156922"/>
                <a:gd name="connsiteY39" fmla="*/ 1473506 h 1745449"/>
                <a:gd name="connsiteX40" fmla="*/ 913405 w 1156922"/>
                <a:gd name="connsiteY40" fmla="*/ 1461368 h 1745449"/>
                <a:gd name="connsiteX41" fmla="*/ 753227 w 1156922"/>
                <a:gd name="connsiteY41" fmla="*/ 1371458 h 1745449"/>
                <a:gd name="connsiteX42" fmla="*/ 756737 w 1156922"/>
                <a:gd name="connsiteY42" fmla="*/ 1369309 h 1745449"/>
                <a:gd name="connsiteX43" fmla="*/ 911871 w 1156922"/>
                <a:gd name="connsiteY43" fmla="*/ 1465876 h 1745449"/>
                <a:gd name="connsiteX44" fmla="*/ 761269 w 1156922"/>
                <a:gd name="connsiteY44" fmla="*/ 1628054 h 1745449"/>
                <a:gd name="connsiteX45" fmla="*/ 558182 w 1156922"/>
                <a:gd name="connsiteY45" fmla="*/ 1552195 h 1745449"/>
                <a:gd name="connsiteX46" fmla="*/ 554944 w 1156922"/>
                <a:gd name="connsiteY46" fmla="*/ 1544331 h 1745449"/>
                <a:gd name="connsiteX47" fmla="*/ 678727 w 1156922"/>
                <a:gd name="connsiteY47" fmla="*/ 1632143 h 1745449"/>
                <a:gd name="connsiteX48" fmla="*/ 520249 w 1156922"/>
                <a:gd name="connsiteY48" fmla="*/ 1745209 h 1745449"/>
                <a:gd name="connsiteX49" fmla="*/ 352811 w 1156922"/>
                <a:gd name="connsiteY49" fmla="*/ 1592106 h 1745449"/>
                <a:gd name="connsiteX50" fmla="*/ 237021 w 1156922"/>
                <a:gd name="connsiteY50" fmla="*/ 1443452 h 1745449"/>
                <a:gd name="connsiteX51" fmla="*/ 89886 w 1156922"/>
                <a:gd name="connsiteY51" fmla="*/ 1375108 h 1745449"/>
                <a:gd name="connsiteX52" fmla="*/ 108647 w 1156922"/>
                <a:gd name="connsiteY52" fmla="*/ 1241829 h 1745449"/>
                <a:gd name="connsiteX53" fmla="*/ 291673 w 1156922"/>
                <a:gd name="connsiteY53" fmla="*/ 1125156 h 1745449"/>
                <a:gd name="connsiteX54" fmla="*/ 511418 w 1156922"/>
                <a:gd name="connsiteY54" fmla="*/ 1034051 h 1745449"/>
                <a:gd name="connsiteX55" fmla="*/ 509329 w 1156922"/>
                <a:gd name="connsiteY55" fmla="*/ 1041153 h 1745449"/>
                <a:gd name="connsiteX56" fmla="*/ 312770 w 1156922"/>
                <a:gd name="connsiteY56" fmla="*/ 1128897 h 1745449"/>
                <a:gd name="connsiteX57" fmla="*/ 199595 w 1156922"/>
                <a:gd name="connsiteY57" fmla="*/ 1014703 h 1745449"/>
                <a:gd name="connsiteX58" fmla="*/ 291719 w 1156922"/>
                <a:gd name="connsiteY58" fmla="*/ 1123484 h 1745449"/>
                <a:gd name="connsiteX59" fmla="*/ 66889 w 1156922"/>
                <a:gd name="connsiteY59" fmla="*/ 1138943 h 1745449"/>
                <a:gd name="connsiteX60" fmla="*/ 30645 w 1156922"/>
                <a:gd name="connsiteY60" fmla="*/ 911953 h 1745449"/>
                <a:gd name="connsiteX61" fmla="*/ 70504 w 1156922"/>
                <a:gd name="connsiteY61" fmla="*/ 882569 h 1745449"/>
                <a:gd name="connsiteX62" fmla="*/ 63242 w 1156922"/>
                <a:gd name="connsiteY62" fmla="*/ 875989 h 1745449"/>
                <a:gd name="connsiteX63" fmla="*/ 66610 w 1156922"/>
                <a:gd name="connsiteY63" fmla="*/ 872273 h 1745449"/>
                <a:gd name="connsiteX64" fmla="*/ 68771 w 1156922"/>
                <a:gd name="connsiteY64" fmla="*/ 666836 h 1745449"/>
                <a:gd name="connsiteX65" fmla="*/ 107513 w 1156922"/>
                <a:gd name="connsiteY65" fmla="*/ 638275 h 1745449"/>
                <a:gd name="connsiteX66" fmla="*/ 130050 w 1156922"/>
                <a:gd name="connsiteY66" fmla="*/ 394472 h 1745449"/>
                <a:gd name="connsiteX67" fmla="*/ 313262 w 1156922"/>
                <a:gd name="connsiteY67" fmla="*/ 359290 h 1745449"/>
                <a:gd name="connsiteX68" fmla="*/ 307542 w 1156922"/>
                <a:gd name="connsiteY68" fmla="*/ 357014 h 1745449"/>
                <a:gd name="connsiteX69" fmla="*/ 127611 w 1156922"/>
                <a:gd name="connsiteY69" fmla="*/ 399723 h 1745449"/>
                <a:gd name="connsiteX70" fmla="*/ 93247 w 1156922"/>
                <a:gd name="connsiteY70" fmla="*/ 291518 h 1745449"/>
                <a:gd name="connsiteX71" fmla="*/ 312758 w 1156922"/>
                <a:gd name="connsiteY71" fmla="*/ 72008 h 1745449"/>
                <a:gd name="connsiteX72" fmla="*/ 381090 w 1156922"/>
                <a:gd name="connsiteY72" fmla="*/ 83948 h 1745449"/>
                <a:gd name="connsiteX73" fmla="*/ 520248 w 1156922"/>
                <a:gd name="connsiteY73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990919 w 1156922"/>
                <a:gd name="connsiteY38" fmla="*/ 1315531 h 1745449"/>
                <a:gd name="connsiteX39" fmla="*/ 906806 w 1156922"/>
                <a:gd name="connsiteY39" fmla="*/ 1473506 h 1745449"/>
                <a:gd name="connsiteX40" fmla="*/ 913405 w 1156922"/>
                <a:gd name="connsiteY40" fmla="*/ 1461368 h 1745449"/>
                <a:gd name="connsiteX41" fmla="*/ 753227 w 1156922"/>
                <a:gd name="connsiteY41" fmla="*/ 1371458 h 1745449"/>
                <a:gd name="connsiteX42" fmla="*/ 756737 w 1156922"/>
                <a:gd name="connsiteY42" fmla="*/ 1369309 h 1745449"/>
                <a:gd name="connsiteX43" fmla="*/ 911871 w 1156922"/>
                <a:gd name="connsiteY43" fmla="*/ 1465876 h 1745449"/>
                <a:gd name="connsiteX44" fmla="*/ 761269 w 1156922"/>
                <a:gd name="connsiteY44" fmla="*/ 1628054 h 1745449"/>
                <a:gd name="connsiteX45" fmla="*/ 558182 w 1156922"/>
                <a:gd name="connsiteY45" fmla="*/ 1552195 h 1745449"/>
                <a:gd name="connsiteX46" fmla="*/ 554944 w 1156922"/>
                <a:gd name="connsiteY46" fmla="*/ 1544331 h 1745449"/>
                <a:gd name="connsiteX47" fmla="*/ 678727 w 1156922"/>
                <a:gd name="connsiteY47" fmla="*/ 1632143 h 1745449"/>
                <a:gd name="connsiteX48" fmla="*/ 520249 w 1156922"/>
                <a:gd name="connsiteY48" fmla="*/ 1745209 h 1745449"/>
                <a:gd name="connsiteX49" fmla="*/ 352811 w 1156922"/>
                <a:gd name="connsiteY49" fmla="*/ 1592106 h 1745449"/>
                <a:gd name="connsiteX50" fmla="*/ 237021 w 1156922"/>
                <a:gd name="connsiteY50" fmla="*/ 1443452 h 1745449"/>
                <a:gd name="connsiteX51" fmla="*/ 89886 w 1156922"/>
                <a:gd name="connsiteY51" fmla="*/ 1375108 h 1745449"/>
                <a:gd name="connsiteX52" fmla="*/ 108647 w 1156922"/>
                <a:gd name="connsiteY52" fmla="*/ 1241829 h 1745449"/>
                <a:gd name="connsiteX53" fmla="*/ 291673 w 1156922"/>
                <a:gd name="connsiteY53" fmla="*/ 1125156 h 1745449"/>
                <a:gd name="connsiteX54" fmla="*/ 511418 w 1156922"/>
                <a:gd name="connsiteY54" fmla="*/ 1034051 h 1745449"/>
                <a:gd name="connsiteX55" fmla="*/ 509329 w 1156922"/>
                <a:gd name="connsiteY55" fmla="*/ 1041153 h 1745449"/>
                <a:gd name="connsiteX56" fmla="*/ 310893 w 1156922"/>
                <a:gd name="connsiteY56" fmla="*/ 1129981 h 1745449"/>
                <a:gd name="connsiteX57" fmla="*/ 199595 w 1156922"/>
                <a:gd name="connsiteY57" fmla="*/ 1014703 h 1745449"/>
                <a:gd name="connsiteX58" fmla="*/ 291719 w 1156922"/>
                <a:gd name="connsiteY58" fmla="*/ 1123484 h 1745449"/>
                <a:gd name="connsiteX59" fmla="*/ 66889 w 1156922"/>
                <a:gd name="connsiteY59" fmla="*/ 1138943 h 1745449"/>
                <a:gd name="connsiteX60" fmla="*/ 30645 w 1156922"/>
                <a:gd name="connsiteY60" fmla="*/ 911953 h 1745449"/>
                <a:gd name="connsiteX61" fmla="*/ 70504 w 1156922"/>
                <a:gd name="connsiteY61" fmla="*/ 882569 h 1745449"/>
                <a:gd name="connsiteX62" fmla="*/ 63242 w 1156922"/>
                <a:gd name="connsiteY62" fmla="*/ 875989 h 1745449"/>
                <a:gd name="connsiteX63" fmla="*/ 66610 w 1156922"/>
                <a:gd name="connsiteY63" fmla="*/ 872273 h 1745449"/>
                <a:gd name="connsiteX64" fmla="*/ 68771 w 1156922"/>
                <a:gd name="connsiteY64" fmla="*/ 666836 h 1745449"/>
                <a:gd name="connsiteX65" fmla="*/ 107513 w 1156922"/>
                <a:gd name="connsiteY65" fmla="*/ 638275 h 1745449"/>
                <a:gd name="connsiteX66" fmla="*/ 130050 w 1156922"/>
                <a:gd name="connsiteY66" fmla="*/ 394472 h 1745449"/>
                <a:gd name="connsiteX67" fmla="*/ 313262 w 1156922"/>
                <a:gd name="connsiteY67" fmla="*/ 359290 h 1745449"/>
                <a:gd name="connsiteX68" fmla="*/ 307542 w 1156922"/>
                <a:gd name="connsiteY68" fmla="*/ 357014 h 1745449"/>
                <a:gd name="connsiteX69" fmla="*/ 127611 w 1156922"/>
                <a:gd name="connsiteY69" fmla="*/ 399723 h 1745449"/>
                <a:gd name="connsiteX70" fmla="*/ 93247 w 1156922"/>
                <a:gd name="connsiteY70" fmla="*/ 291518 h 1745449"/>
                <a:gd name="connsiteX71" fmla="*/ 312758 w 1156922"/>
                <a:gd name="connsiteY71" fmla="*/ 72008 h 1745449"/>
                <a:gd name="connsiteX72" fmla="*/ 381090 w 1156922"/>
                <a:gd name="connsiteY72" fmla="*/ 83948 h 1745449"/>
                <a:gd name="connsiteX73" fmla="*/ 520248 w 1156922"/>
                <a:gd name="connsiteY73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990919 w 1156922"/>
                <a:gd name="connsiteY38" fmla="*/ 1315531 h 1745449"/>
                <a:gd name="connsiteX39" fmla="*/ 906806 w 1156922"/>
                <a:gd name="connsiteY39" fmla="*/ 1473506 h 1745449"/>
                <a:gd name="connsiteX40" fmla="*/ 913405 w 1156922"/>
                <a:gd name="connsiteY40" fmla="*/ 1461368 h 1745449"/>
                <a:gd name="connsiteX41" fmla="*/ 753227 w 1156922"/>
                <a:gd name="connsiteY41" fmla="*/ 1371458 h 1745449"/>
                <a:gd name="connsiteX42" fmla="*/ 756737 w 1156922"/>
                <a:gd name="connsiteY42" fmla="*/ 1369309 h 1745449"/>
                <a:gd name="connsiteX43" fmla="*/ 911871 w 1156922"/>
                <a:gd name="connsiteY43" fmla="*/ 1465876 h 1745449"/>
                <a:gd name="connsiteX44" fmla="*/ 761269 w 1156922"/>
                <a:gd name="connsiteY44" fmla="*/ 1628054 h 1745449"/>
                <a:gd name="connsiteX45" fmla="*/ 558182 w 1156922"/>
                <a:gd name="connsiteY45" fmla="*/ 1552195 h 1745449"/>
                <a:gd name="connsiteX46" fmla="*/ 554944 w 1156922"/>
                <a:gd name="connsiteY46" fmla="*/ 1544331 h 1745449"/>
                <a:gd name="connsiteX47" fmla="*/ 678727 w 1156922"/>
                <a:gd name="connsiteY47" fmla="*/ 1632143 h 1745449"/>
                <a:gd name="connsiteX48" fmla="*/ 520249 w 1156922"/>
                <a:gd name="connsiteY48" fmla="*/ 1745209 h 1745449"/>
                <a:gd name="connsiteX49" fmla="*/ 352811 w 1156922"/>
                <a:gd name="connsiteY49" fmla="*/ 1592106 h 1745449"/>
                <a:gd name="connsiteX50" fmla="*/ 237021 w 1156922"/>
                <a:gd name="connsiteY50" fmla="*/ 1443452 h 1745449"/>
                <a:gd name="connsiteX51" fmla="*/ 89886 w 1156922"/>
                <a:gd name="connsiteY51" fmla="*/ 1375108 h 1745449"/>
                <a:gd name="connsiteX52" fmla="*/ 130903 w 1156922"/>
                <a:gd name="connsiteY52" fmla="*/ 1289048 h 1745449"/>
                <a:gd name="connsiteX53" fmla="*/ 291673 w 1156922"/>
                <a:gd name="connsiteY53" fmla="*/ 1125156 h 1745449"/>
                <a:gd name="connsiteX54" fmla="*/ 511418 w 1156922"/>
                <a:gd name="connsiteY54" fmla="*/ 1034051 h 1745449"/>
                <a:gd name="connsiteX55" fmla="*/ 509329 w 1156922"/>
                <a:gd name="connsiteY55" fmla="*/ 1041153 h 1745449"/>
                <a:gd name="connsiteX56" fmla="*/ 310893 w 1156922"/>
                <a:gd name="connsiteY56" fmla="*/ 1129981 h 1745449"/>
                <a:gd name="connsiteX57" fmla="*/ 199595 w 1156922"/>
                <a:gd name="connsiteY57" fmla="*/ 1014703 h 1745449"/>
                <a:gd name="connsiteX58" fmla="*/ 291719 w 1156922"/>
                <a:gd name="connsiteY58" fmla="*/ 1123484 h 1745449"/>
                <a:gd name="connsiteX59" fmla="*/ 66889 w 1156922"/>
                <a:gd name="connsiteY59" fmla="*/ 1138943 h 1745449"/>
                <a:gd name="connsiteX60" fmla="*/ 30645 w 1156922"/>
                <a:gd name="connsiteY60" fmla="*/ 911953 h 1745449"/>
                <a:gd name="connsiteX61" fmla="*/ 70504 w 1156922"/>
                <a:gd name="connsiteY61" fmla="*/ 882569 h 1745449"/>
                <a:gd name="connsiteX62" fmla="*/ 63242 w 1156922"/>
                <a:gd name="connsiteY62" fmla="*/ 875989 h 1745449"/>
                <a:gd name="connsiteX63" fmla="*/ 66610 w 1156922"/>
                <a:gd name="connsiteY63" fmla="*/ 872273 h 1745449"/>
                <a:gd name="connsiteX64" fmla="*/ 68771 w 1156922"/>
                <a:gd name="connsiteY64" fmla="*/ 666836 h 1745449"/>
                <a:gd name="connsiteX65" fmla="*/ 107513 w 1156922"/>
                <a:gd name="connsiteY65" fmla="*/ 638275 h 1745449"/>
                <a:gd name="connsiteX66" fmla="*/ 130050 w 1156922"/>
                <a:gd name="connsiteY66" fmla="*/ 394472 h 1745449"/>
                <a:gd name="connsiteX67" fmla="*/ 313262 w 1156922"/>
                <a:gd name="connsiteY67" fmla="*/ 359290 h 1745449"/>
                <a:gd name="connsiteX68" fmla="*/ 307542 w 1156922"/>
                <a:gd name="connsiteY68" fmla="*/ 357014 h 1745449"/>
                <a:gd name="connsiteX69" fmla="*/ 127611 w 1156922"/>
                <a:gd name="connsiteY69" fmla="*/ 399723 h 1745449"/>
                <a:gd name="connsiteX70" fmla="*/ 93247 w 1156922"/>
                <a:gd name="connsiteY70" fmla="*/ 291518 h 1745449"/>
                <a:gd name="connsiteX71" fmla="*/ 312758 w 1156922"/>
                <a:gd name="connsiteY71" fmla="*/ 72008 h 1745449"/>
                <a:gd name="connsiteX72" fmla="*/ 381090 w 1156922"/>
                <a:gd name="connsiteY72" fmla="*/ 83948 h 1745449"/>
                <a:gd name="connsiteX73" fmla="*/ 520248 w 1156922"/>
                <a:gd name="connsiteY73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990919 w 1156922"/>
                <a:gd name="connsiteY38" fmla="*/ 1315531 h 1745449"/>
                <a:gd name="connsiteX39" fmla="*/ 906806 w 1156922"/>
                <a:gd name="connsiteY39" fmla="*/ 1473506 h 1745449"/>
                <a:gd name="connsiteX40" fmla="*/ 913405 w 1156922"/>
                <a:gd name="connsiteY40" fmla="*/ 1461368 h 1745449"/>
                <a:gd name="connsiteX41" fmla="*/ 753227 w 1156922"/>
                <a:gd name="connsiteY41" fmla="*/ 1371458 h 1745449"/>
                <a:gd name="connsiteX42" fmla="*/ 756737 w 1156922"/>
                <a:gd name="connsiteY42" fmla="*/ 1369309 h 1745449"/>
                <a:gd name="connsiteX43" fmla="*/ 911871 w 1156922"/>
                <a:gd name="connsiteY43" fmla="*/ 1465876 h 1745449"/>
                <a:gd name="connsiteX44" fmla="*/ 761269 w 1156922"/>
                <a:gd name="connsiteY44" fmla="*/ 1628054 h 1745449"/>
                <a:gd name="connsiteX45" fmla="*/ 558182 w 1156922"/>
                <a:gd name="connsiteY45" fmla="*/ 1552195 h 1745449"/>
                <a:gd name="connsiteX46" fmla="*/ 554944 w 1156922"/>
                <a:gd name="connsiteY46" fmla="*/ 1544331 h 1745449"/>
                <a:gd name="connsiteX47" fmla="*/ 678727 w 1156922"/>
                <a:gd name="connsiteY47" fmla="*/ 1632143 h 1745449"/>
                <a:gd name="connsiteX48" fmla="*/ 520249 w 1156922"/>
                <a:gd name="connsiteY48" fmla="*/ 1745209 h 1745449"/>
                <a:gd name="connsiteX49" fmla="*/ 352811 w 1156922"/>
                <a:gd name="connsiteY49" fmla="*/ 1592106 h 1745449"/>
                <a:gd name="connsiteX50" fmla="*/ 237021 w 1156922"/>
                <a:gd name="connsiteY50" fmla="*/ 1443452 h 1745449"/>
                <a:gd name="connsiteX51" fmla="*/ 89886 w 1156922"/>
                <a:gd name="connsiteY51" fmla="*/ 1375108 h 1745449"/>
                <a:gd name="connsiteX52" fmla="*/ 100537 w 1156922"/>
                <a:gd name="connsiteY52" fmla="*/ 1171427 h 1745449"/>
                <a:gd name="connsiteX53" fmla="*/ 291673 w 1156922"/>
                <a:gd name="connsiteY53" fmla="*/ 1125156 h 1745449"/>
                <a:gd name="connsiteX54" fmla="*/ 511418 w 1156922"/>
                <a:gd name="connsiteY54" fmla="*/ 1034051 h 1745449"/>
                <a:gd name="connsiteX55" fmla="*/ 509329 w 1156922"/>
                <a:gd name="connsiteY55" fmla="*/ 1041153 h 1745449"/>
                <a:gd name="connsiteX56" fmla="*/ 310893 w 1156922"/>
                <a:gd name="connsiteY56" fmla="*/ 1129981 h 1745449"/>
                <a:gd name="connsiteX57" fmla="*/ 199595 w 1156922"/>
                <a:gd name="connsiteY57" fmla="*/ 1014703 h 1745449"/>
                <a:gd name="connsiteX58" fmla="*/ 291719 w 1156922"/>
                <a:gd name="connsiteY58" fmla="*/ 1123484 h 1745449"/>
                <a:gd name="connsiteX59" fmla="*/ 66889 w 1156922"/>
                <a:gd name="connsiteY59" fmla="*/ 1138943 h 1745449"/>
                <a:gd name="connsiteX60" fmla="*/ 30645 w 1156922"/>
                <a:gd name="connsiteY60" fmla="*/ 911953 h 1745449"/>
                <a:gd name="connsiteX61" fmla="*/ 70504 w 1156922"/>
                <a:gd name="connsiteY61" fmla="*/ 882569 h 1745449"/>
                <a:gd name="connsiteX62" fmla="*/ 63242 w 1156922"/>
                <a:gd name="connsiteY62" fmla="*/ 875989 h 1745449"/>
                <a:gd name="connsiteX63" fmla="*/ 66610 w 1156922"/>
                <a:gd name="connsiteY63" fmla="*/ 872273 h 1745449"/>
                <a:gd name="connsiteX64" fmla="*/ 68771 w 1156922"/>
                <a:gd name="connsiteY64" fmla="*/ 666836 h 1745449"/>
                <a:gd name="connsiteX65" fmla="*/ 107513 w 1156922"/>
                <a:gd name="connsiteY65" fmla="*/ 638275 h 1745449"/>
                <a:gd name="connsiteX66" fmla="*/ 130050 w 1156922"/>
                <a:gd name="connsiteY66" fmla="*/ 394472 h 1745449"/>
                <a:gd name="connsiteX67" fmla="*/ 313262 w 1156922"/>
                <a:gd name="connsiteY67" fmla="*/ 359290 h 1745449"/>
                <a:gd name="connsiteX68" fmla="*/ 307542 w 1156922"/>
                <a:gd name="connsiteY68" fmla="*/ 357014 h 1745449"/>
                <a:gd name="connsiteX69" fmla="*/ 127611 w 1156922"/>
                <a:gd name="connsiteY69" fmla="*/ 399723 h 1745449"/>
                <a:gd name="connsiteX70" fmla="*/ 93247 w 1156922"/>
                <a:gd name="connsiteY70" fmla="*/ 291518 h 1745449"/>
                <a:gd name="connsiteX71" fmla="*/ 312758 w 1156922"/>
                <a:gd name="connsiteY71" fmla="*/ 72008 h 1745449"/>
                <a:gd name="connsiteX72" fmla="*/ 381090 w 1156922"/>
                <a:gd name="connsiteY72" fmla="*/ 83948 h 1745449"/>
                <a:gd name="connsiteX73" fmla="*/ 520248 w 1156922"/>
                <a:gd name="connsiteY73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990919 w 1156922"/>
                <a:gd name="connsiteY38" fmla="*/ 1315531 h 1745449"/>
                <a:gd name="connsiteX39" fmla="*/ 906806 w 1156922"/>
                <a:gd name="connsiteY39" fmla="*/ 1473506 h 1745449"/>
                <a:gd name="connsiteX40" fmla="*/ 913405 w 1156922"/>
                <a:gd name="connsiteY40" fmla="*/ 1461368 h 1745449"/>
                <a:gd name="connsiteX41" fmla="*/ 753227 w 1156922"/>
                <a:gd name="connsiteY41" fmla="*/ 1371458 h 1745449"/>
                <a:gd name="connsiteX42" fmla="*/ 756737 w 1156922"/>
                <a:gd name="connsiteY42" fmla="*/ 1369309 h 1745449"/>
                <a:gd name="connsiteX43" fmla="*/ 911871 w 1156922"/>
                <a:gd name="connsiteY43" fmla="*/ 1465876 h 1745449"/>
                <a:gd name="connsiteX44" fmla="*/ 761269 w 1156922"/>
                <a:gd name="connsiteY44" fmla="*/ 1628054 h 1745449"/>
                <a:gd name="connsiteX45" fmla="*/ 558182 w 1156922"/>
                <a:gd name="connsiteY45" fmla="*/ 1552195 h 1745449"/>
                <a:gd name="connsiteX46" fmla="*/ 554944 w 1156922"/>
                <a:gd name="connsiteY46" fmla="*/ 1544331 h 1745449"/>
                <a:gd name="connsiteX47" fmla="*/ 678727 w 1156922"/>
                <a:gd name="connsiteY47" fmla="*/ 1632143 h 1745449"/>
                <a:gd name="connsiteX48" fmla="*/ 520249 w 1156922"/>
                <a:gd name="connsiteY48" fmla="*/ 1745209 h 1745449"/>
                <a:gd name="connsiteX49" fmla="*/ 352811 w 1156922"/>
                <a:gd name="connsiteY49" fmla="*/ 1592106 h 1745449"/>
                <a:gd name="connsiteX50" fmla="*/ 237021 w 1156922"/>
                <a:gd name="connsiteY50" fmla="*/ 1443452 h 1745449"/>
                <a:gd name="connsiteX51" fmla="*/ 89886 w 1156922"/>
                <a:gd name="connsiteY51" fmla="*/ 1375108 h 1745449"/>
                <a:gd name="connsiteX52" fmla="*/ 100537 w 1156922"/>
                <a:gd name="connsiteY52" fmla="*/ 1171427 h 1745449"/>
                <a:gd name="connsiteX53" fmla="*/ 291673 w 1156922"/>
                <a:gd name="connsiteY53" fmla="*/ 1125156 h 1745449"/>
                <a:gd name="connsiteX54" fmla="*/ 511418 w 1156922"/>
                <a:gd name="connsiteY54" fmla="*/ 1034051 h 1745449"/>
                <a:gd name="connsiteX55" fmla="*/ 509329 w 1156922"/>
                <a:gd name="connsiteY55" fmla="*/ 1041153 h 1745449"/>
                <a:gd name="connsiteX56" fmla="*/ 310893 w 1156922"/>
                <a:gd name="connsiteY56" fmla="*/ 1129981 h 1745449"/>
                <a:gd name="connsiteX57" fmla="*/ 199595 w 1156922"/>
                <a:gd name="connsiteY57" fmla="*/ 1014703 h 1745449"/>
                <a:gd name="connsiteX58" fmla="*/ 291719 w 1156922"/>
                <a:gd name="connsiteY58" fmla="*/ 1123484 h 1745449"/>
                <a:gd name="connsiteX59" fmla="*/ 66889 w 1156922"/>
                <a:gd name="connsiteY59" fmla="*/ 1138943 h 1745449"/>
                <a:gd name="connsiteX60" fmla="*/ 30645 w 1156922"/>
                <a:gd name="connsiteY60" fmla="*/ 911953 h 1745449"/>
                <a:gd name="connsiteX61" fmla="*/ 70504 w 1156922"/>
                <a:gd name="connsiteY61" fmla="*/ 882569 h 1745449"/>
                <a:gd name="connsiteX62" fmla="*/ 63242 w 1156922"/>
                <a:gd name="connsiteY62" fmla="*/ 875989 h 1745449"/>
                <a:gd name="connsiteX63" fmla="*/ 66610 w 1156922"/>
                <a:gd name="connsiteY63" fmla="*/ 872273 h 1745449"/>
                <a:gd name="connsiteX64" fmla="*/ 68771 w 1156922"/>
                <a:gd name="connsiteY64" fmla="*/ 666836 h 1745449"/>
                <a:gd name="connsiteX65" fmla="*/ 107513 w 1156922"/>
                <a:gd name="connsiteY65" fmla="*/ 638275 h 1745449"/>
                <a:gd name="connsiteX66" fmla="*/ 130050 w 1156922"/>
                <a:gd name="connsiteY66" fmla="*/ 394472 h 1745449"/>
                <a:gd name="connsiteX67" fmla="*/ 313262 w 1156922"/>
                <a:gd name="connsiteY67" fmla="*/ 359290 h 1745449"/>
                <a:gd name="connsiteX68" fmla="*/ 307542 w 1156922"/>
                <a:gd name="connsiteY68" fmla="*/ 357014 h 1745449"/>
                <a:gd name="connsiteX69" fmla="*/ 127611 w 1156922"/>
                <a:gd name="connsiteY69" fmla="*/ 399723 h 1745449"/>
                <a:gd name="connsiteX70" fmla="*/ 93247 w 1156922"/>
                <a:gd name="connsiteY70" fmla="*/ 291518 h 1745449"/>
                <a:gd name="connsiteX71" fmla="*/ 312758 w 1156922"/>
                <a:gd name="connsiteY71" fmla="*/ 72008 h 1745449"/>
                <a:gd name="connsiteX72" fmla="*/ 381090 w 1156922"/>
                <a:gd name="connsiteY72" fmla="*/ 83948 h 1745449"/>
                <a:gd name="connsiteX73" fmla="*/ 520248 w 1156922"/>
                <a:gd name="connsiteY73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990919 w 1156922"/>
                <a:gd name="connsiteY38" fmla="*/ 1315531 h 1745449"/>
                <a:gd name="connsiteX39" fmla="*/ 906806 w 1156922"/>
                <a:gd name="connsiteY39" fmla="*/ 1473506 h 1745449"/>
                <a:gd name="connsiteX40" fmla="*/ 913405 w 1156922"/>
                <a:gd name="connsiteY40" fmla="*/ 1461368 h 1745449"/>
                <a:gd name="connsiteX41" fmla="*/ 753227 w 1156922"/>
                <a:gd name="connsiteY41" fmla="*/ 1371458 h 1745449"/>
                <a:gd name="connsiteX42" fmla="*/ 756737 w 1156922"/>
                <a:gd name="connsiteY42" fmla="*/ 1369309 h 1745449"/>
                <a:gd name="connsiteX43" fmla="*/ 911871 w 1156922"/>
                <a:gd name="connsiteY43" fmla="*/ 1465876 h 1745449"/>
                <a:gd name="connsiteX44" fmla="*/ 761269 w 1156922"/>
                <a:gd name="connsiteY44" fmla="*/ 1628054 h 1745449"/>
                <a:gd name="connsiteX45" fmla="*/ 558182 w 1156922"/>
                <a:gd name="connsiteY45" fmla="*/ 1552195 h 1745449"/>
                <a:gd name="connsiteX46" fmla="*/ 554944 w 1156922"/>
                <a:gd name="connsiteY46" fmla="*/ 1544331 h 1745449"/>
                <a:gd name="connsiteX47" fmla="*/ 678727 w 1156922"/>
                <a:gd name="connsiteY47" fmla="*/ 1632143 h 1745449"/>
                <a:gd name="connsiteX48" fmla="*/ 520249 w 1156922"/>
                <a:gd name="connsiteY48" fmla="*/ 1745209 h 1745449"/>
                <a:gd name="connsiteX49" fmla="*/ 352811 w 1156922"/>
                <a:gd name="connsiteY49" fmla="*/ 1592106 h 1745449"/>
                <a:gd name="connsiteX50" fmla="*/ 237021 w 1156922"/>
                <a:gd name="connsiteY50" fmla="*/ 1443452 h 1745449"/>
                <a:gd name="connsiteX51" fmla="*/ 89886 w 1156922"/>
                <a:gd name="connsiteY51" fmla="*/ 1375108 h 1745449"/>
                <a:gd name="connsiteX52" fmla="*/ 100537 w 1156922"/>
                <a:gd name="connsiteY52" fmla="*/ 1171427 h 1745449"/>
                <a:gd name="connsiteX53" fmla="*/ 291673 w 1156922"/>
                <a:gd name="connsiteY53" fmla="*/ 1125156 h 1745449"/>
                <a:gd name="connsiteX54" fmla="*/ 511418 w 1156922"/>
                <a:gd name="connsiteY54" fmla="*/ 1034051 h 1745449"/>
                <a:gd name="connsiteX55" fmla="*/ 509329 w 1156922"/>
                <a:gd name="connsiteY55" fmla="*/ 1041153 h 1745449"/>
                <a:gd name="connsiteX56" fmla="*/ 310893 w 1156922"/>
                <a:gd name="connsiteY56" fmla="*/ 1129981 h 1745449"/>
                <a:gd name="connsiteX57" fmla="*/ 199595 w 1156922"/>
                <a:gd name="connsiteY57" fmla="*/ 1014703 h 1745449"/>
                <a:gd name="connsiteX58" fmla="*/ 291719 w 1156922"/>
                <a:gd name="connsiteY58" fmla="*/ 1123484 h 1745449"/>
                <a:gd name="connsiteX59" fmla="*/ 66889 w 1156922"/>
                <a:gd name="connsiteY59" fmla="*/ 1138943 h 1745449"/>
                <a:gd name="connsiteX60" fmla="*/ 30645 w 1156922"/>
                <a:gd name="connsiteY60" fmla="*/ 911953 h 1745449"/>
                <a:gd name="connsiteX61" fmla="*/ 70504 w 1156922"/>
                <a:gd name="connsiteY61" fmla="*/ 882569 h 1745449"/>
                <a:gd name="connsiteX62" fmla="*/ 63242 w 1156922"/>
                <a:gd name="connsiteY62" fmla="*/ 875989 h 1745449"/>
                <a:gd name="connsiteX63" fmla="*/ 66610 w 1156922"/>
                <a:gd name="connsiteY63" fmla="*/ 872273 h 1745449"/>
                <a:gd name="connsiteX64" fmla="*/ 68771 w 1156922"/>
                <a:gd name="connsiteY64" fmla="*/ 666836 h 1745449"/>
                <a:gd name="connsiteX65" fmla="*/ 107513 w 1156922"/>
                <a:gd name="connsiteY65" fmla="*/ 638275 h 1745449"/>
                <a:gd name="connsiteX66" fmla="*/ 130050 w 1156922"/>
                <a:gd name="connsiteY66" fmla="*/ 394472 h 1745449"/>
                <a:gd name="connsiteX67" fmla="*/ 313262 w 1156922"/>
                <a:gd name="connsiteY67" fmla="*/ 359290 h 1745449"/>
                <a:gd name="connsiteX68" fmla="*/ 307542 w 1156922"/>
                <a:gd name="connsiteY68" fmla="*/ 357014 h 1745449"/>
                <a:gd name="connsiteX69" fmla="*/ 127611 w 1156922"/>
                <a:gd name="connsiteY69" fmla="*/ 399723 h 1745449"/>
                <a:gd name="connsiteX70" fmla="*/ 93247 w 1156922"/>
                <a:gd name="connsiteY70" fmla="*/ 291518 h 1745449"/>
                <a:gd name="connsiteX71" fmla="*/ 312758 w 1156922"/>
                <a:gd name="connsiteY71" fmla="*/ 72008 h 1745449"/>
                <a:gd name="connsiteX72" fmla="*/ 381090 w 1156922"/>
                <a:gd name="connsiteY72" fmla="*/ 83948 h 1745449"/>
                <a:gd name="connsiteX73" fmla="*/ 520248 w 1156922"/>
                <a:gd name="connsiteY73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990919 w 1156922"/>
                <a:gd name="connsiteY38" fmla="*/ 1315531 h 1745449"/>
                <a:gd name="connsiteX39" fmla="*/ 906806 w 1156922"/>
                <a:gd name="connsiteY39" fmla="*/ 1473506 h 1745449"/>
                <a:gd name="connsiteX40" fmla="*/ 913405 w 1156922"/>
                <a:gd name="connsiteY40" fmla="*/ 1461368 h 1745449"/>
                <a:gd name="connsiteX41" fmla="*/ 753227 w 1156922"/>
                <a:gd name="connsiteY41" fmla="*/ 1371458 h 1745449"/>
                <a:gd name="connsiteX42" fmla="*/ 756737 w 1156922"/>
                <a:gd name="connsiteY42" fmla="*/ 1369309 h 1745449"/>
                <a:gd name="connsiteX43" fmla="*/ 911871 w 1156922"/>
                <a:gd name="connsiteY43" fmla="*/ 1465876 h 1745449"/>
                <a:gd name="connsiteX44" fmla="*/ 761269 w 1156922"/>
                <a:gd name="connsiteY44" fmla="*/ 1628054 h 1745449"/>
                <a:gd name="connsiteX45" fmla="*/ 558182 w 1156922"/>
                <a:gd name="connsiteY45" fmla="*/ 1552195 h 1745449"/>
                <a:gd name="connsiteX46" fmla="*/ 554944 w 1156922"/>
                <a:gd name="connsiteY46" fmla="*/ 1544331 h 1745449"/>
                <a:gd name="connsiteX47" fmla="*/ 678727 w 1156922"/>
                <a:gd name="connsiteY47" fmla="*/ 1632143 h 1745449"/>
                <a:gd name="connsiteX48" fmla="*/ 520249 w 1156922"/>
                <a:gd name="connsiteY48" fmla="*/ 1745209 h 1745449"/>
                <a:gd name="connsiteX49" fmla="*/ 352811 w 1156922"/>
                <a:gd name="connsiteY49" fmla="*/ 1592106 h 1745449"/>
                <a:gd name="connsiteX50" fmla="*/ 237021 w 1156922"/>
                <a:gd name="connsiteY50" fmla="*/ 1443452 h 1745449"/>
                <a:gd name="connsiteX51" fmla="*/ 89886 w 1156922"/>
                <a:gd name="connsiteY51" fmla="*/ 1375108 h 1745449"/>
                <a:gd name="connsiteX52" fmla="*/ 100537 w 1156922"/>
                <a:gd name="connsiteY52" fmla="*/ 1171427 h 1745449"/>
                <a:gd name="connsiteX53" fmla="*/ 291673 w 1156922"/>
                <a:gd name="connsiteY53" fmla="*/ 1125156 h 1745449"/>
                <a:gd name="connsiteX54" fmla="*/ 511418 w 1156922"/>
                <a:gd name="connsiteY54" fmla="*/ 1034051 h 1745449"/>
                <a:gd name="connsiteX55" fmla="*/ 509329 w 1156922"/>
                <a:gd name="connsiteY55" fmla="*/ 1041153 h 1745449"/>
                <a:gd name="connsiteX56" fmla="*/ 310893 w 1156922"/>
                <a:gd name="connsiteY56" fmla="*/ 1129981 h 1745449"/>
                <a:gd name="connsiteX57" fmla="*/ 199595 w 1156922"/>
                <a:gd name="connsiteY57" fmla="*/ 1014703 h 1745449"/>
                <a:gd name="connsiteX58" fmla="*/ 291719 w 1156922"/>
                <a:gd name="connsiteY58" fmla="*/ 1123484 h 1745449"/>
                <a:gd name="connsiteX59" fmla="*/ 66889 w 1156922"/>
                <a:gd name="connsiteY59" fmla="*/ 1138943 h 1745449"/>
                <a:gd name="connsiteX60" fmla="*/ 30645 w 1156922"/>
                <a:gd name="connsiteY60" fmla="*/ 911953 h 1745449"/>
                <a:gd name="connsiteX61" fmla="*/ 70504 w 1156922"/>
                <a:gd name="connsiteY61" fmla="*/ 882569 h 1745449"/>
                <a:gd name="connsiteX62" fmla="*/ 63242 w 1156922"/>
                <a:gd name="connsiteY62" fmla="*/ 875989 h 1745449"/>
                <a:gd name="connsiteX63" fmla="*/ 66610 w 1156922"/>
                <a:gd name="connsiteY63" fmla="*/ 872273 h 1745449"/>
                <a:gd name="connsiteX64" fmla="*/ 68771 w 1156922"/>
                <a:gd name="connsiteY64" fmla="*/ 666836 h 1745449"/>
                <a:gd name="connsiteX65" fmla="*/ 107513 w 1156922"/>
                <a:gd name="connsiteY65" fmla="*/ 638275 h 1745449"/>
                <a:gd name="connsiteX66" fmla="*/ 130050 w 1156922"/>
                <a:gd name="connsiteY66" fmla="*/ 394472 h 1745449"/>
                <a:gd name="connsiteX67" fmla="*/ 313262 w 1156922"/>
                <a:gd name="connsiteY67" fmla="*/ 359290 h 1745449"/>
                <a:gd name="connsiteX68" fmla="*/ 307542 w 1156922"/>
                <a:gd name="connsiteY68" fmla="*/ 357014 h 1745449"/>
                <a:gd name="connsiteX69" fmla="*/ 127611 w 1156922"/>
                <a:gd name="connsiteY69" fmla="*/ 399723 h 1745449"/>
                <a:gd name="connsiteX70" fmla="*/ 93247 w 1156922"/>
                <a:gd name="connsiteY70" fmla="*/ 291518 h 1745449"/>
                <a:gd name="connsiteX71" fmla="*/ 312758 w 1156922"/>
                <a:gd name="connsiteY71" fmla="*/ 72008 h 1745449"/>
                <a:gd name="connsiteX72" fmla="*/ 381090 w 1156922"/>
                <a:gd name="connsiteY72" fmla="*/ 83948 h 1745449"/>
                <a:gd name="connsiteX73" fmla="*/ 520248 w 1156922"/>
                <a:gd name="connsiteY73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990919 w 1156922"/>
                <a:gd name="connsiteY38" fmla="*/ 1315531 h 1745449"/>
                <a:gd name="connsiteX39" fmla="*/ 906806 w 1156922"/>
                <a:gd name="connsiteY39" fmla="*/ 1473506 h 1745449"/>
                <a:gd name="connsiteX40" fmla="*/ 913405 w 1156922"/>
                <a:gd name="connsiteY40" fmla="*/ 1461368 h 1745449"/>
                <a:gd name="connsiteX41" fmla="*/ 753227 w 1156922"/>
                <a:gd name="connsiteY41" fmla="*/ 1371458 h 1745449"/>
                <a:gd name="connsiteX42" fmla="*/ 756737 w 1156922"/>
                <a:gd name="connsiteY42" fmla="*/ 1369309 h 1745449"/>
                <a:gd name="connsiteX43" fmla="*/ 911871 w 1156922"/>
                <a:gd name="connsiteY43" fmla="*/ 1465876 h 1745449"/>
                <a:gd name="connsiteX44" fmla="*/ 761269 w 1156922"/>
                <a:gd name="connsiteY44" fmla="*/ 1628054 h 1745449"/>
                <a:gd name="connsiteX45" fmla="*/ 558182 w 1156922"/>
                <a:gd name="connsiteY45" fmla="*/ 1552195 h 1745449"/>
                <a:gd name="connsiteX46" fmla="*/ 554944 w 1156922"/>
                <a:gd name="connsiteY46" fmla="*/ 1544331 h 1745449"/>
                <a:gd name="connsiteX47" fmla="*/ 678727 w 1156922"/>
                <a:gd name="connsiteY47" fmla="*/ 1632143 h 1745449"/>
                <a:gd name="connsiteX48" fmla="*/ 520249 w 1156922"/>
                <a:gd name="connsiteY48" fmla="*/ 1745209 h 1745449"/>
                <a:gd name="connsiteX49" fmla="*/ 352811 w 1156922"/>
                <a:gd name="connsiteY49" fmla="*/ 1592106 h 1745449"/>
                <a:gd name="connsiteX50" fmla="*/ 237021 w 1156922"/>
                <a:gd name="connsiteY50" fmla="*/ 1443452 h 1745449"/>
                <a:gd name="connsiteX51" fmla="*/ 89886 w 1156922"/>
                <a:gd name="connsiteY51" fmla="*/ 1375108 h 1745449"/>
                <a:gd name="connsiteX52" fmla="*/ 100537 w 1156922"/>
                <a:gd name="connsiteY52" fmla="*/ 1171427 h 1745449"/>
                <a:gd name="connsiteX53" fmla="*/ 291673 w 1156922"/>
                <a:gd name="connsiteY53" fmla="*/ 1125156 h 1745449"/>
                <a:gd name="connsiteX54" fmla="*/ 511418 w 1156922"/>
                <a:gd name="connsiteY54" fmla="*/ 1034051 h 1745449"/>
                <a:gd name="connsiteX55" fmla="*/ 509329 w 1156922"/>
                <a:gd name="connsiteY55" fmla="*/ 1041153 h 1745449"/>
                <a:gd name="connsiteX56" fmla="*/ 310893 w 1156922"/>
                <a:gd name="connsiteY56" fmla="*/ 1129981 h 1745449"/>
                <a:gd name="connsiteX57" fmla="*/ 199595 w 1156922"/>
                <a:gd name="connsiteY57" fmla="*/ 1014703 h 1745449"/>
                <a:gd name="connsiteX58" fmla="*/ 291719 w 1156922"/>
                <a:gd name="connsiteY58" fmla="*/ 1123484 h 1745449"/>
                <a:gd name="connsiteX59" fmla="*/ 66889 w 1156922"/>
                <a:gd name="connsiteY59" fmla="*/ 1138943 h 1745449"/>
                <a:gd name="connsiteX60" fmla="*/ 30645 w 1156922"/>
                <a:gd name="connsiteY60" fmla="*/ 911953 h 1745449"/>
                <a:gd name="connsiteX61" fmla="*/ 70504 w 1156922"/>
                <a:gd name="connsiteY61" fmla="*/ 882569 h 1745449"/>
                <a:gd name="connsiteX62" fmla="*/ 63242 w 1156922"/>
                <a:gd name="connsiteY62" fmla="*/ 875989 h 1745449"/>
                <a:gd name="connsiteX63" fmla="*/ 66610 w 1156922"/>
                <a:gd name="connsiteY63" fmla="*/ 872273 h 1745449"/>
                <a:gd name="connsiteX64" fmla="*/ 68771 w 1156922"/>
                <a:gd name="connsiteY64" fmla="*/ 666836 h 1745449"/>
                <a:gd name="connsiteX65" fmla="*/ 107513 w 1156922"/>
                <a:gd name="connsiteY65" fmla="*/ 638275 h 1745449"/>
                <a:gd name="connsiteX66" fmla="*/ 130050 w 1156922"/>
                <a:gd name="connsiteY66" fmla="*/ 394472 h 1745449"/>
                <a:gd name="connsiteX67" fmla="*/ 313262 w 1156922"/>
                <a:gd name="connsiteY67" fmla="*/ 359290 h 1745449"/>
                <a:gd name="connsiteX68" fmla="*/ 307542 w 1156922"/>
                <a:gd name="connsiteY68" fmla="*/ 357014 h 1745449"/>
                <a:gd name="connsiteX69" fmla="*/ 127611 w 1156922"/>
                <a:gd name="connsiteY69" fmla="*/ 399723 h 1745449"/>
                <a:gd name="connsiteX70" fmla="*/ 93247 w 1156922"/>
                <a:gd name="connsiteY70" fmla="*/ 291518 h 1745449"/>
                <a:gd name="connsiteX71" fmla="*/ 312758 w 1156922"/>
                <a:gd name="connsiteY71" fmla="*/ 72008 h 1745449"/>
                <a:gd name="connsiteX72" fmla="*/ 381090 w 1156922"/>
                <a:gd name="connsiteY72" fmla="*/ 83948 h 1745449"/>
                <a:gd name="connsiteX73" fmla="*/ 520248 w 1156922"/>
                <a:gd name="connsiteY73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990919 w 1156922"/>
                <a:gd name="connsiteY38" fmla="*/ 1315531 h 1745449"/>
                <a:gd name="connsiteX39" fmla="*/ 906806 w 1156922"/>
                <a:gd name="connsiteY39" fmla="*/ 1473506 h 1745449"/>
                <a:gd name="connsiteX40" fmla="*/ 913405 w 1156922"/>
                <a:gd name="connsiteY40" fmla="*/ 1461368 h 1745449"/>
                <a:gd name="connsiteX41" fmla="*/ 753227 w 1156922"/>
                <a:gd name="connsiteY41" fmla="*/ 1371458 h 1745449"/>
                <a:gd name="connsiteX42" fmla="*/ 756737 w 1156922"/>
                <a:gd name="connsiteY42" fmla="*/ 1369309 h 1745449"/>
                <a:gd name="connsiteX43" fmla="*/ 911871 w 1156922"/>
                <a:gd name="connsiteY43" fmla="*/ 1465876 h 1745449"/>
                <a:gd name="connsiteX44" fmla="*/ 761269 w 1156922"/>
                <a:gd name="connsiteY44" fmla="*/ 1628054 h 1745449"/>
                <a:gd name="connsiteX45" fmla="*/ 558182 w 1156922"/>
                <a:gd name="connsiteY45" fmla="*/ 1552195 h 1745449"/>
                <a:gd name="connsiteX46" fmla="*/ 554944 w 1156922"/>
                <a:gd name="connsiteY46" fmla="*/ 1544331 h 1745449"/>
                <a:gd name="connsiteX47" fmla="*/ 678727 w 1156922"/>
                <a:gd name="connsiteY47" fmla="*/ 1632143 h 1745449"/>
                <a:gd name="connsiteX48" fmla="*/ 520249 w 1156922"/>
                <a:gd name="connsiteY48" fmla="*/ 1745209 h 1745449"/>
                <a:gd name="connsiteX49" fmla="*/ 352811 w 1156922"/>
                <a:gd name="connsiteY49" fmla="*/ 1592106 h 1745449"/>
                <a:gd name="connsiteX50" fmla="*/ 237021 w 1156922"/>
                <a:gd name="connsiteY50" fmla="*/ 1443452 h 1745449"/>
                <a:gd name="connsiteX51" fmla="*/ 89886 w 1156922"/>
                <a:gd name="connsiteY51" fmla="*/ 1375108 h 1745449"/>
                <a:gd name="connsiteX52" fmla="*/ 100537 w 1156922"/>
                <a:gd name="connsiteY52" fmla="*/ 1171427 h 1745449"/>
                <a:gd name="connsiteX53" fmla="*/ 291673 w 1156922"/>
                <a:gd name="connsiteY53" fmla="*/ 1125156 h 1745449"/>
                <a:gd name="connsiteX54" fmla="*/ 511418 w 1156922"/>
                <a:gd name="connsiteY54" fmla="*/ 1034051 h 1745449"/>
                <a:gd name="connsiteX55" fmla="*/ 509329 w 1156922"/>
                <a:gd name="connsiteY55" fmla="*/ 1041153 h 1745449"/>
                <a:gd name="connsiteX56" fmla="*/ 310893 w 1156922"/>
                <a:gd name="connsiteY56" fmla="*/ 1129981 h 1745449"/>
                <a:gd name="connsiteX57" fmla="*/ 199595 w 1156922"/>
                <a:gd name="connsiteY57" fmla="*/ 1014703 h 1745449"/>
                <a:gd name="connsiteX58" fmla="*/ 291719 w 1156922"/>
                <a:gd name="connsiteY58" fmla="*/ 1123484 h 1745449"/>
                <a:gd name="connsiteX59" fmla="*/ 66889 w 1156922"/>
                <a:gd name="connsiteY59" fmla="*/ 1138943 h 1745449"/>
                <a:gd name="connsiteX60" fmla="*/ 30645 w 1156922"/>
                <a:gd name="connsiteY60" fmla="*/ 911953 h 1745449"/>
                <a:gd name="connsiteX61" fmla="*/ 70504 w 1156922"/>
                <a:gd name="connsiteY61" fmla="*/ 882569 h 1745449"/>
                <a:gd name="connsiteX62" fmla="*/ 63242 w 1156922"/>
                <a:gd name="connsiteY62" fmla="*/ 875989 h 1745449"/>
                <a:gd name="connsiteX63" fmla="*/ 66610 w 1156922"/>
                <a:gd name="connsiteY63" fmla="*/ 872273 h 1745449"/>
                <a:gd name="connsiteX64" fmla="*/ 68771 w 1156922"/>
                <a:gd name="connsiteY64" fmla="*/ 666836 h 1745449"/>
                <a:gd name="connsiteX65" fmla="*/ 107513 w 1156922"/>
                <a:gd name="connsiteY65" fmla="*/ 638275 h 1745449"/>
                <a:gd name="connsiteX66" fmla="*/ 130050 w 1156922"/>
                <a:gd name="connsiteY66" fmla="*/ 394472 h 1745449"/>
                <a:gd name="connsiteX67" fmla="*/ 313262 w 1156922"/>
                <a:gd name="connsiteY67" fmla="*/ 359290 h 1745449"/>
                <a:gd name="connsiteX68" fmla="*/ 307542 w 1156922"/>
                <a:gd name="connsiteY68" fmla="*/ 357014 h 1745449"/>
                <a:gd name="connsiteX69" fmla="*/ 127611 w 1156922"/>
                <a:gd name="connsiteY69" fmla="*/ 399723 h 1745449"/>
                <a:gd name="connsiteX70" fmla="*/ 93247 w 1156922"/>
                <a:gd name="connsiteY70" fmla="*/ 291518 h 1745449"/>
                <a:gd name="connsiteX71" fmla="*/ 312758 w 1156922"/>
                <a:gd name="connsiteY71" fmla="*/ 72008 h 1745449"/>
                <a:gd name="connsiteX72" fmla="*/ 381090 w 1156922"/>
                <a:gd name="connsiteY72" fmla="*/ 83948 h 1745449"/>
                <a:gd name="connsiteX73" fmla="*/ 520248 w 1156922"/>
                <a:gd name="connsiteY73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990919 w 1156922"/>
                <a:gd name="connsiteY38" fmla="*/ 1315531 h 1745449"/>
                <a:gd name="connsiteX39" fmla="*/ 906806 w 1156922"/>
                <a:gd name="connsiteY39" fmla="*/ 1473506 h 1745449"/>
                <a:gd name="connsiteX40" fmla="*/ 913405 w 1156922"/>
                <a:gd name="connsiteY40" fmla="*/ 1461368 h 1745449"/>
                <a:gd name="connsiteX41" fmla="*/ 753227 w 1156922"/>
                <a:gd name="connsiteY41" fmla="*/ 1371458 h 1745449"/>
                <a:gd name="connsiteX42" fmla="*/ 756737 w 1156922"/>
                <a:gd name="connsiteY42" fmla="*/ 1369309 h 1745449"/>
                <a:gd name="connsiteX43" fmla="*/ 911871 w 1156922"/>
                <a:gd name="connsiteY43" fmla="*/ 1465876 h 1745449"/>
                <a:gd name="connsiteX44" fmla="*/ 761269 w 1156922"/>
                <a:gd name="connsiteY44" fmla="*/ 1628054 h 1745449"/>
                <a:gd name="connsiteX45" fmla="*/ 558182 w 1156922"/>
                <a:gd name="connsiteY45" fmla="*/ 1552195 h 1745449"/>
                <a:gd name="connsiteX46" fmla="*/ 554944 w 1156922"/>
                <a:gd name="connsiteY46" fmla="*/ 1544331 h 1745449"/>
                <a:gd name="connsiteX47" fmla="*/ 678727 w 1156922"/>
                <a:gd name="connsiteY47" fmla="*/ 1632143 h 1745449"/>
                <a:gd name="connsiteX48" fmla="*/ 520249 w 1156922"/>
                <a:gd name="connsiteY48" fmla="*/ 1745209 h 1745449"/>
                <a:gd name="connsiteX49" fmla="*/ 352811 w 1156922"/>
                <a:gd name="connsiteY49" fmla="*/ 1592106 h 1745449"/>
                <a:gd name="connsiteX50" fmla="*/ 237021 w 1156922"/>
                <a:gd name="connsiteY50" fmla="*/ 1443452 h 1745449"/>
                <a:gd name="connsiteX51" fmla="*/ 89886 w 1156922"/>
                <a:gd name="connsiteY51" fmla="*/ 1375108 h 1745449"/>
                <a:gd name="connsiteX52" fmla="*/ 100537 w 1156922"/>
                <a:gd name="connsiteY52" fmla="*/ 1171427 h 1745449"/>
                <a:gd name="connsiteX53" fmla="*/ 291673 w 1156922"/>
                <a:gd name="connsiteY53" fmla="*/ 1125156 h 1745449"/>
                <a:gd name="connsiteX54" fmla="*/ 511418 w 1156922"/>
                <a:gd name="connsiteY54" fmla="*/ 1034051 h 1745449"/>
                <a:gd name="connsiteX55" fmla="*/ 509329 w 1156922"/>
                <a:gd name="connsiteY55" fmla="*/ 1041153 h 1745449"/>
                <a:gd name="connsiteX56" fmla="*/ 310893 w 1156922"/>
                <a:gd name="connsiteY56" fmla="*/ 1129981 h 1745449"/>
                <a:gd name="connsiteX57" fmla="*/ 199595 w 1156922"/>
                <a:gd name="connsiteY57" fmla="*/ 1014703 h 1745449"/>
                <a:gd name="connsiteX58" fmla="*/ 291719 w 1156922"/>
                <a:gd name="connsiteY58" fmla="*/ 1123484 h 1745449"/>
                <a:gd name="connsiteX59" fmla="*/ 66889 w 1156922"/>
                <a:gd name="connsiteY59" fmla="*/ 1138943 h 1745449"/>
                <a:gd name="connsiteX60" fmla="*/ 30645 w 1156922"/>
                <a:gd name="connsiteY60" fmla="*/ 911953 h 1745449"/>
                <a:gd name="connsiteX61" fmla="*/ 70504 w 1156922"/>
                <a:gd name="connsiteY61" fmla="*/ 882569 h 1745449"/>
                <a:gd name="connsiteX62" fmla="*/ 63242 w 1156922"/>
                <a:gd name="connsiteY62" fmla="*/ 875989 h 1745449"/>
                <a:gd name="connsiteX63" fmla="*/ 66610 w 1156922"/>
                <a:gd name="connsiteY63" fmla="*/ 872273 h 1745449"/>
                <a:gd name="connsiteX64" fmla="*/ 68771 w 1156922"/>
                <a:gd name="connsiteY64" fmla="*/ 666836 h 1745449"/>
                <a:gd name="connsiteX65" fmla="*/ 107513 w 1156922"/>
                <a:gd name="connsiteY65" fmla="*/ 638275 h 1745449"/>
                <a:gd name="connsiteX66" fmla="*/ 130050 w 1156922"/>
                <a:gd name="connsiteY66" fmla="*/ 394472 h 1745449"/>
                <a:gd name="connsiteX67" fmla="*/ 313262 w 1156922"/>
                <a:gd name="connsiteY67" fmla="*/ 359290 h 1745449"/>
                <a:gd name="connsiteX68" fmla="*/ 307542 w 1156922"/>
                <a:gd name="connsiteY68" fmla="*/ 357014 h 1745449"/>
                <a:gd name="connsiteX69" fmla="*/ 127611 w 1156922"/>
                <a:gd name="connsiteY69" fmla="*/ 399723 h 1745449"/>
                <a:gd name="connsiteX70" fmla="*/ 93247 w 1156922"/>
                <a:gd name="connsiteY70" fmla="*/ 291518 h 1745449"/>
                <a:gd name="connsiteX71" fmla="*/ 312758 w 1156922"/>
                <a:gd name="connsiteY71" fmla="*/ 72008 h 1745449"/>
                <a:gd name="connsiteX72" fmla="*/ 381090 w 1156922"/>
                <a:gd name="connsiteY72" fmla="*/ 83948 h 1745449"/>
                <a:gd name="connsiteX73" fmla="*/ 520248 w 1156922"/>
                <a:gd name="connsiteY73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990919 w 1156922"/>
                <a:gd name="connsiteY38" fmla="*/ 1315531 h 1745449"/>
                <a:gd name="connsiteX39" fmla="*/ 913405 w 1156922"/>
                <a:gd name="connsiteY39" fmla="*/ 1461368 h 1745449"/>
                <a:gd name="connsiteX40" fmla="*/ 753227 w 1156922"/>
                <a:gd name="connsiteY40" fmla="*/ 1371458 h 1745449"/>
                <a:gd name="connsiteX41" fmla="*/ 756737 w 1156922"/>
                <a:gd name="connsiteY41" fmla="*/ 1369309 h 1745449"/>
                <a:gd name="connsiteX42" fmla="*/ 911871 w 1156922"/>
                <a:gd name="connsiteY42" fmla="*/ 1465876 h 1745449"/>
                <a:gd name="connsiteX43" fmla="*/ 761269 w 1156922"/>
                <a:gd name="connsiteY43" fmla="*/ 1628054 h 1745449"/>
                <a:gd name="connsiteX44" fmla="*/ 558182 w 1156922"/>
                <a:gd name="connsiteY44" fmla="*/ 1552195 h 1745449"/>
                <a:gd name="connsiteX45" fmla="*/ 554944 w 1156922"/>
                <a:gd name="connsiteY45" fmla="*/ 1544331 h 1745449"/>
                <a:gd name="connsiteX46" fmla="*/ 678727 w 1156922"/>
                <a:gd name="connsiteY46" fmla="*/ 1632143 h 1745449"/>
                <a:gd name="connsiteX47" fmla="*/ 520249 w 1156922"/>
                <a:gd name="connsiteY47" fmla="*/ 1745209 h 1745449"/>
                <a:gd name="connsiteX48" fmla="*/ 352811 w 1156922"/>
                <a:gd name="connsiteY48" fmla="*/ 1592106 h 1745449"/>
                <a:gd name="connsiteX49" fmla="*/ 237021 w 1156922"/>
                <a:gd name="connsiteY49" fmla="*/ 1443452 h 1745449"/>
                <a:gd name="connsiteX50" fmla="*/ 89886 w 1156922"/>
                <a:gd name="connsiteY50" fmla="*/ 1375108 h 1745449"/>
                <a:gd name="connsiteX51" fmla="*/ 100537 w 1156922"/>
                <a:gd name="connsiteY51" fmla="*/ 1171427 h 1745449"/>
                <a:gd name="connsiteX52" fmla="*/ 291673 w 1156922"/>
                <a:gd name="connsiteY52" fmla="*/ 1125156 h 1745449"/>
                <a:gd name="connsiteX53" fmla="*/ 511418 w 1156922"/>
                <a:gd name="connsiteY53" fmla="*/ 1034051 h 1745449"/>
                <a:gd name="connsiteX54" fmla="*/ 509329 w 1156922"/>
                <a:gd name="connsiteY54" fmla="*/ 1041153 h 1745449"/>
                <a:gd name="connsiteX55" fmla="*/ 310893 w 1156922"/>
                <a:gd name="connsiteY55" fmla="*/ 1129981 h 1745449"/>
                <a:gd name="connsiteX56" fmla="*/ 199595 w 1156922"/>
                <a:gd name="connsiteY56" fmla="*/ 1014703 h 1745449"/>
                <a:gd name="connsiteX57" fmla="*/ 291719 w 1156922"/>
                <a:gd name="connsiteY57" fmla="*/ 1123484 h 1745449"/>
                <a:gd name="connsiteX58" fmla="*/ 66889 w 1156922"/>
                <a:gd name="connsiteY58" fmla="*/ 1138943 h 1745449"/>
                <a:gd name="connsiteX59" fmla="*/ 30645 w 1156922"/>
                <a:gd name="connsiteY59" fmla="*/ 911953 h 1745449"/>
                <a:gd name="connsiteX60" fmla="*/ 70504 w 1156922"/>
                <a:gd name="connsiteY60" fmla="*/ 882569 h 1745449"/>
                <a:gd name="connsiteX61" fmla="*/ 63242 w 1156922"/>
                <a:gd name="connsiteY61" fmla="*/ 875989 h 1745449"/>
                <a:gd name="connsiteX62" fmla="*/ 66610 w 1156922"/>
                <a:gd name="connsiteY62" fmla="*/ 872273 h 1745449"/>
                <a:gd name="connsiteX63" fmla="*/ 68771 w 1156922"/>
                <a:gd name="connsiteY63" fmla="*/ 666836 h 1745449"/>
                <a:gd name="connsiteX64" fmla="*/ 107513 w 1156922"/>
                <a:gd name="connsiteY64" fmla="*/ 638275 h 1745449"/>
                <a:gd name="connsiteX65" fmla="*/ 130050 w 1156922"/>
                <a:gd name="connsiteY65" fmla="*/ 394472 h 1745449"/>
                <a:gd name="connsiteX66" fmla="*/ 313262 w 1156922"/>
                <a:gd name="connsiteY66" fmla="*/ 359290 h 1745449"/>
                <a:gd name="connsiteX67" fmla="*/ 307542 w 1156922"/>
                <a:gd name="connsiteY67" fmla="*/ 357014 h 1745449"/>
                <a:gd name="connsiteX68" fmla="*/ 127611 w 1156922"/>
                <a:gd name="connsiteY68" fmla="*/ 399723 h 1745449"/>
                <a:gd name="connsiteX69" fmla="*/ 93247 w 1156922"/>
                <a:gd name="connsiteY69" fmla="*/ 291518 h 1745449"/>
                <a:gd name="connsiteX70" fmla="*/ 312758 w 1156922"/>
                <a:gd name="connsiteY70" fmla="*/ 72008 h 1745449"/>
                <a:gd name="connsiteX71" fmla="*/ 381090 w 1156922"/>
                <a:gd name="connsiteY71" fmla="*/ 83948 h 1745449"/>
                <a:gd name="connsiteX72" fmla="*/ 520248 w 1156922"/>
                <a:gd name="connsiteY72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990919 w 1156922"/>
                <a:gd name="connsiteY38" fmla="*/ 1315531 h 1745449"/>
                <a:gd name="connsiteX39" fmla="*/ 913405 w 1156922"/>
                <a:gd name="connsiteY39" fmla="*/ 1461368 h 1745449"/>
                <a:gd name="connsiteX40" fmla="*/ 753227 w 1156922"/>
                <a:gd name="connsiteY40" fmla="*/ 1371458 h 1745449"/>
                <a:gd name="connsiteX41" fmla="*/ 756737 w 1156922"/>
                <a:gd name="connsiteY41" fmla="*/ 1369309 h 1745449"/>
                <a:gd name="connsiteX42" fmla="*/ 911871 w 1156922"/>
                <a:gd name="connsiteY42" fmla="*/ 1465876 h 1745449"/>
                <a:gd name="connsiteX43" fmla="*/ 761269 w 1156922"/>
                <a:gd name="connsiteY43" fmla="*/ 1628054 h 1745449"/>
                <a:gd name="connsiteX44" fmla="*/ 558182 w 1156922"/>
                <a:gd name="connsiteY44" fmla="*/ 1552195 h 1745449"/>
                <a:gd name="connsiteX45" fmla="*/ 554944 w 1156922"/>
                <a:gd name="connsiteY45" fmla="*/ 1544331 h 1745449"/>
                <a:gd name="connsiteX46" fmla="*/ 678727 w 1156922"/>
                <a:gd name="connsiteY46" fmla="*/ 1632143 h 1745449"/>
                <a:gd name="connsiteX47" fmla="*/ 520249 w 1156922"/>
                <a:gd name="connsiteY47" fmla="*/ 1745209 h 1745449"/>
                <a:gd name="connsiteX48" fmla="*/ 352811 w 1156922"/>
                <a:gd name="connsiteY48" fmla="*/ 1592106 h 1745449"/>
                <a:gd name="connsiteX49" fmla="*/ 237021 w 1156922"/>
                <a:gd name="connsiteY49" fmla="*/ 1443452 h 1745449"/>
                <a:gd name="connsiteX50" fmla="*/ 89886 w 1156922"/>
                <a:gd name="connsiteY50" fmla="*/ 1375108 h 1745449"/>
                <a:gd name="connsiteX51" fmla="*/ 100537 w 1156922"/>
                <a:gd name="connsiteY51" fmla="*/ 1171427 h 1745449"/>
                <a:gd name="connsiteX52" fmla="*/ 291673 w 1156922"/>
                <a:gd name="connsiteY52" fmla="*/ 1125156 h 1745449"/>
                <a:gd name="connsiteX53" fmla="*/ 511418 w 1156922"/>
                <a:gd name="connsiteY53" fmla="*/ 1034051 h 1745449"/>
                <a:gd name="connsiteX54" fmla="*/ 509329 w 1156922"/>
                <a:gd name="connsiteY54" fmla="*/ 1041153 h 1745449"/>
                <a:gd name="connsiteX55" fmla="*/ 310893 w 1156922"/>
                <a:gd name="connsiteY55" fmla="*/ 1129981 h 1745449"/>
                <a:gd name="connsiteX56" fmla="*/ 199595 w 1156922"/>
                <a:gd name="connsiteY56" fmla="*/ 1014703 h 1745449"/>
                <a:gd name="connsiteX57" fmla="*/ 291719 w 1156922"/>
                <a:gd name="connsiteY57" fmla="*/ 1123484 h 1745449"/>
                <a:gd name="connsiteX58" fmla="*/ 66889 w 1156922"/>
                <a:gd name="connsiteY58" fmla="*/ 1138943 h 1745449"/>
                <a:gd name="connsiteX59" fmla="*/ 30645 w 1156922"/>
                <a:gd name="connsiteY59" fmla="*/ 911953 h 1745449"/>
                <a:gd name="connsiteX60" fmla="*/ 70504 w 1156922"/>
                <a:gd name="connsiteY60" fmla="*/ 882569 h 1745449"/>
                <a:gd name="connsiteX61" fmla="*/ 63242 w 1156922"/>
                <a:gd name="connsiteY61" fmla="*/ 875989 h 1745449"/>
                <a:gd name="connsiteX62" fmla="*/ 66610 w 1156922"/>
                <a:gd name="connsiteY62" fmla="*/ 872273 h 1745449"/>
                <a:gd name="connsiteX63" fmla="*/ 68771 w 1156922"/>
                <a:gd name="connsiteY63" fmla="*/ 666836 h 1745449"/>
                <a:gd name="connsiteX64" fmla="*/ 107513 w 1156922"/>
                <a:gd name="connsiteY64" fmla="*/ 638275 h 1745449"/>
                <a:gd name="connsiteX65" fmla="*/ 130050 w 1156922"/>
                <a:gd name="connsiteY65" fmla="*/ 394472 h 1745449"/>
                <a:gd name="connsiteX66" fmla="*/ 313262 w 1156922"/>
                <a:gd name="connsiteY66" fmla="*/ 359290 h 1745449"/>
                <a:gd name="connsiteX67" fmla="*/ 307542 w 1156922"/>
                <a:gd name="connsiteY67" fmla="*/ 357014 h 1745449"/>
                <a:gd name="connsiteX68" fmla="*/ 127611 w 1156922"/>
                <a:gd name="connsiteY68" fmla="*/ 399723 h 1745449"/>
                <a:gd name="connsiteX69" fmla="*/ 93247 w 1156922"/>
                <a:gd name="connsiteY69" fmla="*/ 291518 h 1745449"/>
                <a:gd name="connsiteX70" fmla="*/ 312758 w 1156922"/>
                <a:gd name="connsiteY70" fmla="*/ 72008 h 1745449"/>
                <a:gd name="connsiteX71" fmla="*/ 381090 w 1156922"/>
                <a:gd name="connsiteY71" fmla="*/ 83948 h 1745449"/>
                <a:gd name="connsiteX72" fmla="*/ 520248 w 1156922"/>
                <a:gd name="connsiteY72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1007891 w 1156922"/>
                <a:gd name="connsiteY38" fmla="*/ 1323252 h 1745449"/>
                <a:gd name="connsiteX39" fmla="*/ 913405 w 1156922"/>
                <a:gd name="connsiteY39" fmla="*/ 1461368 h 1745449"/>
                <a:gd name="connsiteX40" fmla="*/ 753227 w 1156922"/>
                <a:gd name="connsiteY40" fmla="*/ 1371458 h 1745449"/>
                <a:gd name="connsiteX41" fmla="*/ 756737 w 1156922"/>
                <a:gd name="connsiteY41" fmla="*/ 1369309 h 1745449"/>
                <a:gd name="connsiteX42" fmla="*/ 911871 w 1156922"/>
                <a:gd name="connsiteY42" fmla="*/ 1465876 h 1745449"/>
                <a:gd name="connsiteX43" fmla="*/ 761269 w 1156922"/>
                <a:gd name="connsiteY43" fmla="*/ 1628054 h 1745449"/>
                <a:gd name="connsiteX44" fmla="*/ 558182 w 1156922"/>
                <a:gd name="connsiteY44" fmla="*/ 1552195 h 1745449"/>
                <a:gd name="connsiteX45" fmla="*/ 554944 w 1156922"/>
                <a:gd name="connsiteY45" fmla="*/ 1544331 h 1745449"/>
                <a:gd name="connsiteX46" fmla="*/ 678727 w 1156922"/>
                <a:gd name="connsiteY46" fmla="*/ 1632143 h 1745449"/>
                <a:gd name="connsiteX47" fmla="*/ 520249 w 1156922"/>
                <a:gd name="connsiteY47" fmla="*/ 1745209 h 1745449"/>
                <a:gd name="connsiteX48" fmla="*/ 352811 w 1156922"/>
                <a:gd name="connsiteY48" fmla="*/ 1592106 h 1745449"/>
                <a:gd name="connsiteX49" fmla="*/ 237021 w 1156922"/>
                <a:gd name="connsiteY49" fmla="*/ 1443452 h 1745449"/>
                <a:gd name="connsiteX50" fmla="*/ 89886 w 1156922"/>
                <a:gd name="connsiteY50" fmla="*/ 1375108 h 1745449"/>
                <a:gd name="connsiteX51" fmla="*/ 100537 w 1156922"/>
                <a:gd name="connsiteY51" fmla="*/ 1171427 h 1745449"/>
                <a:gd name="connsiteX52" fmla="*/ 291673 w 1156922"/>
                <a:gd name="connsiteY52" fmla="*/ 1125156 h 1745449"/>
                <a:gd name="connsiteX53" fmla="*/ 511418 w 1156922"/>
                <a:gd name="connsiteY53" fmla="*/ 1034051 h 1745449"/>
                <a:gd name="connsiteX54" fmla="*/ 509329 w 1156922"/>
                <a:gd name="connsiteY54" fmla="*/ 1041153 h 1745449"/>
                <a:gd name="connsiteX55" fmla="*/ 310893 w 1156922"/>
                <a:gd name="connsiteY55" fmla="*/ 1129981 h 1745449"/>
                <a:gd name="connsiteX56" fmla="*/ 199595 w 1156922"/>
                <a:gd name="connsiteY56" fmla="*/ 1014703 h 1745449"/>
                <a:gd name="connsiteX57" fmla="*/ 291719 w 1156922"/>
                <a:gd name="connsiteY57" fmla="*/ 1123484 h 1745449"/>
                <a:gd name="connsiteX58" fmla="*/ 66889 w 1156922"/>
                <a:gd name="connsiteY58" fmla="*/ 1138943 h 1745449"/>
                <a:gd name="connsiteX59" fmla="*/ 30645 w 1156922"/>
                <a:gd name="connsiteY59" fmla="*/ 911953 h 1745449"/>
                <a:gd name="connsiteX60" fmla="*/ 70504 w 1156922"/>
                <a:gd name="connsiteY60" fmla="*/ 882569 h 1745449"/>
                <a:gd name="connsiteX61" fmla="*/ 63242 w 1156922"/>
                <a:gd name="connsiteY61" fmla="*/ 875989 h 1745449"/>
                <a:gd name="connsiteX62" fmla="*/ 66610 w 1156922"/>
                <a:gd name="connsiteY62" fmla="*/ 872273 h 1745449"/>
                <a:gd name="connsiteX63" fmla="*/ 68771 w 1156922"/>
                <a:gd name="connsiteY63" fmla="*/ 666836 h 1745449"/>
                <a:gd name="connsiteX64" fmla="*/ 107513 w 1156922"/>
                <a:gd name="connsiteY64" fmla="*/ 638275 h 1745449"/>
                <a:gd name="connsiteX65" fmla="*/ 130050 w 1156922"/>
                <a:gd name="connsiteY65" fmla="*/ 394472 h 1745449"/>
                <a:gd name="connsiteX66" fmla="*/ 313262 w 1156922"/>
                <a:gd name="connsiteY66" fmla="*/ 359290 h 1745449"/>
                <a:gd name="connsiteX67" fmla="*/ 307542 w 1156922"/>
                <a:gd name="connsiteY67" fmla="*/ 357014 h 1745449"/>
                <a:gd name="connsiteX68" fmla="*/ 127611 w 1156922"/>
                <a:gd name="connsiteY68" fmla="*/ 399723 h 1745449"/>
                <a:gd name="connsiteX69" fmla="*/ 93247 w 1156922"/>
                <a:gd name="connsiteY69" fmla="*/ 291518 h 1745449"/>
                <a:gd name="connsiteX70" fmla="*/ 312758 w 1156922"/>
                <a:gd name="connsiteY70" fmla="*/ 72008 h 1745449"/>
                <a:gd name="connsiteX71" fmla="*/ 381090 w 1156922"/>
                <a:gd name="connsiteY71" fmla="*/ 83948 h 1745449"/>
                <a:gd name="connsiteX72" fmla="*/ 520248 w 1156922"/>
                <a:gd name="connsiteY72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1007891 w 1156922"/>
                <a:gd name="connsiteY38" fmla="*/ 1323252 h 1745449"/>
                <a:gd name="connsiteX39" fmla="*/ 913405 w 1156922"/>
                <a:gd name="connsiteY39" fmla="*/ 1461368 h 1745449"/>
                <a:gd name="connsiteX40" fmla="*/ 753227 w 1156922"/>
                <a:gd name="connsiteY40" fmla="*/ 1371458 h 1745449"/>
                <a:gd name="connsiteX41" fmla="*/ 756737 w 1156922"/>
                <a:gd name="connsiteY41" fmla="*/ 1369309 h 1745449"/>
                <a:gd name="connsiteX42" fmla="*/ 911871 w 1156922"/>
                <a:gd name="connsiteY42" fmla="*/ 1465876 h 1745449"/>
                <a:gd name="connsiteX43" fmla="*/ 761269 w 1156922"/>
                <a:gd name="connsiteY43" fmla="*/ 1628054 h 1745449"/>
                <a:gd name="connsiteX44" fmla="*/ 558182 w 1156922"/>
                <a:gd name="connsiteY44" fmla="*/ 1552195 h 1745449"/>
                <a:gd name="connsiteX45" fmla="*/ 554944 w 1156922"/>
                <a:gd name="connsiteY45" fmla="*/ 1544331 h 1745449"/>
                <a:gd name="connsiteX46" fmla="*/ 678727 w 1156922"/>
                <a:gd name="connsiteY46" fmla="*/ 1632143 h 1745449"/>
                <a:gd name="connsiteX47" fmla="*/ 520249 w 1156922"/>
                <a:gd name="connsiteY47" fmla="*/ 1745209 h 1745449"/>
                <a:gd name="connsiteX48" fmla="*/ 352811 w 1156922"/>
                <a:gd name="connsiteY48" fmla="*/ 1592106 h 1745449"/>
                <a:gd name="connsiteX49" fmla="*/ 237021 w 1156922"/>
                <a:gd name="connsiteY49" fmla="*/ 1443452 h 1745449"/>
                <a:gd name="connsiteX50" fmla="*/ 89886 w 1156922"/>
                <a:gd name="connsiteY50" fmla="*/ 1375108 h 1745449"/>
                <a:gd name="connsiteX51" fmla="*/ 100537 w 1156922"/>
                <a:gd name="connsiteY51" fmla="*/ 1171427 h 1745449"/>
                <a:gd name="connsiteX52" fmla="*/ 291673 w 1156922"/>
                <a:gd name="connsiteY52" fmla="*/ 1125156 h 1745449"/>
                <a:gd name="connsiteX53" fmla="*/ 511418 w 1156922"/>
                <a:gd name="connsiteY53" fmla="*/ 1034051 h 1745449"/>
                <a:gd name="connsiteX54" fmla="*/ 509329 w 1156922"/>
                <a:gd name="connsiteY54" fmla="*/ 1041153 h 1745449"/>
                <a:gd name="connsiteX55" fmla="*/ 310893 w 1156922"/>
                <a:gd name="connsiteY55" fmla="*/ 1129981 h 1745449"/>
                <a:gd name="connsiteX56" fmla="*/ 199595 w 1156922"/>
                <a:gd name="connsiteY56" fmla="*/ 1014703 h 1745449"/>
                <a:gd name="connsiteX57" fmla="*/ 291719 w 1156922"/>
                <a:gd name="connsiteY57" fmla="*/ 1123484 h 1745449"/>
                <a:gd name="connsiteX58" fmla="*/ 66889 w 1156922"/>
                <a:gd name="connsiteY58" fmla="*/ 1138943 h 1745449"/>
                <a:gd name="connsiteX59" fmla="*/ 30645 w 1156922"/>
                <a:gd name="connsiteY59" fmla="*/ 911953 h 1745449"/>
                <a:gd name="connsiteX60" fmla="*/ 70504 w 1156922"/>
                <a:gd name="connsiteY60" fmla="*/ 882569 h 1745449"/>
                <a:gd name="connsiteX61" fmla="*/ 63242 w 1156922"/>
                <a:gd name="connsiteY61" fmla="*/ 875989 h 1745449"/>
                <a:gd name="connsiteX62" fmla="*/ 66610 w 1156922"/>
                <a:gd name="connsiteY62" fmla="*/ 872273 h 1745449"/>
                <a:gd name="connsiteX63" fmla="*/ 68771 w 1156922"/>
                <a:gd name="connsiteY63" fmla="*/ 666836 h 1745449"/>
                <a:gd name="connsiteX64" fmla="*/ 107513 w 1156922"/>
                <a:gd name="connsiteY64" fmla="*/ 638275 h 1745449"/>
                <a:gd name="connsiteX65" fmla="*/ 130050 w 1156922"/>
                <a:gd name="connsiteY65" fmla="*/ 394472 h 1745449"/>
                <a:gd name="connsiteX66" fmla="*/ 313262 w 1156922"/>
                <a:gd name="connsiteY66" fmla="*/ 359290 h 1745449"/>
                <a:gd name="connsiteX67" fmla="*/ 307542 w 1156922"/>
                <a:gd name="connsiteY67" fmla="*/ 357014 h 1745449"/>
                <a:gd name="connsiteX68" fmla="*/ 127611 w 1156922"/>
                <a:gd name="connsiteY68" fmla="*/ 399723 h 1745449"/>
                <a:gd name="connsiteX69" fmla="*/ 93247 w 1156922"/>
                <a:gd name="connsiteY69" fmla="*/ 291518 h 1745449"/>
                <a:gd name="connsiteX70" fmla="*/ 312758 w 1156922"/>
                <a:gd name="connsiteY70" fmla="*/ 72008 h 1745449"/>
                <a:gd name="connsiteX71" fmla="*/ 381090 w 1156922"/>
                <a:gd name="connsiteY71" fmla="*/ 83948 h 1745449"/>
                <a:gd name="connsiteX72" fmla="*/ 520248 w 1156922"/>
                <a:gd name="connsiteY72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1007891 w 1156922"/>
                <a:gd name="connsiteY38" fmla="*/ 1323252 h 1745449"/>
                <a:gd name="connsiteX39" fmla="*/ 913405 w 1156922"/>
                <a:gd name="connsiteY39" fmla="*/ 1461368 h 1745449"/>
                <a:gd name="connsiteX40" fmla="*/ 753227 w 1156922"/>
                <a:gd name="connsiteY40" fmla="*/ 1371458 h 1745449"/>
                <a:gd name="connsiteX41" fmla="*/ 756737 w 1156922"/>
                <a:gd name="connsiteY41" fmla="*/ 1369309 h 1745449"/>
                <a:gd name="connsiteX42" fmla="*/ 911871 w 1156922"/>
                <a:gd name="connsiteY42" fmla="*/ 1465876 h 1745449"/>
                <a:gd name="connsiteX43" fmla="*/ 761269 w 1156922"/>
                <a:gd name="connsiteY43" fmla="*/ 1628054 h 1745449"/>
                <a:gd name="connsiteX44" fmla="*/ 558182 w 1156922"/>
                <a:gd name="connsiteY44" fmla="*/ 1552195 h 1745449"/>
                <a:gd name="connsiteX45" fmla="*/ 554944 w 1156922"/>
                <a:gd name="connsiteY45" fmla="*/ 1544331 h 1745449"/>
                <a:gd name="connsiteX46" fmla="*/ 678727 w 1156922"/>
                <a:gd name="connsiteY46" fmla="*/ 1632143 h 1745449"/>
                <a:gd name="connsiteX47" fmla="*/ 520249 w 1156922"/>
                <a:gd name="connsiteY47" fmla="*/ 1745209 h 1745449"/>
                <a:gd name="connsiteX48" fmla="*/ 352811 w 1156922"/>
                <a:gd name="connsiteY48" fmla="*/ 1592106 h 1745449"/>
                <a:gd name="connsiteX49" fmla="*/ 237021 w 1156922"/>
                <a:gd name="connsiteY49" fmla="*/ 1443452 h 1745449"/>
                <a:gd name="connsiteX50" fmla="*/ 89886 w 1156922"/>
                <a:gd name="connsiteY50" fmla="*/ 1375108 h 1745449"/>
                <a:gd name="connsiteX51" fmla="*/ 100537 w 1156922"/>
                <a:gd name="connsiteY51" fmla="*/ 1171427 h 1745449"/>
                <a:gd name="connsiteX52" fmla="*/ 291673 w 1156922"/>
                <a:gd name="connsiteY52" fmla="*/ 1125156 h 1745449"/>
                <a:gd name="connsiteX53" fmla="*/ 511418 w 1156922"/>
                <a:gd name="connsiteY53" fmla="*/ 1034051 h 1745449"/>
                <a:gd name="connsiteX54" fmla="*/ 509329 w 1156922"/>
                <a:gd name="connsiteY54" fmla="*/ 1041153 h 1745449"/>
                <a:gd name="connsiteX55" fmla="*/ 310893 w 1156922"/>
                <a:gd name="connsiteY55" fmla="*/ 1129981 h 1745449"/>
                <a:gd name="connsiteX56" fmla="*/ 199595 w 1156922"/>
                <a:gd name="connsiteY56" fmla="*/ 1014703 h 1745449"/>
                <a:gd name="connsiteX57" fmla="*/ 291719 w 1156922"/>
                <a:gd name="connsiteY57" fmla="*/ 1123484 h 1745449"/>
                <a:gd name="connsiteX58" fmla="*/ 66889 w 1156922"/>
                <a:gd name="connsiteY58" fmla="*/ 1138943 h 1745449"/>
                <a:gd name="connsiteX59" fmla="*/ 30645 w 1156922"/>
                <a:gd name="connsiteY59" fmla="*/ 911953 h 1745449"/>
                <a:gd name="connsiteX60" fmla="*/ 70504 w 1156922"/>
                <a:gd name="connsiteY60" fmla="*/ 882569 h 1745449"/>
                <a:gd name="connsiteX61" fmla="*/ 63242 w 1156922"/>
                <a:gd name="connsiteY61" fmla="*/ 875989 h 1745449"/>
                <a:gd name="connsiteX62" fmla="*/ 66610 w 1156922"/>
                <a:gd name="connsiteY62" fmla="*/ 872273 h 1745449"/>
                <a:gd name="connsiteX63" fmla="*/ 68771 w 1156922"/>
                <a:gd name="connsiteY63" fmla="*/ 666836 h 1745449"/>
                <a:gd name="connsiteX64" fmla="*/ 107513 w 1156922"/>
                <a:gd name="connsiteY64" fmla="*/ 638275 h 1745449"/>
                <a:gd name="connsiteX65" fmla="*/ 130050 w 1156922"/>
                <a:gd name="connsiteY65" fmla="*/ 394472 h 1745449"/>
                <a:gd name="connsiteX66" fmla="*/ 313262 w 1156922"/>
                <a:gd name="connsiteY66" fmla="*/ 359290 h 1745449"/>
                <a:gd name="connsiteX67" fmla="*/ 307542 w 1156922"/>
                <a:gd name="connsiteY67" fmla="*/ 357014 h 1745449"/>
                <a:gd name="connsiteX68" fmla="*/ 127611 w 1156922"/>
                <a:gd name="connsiteY68" fmla="*/ 399723 h 1745449"/>
                <a:gd name="connsiteX69" fmla="*/ 93247 w 1156922"/>
                <a:gd name="connsiteY69" fmla="*/ 291518 h 1745449"/>
                <a:gd name="connsiteX70" fmla="*/ 312758 w 1156922"/>
                <a:gd name="connsiteY70" fmla="*/ 72008 h 1745449"/>
                <a:gd name="connsiteX71" fmla="*/ 381090 w 1156922"/>
                <a:gd name="connsiteY71" fmla="*/ 83948 h 1745449"/>
                <a:gd name="connsiteX72" fmla="*/ 520248 w 1156922"/>
                <a:gd name="connsiteY72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1007891 w 1156922"/>
                <a:gd name="connsiteY38" fmla="*/ 1323252 h 1745449"/>
                <a:gd name="connsiteX39" fmla="*/ 913405 w 1156922"/>
                <a:gd name="connsiteY39" fmla="*/ 1461368 h 1745449"/>
                <a:gd name="connsiteX40" fmla="*/ 753227 w 1156922"/>
                <a:gd name="connsiteY40" fmla="*/ 1371458 h 1745449"/>
                <a:gd name="connsiteX41" fmla="*/ 756737 w 1156922"/>
                <a:gd name="connsiteY41" fmla="*/ 1369309 h 1745449"/>
                <a:gd name="connsiteX42" fmla="*/ 911871 w 1156922"/>
                <a:gd name="connsiteY42" fmla="*/ 1465876 h 1745449"/>
                <a:gd name="connsiteX43" fmla="*/ 761269 w 1156922"/>
                <a:gd name="connsiteY43" fmla="*/ 1628054 h 1745449"/>
                <a:gd name="connsiteX44" fmla="*/ 558182 w 1156922"/>
                <a:gd name="connsiteY44" fmla="*/ 1552195 h 1745449"/>
                <a:gd name="connsiteX45" fmla="*/ 554944 w 1156922"/>
                <a:gd name="connsiteY45" fmla="*/ 1544331 h 1745449"/>
                <a:gd name="connsiteX46" fmla="*/ 678727 w 1156922"/>
                <a:gd name="connsiteY46" fmla="*/ 1632143 h 1745449"/>
                <a:gd name="connsiteX47" fmla="*/ 520249 w 1156922"/>
                <a:gd name="connsiteY47" fmla="*/ 1745209 h 1745449"/>
                <a:gd name="connsiteX48" fmla="*/ 352811 w 1156922"/>
                <a:gd name="connsiteY48" fmla="*/ 1592106 h 1745449"/>
                <a:gd name="connsiteX49" fmla="*/ 237021 w 1156922"/>
                <a:gd name="connsiteY49" fmla="*/ 1443452 h 1745449"/>
                <a:gd name="connsiteX50" fmla="*/ 89886 w 1156922"/>
                <a:gd name="connsiteY50" fmla="*/ 1375108 h 1745449"/>
                <a:gd name="connsiteX51" fmla="*/ 100537 w 1156922"/>
                <a:gd name="connsiteY51" fmla="*/ 1171427 h 1745449"/>
                <a:gd name="connsiteX52" fmla="*/ 291673 w 1156922"/>
                <a:gd name="connsiteY52" fmla="*/ 1125156 h 1745449"/>
                <a:gd name="connsiteX53" fmla="*/ 511418 w 1156922"/>
                <a:gd name="connsiteY53" fmla="*/ 1034051 h 1745449"/>
                <a:gd name="connsiteX54" fmla="*/ 509329 w 1156922"/>
                <a:gd name="connsiteY54" fmla="*/ 1041153 h 1745449"/>
                <a:gd name="connsiteX55" fmla="*/ 310893 w 1156922"/>
                <a:gd name="connsiteY55" fmla="*/ 1129981 h 1745449"/>
                <a:gd name="connsiteX56" fmla="*/ 199595 w 1156922"/>
                <a:gd name="connsiteY56" fmla="*/ 1014703 h 1745449"/>
                <a:gd name="connsiteX57" fmla="*/ 291719 w 1156922"/>
                <a:gd name="connsiteY57" fmla="*/ 1123484 h 1745449"/>
                <a:gd name="connsiteX58" fmla="*/ 66889 w 1156922"/>
                <a:gd name="connsiteY58" fmla="*/ 1138943 h 1745449"/>
                <a:gd name="connsiteX59" fmla="*/ 30645 w 1156922"/>
                <a:gd name="connsiteY59" fmla="*/ 911953 h 1745449"/>
                <a:gd name="connsiteX60" fmla="*/ 70504 w 1156922"/>
                <a:gd name="connsiteY60" fmla="*/ 882569 h 1745449"/>
                <a:gd name="connsiteX61" fmla="*/ 63242 w 1156922"/>
                <a:gd name="connsiteY61" fmla="*/ 875989 h 1745449"/>
                <a:gd name="connsiteX62" fmla="*/ 66610 w 1156922"/>
                <a:gd name="connsiteY62" fmla="*/ 872273 h 1745449"/>
                <a:gd name="connsiteX63" fmla="*/ 68771 w 1156922"/>
                <a:gd name="connsiteY63" fmla="*/ 666836 h 1745449"/>
                <a:gd name="connsiteX64" fmla="*/ 107513 w 1156922"/>
                <a:gd name="connsiteY64" fmla="*/ 638275 h 1745449"/>
                <a:gd name="connsiteX65" fmla="*/ 130050 w 1156922"/>
                <a:gd name="connsiteY65" fmla="*/ 394472 h 1745449"/>
                <a:gd name="connsiteX66" fmla="*/ 313262 w 1156922"/>
                <a:gd name="connsiteY66" fmla="*/ 359290 h 1745449"/>
                <a:gd name="connsiteX67" fmla="*/ 307542 w 1156922"/>
                <a:gd name="connsiteY67" fmla="*/ 357014 h 1745449"/>
                <a:gd name="connsiteX68" fmla="*/ 127611 w 1156922"/>
                <a:gd name="connsiteY68" fmla="*/ 399723 h 1745449"/>
                <a:gd name="connsiteX69" fmla="*/ 93247 w 1156922"/>
                <a:gd name="connsiteY69" fmla="*/ 291518 h 1745449"/>
                <a:gd name="connsiteX70" fmla="*/ 312758 w 1156922"/>
                <a:gd name="connsiteY70" fmla="*/ 72008 h 1745449"/>
                <a:gd name="connsiteX71" fmla="*/ 381090 w 1156922"/>
                <a:gd name="connsiteY71" fmla="*/ 83948 h 1745449"/>
                <a:gd name="connsiteX72" fmla="*/ 520248 w 1156922"/>
                <a:gd name="connsiteY72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1030281 w 1156922"/>
                <a:gd name="connsiteY38" fmla="*/ 1340359 h 1745449"/>
                <a:gd name="connsiteX39" fmla="*/ 913405 w 1156922"/>
                <a:gd name="connsiteY39" fmla="*/ 1461368 h 1745449"/>
                <a:gd name="connsiteX40" fmla="*/ 753227 w 1156922"/>
                <a:gd name="connsiteY40" fmla="*/ 1371458 h 1745449"/>
                <a:gd name="connsiteX41" fmla="*/ 756737 w 1156922"/>
                <a:gd name="connsiteY41" fmla="*/ 1369309 h 1745449"/>
                <a:gd name="connsiteX42" fmla="*/ 911871 w 1156922"/>
                <a:gd name="connsiteY42" fmla="*/ 1465876 h 1745449"/>
                <a:gd name="connsiteX43" fmla="*/ 761269 w 1156922"/>
                <a:gd name="connsiteY43" fmla="*/ 1628054 h 1745449"/>
                <a:gd name="connsiteX44" fmla="*/ 558182 w 1156922"/>
                <a:gd name="connsiteY44" fmla="*/ 1552195 h 1745449"/>
                <a:gd name="connsiteX45" fmla="*/ 554944 w 1156922"/>
                <a:gd name="connsiteY45" fmla="*/ 1544331 h 1745449"/>
                <a:gd name="connsiteX46" fmla="*/ 678727 w 1156922"/>
                <a:gd name="connsiteY46" fmla="*/ 1632143 h 1745449"/>
                <a:gd name="connsiteX47" fmla="*/ 520249 w 1156922"/>
                <a:gd name="connsiteY47" fmla="*/ 1745209 h 1745449"/>
                <a:gd name="connsiteX48" fmla="*/ 352811 w 1156922"/>
                <a:gd name="connsiteY48" fmla="*/ 1592106 h 1745449"/>
                <a:gd name="connsiteX49" fmla="*/ 237021 w 1156922"/>
                <a:gd name="connsiteY49" fmla="*/ 1443452 h 1745449"/>
                <a:gd name="connsiteX50" fmla="*/ 89886 w 1156922"/>
                <a:gd name="connsiteY50" fmla="*/ 1375108 h 1745449"/>
                <a:gd name="connsiteX51" fmla="*/ 100537 w 1156922"/>
                <a:gd name="connsiteY51" fmla="*/ 1171427 h 1745449"/>
                <a:gd name="connsiteX52" fmla="*/ 291673 w 1156922"/>
                <a:gd name="connsiteY52" fmla="*/ 1125156 h 1745449"/>
                <a:gd name="connsiteX53" fmla="*/ 511418 w 1156922"/>
                <a:gd name="connsiteY53" fmla="*/ 1034051 h 1745449"/>
                <a:gd name="connsiteX54" fmla="*/ 509329 w 1156922"/>
                <a:gd name="connsiteY54" fmla="*/ 1041153 h 1745449"/>
                <a:gd name="connsiteX55" fmla="*/ 310893 w 1156922"/>
                <a:gd name="connsiteY55" fmla="*/ 1129981 h 1745449"/>
                <a:gd name="connsiteX56" fmla="*/ 199595 w 1156922"/>
                <a:gd name="connsiteY56" fmla="*/ 1014703 h 1745449"/>
                <a:gd name="connsiteX57" fmla="*/ 291719 w 1156922"/>
                <a:gd name="connsiteY57" fmla="*/ 1123484 h 1745449"/>
                <a:gd name="connsiteX58" fmla="*/ 66889 w 1156922"/>
                <a:gd name="connsiteY58" fmla="*/ 1138943 h 1745449"/>
                <a:gd name="connsiteX59" fmla="*/ 30645 w 1156922"/>
                <a:gd name="connsiteY59" fmla="*/ 911953 h 1745449"/>
                <a:gd name="connsiteX60" fmla="*/ 70504 w 1156922"/>
                <a:gd name="connsiteY60" fmla="*/ 882569 h 1745449"/>
                <a:gd name="connsiteX61" fmla="*/ 63242 w 1156922"/>
                <a:gd name="connsiteY61" fmla="*/ 875989 h 1745449"/>
                <a:gd name="connsiteX62" fmla="*/ 66610 w 1156922"/>
                <a:gd name="connsiteY62" fmla="*/ 872273 h 1745449"/>
                <a:gd name="connsiteX63" fmla="*/ 68771 w 1156922"/>
                <a:gd name="connsiteY63" fmla="*/ 666836 h 1745449"/>
                <a:gd name="connsiteX64" fmla="*/ 107513 w 1156922"/>
                <a:gd name="connsiteY64" fmla="*/ 638275 h 1745449"/>
                <a:gd name="connsiteX65" fmla="*/ 130050 w 1156922"/>
                <a:gd name="connsiteY65" fmla="*/ 394472 h 1745449"/>
                <a:gd name="connsiteX66" fmla="*/ 313262 w 1156922"/>
                <a:gd name="connsiteY66" fmla="*/ 359290 h 1745449"/>
                <a:gd name="connsiteX67" fmla="*/ 307542 w 1156922"/>
                <a:gd name="connsiteY67" fmla="*/ 357014 h 1745449"/>
                <a:gd name="connsiteX68" fmla="*/ 127611 w 1156922"/>
                <a:gd name="connsiteY68" fmla="*/ 399723 h 1745449"/>
                <a:gd name="connsiteX69" fmla="*/ 93247 w 1156922"/>
                <a:gd name="connsiteY69" fmla="*/ 291518 h 1745449"/>
                <a:gd name="connsiteX70" fmla="*/ 312758 w 1156922"/>
                <a:gd name="connsiteY70" fmla="*/ 72008 h 1745449"/>
                <a:gd name="connsiteX71" fmla="*/ 381090 w 1156922"/>
                <a:gd name="connsiteY71" fmla="*/ 83948 h 1745449"/>
                <a:gd name="connsiteX72" fmla="*/ 520248 w 1156922"/>
                <a:gd name="connsiteY72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1030281 w 1156922"/>
                <a:gd name="connsiteY38" fmla="*/ 1340359 h 1745449"/>
                <a:gd name="connsiteX39" fmla="*/ 913405 w 1156922"/>
                <a:gd name="connsiteY39" fmla="*/ 1461368 h 1745449"/>
                <a:gd name="connsiteX40" fmla="*/ 753227 w 1156922"/>
                <a:gd name="connsiteY40" fmla="*/ 1371458 h 1745449"/>
                <a:gd name="connsiteX41" fmla="*/ 756737 w 1156922"/>
                <a:gd name="connsiteY41" fmla="*/ 1369309 h 1745449"/>
                <a:gd name="connsiteX42" fmla="*/ 911871 w 1156922"/>
                <a:gd name="connsiteY42" fmla="*/ 1465876 h 1745449"/>
                <a:gd name="connsiteX43" fmla="*/ 761269 w 1156922"/>
                <a:gd name="connsiteY43" fmla="*/ 1628054 h 1745449"/>
                <a:gd name="connsiteX44" fmla="*/ 558182 w 1156922"/>
                <a:gd name="connsiteY44" fmla="*/ 1552195 h 1745449"/>
                <a:gd name="connsiteX45" fmla="*/ 554944 w 1156922"/>
                <a:gd name="connsiteY45" fmla="*/ 1544331 h 1745449"/>
                <a:gd name="connsiteX46" fmla="*/ 678727 w 1156922"/>
                <a:gd name="connsiteY46" fmla="*/ 1632143 h 1745449"/>
                <a:gd name="connsiteX47" fmla="*/ 520249 w 1156922"/>
                <a:gd name="connsiteY47" fmla="*/ 1745209 h 1745449"/>
                <a:gd name="connsiteX48" fmla="*/ 352811 w 1156922"/>
                <a:gd name="connsiteY48" fmla="*/ 1592106 h 1745449"/>
                <a:gd name="connsiteX49" fmla="*/ 237021 w 1156922"/>
                <a:gd name="connsiteY49" fmla="*/ 1443452 h 1745449"/>
                <a:gd name="connsiteX50" fmla="*/ 89886 w 1156922"/>
                <a:gd name="connsiteY50" fmla="*/ 1375108 h 1745449"/>
                <a:gd name="connsiteX51" fmla="*/ 100537 w 1156922"/>
                <a:gd name="connsiteY51" fmla="*/ 1171427 h 1745449"/>
                <a:gd name="connsiteX52" fmla="*/ 291673 w 1156922"/>
                <a:gd name="connsiteY52" fmla="*/ 1125156 h 1745449"/>
                <a:gd name="connsiteX53" fmla="*/ 511418 w 1156922"/>
                <a:gd name="connsiteY53" fmla="*/ 1034051 h 1745449"/>
                <a:gd name="connsiteX54" fmla="*/ 509329 w 1156922"/>
                <a:gd name="connsiteY54" fmla="*/ 1041153 h 1745449"/>
                <a:gd name="connsiteX55" fmla="*/ 310893 w 1156922"/>
                <a:gd name="connsiteY55" fmla="*/ 1129981 h 1745449"/>
                <a:gd name="connsiteX56" fmla="*/ 199595 w 1156922"/>
                <a:gd name="connsiteY56" fmla="*/ 1014703 h 1745449"/>
                <a:gd name="connsiteX57" fmla="*/ 291719 w 1156922"/>
                <a:gd name="connsiteY57" fmla="*/ 1123484 h 1745449"/>
                <a:gd name="connsiteX58" fmla="*/ 66889 w 1156922"/>
                <a:gd name="connsiteY58" fmla="*/ 1138943 h 1745449"/>
                <a:gd name="connsiteX59" fmla="*/ 30645 w 1156922"/>
                <a:gd name="connsiteY59" fmla="*/ 911953 h 1745449"/>
                <a:gd name="connsiteX60" fmla="*/ 70504 w 1156922"/>
                <a:gd name="connsiteY60" fmla="*/ 882569 h 1745449"/>
                <a:gd name="connsiteX61" fmla="*/ 63242 w 1156922"/>
                <a:gd name="connsiteY61" fmla="*/ 875989 h 1745449"/>
                <a:gd name="connsiteX62" fmla="*/ 66610 w 1156922"/>
                <a:gd name="connsiteY62" fmla="*/ 872273 h 1745449"/>
                <a:gd name="connsiteX63" fmla="*/ 68771 w 1156922"/>
                <a:gd name="connsiteY63" fmla="*/ 666836 h 1745449"/>
                <a:gd name="connsiteX64" fmla="*/ 107513 w 1156922"/>
                <a:gd name="connsiteY64" fmla="*/ 638275 h 1745449"/>
                <a:gd name="connsiteX65" fmla="*/ 130050 w 1156922"/>
                <a:gd name="connsiteY65" fmla="*/ 394472 h 1745449"/>
                <a:gd name="connsiteX66" fmla="*/ 313262 w 1156922"/>
                <a:gd name="connsiteY66" fmla="*/ 359290 h 1745449"/>
                <a:gd name="connsiteX67" fmla="*/ 307542 w 1156922"/>
                <a:gd name="connsiteY67" fmla="*/ 357014 h 1745449"/>
                <a:gd name="connsiteX68" fmla="*/ 127611 w 1156922"/>
                <a:gd name="connsiteY68" fmla="*/ 399723 h 1745449"/>
                <a:gd name="connsiteX69" fmla="*/ 93247 w 1156922"/>
                <a:gd name="connsiteY69" fmla="*/ 291518 h 1745449"/>
                <a:gd name="connsiteX70" fmla="*/ 312758 w 1156922"/>
                <a:gd name="connsiteY70" fmla="*/ 72008 h 1745449"/>
                <a:gd name="connsiteX71" fmla="*/ 381090 w 1156922"/>
                <a:gd name="connsiteY71" fmla="*/ 83948 h 1745449"/>
                <a:gd name="connsiteX72" fmla="*/ 520248 w 1156922"/>
                <a:gd name="connsiteY72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1030281 w 1156922"/>
                <a:gd name="connsiteY38" fmla="*/ 1340359 h 1745449"/>
                <a:gd name="connsiteX39" fmla="*/ 913405 w 1156922"/>
                <a:gd name="connsiteY39" fmla="*/ 1461368 h 1745449"/>
                <a:gd name="connsiteX40" fmla="*/ 753227 w 1156922"/>
                <a:gd name="connsiteY40" fmla="*/ 1371458 h 1745449"/>
                <a:gd name="connsiteX41" fmla="*/ 756737 w 1156922"/>
                <a:gd name="connsiteY41" fmla="*/ 1369309 h 1745449"/>
                <a:gd name="connsiteX42" fmla="*/ 911871 w 1156922"/>
                <a:gd name="connsiteY42" fmla="*/ 1465876 h 1745449"/>
                <a:gd name="connsiteX43" fmla="*/ 761269 w 1156922"/>
                <a:gd name="connsiteY43" fmla="*/ 1628054 h 1745449"/>
                <a:gd name="connsiteX44" fmla="*/ 558182 w 1156922"/>
                <a:gd name="connsiteY44" fmla="*/ 1552195 h 1745449"/>
                <a:gd name="connsiteX45" fmla="*/ 554944 w 1156922"/>
                <a:gd name="connsiteY45" fmla="*/ 1544331 h 1745449"/>
                <a:gd name="connsiteX46" fmla="*/ 678727 w 1156922"/>
                <a:gd name="connsiteY46" fmla="*/ 1632143 h 1745449"/>
                <a:gd name="connsiteX47" fmla="*/ 520249 w 1156922"/>
                <a:gd name="connsiteY47" fmla="*/ 1745209 h 1745449"/>
                <a:gd name="connsiteX48" fmla="*/ 352811 w 1156922"/>
                <a:gd name="connsiteY48" fmla="*/ 1592106 h 1745449"/>
                <a:gd name="connsiteX49" fmla="*/ 237021 w 1156922"/>
                <a:gd name="connsiteY49" fmla="*/ 1443452 h 1745449"/>
                <a:gd name="connsiteX50" fmla="*/ 89886 w 1156922"/>
                <a:gd name="connsiteY50" fmla="*/ 1375108 h 1745449"/>
                <a:gd name="connsiteX51" fmla="*/ 100537 w 1156922"/>
                <a:gd name="connsiteY51" fmla="*/ 1171427 h 1745449"/>
                <a:gd name="connsiteX52" fmla="*/ 291673 w 1156922"/>
                <a:gd name="connsiteY52" fmla="*/ 1125156 h 1745449"/>
                <a:gd name="connsiteX53" fmla="*/ 511418 w 1156922"/>
                <a:gd name="connsiteY53" fmla="*/ 1034051 h 1745449"/>
                <a:gd name="connsiteX54" fmla="*/ 509329 w 1156922"/>
                <a:gd name="connsiteY54" fmla="*/ 1041153 h 1745449"/>
                <a:gd name="connsiteX55" fmla="*/ 310893 w 1156922"/>
                <a:gd name="connsiteY55" fmla="*/ 1129981 h 1745449"/>
                <a:gd name="connsiteX56" fmla="*/ 199595 w 1156922"/>
                <a:gd name="connsiteY56" fmla="*/ 1014703 h 1745449"/>
                <a:gd name="connsiteX57" fmla="*/ 291719 w 1156922"/>
                <a:gd name="connsiteY57" fmla="*/ 1123484 h 1745449"/>
                <a:gd name="connsiteX58" fmla="*/ 66889 w 1156922"/>
                <a:gd name="connsiteY58" fmla="*/ 1138943 h 1745449"/>
                <a:gd name="connsiteX59" fmla="*/ 30645 w 1156922"/>
                <a:gd name="connsiteY59" fmla="*/ 911953 h 1745449"/>
                <a:gd name="connsiteX60" fmla="*/ 70504 w 1156922"/>
                <a:gd name="connsiteY60" fmla="*/ 882569 h 1745449"/>
                <a:gd name="connsiteX61" fmla="*/ 63242 w 1156922"/>
                <a:gd name="connsiteY61" fmla="*/ 875989 h 1745449"/>
                <a:gd name="connsiteX62" fmla="*/ 66610 w 1156922"/>
                <a:gd name="connsiteY62" fmla="*/ 872273 h 1745449"/>
                <a:gd name="connsiteX63" fmla="*/ 68771 w 1156922"/>
                <a:gd name="connsiteY63" fmla="*/ 666836 h 1745449"/>
                <a:gd name="connsiteX64" fmla="*/ 107513 w 1156922"/>
                <a:gd name="connsiteY64" fmla="*/ 638275 h 1745449"/>
                <a:gd name="connsiteX65" fmla="*/ 130050 w 1156922"/>
                <a:gd name="connsiteY65" fmla="*/ 394472 h 1745449"/>
                <a:gd name="connsiteX66" fmla="*/ 313262 w 1156922"/>
                <a:gd name="connsiteY66" fmla="*/ 359290 h 1745449"/>
                <a:gd name="connsiteX67" fmla="*/ 307542 w 1156922"/>
                <a:gd name="connsiteY67" fmla="*/ 357014 h 1745449"/>
                <a:gd name="connsiteX68" fmla="*/ 127611 w 1156922"/>
                <a:gd name="connsiteY68" fmla="*/ 399723 h 1745449"/>
                <a:gd name="connsiteX69" fmla="*/ 93247 w 1156922"/>
                <a:gd name="connsiteY69" fmla="*/ 291518 h 1745449"/>
                <a:gd name="connsiteX70" fmla="*/ 312758 w 1156922"/>
                <a:gd name="connsiteY70" fmla="*/ 72008 h 1745449"/>
                <a:gd name="connsiteX71" fmla="*/ 381090 w 1156922"/>
                <a:gd name="connsiteY71" fmla="*/ 83948 h 1745449"/>
                <a:gd name="connsiteX72" fmla="*/ 520248 w 1156922"/>
                <a:gd name="connsiteY72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1030281 w 1156922"/>
                <a:gd name="connsiteY38" fmla="*/ 1340359 h 1745449"/>
                <a:gd name="connsiteX39" fmla="*/ 913405 w 1156922"/>
                <a:gd name="connsiteY39" fmla="*/ 1461368 h 1745449"/>
                <a:gd name="connsiteX40" fmla="*/ 753227 w 1156922"/>
                <a:gd name="connsiteY40" fmla="*/ 1371458 h 1745449"/>
                <a:gd name="connsiteX41" fmla="*/ 756737 w 1156922"/>
                <a:gd name="connsiteY41" fmla="*/ 1369309 h 1745449"/>
                <a:gd name="connsiteX42" fmla="*/ 911871 w 1156922"/>
                <a:gd name="connsiteY42" fmla="*/ 1465876 h 1745449"/>
                <a:gd name="connsiteX43" fmla="*/ 761269 w 1156922"/>
                <a:gd name="connsiteY43" fmla="*/ 1628054 h 1745449"/>
                <a:gd name="connsiteX44" fmla="*/ 558182 w 1156922"/>
                <a:gd name="connsiteY44" fmla="*/ 1552195 h 1745449"/>
                <a:gd name="connsiteX45" fmla="*/ 554944 w 1156922"/>
                <a:gd name="connsiteY45" fmla="*/ 1544331 h 1745449"/>
                <a:gd name="connsiteX46" fmla="*/ 678727 w 1156922"/>
                <a:gd name="connsiteY46" fmla="*/ 1632143 h 1745449"/>
                <a:gd name="connsiteX47" fmla="*/ 520249 w 1156922"/>
                <a:gd name="connsiteY47" fmla="*/ 1745209 h 1745449"/>
                <a:gd name="connsiteX48" fmla="*/ 352811 w 1156922"/>
                <a:gd name="connsiteY48" fmla="*/ 1592106 h 1745449"/>
                <a:gd name="connsiteX49" fmla="*/ 237021 w 1156922"/>
                <a:gd name="connsiteY49" fmla="*/ 1443452 h 1745449"/>
                <a:gd name="connsiteX50" fmla="*/ 89886 w 1156922"/>
                <a:gd name="connsiteY50" fmla="*/ 1375108 h 1745449"/>
                <a:gd name="connsiteX51" fmla="*/ 100537 w 1156922"/>
                <a:gd name="connsiteY51" fmla="*/ 1171427 h 1745449"/>
                <a:gd name="connsiteX52" fmla="*/ 291673 w 1156922"/>
                <a:gd name="connsiteY52" fmla="*/ 1125156 h 1745449"/>
                <a:gd name="connsiteX53" fmla="*/ 511418 w 1156922"/>
                <a:gd name="connsiteY53" fmla="*/ 1034051 h 1745449"/>
                <a:gd name="connsiteX54" fmla="*/ 509329 w 1156922"/>
                <a:gd name="connsiteY54" fmla="*/ 1041153 h 1745449"/>
                <a:gd name="connsiteX55" fmla="*/ 310893 w 1156922"/>
                <a:gd name="connsiteY55" fmla="*/ 1129981 h 1745449"/>
                <a:gd name="connsiteX56" fmla="*/ 199595 w 1156922"/>
                <a:gd name="connsiteY56" fmla="*/ 1014703 h 1745449"/>
                <a:gd name="connsiteX57" fmla="*/ 291719 w 1156922"/>
                <a:gd name="connsiteY57" fmla="*/ 1123484 h 1745449"/>
                <a:gd name="connsiteX58" fmla="*/ 66889 w 1156922"/>
                <a:gd name="connsiteY58" fmla="*/ 1138943 h 1745449"/>
                <a:gd name="connsiteX59" fmla="*/ 30645 w 1156922"/>
                <a:gd name="connsiteY59" fmla="*/ 911953 h 1745449"/>
                <a:gd name="connsiteX60" fmla="*/ 70504 w 1156922"/>
                <a:gd name="connsiteY60" fmla="*/ 882569 h 1745449"/>
                <a:gd name="connsiteX61" fmla="*/ 63242 w 1156922"/>
                <a:gd name="connsiteY61" fmla="*/ 875989 h 1745449"/>
                <a:gd name="connsiteX62" fmla="*/ 66610 w 1156922"/>
                <a:gd name="connsiteY62" fmla="*/ 872273 h 1745449"/>
                <a:gd name="connsiteX63" fmla="*/ 68771 w 1156922"/>
                <a:gd name="connsiteY63" fmla="*/ 666836 h 1745449"/>
                <a:gd name="connsiteX64" fmla="*/ 107513 w 1156922"/>
                <a:gd name="connsiteY64" fmla="*/ 638275 h 1745449"/>
                <a:gd name="connsiteX65" fmla="*/ 130050 w 1156922"/>
                <a:gd name="connsiteY65" fmla="*/ 394472 h 1745449"/>
                <a:gd name="connsiteX66" fmla="*/ 313262 w 1156922"/>
                <a:gd name="connsiteY66" fmla="*/ 359290 h 1745449"/>
                <a:gd name="connsiteX67" fmla="*/ 307542 w 1156922"/>
                <a:gd name="connsiteY67" fmla="*/ 357014 h 1745449"/>
                <a:gd name="connsiteX68" fmla="*/ 127611 w 1156922"/>
                <a:gd name="connsiteY68" fmla="*/ 399723 h 1745449"/>
                <a:gd name="connsiteX69" fmla="*/ 93247 w 1156922"/>
                <a:gd name="connsiteY69" fmla="*/ 291518 h 1745449"/>
                <a:gd name="connsiteX70" fmla="*/ 312758 w 1156922"/>
                <a:gd name="connsiteY70" fmla="*/ 72008 h 1745449"/>
                <a:gd name="connsiteX71" fmla="*/ 381090 w 1156922"/>
                <a:gd name="connsiteY71" fmla="*/ 83948 h 1745449"/>
                <a:gd name="connsiteX72" fmla="*/ 520248 w 1156922"/>
                <a:gd name="connsiteY72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85039 w 1156922"/>
                <a:gd name="connsiteY26" fmla="*/ 1223143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1030281 w 1156922"/>
                <a:gd name="connsiteY38" fmla="*/ 1340359 h 1745449"/>
                <a:gd name="connsiteX39" fmla="*/ 913405 w 1156922"/>
                <a:gd name="connsiteY39" fmla="*/ 1461368 h 1745449"/>
                <a:gd name="connsiteX40" fmla="*/ 753227 w 1156922"/>
                <a:gd name="connsiteY40" fmla="*/ 1371458 h 1745449"/>
                <a:gd name="connsiteX41" fmla="*/ 756737 w 1156922"/>
                <a:gd name="connsiteY41" fmla="*/ 1369309 h 1745449"/>
                <a:gd name="connsiteX42" fmla="*/ 911871 w 1156922"/>
                <a:gd name="connsiteY42" fmla="*/ 1465876 h 1745449"/>
                <a:gd name="connsiteX43" fmla="*/ 761269 w 1156922"/>
                <a:gd name="connsiteY43" fmla="*/ 1628054 h 1745449"/>
                <a:gd name="connsiteX44" fmla="*/ 558182 w 1156922"/>
                <a:gd name="connsiteY44" fmla="*/ 1552195 h 1745449"/>
                <a:gd name="connsiteX45" fmla="*/ 554944 w 1156922"/>
                <a:gd name="connsiteY45" fmla="*/ 1544331 h 1745449"/>
                <a:gd name="connsiteX46" fmla="*/ 678727 w 1156922"/>
                <a:gd name="connsiteY46" fmla="*/ 1632143 h 1745449"/>
                <a:gd name="connsiteX47" fmla="*/ 520249 w 1156922"/>
                <a:gd name="connsiteY47" fmla="*/ 1745209 h 1745449"/>
                <a:gd name="connsiteX48" fmla="*/ 352811 w 1156922"/>
                <a:gd name="connsiteY48" fmla="*/ 1592106 h 1745449"/>
                <a:gd name="connsiteX49" fmla="*/ 237021 w 1156922"/>
                <a:gd name="connsiteY49" fmla="*/ 1443452 h 1745449"/>
                <a:gd name="connsiteX50" fmla="*/ 89886 w 1156922"/>
                <a:gd name="connsiteY50" fmla="*/ 1375108 h 1745449"/>
                <a:gd name="connsiteX51" fmla="*/ 100537 w 1156922"/>
                <a:gd name="connsiteY51" fmla="*/ 1171427 h 1745449"/>
                <a:gd name="connsiteX52" fmla="*/ 291673 w 1156922"/>
                <a:gd name="connsiteY52" fmla="*/ 1125156 h 1745449"/>
                <a:gd name="connsiteX53" fmla="*/ 511418 w 1156922"/>
                <a:gd name="connsiteY53" fmla="*/ 1034051 h 1745449"/>
                <a:gd name="connsiteX54" fmla="*/ 509329 w 1156922"/>
                <a:gd name="connsiteY54" fmla="*/ 1041153 h 1745449"/>
                <a:gd name="connsiteX55" fmla="*/ 310893 w 1156922"/>
                <a:gd name="connsiteY55" fmla="*/ 1129981 h 1745449"/>
                <a:gd name="connsiteX56" fmla="*/ 199595 w 1156922"/>
                <a:gd name="connsiteY56" fmla="*/ 1014703 h 1745449"/>
                <a:gd name="connsiteX57" fmla="*/ 291719 w 1156922"/>
                <a:gd name="connsiteY57" fmla="*/ 1123484 h 1745449"/>
                <a:gd name="connsiteX58" fmla="*/ 66889 w 1156922"/>
                <a:gd name="connsiteY58" fmla="*/ 1138943 h 1745449"/>
                <a:gd name="connsiteX59" fmla="*/ 30645 w 1156922"/>
                <a:gd name="connsiteY59" fmla="*/ 911953 h 1745449"/>
                <a:gd name="connsiteX60" fmla="*/ 70504 w 1156922"/>
                <a:gd name="connsiteY60" fmla="*/ 882569 h 1745449"/>
                <a:gd name="connsiteX61" fmla="*/ 63242 w 1156922"/>
                <a:gd name="connsiteY61" fmla="*/ 875989 h 1745449"/>
                <a:gd name="connsiteX62" fmla="*/ 66610 w 1156922"/>
                <a:gd name="connsiteY62" fmla="*/ 872273 h 1745449"/>
                <a:gd name="connsiteX63" fmla="*/ 68771 w 1156922"/>
                <a:gd name="connsiteY63" fmla="*/ 666836 h 1745449"/>
                <a:gd name="connsiteX64" fmla="*/ 107513 w 1156922"/>
                <a:gd name="connsiteY64" fmla="*/ 638275 h 1745449"/>
                <a:gd name="connsiteX65" fmla="*/ 130050 w 1156922"/>
                <a:gd name="connsiteY65" fmla="*/ 394472 h 1745449"/>
                <a:gd name="connsiteX66" fmla="*/ 313262 w 1156922"/>
                <a:gd name="connsiteY66" fmla="*/ 359290 h 1745449"/>
                <a:gd name="connsiteX67" fmla="*/ 307542 w 1156922"/>
                <a:gd name="connsiteY67" fmla="*/ 357014 h 1745449"/>
                <a:gd name="connsiteX68" fmla="*/ 127611 w 1156922"/>
                <a:gd name="connsiteY68" fmla="*/ 399723 h 1745449"/>
                <a:gd name="connsiteX69" fmla="*/ 93247 w 1156922"/>
                <a:gd name="connsiteY69" fmla="*/ 291518 h 1745449"/>
                <a:gd name="connsiteX70" fmla="*/ 312758 w 1156922"/>
                <a:gd name="connsiteY70" fmla="*/ 72008 h 1745449"/>
                <a:gd name="connsiteX71" fmla="*/ 381090 w 1156922"/>
                <a:gd name="connsiteY71" fmla="*/ 83948 h 1745449"/>
                <a:gd name="connsiteX72" fmla="*/ 520248 w 1156922"/>
                <a:gd name="connsiteY72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85039 w 1156922"/>
                <a:gd name="connsiteY26" fmla="*/ 1223143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72285 w 1156922"/>
                <a:gd name="connsiteY37" fmla="*/ 1224518 h 1745449"/>
                <a:gd name="connsiteX38" fmla="*/ 1030281 w 1156922"/>
                <a:gd name="connsiteY38" fmla="*/ 1340359 h 1745449"/>
                <a:gd name="connsiteX39" fmla="*/ 913405 w 1156922"/>
                <a:gd name="connsiteY39" fmla="*/ 1461368 h 1745449"/>
                <a:gd name="connsiteX40" fmla="*/ 753227 w 1156922"/>
                <a:gd name="connsiteY40" fmla="*/ 1371458 h 1745449"/>
                <a:gd name="connsiteX41" fmla="*/ 756737 w 1156922"/>
                <a:gd name="connsiteY41" fmla="*/ 1369309 h 1745449"/>
                <a:gd name="connsiteX42" fmla="*/ 911871 w 1156922"/>
                <a:gd name="connsiteY42" fmla="*/ 1465876 h 1745449"/>
                <a:gd name="connsiteX43" fmla="*/ 761269 w 1156922"/>
                <a:gd name="connsiteY43" fmla="*/ 1628054 h 1745449"/>
                <a:gd name="connsiteX44" fmla="*/ 558182 w 1156922"/>
                <a:gd name="connsiteY44" fmla="*/ 1552195 h 1745449"/>
                <a:gd name="connsiteX45" fmla="*/ 554944 w 1156922"/>
                <a:gd name="connsiteY45" fmla="*/ 1544331 h 1745449"/>
                <a:gd name="connsiteX46" fmla="*/ 678727 w 1156922"/>
                <a:gd name="connsiteY46" fmla="*/ 1632143 h 1745449"/>
                <a:gd name="connsiteX47" fmla="*/ 520249 w 1156922"/>
                <a:gd name="connsiteY47" fmla="*/ 1745209 h 1745449"/>
                <a:gd name="connsiteX48" fmla="*/ 352811 w 1156922"/>
                <a:gd name="connsiteY48" fmla="*/ 1592106 h 1745449"/>
                <a:gd name="connsiteX49" fmla="*/ 237021 w 1156922"/>
                <a:gd name="connsiteY49" fmla="*/ 1443452 h 1745449"/>
                <a:gd name="connsiteX50" fmla="*/ 89886 w 1156922"/>
                <a:gd name="connsiteY50" fmla="*/ 1375108 h 1745449"/>
                <a:gd name="connsiteX51" fmla="*/ 100537 w 1156922"/>
                <a:gd name="connsiteY51" fmla="*/ 1171427 h 1745449"/>
                <a:gd name="connsiteX52" fmla="*/ 291673 w 1156922"/>
                <a:gd name="connsiteY52" fmla="*/ 1125156 h 1745449"/>
                <a:gd name="connsiteX53" fmla="*/ 511418 w 1156922"/>
                <a:gd name="connsiteY53" fmla="*/ 1034051 h 1745449"/>
                <a:gd name="connsiteX54" fmla="*/ 509329 w 1156922"/>
                <a:gd name="connsiteY54" fmla="*/ 1041153 h 1745449"/>
                <a:gd name="connsiteX55" fmla="*/ 310893 w 1156922"/>
                <a:gd name="connsiteY55" fmla="*/ 1129981 h 1745449"/>
                <a:gd name="connsiteX56" fmla="*/ 199595 w 1156922"/>
                <a:gd name="connsiteY56" fmla="*/ 1014703 h 1745449"/>
                <a:gd name="connsiteX57" fmla="*/ 291719 w 1156922"/>
                <a:gd name="connsiteY57" fmla="*/ 1123484 h 1745449"/>
                <a:gd name="connsiteX58" fmla="*/ 66889 w 1156922"/>
                <a:gd name="connsiteY58" fmla="*/ 1138943 h 1745449"/>
                <a:gd name="connsiteX59" fmla="*/ 30645 w 1156922"/>
                <a:gd name="connsiteY59" fmla="*/ 911953 h 1745449"/>
                <a:gd name="connsiteX60" fmla="*/ 70504 w 1156922"/>
                <a:gd name="connsiteY60" fmla="*/ 882569 h 1745449"/>
                <a:gd name="connsiteX61" fmla="*/ 63242 w 1156922"/>
                <a:gd name="connsiteY61" fmla="*/ 875989 h 1745449"/>
                <a:gd name="connsiteX62" fmla="*/ 66610 w 1156922"/>
                <a:gd name="connsiteY62" fmla="*/ 872273 h 1745449"/>
                <a:gd name="connsiteX63" fmla="*/ 68771 w 1156922"/>
                <a:gd name="connsiteY63" fmla="*/ 666836 h 1745449"/>
                <a:gd name="connsiteX64" fmla="*/ 107513 w 1156922"/>
                <a:gd name="connsiteY64" fmla="*/ 638275 h 1745449"/>
                <a:gd name="connsiteX65" fmla="*/ 130050 w 1156922"/>
                <a:gd name="connsiteY65" fmla="*/ 394472 h 1745449"/>
                <a:gd name="connsiteX66" fmla="*/ 313262 w 1156922"/>
                <a:gd name="connsiteY66" fmla="*/ 359290 h 1745449"/>
                <a:gd name="connsiteX67" fmla="*/ 307542 w 1156922"/>
                <a:gd name="connsiteY67" fmla="*/ 357014 h 1745449"/>
                <a:gd name="connsiteX68" fmla="*/ 127611 w 1156922"/>
                <a:gd name="connsiteY68" fmla="*/ 399723 h 1745449"/>
                <a:gd name="connsiteX69" fmla="*/ 93247 w 1156922"/>
                <a:gd name="connsiteY69" fmla="*/ 291518 h 1745449"/>
                <a:gd name="connsiteX70" fmla="*/ 312758 w 1156922"/>
                <a:gd name="connsiteY70" fmla="*/ 72008 h 1745449"/>
                <a:gd name="connsiteX71" fmla="*/ 381090 w 1156922"/>
                <a:gd name="connsiteY71" fmla="*/ 83948 h 1745449"/>
                <a:gd name="connsiteX72" fmla="*/ 520248 w 1156922"/>
                <a:gd name="connsiteY72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85039 w 1156922"/>
                <a:gd name="connsiteY26" fmla="*/ 1223143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72285 w 1156922"/>
                <a:gd name="connsiteY37" fmla="*/ 1224518 h 1745449"/>
                <a:gd name="connsiteX38" fmla="*/ 1030281 w 1156922"/>
                <a:gd name="connsiteY38" fmla="*/ 1340359 h 1745449"/>
                <a:gd name="connsiteX39" fmla="*/ 913405 w 1156922"/>
                <a:gd name="connsiteY39" fmla="*/ 1461368 h 1745449"/>
                <a:gd name="connsiteX40" fmla="*/ 753227 w 1156922"/>
                <a:gd name="connsiteY40" fmla="*/ 1371458 h 1745449"/>
                <a:gd name="connsiteX41" fmla="*/ 756737 w 1156922"/>
                <a:gd name="connsiteY41" fmla="*/ 1369309 h 1745449"/>
                <a:gd name="connsiteX42" fmla="*/ 911871 w 1156922"/>
                <a:gd name="connsiteY42" fmla="*/ 1465876 h 1745449"/>
                <a:gd name="connsiteX43" fmla="*/ 761269 w 1156922"/>
                <a:gd name="connsiteY43" fmla="*/ 1628054 h 1745449"/>
                <a:gd name="connsiteX44" fmla="*/ 558182 w 1156922"/>
                <a:gd name="connsiteY44" fmla="*/ 1552195 h 1745449"/>
                <a:gd name="connsiteX45" fmla="*/ 554944 w 1156922"/>
                <a:gd name="connsiteY45" fmla="*/ 1544331 h 1745449"/>
                <a:gd name="connsiteX46" fmla="*/ 678727 w 1156922"/>
                <a:gd name="connsiteY46" fmla="*/ 1632143 h 1745449"/>
                <a:gd name="connsiteX47" fmla="*/ 520249 w 1156922"/>
                <a:gd name="connsiteY47" fmla="*/ 1745209 h 1745449"/>
                <a:gd name="connsiteX48" fmla="*/ 352811 w 1156922"/>
                <a:gd name="connsiteY48" fmla="*/ 1592106 h 1745449"/>
                <a:gd name="connsiteX49" fmla="*/ 237021 w 1156922"/>
                <a:gd name="connsiteY49" fmla="*/ 1443452 h 1745449"/>
                <a:gd name="connsiteX50" fmla="*/ 89886 w 1156922"/>
                <a:gd name="connsiteY50" fmla="*/ 1375108 h 1745449"/>
                <a:gd name="connsiteX51" fmla="*/ 100537 w 1156922"/>
                <a:gd name="connsiteY51" fmla="*/ 1171427 h 1745449"/>
                <a:gd name="connsiteX52" fmla="*/ 291673 w 1156922"/>
                <a:gd name="connsiteY52" fmla="*/ 1125156 h 1745449"/>
                <a:gd name="connsiteX53" fmla="*/ 511418 w 1156922"/>
                <a:gd name="connsiteY53" fmla="*/ 1034051 h 1745449"/>
                <a:gd name="connsiteX54" fmla="*/ 509329 w 1156922"/>
                <a:gd name="connsiteY54" fmla="*/ 1041153 h 1745449"/>
                <a:gd name="connsiteX55" fmla="*/ 310893 w 1156922"/>
                <a:gd name="connsiteY55" fmla="*/ 1129981 h 1745449"/>
                <a:gd name="connsiteX56" fmla="*/ 199595 w 1156922"/>
                <a:gd name="connsiteY56" fmla="*/ 1014703 h 1745449"/>
                <a:gd name="connsiteX57" fmla="*/ 291719 w 1156922"/>
                <a:gd name="connsiteY57" fmla="*/ 1123484 h 1745449"/>
                <a:gd name="connsiteX58" fmla="*/ 66889 w 1156922"/>
                <a:gd name="connsiteY58" fmla="*/ 1138943 h 1745449"/>
                <a:gd name="connsiteX59" fmla="*/ 30645 w 1156922"/>
                <a:gd name="connsiteY59" fmla="*/ 911953 h 1745449"/>
                <a:gd name="connsiteX60" fmla="*/ 70504 w 1156922"/>
                <a:gd name="connsiteY60" fmla="*/ 882569 h 1745449"/>
                <a:gd name="connsiteX61" fmla="*/ 63242 w 1156922"/>
                <a:gd name="connsiteY61" fmla="*/ 875989 h 1745449"/>
                <a:gd name="connsiteX62" fmla="*/ 66610 w 1156922"/>
                <a:gd name="connsiteY62" fmla="*/ 872273 h 1745449"/>
                <a:gd name="connsiteX63" fmla="*/ 68771 w 1156922"/>
                <a:gd name="connsiteY63" fmla="*/ 666836 h 1745449"/>
                <a:gd name="connsiteX64" fmla="*/ 107513 w 1156922"/>
                <a:gd name="connsiteY64" fmla="*/ 638275 h 1745449"/>
                <a:gd name="connsiteX65" fmla="*/ 130050 w 1156922"/>
                <a:gd name="connsiteY65" fmla="*/ 394472 h 1745449"/>
                <a:gd name="connsiteX66" fmla="*/ 313262 w 1156922"/>
                <a:gd name="connsiteY66" fmla="*/ 359290 h 1745449"/>
                <a:gd name="connsiteX67" fmla="*/ 307542 w 1156922"/>
                <a:gd name="connsiteY67" fmla="*/ 357014 h 1745449"/>
                <a:gd name="connsiteX68" fmla="*/ 127611 w 1156922"/>
                <a:gd name="connsiteY68" fmla="*/ 399723 h 1745449"/>
                <a:gd name="connsiteX69" fmla="*/ 93247 w 1156922"/>
                <a:gd name="connsiteY69" fmla="*/ 291518 h 1745449"/>
                <a:gd name="connsiteX70" fmla="*/ 312758 w 1156922"/>
                <a:gd name="connsiteY70" fmla="*/ 72008 h 1745449"/>
                <a:gd name="connsiteX71" fmla="*/ 381090 w 1156922"/>
                <a:gd name="connsiteY71" fmla="*/ 83948 h 1745449"/>
                <a:gd name="connsiteX72" fmla="*/ 520248 w 1156922"/>
                <a:gd name="connsiteY72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85039 w 1156922"/>
                <a:gd name="connsiteY26" fmla="*/ 1223143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72285 w 1156922"/>
                <a:gd name="connsiteY37" fmla="*/ 1224518 h 1745449"/>
                <a:gd name="connsiteX38" fmla="*/ 1030281 w 1156922"/>
                <a:gd name="connsiteY38" fmla="*/ 1340359 h 1745449"/>
                <a:gd name="connsiteX39" fmla="*/ 913405 w 1156922"/>
                <a:gd name="connsiteY39" fmla="*/ 1461368 h 1745449"/>
                <a:gd name="connsiteX40" fmla="*/ 753227 w 1156922"/>
                <a:gd name="connsiteY40" fmla="*/ 1371458 h 1745449"/>
                <a:gd name="connsiteX41" fmla="*/ 756737 w 1156922"/>
                <a:gd name="connsiteY41" fmla="*/ 1369309 h 1745449"/>
                <a:gd name="connsiteX42" fmla="*/ 911871 w 1156922"/>
                <a:gd name="connsiteY42" fmla="*/ 1465876 h 1745449"/>
                <a:gd name="connsiteX43" fmla="*/ 761269 w 1156922"/>
                <a:gd name="connsiteY43" fmla="*/ 1628054 h 1745449"/>
                <a:gd name="connsiteX44" fmla="*/ 558182 w 1156922"/>
                <a:gd name="connsiteY44" fmla="*/ 1552195 h 1745449"/>
                <a:gd name="connsiteX45" fmla="*/ 554944 w 1156922"/>
                <a:gd name="connsiteY45" fmla="*/ 1544331 h 1745449"/>
                <a:gd name="connsiteX46" fmla="*/ 678727 w 1156922"/>
                <a:gd name="connsiteY46" fmla="*/ 1632143 h 1745449"/>
                <a:gd name="connsiteX47" fmla="*/ 520249 w 1156922"/>
                <a:gd name="connsiteY47" fmla="*/ 1745209 h 1745449"/>
                <a:gd name="connsiteX48" fmla="*/ 352811 w 1156922"/>
                <a:gd name="connsiteY48" fmla="*/ 1592106 h 1745449"/>
                <a:gd name="connsiteX49" fmla="*/ 237021 w 1156922"/>
                <a:gd name="connsiteY49" fmla="*/ 1443452 h 1745449"/>
                <a:gd name="connsiteX50" fmla="*/ 89886 w 1156922"/>
                <a:gd name="connsiteY50" fmla="*/ 1375108 h 1745449"/>
                <a:gd name="connsiteX51" fmla="*/ 100537 w 1156922"/>
                <a:gd name="connsiteY51" fmla="*/ 1171427 h 1745449"/>
                <a:gd name="connsiteX52" fmla="*/ 291673 w 1156922"/>
                <a:gd name="connsiteY52" fmla="*/ 1125156 h 1745449"/>
                <a:gd name="connsiteX53" fmla="*/ 511418 w 1156922"/>
                <a:gd name="connsiteY53" fmla="*/ 1034051 h 1745449"/>
                <a:gd name="connsiteX54" fmla="*/ 509329 w 1156922"/>
                <a:gd name="connsiteY54" fmla="*/ 1041153 h 1745449"/>
                <a:gd name="connsiteX55" fmla="*/ 310893 w 1156922"/>
                <a:gd name="connsiteY55" fmla="*/ 1129981 h 1745449"/>
                <a:gd name="connsiteX56" fmla="*/ 199595 w 1156922"/>
                <a:gd name="connsiteY56" fmla="*/ 1014703 h 1745449"/>
                <a:gd name="connsiteX57" fmla="*/ 291719 w 1156922"/>
                <a:gd name="connsiteY57" fmla="*/ 1123484 h 1745449"/>
                <a:gd name="connsiteX58" fmla="*/ 66889 w 1156922"/>
                <a:gd name="connsiteY58" fmla="*/ 1138943 h 1745449"/>
                <a:gd name="connsiteX59" fmla="*/ 30645 w 1156922"/>
                <a:gd name="connsiteY59" fmla="*/ 911953 h 1745449"/>
                <a:gd name="connsiteX60" fmla="*/ 70504 w 1156922"/>
                <a:gd name="connsiteY60" fmla="*/ 882569 h 1745449"/>
                <a:gd name="connsiteX61" fmla="*/ 63242 w 1156922"/>
                <a:gd name="connsiteY61" fmla="*/ 875989 h 1745449"/>
                <a:gd name="connsiteX62" fmla="*/ 66610 w 1156922"/>
                <a:gd name="connsiteY62" fmla="*/ 872273 h 1745449"/>
                <a:gd name="connsiteX63" fmla="*/ 68771 w 1156922"/>
                <a:gd name="connsiteY63" fmla="*/ 666836 h 1745449"/>
                <a:gd name="connsiteX64" fmla="*/ 107513 w 1156922"/>
                <a:gd name="connsiteY64" fmla="*/ 638275 h 1745449"/>
                <a:gd name="connsiteX65" fmla="*/ 130050 w 1156922"/>
                <a:gd name="connsiteY65" fmla="*/ 394472 h 1745449"/>
                <a:gd name="connsiteX66" fmla="*/ 313262 w 1156922"/>
                <a:gd name="connsiteY66" fmla="*/ 359290 h 1745449"/>
                <a:gd name="connsiteX67" fmla="*/ 127611 w 1156922"/>
                <a:gd name="connsiteY67" fmla="*/ 399723 h 1745449"/>
                <a:gd name="connsiteX68" fmla="*/ 93247 w 1156922"/>
                <a:gd name="connsiteY68" fmla="*/ 291518 h 1745449"/>
                <a:gd name="connsiteX69" fmla="*/ 312758 w 1156922"/>
                <a:gd name="connsiteY69" fmla="*/ 72008 h 1745449"/>
                <a:gd name="connsiteX70" fmla="*/ 381090 w 1156922"/>
                <a:gd name="connsiteY70" fmla="*/ 83948 h 1745449"/>
                <a:gd name="connsiteX71" fmla="*/ 520248 w 1156922"/>
                <a:gd name="connsiteY71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85039 w 1156922"/>
                <a:gd name="connsiteY26" fmla="*/ 1223143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72285 w 1156922"/>
                <a:gd name="connsiteY37" fmla="*/ 1224518 h 1745449"/>
                <a:gd name="connsiteX38" fmla="*/ 1030281 w 1156922"/>
                <a:gd name="connsiteY38" fmla="*/ 1340359 h 1745449"/>
                <a:gd name="connsiteX39" fmla="*/ 913405 w 1156922"/>
                <a:gd name="connsiteY39" fmla="*/ 1461368 h 1745449"/>
                <a:gd name="connsiteX40" fmla="*/ 753227 w 1156922"/>
                <a:gd name="connsiteY40" fmla="*/ 1371458 h 1745449"/>
                <a:gd name="connsiteX41" fmla="*/ 756737 w 1156922"/>
                <a:gd name="connsiteY41" fmla="*/ 1369309 h 1745449"/>
                <a:gd name="connsiteX42" fmla="*/ 911871 w 1156922"/>
                <a:gd name="connsiteY42" fmla="*/ 1465876 h 1745449"/>
                <a:gd name="connsiteX43" fmla="*/ 761269 w 1156922"/>
                <a:gd name="connsiteY43" fmla="*/ 1628054 h 1745449"/>
                <a:gd name="connsiteX44" fmla="*/ 558182 w 1156922"/>
                <a:gd name="connsiteY44" fmla="*/ 1552195 h 1745449"/>
                <a:gd name="connsiteX45" fmla="*/ 554944 w 1156922"/>
                <a:gd name="connsiteY45" fmla="*/ 1544331 h 1745449"/>
                <a:gd name="connsiteX46" fmla="*/ 678727 w 1156922"/>
                <a:gd name="connsiteY46" fmla="*/ 1632143 h 1745449"/>
                <a:gd name="connsiteX47" fmla="*/ 520249 w 1156922"/>
                <a:gd name="connsiteY47" fmla="*/ 1745209 h 1745449"/>
                <a:gd name="connsiteX48" fmla="*/ 352811 w 1156922"/>
                <a:gd name="connsiteY48" fmla="*/ 1592106 h 1745449"/>
                <a:gd name="connsiteX49" fmla="*/ 237021 w 1156922"/>
                <a:gd name="connsiteY49" fmla="*/ 1443452 h 1745449"/>
                <a:gd name="connsiteX50" fmla="*/ 89886 w 1156922"/>
                <a:gd name="connsiteY50" fmla="*/ 1375108 h 1745449"/>
                <a:gd name="connsiteX51" fmla="*/ 100537 w 1156922"/>
                <a:gd name="connsiteY51" fmla="*/ 1171427 h 1745449"/>
                <a:gd name="connsiteX52" fmla="*/ 291673 w 1156922"/>
                <a:gd name="connsiteY52" fmla="*/ 1125156 h 1745449"/>
                <a:gd name="connsiteX53" fmla="*/ 511418 w 1156922"/>
                <a:gd name="connsiteY53" fmla="*/ 1034051 h 1745449"/>
                <a:gd name="connsiteX54" fmla="*/ 509329 w 1156922"/>
                <a:gd name="connsiteY54" fmla="*/ 1041153 h 1745449"/>
                <a:gd name="connsiteX55" fmla="*/ 310893 w 1156922"/>
                <a:gd name="connsiteY55" fmla="*/ 1129981 h 1745449"/>
                <a:gd name="connsiteX56" fmla="*/ 199595 w 1156922"/>
                <a:gd name="connsiteY56" fmla="*/ 1014703 h 1745449"/>
                <a:gd name="connsiteX57" fmla="*/ 291719 w 1156922"/>
                <a:gd name="connsiteY57" fmla="*/ 1123484 h 1745449"/>
                <a:gd name="connsiteX58" fmla="*/ 66889 w 1156922"/>
                <a:gd name="connsiteY58" fmla="*/ 1138943 h 1745449"/>
                <a:gd name="connsiteX59" fmla="*/ 30645 w 1156922"/>
                <a:gd name="connsiteY59" fmla="*/ 911953 h 1745449"/>
                <a:gd name="connsiteX60" fmla="*/ 70504 w 1156922"/>
                <a:gd name="connsiteY60" fmla="*/ 882569 h 1745449"/>
                <a:gd name="connsiteX61" fmla="*/ 63242 w 1156922"/>
                <a:gd name="connsiteY61" fmla="*/ 875989 h 1745449"/>
                <a:gd name="connsiteX62" fmla="*/ 66610 w 1156922"/>
                <a:gd name="connsiteY62" fmla="*/ 872273 h 1745449"/>
                <a:gd name="connsiteX63" fmla="*/ 68771 w 1156922"/>
                <a:gd name="connsiteY63" fmla="*/ 666836 h 1745449"/>
                <a:gd name="connsiteX64" fmla="*/ 107513 w 1156922"/>
                <a:gd name="connsiteY64" fmla="*/ 638275 h 1745449"/>
                <a:gd name="connsiteX65" fmla="*/ 130050 w 1156922"/>
                <a:gd name="connsiteY65" fmla="*/ 394472 h 1745449"/>
                <a:gd name="connsiteX66" fmla="*/ 313262 w 1156922"/>
                <a:gd name="connsiteY66" fmla="*/ 359290 h 1745449"/>
                <a:gd name="connsiteX67" fmla="*/ 127611 w 1156922"/>
                <a:gd name="connsiteY67" fmla="*/ 399723 h 1745449"/>
                <a:gd name="connsiteX68" fmla="*/ 93247 w 1156922"/>
                <a:gd name="connsiteY68" fmla="*/ 291518 h 1745449"/>
                <a:gd name="connsiteX69" fmla="*/ 312758 w 1156922"/>
                <a:gd name="connsiteY69" fmla="*/ 72008 h 1745449"/>
                <a:gd name="connsiteX70" fmla="*/ 381090 w 1156922"/>
                <a:gd name="connsiteY70" fmla="*/ 83948 h 1745449"/>
                <a:gd name="connsiteX71" fmla="*/ 520248 w 1156922"/>
                <a:gd name="connsiteY71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85039 w 1156922"/>
                <a:gd name="connsiteY26" fmla="*/ 1223143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72285 w 1156922"/>
                <a:gd name="connsiteY37" fmla="*/ 1224518 h 1745449"/>
                <a:gd name="connsiteX38" fmla="*/ 1030281 w 1156922"/>
                <a:gd name="connsiteY38" fmla="*/ 1340359 h 1745449"/>
                <a:gd name="connsiteX39" fmla="*/ 913405 w 1156922"/>
                <a:gd name="connsiteY39" fmla="*/ 1461368 h 1745449"/>
                <a:gd name="connsiteX40" fmla="*/ 753227 w 1156922"/>
                <a:gd name="connsiteY40" fmla="*/ 1371458 h 1745449"/>
                <a:gd name="connsiteX41" fmla="*/ 756737 w 1156922"/>
                <a:gd name="connsiteY41" fmla="*/ 1369309 h 1745449"/>
                <a:gd name="connsiteX42" fmla="*/ 911871 w 1156922"/>
                <a:gd name="connsiteY42" fmla="*/ 1465876 h 1745449"/>
                <a:gd name="connsiteX43" fmla="*/ 761269 w 1156922"/>
                <a:gd name="connsiteY43" fmla="*/ 1628054 h 1745449"/>
                <a:gd name="connsiteX44" fmla="*/ 558182 w 1156922"/>
                <a:gd name="connsiteY44" fmla="*/ 1552195 h 1745449"/>
                <a:gd name="connsiteX45" fmla="*/ 554944 w 1156922"/>
                <a:gd name="connsiteY45" fmla="*/ 1544331 h 1745449"/>
                <a:gd name="connsiteX46" fmla="*/ 678727 w 1156922"/>
                <a:gd name="connsiteY46" fmla="*/ 1632143 h 1745449"/>
                <a:gd name="connsiteX47" fmla="*/ 520249 w 1156922"/>
                <a:gd name="connsiteY47" fmla="*/ 1745209 h 1745449"/>
                <a:gd name="connsiteX48" fmla="*/ 352811 w 1156922"/>
                <a:gd name="connsiteY48" fmla="*/ 1592106 h 1745449"/>
                <a:gd name="connsiteX49" fmla="*/ 237021 w 1156922"/>
                <a:gd name="connsiteY49" fmla="*/ 1443452 h 1745449"/>
                <a:gd name="connsiteX50" fmla="*/ 89886 w 1156922"/>
                <a:gd name="connsiteY50" fmla="*/ 1375108 h 1745449"/>
                <a:gd name="connsiteX51" fmla="*/ 100537 w 1156922"/>
                <a:gd name="connsiteY51" fmla="*/ 1171427 h 1745449"/>
                <a:gd name="connsiteX52" fmla="*/ 291673 w 1156922"/>
                <a:gd name="connsiteY52" fmla="*/ 1125156 h 1745449"/>
                <a:gd name="connsiteX53" fmla="*/ 511418 w 1156922"/>
                <a:gd name="connsiteY53" fmla="*/ 1034051 h 1745449"/>
                <a:gd name="connsiteX54" fmla="*/ 509329 w 1156922"/>
                <a:gd name="connsiteY54" fmla="*/ 1041153 h 1745449"/>
                <a:gd name="connsiteX55" fmla="*/ 310893 w 1156922"/>
                <a:gd name="connsiteY55" fmla="*/ 1129981 h 1745449"/>
                <a:gd name="connsiteX56" fmla="*/ 199595 w 1156922"/>
                <a:gd name="connsiteY56" fmla="*/ 1014703 h 1745449"/>
                <a:gd name="connsiteX57" fmla="*/ 291719 w 1156922"/>
                <a:gd name="connsiteY57" fmla="*/ 1123484 h 1745449"/>
                <a:gd name="connsiteX58" fmla="*/ 66889 w 1156922"/>
                <a:gd name="connsiteY58" fmla="*/ 1138943 h 1745449"/>
                <a:gd name="connsiteX59" fmla="*/ 30645 w 1156922"/>
                <a:gd name="connsiteY59" fmla="*/ 911953 h 1745449"/>
                <a:gd name="connsiteX60" fmla="*/ 70504 w 1156922"/>
                <a:gd name="connsiteY60" fmla="*/ 882569 h 1745449"/>
                <a:gd name="connsiteX61" fmla="*/ 63242 w 1156922"/>
                <a:gd name="connsiteY61" fmla="*/ 875989 h 1745449"/>
                <a:gd name="connsiteX62" fmla="*/ 66610 w 1156922"/>
                <a:gd name="connsiteY62" fmla="*/ 872273 h 1745449"/>
                <a:gd name="connsiteX63" fmla="*/ 68771 w 1156922"/>
                <a:gd name="connsiteY63" fmla="*/ 666836 h 1745449"/>
                <a:gd name="connsiteX64" fmla="*/ 107513 w 1156922"/>
                <a:gd name="connsiteY64" fmla="*/ 638275 h 1745449"/>
                <a:gd name="connsiteX65" fmla="*/ 130050 w 1156922"/>
                <a:gd name="connsiteY65" fmla="*/ 394472 h 1745449"/>
                <a:gd name="connsiteX66" fmla="*/ 313262 w 1156922"/>
                <a:gd name="connsiteY66" fmla="*/ 359290 h 1745449"/>
                <a:gd name="connsiteX67" fmla="*/ 127611 w 1156922"/>
                <a:gd name="connsiteY67" fmla="*/ 399723 h 1745449"/>
                <a:gd name="connsiteX68" fmla="*/ 93247 w 1156922"/>
                <a:gd name="connsiteY68" fmla="*/ 291518 h 1745449"/>
                <a:gd name="connsiteX69" fmla="*/ 312758 w 1156922"/>
                <a:gd name="connsiteY69" fmla="*/ 72008 h 1745449"/>
                <a:gd name="connsiteX70" fmla="*/ 381090 w 1156922"/>
                <a:gd name="connsiteY70" fmla="*/ 83948 h 1745449"/>
                <a:gd name="connsiteX71" fmla="*/ 520248 w 1156922"/>
                <a:gd name="connsiteY71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85039 w 1156922"/>
                <a:gd name="connsiteY26" fmla="*/ 1223143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72285 w 1156922"/>
                <a:gd name="connsiteY37" fmla="*/ 1224518 h 1745449"/>
                <a:gd name="connsiteX38" fmla="*/ 1030281 w 1156922"/>
                <a:gd name="connsiteY38" fmla="*/ 1340359 h 1745449"/>
                <a:gd name="connsiteX39" fmla="*/ 913405 w 1156922"/>
                <a:gd name="connsiteY39" fmla="*/ 1461368 h 1745449"/>
                <a:gd name="connsiteX40" fmla="*/ 753227 w 1156922"/>
                <a:gd name="connsiteY40" fmla="*/ 1371458 h 1745449"/>
                <a:gd name="connsiteX41" fmla="*/ 756737 w 1156922"/>
                <a:gd name="connsiteY41" fmla="*/ 1369309 h 1745449"/>
                <a:gd name="connsiteX42" fmla="*/ 911871 w 1156922"/>
                <a:gd name="connsiteY42" fmla="*/ 1465876 h 1745449"/>
                <a:gd name="connsiteX43" fmla="*/ 761269 w 1156922"/>
                <a:gd name="connsiteY43" fmla="*/ 1628054 h 1745449"/>
                <a:gd name="connsiteX44" fmla="*/ 558182 w 1156922"/>
                <a:gd name="connsiteY44" fmla="*/ 1552195 h 1745449"/>
                <a:gd name="connsiteX45" fmla="*/ 554944 w 1156922"/>
                <a:gd name="connsiteY45" fmla="*/ 1544331 h 1745449"/>
                <a:gd name="connsiteX46" fmla="*/ 678727 w 1156922"/>
                <a:gd name="connsiteY46" fmla="*/ 1632143 h 1745449"/>
                <a:gd name="connsiteX47" fmla="*/ 520249 w 1156922"/>
                <a:gd name="connsiteY47" fmla="*/ 1745209 h 1745449"/>
                <a:gd name="connsiteX48" fmla="*/ 352811 w 1156922"/>
                <a:gd name="connsiteY48" fmla="*/ 1592106 h 1745449"/>
                <a:gd name="connsiteX49" fmla="*/ 237021 w 1156922"/>
                <a:gd name="connsiteY49" fmla="*/ 1443452 h 1745449"/>
                <a:gd name="connsiteX50" fmla="*/ 89886 w 1156922"/>
                <a:gd name="connsiteY50" fmla="*/ 1375108 h 1745449"/>
                <a:gd name="connsiteX51" fmla="*/ 100537 w 1156922"/>
                <a:gd name="connsiteY51" fmla="*/ 1171427 h 1745449"/>
                <a:gd name="connsiteX52" fmla="*/ 291673 w 1156922"/>
                <a:gd name="connsiteY52" fmla="*/ 1125156 h 1745449"/>
                <a:gd name="connsiteX53" fmla="*/ 511418 w 1156922"/>
                <a:gd name="connsiteY53" fmla="*/ 1034051 h 1745449"/>
                <a:gd name="connsiteX54" fmla="*/ 509329 w 1156922"/>
                <a:gd name="connsiteY54" fmla="*/ 1041153 h 1745449"/>
                <a:gd name="connsiteX55" fmla="*/ 310893 w 1156922"/>
                <a:gd name="connsiteY55" fmla="*/ 1129981 h 1745449"/>
                <a:gd name="connsiteX56" fmla="*/ 199595 w 1156922"/>
                <a:gd name="connsiteY56" fmla="*/ 1014703 h 1745449"/>
                <a:gd name="connsiteX57" fmla="*/ 291719 w 1156922"/>
                <a:gd name="connsiteY57" fmla="*/ 1123484 h 1745449"/>
                <a:gd name="connsiteX58" fmla="*/ 66889 w 1156922"/>
                <a:gd name="connsiteY58" fmla="*/ 1138943 h 1745449"/>
                <a:gd name="connsiteX59" fmla="*/ 30645 w 1156922"/>
                <a:gd name="connsiteY59" fmla="*/ 911953 h 1745449"/>
                <a:gd name="connsiteX60" fmla="*/ 70504 w 1156922"/>
                <a:gd name="connsiteY60" fmla="*/ 882569 h 1745449"/>
                <a:gd name="connsiteX61" fmla="*/ 63242 w 1156922"/>
                <a:gd name="connsiteY61" fmla="*/ 875989 h 1745449"/>
                <a:gd name="connsiteX62" fmla="*/ 66610 w 1156922"/>
                <a:gd name="connsiteY62" fmla="*/ 872273 h 1745449"/>
                <a:gd name="connsiteX63" fmla="*/ 68771 w 1156922"/>
                <a:gd name="connsiteY63" fmla="*/ 666836 h 1745449"/>
                <a:gd name="connsiteX64" fmla="*/ 107513 w 1156922"/>
                <a:gd name="connsiteY64" fmla="*/ 638275 h 1745449"/>
                <a:gd name="connsiteX65" fmla="*/ 130050 w 1156922"/>
                <a:gd name="connsiteY65" fmla="*/ 394472 h 1745449"/>
                <a:gd name="connsiteX66" fmla="*/ 313262 w 1156922"/>
                <a:gd name="connsiteY66" fmla="*/ 359290 h 1745449"/>
                <a:gd name="connsiteX67" fmla="*/ 127611 w 1156922"/>
                <a:gd name="connsiteY67" fmla="*/ 399723 h 1745449"/>
                <a:gd name="connsiteX68" fmla="*/ 93247 w 1156922"/>
                <a:gd name="connsiteY68" fmla="*/ 291518 h 1745449"/>
                <a:gd name="connsiteX69" fmla="*/ 312758 w 1156922"/>
                <a:gd name="connsiteY69" fmla="*/ 72008 h 1745449"/>
                <a:gd name="connsiteX70" fmla="*/ 381090 w 1156922"/>
                <a:gd name="connsiteY70" fmla="*/ 83948 h 1745449"/>
                <a:gd name="connsiteX71" fmla="*/ 520248 w 1156922"/>
                <a:gd name="connsiteY71" fmla="*/ 0 h 1745449"/>
                <a:gd name="connsiteX0" fmla="*/ 415652 w 1156922"/>
                <a:gd name="connsiteY0" fmla="*/ 671495 h 1745449"/>
                <a:gd name="connsiteX1" fmla="*/ 322532 w 1156922"/>
                <a:gd name="connsiteY1" fmla="*/ 687858 h 1745449"/>
                <a:gd name="connsiteX2" fmla="*/ 325555 w 1156922"/>
                <a:gd name="connsiteY2" fmla="*/ 690701 h 1745449"/>
                <a:gd name="connsiteX3" fmla="*/ 529780 w 1156922"/>
                <a:gd name="connsiteY3" fmla="*/ 726582 h 1745449"/>
                <a:gd name="connsiteX4" fmla="*/ 583011 w 1156922"/>
                <a:gd name="connsiteY4" fmla="*/ 916786 h 1745449"/>
                <a:gd name="connsiteX5" fmla="*/ 579674 w 1156922"/>
                <a:gd name="connsiteY5" fmla="*/ 915886 h 1745449"/>
                <a:gd name="connsiteX6" fmla="*/ 529252 w 1156922"/>
                <a:gd name="connsiteY6" fmla="*/ 727914 h 1745449"/>
                <a:gd name="connsiteX7" fmla="*/ 415652 w 1156922"/>
                <a:gd name="connsiteY7" fmla="*/ 671495 h 1745449"/>
                <a:gd name="connsiteX8" fmla="*/ 574852 w 1156922"/>
                <a:gd name="connsiteY8" fmla="*/ 580980 h 1745449"/>
                <a:gd name="connsiteX9" fmla="*/ 433169 w 1156922"/>
                <a:gd name="connsiteY9" fmla="*/ 649695 h 1745449"/>
                <a:gd name="connsiteX10" fmla="*/ 428375 w 1156922"/>
                <a:gd name="connsiteY10" fmla="*/ 651124 h 1745449"/>
                <a:gd name="connsiteX11" fmla="*/ 761884 w 1156922"/>
                <a:gd name="connsiteY11" fmla="*/ 739852 h 1745449"/>
                <a:gd name="connsiteX12" fmla="*/ 574852 w 1156922"/>
                <a:gd name="connsiteY12" fmla="*/ 580980 h 1745449"/>
                <a:gd name="connsiteX13" fmla="*/ 520248 w 1156922"/>
                <a:gd name="connsiteY13" fmla="*/ 0 h 1745449"/>
                <a:gd name="connsiteX14" fmla="*/ 689956 w 1156922"/>
                <a:gd name="connsiteY14" fmla="*/ 147127 h 1745449"/>
                <a:gd name="connsiteX15" fmla="*/ 548455 w 1156922"/>
                <a:gd name="connsiteY15" fmla="*/ 352718 h 1745449"/>
                <a:gd name="connsiteX16" fmla="*/ 688144 w 1156922"/>
                <a:gd name="connsiteY16" fmla="*/ 149764 h 1745449"/>
                <a:gd name="connsiteX17" fmla="*/ 906946 w 1156922"/>
                <a:gd name="connsiteY17" fmla="*/ 317877 h 1745449"/>
                <a:gd name="connsiteX18" fmla="*/ 894599 w 1156922"/>
                <a:gd name="connsiteY18" fmla="*/ 376059 h 1745449"/>
                <a:gd name="connsiteX19" fmla="*/ 1043308 w 1156922"/>
                <a:gd name="connsiteY19" fmla="*/ 525101 h 1745449"/>
                <a:gd name="connsiteX20" fmla="*/ 1033782 w 1156922"/>
                <a:gd name="connsiteY20" fmla="*/ 572282 h 1745449"/>
                <a:gd name="connsiteX21" fmla="*/ 1156922 w 1156922"/>
                <a:gd name="connsiteY21" fmla="*/ 756650 h 1745449"/>
                <a:gd name="connsiteX22" fmla="*/ 931418 w 1156922"/>
                <a:gd name="connsiteY22" fmla="*/ 936938 h 1745449"/>
                <a:gd name="connsiteX23" fmla="*/ 1093103 w 1156922"/>
                <a:gd name="connsiteY23" fmla="*/ 911837 h 1745449"/>
                <a:gd name="connsiteX24" fmla="*/ 1139689 w 1156922"/>
                <a:gd name="connsiteY24" fmla="*/ 1069421 h 1745449"/>
                <a:gd name="connsiteX25" fmla="*/ 985039 w 1156922"/>
                <a:gd name="connsiteY25" fmla="*/ 1223143 h 1745449"/>
                <a:gd name="connsiteX26" fmla="*/ 776887 w 1156922"/>
                <a:gd name="connsiteY26" fmla="*/ 1140927 h 1745449"/>
                <a:gd name="connsiteX27" fmla="*/ 813087 w 1156922"/>
                <a:gd name="connsiteY27" fmla="*/ 1096095 h 1745449"/>
                <a:gd name="connsiteX28" fmla="*/ 792626 w 1156922"/>
                <a:gd name="connsiteY28" fmla="*/ 964175 h 1745449"/>
                <a:gd name="connsiteX29" fmla="*/ 793130 w 1156922"/>
                <a:gd name="connsiteY29" fmla="*/ 963884 h 1745449"/>
                <a:gd name="connsiteX30" fmla="*/ 805899 w 1156922"/>
                <a:gd name="connsiteY30" fmla="*/ 1097129 h 1745449"/>
                <a:gd name="connsiteX31" fmla="*/ 683639 w 1156922"/>
                <a:gd name="connsiteY31" fmla="*/ 1159301 h 1745449"/>
                <a:gd name="connsiteX32" fmla="*/ 569233 w 1156922"/>
                <a:gd name="connsiteY32" fmla="*/ 1093170 h 1745449"/>
                <a:gd name="connsiteX33" fmla="*/ 568513 w 1156922"/>
                <a:gd name="connsiteY33" fmla="*/ 1090754 h 1745449"/>
                <a:gd name="connsiteX34" fmla="*/ 679482 w 1156922"/>
                <a:gd name="connsiteY34" fmla="*/ 1162221 h 1745449"/>
                <a:gd name="connsiteX35" fmla="*/ 774185 w 1156922"/>
                <a:gd name="connsiteY35" fmla="*/ 1135031 h 1745449"/>
                <a:gd name="connsiteX36" fmla="*/ 972285 w 1156922"/>
                <a:gd name="connsiteY36" fmla="*/ 1224518 h 1745449"/>
                <a:gd name="connsiteX37" fmla="*/ 1030281 w 1156922"/>
                <a:gd name="connsiteY37" fmla="*/ 1340359 h 1745449"/>
                <a:gd name="connsiteX38" fmla="*/ 913405 w 1156922"/>
                <a:gd name="connsiteY38" fmla="*/ 1461368 h 1745449"/>
                <a:gd name="connsiteX39" fmla="*/ 753227 w 1156922"/>
                <a:gd name="connsiteY39" fmla="*/ 1371458 h 1745449"/>
                <a:gd name="connsiteX40" fmla="*/ 756737 w 1156922"/>
                <a:gd name="connsiteY40" fmla="*/ 1369309 h 1745449"/>
                <a:gd name="connsiteX41" fmla="*/ 911871 w 1156922"/>
                <a:gd name="connsiteY41" fmla="*/ 1465876 h 1745449"/>
                <a:gd name="connsiteX42" fmla="*/ 761269 w 1156922"/>
                <a:gd name="connsiteY42" fmla="*/ 1628054 h 1745449"/>
                <a:gd name="connsiteX43" fmla="*/ 558182 w 1156922"/>
                <a:gd name="connsiteY43" fmla="*/ 1552195 h 1745449"/>
                <a:gd name="connsiteX44" fmla="*/ 554944 w 1156922"/>
                <a:gd name="connsiteY44" fmla="*/ 1544331 h 1745449"/>
                <a:gd name="connsiteX45" fmla="*/ 678727 w 1156922"/>
                <a:gd name="connsiteY45" fmla="*/ 1632143 h 1745449"/>
                <a:gd name="connsiteX46" fmla="*/ 520249 w 1156922"/>
                <a:gd name="connsiteY46" fmla="*/ 1745209 h 1745449"/>
                <a:gd name="connsiteX47" fmla="*/ 352811 w 1156922"/>
                <a:gd name="connsiteY47" fmla="*/ 1592106 h 1745449"/>
                <a:gd name="connsiteX48" fmla="*/ 237021 w 1156922"/>
                <a:gd name="connsiteY48" fmla="*/ 1443452 h 1745449"/>
                <a:gd name="connsiteX49" fmla="*/ 89886 w 1156922"/>
                <a:gd name="connsiteY49" fmla="*/ 1375108 h 1745449"/>
                <a:gd name="connsiteX50" fmla="*/ 100537 w 1156922"/>
                <a:gd name="connsiteY50" fmla="*/ 1171427 h 1745449"/>
                <a:gd name="connsiteX51" fmla="*/ 291673 w 1156922"/>
                <a:gd name="connsiteY51" fmla="*/ 1125156 h 1745449"/>
                <a:gd name="connsiteX52" fmla="*/ 511418 w 1156922"/>
                <a:gd name="connsiteY52" fmla="*/ 1034051 h 1745449"/>
                <a:gd name="connsiteX53" fmla="*/ 509329 w 1156922"/>
                <a:gd name="connsiteY53" fmla="*/ 1041153 h 1745449"/>
                <a:gd name="connsiteX54" fmla="*/ 310893 w 1156922"/>
                <a:gd name="connsiteY54" fmla="*/ 1129981 h 1745449"/>
                <a:gd name="connsiteX55" fmla="*/ 199595 w 1156922"/>
                <a:gd name="connsiteY55" fmla="*/ 1014703 h 1745449"/>
                <a:gd name="connsiteX56" fmla="*/ 291719 w 1156922"/>
                <a:gd name="connsiteY56" fmla="*/ 1123484 h 1745449"/>
                <a:gd name="connsiteX57" fmla="*/ 66889 w 1156922"/>
                <a:gd name="connsiteY57" fmla="*/ 1138943 h 1745449"/>
                <a:gd name="connsiteX58" fmla="*/ 30645 w 1156922"/>
                <a:gd name="connsiteY58" fmla="*/ 911953 h 1745449"/>
                <a:gd name="connsiteX59" fmla="*/ 70504 w 1156922"/>
                <a:gd name="connsiteY59" fmla="*/ 882569 h 1745449"/>
                <a:gd name="connsiteX60" fmla="*/ 63242 w 1156922"/>
                <a:gd name="connsiteY60" fmla="*/ 875989 h 1745449"/>
                <a:gd name="connsiteX61" fmla="*/ 66610 w 1156922"/>
                <a:gd name="connsiteY61" fmla="*/ 872273 h 1745449"/>
                <a:gd name="connsiteX62" fmla="*/ 68771 w 1156922"/>
                <a:gd name="connsiteY62" fmla="*/ 666836 h 1745449"/>
                <a:gd name="connsiteX63" fmla="*/ 107513 w 1156922"/>
                <a:gd name="connsiteY63" fmla="*/ 638275 h 1745449"/>
                <a:gd name="connsiteX64" fmla="*/ 130050 w 1156922"/>
                <a:gd name="connsiteY64" fmla="*/ 394472 h 1745449"/>
                <a:gd name="connsiteX65" fmla="*/ 313262 w 1156922"/>
                <a:gd name="connsiteY65" fmla="*/ 359290 h 1745449"/>
                <a:gd name="connsiteX66" fmla="*/ 127611 w 1156922"/>
                <a:gd name="connsiteY66" fmla="*/ 399723 h 1745449"/>
                <a:gd name="connsiteX67" fmla="*/ 93247 w 1156922"/>
                <a:gd name="connsiteY67" fmla="*/ 291518 h 1745449"/>
                <a:gd name="connsiteX68" fmla="*/ 312758 w 1156922"/>
                <a:gd name="connsiteY68" fmla="*/ 72008 h 1745449"/>
                <a:gd name="connsiteX69" fmla="*/ 381090 w 1156922"/>
                <a:gd name="connsiteY69" fmla="*/ 83948 h 1745449"/>
                <a:gd name="connsiteX70" fmla="*/ 520248 w 1156922"/>
                <a:gd name="connsiteY70" fmla="*/ 0 h 1745449"/>
                <a:gd name="connsiteX0" fmla="*/ 529252 w 1156922"/>
                <a:gd name="connsiteY0" fmla="*/ 727914 h 1745449"/>
                <a:gd name="connsiteX1" fmla="*/ 322532 w 1156922"/>
                <a:gd name="connsiteY1" fmla="*/ 687858 h 1745449"/>
                <a:gd name="connsiteX2" fmla="*/ 325555 w 1156922"/>
                <a:gd name="connsiteY2" fmla="*/ 690701 h 1745449"/>
                <a:gd name="connsiteX3" fmla="*/ 529780 w 1156922"/>
                <a:gd name="connsiteY3" fmla="*/ 726582 h 1745449"/>
                <a:gd name="connsiteX4" fmla="*/ 583011 w 1156922"/>
                <a:gd name="connsiteY4" fmla="*/ 916786 h 1745449"/>
                <a:gd name="connsiteX5" fmla="*/ 579674 w 1156922"/>
                <a:gd name="connsiteY5" fmla="*/ 915886 h 1745449"/>
                <a:gd name="connsiteX6" fmla="*/ 529252 w 1156922"/>
                <a:gd name="connsiteY6" fmla="*/ 727914 h 1745449"/>
                <a:gd name="connsiteX7" fmla="*/ 574852 w 1156922"/>
                <a:gd name="connsiteY7" fmla="*/ 580980 h 1745449"/>
                <a:gd name="connsiteX8" fmla="*/ 433169 w 1156922"/>
                <a:gd name="connsiteY8" fmla="*/ 649695 h 1745449"/>
                <a:gd name="connsiteX9" fmla="*/ 428375 w 1156922"/>
                <a:gd name="connsiteY9" fmla="*/ 651124 h 1745449"/>
                <a:gd name="connsiteX10" fmla="*/ 761884 w 1156922"/>
                <a:gd name="connsiteY10" fmla="*/ 739852 h 1745449"/>
                <a:gd name="connsiteX11" fmla="*/ 574852 w 1156922"/>
                <a:gd name="connsiteY11" fmla="*/ 580980 h 1745449"/>
                <a:gd name="connsiteX12" fmla="*/ 520248 w 1156922"/>
                <a:gd name="connsiteY12" fmla="*/ 0 h 1745449"/>
                <a:gd name="connsiteX13" fmla="*/ 689956 w 1156922"/>
                <a:gd name="connsiteY13" fmla="*/ 147127 h 1745449"/>
                <a:gd name="connsiteX14" fmla="*/ 548455 w 1156922"/>
                <a:gd name="connsiteY14" fmla="*/ 352718 h 1745449"/>
                <a:gd name="connsiteX15" fmla="*/ 688144 w 1156922"/>
                <a:gd name="connsiteY15" fmla="*/ 149764 h 1745449"/>
                <a:gd name="connsiteX16" fmla="*/ 906946 w 1156922"/>
                <a:gd name="connsiteY16" fmla="*/ 317877 h 1745449"/>
                <a:gd name="connsiteX17" fmla="*/ 894599 w 1156922"/>
                <a:gd name="connsiteY17" fmla="*/ 376059 h 1745449"/>
                <a:gd name="connsiteX18" fmla="*/ 1043308 w 1156922"/>
                <a:gd name="connsiteY18" fmla="*/ 525101 h 1745449"/>
                <a:gd name="connsiteX19" fmla="*/ 1033782 w 1156922"/>
                <a:gd name="connsiteY19" fmla="*/ 572282 h 1745449"/>
                <a:gd name="connsiteX20" fmla="*/ 1156922 w 1156922"/>
                <a:gd name="connsiteY20" fmla="*/ 756650 h 1745449"/>
                <a:gd name="connsiteX21" fmla="*/ 931418 w 1156922"/>
                <a:gd name="connsiteY21" fmla="*/ 936938 h 1745449"/>
                <a:gd name="connsiteX22" fmla="*/ 1093103 w 1156922"/>
                <a:gd name="connsiteY22" fmla="*/ 911837 h 1745449"/>
                <a:gd name="connsiteX23" fmla="*/ 1139689 w 1156922"/>
                <a:gd name="connsiteY23" fmla="*/ 1069421 h 1745449"/>
                <a:gd name="connsiteX24" fmla="*/ 985039 w 1156922"/>
                <a:gd name="connsiteY24" fmla="*/ 1223143 h 1745449"/>
                <a:gd name="connsiteX25" fmla="*/ 776887 w 1156922"/>
                <a:gd name="connsiteY25" fmla="*/ 1140927 h 1745449"/>
                <a:gd name="connsiteX26" fmla="*/ 813087 w 1156922"/>
                <a:gd name="connsiteY26" fmla="*/ 1096095 h 1745449"/>
                <a:gd name="connsiteX27" fmla="*/ 792626 w 1156922"/>
                <a:gd name="connsiteY27" fmla="*/ 964175 h 1745449"/>
                <a:gd name="connsiteX28" fmla="*/ 793130 w 1156922"/>
                <a:gd name="connsiteY28" fmla="*/ 963884 h 1745449"/>
                <a:gd name="connsiteX29" fmla="*/ 805899 w 1156922"/>
                <a:gd name="connsiteY29" fmla="*/ 1097129 h 1745449"/>
                <a:gd name="connsiteX30" fmla="*/ 683639 w 1156922"/>
                <a:gd name="connsiteY30" fmla="*/ 1159301 h 1745449"/>
                <a:gd name="connsiteX31" fmla="*/ 569233 w 1156922"/>
                <a:gd name="connsiteY31" fmla="*/ 1093170 h 1745449"/>
                <a:gd name="connsiteX32" fmla="*/ 568513 w 1156922"/>
                <a:gd name="connsiteY32" fmla="*/ 1090754 h 1745449"/>
                <a:gd name="connsiteX33" fmla="*/ 679482 w 1156922"/>
                <a:gd name="connsiteY33" fmla="*/ 1162221 h 1745449"/>
                <a:gd name="connsiteX34" fmla="*/ 774185 w 1156922"/>
                <a:gd name="connsiteY34" fmla="*/ 1135031 h 1745449"/>
                <a:gd name="connsiteX35" fmla="*/ 972285 w 1156922"/>
                <a:gd name="connsiteY35" fmla="*/ 1224518 h 1745449"/>
                <a:gd name="connsiteX36" fmla="*/ 1030281 w 1156922"/>
                <a:gd name="connsiteY36" fmla="*/ 1340359 h 1745449"/>
                <a:gd name="connsiteX37" fmla="*/ 913405 w 1156922"/>
                <a:gd name="connsiteY37" fmla="*/ 1461368 h 1745449"/>
                <a:gd name="connsiteX38" fmla="*/ 753227 w 1156922"/>
                <a:gd name="connsiteY38" fmla="*/ 1371458 h 1745449"/>
                <a:gd name="connsiteX39" fmla="*/ 756737 w 1156922"/>
                <a:gd name="connsiteY39" fmla="*/ 1369309 h 1745449"/>
                <a:gd name="connsiteX40" fmla="*/ 911871 w 1156922"/>
                <a:gd name="connsiteY40" fmla="*/ 1465876 h 1745449"/>
                <a:gd name="connsiteX41" fmla="*/ 761269 w 1156922"/>
                <a:gd name="connsiteY41" fmla="*/ 1628054 h 1745449"/>
                <a:gd name="connsiteX42" fmla="*/ 558182 w 1156922"/>
                <a:gd name="connsiteY42" fmla="*/ 1552195 h 1745449"/>
                <a:gd name="connsiteX43" fmla="*/ 554944 w 1156922"/>
                <a:gd name="connsiteY43" fmla="*/ 1544331 h 1745449"/>
                <a:gd name="connsiteX44" fmla="*/ 678727 w 1156922"/>
                <a:gd name="connsiteY44" fmla="*/ 1632143 h 1745449"/>
                <a:gd name="connsiteX45" fmla="*/ 520249 w 1156922"/>
                <a:gd name="connsiteY45" fmla="*/ 1745209 h 1745449"/>
                <a:gd name="connsiteX46" fmla="*/ 352811 w 1156922"/>
                <a:gd name="connsiteY46" fmla="*/ 1592106 h 1745449"/>
                <a:gd name="connsiteX47" fmla="*/ 237021 w 1156922"/>
                <a:gd name="connsiteY47" fmla="*/ 1443452 h 1745449"/>
                <a:gd name="connsiteX48" fmla="*/ 89886 w 1156922"/>
                <a:gd name="connsiteY48" fmla="*/ 1375108 h 1745449"/>
                <a:gd name="connsiteX49" fmla="*/ 100537 w 1156922"/>
                <a:gd name="connsiteY49" fmla="*/ 1171427 h 1745449"/>
                <a:gd name="connsiteX50" fmla="*/ 291673 w 1156922"/>
                <a:gd name="connsiteY50" fmla="*/ 1125156 h 1745449"/>
                <a:gd name="connsiteX51" fmla="*/ 511418 w 1156922"/>
                <a:gd name="connsiteY51" fmla="*/ 1034051 h 1745449"/>
                <a:gd name="connsiteX52" fmla="*/ 509329 w 1156922"/>
                <a:gd name="connsiteY52" fmla="*/ 1041153 h 1745449"/>
                <a:gd name="connsiteX53" fmla="*/ 310893 w 1156922"/>
                <a:gd name="connsiteY53" fmla="*/ 1129981 h 1745449"/>
                <a:gd name="connsiteX54" fmla="*/ 199595 w 1156922"/>
                <a:gd name="connsiteY54" fmla="*/ 1014703 h 1745449"/>
                <a:gd name="connsiteX55" fmla="*/ 291719 w 1156922"/>
                <a:gd name="connsiteY55" fmla="*/ 1123484 h 1745449"/>
                <a:gd name="connsiteX56" fmla="*/ 66889 w 1156922"/>
                <a:gd name="connsiteY56" fmla="*/ 1138943 h 1745449"/>
                <a:gd name="connsiteX57" fmla="*/ 30645 w 1156922"/>
                <a:gd name="connsiteY57" fmla="*/ 911953 h 1745449"/>
                <a:gd name="connsiteX58" fmla="*/ 70504 w 1156922"/>
                <a:gd name="connsiteY58" fmla="*/ 882569 h 1745449"/>
                <a:gd name="connsiteX59" fmla="*/ 63242 w 1156922"/>
                <a:gd name="connsiteY59" fmla="*/ 875989 h 1745449"/>
                <a:gd name="connsiteX60" fmla="*/ 66610 w 1156922"/>
                <a:gd name="connsiteY60" fmla="*/ 872273 h 1745449"/>
                <a:gd name="connsiteX61" fmla="*/ 68771 w 1156922"/>
                <a:gd name="connsiteY61" fmla="*/ 666836 h 1745449"/>
                <a:gd name="connsiteX62" fmla="*/ 107513 w 1156922"/>
                <a:gd name="connsiteY62" fmla="*/ 638275 h 1745449"/>
                <a:gd name="connsiteX63" fmla="*/ 130050 w 1156922"/>
                <a:gd name="connsiteY63" fmla="*/ 394472 h 1745449"/>
                <a:gd name="connsiteX64" fmla="*/ 313262 w 1156922"/>
                <a:gd name="connsiteY64" fmla="*/ 359290 h 1745449"/>
                <a:gd name="connsiteX65" fmla="*/ 127611 w 1156922"/>
                <a:gd name="connsiteY65" fmla="*/ 399723 h 1745449"/>
                <a:gd name="connsiteX66" fmla="*/ 93247 w 1156922"/>
                <a:gd name="connsiteY66" fmla="*/ 291518 h 1745449"/>
                <a:gd name="connsiteX67" fmla="*/ 312758 w 1156922"/>
                <a:gd name="connsiteY67" fmla="*/ 72008 h 1745449"/>
                <a:gd name="connsiteX68" fmla="*/ 381090 w 1156922"/>
                <a:gd name="connsiteY68" fmla="*/ 83948 h 1745449"/>
                <a:gd name="connsiteX69" fmla="*/ 520248 w 1156922"/>
                <a:gd name="connsiteY69" fmla="*/ 0 h 1745449"/>
                <a:gd name="connsiteX0" fmla="*/ 529252 w 1156922"/>
                <a:gd name="connsiteY0" fmla="*/ 727914 h 1745449"/>
                <a:gd name="connsiteX1" fmla="*/ 322532 w 1156922"/>
                <a:gd name="connsiteY1" fmla="*/ 687858 h 1745449"/>
                <a:gd name="connsiteX2" fmla="*/ 325555 w 1156922"/>
                <a:gd name="connsiteY2" fmla="*/ 690701 h 1745449"/>
                <a:gd name="connsiteX3" fmla="*/ 529780 w 1156922"/>
                <a:gd name="connsiteY3" fmla="*/ 726582 h 1745449"/>
                <a:gd name="connsiteX4" fmla="*/ 583011 w 1156922"/>
                <a:gd name="connsiteY4" fmla="*/ 916786 h 1745449"/>
                <a:gd name="connsiteX5" fmla="*/ 579674 w 1156922"/>
                <a:gd name="connsiteY5" fmla="*/ 915886 h 1745449"/>
                <a:gd name="connsiteX6" fmla="*/ 529252 w 1156922"/>
                <a:gd name="connsiteY6" fmla="*/ 727914 h 1745449"/>
                <a:gd name="connsiteX7" fmla="*/ 574852 w 1156922"/>
                <a:gd name="connsiteY7" fmla="*/ 580980 h 1745449"/>
                <a:gd name="connsiteX8" fmla="*/ 433169 w 1156922"/>
                <a:gd name="connsiteY8" fmla="*/ 649695 h 1745449"/>
                <a:gd name="connsiteX9" fmla="*/ 428375 w 1156922"/>
                <a:gd name="connsiteY9" fmla="*/ 651124 h 1745449"/>
                <a:gd name="connsiteX10" fmla="*/ 761884 w 1156922"/>
                <a:gd name="connsiteY10" fmla="*/ 739852 h 1745449"/>
                <a:gd name="connsiteX11" fmla="*/ 574852 w 1156922"/>
                <a:gd name="connsiteY11" fmla="*/ 580980 h 1745449"/>
                <a:gd name="connsiteX12" fmla="*/ 520248 w 1156922"/>
                <a:gd name="connsiteY12" fmla="*/ 0 h 1745449"/>
                <a:gd name="connsiteX13" fmla="*/ 689956 w 1156922"/>
                <a:gd name="connsiteY13" fmla="*/ 147127 h 1745449"/>
                <a:gd name="connsiteX14" fmla="*/ 548455 w 1156922"/>
                <a:gd name="connsiteY14" fmla="*/ 352718 h 1745449"/>
                <a:gd name="connsiteX15" fmla="*/ 688144 w 1156922"/>
                <a:gd name="connsiteY15" fmla="*/ 149764 h 1745449"/>
                <a:gd name="connsiteX16" fmla="*/ 906946 w 1156922"/>
                <a:gd name="connsiteY16" fmla="*/ 317877 h 1745449"/>
                <a:gd name="connsiteX17" fmla="*/ 894599 w 1156922"/>
                <a:gd name="connsiteY17" fmla="*/ 376059 h 1745449"/>
                <a:gd name="connsiteX18" fmla="*/ 1043308 w 1156922"/>
                <a:gd name="connsiteY18" fmla="*/ 525101 h 1745449"/>
                <a:gd name="connsiteX19" fmla="*/ 1033782 w 1156922"/>
                <a:gd name="connsiteY19" fmla="*/ 572282 h 1745449"/>
                <a:gd name="connsiteX20" fmla="*/ 1156922 w 1156922"/>
                <a:gd name="connsiteY20" fmla="*/ 756650 h 1745449"/>
                <a:gd name="connsiteX21" fmla="*/ 931418 w 1156922"/>
                <a:gd name="connsiteY21" fmla="*/ 936938 h 1745449"/>
                <a:gd name="connsiteX22" fmla="*/ 1093103 w 1156922"/>
                <a:gd name="connsiteY22" fmla="*/ 911837 h 1745449"/>
                <a:gd name="connsiteX23" fmla="*/ 1139689 w 1156922"/>
                <a:gd name="connsiteY23" fmla="*/ 1069421 h 1745449"/>
                <a:gd name="connsiteX24" fmla="*/ 985039 w 1156922"/>
                <a:gd name="connsiteY24" fmla="*/ 1223143 h 1745449"/>
                <a:gd name="connsiteX25" fmla="*/ 776887 w 1156922"/>
                <a:gd name="connsiteY25" fmla="*/ 1140927 h 1745449"/>
                <a:gd name="connsiteX26" fmla="*/ 813087 w 1156922"/>
                <a:gd name="connsiteY26" fmla="*/ 1096095 h 1745449"/>
                <a:gd name="connsiteX27" fmla="*/ 792626 w 1156922"/>
                <a:gd name="connsiteY27" fmla="*/ 964175 h 1745449"/>
                <a:gd name="connsiteX28" fmla="*/ 793130 w 1156922"/>
                <a:gd name="connsiteY28" fmla="*/ 963884 h 1745449"/>
                <a:gd name="connsiteX29" fmla="*/ 805899 w 1156922"/>
                <a:gd name="connsiteY29" fmla="*/ 1097129 h 1745449"/>
                <a:gd name="connsiteX30" fmla="*/ 683639 w 1156922"/>
                <a:gd name="connsiteY30" fmla="*/ 1159301 h 1745449"/>
                <a:gd name="connsiteX31" fmla="*/ 569233 w 1156922"/>
                <a:gd name="connsiteY31" fmla="*/ 1093170 h 1745449"/>
                <a:gd name="connsiteX32" fmla="*/ 568513 w 1156922"/>
                <a:gd name="connsiteY32" fmla="*/ 1090754 h 1745449"/>
                <a:gd name="connsiteX33" fmla="*/ 679482 w 1156922"/>
                <a:gd name="connsiteY33" fmla="*/ 1162221 h 1745449"/>
                <a:gd name="connsiteX34" fmla="*/ 774185 w 1156922"/>
                <a:gd name="connsiteY34" fmla="*/ 1135031 h 1745449"/>
                <a:gd name="connsiteX35" fmla="*/ 972285 w 1156922"/>
                <a:gd name="connsiteY35" fmla="*/ 1224518 h 1745449"/>
                <a:gd name="connsiteX36" fmla="*/ 1030281 w 1156922"/>
                <a:gd name="connsiteY36" fmla="*/ 1340359 h 1745449"/>
                <a:gd name="connsiteX37" fmla="*/ 913405 w 1156922"/>
                <a:gd name="connsiteY37" fmla="*/ 1461368 h 1745449"/>
                <a:gd name="connsiteX38" fmla="*/ 753227 w 1156922"/>
                <a:gd name="connsiteY38" fmla="*/ 1371458 h 1745449"/>
                <a:gd name="connsiteX39" fmla="*/ 756737 w 1156922"/>
                <a:gd name="connsiteY39" fmla="*/ 1369309 h 1745449"/>
                <a:gd name="connsiteX40" fmla="*/ 911871 w 1156922"/>
                <a:gd name="connsiteY40" fmla="*/ 1465876 h 1745449"/>
                <a:gd name="connsiteX41" fmla="*/ 761269 w 1156922"/>
                <a:gd name="connsiteY41" fmla="*/ 1628054 h 1745449"/>
                <a:gd name="connsiteX42" fmla="*/ 558182 w 1156922"/>
                <a:gd name="connsiteY42" fmla="*/ 1552195 h 1745449"/>
                <a:gd name="connsiteX43" fmla="*/ 554944 w 1156922"/>
                <a:gd name="connsiteY43" fmla="*/ 1544331 h 1745449"/>
                <a:gd name="connsiteX44" fmla="*/ 678727 w 1156922"/>
                <a:gd name="connsiteY44" fmla="*/ 1632143 h 1745449"/>
                <a:gd name="connsiteX45" fmla="*/ 520249 w 1156922"/>
                <a:gd name="connsiteY45" fmla="*/ 1745209 h 1745449"/>
                <a:gd name="connsiteX46" fmla="*/ 352811 w 1156922"/>
                <a:gd name="connsiteY46" fmla="*/ 1592106 h 1745449"/>
                <a:gd name="connsiteX47" fmla="*/ 237021 w 1156922"/>
                <a:gd name="connsiteY47" fmla="*/ 1443452 h 1745449"/>
                <a:gd name="connsiteX48" fmla="*/ 89886 w 1156922"/>
                <a:gd name="connsiteY48" fmla="*/ 1375108 h 1745449"/>
                <a:gd name="connsiteX49" fmla="*/ 100537 w 1156922"/>
                <a:gd name="connsiteY49" fmla="*/ 1171427 h 1745449"/>
                <a:gd name="connsiteX50" fmla="*/ 291673 w 1156922"/>
                <a:gd name="connsiteY50" fmla="*/ 1125156 h 1745449"/>
                <a:gd name="connsiteX51" fmla="*/ 511418 w 1156922"/>
                <a:gd name="connsiteY51" fmla="*/ 1034051 h 1745449"/>
                <a:gd name="connsiteX52" fmla="*/ 509329 w 1156922"/>
                <a:gd name="connsiteY52" fmla="*/ 1041153 h 1745449"/>
                <a:gd name="connsiteX53" fmla="*/ 310893 w 1156922"/>
                <a:gd name="connsiteY53" fmla="*/ 1129981 h 1745449"/>
                <a:gd name="connsiteX54" fmla="*/ 199595 w 1156922"/>
                <a:gd name="connsiteY54" fmla="*/ 1014703 h 1745449"/>
                <a:gd name="connsiteX55" fmla="*/ 291719 w 1156922"/>
                <a:gd name="connsiteY55" fmla="*/ 1123484 h 1745449"/>
                <a:gd name="connsiteX56" fmla="*/ 66889 w 1156922"/>
                <a:gd name="connsiteY56" fmla="*/ 1138943 h 1745449"/>
                <a:gd name="connsiteX57" fmla="*/ 30645 w 1156922"/>
                <a:gd name="connsiteY57" fmla="*/ 911953 h 1745449"/>
                <a:gd name="connsiteX58" fmla="*/ 70504 w 1156922"/>
                <a:gd name="connsiteY58" fmla="*/ 882569 h 1745449"/>
                <a:gd name="connsiteX59" fmla="*/ 63242 w 1156922"/>
                <a:gd name="connsiteY59" fmla="*/ 875989 h 1745449"/>
                <a:gd name="connsiteX60" fmla="*/ 66610 w 1156922"/>
                <a:gd name="connsiteY60" fmla="*/ 872273 h 1745449"/>
                <a:gd name="connsiteX61" fmla="*/ 68771 w 1156922"/>
                <a:gd name="connsiteY61" fmla="*/ 666836 h 1745449"/>
                <a:gd name="connsiteX62" fmla="*/ 107513 w 1156922"/>
                <a:gd name="connsiteY62" fmla="*/ 638275 h 1745449"/>
                <a:gd name="connsiteX63" fmla="*/ 130050 w 1156922"/>
                <a:gd name="connsiteY63" fmla="*/ 394472 h 1745449"/>
                <a:gd name="connsiteX64" fmla="*/ 313262 w 1156922"/>
                <a:gd name="connsiteY64" fmla="*/ 359290 h 1745449"/>
                <a:gd name="connsiteX65" fmla="*/ 127611 w 1156922"/>
                <a:gd name="connsiteY65" fmla="*/ 399723 h 1745449"/>
                <a:gd name="connsiteX66" fmla="*/ 93247 w 1156922"/>
                <a:gd name="connsiteY66" fmla="*/ 291518 h 1745449"/>
                <a:gd name="connsiteX67" fmla="*/ 312758 w 1156922"/>
                <a:gd name="connsiteY67" fmla="*/ 72008 h 1745449"/>
                <a:gd name="connsiteX68" fmla="*/ 381090 w 1156922"/>
                <a:gd name="connsiteY68" fmla="*/ 83948 h 1745449"/>
                <a:gd name="connsiteX69" fmla="*/ 520248 w 1156922"/>
                <a:gd name="connsiteY69" fmla="*/ 0 h 1745449"/>
                <a:gd name="connsiteX0" fmla="*/ 529252 w 1156922"/>
                <a:gd name="connsiteY0" fmla="*/ 727914 h 1745449"/>
                <a:gd name="connsiteX1" fmla="*/ 322532 w 1156922"/>
                <a:gd name="connsiteY1" fmla="*/ 687858 h 1745449"/>
                <a:gd name="connsiteX2" fmla="*/ 325555 w 1156922"/>
                <a:gd name="connsiteY2" fmla="*/ 690701 h 1745449"/>
                <a:gd name="connsiteX3" fmla="*/ 529780 w 1156922"/>
                <a:gd name="connsiteY3" fmla="*/ 726582 h 1745449"/>
                <a:gd name="connsiteX4" fmla="*/ 583011 w 1156922"/>
                <a:gd name="connsiteY4" fmla="*/ 916786 h 1745449"/>
                <a:gd name="connsiteX5" fmla="*/ 579674 w 1156922"/>
                <a:gd name="connsiteY5" fmla="*/ 915886 h 1745449"/>
                <a:gd name="connsiteX6" fmla="*/ 529252 w 1156922"/>
                <a:gd name="connsiteY6" fmla="*/ 727914 h 1745449"/>
                <a:gd name="connsiteX7" fmla="*/ 574852 w 1156922"/>
                <a:gd name="connsiteY7" fmla="*/ 580980 h 1745449"/>
                <a:gd name="connsiteX8" fmla="*/ 433169 w 1156922"/>
                <a:gd name="connsiteY8" fmla="*/ 649695 h 1745449"/>
                <a:gd name="connsiteX9" fmla="*/ 428375 w 1156922"/>
                <a:gd name="connsiteY9" fmla="*/ 651124 h 1745449"/>
                <a:gd name="connsiteX10" fmla="*/ 761884 w 1156922"/>
                <a:gd name="connsiteY10" fmla="*/ 739852 h 1745449"/>
                <a:gd name="connsiteX11" fmla="*/ 574852 w 1156922"/>
                <a:gd name="connsiteY11" fmla="*/ 580980 h 1745449"/>
                <a:gd name="connsiteX12" fmla="*/ 520248 w 1156922"/>
                <a:gd name="connsiteY12" fmla="*/ 0 h 1745449"/>
                <a:gd name="connsiteX13" fmla="*/ 689956 w 1156922"/>
                <a:gd name="connsiteY13" fmla="*/ 147127 h 1745449"/>
                <a:gd name="connsiteX14" fmla="*/ 548455 w 1156922"/>
                <a:gd name="connsiteY14" fmla="*/ 352718 h 1745449"/>
                <a:gd name="connsiteX15" fmla="*/ 688144 w 1156922"/>
                <a:gd name="connsiteY15" fmla="*/ 149764 h 1745449"/>
                <a:gd name="connsiteX16" fmla="*/ 906946 w 1156922"/>
                <a:gd name="connsiteY16" fmla="*/ 317877 h 1745449"/>
                <a:gd name="connsiteX17" fmla="*/ 894599 w 1156922"/>
                <a:gd name="connsiteY17" fmla="*/ 376059 h 1745449"/>
                <a:gd name="connsiteX18" fmla="*/ 1043308 w 1156922"/>
                <a:gd name="connsiteY18" fmla="*/ 525101 h 1745449"/>
                <a:gd name="connsiteX19" fmla="*/ 1033782 w 1156922"/>
                <a:gd name="connsiteY19" fmla="*/ 572282 h 1745449"/>
                <a:gd name="connsiteX20" fmla="*/ 1156922 w 1156922"/>
                <a:gd name="connsiteY20" fmla="*/ 756650 h 1745449"/>
                <a:gd name="connsiteX21" fmla="*/ 931418 w 1156922"/>
                <a:gd name="connsiteY21" fmla="*/ 936938 h 1745449"/>
                <a:gd name="connsiteX22" fmla="*/ 1093103 w 1156922"/>
                <a:gd name="connsiteY22" fmla="*/ 911837 h 1745449"/>
                <a:gd name="connsiteX23" fmla="*/ 1139689 w 1156922"/>
                <a:gd name="connsiteY23" fmla="*/ 1069421 h 1745449"/>
                <a:gd name="connsiteX24" fmla="*/ 985039 w 1156922"/>
                <a:gd name="connsiteY24" fmla="*/ 1223143 h 1745449"/>
                <a:gd name="connsiteX25" fmla="*/ 776887 w 1156922"/>
                <a:gd name="connsiteY25" fmla="*/ 1140927 h 1745449"/>
                <a:gd name="connsiteX26" fmla="*/ 813087 w 1156922"/>
                <a:gd name="connsiteY26" fmla="*/ 1096095 h 1745449"/>
                <a:gd name="connsiteX27" fmla="*/ 792626 w 1156922"/>
                <a:gd name="connsiteY27" fmla="*/ 964175 h 1745449"/>
                <a:gd name="connsiteX28" fmla="*/ 793130 w 1156922"/>
                <a:gd name="connsiteY28" fmla="*/ 963884 h 1745449"/>
                <a:gd name="connsiteX29" fmla="*/ 805899 w 1156922"/>
                <a:gd name="connsiteY29" fmla="*/ 1097129 h 1745449"/>
                <a:gd name="connsiteX30" fmla="*/ 683639 w 1156922"/>
                <a:gd name="connsiteY30" fmla="*/ 1159301 h 1745449"/>
                <a:gd name="connsiteX31" fmla="*/ 569233 w 1156922"/>
                <a:gd name="connsiteY31" fmla="*/ 1093170 h 1745449"/>
                <a:gd name="connsiteX32" fmla="*/ 568513 w 1156922"/>
                <a:gd name="connsiteY32" fmla="*/ 1090754 h 1745449"/>
                <a:gd name="connsiteX33" fmla="*/ 679482 w 1156922"/>
                <a:gd name="connsiteY33" fmla="*/ 1162221 h 1745449"/>
                <a:gd name="connsiteX34" fmla="*/ 774185 w 1156922"/>
                <a:gd name="connsiteY34" fmla="*/ 1135031 h 1745449"/>
                <a:gd name="connsiteX35" fmla="*/ 972285 w 1156922"/>
                <a:gd name="connsiteY35" fmla="*/ 1224518 h 1745449"/>
                <a:gd name="connsiteX36" fmla="*/ 1030281 w 1156922"/>
                <a:gd name="connsiteY36" fmla="*/ 1340359 h 1745449"/>
                <a:gd name="connsiteX37" fmla="*/ 913405 w 1156922"/>
                <a:gd name="connsiteY37" fmla="*/ 1461368 h 1745449"/>
                <a:gd name="connsiteX38" fmla="*/ 753227 w 1156922"/>
                <a:gd name="connsiteY38" fmla="*/ 1371458 h 1745449"/>
                <a:gd name="connsiteX39" fmla="*/ 756737 w 1156922"/>
                <a:gd name="connsiteY39" fmla="*/ 1369309 h 1745449"/>
                <a:gd name="connsiteX40" fmla="*/ 911871 w 1156922"/>
                <a:gd name="connsiteY40" fmla="*/ 1465876 h 1745449"/>
                <a:gd name="connsiteX41" fmla="*/ 761269 w 1156922"/>
                <a:gd name="connsiteY41" fmla="*/ 1628054 h 1745449"/>
                <a:gd name="connsiteX42" fmla="*/ 558182 w 1156922"/>
                <a:gd name="connsiteY42" fmla="*/ 1552195 h 1745449"/>
                <a:gd name="connsiteX43" fmla="*/ 554944 w 1156922"/>
                <a:gd name="connsiteY43" fmla="*/ 1544331 h 1745449"/>
                <a:gd name="connsiteX44" fmla="*/ 678727 w 1156922"/>
                <a:gd name="connsiteY44" fmla="*/ 1632143 h 1745449"/>
                <a:gd name="connsiteX45" fmla="*/ 520249 w 1156922"/>
                <a:gd name="connsiteY45" fmla="*/ 1745209 h 1745449"/>
                <a:gd name="connsiteX46" fmla="*/ 352811 w 1156922"/>
                <a:gd name="connsiteY46" fmla="*/ 1592106 h 1745449"/>
                <a:gd name="connsiteX47" fmla="*/ 237021 w 1156922"/>
                <a:gd name="connsiteY47" fmla="*/ 1443452 h 1745449"/>
                <a:gd name="connsiteX48" fmla="*/ 89886 w 1156922"/>
                <a:gd name="connsiteY48" fmla="*/ 1375108 h 1745449"/>
                <a:gd name="connsiteX49" fmla="*/ 100537 w 1156922"/>
                <a:gd name="connsiteY49" fmla="*/ 1171427 h 1745449"/>
                <a:gd name="connsiteX50" fmla="*/ 291673 w 1156922"/>
                <a:gd name="connsiteY50" fmla="*/ 1125156 h 1745449"/>
                <a:gd name="connsiteX51" fmla="*/ 511418 w 1156922"/>
                <a:gd name="connsiteY51" fmla="*/ 1034051 h 1745449"/>
                <a:gd name="connsiteX52" fmla="*/ 509329 w 1156922"/>
                <a:gd name="connsiteY52" fmla="*/ 1041153 h 1745449"/>
                <a:gd name="connsiteX53" fmla="*/ 310893 w 1156922"/>
                <a:gd name="connsiteY53" fmla="*/ 1129981 h 1745449"/>
                <a:gd name="connsiteX54" fmla="*/ 199595 w 1156922"/>
                <a:gd name="connsiteY54" fmla="*/ 1014703 h 1745449"/>
                <a:gd name="connsiteX55" fmla="*/ 291719 w 1156922"/>
                <a:gd name="connsiteY55" fmla="*/ 1123484 h 1745449"/>
                <a:gd name="connsiteX56" fmla="*/ 66889 w 1156922"/>
                <a:gd name="connsiteY56" fmla="*/ 1138943 h 1745449"/>
                <a:gd name="connsiteX57" fmla="*/ 30645 w 1156922"/>
                <a:gd name="connsiteY57" fmla="*/ 911953 h 1745449"/>
                <a:gd name="connsiteX58" fmla="*/ 70504 w 1156922"/>
                <a:gd name="connsiteY58" fmla="*/ 882569 h 1745449"/>
                <a:gd name="connsiteX59" fmla="*/ 63242 w 1156922"/>
                <a:gd name="connsiteY59" fmla="*/ 875989 h 1745449"/>
                <a:gd name="connsiteX60" fmla="*/ 66610 w 1156922"/>
                <a:gd name="connsiteY60" fmla="*/ 872273 h 1745449"/>
                <a:gd name="connsiteX61" fmla="*/ 68771 w 1156922"/>
                <a:gd name="connsiteY61" fmla="*/ 666836 h 1745449"/>
                <a:gd name="connsiteX62" fmla="*/ 107513 w 1156922"/>
                <a:gd name="connsiteY62" fmla="*/ 638275 h 1745449"/>
                <a:gd name="connsiteX63" fmla="*/ 130050 w 1156922"/>
                <a:gd name="connsiteY63" fmla="*/ 394472 h 1745449"/>
                <a:gd name="connsiteX64" fmla="*/ 313262 w 1156922"/>
                <a:gd name="connsiteY64" fmla="*/ 359290 h 1745449"/>
                <a:gd name="connsiteX65" fmla="*/ 127611 w 1156922"/>
                <a:gd name="connsiteY65" fmla="*/ 399723 h 1745449"/>
                <a:gd name="connsiteX66" fmla="*/ 93247 w 1156922"/>
                <a:gd name="connsiteY66" fmla="*/ 291518 h 1745449"/>
                <a:gd name="connsiteX67" fmla="*/ 312758 w 1156922"/>
                <a:gd name="connsiteY67" fmla="*/ 72008 h 1745449"/>
                <a:gd name="connsiteX68" fmla="*/ 381090 w 1156922"/>
                <a:gd name="connsiteY68" fmla="*/ 83948 h 1745449"/>
                <a:gd name="connsiteX69" fmla="*/ 520248 w 1156922"/>
                <a:gd name="connsiteY69" fmla="*/ 0 h 1745449"/>
                <a:gd name="connsiteX0" fmla="*/ 529252 w 1156922"/>
                <a:gd name="connsiteY0" fmla="*/ 727914 h 1745449"/>
                <a:gd name="connsiteX1" fmla="*/ 322532 w 1156922"/>
                <a:gd name="connsiteY1" fmla="*/ 687858 h 1745449"/>
                <a:gd name="connsiteX2" fmla="*/ 297902 w 1156922"/>
                <a:gd name="connsiteY2" fmla="*/ 699158 h 1745449"/>
                <a:gd name="connsiteX3" fmla="*/ 529780 w 1156922"/>
                <a:gd name="connsiteY3" fmla="*/ 726582 h 1745449"/>
                <a:gd name="connsiteX4" fmla="*/ 583011 w 1156922"/>
                <a:gd name="connsiteY4" fmla="*/ 916786 h 1745449"/>
                <a:gd name="connsiteX5" fmla="*/ 579674 w 1156922"/>
                <a:gd name="connsiteY5" fmla="*/ 915886 h 1745449"/>
                <a:gd name="connsiteX6" fmla="*/ 529252 w 1156922"/>
                <a:gd name="connsiteY6" fmla="*/ 727914 h 1745449"/>
                <a:gd name="connsiteX7" fmla="*/ 574852 w 1156922"/>
                <a:gd name="connsiteY7" fmla="*/ 580980 h 1745449"/>
                <a:gd name="connsiteX8" fmla="*/ 433169 w 1156922"/>
                <a:gd name="connsiteY8" fmla="*/ 649695 h 1745449"/>
                <a:gd name="connsiteX9" fmla="*/ 428375 w 1156922"/>
                <a:gd name="connsiteY9" fmla="*/ 651124 h 1745449"/>
                <a:gd name="connsiteX10" fmla="*/ 761884 w 1156922"/>
                <a:gd name="connsiteY10" fmla="*/ 739852 h 1745449"/>
                <a:gd name="connsiteX11" fmla="*/ 574852 w 1156922"/>
                <a:gd name="connsiteY11" fmla="*/ 580980 h 1745449"/>
                <a:gd name="connsiteX12" fmla="*/ 520248 w 1156922"/>
                <a:gd name="connsiteY12" fmla="*/ 0 h 1745449"/>
                <a:gd name="connsiteX13" fmla="*/ 689956 w 1156922"/>
                <a:gd name="connsiteY13" fmla="*/ 147127 h 1745449"/>
                <a:gd name="connsiteX14" fmla="*/ 548455 w 1156922"/>
                <a:gd name="connsiteY14" fmla="*/ 352718 h 1745449"/>
                <a:gd name="connsiteX15" fmla="*/ 688144 w 1156922"/>
                <a:gd name="connsiteY15" fmla="*/ 149764 h 1745449"/>
                <a:gd name="connsiteX16" fmla="*/ 906946 w 1156922"/>
                <a:gd name="connsiteY16" fmla="*/ 317877 h 1745449"/>
                <a:gd name="connsiteX17" fmla="*/ 894599 w 1156922"/>
                <a:gd name="connsiteY17" fmla="*/ 376059 h 1745449"/>
                <a:gd name="connsiteX18" fmla="*/ 1043308 w 1156922"/>
                <a:gd name="connsiteY18" fmla="*/ 525101 h 1745449"/>
                <a:gd name="connsiteX19" fmla="*/ 1033782 w 1156922"/>
                <a:gd name="connsiteY19" fmla="*/ 572282 h 1745449"/>
                <a:gd name="connsiteX20" fmla="*/ 1156922 w 1156922"/>
                <a:gd name="connsiteY20" fmla="*/ 756650 h 1745449"/>
                <a:gd name="connsiteX21" fmla="*/ 931418 w 1156922"/>
                <a:gd name="connsiteY21" fmla="*/ 936938 h 1745449"/>
                <a:gd name="connsiteX22" fmla="*/ 1093103 w 1156922"/>
                <a:gd name="connsiteY22" fmla="*/ 911837 h 1745449"/>
                <a:gd name="connsiteX23" fmla="*/ 1139689 w 1156922"/>
                <a:gd name="connsiteY23" fmla="*/ 1069421 h 1745449"/>
                <a:gd name="connsiteX24" fmla="*/ 985039 w 1156922"/>
                <a:gd name="connsiteY24" fmla="*/ 1223143 h 1745449"/>
                <a:gd name="connsiteX25" fmla="*/ 776887 w 1156922"/>
                <a:gd name="connsiteY25" fmla="*/ 1140927 h 1745449"/>
                <a:gd name="connsiteX26" fmla="*/ 813087 w 1156922"/>
                <a:gd name="connsiteY26" fmla="*/ 1096095 h 1745449"/>
                <a:gd name="connsiteX27" fmla="*/ 792626 w 1156922"/>
                <a:gd name="connsiteY27" fmla="*/ 964175 h 1745449"/>
                <a:gd name="connsiteX28" fmla="*/ 793130 w 1156922"/>
                <a:gd name="connsiteY28" fmla="*/ 963884 h 1745449"/>
                <a:gd name="connsiteX29" fmla="*/ 805899 w 1156922"/>
                <a:gd name="connsiteY29" fmla="*/ 1097129 h 1745449"/>
                <a:gd name="connsiteX30" fmla="*/ 683639 w 1156922"/>
                <a:gd name="connsiteY30" fmla="*/ 1159301 h 1745449"/>
                <a:gd name="connsiteX31" fmla="*/ 569233 w 1156922"/>
                <a:gd name="connsiteY31" fmla="*/ 1093170 h 1745449"/>
                <a:gd name="connsiteX32" fmla="*/ 568513 w 1156922"/>
                <a:gd name="connsiteY32" fmla="*/ 1090754 h 1745449"/>
                <a:gd name="connsiteX33" fmla="*/ 679482 w 1156922"/>
                <a:gd name="connsiteY33" fmla="*/ 1162221 h 1745449"/>
                <a:gd name="connsiteX34" fmla="*/ 774185 w 1156922"/>
                <a:gd name="connsiteY34" fmla="*/ 1135031 h 1745449"/>
                <a:gd name="connsiteX35" fmla="*/ 972285 w 1156922"/>
                <a:gd name="connsiteY35" fmla="*/ 1224518 h 1745449"/>
                <a:gd name="connsiteX36" fmla="*/ 1030281 w 1156922"/>
                <a:gd name="connsiteY36" fmla="*/ 1340359 h 1745449"/>
                <a:gd name="connsiteX37" fmla="*/ 913405 w 1156922"/>
                <a:gd name="connsiteY37" fmla="*/ 1461368 h 1745449"/>
                <a:gd name="connsiteX38" fmla="*/ 753227 w 1156922"/>
                <a:gd name="connsiteY38" fmla="*/ 1371458 h 1745449"/>
                <a:gd name="connsiteX39" fmla="*/ 756737 w 1156922"/>
                <a:gd name="connsiteY39" fmla="*/ 1369309 h 1745449"/>
                <a:gd name="connsiteX40" fmla="*/ 911871 w 1156922"/>
                <a:gd name="connsiteY40" fmla="*/ 1465876 h 1745449"/>
                <a:gd name="connsiteX41" fmla="*/ 761269 w 1156922"/>
                <a:gd name="connsiteY41" fmla="*/ 1628054 h 1745449"/>
                <a:gd name="connsiteX42" fmla="*/ 558182 w 1156922"/>
                <a:gd name="connsiteY42" fmla="*/ 1552195 h 1745449"/>
                <a:gd name="connsiteX43" fmla="*/ 554944 w 1156922"/>
                <a:gd name="connsiteY43" fmla="*/ 1544331 h 1745449"/>
                <a:gd name="connsiteX44" fmla="*/ 678727 w 1156922"/>
                <a:gd name="connsiteY44" fmla="*/ 1632143 h 1745449"/>
                <a:gd name="connsiteX45" fmla="*/ 520249 w 1156922"/>
                <a:gd name="connsiteY45" fmla="*/ 1745209 h 1745449"/>
                <a:gd name="connsiteX46" fmla="*/ 352811 w 1156922"/>
                <a:gd name="connsiteY46" fmla="*/ 1592106 h 1745449"/>
                <a:gd name="connsiteX47" fmla="*/ 237021 w 1156922"/>
                <a:gd name="connsiteY47" fmla="*/ 1443452 h 1745449"/>
                <a:gd name="connsiteX48" fmla="*/ 89886 w 1156922"/>
                <a:gd name="connsiteY48" fmla="*/ 1375108 h 1745449"/>
                <a:gd name="connsiteX49" fmla="*/ 100537 w 1156922"/>
                <a:gd name="connsiteY49" fmla="*/ 1171427 h 1745449"/>
                <a:gd name="connsiteX50" fmla="*/ 291673 w 1156922"/>
                <a:gd name="connsiteY50" fmla="*/ 1125156 h 1745449"/>
                <a:gd name="connsiteX51" fmla="*/ 511418 w 1156922"/>
                <a:gd name="connsiteY51" fmla="*/ 1034051 h 1745449"/>
                <a:gd name="connsiteX52" fmla="*/ 509329 w 1156922"/>
                <a:gd name="connsiteY52" fmla="*/ 1041153 h 1745449"/>
                <a:gd name="connsiteX53" fmla="*/ 310893 w 1156922"/>
                <a:gd name="connsiteY53" fmla="*/ 1129981 h 1745449"/>
                <a:gd name="connsiteX54" fmla="*/ 199595 w 1156922"/>
                <a:gd name="connsiteY54" fmla="*/ 1014703 h 1745449"/>
                <a:gd name="connsiteX55" fmla="*/ 291719 w 1156922"/>
                <a:gd name="connsiteY55" fmla="*/ 1123484 h 1745449"/>
                <a:gd name="connsiteX56" fmla="*/ 66889 w 1156922"/>
                <a:gd name="connsiteY56" fmla="*/ 1138943 h 1745449"/>
                <a:gd name="connsiteX57" fmla="*/ 30645 w 1156922"/>
                <a:gd name="connsiteY57" fmla="*/ 911953 h 1745449"/>
                <a:gd name="connsiteX58" fmla="*/ 70504 w 1156922"/>
                <a:gd name="connsiteY58" fmla="*/ 882569 h 1745449"/>
                <a:gd name="connsiteX59" fmla="*/ 63242 w 1156922"/>
                <a:gd name="connsiteY59" fmla="*/ 875989 h 1745449"/>
                <a:gd name="connsiteX60" fmla="*/ 66610 w 1156922"/>
                <a:gd name="connsiteY60" fmla="*/ 872273 h 1745449"/>
                <a:gd name="connsiteX61" fmla="*/ 68771 w 1156922"/>
                <a:gd name="connsiteY61" fmla="*/ 666836 h 1745449"/>
                <a:gd name="connsiteX62" fmla="*/ 107513 w 1156922"/>
                <a:gd name="connsiteY62" fmla="*/ 638275 h 1745449"/>
                <a:gd name="connsiteX63" fmla="*/ 130050 w 1156922"/>
                <a:gd name="connsiteY63" fmla="*/ 394472 h 1745449"/>
                <a:gd name="connsiteX64" fmla="*/ 313262 w 1156922"/>
                <a:gd name="connsiteY64" fmla="*/ 359290 h 1745449"/>
                <a:gd name="connsiteX65" fmla="*/ 127611 w 1156922"/>
                <a:gd name="connsiteY65" fmla="*/ 399723 h 1745449"/>
                <a:gd name="connsiteX66" fmla="*/ 93247 w 1156922"/>
                <a:gd name="connsiteY66" fmla="*/ 291518 h 1745449"/>
                <a:gd name="connsiteX67" fmla="*/ 312758 w 1156922"/>
                <a:gd name="connsiteY67" fmla="*/ 72008 h 1745449"/>
                <a:gd name="connsiteX68" fmla="*/ 381090 w 1156922"/>
                <a:gd name="connsiteY68" fmla="*/ 83948 h 1745449"/>
                <a:gd name="connsiteX69" fmla="*/ 520248 w 1156922"/>
                <a:gd name="connsiteY69" fmla="*/ 0 h 1745449"/>
                <a:gd name="connsiteX0" fmla="*/ 529252 w 1156922"/>
                <a:gd name="connsiteY0" fmla="*/ 727914 h 1745449"/>
                <a:gd name="connsiteX1" fmla="*/ 337471 w 1156922"/>
                <a:gd name="connsiteY1" fmla="*/ 661713 h 1745449"/>
                <a:gd name="connsiteX2" fmla="*/ 297902 w 1156922"/>
                <a:gd name="connsiteY2" fmla="*/ 699158 h 1745449"/>
                <a:gd name="connsiteX3" fmla="*/ 529780 w 1156922"/>
                <a:gd name="connsiteY3" fmla="*/ 726582 h 1745449"/>
                <a:gd name="connsiteX4" fmla="*/ 583011 w 1156922"/>
                <a:gd name="connsiteY4" fmla="*/ 916786 h 1745449"/>
                <a:gd name="connsiteX5" fmla="*/ 579674 w 1156922"/>
                <a:gd name="connsiteY5" fmla="*/ 915886 h 1745449"/>
                <a:gd name="connsiteX6" fmla="*/ 529252 w 1156922"/>
                <a:gd name="connsiteY6" fmla="*/ 727914 h 1745449"/>
                <a:gd name="connsiteX7" fmla="*/ 574852 w 1156922"/>
                <a:gd name="connsiteY7" fmla="*/ 580980 h 1745449"/>
                <a:gd name="connsiteX8" fmla="*/ 433169 w 1156922"/>
                <a:gd name="connsiteY8" fmla="*/ 649695 h 1745449"/>
                <a:gd name="connsiteX9" fmla="*/ 428375 w 1156922"/>
                <a:gd name="connsiteY9" fmla="*/ 651124 h 1745449"/>
                <a:gd name="connsiteX10" fmla="*/ 761884 w 1156922"/>
                <a:gd name="connsiteY10" fmla="*/ 739852 h 1745449"/>
                <a:gd name="connsiteX11" fmla="*/ 574852 w 1156922"/>
                <a:gd name="connsiteY11" fmla="*/ 580980 h 1745449"/>
                <a:gd name="connsiteX12" fmla="*/ 520248 w 1156922"/>
                <a:gd name="connsiteY12" fmla="*/ 0 h 1745449"/>
                <a:gd name="connsiteX13" fmla="*/ 689956 w 1156922"/>
                <a:gd name="connsiteY13" fmla="*/ 147127 h 1745449"/>
                <a:gd name="connsiteX14" fmla="*/ 548455 w 1156922"/>
                <a:gd name="connsiteY14" fmla="*/ 352718 h 1745449"/>
                <a:gd name="connsiteX15" fmla="*/ 688144 w 1156922"/>
                <a:gd name="connsiteY15" fmla="*/ 149764 h 1745449"/>
                <a:gd name="connsiteX16" fmla="*/ 906946 w 1156922"/>
                <a:gd name="connsiteY16" fmla="*/ 317877 h 1745449"/>
                <a:gd name="connsiteX17" fmla="*/ 894599 w 1156922"/>
                <a:gd name="connsiteY17" fmla="*/ 376059 h 1745449"/>
                <a:gd name="connsiteX18" fmla="*/ 1043308 w 1156922"/>
                <a:gd name="connsiteY18" fmla="*/ 525101 h 1745449"/>
                <a:gd name="connsiteX19" fmla="*/ 1033782 w 1156922"/>
                <a:gd name="connsiteY19" fmla="*/ 572282 h 1745449"/>
                <a:gd name="connsiteX20" fmla="*/ 1156922 w 1156922"/>
                <a:gd name="connsiteY20" fmla="*/ 756650 h 1745449"/>
                <a:gd name="connsiteX21" fmla="*/ 931418 w 1156922"/>
                <a:gd name="connsiteY21" fmla="*/ 936938 h 1745449"/>
                <a:gd name="connsiteX22" fmla="*/ 1093103 w 1156922"/>
                <a:gd name="connsiteY22" fmla="*/ 911837 h 1745449"/>
                <a:gd name="connsiteX23" fmla="*/ 1139689 w 1156922"/>
                <a:gd name="connsiteY23" fmla="*/ 1069421 h 1745449"/>
                <a:gd name="connsiteX24" fmla="*/ 985039 w 1156922"/>
                <a:gd name="connsiteY24" fmla="*/ 1223143 h 1745449"/>
                <a:gd name="connsiteX25" fmla="*/ 776887 w 1156922"/>
                <a:gd name="connsiteY25" fmla="*/ 1140927 h 1745449"/>
                <a:gd name="connsiteX26" fmla="*/ 813087 w 1156922"/>
                <a:gd name="connsiteY26" fmla="*/ 1096095 h 1745449"/>
                <a:gd name="connsiteX27" fmla="*/ 792626 w 1156922"/>
                <a:gd name="connsiteY27" fmla="*/ 964175 h 1745449"/>
                <a:gd name="connsiteX28" fmla="*/ 793130 w 1156922"/>
                <a:gd name="connsiteY28" fmla="*/ 963884 h 1745449"/>
                <a:gd name="connsiteX29" fmla="*/ 805899 w 1156922"/>
                <a:gd name="connsiteY29" fmla="*/ 1097129 h 1745449"/>
                <a:gd name="connsiteX30" fmla="*/ 683639 w 1156922"/>
                <a:gd name="connsiteY30" fmla="*/ 1159301 h 1745449"/>
                <a:gd name="connsiteX31" fmla="*/ 569233 w 1156922"/>
                <a:gd name="connsiteY31" fmla="*/ 1093170 h 1745449"/>
                <a:gd name="connsiteX32" fmla="*/ 568513 w 1156922"/>
                <a:gd name="connsiteY32" fmla="*/ 1090754 h 1745449"/>
                <a:gd name="connsiteX33" fmla="*/ 679482 w 1156922"/>
                <a:gd name="connsiteY33" fmla="*/ 1162221 h 1745449"/>
                <a:gd name="connsiteX34" fmla="*/ 774185 w 1156922"/>
                <a:gd name="connsiteY34" fmla="*/ 1135031 h 1745449"/>
                <a:gd name="connsiteX35" fmla="*/ 972285 w 1156922"/>
                <a:gd name="connsiteY35" fmla="*/ 1224518 h 1745449"/>
                <a:gd name="connsiteX36" fmla="*/ 1030281 w 1156922"/>
                <a:gd name="connsiteY36" fmla="*/ 1340359 h 1745449"/>
                <a:gd name="connsiteX37" fmla="*/ 913405 w 1156922"/>
                <a:gd name="connsiteY37" fmla="*/ 1461368 h 1745449"/>
                <a:gd name="connsiteX38" fmla="*/ 753227 w 1156922"/>
                <a:gd name="connsiteY38" fmla="*/ 1371458 h 1745449"/>
                <a:gd name="connsiteX39" fmla="*/ 756737 w 1156922"/>
                <a:gd name="connsiteY39" fmla="*/ 1369309 h 1745449"/>
                <a:gd name="connsiteX40" fmla="*/ 911871 w 1156922"/>
                <a:gd name="connsiteY40" fmla="*/ 1465876 h 1745449"/>
                <a:gd name="connsiteX41" fmla="*/ 761269 w 1156922"/>
                <a:gd name="connsiteY41" fmla="*/ 1628054 h 1745449"/>
                <a:gd name="connsiteX42" fmla="*/ 558182 w 1156922"/>
                <a:gd name="connsiteY42" fmla="*/ 1552195 h 1745449"/>
                <a:gd name="connsiteX43" fmla="*/ 554944 w 1156922"/>
                <a:gd name="connsiteY43" fmla="*/ 1544331 h 1745449"/>
                <a:gd name="connsiteX44" fmla="*/ 678727 w 1156922"/>
                <a:gd name="connsiteY44" fmla="*/ 1632143 h 1745449"/>
                <a:gd name="connsiteX45" fmla="*/ 520249 w 1156922"/>
                <a:gd name="connsiteY45" fmla="*/ 1745209 h 1745449"/>
                <a:gd name="connsiteX46" fmla="*/ 352811 w 1156922"/>
                <a:gd name="connsiteY46" fmla="*/ 1592106 h 1745449"/>
                <a:gd name="connsiteX47" fmla="*/ 237021 w 1156922"/>
                <a:gd name="connsiteY47" fmla="*/ 1443452 h 1745449"/>
                <a:gd name="connsiteX48" fmla="*/ 89886 w 1156922"/>
                <a:gd name="connsiteY48" fmla="*/ 1375108 h 1745449"/>
                <a:gd name="connsiteX49" fmla="*/ 100537 w 1156922"/>
                <a:gd name="connsiteY49" fmla="*/ 1171427 h 1745449"/>
                <a:gd name="connsiteX50" fmla="*/ 291673 w 1156922"/>
                <a:gd name="connsiteY50" fmla="*/ 1125156 h 1745449"/>
                <a:gd name="connsiteX51" fmla="*/ 511418 w 1156922"/>
                <a:gd name="connsiteY51" fmla="*/ 1034051 h 1745449"/>
                <a:gd name="connsiteX52" fmla="*/ 509329 w 1156922"/>
                <a:gd name="connsiteY52" fmla="*/ 1041153 h 1745449"/>
                <a:gd name="connsiteX53" fmla="*/ 310893 w 1156922"/>
                <a:gd name="connsiteY53" fmla="*/ 1129981 h 1745449"/>
                <a:gd name="connsiteX54" fmla="*/ 199595 w 1156922"/>
                <a:gd name="connsiteY54" fmla="*/ 1014703 h 1745449"/>
                <a:gd name="connsiteX55" fmla="*/ 291719 w 1156922"/>
                <a:gd name="connsiteY55" fmla="*/ 1123484 h 1745449"/>
                <a:gd name="connsiteX56" fmla="*/ 66889 w 1156922"/>
                <a:gd name="connsiteY56" fmla="*/ 1138943 h 1745449"/>
                <a:gd name="connsiteX57" fmla="*/ 30645 w 1156922"/>
                <a:gd name="connsiteY57" fmla="*/ 911953 h 1745449"/>
                <a:gd name="connsiteX58" fmla="*/ 70504 w 1156922"/>
                <a:gd name="connsiteY58" fmla="*/ 882569 h 1745449"/>
                <a:gd name="connsiteX59" fmla="*/ 63242 w 1156922"/>
                <a:gd name="connsiteY59" fmla="*/ 875989 h 1745449"/>
                <a:gd name="connsiteX60" fmla="*/ 66610 w 1156922"/>
                <a:gd name="connsiteY60" fmla="*/ 872273 h 1745449"/>
                <a:gd name="connsiteX61" fmla="*/ 68771 w 1156922"/>
                <a:gd name="connsiteY61" fmla="*/ 666836 h 1745449"/>
                <a:gd name="connsiteX62" fmla="*/ 107513 w 1156922"/>
                <a:gd name="connsiteY62" fmla="*/ 638275 h 1745449"/>
                <a:gd name="connsiteX63" fmla="*/ 130050 w 1156922"/>
                <a:gd name="connsiteY63" fmla="*/ 394472 h 1745449"/>
                <a:gd name="connsiteX64" fmla="*/ 313262 w 1156922"/>
                <a:gd name="connsiteY64" fmla="*/ 359290 h 1745449"/>
                <a:gd name="connsiteX65" fmla="*/ 127611 w 1156922"/>
                <a:gd name="connsiteY65" fmla="*/ 399723 h 1745449"/>
                <a:gd name="connsiteX66" fmla="*/ 93247 w 1156922"/>
                <a:gd name="connsiteY66" fmla="*/ 291518 h 1745449"/>
                <a:gd name="connsiteX67" fmla="*/ 312758 w 1156922"/>
                <a:gd name="connsiteY67" fmla="*/ 72008 h 1745449"/>
                <a:gd name="connsiteX68" fmla="*/ 381090 w 1156922"/>
                <a:gd name="connsiteY68" fmla="*/ 83948 h 1745449"/>
                <a:gd name="connsiteX69" fmla="*/ 520248 w 1156922"/>
                <a:gd name="connsiteY69" fmla="*/ 0 h 1745449"/>
                <a:gd name="connsiteX0" fmla="*/ 529252 w 1156922"/>
                <a:gd name="connsiteY0" fmla="*/ 727914 h 1745449"/>
                <a:gd name="connsiteX1" fmla="*/ 337471 w 1156922"/>
                <a:gd name="connsiteY1" fmla="*/ 661713 h 1745449"/>
                <a:gd name="connsiteX2" fmla="*/ 272338 w 1156922"/>
                <a:gd name="connsiteY2" fmla="*/ 693895 h 1745449"/>
                <a:gd name="connsiteX3" fmla="*/ 529780 w 1156922"/>
                <a:gd name="connsiteY3" fmla="*/ 726582 h 1745449"/>
                <a:gd name="connsiteX4" fmla="*/ 583011 w 1156922"/>
                <a:gd name="connsiteY4" fmla="*/ 916786 h 1745449"/>
                <a:gd name="connsiteX5" fmla="*/ 579674 w 1156922"/>
                <a:gd name="connsiteY5" fmla="*/ 915886 h 1745449"/>
                <a:gd name="connsiteX6" fmla="*/ 529252 w 1156922"/>
                <a:gd name="connsiteY6" fmla="*/ 727914 h 1745449"/>
                <a:gd name="connsiteX7" fmla="*/ 574852 w 1156922"/>
                <a:gd name="connsiteY7" fmla="*/ 580980 h 1745449"/>
                <a:gd name="connsiteX8" fmla="*/ 433169 w 1156922"/>
                <a:gd name="connsiteY8" fmla="*/ 649695 h 1745449"/>
                <a:gd name="connsiteX9" fmla="*/ 428375 w 1156922"/>
                <a:gd name="connsiteY9" fmla="*/ 651124 h 1745449"/>
                <a:gd name="connsiteX10" fmla="*/ 761884 w 1156922"/>
                <a:gd name="connsiteY10" fmla="*/ 739852 h 1745449"/>
                <a:gd name="connsiteX11" fmla="*/ 574852 w 1156922"/>
                <a:gd name="connsiteY11" fmla="*/ 580980 h 1745449"/>
                <a:gd name="connsiteX12" fmla="*/ 520248 w 1156922"/>
                <a:gd name="connsiteY12" fmla="*/ 0 h 1745449"/>
                <a:gd name="connsiteX13" fmla="*/ 689956 w 1156922"/>
                <a:gd name="connsiteY13" fmla="*/ 147127 h 1745449"/>
                <a:gd name="connsiteX14" fmla="*/ 548455 w 1156922"/>
                <a:gd name="connsiteY14" fmla="*/ 352718 h 1745449"/>
                <a:gd name="connsiteX15" fmla="*/ 688144 w 1156922"/>
                <a:gd name="connsiteY15" fmla="*/ 149764 h 1745449"/>
                <a:gd name="connsiteX16" fmla="*/ 906946 w 1156922"/>
                <a:gd name="connsiteY16" fmla="*/ 317877 h 1745449"/>
                <a:gd name="connsiteX17" fmla="*/ 894599 w 1156922"/>
                <a:gd name="connsiteY17" fmla="*/ 376059 h 1745449"/>
                <a:gd name="connsiteX18" fmla="*/ 1043308 w 1156922"/>
                <a:gd name="connsiteY18" fmla="*/ 525101 h 1745449"/>
                <a:gd name="connsiteX19" fmla="*/ 1033782 w 1156922"/>
                <a:gd name="connsiteY19" fmla="*/ 572282 h 1745449"/>
                <a:gd name="connsiteX20" fmla="*/ 1156922 w 1156922"/>
                <a:gd name="connsiteY20" fmla="*/ 756650 h 1745449"/>
                <a:gd name="connsiteX21" fmla="*/ 931418 w 1156922"/>
                <a:gd name="connsiteY21" fmla="*/ 936938 h 1745449"/>
                <a:gd name="connsiteX22" fmla="*/ 1093103 w 1156922"/>
                <a:gd name="connsiteY22" fmla="*/ 911837 h 1745449"/>
                <a:gd name="connsiteX23" fmla="*/ 1139689 w 1156922"/>
                <a:gd name="connsiteY23" fmla="*/ 1069421 h 1745449"/>
                <a:gd name="connsiteX24" fmla="*/ 985039 w 1156922"/>
                <a:gd name="connsiteY24" fmla="*/ 1223143 h 1745449"/>
                <a:gd name="connsiteX25" fmla="*/ 776887 w 1156922"/>
                <a:gd name="connsiteY25" fmla="*/ 1140927 h 1745449"/>
                <a:gd name="connsiteX26" fmla="*/ 813087 w 1156922"/>
                <a:gd name="connsiteY26" fmla="*/ 1096095 h 1745449"/>
                <a:gd name="connsiteX27" fmla="*/ 792626 w 1156922"/>
                <a:gd name="connsiteY27" fmla="*/ 964175 h 1745449"/>
                <a:gd name="connsiteX28" fmla="*/ 793130 w 1156922"/>
                <a:gd name="connsiteY28" fmla="*/ 963884 h 1745449"/>
                <a:gd name="connsiteX29" fmla="*/ 805899 w 1156922"/>
                <a:gd name="connsiteY29" fmla="*/ 1097129 h 1745449"/>
                <a:gd name="connsiteX30" fmla="*/ 683639 w 1156922"/>
                <a:gd name="connsiteY30" fmla="*/ 1159301 h 1745449"/>
                <a:gd name="connsiteX31" fmla="*/ 569233 w 1156922"/>
                <a:gd name="connsiteY31" fmla="*/ 1093170 h 1745449"/>
                <a:gd name="connsiteX32" fmla="*/ 568513 w 1156922"/>
                <a:gd name="connsiteY32" fmla="*/ 1090754 h 1745449"/>
                <a:gd name="connsiteX33" fmla="*/ 679482 w 1156922"/>
                <a:gd name="connsiteY33" fmla="*/ 1162221 h 1745449"/>
                <a:gd name="connsiteX34" fmla="*/ 774185 w 1156922"/>
                <a:gd name="connsiteY34" fmla="*/ 1135031 h 1745449"/>
                <a:gd name="connsiteX35" fmla="*/ 972285 w 1156922"/>
                <a:gd name="connsiteY35" fmla="*/ 1224518 h 1745449"/>
                <a:gd name="connsiteX36" fmla="*/ 1030281 w 1156922"/>
                <a:gd name="connsiteY36" fmla="*/ 1340359 h 1745449"/>
                <a:gd name="connsiteX37" fmla="*/ 913405 w 1156922"/>
                <a:gd name="connsiteY37" fmla="*/ 1461368 h 1745449"/>
                <a:gd name="connsiteX38" fmla="*/ 753227 w 1156922"/>
                <a:gd name="connsiteY38" fmla="*/ 1371458 h 1745449"/>
                <a:gd name="connsiteX39" fmla="*/ 756737 w 1156922"/>
                <a:gd name="connsiteY39" fmla="*/ 1369309 h 1745449"/>
                <a:gd name="connsiteX40" fmla="*/ 911871 w 1156922"/>
                <a:gd name="connsiteY40" fmla="*/ 1465876 h 1745449"/>
                <a:gd name="connsiteX41" fmla="*/ 761269 w 1156922"/>
                <a:gd name="connsiteY41" fmla="*/ 1628054 h 1745449"/>
                <a:gd name="connsiteX42" fmla="*/ 558182 w 1156922"/>
                <a:gd name="connsiteY42" fmla="*/ 1552195 h 1745449"/>
                <a:gd name="connsiteX43" fmla="*/ 554944 w 1156922"/>
                <a:gd name="connsiteY43" fmla="*/ 1544331 h 1745449"/>
                <a:gd name="connsiteX44" fmla="*/ 678727 w 1156922"/>
                <a:gd name="connsiteY44" fmla="*/ 1632143 h 1745449"/>
                <a:gd name="connsiteX45" fmla="*/ 520249 w 1156922"/>
                <a:gd name="connsiteY45" fmla="*/ 1745209 h 1745449"/>
                <a:gd name="connsiteX46" fmla="*/ 352811 w 1156922"/>
                <a:gd name="connsiteY46" fmla="*/ 1592106 h 1745449"/>
                <a:gd name="connsiteX47" fmla="*/ 237021 w 1156922"/>
                <a:gd name="connsiteY47" fmla="*/ 1443452 h 1745449"/>
                <a:gd name="connsiteX48" fmla="*/ 89886 w 1156922"/>
                <a:gd name="connsiteY48" fmla="*/ 1375108 h 1745449"/>
                <a:gd name="connsiteX49" fmla="*/ 100537 w 1156922"/>
                <a:gd name="connsiteY49" fmla="*/ 1171427 h 1745449"/>
                <a:gd name="connsiteX50" fmla="*/ 291673 w 1156922"/>
                <a:gd name="connsiteY50" fmla="*/ 1125156 h 1745449"/>
                <a:gd name="connsiteX51" fmla="*/ 511418 w 1156922"/>
                <a:gd name="connsiteY51" fmla="*/ 1034051 h 1745449"/>
                <a:gd name="connsiteX52" fmla="*/ 509329 w 1156922"/>
                <a:gd name="connsiteY52" fmla="*/ 1041153 h 1745449"/>
                <a:gd name="connsiteX53" fmla="*/ 310893 w 1156922"/>
                <a:gd name="connsiteY53" fmla="*/ 1129981 h 1745449"/>
                <a:gd name="connsiteX54" fmla="*/ 199595 w 1156922"/>
                <a:gd name="connsiteY54" fmla="*/ 1014703 h 1745449"/>
                <a:gd name="connsiteX55" fmla="*/ 291719 w 1156922"/>
                <a:gd name="connsiteY55" fmla="*/ 1123484 h 1745449"/>
                <a:gd name="connsiteX56" fmla="*/ 66889 w 1156922"/>
                <a:gd name="connsiteY56" fmla="*/ 1138943 h 1745449"/>
                <a:gd name="connsiteX57" fmla="*/ 30645 w 1156922"/>
                <a:gd name="connsiteY57" fmla="*/ 911953 h 1745449"/>
                <a:gd name="connsiteX58" fmla="*/ 70504 w 1156922"/>
                <a:gd name="connsiteY58" fmla="*/ 882569 h 1745449"/>
                <a:gd name="connsiteX59" fmla="*/ 63242 w 1156922"/>
                <a:gd name="connsiteY59" fmla="*/ 875989 h 1745449"/>
                <a:gd name="connsiteX60" fmla="*/ 66610 w 1156922"/>
                <a:gd name="connsiteY60" fmla="*/ 872273 h 1745449"/>
                <a:gd name="connsiteX61" fmla="*/ 68771 w 1156922"/>
                <a:gd name="connsiteY61" fmla="*/ 666836 h 1745449"/>
                <a:gd name="connsiteX62" fmla="*/ 107513 w 1156922"/>
                <a:gd name="connsiteY62" fmla="*/ 638275 h 1745449"/>
                <a:gd name="connsiteX63" fmla="*/ 130050 w 1156922"/>
                <a:gd name="connsiteY63" fmla="*/ 394472 h 1745449"/>
                <a:gd name="connsiteX64" fmla="*/ 313262 w 1156922"/>
                <a:gd name="connsiteY64" fmla="*/ 359290 h 1745449"/>
                <a:gd name="connsiteX65" fmla="*/ 127611 w 1156922"/>
                <a:gd name="connsiteY65" fmla="*/ 399723 h 1745449"/>
                <a:gd name="connsiteX66" fmla="*/ 93247 w 1156922"/>
                <a:gd name="connsiteY66" fmla="*/ 291518 h 1745449"/>
                <a:gd name="connsiteX67" fmla="*/ 312758 w 1156922"/>
                <a:gd name="connsiteY67" fmla="*/ 72008 h 1745449"/>
                <a:gd name="connsiteX68" fmla="*/ 381090 w 1156922"/>
                <a:gd name="connsiteY68" fmla="*/ 83948 h 1745449"/>
                <a:gd name="connsiteX69" fmla="*/ 520248 w 1156922"/>
                <a:gd name="connsiteY69" fmla="*/ 0 h 1745449"/>
                <a:gd name="connsiteX0" fmla="*/ 529252 w 1156922"/>
                <a:gd name="connsiteY0" fmla="*/ 727914 h 1745449"/>
                <a:gd name="connsiteX1" fmla="*/ 337471 w 1156922"/>
                <a:gd name="connsiteY1" fmla="*/ 661713 h 1745449"/>
                <a:gd name="connsiteX2" fmla="*/ 272338 w 1156922"/>
                <a:gd name="connsiteY2" fmla="*/ 693895 h 1745449"/>
                <a:gd name="connsiteX3" fmla="*/ 529780 w 1156922"/>
                <a:gd name="connsiteY3" fmla="*/ 726582 h 1745449"/>
                <a:gd name="connsiteX4" fmla="*/ 583011 w 1156922"/>
                <a:gd name="connsiteY4" fmla="*/ 916786 h 1745449"/>
                <a:gd name="connsiteX5" fmla="*/ 579674 w 1156922"/>
                <a:gd name="connsiteY5" fmla="*/ 915886 h 1745449"/>
                <a:gd name="connsiteX6" fmla="*/ 529252 w 1156922"/>
                <a:gd name="connsiteY6" fmla="*/ 727914 h 1745449"/>
                <a:gd name="connsiteX7" fmla="*/ 574852 w 1156922"/>
                <a:gd name="connsiteY7" fmla="*/ 580980 h 1745449"/>
                <a:gd name="connsiteX8" fmla="*/ 433169 w 1156922"/>
                <a:gd name="connsiteY8" fmla="*/ 649695 h 1745449"/>
                <a:gd name="connsiteX9" fmla="*/ 428375 w 1156922"/>
                <a:gd name="connsiteY9" fmla="*/ 651124 h 1745449"/>
                <a:gd name="connsiteX10" fmla="*/ 761884 w 1156922"/>
                <a:gd name="connsiteY10" fmla="*/ 739852 h 1745449"/>
                <a:gd name="connsiteX11" fmla="*/ 574852 w 1156922"/>
                <a:gd name="connsiteY11" fmla="*/ 580980 h 1745449"/>
                <a:gd name="connsiteX12" fmla="*/ 520248 w 1156922"/>
                <a:gd name="connsiteY12" fmla="*/ 0 h 1745449"/>
                <a:gd name="connsiteX13" fmla="*/ 689956 w 1156922"/>
                <a:gd name="connsiteY13" fmla="*/ 147127 h 1745449"/>
                <a:gd name="connsiteX14" fmla="*/ 548455 w 1156922"/>
                <a:gd name="connsiteY14" fmla="*/ 352718 h 1745449"/>
                <a:gd name="connsiteX15" fmla="*/ 688144 w 1156922"/>
                <a:gd name="connsiteY15" fmla="*/ 149764 h 1745449"/>
                <a:gd name="connsiteX16" fmla="*/ 906946 w 1156922"/>
                <a:gd name="connsiteY16" fmla="*/ 317877 h 1745449"/>
                <a:gd name="connsiteX17" fmla="*/ 894599 w 1156922"/>
                <a:gd name="connsiteY17" fmla="*/ 376059 h 1745449"/>
                <a:gd name="connsiteX18" fmla="*/ 1043308 w 1156922"/>
                <a:gd name="connsiteY18" fmla="*/ 525101 h 1745449"/>
                <a:gd name="connsiteX19" fmla="*/ 1033782 w 1156922"/>
                <a:gd name="connsiteY19" fmla="*/ 572282 h 1745449"/>
                <a:gd name="connsiteX20" fmla="*/ 1156922 w 1156922"/>
                <a:gd name="connsiteY20" fmla="*/ 756650 h 1745449"/>
                <a:gd name="connsiteX21" fmla="*/ 931418 w 1156922"/>
                <a:gd name="connsiteY21" fmla="*/ 936938 h 1745449"/>
                <a:gd name="connsiteX22" fmla="*/ 1093103 w 1156922"/>
                <a:gd name="connsiteY22" fmla="*/ 911837 h 1745449"/>
                <a:gd name="connsiteX23" fmla="*/ 1139689 w 1156922"/>
                <a:gd name="connsiteY23" fmla="*/ 1069421 h 1745449"/>
                <a:gd name="connsiteX24" fmla="*/ 985039 w 1156922"/>
                <a:gd name="connsiteY24" fmla="*/ 1223143 h 1745449"/>
                <a:gd name="connsiteX25" fmla="*/ 776887 w 1156922"/>
                <a:gd name="connsiteY25" fmla="*/ 1140927 h 1745449"/>
                <a:gd name="connsiteX26" fmla="*/ 813087 w 1156922"/>
                <a:gd name="connsiteY26" fmla="*/ 1096095 h 1745449"/>
                <a:gd name="connsiteX27" fmla="*/ 792626 w 1156922"/>
                <a:gd name="connsiteY27" fmla="*/ 964175 h 1745449"/>
                <a:gd name="connsiteX28" fmla="*/ 793130 w 1156922"/>
                <a:gd name="connsiteY28" fmla="*/ 963884 h 1745449"/>
                <a:gd name="connsiteX29" fmla="*/ 805899 w 1156922"/>
                <a:gd name="connsiteY29" fmla="*/ 1097129 h 1745449"/>
                <a:gd name="connsiteX30" fmla="*/ 683639 w 1156922"/>
                <a:gd name="connsiteY30" fmla="*/ 1159301 h 1745449"/>
                <a:gd name="connsiteX31" fmla="*/ 569233 w 1156922"/>
                <a:gd name="connsiteY31" fmla="*/ 1093170 h 1745449"/>
                <a:gd name="connsiteX32" fmla="*/ 568513 w 1156922"/>
                <a:gd name="connsiteY32" fmla="*/ 1090754 h 1745449"/>
                <a:gd name="connsiteX33" fmla="*/ 679482 w 1156922"/>
                <a:gd name="connsiteY33" fmla="*/ 1162221 h 1745449"/>
                <a:gd name="connsiteX34" fmla="*/ 774185 w 1156922"/>
                <a:gd name="connsiteY34" fmla="*/ 1135031 h 1745449"/>
                <a:gd name="connsiteX35" fmla="*/ 972285 w 1156922"/>
                <a:gd name="connsiteY35" fmla="*/ 1224518 h 1745449"/>
                <a:gd name="connsiteX36" fmla="*/ 1030281 w 1156922"/>
                <a:gd name="connsiteY36" fmla="*/ 1340359 h 1745449"/>
                <a:gd name="connsiteX37" fmla="*/ 913405 w 1156922"/>
                <a:gd name="connsiteY37" fmla="*/ 1461368 h 1745449"/>
                <a:gd name="connsiteX38" fmla="*/ 753227 w 1156922"/>
                <a:gd name="connsiteY38" fmla="*/ 1371458 h 1745449"/>
                <a:gd name="connsiteX39" fmla="*/ 756737 w 1156922"/>
                <a:gd name="connsiteY39" fmla="*/ 1369309 h 1745449"/>
                <a:gd name="connsiteX40" fmla="*/ 911871 w 1156922"/>
                <a:gd name="connsiteY40" fmla="*/ 1465876 h 1745449"/>
                <a:gd name="connsiteX41" fmla="*/ 761269 w 1156922"/>
                <a:gd name="connsiteY41" fmla="*/ 1628054 h 1745449"/>
                <a:gd name="connsiteX42" fmla="*/ 558182 w 1156922"/>
                <a:gd name="connsiteY42" fmla="*/ 1552195 h 1745449"/>
                <a:gd name="connsiteX43" fmla="*/ 554944 w 1156922"/>
                <a:gd name="connsiteY43" fmla="*/ 1544331 h 1745449"/>
                <a:gd name="connsiteX44" fmla="*/ 678727 w 1156922"/>
                <a:gd name="connsiteY44" fmla="*/ 1632143 h 1745449"/>
                <a:gd name="connsiteX45" fmla="*/ 520249 w 1156922"/>
                <a:gd name="connsiteY45" fmla="*/ 1745209 h 1745449"/>
                <a:gd name="connsiteX46" fmla="*/ 352811 w 1156922"/>
                <a:gd name="connsiteY46" fmla="*/ 1592106 h 1745449"/>
                <a:gd name="connsiteX47" fmla="*/ 237021 w 1156922"/>
                <a:gd name="connsiteY47" fmla="*/ 1443452 h 1745449"/>
                <a:gd name="connsiteX48" fmla="*/ 89886 w 1156922"/>
                <a:gd name="connsiteY48" fmla="*/ 1375108 h 1745449"/>
                <a:gd name="connsiteX49" fmla="*/ 100537 w 1156922"/>
                <a:gd name="connsiteY49" fmla="*/ 1171427 h 1745449"/>
                <a:gd name="connsiteX50" fmla="*/ 291673 w 1156922"/>
                <a:gd name="connsiteY50" fmla="*/ 1125156 h 1745449"/>
                <a:gd name="connsiteX51" fmla="*/ 511418 w 1156922"/>
                <a:gd name="connsiteY51" fmla="*/ 1034051 h 1745449"/>
                <a:gd name="connsiteX52" fmla="*/ 509329 w 1156922"/>
                <a:gd name="connsiteY52" fmla="*/ 1041153 h 1745449"/>
                <a:gd name="connsiteX53" fmla="*/ 310893 w 1156922"/>
                <a:gd name="connsiteY53" fmla="*/ 1129981 h 1745449"/>
                <a:gd name="connsiteX54" fmla="*/ 199595 w 1156922"/>
                <a:gd name="connsiteY54" fmla="*/ 1014703 h 1745449"/>
                <a:gd name="connsiteX55" fmla="*/ 291719 w 1156922"/>
                <a:gd name="connsiteY55" fmla="*/ 1123484 h 1745449"/>
                <a:gd name="connsiteX56" fmla="*/ 66889 w 1156922"/>
                <a:gd name="connsiteY56" fmla="*/ 1138943 h 1745449"/>
                <a:gd name="connsiteX57" fmla="*/ 30645 w 1156922"/>
                <a:gd name="connsiteY57" fmla="*/ 911953 h 1745449"/>
                <a:gd name="connsiteX58" fmla="*/ 70504 w 1156922"/>
                <a:gd name="connsiteY58" fmla="*/ 882569 h 1745449"/>
                <a:gd name="connsiteX59" fmla="*/ 63242 w 1156922"/>
                <a:gd name="connsiteY59" fmla="*/ 875989 h 1745449"/>
                <a:gd name="connsiteX60" fmla="*/ 66610 w 1156922"/>
                <a:gd name="connsiteY60" fmla="*/ 872273 h 1745449"/>
                <a:gd name="connsiteX61" fmla="*/ 68771 w 1156922"/>
                <a:gd name="connsiteY61" fmla="*/ 666836 h 1745449"/>
                <a:gd name="connsiteX62" fmla="*/ 107513 w 1156922"/>
                <a:gd name="connsiteY62" fmla="*/ 638275 h 1745449"/>
                <a:gd name="connsiteX63" fmla="*/ 130050 w 1156922"/>
                <a:gd name="connsiteY63" fmla="*/ 394472 h 1745449"/>
                <a:gd name="connsiteX64" fmla="*/ 313262 w 1156922"/>
                <a:gd name="connsiteY64" fmla="*/ 359290 h 1745449"/>
                <a:gd name="connsiteX65" fmla="*/ 127611 w 1156922"/>
                <a:gd name="connsiteY65" fmla="*/ 399723 h 1745449"/>
                <a:gd name="connsiteX66" fmla="*/ 93247 w 1156922"/>
                <a:gd name="connsiteY66" fmla="*/ 291518 h 1745449"/>
                <a:gd name="connsiteX67" fmla="*/ 312758 w 1156922"/>
                <a:gd name="connsiteY67" fmla="*/ 72008 h 1745449"/>
                <a:gd name="connsiteX68" fmla="*/ 381090 w 1156922"/>
                <a:gd name="connsiteY68" fmla="*/ 83948 h 1745449"/>
                <a:gd name="connsiteX69" fmla="*/ 520248 w 1156922"/>
                <a:gd name="connsiteY69" fmla="*/ 0 h 1745449"/>
                <a:gd name="connsiteX0" fmla="*/ 529252 w 1156922"/>
                <a:gd name="connsiteY0" fmla="*/ 727914 h 1745449"/>
                <a:gd name="connsiteX1" fmla="*/ 337471 w 1156922"/>
                <a:gd name="connsiteY1" fmla="*/ 661713 h 1745449"/>
                <a:gd name="connsiteX2" fmla="*/ 272338 w 1156922"/>
                <a:gd name="connsiteY2" fmla="*/ 693895 h 1745449"/>
                <a:gd name="connsiteX3" fmla="*/ 529780 w 1156922"/>
                <a:gd name="connsiteY3" fmla="*/ 726582 h 1745449"/>
                <a:gd name="connsiteX4" fmla="*/ 583011 w 1156922"/>
                <a:gd name="connsiteY4" fmla="*/ 916786 h 1745449"/>
                <a:gd name="connsiteX5" fmla="*/ 579674 w 1156922"/>
                <a:gd name="connsiteY5" fmla="*/ 915886 h 1745449"/>
                <a:gd name="connsiteX6" fmla="*/ 529252 w 1156922"/>
                <a:gd name="connsiteY6" fmla="*/ 727914 h 1745449"/>
                <a:gd name="connsiteX7" fmla="*/ 574852 w 1156922"/>
                <a:gd name="connsiteY7" fmla="*/ 580980 h 1745449"/>
                <a:gd name="connsiteX8" fmla="*/ 433169 w 1156922"/>
                <a:gd name="connsiteY8" fmla="*/ 649695 h 1745449"/>
                <a:gd name="connsiteX9" fmla="*/ 428375 w 1156922"/>
                <a:gd name="connsiteY9" fmla="*/ 651124 h 1745449"/>
                <a:gd name="connsiteX10" fmla="*/ 761884 w 1156922"/>
                <a:gd name="connsiteY10" fmla="*/ 739852 h 1745449"/>
                <a:gd name="connsiteX11" fmla="*/ 574852 w 1156922"/>
                <a:gd name="connsiteY11" fmla="*/ 580980 h 1745449"/>
                <a:gd name="connsiteX12" fmla="*/ 520248 w 1156922"/>
                <a:gd name="connsiteY12" fmla="*/ 0 h 1745449"/>
                <a:gd name="connsiteX13" fmla="*/ 689956 w 1156922"/>
                <a:gd name="connsiteY13" fmla="*/ 147127 h 1745449"/>
                <a:gd name="connsiteX14" fmla="*/ 548455 w 1156922"/>
                <a:gd name="connsiteY14" fmla="*/ 352718 h 1745449"/>
                <a:gd name="connsiteX15" fmla="*/ 688144 w 1156922"/>
                <a:gd name="connsiteY15" fmla="*/ 149764 h 1745449"/>
                <a:gd name="connsiteX16" fmla="*/ 906946 w 1156922"/>
                <a:gd name="connsiteY16" fmla="*/ 317877 h 1745449"/>
                <a:gd name="connsiteX17" fmla="*/ 894599 w 1156922"/>
                <a:gd name="connsiteY17" fmla="*/ 376059 h 1745449"/>
                <a:gd name="connsiteX18" fmla="*/ 1043308 w 1156922"/>
                <a:gd name="connsiteY18" fmla="*/ 525101 h 1745449"/>
                <a:gd name="connsiteX19" fmla="*/ 1033782 w 1156922"/>
                <a:gd name="connsiteY19" fmla="*/ 572282 h 1745449"/>
                <a:gd name="connsiteX20" fmla="*/ 1156922 w 1156922"/>
                <a:gd name="connsiteY20" fmla="*/ 756650 h 1745449"/>
                <a:gd name="connsiteX21" fmla="*/ 931418 w 1156922"/>
                <a:gd name="connsiteY21" fmla="*/ 936938 h 1745449"/>
                <a:gd name="connsiteX22" fmla="*/ 1093103 w 1156922"/>
                <a:gd name="connsiteY22" fmla="*/ 911837 h 1745449"/>
                <a:gd name="connsiteX23" fmla="*/ 1139689 w 1156922"/>
                <a:gd name="connsiteY23" fmla="*/ 1069421 h 1745449"/>
                <a:gd name="connsiteX24" fmla="*/ 985039 w 1156922"/>
                <a:gd name="connsiteY24" fmla="*/ 1223143 h 1745449"/>
                <a:gd name="connsiteX25" fmla="*/ 776887 w 1156922"/>
                <a:gd name="connsiteY25" fmla="*/ 1140927 h 1745449"/>
                <a:gd name="connsiteX26" fmla="*/ 813087 w 1156922"/>
                <a:gd name="connsiteY26" fmla="*/ 1096095 h 1745449"/>
                <a:gd name="connsiteX27" fmla="*/ 792626 w 1156922"/>
                <a:gd name="connsiteY27" fmla="*/ 964175 h 1745449"/>
                <a:gd name="connsiteX28" fmla="*/ 793130 w 1156922"/>
                <a:gd name="connsiteY28" fmla="*/ 963884 h 1745449"/>
                <a:gd name="connsiteX29" fmla="*/ 805899 w 1156922"/>
                <a:gd name="connsiteY29" fmla="*/ 1097129 h 1745449"/>
                <a:gd name="connsiteX30" fmla="*/ 683639 w 1156922"/>
                <a:gd name="connsiteY30" fmla="*/ 1159301 h 1745449"/>
                <a:gd name="connsiteX31" fmla="*/ 569233 w 1156922"/>
                <a:gd name="connsiteY31" fmla="*/ 1093170 h 1745449"/>
                <a:gd name="connsiteX32" fmla="*/ 568513 w 1156922"/>
                <a:gd name="connsiteY32" fmla="*/ 1090754 h 1745449"/>
                <a:gd name="connsiteX33" fmla="*/ 679482 w 1156922"/>
                <a:gd name="connsiteY33" fmla="*/ 1162221 h 1745449"/>
                <a:gd name="connsiteX34" fmla="*/ 774185 w 1156922"/>
                <a:gd name="connsiteY34" fmla="*/ 1135031 h 1745449"/>
                <a:gd name="connsiteX35" fmla="*/ 972285 w 1156922"/>
                <a:gd name="connsiteY35" fmla="*/ 1224518 h 1745449"/>
                <a:gd name="connsiteX36" fmla="*/ 1030281 w 1156922"/>
                <a:gd name="connsiteY36" fmla="*/ 1340359 h 1745449"/>
                <a:gd name="connsiteX37" fmla="*/ 913405 w 1156922"/>
                <a:gd name="connsiteY37" fmla="*/ 1461368 h 1745449"/>
                <a:gd name="connsiteX38" fmla="*/ 753227 w 1156922"/>
                <a:gd name="connsiteY38" fmla="*/ 1371458 h 1745449"/>
                <a:gd name="connsiteX39" fmla="*/ 756737 w 1156922"/>
                <a:gd name="connsiteY39" fmla="*/ 1369309 h 1745449"/>
                <a:gd name="connsiteX40" fmla="*/ 911871 w 1156922"/>
                <a:gd name="connsiteY40" fmla="*/ 1465876 h 1745449"/>
                <a:gd name="connsiteX41" fmla="*/ 761269 w 1156922"/>
                <a:gd name="connsiteY41" fmla="*/ 1628054 h 1745449"/>
                <a:gd name="connsiteX42" fmla="*/ 558182 w 1156922"/>
                <a:gd name="connsiteY42" fmla="*/ 1552195 h 1745449"/>
                <a:gd name="connsiteX43" fmla="*/ 554944 w 1156922"/>
                <a:gd name="connsiteY43" fmla="*/ 1544331 h 1745449"/>
                <a:gd name="connsiteX44" fmla="*/ 678727 w 1156922"/>
                <a:gd name="connsiteY44" fmla="*/ 1632143 h 1745449"/>
                <a:gd name="connsiteX45" fmla="*/ 520249 w 1156922"/>
                <a:gd name="connsiteY45" fmla="*/ 1745209 h 1745449"/>
                <a:gd name="connsiteX46" fmla="*/ 352811 w 1156922"/>
                <a:gd name="connsiteY46" fmla="*/ 1592106 h 1745449"/>
                <a:gd name="connsiteX47" fmla="*/ 237021 w 1156922"/>
                <a:gd name="connsiteY47" fmla="*/ 1443452 h 1745449"/>
                <a:gd name="connsiteX48" fmla="*/ 89886 w 1156922"/>
                <a:gd name="connsiteY48" fmla="*/ 1375108 h 1745449"/>
                <a:gd name="connsiteX49" fmla="*/ 100537 w 1156922"/>
                <a:gd name="connsiteY49" fmla="*/ 1171427 h 1745449"/>
                <a:gd name="connsiteX50" fmla="*/ 291673 w 1156922"/>
                <a:gd name="connsiteY50" fmla="*/ 1125156 h 1745449"/>
                <a:gd name="connsiteX51" fmla="*/ 511418 w 1156922"/>
                <a:gd name="connsiteY51" fmla="*/ 1034051 h 1745449"/>
                <a:gd name="connsiteX52" fmla="*/ 509329 w 1156922"/>
                <a:gd name="connsiteY52" fmla="*/ 1041153 h 1745449"/>
                <a:gd name="connsiteX53" fmla="*/ 310893 w 1156922"/>
                <a:gd name="connsiteY53" fmla="*/ 1129981 h 1745449"/>
                <a:gd name="connsiteX54" fmla="*/ 199595 w 1156922"/>
                <a:gd name="connsiteY54" fmla="*/ 1014703 h 1745449"/>
                <a:gd name="connsiteX55" fmla="*/ 291719 w 1156922"/>
                <a:gd name="connsiteY55" fmla="*/ 1123484 h 1745449"/>
                <a:gd name="connsiteX56" fmla="*/ 66889 w 1156922"/>
                <a:gd name="connsiteY56" fmla="*/ 1138943 h 1745449"/>
                <a:gd name="connsiteX57" fmla="*/ 30645 w 1156922"/>
                <a:gd name="connsiteY57" fmla="*/ 911953 h 1745449"/>
                <a:gd name="connsiteX58" fmla="*/ 70504 w 1156922"/>
                <a:gd name="connsiteY58" fmla="*/ 882569 h 1745449"/>
                <a:gd name="connsiteX59" fmla="*/ 63242 w 1156922"/>
                <a:gd name="connsiteY59" fmla="*/ 875989 h 1745449"/>
                <a:gd name="connsiteX60" fmla="*/ 66610 w 1156922"/>
                <a:gd name="connsiteY60" fmla="*/ 872273 h 1745449"/>
                <a:gd name="connsiteX61" fmla="*/ 68771 w 1156922"/>
                <a:gd name="connsiteY61" fmla="*/ 666836 h 1745449"/>
                <a:gd name="connsiteX62" fmla="*/ 107513 w 1156922"/>
                <a:gd name="connsiteY62" fmla="*/ 638275 h 1745449"/>
                <a:gd name="connsiteX63" fmla="*/ 130050 w 1156922"/>
                <a:gd name="connsiteY63" fmla="*/ 394472 h 1745449"/>
                <a:gd name="connsiteX64" fmla="*/ 313262 w 1156922"/>
                <a:gd name="connsiteY64" fmla="*/ 359290 h 1745449"/>
                <a:gd name="connsiteX65" fmla="*/ 127611 w 1156922"/>
                <a:gd name="connsiteY65" fmla="*/ 399723 h 1745449"/>
                <a:gd name="connsiteX66" fmla="*/ 93247 w 1156922"/>
                <a:gd name="connsiteY66" fmla="*/ 291518 h 1745449"/>
                <a:gd name="connsiteX67" fmla="*/ 312758 w 1156922"/>
                <a:gd name="connsiteY67" fmla="*/ 72008 h 1745449"/>
                <a:gd name="connsiteX68" fmla="*/ 381090 w 1156922"/>
                <a:gd name="connsiteY68" fmla="*/ 83948 h 1745449"/>
                <a:gd name="connsiteX69" fmla="*/ 520248 w 1156922"/>
                <a:gd name="connsiteY69" fmla="*/ 0 h 1745449"/>
                <a:gd name="connsiteX0" fmla="*/ 529252 w 1156922"/>
                <a:gd name="connsiteY0" fmla="*/ 727914 h 1745449"/>
                <a:gd name="connsiteX1" fmla="*/ 337471 w 1156922"/>
                <a:gd name="connsiteY1" fmla="*/ 661713 h 1745449"/>
                <a:gd name="connsiteX2" fmla="*/ 305566 w 1156922"/>
                <a:gd name="connsiteY2" fmla="*/ 729773 h 1745449"/>
                <a:gd name="connsiteX3" fmla="*/ 529780 w 1156922"/>
                <a:gd name="connsiteY3" fmla="*/ 726582 h 1745449"/>
                <a:gd name="connsiteX4" fmla="*/ 583011 w 1156922"/>
                <a:gd name="connsiteY4" fmla="*/ 916786 h 1745449"/>
                <a:gd name="connsiteX5" fmla="*/ 579674 w 1156922"/>
                <a:gd name="connsiteY5" fmla="*/ 915886 h 1745449"/>
                <a:gd name="connsiteX6" fmla="*/ 529252 w 1156922"/>
                <a:gd name="connsiteY6" fmla="*/ 727914 h 1745449"/>
                <a:gd name="connsiteX7" fmla="*/ 574852 w 1156922"/>
                <a:gd name="connsiteY7" fmla="*/ 580980 h 1745449"/>
                <a:gd name="connsiteX8" fmla="*/ 433169 w 1156922"/>
                <a:gd name="connsiteY8" fmla="*/ 649695 h 1745449"/>
                <a:gd name="connsiteX9" fmla="*/ 428375 w 1156922"/>
                <a:gd name="connsiteY9" fmla="*/ 651124 h 1745449"/>
                <a:gd name="connsiteX10" fmla="*/ 761884 w 1156922"/>
                <a:gd name="connsiteY10" fmla="*/ 739852 h 1745449"/>
                <a:gd name="connsiteX11" fmla="*/ 574852 w 1156922"/>
                <a:gd name="connsiteY11" fmla="*/ 580980 h 1745449"/>
                <a:gd name="connsiteX12" fmla="*/ 520248 w 1156922"/>
                <a:gd name="connsiteY12" fmla="*/ 0 h 1745449"/>
                <a:gd name="connsiteX13" fmla="*/ 689956 w 1156922"/>
                <a:gd name="connsiteY13" fmla="*/ 147127 h 1745449"/>
                <a:gd name="connsiteX14" fmla="*/ 548455 w 1156922"/>
                <a:gd name="connsiteY14" fmla="*/ 352718 h 1745449"/>
                <a:gd name="connsiteX15" fmla="*/ 688144 w 1156922"/>
                <a:gd name="connsiteY15" fmla="*/ 149764 h 1745449"/>
                <a:gd name="connsiteX16" fmla="*/ 906946 w 1156922"/>
                <a:gd name="connsiteY16" fmla="*/ 317877 h 1745449"/>
                <a:gd name="connsiteX17" fmla="*/ 894599 w 1156922"/>
                <a:gd name="connsiteY17" fmla="*/ 376059 h 1745449"/>
                <a:gd name="connsiteX18" fmla="*/ 1043308 w 1156922"/>
                <a:gd name="connsiteY18" fmla="*/ 525101 h 1745449"/>
                <a:gd name="connsiteX19" fmla="*/ 1033782 w 1156922"/>
                <a:gd name="connsiteY19" fmla="*/ 572282 h 1745449"/>
                <a:gd name="connsiteX20" fmla="*/ 1156922 w 1156922"/>
                <a:gd name="connsiteY20" fmla="*/ 756650 h 1745449"/>
                <a:gd name="connsiteX21" fmla="*/ 931418 w 1156922"/>
                <a:gd name="connsiteY21" fmla="*/ 936938 h 1745449"/>
                <a:gd name="connsiteX22" fmla="*/ 1093103 w 1156922"/>
                <a:gd name="connsiteY22" fmla="*/ 911837 h 1745449"/>
                <a:gd name="connsiteX23" fmla="*/ 1139689 w 1156922"/>
                <a:gd name="connsiteY23" fmla="*/ 1069421 h 1745449"/>
                <a:gd name="connsiteX24" fmla="*/ 985039 w 1156922"/>
                <a:gd name="connsiteY24" fmla="*/ 1223143 h 1745449"/>
                <a:gd name="connsiteX25" fmla="*/ 776887 w 1156922"/>
                <a:gd name="connsiteY25" fmla="*/ 1140927 h 1745449"/>
                <a:gd name="connsiteX26" fmla="*/ 813087 w 1156922"/>
                <a:gd name="connsiteY26" fmla="*/ 1096095 h 1745449"/>
                <a:gd name="connsiteX27" fmla="*/ 792626 w 1156922"/>
                <a:gd name="connsiteY27" fmla="*/ 964175 h 1745449"/>
                <a:gd name="connsiteX28" fmla="*/ 793130 w 1156922"/>
                <a:gd name="connsiteY28" fmla="*/ 963884 h 1745449"/>
                <a:gd name="connsiteX29" fmla="*/ 805899 w 1156922"/>
                <a:gd name="connsiteY29" fmla="*/ 1097129 h 1745449"/>
                <a:gd name="connsiteX30" fmla="*/ 683639 w 1156922"/>
                <a:gd name="connsiteY30" fmla="*/ 1159301 h 1745449"/>
                <a:gd name="connsiteX31" fmla="*/ 569233 w 1156922"/>
                <a:gd name="connsiteY31" fmla="*/ 1093170 h 1745449"/>
                <a:gd name="connsiteX32" fmla="*/ 568513 w 1156922"/>
                <a:gd name="connsiteY32" fmla="*/ 1090754 h 1745449"/>
                <a:gd name="connsiteX33" fmla="*/ 679482 w 1156922"/>
                <a:gd name="connsiteY33" fmla="*/ 1162221 h 1745449"/>
                <a:gd name="connsiteX34" fmla="*/ 774185 w 1156922"/>
                <a:gd name="connsiteY34" fmla="*/ 1135031 h 1745449"/>
                <a:gd name="connsiteX35" fmla="*/ 972285 w 1156922"/>
                <a:gd name="connsiteY35" fmla="*/ 1224518 h 1745449"/>
                <a:gd name="connsiteX36" fmla="*/ 1030281 w 1156922"/>
                <a:gd name="connsiteY36" fmla="*/ 1340359 h 1745449"/>
                <a:gd name="connsiteX37" fmla="*/ 913405 w 1156922"/>
                <a:gd name="connsiteY37" fmla="*/ 1461368 h 1745449"/>
                <a:gd name="connsiteX38" fmla="*/ 753227 w 1156922"/>
                <a:gd name="connsiteY38" fmla="*/ 1371458 h 1745449"/>
                <a:gd name="connsiteX39" fmla="*/ 756737 w 1156922"/>
                <a:gd name="connsiteY39" fmla="*/ 1369309 h 1745449"/>
                <a:gd name="connsiteX40" fmla="*/ 911871 w 1156922"/>
                <a:gd name="connsiteY40" fmla="*/ 1465876 h 1745449"/>
                <a:gd name="connsiteX41" fmla="*/ 761269 w 1156922"/>
                <a:gd name="connsiteY41" fmla="*/ 1628054 h 1745449"/>
                <a:gd name="connsiteX42" fmla="*/ 558182 w 1156922"/>
                <a:gd name="connsiteY42" fmla="*/ 1552195 h 1745449"/>
                <a:gd name="connsiteX43" fmla="*/ 554944 w 1156922"/>
                <a:gd name="connsiteY43" fmla="*/ 1544331 h 1745449"/>
                <a:gd name="connsiteX44" fmla="*/ 678727 w 1156922"/>
                <a:gd name="connsiteY44" fmla="*/ 1632143 h 1745449"/>
                <a:gd name="connsiteX45" fmla="*/ 520249 w 1156922"/>
                <a:gd name="connsiteY45" fmla="*/ 1745209 h 1745449"/>
                <a:gd name="connsiteX46" fmla="*/ 352811 w 1156922"/>
                <a:gd name="connsiteY46" fmla="*/ 1592106 h 1745449"/>
                <a:gd name="connsiteX47" fmla="*/ 237021 w 1156922"/>
                <a:gd name="connsiteY47" fmla="*/ 1443452 h 1745449"/>
                <a:gd name="connsiteX48" fmla="*/ 89886 w 1156922"/>
                <a:gd name="connsiteY48" fmla="*/ 1375108 h 1745449"/>
                <a:gd name="connsiteX49" fmla="*/ 100537 w 1156922"/>
                <a:gd name="connsiteY49" fmla="*/ 1171427 h 1745449"/>
                <a:gd name="connsiteX50" fmla="*/ 291673 w 1156922"/>
                <a:gd name="connsiteY50" fmla="*/ 1125156 h 1745449"/>
                <a:gd name="connsiteX51" fmla="*/ 511418 w 1156922"/>
                <a:gd name="connsiteY51" fmla="*/ 1034051 h 1745449"/>
                <a:gd name="connsiteX52" fmla="*/ 509329 w 1156922"/>
                <a:gd name="connsiteY52" fmla="*/ 1041153 h 1745449"/>
                <a:gd name="connsiteX53" fmla="*/ 310893 w 1156922"/>
                <a:gd name="connsiteY53" fmla="*/ 1129981 h 1745449"/>
                <a:gd name="connsiteX54" fmla="*/ 199595 w 1156922"/>
                <a:gd name="connsiteY54" fmla="*/ 1014703 h 1745449"/>
                <a:gd name="connsiteX55" fmla="*/ 291719 w 1156922"/>
                <a:gd name="connsiteY55" fmla="*/ 1123484 h 1745449"/>
                <a:gd name="connsiteX56" fmla="*/ 66889 w 1156922"/>
                <a:gd name="connsiteY56" fmla="*/ 1138943 h 1745449"/>
                <a:gd name="connsiteX57" fmla="*/ 30645 w 1156922"/>
                <a:gd name="connsiteY57" fmla="*/ 911953 h 1745449"/>
                <a:gd name="connsiteX58" fmla="*/ 70504 w 1156922"/>
                <a:gd name="connsiteY58" fmla="*/ 882569 h 1745449"/>
                <a:gd name="connsiteX59" fmla="*/ 63242 w 1156922"/>
                <a:gd name="connsiteY59" fmla="*/ 875989 h 1745449"/>
                <a:gd name="connsiteX60" fmla="*/ 66610 w 1156922"/>
                <a:gd name="connsiteY60" fmla="*/ 872273 h 1745449"/>
                <a:gd name="connsiteX61" fmla="*/ 68771 w 1156922"/>
                <a:gd name="connsiteY61" fmla="*/ 666836 h 1745449"/>
                <a:gd name="connsiteX62" fmla="*/ 107513 w 1156922"/>
                <a:gd name="connsiteY62" fmla="*/ 638275 h 1745449"/>
                <a:gd name="connsiteX63" fmla="*/ 130050 w 1156922"/>
                <a:gd name="connsiteY63" fmla="*/ 394472 h 1745449"/>
                <a:gd name="connsiteX64" fmla="*/ 313262 w 1156922"/>
                <a:gd name="connsiteY64" fmla="*/ 359290 h 1745449"/>
                <a:gd name="connsiteX65" fmla="*/ 127611 w 1156922"/>
                <a:gd name="connsiteY65" fmla="*/ 399723 h 1745449"/>
                <a:gd name="connsiteX66" fmla="*/ 93247 w 1156922"/>
                <a:gd name="connsiteY66" fmla="*/ 291518 h 1745449"/>
                <a:gd name="connsiteX67" fmla="*/ 312758 w 1156922"/>
                <a:gd name="connsiteY67" fmla="*/ 72008 h 1745449"/>
                <a:gd name="connsiteX68" fmla="*/ 381090 w 1156922"/>
                <a:gd name="connsiteY68" fmla="*/ 83948 h 1745449"/>
                <a:gd name="connsiteX69" fmla="*/ 520248 w 1156922"/>
                <a:gd name="connsiteY69" fmla="*/ 0 h 1745449"/>
                <a:gd name="connsiteX0" fmla="*/ 529252 w 1156922"/>
                <a:gd name="connsiteY0" fmla="*/ 727914 h 1745449"/>
                <a:gd name="connsiteX1" fmla="*/ 337471 w 1156922"/>
                <a:gd name="connsiteY1" fmla="*/ 661713 h 1745449"/>
                <a:gd name="connsiteX2" fmla="*/ 305566 w 1156922"/>
                <a:gd name="connsiteY2" fmla="*/ 729773 h 1745449"/>
                <a:gd name="connsiteX3" fmla="*/ 529780 w 1156922"/>
                <a:gd name="connsiteY3" fmla="*/ 726582 h 1745449"/>
                <a:gd name="connsiteX4" fmla="*/ 583011 w 1156922"/>
                <a:gd name="connsiteY4" fmla="*/ 916786 h 1745449"/>
                <a:gd name="connsiteX5" fmla="*/ 579674 w 1156922"/>
                <a:gd name="connsiteY5" fmla="*/ 915886 h 1745449"/>
                <a:gd name="connsiteX6" fmla="*/ 529252 w 1156922"/>
                <a:gd name="connsiteY6" fmla="*/ 727914 h 1745449"/>
                <a:gd name="connsiteX7" fmla="*/ 574852 w 1156922"/>
                <a:gd name="connsiteY7" fmla="*/ 580980 h 1745449"/>
                <a:gd name="connsiteX8" fmla="*/ 433169 w 1156922"/>
                <a:gd name="connsiteY8" fmla="*/ 649695 h 1745449"/>
                <a:gd name="connsiteX9" fmla="*/ 428375 w 1156922"/>
                <a:gd name="connsiteY9" fmla="*/ 651124 h 1745449"/>
                <a:gd name="connsiteX10" fmla="*/ 761884 w 1156922"/>
                <a:gd name="connsiteY10" fmla="*/ 739852 h 1745449"/>
                <a:gd name="connsiteX11" fmla="*/ 574852 w 1156922"/>
                <a:gd name="connsiteY11" fmla="*/ 580980 h 1745449"/>
                <a:gd name="connsiteX12" fmla="*/ 520248 w 1156922"/>
                <a:gd name="connsiteY12" fmla="*/ 0 h 1745449"/>
                <a:gd name="connsiteX13" fmla="*/ 689956 w 1156922"/>
                <a:gd name="connsiteY13" fmla="*/ 147127 h 1745449"/>
                <a:gd name="connsiteX14" fmla="*/ 548455 w 1156922"/>
                <a:gd name="connsiteY14" fmla="*/ 352718 h 1745449"/>
                <a:gd name="connsiteX15" fmla="*/ 688144 w 1156922"/>
                <a:gd name="connsiteY15" fmla="*/ 149764 h 1745449"/>
                <a:gd name="connsiteX16" fmla="*/ 906946 w 1156922"/>
                <a:gd name="connsiteY16" fmla="*/ 317877 h 1745449"/>
                <a:gd name="connsiteX17" fmla="*/ 894599 w 1156922"/>
                <a:gd name="connsiteY17" fmla="*/ 376059 h 1745449"/>
                <a:gd name="connsiteX18" fmla="*/ 1043308 w 1156922"/>
                <a:gd name="connsiteY18" fmla="*/ 525101 h 1745449"/>
                <a:gd name="connsiteX19" fmla="*/ 1033782 w 1156922"/>
                <a:gd name="connsiteY19" fmla="*/ 572282 h 1745449"/>
                <a:gd name="connsiteX20" fmla="*/ 1156922 w 1156922"/>
                <a:gd name="connsiteY20" fmla="*/ 756650 h 1745449"/>
                <a:gd name="connsiteX21" fmla="*/ 931418 w 1156922"/>
                <a:gd name="connsiteY21" fmla="*/ 936938 h 1745449"/>
                <a:gd name="connsiteX22" fmla="*/ 1093103 w 1156922"/>
                <a:gd name="connsiteY22" fmla="*/ 911837 h 1745449"/>
                <a:gd name="connsiteX23" fmla="*/ 1139689 w 1156922"/>
                <a:gd name="connsiteY23" fmla="*/ 1069421 h 1745449"/>
                <a:gd name="connsiteX24" fmla="*/ 985039 w 1156922"/>
                <a:gd name="connsiteY24" fmla="*/ 1223143 h 1745449"/>
                <a:gd name="connsiteX25" fmla="*/ 776887 w 1156922"/>
                <a:gd name="connsiteY25" fmla="*/ 1140927 h 1745449"/>
                <a:gd name="connsiteX26" fmla="*/ 813087 w 1156922"/>
                <a:gd name="connsiteY26" fmla="*/ 1096095 h 1745449"/>
                <a:gd name="connsiteX27" fmla="*/ 792626 w 1156922"/>
                <a:gd name="connsiteY27" fmla="*/ 964175 h 1745449"/>
                <a:gd name="connsiteX28" fmla="*/ 793130 w 1156922"/>
                <a:gd name="connsiteY28" fmla="*/ 963884 h 1745449"/>
                <a:gd name="connsiteX29" fmla="*/ 805899 w 1156922"/>
                <a:gd name="connsiteY29" fmla="*/ 1097129 h 1745449"/>
                <a:gd name="connsiteX30" fmla="*/ 683639 w 1156922"/>
                <a:gd name="connsiteY30" fmla="*/ 1159301 h 1745449"/>
                <a:gd name="connsiteX31" fmla="*/ 569233 w 1156922"/>
                <a:gd name="connsiteY31" fmla="*/ 1093170 h 1745449"/>
                <a:gd name="connsiteX32" fmla="*/ 568513 w 1156922"/>
                <a:gd name="connsiteY32" fmla="*/ 1090754 h 1745449"/>
                <a:gd name="connsiteX33" fmla="*/ 679482 w 1156922"/>
                <a:gd name="connsiteY33" fmla="*/ 1162221 h 1745449"/>
                <a:gd name="connsiteX34" fmla="*/ 774185 w 1156922"/>
                <a:gd name="connsiteY34" fmla="*/ 1135031 h 1745449"/>
                <a:gd name="connsiteX35" fmla="*/ 972285 w 1156922"/>
                <a:gd name="connsiteY35" fmla="*/ 1224518 h 1745449"/>
                <a:gd name="connsiteX36" fmla="*/ 1030281 w 1156922"/>
                <a:gd name="connsiteY36" fmla="*/ 1340359 h 1745449"/>
                <a:gd name="connsiteX37" fmla="*/ 913405 w 1156922"/>
                <a:gd name="connsiteY37" fmla="*/ 1461368 h 1745449"/>
                <a:gd name="connsiteX38" fmla="*/ 753227 w 1156922"/>
                <a:gd name="connsiteY38" fmla="*/ 1371458 h 1745449"/>
                <a:gd name="connsiteX39" fmla="*/ 756737 w 1156922"/>
                <a:gd name="connsiteY39" fmla="*/ 1369309 h 1745449"/>
                <a:gd name="connsiteX40" fmla="*/ 911871 w 1156922"/>
                <a:gd name="connsiteY40" fmla="*/ 1465876 h 1745449"/>
                <a:gd name="connsiteX41" fmla="*/ 761269 w 1156922"/>
                <a:gd name="connsiteY41" fmla="*/ 1628054 h 1745449"/>
                <a:gd name="connsiteX42" fmla="*/ 558182 w 1156922"/>
                <a:gd name="connsiteY42" fmla="*/ 1552195 h 1745449"/>
                <a:gd name="connsiteX43" fmla="*/ 554944 w 1156922"/>
                <a:gd name="connsiteY43" fmla="*/ 1544331 h 1745449"/>
                <a:gd name="connsiteX44" fmla="*/ 678727 w 1156922"/>
                <a:gd name="connsiteY44" fmla="*/ 1632143 h 1745449"/>
                <a:gd name="connsiteX45" fmla="*/ 520249 w 1156922"/>
                <a:gd name="connsiteY45" fmla="*/ 1745209 h 1745449"/>
                <a:gd name="connsiteX46" fmla="*/ 352811 w 1156922"/>
                <a:gd name="connsiteY46" fmla="*/ 1592106 h 1745449"/>
                <a:gd name="connsiteX47" fmla="*/ 237021 w 1156922"/>
                <a:gd name="connsiteY47" fmla="*/ 1443452 h 1745449"/>
                <a:gd name="connsiteX48" fmla="*/ 89886 w 1156922"/>
                <a:gd name="connsiteY48" fmla="*/ 1375108 h 1745449"/>
                <a:gd name="connsiteX49" fmla="*/ 100537 w 1156922"/>
                <a:gd name="connsiteY49" fmla="*/ 1171427 h 1745449"/>
                <a:gd name="connsiteX50" fmla="*/ 291673 w 1156922"/>
                <a:gd name="connsiteY50" fmla="*/ 1125156 h 1745449"/>
                <a:gd name="connsiteX51" fmla="*/ 511418 w 1156922"/>
                <a:gd name="connsiteY51" fmla="*/ 1034051 h 1745449"/>
                <a:gd name="connsiteX52" fmla="*/ 509329 w 1156922"/>
                <a:gd name="connsiteY52" fmla="*/ 1041153 h 1745449"/>
                <a:gd name="connsiteX53" fmla="*/ 310893 w 1156922"/>
                <a:gd name="connsiteY53" fmla="*/ 1129981 h 1745449"/>
                <a:gd name="connsiteX54" fmla="*/ 199595 w 1156922"/>
                <a:gd name="connsiteY54" fmla="*/ 1014703 h 1745449"/>
                <a:gd name="connsiteX55" fmla="*/ 291719 w 1156922"/>
                <a:gd name="connsiteY55" fmla="*/ 1123484 h 1745449"/>
                <a:gd name="connsiteX56" fmla="*/ 66889 w 1156922"/>
                <a:gd name="connsiteY56" fmla="*/ 1138943 h 1745449"/>
                <a:gd name="connsiteX57" fmla="*/ 30645 w 1156922"/>
                <a:gd name="connsiteY57" fmla="*/ 911953 h 1745449"/>
                <a:gd name="connsiteX58" fmla="*/ 70504 w 1156922"/>
                <a:gd name="connsiteY58" fmla="*/ 882569 h 1745449"/>
                <a:gd name="connsiteX59" fmla="*/ 63242 w 1156922"/>
                <a:gd name="connsiteY59" fmla="*/ 875989 h 1745449"/>
                <a:gd name="connsiteX60" fmla="*/ 66610 w 1156922"/>
                <a:gd name="connsiteY60" fmla="*/ 872273 h 1745449"/>
                <a:gd name="connsiteX61" fmla="*/ 68771 w 1156922"/>
                <a:gd name="connsiteY61" fmla="*/ 666836 h 1745449"/>
                <a:gd name="connsiteX62" fmla="*/ 107513 w 1156922"/>
                <a:gd name="connsiteY62" fmla="*/ 638275 h 1745449"/>
                <a:gd name="connsiteX63" fmla="*/ 130050 w 1156922"/>
                <a:gd name="connsiteY63" fmla="*/ 394472 h 1745449"/>
                <a:gd name="connsiteX64" fmla="*/ 313262 w 1156922"/>
                <a:gd name="connsiteY64" fmla="*/ 359290 h 1745449"/>
                <a:gd name="connsiteX65" fmla="*/ 127611 w 1156922"/>
                <a:gd name="connsiteY65" fmla="*/ 399723 h 1745449"/>
                <a:gd name="connsiteX66" fmla="*/ 93247 w 1156922"/>
                <a:gd name="connsiteY66" fmla="*/ 291518 h 1745449"/>
                <a:gd name="connsiteX67" fmla="*/ 312758 w 1156922"/>
                <a:gd name="connsiteY67" fmla="*/ 72008 h 1745449"/>
                <a:gd name="connsiteX68" fmla="*/ 381090 w 1156922"/>
                <a:gd name="connsiteY68" fmla="*/ 83948 h 1745449"/>
                <a:gd name="connsiteX69" fmla="*/ 520248 w 1156922"/>
                <a:gd name="connsiteY69" fmla="*/ 0 h 1745449"/>
                <a:gd name="connsiteX0" fmla="*/ 529252 w 1156922"/>
                <a:gd name="connsiteY0" fmla="*/ 727914 h 1745449"/>
                <a:gd name="connsiteX1" fmla="*/ 337471 w 1156922"/>
                <a:gd name="connsiteY1" fmla="*/ 661713 h 1745449"/>
                <a:gd name="connsiteX2" fmla="*/ 305566 w 1156922"/>
                <a:gd name="connsiteY2" fmla="*/ 729773 h 1745449"/>
                <a:gd name="connsiteX3" fmla="*/ 529780 w 1156922"/>
                <a:gd name="connsiteY3" fmla="*/ 726582 h 1745449"/>
                <a:gd name="connsiteX4" fmla="*/ 583011 w 1156922"/>
                <a:gd name="connsiteY4" fmla="*/ 916786 h 1745449"/>
                <a:gd name="connsiteX5" fmla="*/ 579674 w 1156922"/>
                <a:gd name="connsiteY5" fmla="*/ 915886 h 1745449"/>
                <a:gd name="connsiteX6" fmla="*/ 529252 w 1156922"/>
                <a:gd name="connsiteY6" fmla="*/ 727914 h 1745449"/>
                <a:gd name="connsiteX7" fmla="*/ 574852 w 1156922"/>
                <a:gd name="connsiteY7" fmla="*/ 580980 h 1745449"/>
                <a:gd name="connsiteX8" fmla="*/ 433169 w 1156922"/>
                <a:gd name="connsiteY8" fmla="*/ 649695 h 1745449"/>
                <a:gd name="connsiteX9" fmla="*/ 428375 w 1156922"/>
                <a:gd name="connsiteY9" fmla="*/ 651124 h 1745449"/>
                <a:gd name="connsiteX10" fmla="*/ 761884 w 1156922"/>
                <a:gd name="connsiteY10" fmla="*/ 739852 h 1745449"/>
                <a:gd name="connsiteX11" fmla="*/ 574852 w 1156922"/>
                <a:gd name="connsiteY11" fmla="*/ 580980 h 1745449"/>
                <a:gd name="connsiteX12" fmla="*/ 520248 w 1156922"/>
                <a:gd name="connsiteY12" fmla="*/ 0 h 1745449"/>
                <a:gd name="connsiteX13" fmla="*/ 689956 w 1156922"/>
                <a:gd name="connsiteY13" fmla="*/ 147127 h 1745449"/>
                <a:gd name="connsiteX14" fmla="*/ 548455 w 1156922"/>
                <a:gd name="connsiteY14" fmla="*/ 352718 h 1745449"/>
                <a:gd name="connsiteX15" fmla="*/ 688144 w 1156922"/>
                <a:gd name="connsiteY15" fmla="*/ 149764 h 1745449"/>
                <a:gd name="connsiteX16" fmla="*/ 906946 w 1156922"/>
                <a:gd name="connsiteY16" fmla="*/ 317877 h 1745449"/>
                <a:gd name="connsiteX17" fmla="*/ 894599 w 1156922"/>
                <a:gd name="connsiteY17" fmla="*/ 376059 h 1745449"/>
                <a:gd name="connsiteX18" fmla="*/ 1043308 w 1156922"/>
                <a:gd name="connsiteY18" fmla="*/ 525101 h 1745449"/>
                <a:gd name="connsiteX19" fmla="*/ 1033782 w 1156922"/>
                <a:gd name="connsiteY19" fmla="*/ 572282 h 1745449"/>
                <a:gd name="connsiteX20" fmla="*/ 1156922 w 1156922"/>
                <a:gd name="connsiteY20" fmla="*/ 756650 h 1745449"/>
                <a:gd name="connsiteX21" fmla="*/ 931418 w 1156922"/>
                <a:gd name="connsiteY21" fmla="*/ 936938 h 1745449"/>
                <a:gd name="connsiteX22" fmla="*/ 1093103 w 1156922"/>
                <a:gd name="connsiteY22" fmla="*/ 911837 h 1745449"/>
                <a:gd name="connsiteX23" fmla="*/ 1139689 w 1156922"/>
                <a:gd name="connsiteY23" fmla="*/ 1069421 h 1745449"/>
                <a:gd name="connsiteX24" fmla="*/ 985039 w 1156922"/>
                <a:gd name="connsiteY24" fmla="*/ 1223143 h 1745449"/>
                <a:gd name="connsiteX25" fmla="*/ 776887 w 1156922"/>
                <a:gd name="connsiteY25" fmla="*/ 1140927 h 1745449"/>
                <a:gd name="connsiteX26" fmla="*/ 813087 w 1156922"/>
                <a:gd name="connsiteY26" fmla="*/ 1096095 h 1745449"/>
                <a:gd name="connsiteX27" fmla="*/ 792626 w 1156922"/>
                <a:gd name="connsiteY27" fmla="*/ 964175 h 1745449"/>
                <a:gd name="connsiteX28" fmla="*/ 793130 w 1156922"/>
                <a:gd name="connsiteY28" fmla="*/ 963884 h 1745449"/>
                <a:gd name="connsiteX29" fmla="*/ 805899 w 1156922"/>
                <a:gd name="connsiteY29" fmla="*/ 1097129 h 1745449"/>
                <a:gd name="connsiteX30" fmla="*/ 683639 w 1156922"/>
                <a:gd name="connsiteY30" fmla="*/ 1159301 h 1745449"/>
                <a:gd name="connsiteX31" fmla="*/ 569233 w 1156922"/>
                <a:gd name="connsiteY31" fmla="*/ 1093170 h 1745449"/>
                <a:gd name="connsiteX32" fmla="*/ 568513 w 1156922"/>
                <a:gd name="connsiteY32" fmla="*/ 1090754 h 1745449"/>
                <a:gd name="connsiteX33" fmla="*/ 679482 w 1156922"/>
                <a:gd name="connsiteY33" fmla="*/ 1162221 h 1745449"/>
                <a:gd name="connsiteX34" fmla="*/ 774185 w 1156922"/>
                <a:gd name="connsiteY34" fmla="*/ 1135031 h 1745449"/>
                <a:gd name="connsiteX35" fmla="*/ 972285 w 1156922"/>
                <a:gd name="connsiteY35" fmla="*/ 1224518 h 1745449"/>
                <a:gd name="connsiteX36" fmla="*/ 1030281 w 1156922"/>
                <a:gd name="connsiteY36" fmla="*/ 1340359 h 1745449"/>
                <a:gd name="connsiteX37" fmla="*/ 913405 w 1156922"/>
                <a:gd name="connsiteY37" fmla="*/ 1461368 h 1745449"/>
                <a:gd name="connsiteX38" fmla="*/ 753227 w 1156922"/>
                <a:gd name="connsiteY38" fmla="*/ 1371458 h 1745449"/>
                <a:gd name="connsiteX39" fmla="*/ 756737 w 1156922"/>
                <a:gd name="connsiteY39" fmla="*/ 1369309 h 1745449"/>
                <a:gd name="connsiteX40" fmla="*/ 911871 w 1156922"/>
                <a:gd name="connsiteY40" fmla="*/ 1465876 h 1745449"/>
                <a:gd name="connsiteX41" fmla="*/ 761269 w 1156922"/>
                <a:gd name="connsiteY41" fmla="*/ 1628054 h 1745449"/>
                <a:gd name="connsiteX42" fmla="*/ 558182 w 1156922"/>
                <a:gd name="connsiteY42" fmla="*/ 1552195 h 1745449"/>
                <a:gd name="connsiteX43" fmla="*/ 554944 w 1156922"/>
                <a:gd name="connsiteY43" fmla="*/ 1544331 h 1745449"/>
                <a:gd name="connsiteX44" fmla="*/ 678727 w 1156922"/>
                <a:gd name="connsiteY44" fmla="*/ 1632143 h 1745449"/>
                <a:gd name="connsiteX45" fmla="*/ 520249 w 1156922"/>
                <a:gd name="connsiteY45" fmla="*/ 1745209 h 1745449"/>
                <a:gd name="connsiteX46" fmla="*/ 352811 w 1156922"/>
                <a:gd name="connsiteY46" fmla="*/ 1592106 h 1745449"/>
                <a:gd name="connsiteX47" fmla="*/ 237021 w 1156922"/>
                <a:gd name="connsiteY47" fmla="*/ 1443452 h 1745449"/>
                <a:gd name="connsiteX48" fmla="*/ 89886 w 1156922"/>
                <a:gd name="connsiteY48" fmla="*/ 1375108 h 1745449"/>
                <a:gd name="connsiteX49" fmla="*/ 100537 w 1156922"/>
                <a:gd name="connsiteY49" fmla="*/ 1171427 h 1745449"/>
                <a:gd name="connsiteX50" fmla="*/ 291673 w 1156922"/>
                <a:gd name="connsiteY50" fmla="*/ 1125156 h 1745449"/>
                <a:gd name="connsiteX51" fmla="*/ 511418 w 1156922"/>
                <a:gd name="connsiteY51" fmla="*/ 1034051 h 1745449"/>
                <a:gd name="connsiteX52" fmla="*/ 509329 w 1156922"/>
                <a:gd name="connsiteY52" fmla="*/ 1041153 h 1745449"/>
                <a:gd name="connsiteX53" fmla="*/ 310893 w 1156922"/>
                <a:gd name="connsiteY53" fmla="*/ 1129981 h 1745449"/>
                <a:gd name="connsiteX54" fmla="*/ 199595 w 1156922"/>
                <a:gd name="connsiteY54" fmla="*/ 1014703 h 1745449"/>
                <a:gd name="connsiteX55" fmla="*/ 291719 w 1156922"/>
                <a:gd name="connsiteY55" fmla="*/ 1123484 h 1745449"/>
                <a:gd name="connsiteX56" fmla="*/ 66889 w 1156922"/>
                <a:gd name="connsiteY56" fmla="*/ 1138943 h 1745449"/>
                <a:gd name="connsiteX57" fmla="*/ 30645 w 1156922"/>
                <a:gd name="connsiteY57" fmla="*/ 911953 h 1745449"/>
                <a:gd name="connsiteX58" fmla="*/ 70504 w 1156922"/>
                <a:gd name="connsiteY58" fmla="*/ 882569 h 1745449"/>
                <a:gd name="connsiteX59" fmla="*/ 63242 w 1156922"/>
                <a:gd name="connsiteY59" fmla="*/ 875989 h 1745449"/>
                <a:gd name="connsiteX60" fmla="*/ 66610 w 1156922"/>
                <a:gd name="connsiteY60" fmla="*/ 872273 h 1745449"/>
                <a:gd name="connsiteX61" fmla="*/ 68771 w 1156922"/>
                <a:gd name="connsiteY61" fmla="*/ 666836 h 1745449"/>
                <a:gd name="connsiteX62" fmla="*/ 107513 w 1156922"/>
                <a:gd name="connsiteY62" fmla="*/ 638275 h 1745449"/>
                <a:gd name="connsiteX63" fmla="*/ 130050 w 1156922"/>
                <a:gd name="connsiteY63" fmla="*/ 394472 h 1745449"/>
                <a:gd name="connsiteX64" fmla="*/ 313262 w 1156922"/>
                <a:gd name="connsiteY64" fmla="*/ 359290 h 1745449"/>
                <a:gd name="connsiteX65" fmla="*/ 127611 w 1156922"/>
                <a:gd name="connsiteY65" fmla="*/ 399723 h 1745449"/>
                <a:gd name="connsiteX66" fmla="*/ 93247 w 1156922"/>
                <a:gd name="connsiteY66" fmla="*/ 291518 h 1745449"/>
                <a:gd name="connsiteX67" fmla="*/ 312758 w 1156922"/>
                <a:gd name="connsiteY67" fmla="*/ 72008 h 1745449"/>
                <a:gd name="connsiteX68" fmla="*/ 381090 w 1156922"/>
                <a:gd name="connsiteY68" fmla="*/ 83948 h 1745449"/>
                <a:gd name="connsiteX69" fmla="*/ 520248 w 1156922"/>
                <a:gd name="connsiteY69" fmla="*/ 0 h 1745449"/>
                <a:gd name="connsiteX0" fmla="*/ 529252 w 1156922"/>
                <a:gd name="connsiteY0" fmla="*/ 727914 h 1745449"/>
                <a:gd name="connsiteX1" fmla="*/ 344768 w 1156922"/>
                <a:gd name="connsiteY1" fmla="*/ 670015 h 1745449"/>
                <a:gd name="connsiteX2" fmla="*/ 305566 w 1156922"/>
                <a:gd name="connsiteY2" fmla="*/ 729773 h 1745449"/>
                <a:gd name="connsiteX3" fmla="*/ 529780 w 1156922"/>
                <a:gd name="connsiteY3" fmla="*/ 726582 h 1745449"/>
                <a:gd name="connsiteX4" fmla="*/ 583011 w 1156922"/>
                <a:gd name="connsiteY4" fmla="*/ 916786 h 1745449"/>
                <a:gd name="connsiteX5" fmla="*/ 579674 w 1156922"/>
                <a:gd name="connsiteY5" fmla="*/ 915886 h 1745449"/>
                <a:gd name="connsiteX6" fmla="*/ 529252 w 1156922"/>
                <a:gd name="connsiteY6" fmla="*/ 727914 h 1745449"/>
                <a:gd name="connsiteX7" fmla="*/ 574852 w 1156922"/>
                <a:gd name="connsiteY7" fmla="*/ 580980 h 1745449"/>
                <a:gd name="connsiteX8" fmla="*/ 433169 w 1156922"/>
                <a:gd name="connsiteY8" fmla="*/ 649695 h 1745449"/>
                <a:gd name="connsiteX9" fmla="*/ 428375 w 1156922"/>
                <a:gd name="connsiteY9" fmla="*/ 651124 h 1745449"/>
                <a:gd name="connsiteX10" fmla="*/ 761884 w 1156922"/>
                <a:gd name="connsiteY10" fmla="*/ 739852 h 1745449"/>
                <a:gd name="connsiteX11" fmla="*/ 574852 w 1156922"/>
                <a:gd name="connsiteY11" fmla="*/ 580980 h 1745449"/>
                <a:gd name="connsiteX12" fmla="*/ 520248 w 1156922"/>
                <a:gd name="connsiteY12" fmla="*/ 0 h 1745449"/>
                <a:gd name="connsiteX13" fmla="*/ 689956 w 1156922"/>
                <a:gd name="connsiteY13" fmla="*/ 147127 h 1745449"/>
                <a:gd name="connsiteX14" fmla="*/ 548455 w 1156922"/>
                <a:gd name="connsiteY14" fmla="*/ 352718 h 1745449"/>
                <a:gd name="connsiteX15" fmla="*/ 688144 w 1156922"/>
                <a:gd name="connsiteY15" fmla="*/ 149764 h 1745449"/>
                <a:gd name="connsiteX16" fmla="*/ 906946 w 1156922"/>
                <a:gd name="connsiteY16" fmla="*/ 317877 h 1745449"/>
                <a:gd name="connsiteX17" fmla="*/ 894599 w 1156922"/>
                <a:gd name="connsiteY17" fmla="*/ 376059 h 1745449"/>
                <a:gd name="connsiteX18" fmla="*/ 1043308 w 1156922"/>
                <a:gd name="connsiteY18" fmla="*/ 525101 h 1745449"/>
                <a:gd name="connsiteX19" fmla="*/ 1033782 w 1156922"/>
                <a:gd name="connsiteY19" fmla="*/ 572282 h 1745449"/>
                <a:gd name="connsiteX20" fmla="*/ 1156922 w 1156922"/>
                <a:gd name="connsiteY20" fmla="*/ 756650 h 1745449"/>
                <a:gd name="connsiteX21" fmla="*/ 931418 w 1156922"/>
                <a:gd name="connsiteY21" fmla="*/ 936938 h 1745449"/>
                <a:gd name="connsiteX22" fmla="*/ 1093103 w 1156922"/>
                <a:gd name="connsiteY22" fmla="*/ 911837 h 1745449"/>
                <a:gd name="connsiteX23" fmla="*/ 1139689 w 1156922"/>
                <a:gd name="connsiteY23" fmla="*/ 1069421 h 1745449"/>
                <a:gd name="connsiteX24" fmla="*/ 985039 w 1156922"/>
                <a:gd name="connsiteY24" fmla="*/ 1223143 h 1745449"/>
                <a:gd name="connsiteX25" fmla="*/ 776887 w 1156922"/>
                <a:gd name="connsiteY25" fmla="*/ 1140927 h 1745449"/>
                <a:gd name="connsiteX26" fmla="*/ 813087 w 1156922"/>
                <a:gd name="connsiteY26" fmla="*/ 1096095 h 1745449"/>
                <a:gd name="connsiteX27" fmla="*/ 792626 w 1156922"/>
                <a:gd name="connsiteY27" fmla="*/ 964175 h 1745449"/>
                <a:gd name="connsiteX28" fmla="*/ 793130 w 1156922"/>
                <a:gd name="connsiteY28" fmla="*/ 963884 h 1745449"/>
                <a:gd name="connsiteX29" fmla="*/ 805899 w 1156922"/>
                <a:gd name="connsiteY29" fmla="*/ 1097129 h 1745449"/>
                <a:gd name="connsiteX30" fmla="*/ 683639 w 1156922"/>
                <a:gd name="connsiteY30" fmla="*/ 1159301 h 1745449"/>
                <a:gd name="connsiteX31" fmla="*/ 569233 w 1156922"/>
                <a:gd name="connsiteY31" fmla="*/ 1093170 h 1745449"/>
                <a:gd name="connsiteX32" fmla="*/ 568513 w 1156922"/>
                <a:gd name="connsiteY32" fmla="*/ 1090754 h 1745449"/>
                <a:gd name="connsiteX33" fmla="*/ 679482 w 1156922"/>
                <a:gd name="connsiteY33" fmla="*/ 1162221 h 1745449"/>
                <a:gd name="connsiteX34" fmla="*/ 774185 w 1156922"/>
                <a:gd name="connsiteY34" fmla="*/ 1135031 h 1745449"/>
                <a:gd name="connsiteX35" fmla="*/ 972285 w 1156922"/>
                <a:gd name="connsiteY35" fmla="*/ 1224518 h 1745449"/>
                <a:gd name="connsiteX36" fmla="*/ 1030281 w 1156922"/>
                <a:gd name="connsiteY36" fmla="*/ 1340359 h 1745449"/>
                <a:gd name="connsiteX37" fmla="*/ 913405 w 1156922"/>
                <a:gd name="connsiteY37" fmla="*/ 1461368 h 1745449"/>
                <a:gd name="connsiteX38" fmla="*/ 753227 w 1156922"/>
                <a:gd name="connsiteY38" fmla="*/ 1371458 h 1745449"/>
                <a:gd name="connsiteX39" fmla="*/ 756737 w 1156922"/>
                <a:gd name="connsiteY39" fmla="*/ 1369309 h 1745449"/>
                <a:gd name="connsiteX40" fmla="*/ 911871 w 1156922"/>
                <a:gd name="connsiteY40" fmla="*/ 1465876 h 1745449"/>
                <a:gd name="connsiteX41" fmla="*/ 761269 w 1156922"/>
                <a:gd name="connsiteY41" fmla="*/ 1628054 h 1745449"/>
                <a:gd name="connsiteX42" fmla="*/ 558182 w 1156922"/>
                <a:gd name="connsiteY42" fmla="*/ 1552195 h 1745449"/>
                <a:gd name="connsiteX43" fmla="*/ 554944 w 1156922"/>
                <a:gd name="connsiteY43" fmla="*/ 1544331 h 1745449"/>
                <a:gd name="connsiteX44" fmla="*/ 678727 w 1156922"/>
                <a:gd name="connsiteY44" fmla="*/ 1632143 h 1745449"/>
                <a:gd name="connsiteX45" fmla="*/ 520249 w 1156922"/>
                <a:gd name="connsiteY45" fmla="*/ 1745209 h 1745449"/>
                <a:gd name="connsiteX46" fmla="*/ 352811 w 1156922"/>
                <a:gd name="connsiteY46" fmla="*/ 1592106 h 1745449"/>
                <a:gd name="connsiteX47" fmla="*/ 237021 w 1156922"/>
                <a:gd name="connsiteY47" fmla="*/ 1443452 h 1745449"/>
                <a:gd name="connsiteX48" fmla="*/ 89886 w 1156922"/>
                <a:gd name="connsiteY48" fmla="*/ 1375108 h 1745449"/>
                <a:gd name="connsiteX49" fmla="*/ 100537 w 1156922"/>
                <a:gd name="connsiteY49" fmla="*/ 1171427 h 1745449"/>
                <a:gd name="connsiteX50" fmla="*/ 291673 w 1156922"/>
                <a:gd name="connsiteY50" fmla="*/ 1125156 h 1745449"/>
                <a:gd name="connsiteX51" fmla="*/ 511418 w 1156922"/>
                <a:gd name="connsiteY51" fmla="*/ 1034051 h 1745449"/>
                <a:gd name="connsiteX52" fmla="*/ 509329 w 1156922"/>
                <a:gd name="connsiteY52" fmla="*/ 1041153 h 1745449"/>
                <a:gd name="connsiteX53" fmla="*/ 310893 w 1156922"/>
                <a:gd name="connsiteY53" fmla="*/ 1129981 h 1745449"/>
                <a:gd name="connsiteX54" fmla="*/ 199595 w 1156922"/>
                <a:gd name="connsiteY54" fmla="*/ 1014703 h 1745449"/>
                <a:gd name="connsiteX55" fmla="*/ 291719 w 1156922"/>
                <a:gd name="connsiteY55" fmla="*/ 1123484 h 1745449"/>
                <a:gd name="connsiteX56" fmla="*/ 66889 w 1156922"/>
                <a:gd name="connsiteY56" fmla="*/ 1138943 h 1745449"/>
                <a:gd name="connsiteX57" fmla="*/ 30645 w 1156922"/>
                <a:gd name="connsiteY57" fmla="*/ 911953 h 1745449"/>
                <a:gd name="connsiteX58" fmla="*/ 70504 w 1156922"/>
                <a:gd name="connsiteY58" fmla="*/ 882569 h 1745449"/>
                <a:gd name="connsiteX59" fmla="*/ 63242 w 1156922"/>
                <a:gd name="connsiteY59" fmla="*/ 875989 h 1745449"/>
                <a:gd name="connsiteX60" fmla="*/ 66610 w 1156922"/>
                <a:gd name="connsiteY60" fmla="*/ 872273 h 1745449"/>
                <a:gd name="connsiteX61" fmla="*/ 68771 w 1156922"/>
                <a:gd name="connsiteY61" fmla="*/ 666836 h 1745449"/>
                <a:gd name="connsiteX62" fmla="*/ 107513 w 1156922"/>
                <a:gd name="connsiteY62" fmla="*/ 638275 h 1745449"/>
                <a:gd name="connsiteX63" fmla="*/ 130050 w 1156922"/>
                <a:gd name="connsiteY63" fmla="*/ 394472 h 1745449"/>
                <a:gd name="connsiteX64" fmla="*/ 313262 w 1156922"/>
                <a:gd name="connsiteY64" fmla="*/ 359290 h 1745449"/>
                <a:gd name="connsiteX65" fmla="*/ 127611 w 1156922"/>
                <a:gd name="connsiteY65" fmla="*/ 399723 h 1745449"/>
                <a:gd name="connsiteX66" fmla="*/ 93247 w 1156922"/>
                <a:gd name="connsiteY66" fmla="*/ 291518 h 1745449"/>
                <a:gd name="connsiteX67" fmla="*/ 312758 w 1156922"/>
                <a:gd name="connsiteY67" fmla="*/ 72008 h 1745449"/>
                <a:gd name="connsiteX68" fmla="*/ 381090 w 1156922"/>
                <a:gd name="connsiteY68" fmla="*/ 83948 h 1745449"/>
                <a:gd name="connsiteX69" fmla="*/ 520248 w 1156922"/>
                <a:gd name="connsiteY69" fmla="*/ 0 h 1745449"/>
                <a:gd name="connsiteX0" fmla="*/ 529252 w 1156922"/>
                <a:gd name="connsiteY0" fmla="*/ 727914 h 1745449"/>
                <a:gd name="connsiteX1" fmla="*/ 344768 w 1156922"/>
                <a:gd name="connsiteY1" fmla="*/ 670015 h 1745449"/>
                <a:gd name="connsiteX2" fmla="*/ 305566 w 1156922"/>
                <a:gd name="connsiteY2" fmla="*/ 729773 h 1745449"/>
                <a:gd name="connsiteX3" fmla="*/ 529780 w 1156922"/>
                <a:gd name="connsiteY3" fmla="*/ 726582 h 1745449"/>
                <a:gd name="connsiteX4" fmla="*/ 583011 w 1156922"/>
                <a:gd name="connsiteY4" fmla="*/ 916786 h 1745449"/>
                <a:gd name="connsiteX5" fmla="*/ 579674 w 1156922"/>
                <a:gd name="connsiteY5" fmla="*/ 915886 h 1745449"/>
                <a:gd name="connsiteX6" fmla="*/ 529252 w 1156922"/>
                <a:gd name="connsiteY6" fmla="*/ 727914 h 1745449"/>
                <a:gd name="connsiteX7" fmla="*/ 574852 w 1156922"/>
                <a:gd name="connsiteY7" fmla="*/ 580980 h 1745449"/>
                <a:gd name="connsiteX8" fmla="*/ 433169 w 1156922"/>
                <a:gd name="connsiteY8" fmla="*/ 649695 h 1745449"/>
                <a:gd name="connsiteX9" fmla="*/ 428375 w 1156922"/>
                <a:gd name="connsiteY9" fmla="*/ 651124 h 1745449"/>
                <a:gd name="connsiteX10" fmla="*/ 761884 w 1156922"/>
                <a:gd name="connsiteY10" fmla="*/ 739852 h 1745449"/>
                <a:gd name="connsiteX11" fmla="*/ 574852 w 1156922"/>
                <a:gd name="connsiteY11" fmla="*/ 580980 h 1745449"/>
                <a:gd name="connsiteX12" fmla="*/ 520248 w 1156922"/>
                <a:gd name="connsiteY12" fmla="*/ 0 h 1745449"/>
                <a:gd name="connsiteX13" fmla="*/ 689956 w 1156922"/>
                <a:gd name="connsiteY13" fmla="*/ 147127 h 1745449"/>
                <a:gd name="connsiteX14" fmla="*/ 548455 w 1156922"/>
                <a:gd name="connsiteY14" fmla="*/ 352718 h 1745449"/>
                <a:gd name="connsiteX15" fmla="*/ 688144 w 1156922"/>
                <a:gd name="connsiteY15" fmla="*/ 149764 h 1745449"/>
                <a:gd name="connsiteX16" fmla="*/ 906946 w 1156922"/>
                <a:gd name="connsiteY16" fmla="*/ 317877 h 1745449"/>
                <a:gd name="connsiteX17" fmla="*/ 894599 w 1156922"/>
                <a:gd name="connsiteY17" fmla="*/ 376059 h 1745449"/>
                <a:gd name="connsiteX18" fmla="*/ 1043308 w 1156922"/>
                <a:gd name="connsiteY18" fmla="*/ 525101 h 1745449"/>
                <a:gd name="connsiteX19" fmla="*/ 1033782 w 1156922"/>
                <a:gd name="connsiteY19" fmla="*/ 572282 h 1745449"/>
                <a:gd name="connsiteX20" fmla="*/ 1156922 w 1156922"/>
                <a:gd name="connsiteY20" fmla="*/ 756650 h 1745449"/>
                <a:gd name="connsiteX21" fmla="*/ 931418 w 1156922"/>
                <a:gd name="connsiteY21" fmla="*/ 936938 h 1745449"/>
                <a:gd name="connsiteX22" fmla="*/ 1093103 w 1156922"/>
                <a:gd name="connsiteY22" fmla="*/ 911837 h 1745449"/>
                <a:gd name="connsiteX23" fmla="*/ 1139689 w 1156922"/>
                <a:gd name="connsiteY23" fmla="*/ 1069421 h 1745449"/>
                <a:gd name="connsiteX24" fmla="*/ 985039 w 1156922"/>
                <a:gd name="connsiteY24" fmla="*/ 1223143 h 1745449"/>
                <a:gd name="connsiteX25" fmla="*/ 776887 w 1156922"/>
                <a:gd name="connsiteY25" fmla="*/ 1140927 h 1745449"/>
                <a:gd name="connsiteX26" fmla="*/ 813087 w 1156922"/>
                <a:gd name="connsiteY26" fmla="*/ 1096095 h 1745449"/>
                <a:gd name="connsiteX27" fmla="*/ 792626 w 1156922"/>
                <a:gd name="connsiteY27" fmla="*/ 964175 h 1745449"/>
                <a:gd name="connsiteX28" fmla="*/ 793130 w 1156922"/>
                <a:gd name="connsiteY28" fmla="*/ 963884 h 1745449"/>
                <a:gd name="connsiteX29" fmla="*/ 805899 w 1156922"/>
                <a:gd name="connsiteY29" fmla="*/ 1097129 h 1745449"/>
                <a:gd name="connsiteX30" fmla="*/ 683639 w 1156922"/>
                <a:gd name="connsiteY30" fmla="*/ 1159301 h 1745449"/>
                <a:gd name="connsiteX31" fmla="*/ 569233 w 1156922"/>
                <a:gd name="connsiteY31" fmla="*/ 1093170 h 1745449"/>
                <a:gd name="connsiteX32" fmla="*/ 568513 w 1156922"/>
                <a:gd name="connsiteY32" fmla="*/ 1090754 h 1745449"/>
                <a:gd name="connsiteX33" fmla="*/ 679482 w 1156922"/>
                <a:gd name="connsiteY33" fmla="*/ 1162221 h 1745449"/>
                <a:gd name="connsiteX34" fmla="*/ 774185 w 1156922"/>
                <a:gd name="connsiteY34" fmla="*/ 1135031 h 1745449"/>
                <a:gd name="connsiteX35" fmla="*/ 972285 w 1156922"/>
                <a:gd name="connsiteY35" fmla="*/ 1224518 h 1745449"/>
                <a:gd name="connsiteX36" fmla="*/ 1030281 w 1156922"/>
                <a:gd name="connsiteY36" fmla="*/ 1340359 h 1745449"/>
                <a:gd name="connsiteX37" fmla="*/ 913405 w 1156922"/>
                <a:gd name="connsiteY37" fmla="*/ 1461368 h 1745449"/>
                <a:gd name="connsiteX38" fmla="*/ 753227 w 1156922"/>
                <a:gd name="connsiteY38" fmla="*/ 1371458 h 1745449"/>
                <a:gd name="connsiteX39" fmla="*/ 756737 w 1156922"/>
                <a:gd name="connsiteY39" fmla="*/ 1369309 h 1745449"/>
                <a:gd name="connsiteX40" fmla="*/ 911871 w 1156922"/>
                <a:gd name="connsiteY40" fmla="*/ 1465876 h 1745449"/>
                <a:gd name="connsiteX41" fmla="*/ 761269 w 1156922"/>
                <a:gd name="connsiteY41" fmla="*/ 1628054 h 1745449"/>
                <a:gd name="connsiteX42" fmla="*/ 558182 w 1156922"/>
                <a:gd name="connsiteY42" fmla="*/ 1552195 h 1745449"/>
                <a:gd name="connsiteX43" fmla="*/ 554944 w 1156922"/>
                <a:gd name="connsiteY43" fmla="*/ 1544331 h 1745449"/>
                <a:gd name="connsiteX44" fmla="*/ 678727 w 1156922"/>
                <a:gd name="connsiteY44" fmla="*/ 1632143 h 1745449"/>
                <a:gd name="connsiteX45" fmla="*/ 520249 w 1156922"/>
                <a:gd name="connsiteY45" fmla="*/ 1745209 h 1745449"/>
                <a:gd name="connsiteX46" fmla="*/ 352811 w 1156922"/>
                <a:gd name="connsiteY46" fmla="*/ 1592106 h 1745449"/>
                <a:gd name="connsiteX47" fmla="*/ 237021 w 1156922"/>
                <a:gd name="connsiteY47" fmla="*/ 1443452 h 1745449"/>
                <a:gd name="connsiteX48" fmla="*/ 89886 w 1156922"/>
                <a:gd name="connsiteY48" fmla="*/ 1375108 h 1745449"/>
                <a:gd name="connsiteX49" fmla="*/ 100537 w 1156922"/>
                <a:gd name="connsiteY49" fmla="*/ 1171427 h 1745449"/>
                <a:gd name="connsiteX50" fmla="*/ 291673 w 1156922"/>
                <a:gd name="connsiteY50" fmla="*/ 1125156 h 1745449"/>
                <a:gd name="connsiteX51" fmla="*/ 511418 w 1156922"/>
                <a:gd name="connsiteY51" fmla="*/ 1034051 h 1745449"/>
                <a:gd name="connsiteX52" fmla="*/ 509329 w 1156922"/>
                <a:gd name="connsiteY52" fmla="*/ 1041153 h 1745449"/>
                <a:gd name="connsiteX53" fmla="*/ 310893 w 1156922"/>
                <a:gd name="connsiteY53" fmla="*/ 1129981 h 1745449"/>
                <a:gd name="connsiteX54" fmla="*/ 199595 w 1156922"/>
                <a:gd name="connsiteY54" fmla="*/ 1014703 h 1745449"/>
                <a:gd name="connsiteX55" fmla="*/ 291719 w 1156922"/>
                <a:gd name="connsiteY55" fmla="*/ 1123484 h 1745449"/>
                <a:gd name="connsiteX56" fmla="*/ 66889 w 1156922"/>
                <a:gd name="connsiteY56" fmla="*/ 1138943 h 1745449"/>
                <a:gd name="connsiteX57" fmla="*/ 30645 w 1156922"/>
                <a:gd name="connsiteY57" fmla="*/ 911953 h 1745449"/>
                <a:gd name="connsiteX58" fmla="*/ 70504 w 1156922"/>
                <a:gd name="connsiteY58" fmla="*/ 882569 h 1745449"/>
                <a:gd name="connsiteX59" fmla="*/ 63242 w 1156922"/>
                <a:gd name="connsiteY59" fmla="*/ 875989 h 1745449"/>
                <a:gd name="connsiteX60" fmla="*/ 66610 w 1156922"/>
                <a:gd name="connsiteY60" fmla="*/ 872273 h 1745449"/>
                <a:gd name="connsiteX61" fmla="*/ 68771 w 1156922"/>
                <a:gd name="connsiteY61" fmla="*/ 666836 h 1745449"/>
                <a:gd name="connsiteX62" fmla="*/ 107513 w 1156922"/>
                <a:gd name="connsiteY62" fmla="*/ 638275 h 1745449"/>
                <a:gd name="connsiteX63" fmla="*/ 130050 w 1156922"/>
                <a:gd name="connsiteY63" fmla="*/ 394472 h 1745449"/>
                <a:gd name="connsiteX64" fmla="*/ 313262 w 1156922"/>
                <a:gd name="connsiteY64" fmla="*/ 359290 h 1745449"/>
                <a:gd name="connsiteX65" fmla="*/ 127611 w 1156922"/>
                <a:gd name="connsiteY65" fmla="*/ 399723 h 1745449"/>
                <a:gd name="connsiteX66" fmla="*/ 93247 w 1156922"/>
                <a:gd name="connsiteY66" fmla="*/ 291518 h 1745449"/>
                <a:gd name="connsiteX67" fmla="*/ 312758 w 1156922"/>
                <a:gd name="connsiteY67" fmla="*/ 72008 h 1745449"/>
                <a:gd name="connsiteX68" fmla="*/ 381090 w 1156922"/>
                <a:gd name="connsiteY68" fmla="*/ 83948 h 1745449"/>
                <a:gd name="connsiteX69" fmla="*/ 520248 w 1156922"/>
                <a:gd name="connsiteY69" fmla="*/ 0 h 1745449"/>
                <a:gd name="connsiteX0" fmla="*/ 529252 w 1156922"/>
                <a:gd name="connsiteY0" fmla="*/ 727914 h 1745449"/>
                <a:gd name="connsiteX1" fmla="*/ 344768 w 1156922"/>
                <a:gd name="connsiteY1" fmla="*/ 670015 h 1745449"/>
                <a:gd name="connsiteX2" fmla="*/ 317622 w 1156922"/>
                <a:gd name="connsiteY2" fmla="*/ 720310 h 1745449"/>
                <a:gd name="connsiteX3" fmla="*/ 529780 w 1156922"/>
                <a:gd name="connsiteY3" fmla="*/ 726582 h 1745449"/>
                <a:gd name="connsiteX4" fmla="*/ 583011 w 1156922"/>
                <a:gd name="connsiteY4" fmla="*/ 916786 h 1745449"/>
                <a:gd name="connsiteX5" fmla="*/ 579674 w 1156922"/>
                <a:gd name="connsiteY5" fmla="*/ 915886 h 1745449"/>
                <a:gd name="connsiteX6" fmla="*/ 529252 w 1156922"/>
                <a:gd name="connsiteY6" fmla="*/ 727914 h 1745449"/>
                <a:gd name="connsiteX7" fmla="*/ 574852 w 1156922"/>
                <a:gd name="connsiteY7" fmla="*/ 580980 h 1745449"/>
                <a:gd name="connsiteX8" fmla="*/ 433169 w 1156922"/>
                <a:gd name="connsiteY8" fmla="*/ 649695 h 1745449"/>
                <a:gd name="connsiteX9" fmla="*/ 428375 w 1156922"/>
                <a:gd name="connsiteY9" fmla="*/ 651124 h 1745449"/>
                <a:gd name="connsiteX10" fmla="*/ 761884 w 1156922"/>
                <a:gd name="connsiteY10" fmla="*/ 739852 h 1745449"/>
                <a:gd name="connsiteX11" fmla="*/ 574852 w 1156922"/>
                <a:gd name="connsiteY11" fmla="*/ 580980 h 1745449"/>
                <a:gd name="connsiteX12" fmla="*/ 520248 w 1156922"/>
                <a:gd name="connsiteY12" fmla="*/ 0 h 1745449"/>
                <a:gd name="connsiteX13" fmla="*/ 689956 w 1156922"/>
                <a:gd name="connsiteY13" fmla="*/ 147127 h 1745449"/>
                <a:gd name="connsiteX14" fmla="*/ 548455 w 1156922"/>
                <a:gd name="connsiteY14" fmla="*/ 352718 h 1745449"/>
                <a:gd name="connsiteX15" fmla="*/ 688144 w 1156922"/>
                <a:gd name="connsiteY15" fmla="*/ 149764 h 1745449"/>
                <a:gd name="connsiteX16" fmla="*/ 906946 w 1156922"/>
                <a:gd name="connsiteY16" fmla="*/ 317877 h 1745449"/>
                <a:gd name="connsiteX17" fmla="*/ 894599 w 1156922"/>
                <a:gd name="connsiteY17" fmla="*/ 376059 h 1745449"/>
                <a:gd name="connsiteX18" fmla="*/ 1043308 w 1156922"/>
                <a:gd name="connsiteY18" fmla="*/ 525101 h 1745449"/>
                <a:gd name="connsiteX19" fmla="*/ 1033782 w 1156922"/>
                <a:gd name="connsiteY19" fmla="*/ 572282 h 1745449"/>
                <a:gd name="connsiteX20" fmla="*/ 1156922 w 1156922"/>
                <a:gd name="connsiteY20" fmla="*/ 756650 h 1745449"/>
                <a:gd name="connsiteX21" fmla="*/ 931418 w 1156922"/>
                <a:gd name="connsiteY21" fmla="*/ 936938 h 1745449"/>
                <a:gd name="connsiteX22" fmla="*/ 1093103 w 1156922"/>
                <a:gd name="connsiteY22" fmla="*/ 911837 h 1745449"/>
                <a:gd name="connsiteX23" fmla="*/ 1139689 w 1156922"/>
                <a:gd name="connsiteY23" fmla="*/ 1069421 h 1745449"/>
                <a:gd name="connsiteX24" fmla="*/ 985039 w 1156922"/>
                <a:gd name="connsiteY24" fmla="*/ 1223143 h 1745449"/>
                <a:gd name="connsiteX25" fmla="*/ 776887 w 1156922"/>
                <a:gd name="connsiteY25" fmla="*/ 1140927 h 1745449"/>
                <a:gd name="connsiteX26" fmla="*/ 813087 w 1156922"/>
                <a:gd name="connsiteY26" fmla="*/ 1096095 h 1745449"/>
                <a:gd name="connsiteX27" fmla="*/ 792626 w 1156922"/>
                <a:gd name="connsiteY27" fmla="*/ 964175 h 1745449"/>
                <a:gd name="connsiteX28" fmla="*/ 793130 w 1156922"/>
                <a:gd name="connsiteY28" fmla="*/ 963884 h 1745449"/>
                <a:gd name="connsiteX29" fmla="*/ 805899 w 1156922"/>
                <a:gd name="connsiteY29" fmla="*/ 1097129 h 1745449"/>
                <a:gd name="connsiteX30" fmla="*/ 683639 w 1156922"/>
                <a:gd name="connsiteY30" fmla="*/ 1159301 h 1745449"/>
                <a:gd name="connsiteX31" fmla="*/ 569233 w 1156922"/>
                <a:gd name="connsiteY31" fmla="*/ 1093170 h 1745449"/>
                <a:gd name="connsiteX32" fmla="*/ 568513 w 1156922"/>
                <a:gd name="connsiteY32" fmla="*/ 1090754 h 1745449"/>
                <a:gd name="connsiteX33" fmla="*/ 679482 w 1156922"/>
                <a:gd name="connsiteY33" fmla="*/ 1162221 h 1745449"/>
                <a:gd name="connsiteX34" fmla="*/ 774185 w 1156922"/>
                <a:gd name="connsiteY34" fmla="*/ 1135031 h 1745449"/>
                <a:gd name="connsiteX35" fmla="*/ 972285 w 1156922"/>
                <a:gd name="connsiteY35" fmla="*/ 1224518 h 1745449"/>
                <a:gd name="connsiteX36" fmla="*/ 1030281 w 1156922"/>
                <a:gd name="connsiteY36" fmla="*/ 1340359 h 1745449"/>
                <a:gd name="connsiteX37" fmla="*/ 913405 w 1156922"/>
                <a:gd name="connsiteY37" fmla="*/ 1461368 h 1745449"/>
                <a:gd name="connsiteX38" fmla="*/ 753227 w 1156922"/>
                <a:gd name="connsiteY38" fmla="*/ 1371458 h 1745449"/>
                <a:gd name="connsiteX39" fmla="*/ 756737 w 1156922"/>
                <a:gd name="connsiteY39" fmla="*/ 1369309 h 1745449"/>
                <a:gd name="connsiteX40" fmla="*/ 911871 w 1156922"/>
                <a:gd name="connsiteY40" fmla="*/ 1465876 h 1745449"/>
                <a:gd name="connsiteX41" fmla="*/ 761269 w 1156922"/>
                <a:gd name="connsiteY41" fmla="*/ 1628054 h 1745449"/>
                <a:gd name="connsiteX42" fmla="*/ 558182 w 1156922"/>
                <a:gd name="connsiteY42" fmla="*/ 1552195 h 1745449"/>
                <a:gd name="connsiteX43" fmla="*/ 554944 w 1156922"/>
                <a:gd name="connsiteY43" fmla="*/ 1544331 h 1745449"/>
                <a:gd name="connsiteX44" fmla="*/ 678727 w 1156922"/>
                <a:gd name="connsiteY44" fmla="*/ 1632143 h 1745449"/>
                <a:gd name="connsiteX45" fmla="*/ 520249 w 1156922"/>
                <a:gd name="connsiteY45" fmla="*/ 1745209 h 1745449"/>
                <a:gd name="connsiteX46" fmla="*/ 352811 w 1156922"/>
                <a:gd name="connsiteY46" fmla="*/ 1592106 h 1745449"/>
                <a:gd name="connsiteX47" fmla="*/ 237021 w 1156922"/>
                <a:gd name="connsiteY47" fmla="*/ 1443452 h 1745449"/>
                <a:gd name="connsiteX48" fmla="*/ 89886 w 1156922"/>
                <a:gd name="connsiteY48" fmla="*/ 1375108 h 1745449"/>
                <a:gd name="connsiteX49" fmla="*/ 100537 w 1156922"/>
                <a:gd name="connsiteY49" fmla="*/ 1171427 h 1745449"/>
                <a:gd name="connsiteX50" fmla="*/ 291673 w 1156922"/>
                <a:gd name="connsiteY50" fmla="*/ 1125156 h 1745449"/>
                <a:gd name="connsiteX51" fmla="*/ 511418 w 1156922"/>
                <a:gd name="connsiteY51" fmla="*/ 1034051 h 1745449"/>
                <a:gd name="connsiteX52" fmla="*/ 509329 w 1156922"/>
                <a:gd name="connsiteY52" fmla="*/ 1041153 h 1745449"/>
                <a:gd name="connsiteX53" fmla="*/ 310893 w 1156922"/>
                <a:gd name="connsiteY53" fmla="*/ 1129981 h 1745449"/>
                <a:gd name="connsiteX54" fmla="*/ 199595 w 1156922"/>
                <a:gd name="connsiteY54" fmla="*/ 1014703 h 1745449"/>
                <a:gd name="connsiteX55" fmla="*/ 291719 w 1156922"/>
                <a:gd name="connsiteY55" fmla="*/ 1123484 h 1745449"/>
                <a:gd name="connsiteX56" fmla="*/ 66889 w 1156922"/>
                <a:gd name="connsiteY56" fmla="*/ 1138943 h 1745449"/>
                <a:gd name="connsiteX57" fmla="*/ 30645 w 1156922"/>
                <a:gd name="connsiteY57" fmla="*/ 911953 h 1745449"/>
                <a:gd name="connsiteX58" fmla="*/ 70504 w 1156922"/>
                <a:gd name="connsiteY58" fmla="*/ 882569 h 1745449"/>
                <a:gd name="connsiteX59" fmla="*/ 63242 w 1156922"/>
                <a:gd name="connsiteY59" fmla="*/ 875989 h 1745449"/>
                <a:gd name="connsiteX60" fmla="*/ 66610 w 1156922"/>
                <a:gd name="connsiteY60" fmla="*/ 872273 h 1745449"/>
                <a:gd name="connsiteX61" fmla="*/ 68771 w 1156922"/>
                <a:gd name="connsiteY61" fmla="*/ 666836 h 1745449"/>
                <a:gd name="connsiteX62" fmla="*/ 107513 w 1156922"/>
                <a:gd name="connsiteY62" fmla="*/ 638275 h 1745449"/>
                <a:gd name="connsiteX63" fmla="*/ 130050 w 1156922"/>
                <a:gd name="connsiteY63" fmla="*/ 394472 h 1745449"/>
                <a:gd name="connsiteX64" fmla="*/ 313262 w 1156922"/>
                <a:gd name="connsiteY64" fmla="*/ 359290 h 1745449"/>
                <a:gd name="connsiteX65" fmla="*/ 127611 w 1156922"/>
                <a:gd name="connsiteY65" fmla="*/ 399723 h 1745449"/>
                <a:gd name="connsiteX66" fmla="*/ 93247 w 1156922"/>
                <a:gd name="connsiteY66" fmla="*/ 291518 h 1745449"/>
                <a:gd name="connsiteX67" fmla="*/ 312758 w 1156922"/>
                <a:gd name="connsiteY67" fmla="*/ 72008 h 1745449"/>
                <a:gd name="connsiteX68" fmla="*/ 381090 w 1156922"/>
                <a:gd name="connsiteY68" fmla="*/ 83948 h 1745449"/>
                <a:gd name="connsiteX69" fmla="*/ 520248 w 1156922"/>
                <a:gd name="connsiteY69" fmla="*/ 0 h 1745449"/>
                <a:gd name="connsiteX0" fmla="*/ 529252 w 1156922"/>
                <a:gd name="connsiteY0" fmla="*/ 727914 h 1745449"/>
                <a:gd name="connsiteX1" fmla="*/ 344768 w 1156922"/>
                <a:gd name="connsiteY1" fmla="*/ 670015 h 1745449"/>
                <a:gd name="connsiteX2" fmla="*/ 363856 w 1156922"/>
                <a:gd name="connsiteY2" fmla="*/ 778713 h 1745449"/>
                <a:gd name="connsiteX3" fmla="*/ 529780 w 1156922"/>
                <a:gd name="connsiteY3" fmla="*/ 726582 h 1745449"/>
                <a:gd name="connsiteX4" fmla="*/ 583011 w 1156922"/>
                <a:gd name="connsiteY4" fmla="*/ 916786 h 1745449"/>
                <a:gd name="connsiteX5" fmla="*/ 579674 w 1156922"/>
                <a:gd name="connsiteY5" fmla="*/ 915886 h 1745449"/>
                <a:gd name="connsiteX6" fmla="*/ 529252 w 1156922"/>
                <a:gd name="connsiteY6" fmla="*/ 727914 h 1745449"/>
                <a:gd name="connsiteX7" fmla="*/ 574852 w 1156922"/>
                <a:gd name="connsiteY7" fmla="*/ 580980 h 1745449"/>
                <a:gd name="connsiteX8" fmla="*/ 433169 w 1156922"/>
                <a:gd name="connsiteY8" fmla="*/ 649695 h 1745449"/>
                <a:gd name="connsiteX9" fmla="*/ 428375 w 1156922"/>
                <a:gd name="connsiteY9" fmla="*/ 651124 h 1745449"/>
                <a:gd name="connsiteX10" fmla="*/ 761884 w 1156922"/>
                <a:gd name="connsiteY10" fmla="*/ 739852 h 1745449"/>
                <a:gd name="connsiteX11" fmla="*/ 574852 w 1156922"/>
                <a:gd name="connsiteY11" fmla="*/ 580980 h 1745449"/>
                <a:gd name="connsiteX12" fmla="*/ 520248 w 1156922"/>
                <a:gd name="connsiteY12" fmla="*/ 0 h 1745449"/>
                <a:gd name="connsiteX13" fmla="*/ 689956 w 1156922"/>
                <a:gd name="connsiteY13" fmla="*/ 147127 h 1745449"/>
                <a:gd name="connsiteX14" fmla="*/ 548455 w 1156922"/>
                <a:gd name="connsiteY14" fmla="*/ 352718 h 1745449"/>
                <a:gd name="connsiteX15" fmla="*/ 688144 w 1156922"/>
                <a:gd name="connsiteY15" fmla="*/ 149764 h 1745449"/>
                <a:gd name="connsiteX16" fmla="*/ 906946 w 1156922"/>
                <a:gd name="connsiteY16" fmla="*/ 317877 h 1745449"/>
                <a:gd name="connsiteX17" fmla="*/ 894599 w 1156922"/>
                <a:gd name="connsiteY17" fmla="*/ 376059 h 1745449"/>
                <a:gd name="connsiteX18" fmla="*/ 1043308 w 1156922"/>
                <a:gd name="connsiteY18" fmla="*/ 525101 h 1745449"/>
                <a:gd name="connsiteX19" fmla="*/ 1033782 w 1156922"/>
                <a:gd name="connsiteY19" fmla="*/ 572282 h 1745449"/>
                <a:gd name="connsiteX20" fmla="*/ 1156922 w 1156922"/>
                <a:gd name="connsiteY20" fmla="*/ 756650 h 1745449"/>
                <a:gd name="connsiteX21" fmla="*/ 931418 w 1156922"/>
                <a:gd name="connsiteY21" fmla="*/ 936938 h 1745449"/>
                <a:gd name="connsiteX22" fmla="*/ 1093103 w 1156922"/>
                <a:gd name="connsiteY22" fmla="*/ 911837 h 1745449"/>
                <a:gd name="connsiteX23" fmla="*/ 1139689 w 1156922"/>
                <a:gd name="connsiteY23" fmla="*/ 1069421 h 1745449"/>
                <a:gd name="connsiteX24" fmla="*/ 985039 w 1156922"/>
                <a:gd name="connsiteY24" fmla="*/ 1223143 h 1745449"/>
                <a:gd name="connsiteX25" fmla="*/ 776887 w 1156922"/>
                <a:gd name="connsiteY25" fmla="*/ 1140927 h 1745449"/>
                <a:gd name="connsiteX26" fmla="*/ 813087 w 1156922"/>
                <a:gd name="connsiteY26" fmla="*/ 1096095 h 1745449"/>
                <a:gd name="connsiteX27" fmla="*/ 792626 w 1156922"/>
                <a:gd name="connsiteY27" fmla="*/ 964175 h 1745449"/>
                <a:gd name="connsiteX28" fmla="*/ 793130 w 1156922"/>
                <a:gd name="connsiteY28" fmla="*/ 963884 h 1745449"/>
                <a:gd name="connsiteX29" fmla="*/ 805899 w 1156922"/>
                <a:gd name="connsiteY29" fmla="*/ 1097129 h 1745449"/>
                <a:gd name="connsiteX30" fmla="*/ 683639 w 1156922"/>
                <a:gd name="connsiteY30" fmla="*/ 1159301 h 1745449"/>
                <a:gd name="connsiteX31" fmla="*/ 569233 w 1156922"/>
                <a:gd name="connsiteY31" fmla="*/ 1093170 h 1745449"/>
                <a:gd name="connsiteX32" fmla="*/ 568513 w 1156922"/>
                <a:gd name="connsiteY32" fmla="*/ 1090754 h 1745449"/>
                <a:gd name="connsiteX33" fmla="*/ 679482 w 1156922"/>
                <a:gd name="connsiteY33" fmla="*/ 1162221 h 1745449"/>
                <a:gd name="connsiteX34" fmla="*/ 774185 w 1156922"/>
                <a:gd name="connsiteY34" fmla="*/ 1135031 h 1745449"/>
                <a:gd name="connsiteX35" fmla="*/ 972285 w 1156922"/>
                <a:gd name="connsiteY35" fmla="*/ 1224518 h 1745449"/>
                <a:gd name="connsiteX36" fmla="*/ 1030281 w 1156922"/>
                <a:gd name="connsiteY36" fmla="*/ 1340359 h 1745449"/>
                <a:gd name="connsiteX37" fmla="*/ 913405 w 1156922"/>
                <a:gd name="connsiteY37" fmla="*/ 1461368 h 1745449"/>
                <a:gd name="connsiteX38" fmla="*/ 753227 w 1156922"/>
                <a:gd name="connsiteY38" fmla="*/ 1371458 h 1745449"/>
                <a:gd name="connsiteX39" fmla="*/ 756737 w 1156922"/>
                <a:gd name="connsiteY39" fmla="*/ 1369309 h 1745449"/>
                <a:gd name="connsiteX40" fmla="*/ 911871 w 1156922"/>
                <a:gd name="connsiteY40" fmla="*/ 1465876 h 1745449"/>
                <a:gd name="connsiteX41" fmla="*/ 761269 w 1156922"/>
                <a:gd name="connsiteY41" fmla="*/ 1628054 h 1745449"/>
                <a:gd name="connsiteX42" fmla="*/ 558182 w 1156922"/>
                <a:gd name="connsiteY42" fmla="*/ 1552195 h 1745449"/>
                <a:gd name="connsiteX43" fmla="*/ 554944 w 1156922"/>
                <a:gd name="connsiteY43" fmla="*/ 1544331 h 1745449"/>
                <a:gd name="connsiteX44" fmla="*/ 678727 w 1156922"/>
                <a:gd name="connsiteY44" fmla="*/ 1632143 h 1745449"/>
                <a:gd name="connsiteX45" fmla="*/ 520249 w 1156922"/>
                <a:gd name="connsiteY45" fmla="*/ 1745209 h 1745449"/>
                <a:gd name="connsiteX46" fmla="*/ 352811 w 1156922"/>
                <a:gd name="connsiteY46" fmla="*/ 1592106 h 1745449"/>
                <a:gd name="connsiteX47" fmla="*/ 237021 w 1156922"/>
                <a:gd name="connsiteY47" fmla="*/ 1443452 h 1745449"/>
                <a:gd name="connsiteX48" fmla="*/ 89886 w 1156922"/>
                <a:gd name="connsiteY48" fmla="*/ 1375108 h 1745449"/>
                <a:gd name="connsiteX49" fmla="*/ 100537 w 1156922"/>
                <a:gd name="connsiteY49" fmla="*/ 1171427 h 1745449"/>
                <a:gd name="connsiteX50" fmla="*/ 291673 w 1156922"/>
                <a:gd name="connsiteY50" fmla="*/ 1125156 h 1745449"/>
                <a:gd name="connsiteX51" fmla="*/ 511418 w 1156922"/>
                <a:gd name="connsiteY51" fmla="*/ 1034051 h 1745449"/>
                <a:gd name="connsiteX52" fmla="*/ 509329 w 1156922"/>
                <a:gd name="connsiteY52" fmla="*/ 1041153 h 1745449"/>
                <a:gd name="connsiteX53" fmla="*/ 310893 w 1156922"/>
                <a:gd name="connsiteY53" fmla="*/ 1129981 h 1745449"/>
                <a:gd name="connsiteX54" fmla="*/ 199595 w 1156922"/>
                <a:gd name="connsiteY54" fmla="*/ 1014703 h 1745449"/>
                <a:gd name="connsiteX55" fmla="*/ 291719 w 1156922"/>
                <a:gd name="connsiteY55" fmla="*/ 1123484 h 1745449"/>
                <a:gd name="connsiteX56" fmla="*/ 66889 w 1156922"/>
                <a:gd name="connsiteY56" fmla="*/ 1138943 h 1745449"/>
                <a:gd name="connsiteX57" fmla="*/ 30645 w 1156922"/>
                <a:gd name="connsiteY57" fmla="*/ 911953 h 1745449"/>
                <a:gd name="connsiteX58" fmla="*/ 70504 w 1156922"/>
                <a:gd name="connsiteY58" fmla="*/ 882569 h 1745449"/>
                <a:gd name="connsiteX59" fmla="*/ 63242 w 1156922"/>
                <a:gd name="connsiteY59" fmla="*/ 875989 h 1745449"/>
                <a:gd name="connsiteX60" fmla="*/ 66610 w 1156922"/>
                <a:gd name="connsiteY60" fmla="*/ 872273 h 1745449"/>
                <a:gd name="connsiteX61" fmla="*/ 68771 w 1156922"/>
                <a:gd name="connsiteY61" fmla="*/ 666836 h 1745449"/>
                <a:gd name="connsiteX62" fmla="*/ 107513 w 1156922"/>
                <a:gd name="connsiteY62" fmla="*/ 638275 h 1745449"/>
                <a:gd name="connsiteX63" fmla="*/ 130050 w 1156922"/>
                <a:gd name="connsiteY63" fmla="*/ 394472 h 1745449"/>
                <a:gd name="connsiteX64" fmla="*/ 313262 w 1156922"/>
                <a:gd name="connsiteY64" fmla="*/ 359290 h 1745449"/>
                <a:gd name="connsiteX65" fmla="*/ 127611 w 1156922"/>
                <a:gd name="connsiteY65" fmla="*/ 399723 h 1745449"/>
                <a:gd name="connsiteX66" fmla="*/ 93247 w 1156922"/>
                <a:gd name="connsiteY66" fmla="*/ 291518 h 1745449"/>
                <a:gd name="connsiteX67" fmla="*/ 312758 w 1156922"/>
                <a:gd name="connsiteY67" fmla="*/ 72008 h 1745449"/>
                <a:gd name="connsiteX68" fmla="*/ 381090 w 1156922"/>
                <a:gd name="connsiteY68" fmla="*/ 83948 h 1745449"/>
                <a:gd name="connsiteX69" fmla="*/ 520248 w 1156922"/>
                <a:gd name="connsiteY69" fmla="*/ 0 h 1745449"/>
                <a:gd name="connsiteX0" fmla="*/ 529252 w 1156922"/>
                <a:gd name="connsiteY0" fmla="*/ 727914 h 1745449"/>
                <a:gd name="connsiteX1" fmla="*/ 363856 w 1156922"/>
                <a:gd name="connsiteY1" fmla="*/ 778713 h 1745449"/>
                <a:gd name="connsiteX2" fmla="*/ 529780 w 1156922"/>
                <a:gd name="connsiteY2" fmla="*/ 726582 h 1745449"/>
                <a:gd name="connsiteX3" fmla="*/ 583011 w 1156922"/>
                <a:gd name="connsiteY3" fmla="*/ 916786 h 1745449"/>
                <a:gd name="connsiteX4" fmla="*/ 579674 w 1156922"/>
                <a:gd name="connsiteY4" fmla="*/ 915886 h 1745449"/>
                <a:gd name="connsiteX5" fmla="*/ 529252 w 1156922"/>
                <a:gd name="connsiteY5" fmla="*/ 727914 h 1745449"/>
                <a:gd name="connsiteX6" fmla="*/ 574852 w 1156922"/>
                <a:gd name="connsiteY6" fmla="*/ 580980 h 1745449"/>
                <a:gd name="connsiteX7" fmla="*/ 433169 w 1156922"/>
                <a:gd name="connsiteY7" fmla="*/ 649695 h 1745449"/>
                <a:gd name="connsiteX8" fmla="*/ 428375 w 1156922"/>
                <a:gd name="connsiteY8" fmla="*/ 651124 h 1745449"/>
                <a:gd name="connsiteX9" fmla="*/ 761884 w 1156922"/>
                <a:gd name="connsiteY9" fmla="*/ 739852 h 1745449"/>
                <a:gd name="connsiteX10" fmla="*/ 574852 w 1156922"/>
                <a:gd name="connsiteY10" fmla="*/ 580980 h 1745449"/>
                <a:gd name="connsiteX11" fmla="*/ 520248 w 1156922"/>
                <a:gd name="connsiteY11" fmla="*/ 0 h 1745449"/>
                <a:gd name="connsiteX12" fmla="*/ 689956 w 1156922"/>
                <a:gd name="connsiteY12" fmla="*/ 147127 h 1745449"/>
                <a:gd name="connsiteX13" fmla="*/ 548455 w 1156922"/>
                <a:gd name="connsiteY13" fmla="*/ 352718 h 1745449"/>
                <a:gd name="connsiteX14" fmla="*/ 688144 w 1156922"/>
                <a:gd name="connsiteY14" fmla="*/ 149764 h 1745449"/>
                <a:gd name="connsiteX15" fmla="*/ 906946 w 1156922"/>
                <a:gd name="connsiteY15" fmla="*/ 317877 h 1745449"/>
                <a:gd name="connsiteX16" fmla="*/ 894599 w 1156922"/>
                <a:gd name="connsiteY16" fmla="*/ 376059 h 1745449"/>
                <a:gd name="connsiteX17" fmla="*/ 1043308 w 1156922"/>
                <a:gd name="connsiteY17" fmla="*/ 525101 h 1745449"/>
                <a:gd name="connsiteX18" fmla="*/ 1033782 w 1156922"/>
                <a:gd name="connsiteY18" fmla="*/ 572282 h 1745449"/>
                <a:gd name="connsiteX19" fmla="*/ 1156922 w 1156922"/>
                <a:gd name="connsiteY19" fmla="*/ 756650 h 1745449"/>
                <a:gd name="connsiteX20" fmla="*/ 931418 w 1156922"/>
                <a:gd name="connsiteY20" fmla="*/ 936938 h 1745449"/>
                <a:gd name="connsiteX21" fmla="*/ 1093103 w 1156922"/>
                <a:gd name="connsiteY21" fmla="*/ 911837 h 1745449"/>
                <a:gd name="connsiteX22" fmla="*/ 1139689 w 1156922"/>
                <a:gd name="connsiteY22" fmla="*/ 1069421 h 1745449"/>
                <a:gd name="connsiteX23" fmla="*/ 985039 w 1156922"/>
                <a:gd name="connsiteY23" fmla="*/ 1223143 h 1745449"/>
                <a:gd name="connsiteX24" fmla="*/ 776887 w 1156922"/>
                <a:gd name="connsiteY24" fmla="*/ 1140927 h 1745449"/>
                <a:gd name="connsiteX25" fmla="*/ 813087 w 1156922"/>
                <a:gd name="connsiteY25" fmla="*/ 1096095 h 1745449"/>
                <a:gd name="connsiteX26" fmla="*/ 792626 w 1156922"/>
                <a:gd name="connsiteY26" fmla="*/ 964175 h 1745449"/>
                <a:gd name="connsiteX27" fmla="*/ 793130 w 1156922"/>
                <a:gd name="connsiteY27" fmla="*/ 963884 h 1745449"/>
                <a:gd name="connsiteX28" fmla="*/ 805899 w 1156922"/>
                <a:gd name="connsiteY28" fmla="*/ 1097129 h 1745449"/>
                <a:gd name="connsiteX29" fmla="*/ 683639 w 1156922"/>
                <a:gd name="connsiteY29" fmla="*/ 1159301 h 1745449"/>
                <a:gd name="connsiteX30" fmla="*/ 569233 w 1156922"/>
                <a:gd name="connsiteY30" fmla="*/ 1093170 h 1745449"/>
                <a:gd name="connsiteX31" fmla="*/ 568513 w 1156922"/>
                <a:gd name="connsiteY31" fmla="*/ 1090754 h 1745449"/>
                <a:gd name="connsiteX32" fmla="*/ 679482 w 1156922"/>
                <a:gd name="connsiteY32" fmla="*/ 1162221 h 1745449"/>
                <a:gd name="connsiteX33" fmla="*/ 774185 w 1156922"/>
                <a:gd name="connsiteY33" fmla="*/ 1135031 h 1745449"/>
                <a:gd name="connsiteX34" fmla="*/ 972285 w 1156922"/>
                <a:gd name="connsiteY34" fmla="*/ 1224518 h 1745449"/>
                <a:gd name="connsiteX35" fmla="*/ 1030281 w 1156922"/>
                <a:gd name="connsiteY35" fmla="*/ 1340359 h 1745449"/>
                <a:gd name="connsiteX36" fmla="*/ 913405 w 1156922"/>
                <a:gd name="connsiteY36" fmla="*/ 1461368 h 1745449"/>
                <a:gd name="connsiteX37" fmla="*/ 753227 w 1156922"/>
                <a:gd name="connsiteY37" fmla="*/ 1371458 h 1745449"/>
                <a:gd name="connsiteX38" fmla="*/ 756737 w 1156922"/>
                <a:gd name="connsiteY38" fmla="*/ 1369309 h 1745449"/>
                <a:gd name="connsiteX39" fmla="*/ 911871 w 1156922"/>
                <a:gd name="connsiteY39" fmla="*/ 1465876 h 1745449"/>
                <a:gd name="connsiteX40" fmla="*/ 761269 w 1156922"/>
                <a:gd name="connsiteY40" fmla="*/ 1628054 h 1745449"/>
                <a:gd name="connsiteX41" fmla="*/ 558182 w 1156922"/>
                <a:gd name="connsiteY41" fmla="*/ 1552195 h 1745449"/>
                <a:gd name="connsiteX42" fmla="*/ 554944 w 1156922"/>
                <a:gd name="connsiteY42" fmla="*/ 1544331 h 1745449"/>
                <a:gd name="connsiteX43" fmla="*/ 678727 w 1156922"/>
                <a:gd name="connsiteY43" fmla="*/ 1632143 h 1745449"/>
                <a:gd name="connsiteX44" fmla="*/ 520249 w 1156922"/>
                <a:gd name="connsiteY44" fmla="*/ 1745209 h 1745449"/>
                <a:gd name="connsiteX45" fmla="*/ 352811 w 1156922"/>
                <a:gd name="connsiteY45" fmla="*/ 1592106 h 1745449"/>
                <a:gd name="connsiteX46" fmla="*/ 237021 w 1156922"/>
                <a:gd name="connsiteY46" fmla="*/ 1443452 h 1745449"/>
                <a:gd name="connsiteX47" fmla="*/ 89886 w 1156922"/>
                <a:gd name="connsiteY47" fmla="*/ 1375108 h 1745449"/>
                <a:gd name="connsiteX48" fmla="*/ 100537 w 1156922"/>
                <a:gd name="connsiteY48" fmla="*/ 1171427 h 1745449"/>
                <a:gd name="connsiteX49" fmla="*/ 291673 w 1156922"/>
                <a:gd name="connsiteY49" fmla="*/ 1125156 h 1745449"/>
                <a:gd name="connsiteX50" fmla="*/ 511418 w 1156922"/>
                <a:gd name="connsiteY50" fmla="*/ 1034051 h 1745449"/>
                <a:gd name="connsiteX51" fmla="*/ 509329 w 1156922"/>
                <a:gd name="connsiteY51" fmla="*/ 1041153 h 1745449"/>
                <a:gd name="connsiteX52" fmla="*/ 310893 w 1156922"/>
                <a:gd name="connsiteY52" fmla="*/ 1129981 h 1745449"/>
                <a:gd name="connsiteX53" fmla="*/ 199595 w 1156922"/>
                <a:gd name="connsiteY53" fmla="*/ 1014703 h 1745449"/>
                <a:gd name="connsiteX54" fmla="*/ 291719 w 1156922"/>
                <a:gd name="connsiteY54" fmla="*/ 1123484 h 1745449"/>
                <a:gd name="connsiteX55" fmla="*/ 66889 w 1156922"/>
                <a:gd name="connsiteY55" fmla="*/ 1138943 h 1745449"/>
                <a:gd name="connsiteX56" fmla="*/ 30645 w 1156922"/>
                <a:gd name="connsiteY56" fmla="*/ 911953 h 1745449"/>
                <a:gd name="connsiteX57" fmla="*/ 70504 w 1156922"/>
                <a:gd name="connsiteY57" fmla="*/ 882569 h 1745449"/>
                <a:gd name="connsiteX58" fmla="*/ 63242 w 1156922"/>
                <a:gd name="connsiteY58" fmla="*/ 875989 h 1745449"/>
                <a:gd name="connsiteX59" fmla="*/ 66610 w 1156922"/>
                <a:gd name="connsiteY59" fmla="*/ 872273 h 1745449"/>
                <a:gd name="connsiteX60" fmla="*/ 68771 w 1156922"/>
                <a:gd name="connsiteY60" fmla="*/ 666836 h 1745449"/>
                <a:gd name="connsiteX61" fmla="*/ 107513 w 1156922"/>
                <a:gd name="connsiteY61" fmla="*/ 638275 h 1745449"/>
                <a:gd name="connsiteX62" fmla="*/ 130050 w 1156922"/>
                <a:gd name="connsiteY62" fmla="*/ 394472 h 1745449"/>
                <a:gd name="connsiteX63" fmla="*/ 313262 w 1156922"/>
                <a:gd name="connsiteY63" fmla="*/ 359290 h 1745449"/>
                <a:gd name="connsiteX64" fmla="*/ 127611 w 1156922"/>
                <a:gd name="connsiteY64" fmla="*/ 399723 h 1745449"/>
                <a:gd name="connsiteX65" fmla="*/ 93247 w 1156922"/>
                <a:gd name="connsiteY65" fmla="*/ 291518 h 1745449"/>
                <a:gd name="connsiteX66" fmla="*/ 312758 w 1156922"/>
                <a:gd name="connsiteY66" fmla="*/ 72008 h 1745449"/>
                <a:gd name="connsiteX67" fmla="*/ 381090 w 1156922"/>
                <a:gd name="connsiteY67" fmla="*/ 83948 h 1745449"/>
                <a:gd name="connsiteX68" fmla="*/ 520248 w 1156922"/>
                <a:gd name="connsiteY68" fmla="*/ 0 h 1745449"/>
                <a:gd name="connsiteX0" fmla="*/ 529252 w 1156922"/>
                <a:gd name="connsiteY0" fmla="*/ 727914 h 1745449"/>
                <a:gd name="connsiteX1" fmla="*/ 363856 w 1156922"/>
                <a:gd name="connsiteY1" fmla="*/ 778713 h 1745449"/>
                <a:gd name="connsiteX2" fmla="*/ 529780 w 1156922"/>
                <a:gd name="connsiteY2" fmla="*/ 726582 h 1745449"/>
                <a:gd name="connsiteX3" fmla="*/ 583011 w 1156922"/>
                <a:gd name="connsiteY3" fmla="*/ 916786 h 1745449"/>
                <a:gd name="connsiteX4" fmla="*/ 579674 w 1156922"/>
                <a:gd name="connsiteY4" fmla="*/ 915886 h 1745449"/>
                <a:gd name="connsiteX5" fmla="*/ 529252 w 1156922"/>
                <a:gd name="connsiteY5" fmla="*/ 727914 h 1745449"/>
                <a:gd name="connsiteX6" fmla="*/ 574852 w 1156922"/>
                <a:gd name="connsiteY6" fmla="*/ 580980 h 1745449"/>
                <a:gd name="connsiteX7" fmla="*/ 433169 w 1156922"/>
                <a:gd name="connsiteY7" fmla="*/ 649695 h 1745449"/>
                <a:gd name="connsiteX8" fmla="*/ 428375 w 1156922"/>
                <a:gd name="connsiteY8" fmla="*/ 651124 h 1745449"/>
                <a:gd name="connsiteX9" fmla="*/ 761884 w 1156922"/>
                <a:gd name="connsiteY9" fmla="*/ 739852 h 1745449"/>
                <a:gd name="connsiteX10" fmla="*/ 574852 w 1156922"/>
                <a:gd name="connsiteY10" fmla="*/ 580980 h 1745449"/>
                <a:gd name="connsiteX11" fmla="*/ 520248 w 1156922"/>
                <a:gd name="connsiteY11" fmla="*/ 0 h 1745449"/>
                <a:gd name="connsiteX12" fmla="*/ 689956 w 1156922"/>
                <a:gd name="connsiteY12" fmla="*/ 147127 h 1745449"/>
                <a:gd name="connsiteX13" fmla="*/ 548455 w 1156922"/>
                <a:gd name="connsiteY13" fmla="*/ 352718 h 1745449"/>
                <a:gd name="connsiteX14" fmla="*/ 688144 w 1156922"/>
                <a:gd name="connsiteY14" fmla="*/ 149764 h 1745449"/>
                <a:gd name="connsiteX15" fmla="*/ 906946 w 1156922"/>
                <a:gd name="connsiteY15" fmla="*/ 317877 h 1745449"/>
                <a:gd name="connsiteX16" fmla="*/ 894599 w 1156922"/>
                <a:gd name="connsiteY16" fmla="*/ 376059 h 1745449"/>
                <a:gd name="connsiteX17" fmla="*/ 1043308 w 1156922"/>
                <a:gd name="connsiteY17" fmla="*/ 525101 h 1745449"/>
                <a:gd name="connsiteX18" fmla="*/ 1033782 w 1156922"/>
                <a:gd name="connsiteY18" fmla="*/ 572282 h 1745449"/>
                <a:gd name="connsiteX19" fmla="*/ 1156922 w 1156922"/>
                <a:gd name="connsiteY19" fmla="*/ 756650 h 1745449"/>
                <a:gd name="connsiteX20" fmla="*/ 931418 w 1156922"/>
                <a:gd name="connsiteY20" fmla="*/ 936938 h 1745449"/>
                <a:gd name="connsiteX21" fmla="*/ 1093103 w 1156922"/>
                <a:gd name="connsiteY21" fmla="*/ 911837 h 1745449"/>
                <a:gd name="connsiteX22" fmla="*/ 1139689 w 1156922"/>
                <a:gd name="connsiteY22" fmla="*/ 1069421 h 1745449"/>
                <a:gd name="connsiteX23" fmla="*/ 985039 w 1156922"/>
                <a:gd name="connsiteY23" fmla="*/ 1223143 h 1745449"/>
                <a:gd name="connsiteX24" fmla="*/ 776887 w 1156922"/>
                <a:gd name="connsiteY24" fmla="*/ 1140927 h 1745449"/>
                <a:gd name="connsiteX25" fmla="*/ 813087 w 1156922"/>
                <a:gd name="connsiteY25" fmla="*/ 1096095 h 1745449"/>
                <a:gd name="connsiteX26" fmla="*/ 792626 w 1156922"/>
                <a:gd name="connsiteY26" fmla="*/ 964175 h 1745449"/>
                <a:gd name="connsiteX27" fmla="*/ 793130 w 1156922"/>
                <a:gd name="connsiteY27" fmla="*/ 963884 h 1745449"/>
                <a:gd name="connsiteX28" fmla="*/ 805899 w 1156922"/>
                <a:gd name="connsiteY28" fmla="*/ 1097129 h 1745449"/>
                <a:gd name="connsiteX29" fmla="*/ 683639 w 1156922"/>
                <a:gd name="connsiteY29" fmla="*/ 1159301 h 1745449"/>
                <a:gd name="connsiteX30" fmla="*/ 569233 w 1156922"/>
                <a:gd name="connsiteY30" fmla="*/ 1093170 h 1745449"/>
                <a:gd name="connsiteX31" fmla="*/ 568513 w 1156922"/>
                <a:gd name="connsiteY31" fmla="*/ 1090754 h 1745449"/>
                <a:gd name="connsiteX32" fmla="*/ 679482 w 1156922"/>
                <a:gd name="connsiteY32" fmla="*/ 1162221 h 1745449"/>
                <a:gd name="connsiteX33" fmla="*/ 774185 w 1156922"/>
                <a:gd name="connsiteY33" fmla="*/ 1135031 h 1745449"/>
                <a:gd name="connsiteX34" fmla="*/ 972285 w 1156922"/>
                <a:gd name="connsiteY34" fmla="*/ 1224518 h 1745449"/>
                <a:gd name="connsiteX35" fmla="*/ 1030281 w 1156922"/>
                <a:gd name="connsiteY35" fmla="*/ 1340359 h 1745449"/>
                <a:gd name="connsiteX36" fmla="*/ 913405 w 1156922"/>
                <a:gd name="connsiteY36" fmla="*/ 1461368 h 1745449"/>
                <a:gd name="connsiteX37" fmla="*/ 753227 w 1156922"/>
                <a:gd name="connsiteY37" fmla="*/ 1371458 h 1745449"/>
                <a:gd name="connsiteX38" fmla="*/ 756737 w 1156922"/>
                <a:gd name="connsiteY38" fmla="*/ 1369309 h 1745449"/>
                <a:gd name="connsiteX39" fmla="*/ 911871 w 1156922"/>
                <a:gd name="connsiteY39" fmla="*/ 1465876 h 1745449"/>
                <a:gd name="connsiteX40" fmla="*/ 761269 w 1156922"/>
                <a:gd name="connsiteY40" fmla="*/ 1628054 h 1745449"/>
                <a:gd name="connsiteX41" fmla="*/ 558182 w 1156922"/>
                <a:gd name="connsiteY41" fmla="*/ 1552195 h 1745449"/>
                <a:gd name="connsiteX42" fmla="*/ 554944 w 1156922"/>
                <a:gd name="connsiteY42" fmla="*/ 1544331 h 1745449"/>
                <a:gd name="connsiteX43" fmla="*/ 678727 w 1156922"/>
                <a:gd name="connsiteY43" fmla="*/ 1632143 h 1745449"/>
                <a:gd name="connsiteX44" fmla="*/ 520249 w 1156922"/>
                <a:gd name="connsiteY44" fmla="*/ 1745209 h 1745449"/>
                <a:gd name="connsiteX45" fmla="*/ 352811 w 1156922"/>
                <a:gd name="connsiteY45" fmla="*/ 1592106 h 1745449"/>
                <a:gd name="connsiteX46" fmla="*/ 237021 w 1156922"/>
                <a:gd name="connsiteY46" fmla="*/ 1443452 h 1745449"/>
                <a:gd name="connsiteX47" fmla="*/ 89886 w 1156922"/>
                <a:gd name="connsiteY47" fmla="*/ 1375108 h 1745449"/>
                <a:gd name="connsiteX48" fmla="*/ 100537 w 1156922"/>
                <a:gd name="connsiteY48" fmla="*/ 1171427 h 1745449"/>
                <a:gd name="connsiteX49" fmla="*/ 291673 w 1156922"/>
                <a:gd name="connsiteY49" fmla="*/ 1125156 h 1745449"/>
                <a:gd name="connsiteX50" fmla="*/ 511418 w 1156922"/>
                <a:gd name="connsiteY50" fmla="*/ 1034051 h 1745449"/>
                <a:gd name="connsiteX51" fmla="*/ 509329 w 1156922"/>
                <a:gd name="connsiteY51" fmla="*/ 1041153 h 1745449"/>
                <a:gd name="connsiteX52" fmla="*/ 310893 w 1156922"/>
                <a:gd name="connsiteY52" fmla="*/ 1129981 h 1745449"/>
                <a:gd name="connsiteX53" fmla="*/ 199595 w 1156922"/>
                <a:gd name="connsiteY53" fmla="*/ 1014703 h 1745449"/>
                <a:gd name="connsiteX54" fmla="*/ 291719 w 1156922"/>
                <a:gd name="connsiteY54" fmla="*/ 1123484 h 1745449"/>
                <a:gd name="connsiteX55" fmla="*/ 66889 w 1156922"/>
                <a:gd name="connsiteY55" fmla="*/ 1138943 h 1745449"/>
                <a:gd name="connsiteX56" fmla="*/ 30645 w 1156922"/>
                <a:gd name="connsiteY56" fmla="*/ 911953 h 1745449"/>
                <a:gd name="connsiteX57" fmla="*/ 70504 w 1156922"/>
                <a:gd name="connsiteY57" fmla="*/ 882569 h 1745449"/>
                <a:gd name="connsiteX58" fmla="*/ 63242 w 1156922"/>
                <a:gd name="connsiteY58" fmla="*/ 875989 h 1745449"/>
                <a:gd name="connsiteX59" fmla="*/ 66610 w 1156922"/>
                <a:gd name="connsiteY59" fmla="*/ 872273 h 1745449"/>
                <a:gd name="connsiteX60" fmla="*/ 68771 w 1156922"/>
                <a:gd name="connsiteY60" fmla="*/ 666836 h 1745449"/>
                <a:gd name="connsiteX61" fmla="*/ 107513 w 1156922"/>
                <a:gd name="connsiteY61" fmla="*/ 638275 h 1745449"/>
                <a:gd name="connsiteX62" fmla="*/ 130050 w 1156922"/>
                <a:gd name="connsiteY62" fmla="*/ 394472 h 1745449"/>
                <a:gd name="connsiteX63" fmla="*/ 313262 w 1156922"/>
                <a:gd name="connsiteY63" fmla="*/ 359290 h 1745449"/>
                <a:gd name="connsiteX64" fmla="*/ 127611 w 1156922"/>
                <a:gd name="connsiteY64" fmla="*/ 399723 h 1745449"/>
                <a:gd name="connsiteX65" fmla="*/ 93247 w 1156922"/>
                <a:gd name="connsiteY65" fmla="*/ 291518 h 1745449"/>
                <a:gd name="connsiteX66" fmla="*/ 312758 w 1156922"/>
                <a:gd name="connsiteY66" fmla="*/ 72008 h 1745449"/>
                <a:gd name="connsiteX67" fmla="*/ 381090 w 1156922"/>
                <a:gd name="connsiteY67" fmla="*/ 83948 h 1745449"/>
                <a:gd name="connsiteX68" fmla="*/ 520248 w 1156922"/>
                <a:gd name="connsiteY68" fmla="*/ 0 h 1745449"/>
                <a:gd name="connsiteX0" fmla="*/ 529252 w 1156922"/>
                <a:gd name="connsiteY0" fmla="*/ 727914 h 1745449"/>
                <a:gd name="connsiteX1" fmla="*/ 385028 w 1156922"/>
                <a:gd name="connsiteY1" fmla="*/ 824054 h 1745449"/>
                <a:gd name="connsiteX2" fmla="*/ 529780 w 1156922"/>
                <a:gd name="connsiteY2" fmla="*/ 726582 h 1745449"/>
                <a:gd name="connsiteX3" fmla="*/ 583011 w 1156922"/>
                <a:gd name="connsiteY3" fmla="*/ 916786 h 1745449"/>
                <a:gd name="connsiteX4" fmla="*/ 579674 w 1156922"/>
                <a:gd name="connsiteY4" fmla="*/ 915886 h 1745449"/>
                <a:gd name="connsiteX5" fmla="*/ 529252 w 1156922"/>
                <a:gd name="connsiteY5" fmla="*/ 727914 h 1745449"/>
                <a:gd name="connsiteX6" fmla="*/ 574852 w 1156922"/>
                <a:gd name="connsiteY6" fmla="*/ 580980 h 1745449"/>
                <a:gd name="connsiteX7" fmla="*/ 433169 w 1156922"/>
                <a:gd name="connsiteY7" fmla="*/ 649695 h 1745449"/>
                <a:gd name="connsiteX8" fmla="*/ 428375 w 1156922"/>
                <a:gd name="connsiteY8" fmla="*/ 651124 h 1745449"/>
                <a:gd name="connsiteX9" fmla="*/ 761884 w 1156922"/>
                <a:gd name="connsiteY9" fmla="*/ 739852 h 1745449"/>
                <a:gd name="connsiteX10" fmla="*/ 574852 w 1156922"/>
                <a:gd name="connsiteY10" fmla="*/ 580980 h 1745449"/>
                <a:gd name="connsiteX11" fmla="*/ 520248 w 1156922"/>
                <a:gd name="connsiteY11" fmla="*/ 0 h 1745449"/>
                <a:gd name="connsiteX12" fmla="*/ 689956 w 1156922"/>
                <a:gd name="connsiteY12" fmla="*/ 147127 h 1745449"/>
                <a:gd name="connsiteX13" fmla="*/ 548455 w 1156922"/>
                <a:gd name="connsiteY13" fmla="*/ 352718 h 1745449"/>
                <a:gd name="connsiteX14" fmla="*/ 688144 w 1156922"/>
                <a:gd name="connsiteY14" fmla="*/ 149764 h 1745449"/>
                <a:gd name="connsiteX15" fmla="*/ 906946 w 1156922"/>
                <a:gd name="connsiteY15" fmla="*/ 317877 h 1745449"/>
                <a:gd name="connsiteX16" fmla="*/ 894599 w 1156922"/>
                <a:gd name="connsiteY16" fmla="*/ 376059 h 1745449"/>
                <a:gd name="connsiteX17" fmla="*/ 1043308 w 1156922"/>
                <a:gd name="connsiteY17" fmla="*/ 525101 h 1745449"/>
                <a:gd name="connsiteX18" fmla="*/ 1033782 w 1156922"/>
                <a:gd name="connsiteY18" fmla="*/ 572282 h 1745449"/>
                <a:gd name="connsiteX19" fmla="*/ 1156922 w 1156922"/>
                <a:gd name="connsiteY19" fmla="*/ 756650 h 1745449"/>
                <a:gd name="connsiteX20" fmla="*/ 931418 w 1156922"/>
                <a:gd name="connsiteY20" fmla="*/ 936938 h 1745449"/>
                <a:gd name="connsiteX21" fmla="*/ 1093103 w 1156922"/>
                <a:gd name="connsiteY21" fmla="*/ 911837 h 1745449"/>
                <a:gd name="connsiteX22" fmla="*/ 1139689 w 1156922"/>
                <a:gd name="connsiteY22" fmla="*/ 1069421 h 1745449"/>
                <a:gd name="connsiteX23" fmla="*/ 985039 w 1156922"/>
                <a:gd name="connsiteY23" fmla="*/ 1223143 h 1745449"/>
                <a:gd name="connsiteX24" fmla="*/ 776887 w 1156922"/>
                <a:gd name="connsiteY24" fmla="*/ 1140927 h 1745449"/>
                <a:gd name="connsiteX25" fmla="*/ 813087 w 1156922"/>
                <a:gd name="connsiteY25" fmla="*/ 1096095 h 1745449"/>
                <a:gd name="connsiteX26" fmla="*/ 792626 w 1156922"/>
                <a:gd name="connsiteY26" fmla="*/ 964175 h 1745449"/>
                <a:gd name="connsiteX27" fmla="*/ 793130 w 1156922"/>
                <a:gd name="connsiteY27" fmla="*/ 963884 h 1745449"/>
                <a:gd name="connsiteX28" fmla="*/ 805899 w 1156922"/>
                <a:gd name="connsiteY28" fmla="*/ 1097129 h 1745449"/>
                <a:gd name="connsiteX29" fmla="*/ 683639 w 1156922"/>
                <a:gd name="connsiteY29" fmla="*/ 1159301 h 1745449"/>
                <a:gd name="connsiteX30" fmla="*/ 569233 w 1156922"/>
                <a:gd name="connsiteY30" fmla="*/ 1093170 h 1745449"/>
                <a:gd name="connsiteX31" fmla="*/ 568513 w 1156922"/>
                <a:gd name="connsiteY31" fmla="*/ 1090754 h 1745449"/>
                <a:gd name="connsiteX32" fmla="*/ 679482 w 1156922"/>
                <a:gd name="connsiteY32" fmla="*/ 1162221 h 1745449"/>
                <a:gd name="connsiteX33" fmla="*/ 774185 w 1156922"/>
                <a:gd name="connsiteY33" fmla="*/ 1135031 h 1745449"/>
                <a:gd name="connsiteX34" fmla="*/ 972285 w 1156922"/>
                <a:gd name="connsiteY34" fmla="*/ 1224518 h 1745449"/>
                <a:gd name="connsiteX35" fmla="*/ 1030281 w 1156922"/>
                <a:gd name="connsiteY35" fmla="*/ 1340359 h 1745449"/>
                <a:gd name="connsiteX36" fmla="*/ 913405 w 1156922"/>
                <a:gd name="connsiteY36" fmla="*/ 1461368 h 1745449"/>
                <a:gd name="connsiteX37" fmla="*/ 753227 w 1156922"/>
                <a:gd name="connsiteY37" fmla="*/ 1371458 h 1745449"/>
                <a:gd name="connsiteX38" fmla="*/ 756737 w 1156922"/>
                <a:gd name="connsiteY38" fmla="*/ 1369309 h 1745449"/>
                <a:gd name="connsiteX39" fmla="*/ 911871 w 1156922"/>
                <a:gd name="connsiteY39" fmla="*/ 1465876 h 1745449"/>
                <a:gd name="connsiteX40" fmla="*/ 761269 w 1156922"/>
                <a:gd name="connsiteY40" fmla="*/ 1628054 h 1745449"/>
                <a:gd name="connsiteX41" fmla="*/ 558182 w 1156922"/>
                <a:gd name="connsiteY41" fmla="*/ 1552195 h 1745449"/>
                <a:gd name="connsiteX42" fmla="*/ 554944 w 1156922"/>
                <a:gd name="connsiteY42" fmla="*/ 1544331 h 1745449"/>
                <a:gd name="connsiteX43" fmla="*/ 678727 w 1156922"/>
                <a:gd name="connsiteY43" fmla="*/ 1632143 h 1745449"/>
                <a:gd name="connsiteX44" fmla="*/ 520249 w 1156922"/>
                <a:gd name="connsiteY44" fmla="*/ 1745209 h 1745449"/>
                <a:gd name="connsiteX45" fmla="*/ 352811 w 1156922"/>
                <a:gd name="connsiteY45" fmla="*/ 1592106 h 1745449"/>
                <a:gd name="connsiteX46" fmla="*/ 237021 w 1156922"/>
                <a:gd name="connsiteY46" fmla="*/ 1443452 h 1745449"/>
                <a:gd name="connsiteX47" fmla="*/ 89886 w 1156922"/>
                <a:gd name="connsiteY47" fmla="*/ 1375108 h 1745449"/>
                <a:gd name="connsiteX48" fmla="*/ 100537 w 1156922"/>
                <a:gd name="connsiteY48" fmla="*/ 1171427 h 1745449"/>
                <a:gd name="connsiteX49" fmla="*/ 291673 w 1156922"/>
                <a:gd name="connsiteY49" fmla="*/ 1125156 h 1745449"/>
                <a:gd name="connsiteX50" fmla="*/ 511418 w 1156922"/>
                <a:gd name="connsiteY50" fmla="*/ 1034051 h 1745449"/>
                <a:gd name="connsiteX51" fmla="*/ 509329 w 1156922"/>
                <a:gd name="connsiteY51" fmla="*/ 1041153 h 1745449"/>
                <a:gd name="connsiteX52" fmla="*/ 310893 w 1156922"/>
                <a:gd name="connsiteY52" fmla="*/ 1129981 h 1745449"/>
                <a:gd name="connsiteX53" fmla="*/ 199595 w 1156922"/>
                <a:gd name="connsiteY53" fmla="*/ 1014703 h 1745449"/>
                <a:gd name="connsiteX54" fmla="*/ 291719 w 1156922"/>
                <a:gd name="connsiteY54" fmla="*/ 1123484 h 1745449"/>
                <a:gd name="connsiteX55" fmla="*/ 66889 w 1156922"/>
                <a:gd name="connsiteY55" fmla="*/ 1138943 h 1745449"/>
                <a:gd name="connsiteX56" fmla="*/ 30645 w 1156922"/>
                <a:gd name="connsiteY56" fmla="*/ 911953 h 1745449"/>
                <a:gd name="connsiteX57" fmla="*/ 70504 w 1156922"/>
                <a:gd name="connsiteY57" fmla="*/ 882569 h 1745449"/>
                <a:gd name="connsiteX58" fmla="*/ 63242 w 1156922"/>
                <a:gd name="connsiteY58" fmla="*/ 875989 h 1745449"/>
                <a:gd name="connsiteX59" fmla="*/ 66610 w 1156922"/>
                <a:gd name="connsiteY59" fmla="*/ 872273 h 1745449"/>
                <a:gd name="connsiteX60" fmla="*/ 68771 w 1156922"/>
                <a:gd name="connsiteY60" fmla="*/ 666836 h 1745449"/>
                <a:gd name="connsiteX61" fmla="*/ 107513 w 1156922"/>
                <a:gd name="connsiteY61" fmla="*/ 638275 h 1745449"/>
                <a:gd name="connsiteX62" fmla="*/ 130050 w 1156922"/>
                <a:gd name="connsiteY62" fmla="*/ 394472 h 1745449"/>
                <a:gd name="connsiteX63" fmla="*/ 313262 w 1156922"/>
                <a:gd name="connsiteY63" fmla="*/ 359290 h 1745449"/>
                <a:gd name="connsiteX64" fmla="*/ 127611 w 1156922"/>
                <a:gd name="connsiteY64" fmla="*/ 399723 h 1745449"/>
                <a:gd name="connsiteX65" fmla="*/ 93247 w 1156922"/>
                <a:gd name="connsiteY65" fmla="*/ 291518 h 1745449"/>
                <a:gd name="connsiteX66" fmla="*/ 312758 w 1156922"/>
                <a:gd name="connsiteY66" fmla="*/ 72008 h 1745449"/>
                <a:gd name="connsiteX67" fmla="*/ 381090 w 1156922"/>
                <a:gd name="connsiteY67" fmla="*/ 83948 h 1745449"/>
                <a:gd name="connsiteX68" fmla="*/ 520248 w 1156922"/>
                <a:gd name="connsiteY68" fmla="*/ 0 h 1745449"/>
                <a:gd name="connsiteX0" fmla="*/ 529252 w 1156922"/>
                <a:gd name="connsiteY0" fmla="*/ 727914 h 1745449"/>
                <a:gd name="connsiteX1" fmla="*/ 385028 w 1156922"/>
                <a:gd name="connsiteY1" fmla="*/ 824054 h 1745449"/>
                <a:gd name="connsiteX2" fmla="*/ 403541 w 1156922"/>
                <a:gd name="connsiteY2" fmla="*/ 751209 h 1745449"/>
                <a:gd name="connsiteX3" fmla="*/ 529780 w 1156922"/>
                <a:gd name="connsiteY3" fmla="*/ 726582 h 1745449"/>
                <a:gd name="connsiteX4" fmla="*/ 583011 w 1156922"/>
                <a:gd name="connsiteY4" fmla="*/ 916786 h 1745449"/>
                <a:gd name="connsiteX5" fmla="*/ 579674 w 1156922"/>
                <a:gd name="connsiteY5" fmla="*/ 915886 h 1745449"/>
                <a:gd name="connsiteX6" fmla="*/ 529252 w 1156922"/>
                <a:gd name="connsiteY6" fmla="*/ 727914 h 1745449"/>
                <a:gd name="connsiteX7" fmla="*/ 574852 w 1156922"/>
                <a:gd name="connsiteY7" fmla="*/ 580980 h 1745449"/>
                <a:gd name="connsiteX8" fmla="*/ 433169 w 1156922"/>
                <a:gd name="connsiteY8" fmla="*/ 649695 h 1745449"/>
                <a:gd name="connsiteX9" fmla="*/ 428375 w 1156922"/>
                <a:gd name="connsiteY9" fmla="*/ 651124 h 1745449"/>
                <a:gd name="connsiteX10" fmla="*/ 761884 w 1156922"/>
                <a:gd name="connsiteY10" fmla="*/ 739852 h 1745449"/>
                <a:gd name="connsiteX11" fmla="*/ 574852 w 1156922"/>
                <a:gd name="connsiteY11" fmla="*/ 580980 h 1745449"/>
                <a:gd name="connsiteX12" fmla="*/ 520248 w 1156922"/>
                <a:gd name="connsiteY12" fmla="*/ 0 h 1745449"/>
                <a:gd name="connsiteX13" fmla="*/ 689956 w 1156922"/>
                <a:gd name="connsiteY13" fmla="*/ 147127 h 1745449"/>
                <a:gd name="connsiteX14" fmla="*/ 548455 w 1156922"/>
                <a:gd name="connsiteY14" fmla="*/ 352718 h 1745449"/>
                <a:gd name="connsiteX15" fmla="*/ 688144 w 1156922"/>
                <a:gd name="connsiteY15" fmla="*/ 149764 h 1745449"/>
                <a:gd name="connsiteX16" fmla="*/ 906946 w 1156922"/>
                <a:gd name="connsiteY16" fmla="*/ 317877 h 1745449"/>
                <a:gd name="connsiteX17" fmla="*/ 894599 w 1156922"/>
                <a:gd name="connsiteY17" fmla="*/ 376059 h 1745449"/>
                <a:gd name="connsiteX18" fmla="*/ 1043308 w 1156922"/>
                <a:gd name="connsiteY18" fmla="*/ 525101 h 1745449"/>
                <a:gd name="connsiteX19" fmla="*/ 1033782 w 1156922"/>
                <a:gd name="connsiteY19" fmla="*/ 572282 h 1745449"/>
                <a:gd name="connsiteX20" fmla="*/ 1156922 w 1156922"/>
                <a:gd name="connsiteY20" fmla="*/ 756650 h 1745449"/>
                <a:gd name="connsiteX21" fmla="*/ 931418 w 1156922"/>
                <a:gd name="connsiteY21" fmla="*/ 936938 h 1745449"/>
                <a:gd name="connsiteX22" fmla="*/ 1093103 w 1156922"/>
                <a:gd name="connsiteY22" fmla="*/ 911837 h 1745449"/>
                <a:gd name="connsiteX23" fmla="*/ 1139689 w 1156922"/>
                <a:gd name="connsiteY23" fmla="*/ 1069421 h 1745449"/>
                <a:gd name="connsiteX24" fmla="*/ 985039 w 1156922"/>
                <a:gd name="connsiteY24" fmla="*/ 1223143 h 1745449"/>
                <a:gd name="connsiteX25" fmla="*/ 776887 w 1156922"/>
                <a:gd name="connsiteY25" fmla="*/ 1140927 h 1745449"/>
                <a:gd name="connsiteX26" fmla="*/ 813087 w 1156922"/>
                <a:gd name="connsiteY26" fmla="*/ 1096095 h 1745449"/>
                <a:gd name="connsiteX27" fmla="*/ 792626 w 1156922"/>
                <a:gd name="connsiteY27" fmla="*/ 964175 h 1745449"/>
                <a:gd name="connsiteX28" fmla="*/ 793130 w 1156922"/>
                <a:gd name="connsiteY28" fmla="*/ 963884 h 1745449"/>
                <a:gd name="connsiteX29" fmla="*/ 805899 w 1156922"/>
                <a:gd name="connsiteY29" fmla="*/ 1097129 h 1745449"/>
                <a:gd name="connsiteX30" fmla="*/ 683639 w 1156922"/>
                <a:gd name="connsiteY30" fmla="*/ 1159301 h 1745449"/>
                <a:gd name="connsiteX31" fmla="*/ 569233 w 1156922"/>
                <a:gd name="connsiteY31" fmla="*/ 1093170 h 1745449"/>
                <a:gd name="connsiteX32" fmla="*/ 568513 w 1156922"/>
                <a:gd name="connsiteY32" fmla="*/ 1090754 h 1745449"/>
                <a:gd name="connsiteX33" fmla="*/ 679482 w 1156922"/>
                <a:gd name="connsiteY33" fmla="*/ 1162221 h 1745449"/>
                <a:gd name="connsiteX34" fmla="*/ 774185 w 1156922"/>
                <a:gd name="connsiteY34" fmla="*/ 1135031 h 1745449"/>
                <a:gd name="connsiteX35" fmla="*/ 972285 w 1156922"/>
                <a:gd name="connsiteY35" fmla="*/ 1224518 h 1745449"/>
                <a:gd name="connsiteX36" fmla="*/ 1030281 w 1156922"/>
                <a:gd name="connsiteY36" fmla="*/ 1340359 h 1745449"/>
                <a:gd name="connsiteX37" fmla="*/ 913405 w 1156922"/>
                <a:gd name="connsiteY37" fmla="*/ 1461368 h 1745449"/>
                <a:gd name="connsiteX38" fmla="*/ 753227 w 1156922"/>
                <a:gd name="connsiteY38" fmla="*/ 1371458 h 1745449"/>
                <a:gd name="connsiteX39" fmla="*/ 756737 w 1156922"/>
                <a:gd name="connsiteY39" fmla="*/ 1369309 h 1745449"/>
                <a:gd name="connsiteX40" fmla="*/ 911871 w 1156922"/>
                <a:gd name="connsiteY40" fmla="*/ 1465876 h 1745449"/>
                <a:gd name="connsiteX41" fmla="*/ 761269 w 1156922"/>
                <a:gd name="connsiteY41" fmla="*/ 1628054 h 1745449"/>
                <a:gd name="connsiteX42" fmla="*/ 558182 w 1156922"/>
                <a:gd name="connsiteY42" fmla="*/ 1552195 h 1745449"/>
                <a:gd name="connsiteX43" fmla="*/ 554944 w 1156922"/>
                <a:gd name="connsiteY43" fmla="*/ 1544331 h 1745449"/>
                <a:gd name="connsiteX44" fmla="*/ 678727 w 1156922"/>
                <a:gd name="connsiteY44" fmla="*/ 1632143 h 1745449"/>
                <a:gd name="connsiteX45" fmla="*/ 520249 w 1156922"/>
                <a:gd name="connsiteY45" fmla="*/ 1745209 h 1745449"/>
                <a:gd name="connsiteX46" fmla="*/ 352811 w 1156922"/>
                <a:gd name="connsiteY46" fmla="*/ 1592106 h 1745449"/>
                <a:gd name="connsiteX47" fmla="*/ 237021 w 1156922"/>
                <a:gd name="connsiteY47" fmla="*/ 1443452 h 1745449"/>
                <a:gd name="connsiteX48" fmla="*/ 89886 w 1156922"/>
                <a:gd name="connsiteY48" fmla="*/ 1375108 h 1745449"/>
                <a:gd name="connsiteX49" fmla="*/ 100537 w 1156922"/>
                <a:gd name="connsiteY49" fmla="*/ 1171427 h 1745449"/>
                <a:gd name="connsiteX50" fmla="*/ 291673 w 1156922"/>
                <a:gd name="connsiteY50" fmla="*/ 1125156 h 1745449"/>
                <a:gd name="connsiteX51" fmla="*/ 511418 w 1156922"/>
                <a:gd name="connsiteY51" fmla="*/ 1034051 h 1745449"/>
                <a:gd name="connsiteX52" fmla="*/ 509329 w 1156922"/>
                <a:gd name="connsiteY52" fmla="*/ 1041153 h 1745449"/>
                <a:gd name="connsiteX53" fmla="*/ 310893 w 1156922"/>
                <a:gd name="connsiteY53" fmla="*/ 1129981 h 1745449"/>
                <a:gd name="connsiteX54" fmla="*/ 199595 w 1156922"/>
                <a:gd name="connsiteY54" fmla="*/ 1014703 h 1745449"/>
                <a:gd name="connsiteX55" fmla="*/ 291719 w 1156922"/>
                <a:gd name="connsiteY55" fmla="*/ 1123484 h 1745449"/>
                <a:gd name="connsiteX56" fmla="*/ 66889 w 1156922"/>
                <a:gd name="connsiteY56" fmla="*/ 1138943 h 1745449"/>
                <a:gd name="connsiteX57" fmla="*/ 30645 w 1156922"/>
                <a:gd name="connsiteY57" fmla="*/ 911953 h 1745449"/>
                <a:gd name="connsiteX58" fmla="*/ 70504 w 1156922"/>
                <a:gd name="connsiteY58" fmla="*/ 882569 h 1745449"/>
                <a:gd name="connsiteX59" fmla="*/ 63242 w 1156922"/>
                <a:gd name="connsiteY59" fmla="*/ 875989 h 1745449"/>
                <a:gd name="connsiteX60" fmla="*/ 66610 w 1156922"/>
                <a:gd name="connsiteY60" fmla="*/ 872273 h 1745449"/>
                <a:gd name="connsiteX61" fmla="*/ 68771 w 1156922"/>
                <a:gd name="connsiteY61" fmla="*/ 666836 h 1745449"/>
                <a:gd name="connsiteX62" fmla="*/ 107513 w 1156922"/>
                <a:gd name="connsiteY62" fmla="*/ 638275 h 1745449"/>
                <a:gd name="connsiteX63" fmla="*/ 130050 w 1156922"/>
                <a:gd name="connsiteY63" fmla="*/ 394472 h 1745449"/>
                <a:gd name="connsiteX64" fmla="*/ 313262 w 1156922"/>
                <a:gd name="connsiteY64" fmla="*/ 359290 h 1745449"/>
                <a:gd name="connsiteX65" fmla="*/ 127611 w 1156922"/>
                <a:gd name="connsiteY65" fmla="*/ 399723 h 1745449"/>
                <a:gd name="connsiteX66" fmla="*/ 93247 w 1156922"/>
                <a:gd name="connsiteY66" fmla="*/ 291518 h 1745449"/>
                <a:gd name="connsiteX67" fmla="*/ 312758 w 1156922"/>
                <a:gd name="connsiteY67" fmla="*/ 72008 h 1745449"/>
                <a:gd name="connsiteX68" fmla="*/ 381090 w 1156922"/>
                <a:gd name="connsiteY68" fmla="*/ 83948 h 1745449"/>
                <a:gd name="connsiteX69" fmla="*/ 520248 w 1156922"/>
                <a:gd name="connsiteY69" fmla="*/ 0 h 1745449"/>
                <a:gd name="connsiteX0" fmla="*/ 529252 w 1156922"/>
                <a:gd name="connsiteY0" fmla="*/ 727914 h 1745449"/>
                <a:gd name="connsiteX1" fmla="*/ 362637 w 1156922"/>
                <a:gd name="connsiteY1" fmla="*/ 806948 h 1745449"/>
                <a:gd name="connsiteX2" fmla="*/ 403541 w 1156922"/>
                <a:gd name="connsiteY2" fmla="*/ 751209 h 1745449"/>
                <a:gd name="connsiteX3" fmla="*/ 529780 w 1156922"/>
                <a:gd name="connsiteY3" fmla="*/ 726582 h 1745449"/>
                <a:gd name="connsiteX4" fmla="*/ 583011 w 1156922"/>
                <a:gd name="connsiteY4" fmla="*/ 916786 h 1745449"/>
                <a:gd name="connsiteX5" fmla="*/ 579674 w 1156922"/>
                <a:gd name="connsiteY5" fmla="*/ 915886 h 1745449"/>
                <a:gd name="connsiteX6" fmla="*/ 529252 w 1156922"/>
                <a:gd name="connsiteY6" fmla="*/ 727914 h 1745449"/>
                <a:gd name="connsiteX7" fmla="*/ 574852 w 1156922"/>
                <a:gd name="connsiteY7" fmla="*/ 580980 h 1745449"/>
                <a:gd name="connsiteX8" fmla="*/ 433169 w 1156922"/>
                <a:gd name="connsiteY8" fmla="*/ 649695 h 1745449"/>
                <a:gd name="connsiteX9" fmla="*/ 428375 w 1156922"/>
                <a:gd name="connsiteY9" fmla="*/ 651124 h 1745449"/>
                <a:gd name="connsiteX10" fmla="*/ 761884 w 1156922"/>
                <a:gd name="connsiteY10" fmla="*/ 739852 h 1745449"/>
                <a:gd name="connsiteX11" fmla="*/ 574852 w 1156922"/>
                <a:gd name="connsiteY11" fmla="*/ 580980 h 1745449"/>
                <a:gd name="connsiteX12" fmla="*/ 520248 w 1156922"/>
                <a:gd name="connsiteY12" fmla="*/ 0 h 1745449"/>
                <a:gd name="connsiteX13" fmla="*/ 689956 w 1156922"/>
                <a:gd name="connsiteY13" fmla="*/ 147127 h 1745449"/>
                <a:gd name="connsiteX14" fmla="*/ 548455 w 1156922"/>
                <a:gd name="connsiteY14" fmla="*/ 352718 h 1745449"/>
                <a:gd name="connsiteX15" fmla="*/ 688144 w 1156922"/>
                <a:gd name="connsiteY15" fmla="*/ 149764 h 1745449"/>
                <a:gd name="connsiteX16" fmla="*/ 906946 w 1156922"/>
                <a:gd name="connsiteY16" fmla="*/ 317877 h 1745449"/>
                <a:gd name="connsiteX17" fmla="*/ 894599 w 1156922"/>
                <a:gd name="connsiteY17" fmla="*/ 376059 h 1745449"/>
                <a:gd name="connsiteX18" fmla="*/ 1043308 w 1156922"/>
                <a:gd name="connsiteY18" fmla="*/ 525101 h 1745449"/>
                <a:gd name="connsiteX19" fmla="*/ 1033782 w 1156922"/>
                <a:gd name="connsiteY19" fmla="*/ 572282 h 1745449"/>
                <a:gd name="connsiteX20" fmla="*/ 1156922 w 1156922"/>
                <a:gd name="connsiteY20" fmla="*/ 756650 h 1745449"/>
                <a:gd name="connsiteX21" fmla="*/ 931418 w 1156922"/>
                <a:gd name="connsiteY21" fmla="*/ 936938 h 1745449"/>
                <a:gd name="connsiteX22" fmla="*/ 1093103 w 1156922"/>
                <a:gd name="connsiteY22" fmla="*/ 911837 h 1745449"/>
                <a:gd name="connsiteX23" fmla="*/ 1139689 w 1156922"/>
                <a:gd name="connsiteY23" fmla="*/ 1069421 h 1745449"/>
                <a:gd name="connsiteX24" fmla="*/ 985039 w 1156922"/>
                <a:gd name="connsiteY24" fmla="*/ 1223143 h 1745449"/>
                <a:gd name="connsiteX25" fmla="*/ 776887 w 1156922"/>
                <a:gd name="connsiteY25" fmla="*/ 1140927 h 1745449"/>
                <a:gd name="connsiteX26" fmla="*/ 813087 w 1156922"/>
                <a:gd name="connsiteY26" fmla="*/ 1096095 h 1745449"/>
                <a:gd name="connsiteX27" fmla="*/ 792626 w 1156922"/>
                <a:gd name="connsiteY27" fmla="*/ 964175 h 1745449"/>
                <a:gd name="connsiteX28" fmla="*/ 793130 w 1156922"/>
                <a:gd name="connsiteY28" fmla="*/ 963884 h 1745449"/>
                <a:gd name="connsiteX29" fmla="*/ 805899 w 1156922"/>
                <a:gd name="connsiteY29" fmla="*/ 1097129 h 1745449"/>
                <a:gd name="connsiteX30" fmla="*/ 683639 w 1156922"/>
                <a:gd name="connsiteY30" fmla="*/ 1159301 h 1745449"/>
                <a:gd name="connsiteX31" fmla="*/ 569233 w 1156922"/>
                <a:gd name="connsiteY31" fmla="*/ 1093170 h 1745449"/>
                <a:gd name="connsiteX32" fmla="*/ 568513 w 1156922"/>
                <a:gd name="connsiteY32" fmla="*/ 1090754 h 1745449"/>
                <a:gd name="connsiteX33" fmla="*/ 679482 w 1156922"/>
                <a:gd name="connsiteY33" fmla="*/ 1162221 h 1745449"/>
                <a:gd name="connsiteX34" fmla="*/ 774185 w 1156922"/>
                <a:gd name="connsiteY34" fmla="*/ 1135031 h 1745449"/>
                <a:gd name="connsiteX35" fmla="*/ 972285 w 1156922"/>
                <a:gd name="connsiteY35" fmla="*/ 1224518 h 1745449"/>
                <a:gd name="connsiteX36" fmla="*/ 1030281 w 1156922"/>
                <a:gd name="connsiteY36" fmla="*/ 1340359 h 1745449"/>
                <a:gd name="connsiteX37" fmla="*/ 913405 w 1156922"/>
                <a:gd name="connsiteY37" fmla="*/ 1461368 h 1745449"/>
                <a:gd name="connsiteX38" fmla="*/ 753227 w 1156922"/>
                <a:gd name="connsiteY38" fmla="*/ 1371458 h 1745449"/>
                <a:gd name="connsiteX39" fmla="*/ 756737 w 1156922"/>
                <a:gd name="connsiteY39" fmla="*/ 1369309 h 1745449"/>
                <a:gd name="connsiteX40" fmla="*/ 911871 w 1156922"/>
                <a:gd name="connsiteY40" fmla="*/ 1465876 h 1745449"/>
                <a:gd name="connsiteX41" fmla="*/ 761269 w 1156922"/>
                <a:gd name="connsiteY41" fmla="*/ 1628054 h 1745449"/>
                <a:gd name="connsiteX42" fmla="*/ 558182 w 1156922"/>
                <a:gd name="connsiteY42" fmla="*/ 1552195 h 1745449"/>
                <a:gd name="connsiteX43" fmla="*/ 554944 w 1156922"/>
                <a:gd name="connsiteY43" fmla="*/ 1544331 h 1745449"/>
                <a:gd name="connsiteX44" fmla="*/ 678727 w 1156922"/>
                <a:gd name="connsiteY44" fmla="*/ 1632143 h 1745449"/>
                <a:gd name="connsiteX45" fmla="*/ 520249 w 1156922"/>
                <a:gd name="connsiteY45" fmla="*/ 1745209 h 1745449"/>
                <a:gd name="connsiteX46" fmla="*/ 352811 w 1156922"/>
                <a:gd name="connsiteY46" fmla="*/ 1592106 h 1745449"/>
                <a:gd name="connsiteX47" fmla="*/ 237021 w 1156922"/>
                <a:gd name="connsiteY47" fmla="*/ 1443452 h 1745449"/>
                <a:gd name="connsiteX48" fmla="*/ 89886 w 1156922"/>
                <a:gd name="connsiteY48" fmla="*/ 1375108 h 1745449"/>
                <a:gd name="connsiteX49" fmla="*/ 100537 w 1156922"/>
                <a:gd name="connsiteY49" fmla="*/ 1171427 h 1745449"/>
                <a:gd name="connsiteX50" fmla="*/ 291673 w 1156922"/>
                <a:gd name="connsiteY50" fmla="*/ 1125156 h 1745449"/>
                <a:gd name="connsiteX51" fmla="*/ 511418 w 1156922"/>
                <a:gd name="connsiteY51" fmla="*/ 1034051 h 1745449"/>
                <a:gd name="connsiteX52" fmla="*/ 509329 w 1156922"/>
                <a:gd name="connsiteY52" fmla="*/ 1041153 h 1745449"/>
                <a:gd name="connsiteX53" fmla="*/ 310893 w 1156922"/>
                <a:gd name="connsiteY53" fmla="*/ 1129981 h 1745449"/>
                <a:gd name="connsiteX54" fmla="*/ 199595 w 1156922"/>
                <a:gd name="connsiteY54" fmla="*/ 1014703 h 1745449"/>
                <a:gd name="connsiteX55" fmla="*/ 291719 w 1156922"/>
                <a:gd name="connsiteY55" fmla="*/ 1123484 h 1745449"/>
                <a:gd name="connsiteX56" fmla="*/ 66889 w 1156922"/>
                <a:gd name="connsiteY56" fmla="*/ 1138943 h 1745449"/>
                <a:gd name="connsiteX57" fmla="*/ 30645 w 1156922"/>
                <a:gd name="connsiteY57" fmla="*/ 911953 h 1745449"/>
                <a:gd name="connsiteX58" fmla="*/ 70504 w 1156922"/>
                <a:gd name="connsiteY58" fmla="*/ 882569 h 1745449"/>
                <a:gd name="connsiteX59" fmla="*/ 63242 w 1156922"/>
                <a:gd name="connsiteY59" fmla="*/ 875989 h 1745449"/>
                <a:gd name="connsiteX60" fmla="*/ 66610 w 1156922"/>
                <a:gd name="connsiteY60" fmla="*/ 872273 h 1745449"/>
                <a:gd name="connsiteX61" fmla="*/ 68771 w 1156922"/>
                <a:gd name="connsiteY61" fmla="*/ 666836 h 1745449"/>
                <a:gd name="connsiteX62" fmla="*/ 107513 w 1156922"/>
                <a:gd name="connsiteY62" fmla="*/ 638275 h 1745449"/>
                <a:gd name="connsiteX63" fmla="*/ 130050 w 1156922"/>
                <a:gd name="connsiteY63" fmla="*/ 394472 h 1745449"/>
                <a:gd name="connsiteX64" fmla="*/ 313262 w 1156922"/>
                <a:gd name="connsiteY64" fmla="*/ 359290 h 1745449"/>
                <a:gd name="connsiteX65" fmla="*/ 127611 w 1156922"/>
                <a:gd name="connsiteY65" fmla="*/ 399723 h 1745449"/>
                <a:gd name="connsiteX66" fmla="*/ 93247 w 1156922"/>
                <a:gd name="connsiteY66" fmla="*/ 291518 h 1745449"/>
                <a:gd name="connsiteX67" fmla="*/ 312758 w 1156922"/>
                <a:gd name="connsiteY67" fmla="*/ 72008 h 1745449"/>
                <a:gd name="connsiteX68" fmla="*/ 381090 w 1156922"/>
                <a:gd name="connsiteY68" fmla="*/ 83948 h 1745449"/>
                <a:gd name="connsiteX69" fmla="*/ 520248 w 1156922"/>
                <a:gd name="connsiteY69" fmla="*/ 0 h 1745449"/>
                <a:gd name="connsiteX0" fmla="*/ 529252 w 1156922"/>
                <a:gd name="connsiteY0" fmla="*/ 727914 h 1745449"/>
                <a:gd name="connsiteX1" fmla="*/ 403541 w 1156922"/>
                <a:gd name="connsiteY1" fmla="*/ 751209 h 1745449"/>
                <a:gd name="connsiteX2" fmla="*/ 529780 w 1156922"/>
                <a:gd name="connsiteY2" fmla="*/ 726582 h 1745449"/>
                <a:gd name="connsiteX3" fmla="*/ 583011 w 1156922"/>
                <a:gd name="connsiteY3" fmla="*/ 916786 h 1745449"/>
                <a:gd name="connsiteX4" fmla="*/ 579674 w 1156922"/>
                <a:gd name="connsiteY4" fmla="*/ 915886 h 1745449"/>
                <a:gd name="connsiteX5" fmla="*/ 529252 w 1156922"/>
                <a:gd name="connsiteY5" fmla="*/ 727914 h 1745449"/>
                <a:gd name="connsiteX6" fmla="*/ 574852 w 1156922"/>
                <a:gd name="connsiteY6" fmla="*/ 580980 h 1745449"/>
                <a:gd name="connsiteX7" fmla="*/ 433169 w 1156922"/>
                <a:gd name="connsiteY7" fmla="*/ 649695 h 1745449"/>
                <a:gd name="connsiteX8" fmla="*/ 428375 w 1156922"/>
                <a:gd name="connsiteY8" fmla="*/ 651124 h 1745449"/>
                <a:gd name="connsiteX9" fmla="*/ 761884 w 1156922"/>
                <a:gd name="connsiteY9" fmla="*/ 739852 h 1745449"/>
                <a:gd name="connsiteX10" fmla="*/ 574852 w 1156922"/>
                <a:gd name="connsiteY10" fmla="*/ 580980 h 1745449"/>
                <a:gd name="connsiteX11" fmla="*/ 520248 w 1156922"/>
                <a:gd name="connsiteY11" fmla="*/ 0 h 1745449"/>
                <a:gd name="connsiteX12" fmla="*/ 689956 w 1156922"/>
                <a:gd name="connsiteY12" fmla="*/ 147127 h 1745449"/>
                <a:gd name="connsiteX13" fmla="*/ 548455 w 1156922"/>
                <a:gd name="connsiteY13" fmla="*/ 352718 h 1745449"/>
                <a:gd name="connsiteX14" fmla="*/ 688144 w 1156922"/>
                <a:gd name="connsiteY14" fmla="*/ 149764 h 1745449"/>
                <a:gd name="connsiteX15" fmla="*/ 906946 w 1156922"/>
                <a:gd name="connsiteY15" fmla="*/ 317877 h 1745449"/>
                <a:gd name="connsiteX16" fmla="*/ 894599 w 1156922"/>
                <a:gd name="connsiteY16" fmla="*/ 376059 h 1745449"/>
                <a:gd name="connsiteX17" fmla="*/ 1043308 w 1156922"/>
                <a:gd name="connsiteY17" fmla="*/ 525101 h 1745449"/>
                <a:gd name="connsiteX18" fmla="*/ 1033782 w 1156922"/>
                <a:gd name="connsiteY18" fmla="*/ 572282 h 1745449"/>
                <a:gd name="connsiteX19" fmla="*/ 1156922 w 1156922"/>
                <a:gd name="connsiteY19" fmla="*/ 756650 h 1745449"/>
                <a:gd name="connsiteX20" fmla="*/ 931418 w 1156922"/>
                <a:gd name="connsiteY20" fmla="*/ 936938 h 1745449"/>
                <a:gd name="connsiteX21" fmla="*/ 1093103 w 1156922"/>
                <a:gd name="connsiteY21" fmla="*/ 911837 h 1745449"/>
                <a:gd name="connsiteX22" fmla="*/ 1139689 w 1156922"/>
                <a:gd name="connsiteY22" fmla="*/ 1069421 h 1745449"/>
                <a:gd name="connsiteX23" fmla="*/ 985039 w 1156922"/>
                <a:gd name="connsiteY23" fmla="*/ 1223143 h 1745449"/>
                <a:gd name="connsiteX24" fmla="*/ 776887 w 1156922"/>
                <a:gd name="connsiteY24" fmla="*/ 1140927 h 1745449"/>
                <a:gd name="connsiteX25" fmla="*/ 813087 w 1156922"/>
                <a:gd name="connsiteY25" fmla="*/ 1096095 h 1745449"/>
                <a:gd name="connsiteX26" fmla="*/ 792626 w 1156922"/>
                <a:gd name="connsiteY26" fmla="*/ 964175 h 1745449"/>
                <a:gd name="connsiteX27" fmla="*/ 793130 w 1156922"/>
                <a:gd name="connsiteY27" fmla="*/ 963884 h 1745449"/>
                <a:gd name="connsiteX28" fmla="*/ 805899 w 1156922"/>
                <a:gd name="connsiteY28" fmla="*/ 1097129 h 1745449"/>
                <a:gd name="connsiteX29" fmla="*/ 683639 w 1156922"/>
                <a:gd name="connsiteY29" fmla="*/ 1159301 h 1745449"/>
                <a:gd name="connsiteX30" fmla="*/ 569233 w 1156922"/>
                <a:gd name="connsiteY30" fmla="*/ 1093170 h 1745449"/>
                <a:gd name="connsiteX31" fmla="*/ 568513 w 1156922"/>
                <a:gd name="connsiteY31" fmla="*/ 1090754 h 1745449"/>
                <a:gd name="connsiteX32" fmla="*/ 679482 w 1156922"/>
                <a:gd name="connsiteY32" fmla="*/ 1162221 h 1745449"/>
                <a:gd name="connsiteX33" fmla="*/ 774185 w 1156922"/>
                <a:gd name="connsiteY33" fmla="*/ 1135031 h 1745449"/>
                <a:gd name="connsiteX34" fmla="*/ 972285 w 1156922"/>
                <a:gd name="connsiteY34" fmla="*/ 1224518 h 1745449"/>
                <a:gd name="connsiteX35" fmla="*/ 1030281 w 1156922"/>
                <a:gd name="connsiteY35" fmla="*/ 1340359 h 1745449"/>
                <a:gd name="connsiteX36" fmla="*/ 913405 w 1156922"/>
                <a:gd name="connsiteY36" fmla="*/ 1461368 h 1745449"/>
                <a:gd name="connsiteX37" fmla="*/ 753227 w 1156922"/>
                <a:gd name="connsiteY37" fmla="*/ 1371458 h 1745449"/>
                <a:gd name="connsiteX38" fmla="*/ 756737 w 1156922"/>
                <a:gd name="connsiteY38" fmla="*/ 1369309 h 1745449"/>
                <a:gd name="connsiteX39" fmla="*/ 911871 w 1156922"/>
                <a:gd name="connsiteY39" fmla="*/ 1465876 h 1745449"/>
                <a:gd name="connsiteX40" fmla="*/ 761269 w 1156922"/>
                <a:gd name="connsiteY40" fmla="*/ 1628054 h 1745449"/>
                <a:gd name="connsiteX41" fmla="*/ 558182 w 1156922"/>
                <a:gd name="connsiteY41" fmla="*/ 1552195 h 1745449"/>
                <a:gd name="connsiteX42" fmla="*/ 554944 w 1156922"/>
                <a:gd name="connsiteY42" fmla="*/ 1544331 h 1745449"/>
                <a:gd name="connsiteX43" fmla="*/ 678727 w 1156922"/>
                <a:gd name="connsiteY43" fmla="*/ 1632143 h 1745449"/>
                <a:gd name="connsiteX44" fmla="*/ 520249 w 1156922"/>
                <a:gd name="connsiteY44" fmla="*/ 1745209 h 1745449"/>
                <a:gd name="connsiteX45" fmla="*/ 352811 w 1156922"/>
                <a:gd name="connsiteY45" fmla="*/ 1592106 h 1745449"/>
                <a:gd name="connsiteX46" fmla="*/ 237021 w 1156922"/>
                <a:gd name="connsiteY46" fmla="*/ 1443452 h 1745449"/>
                <a:gd name="connsiteX47" fmla="*/ 89886 w 1156922"/>
                <a:gd name="connsiteY47" fmla="*/ 1375108 h 1745449"/>
                <a:gd name="connsiteX48" fmla="*/ 100537 w 1156922"/>
                <a:gd name="connsiteY48" fmla="*/ 1171427 h 1745449"/>
                <a:gd name="connsiteX49" fmla="*/ 291673 w 1156922"/>
                <a:gd name="connsiteY49" fmla="*/ 1125156 h 1745449"/>
                <a:gd name="connsiteX50" fmla="*/ 511418 w 1156922"/>
                <a:gd name="connsiteY50" fmla="*/ 1034051 h 1745449"/>
                <a:gd name="connsiteX51" fmla="*/ 509329 w 1156922"/>
                <a:gd name="connsiteY51" fmla="*/ 1041153 h 1745449"/>
                <a:gd name="connsiteX52" fmla="*/ 310893 w 1156922"/>
                <a:gd name="connsiteY52" fmla="*/ 1129981 h 1745449"/>
                <a:gd name="connsiteX53" fmla="*/ 199595 w 1156922"/>
                <a:gd name="connsiteY53" fmla="*/ 1014703 h 1745449"/>
                <a:gd name="connsiteX54" fmla="*/ 291719 w 1156922"/>
                <a:gd name="connsiteY54" fmla="*/ 1123484 h 1745449"/>
                <a:gd name="connsiteX55" fmla="*/ 66889 w 1156922"/>
                <a:gd name="connsiteY55" fmla="*/ 1138943 h 1745449"/>
                <a:gd name="connsiteX56" fmla="*/ 30645 w 1156922"/>
                <a:gd name="connsiteY56" fmla="*/ 911953 h 1745449"/>
                <a:gd name="connsiteX57" fmla="*/ 70504 w 1156922"/>
                <a:gd name="connsiteY57" fmla="*/ 882569 h 1745449"/>
                <a:gd name="connsiteX58" fmla="*/ 63242 w 1156922"/>
                <a:gd name="connsiteY58" fmla="*/ 875989 h 1745449"/>
                <a:gd name="connsiteX59" fmla="*/ 66610 w 1156922"/>
                <a:gd name="connsiteY59" fmla="*/ 872273 h 1745449"/>
                <a:gd name="connsiteX60" fmla="*/ 68771 w 1156922"/>
                <a:gd name="connsiteY60" fmla="*/ 666836 h 1745449"/>
                <a:gd name="connsiteX61" fmla="*/ 107513 w 1156922"/>
                <a:gd name="connsiteY61" fmla="*/ 638275 h 1745449"/>
                <a:gd name="connsiteX62" fmla="*/ 130050 w 1156922"/>
                <a:gd name="connsiteY62" fmla="*/ 394472 h 1745449"/>
                <a:gd name="connsiteX63" fmla="*/ 313262 w 1156922"/>
                <a:gd name="connsiteY63" fmla="*/ 359290 h 1745449"/>
                <a:gd name="connsiteX64" fmla="*/ 127611 w 1156922"/>
                <a:gd name="connsiteY64" fmla="*/ 399723 h 1745449"/>
                <a:gd name="connsiteX65" fmla="*/ 93247 w 1156922"/>
                <a:gd name="connsiteY65" fmla="*/ 291518 h 1745449"/>
                <a:gd name="connsiteX66" fmla="*/ 312758 w 1156922"/>
                <a:gd name="connsiteY66" fmla="*/ 72008 h 1745449"/>
                <a:gd name="connsiteX67" fmla="*/ 381090 w 1156922"/>
                <a:gd name="connsiteY67" fmla="*/ 83948 h 1745449"/>
                <a:gd name="connsiteX68" fmla="*/ 520248 w 1156922"/>
                <a:gd name="connsiteY68" fmla="*/ 0 h 1745449"/>
                <a:gd name="connsiteX0" fmla="*/ 529252 w 1156922"/>
                <a:gd name="connsiteY0" fmla="*/ 727914 h 1745449"/>
                <a:gd name="connsiteX1" fmla="*/ 361585 w 1156922"/>
                <a:gd name="connsiteY1" fmla="*/ 747902 h 1745449"/>
                <a:gd name="connsiteX2" fmla="*/ 529780 w 1156922"/>
                <a:gd name="connsiteY2" fmla="*/ 726582 h 1745449"/>
                <a:gd name="connsiteX3" fmla="*/ 583011 w 1156922"/>
                <a:gd name="connsiteY3" fmla="*/ 916786 h 1745449"/>
                <a:gd name="connsiteX4" fmla="*/ 579674 w 1156922"/>
                <a:gd name="connsiteY4" fmla="*/ 915886 h 1745449"/>
                <a:gd name="connsiteX5" fmla="*/ 529252 w 1156922"/>
                <a:gd name="connsiteY5" fmla="*/ 727914 h 1745449"/>
                <a:gd name="connsiteX6" fmla="*/ 574852 w 1156922"/>
                <a:gd name="connsiteY6" fmla="*/ 580980 h 1745449"/>
                <a:gd name="connsiteX7" fmla="*/ 433169 w 1156922"/>
                <a:gd name="connsiteY7" fmla="*/ 649695 h 1745449"/>
                <a:gd name="connsiteX8" fmla="*/ 428375 w 1156922"/>
                <a:gd name="connsiteY8" fmla="*/ 651124 h 1745449"/>
                <a:gd name="connsiteX9" fmla="*/ 761884 w 1156922"/>
                <a:gd name="connsiteY9" fmla="*/ 739852 h 1745449"/>
                <a:gd name="connsiteX10" fmla="*/ 574852 w 1156922"/>
                <a:gd name="connsiteY10" fmla="*/ 580980 h 1745449"/>
                <a:gd name="connsiteX11" fmla="*/ 520248 w 1156922"/>
                <a:gd name="connsiteY11" fmla="*/ 0 h 1745449"/>
                <a:gd name="connsiteX12" fmla="*/ 689956 w 1156922"/>
                <a:gd name="connsiteY12" fmla="*/ 147127 h 1745449"/>
                <a:gd name="connsiteX13" fmla="*/ 548455 w 1156922"/>
                <a:gd name="connsiteY13" fmla="*/ 352718 h 1745449"/>
                <a:gd name="connsiteX14" fmla="*/ 688144 w 1156922"/>
                <a:gd name="connsiteY14" fmla="*/ 149764 h 1745449"/>
                <a:gd name="connsiteX15" fmla="*/ 906946 w 1156922"/>
                <a:gd name="connsiteY15" fmla="*/ 317877 h 1745449"/>
                <a:gd name="connsiteX16" fmla="*/ 894599 w 1156922"/>
                <a:gd name="connsiteY16" fmla="*/ 376059 h 1745449"/>
                <a:gd name="connsiteX17" fmla="*/ 1043308 w 1156922"/>
                <a:gd name="connsiteY17" fmla="*/ 525101 h 1745449"/>
                <a:gd name="connsiteX18" fmla="*/ 1033782 w 1156922"/>
                <a:gd name="connsiteY18" fmla="*/ 572282 h 1745449"/>
                <a:gd name="connsiteX19" fmla="*/ 1156922 w 1156922"/>
                <a:gd name="connsiteY19" fmla="*/ 756650 h 1745449"/>
                <a:gd name="connsiteX20" fmla="*/ 931418 w 1156922"/>
                <a:gd name="connsiteY20" fmla="*/ 936938 h 1745449"/>
                <a:gd name="connsiteX21" fmla="*/ 1093103 w 1156922"/>
                <a:gd name="connsiteY21" fmla="*/ 911837 h 1745449"/>
                <a:gd name="connsiteX22" fmla="*/ 1139689 w 1156922"/>
                <a:gd name="connsiteY22" fmla="*/ 1069421 h 1745449"/>
                <a:gd name="connsiteX23" fmla="*/ 985039 w 1156922"/>
                <a:gd name="connsiteY23" fmla="*/ 1223143 h 1745449"/>
                <a:gd name="connsiteX24" fmla="*/ 776887 w 1156922"/>
                <a:gd name="connsiteY24" fmla="*/ 1140927 h 1745449"/>
                <a:gd name="connsiteX25" fmla="*/ 813087 w 1156922"/>
                <a:gd name="connsiteY25" fmla="*/ 1096095 h 1745449"/>
                <a:gd name="connsiteX26" fmla="*/ 792626 w 1156922"/>
                <a:gd name="connsiteY26" fmla="*/ 964175 h 1745449"/>
                <a:gd name="connsiteX27" fmla="*/ 793130 w 1156922"/>
                <a:gd name="connsiteY27" fmla="*/ 963884 h 1745449"/>
                <a:gd name="connsiteX28" fmla="*/ 805899 w 1156922"/>
                <a:gd name="connsiteY28" fmla="*/ 1097129 h 1745449"/>
                <a:gd name="connsiteX29" fmla="*/ 683639 w 1156922"/>
                <a:gd name="connsiteY29" fmla="*/ 1159301 h 1745449"/>
                <a:gd name="connsiteX30" fmla="*/ 569233 w 1156922"/>
                <a:gd name="connsiteY30" fmla="*/ 1093170 h 1745449"/>
                <a:gd name="connsiteX31" fmla="*/ 568513 w 1156922"/>
                <a:gd name="connsiteY31" fmla="*/ 1090754 h 1745449"/>
                <a:gd name="connsiteX32" fmla="*/ 679482 w 1156922"/>
                <a:gd name="connsiteY32" fmla="*/ 1162221 h 1745449"/>
                <a:gd name="connsiteX33" fmla="*/ 774185 w 1156922"/>
                <a:gd name="connsiteY33" fmla="*/ 1135031 h 1745449"/>
                <a:gd name="connsiteX34" fmla="*/ 972285 w 1156922"/>
                <a:gd name="connsiteY34" fmla="*/ 1224518 h 1745449"/>
                <a:gd name="connsiteX35" fmla="*/ 1030281 w 1156922"/>
                <a:gd name="connsiteY35" fmla="*/ 1340359 h 1745449"/>
                <a:gd name="connsiteX36" fmla="*/ 913405 w 1156922"/>
                <a:gd name="connsiteY36" fmla="*/ 1461368 h 1745449"/>
                <a:gd name="connsiteX37" fmla="*/ 753227 w 1156922"/>
                <a:gd name="connsiteY37" fmla="*/ 1371458 h 1745449"/>
                <a:gd name="connsiteX38" fmla="*/ 756737 w 1156922"/>
                <a:gd name="connsiteY38" fmla="*/ 1369309 h 1745449"/>
                <a:gd name="connsiteX39" fmla="*/ 911871 w 1156922"/>
                <a:gd name="connsiteY39" fmla="*/ 1465876 h 1745449"/>
                <a:gd name="connsiteX40" fmla="*/ 761269 w 1156922"/>
                <a:gd name="connsiteY40" fmla="*/ 1628054 h 1745449"/>
                <a:gd name="connsiteX41" fmla="*/ 558182 w 1156922"/>
                <a:gd name="connsiteY41" fmla="*/ 1552195 h 1745449"/>
                <a:gd name="connsiteX42" fmla="*/ 554944 w 1156922"/>
                <a:gd name="connsiteY42" fmla="*/ 1544331 h 1745449"/>
                <a:gd name="connsiteX43" fmla="*/ 678727 w 1156922"/>
                <a:gd name="connsiteY43" fmla="*/ 1632143 h 1745449"/>
                <a:gd name="connsiteX44" fmla="*/ 520249 w 1156922"/>
                <a:gd name="connsiteY44" fmla="*/ 1745209 h 1745449"/>
                <a:gd name="connsiteX45" fmla="*/ 352811 w 1156922"/>
                <a:gd name="connsiteY45" fmla="*/ 1592106 h 1745449"/>
                <a:gd name="connsiteX46" fmla="*/ 237021 w 1156922"/>
                <a:gd name="connsiteY46" fmla="*/ 1443452 h 1745449"/>
                <a:gd name="connsiteX47" fmla="*/ 89886 w 1156922"/>
                <a:gd name="connsiteY47" fmla="*/ 1375108 h 1745449"/>
                <a:gd name="connsiteX48" fmla="*/ 100537 w 1156922"/>
                <a:gd name="connsiteY48" fmla="*/ 1171427 h 1745449"/>
                <a:gd name="connsiteX49" fmla="*/ 291673 w 1156922"/>
                <a:gd name="connsiteY49" fmla="*/ 1125156 h 1745449"/>
                <a:gd name="connsiteX50" fmla="*/ 511418 w 1156922"/>
                <a:gd name="connsiteY50" fmla="*/ 1034051 h 1745449"/>
                <a:gd name="connsiteX51" fmla="*/ 509329 w 1156922"/>
                <a:gd name="connsiteY51" fmla="*/ 1041153 h 1745449"/>
                <a:gd name="connsiteX52" fmla="*/ 310893 w 1156922"/>
                <a:gd name="connsiteY52" fmla="*/ 1129981 h 1745449"/>
                <a:gd name="connsiteX53" fmla="*/ 199595 w 1156922"/>
                <a:gd name="connsiteY53" fmla="*/ 1014703 h 1745449"/>
                <a:gd name="connsiteX54" fmla="*/ 291719 w 1156922"/>
                <a:gd name="connsiteY54" fmla="*/ 1123484 h 1745449"/>
                <a:gd name="connsiteX55" fmla="*/ 66889 w 1156922"/>
                <a:gd name="connsiteY55" fmla="*/ 1138943 h 1745449"/>
                <a:gd name="connsiteX56" fmla="*/ 30645 w 1156922"/>
                <a:gd name="connsiteY56" fmla="*/ 911953 h 1745449"/>
                <a:gd name="connsiteX57" fmla="*/ 70504 w 1156922"/>
                <a:gd name="connsiteY57" fmla="*/ 882569 h 1745449"/>
                <a:gd name="connsiteX58" fmla="*/ 63242 w 1156922"/>
                <a:gd name="connsiteY58" fmla="*/ 875989 h 1745449"/>
                <a:gd name="connsiteX59" fmla="*/ 66610 w 1156922"/>
                <a:gd name="connsiteY59" fmla="*/ 872273 h 1745449"/>
                <a:gd name="connsiteX60" fmla="*/ 68771 w 1156922"/>
                <a:gd name="connsiteY60" fmla="*/ 666836 h 1745449"/>
                <a:gd name="connsiteX61" fmla="*/ 107513 w 1156922"/>
                <a:gd name="connsiteY61" fmla="*/ 638275 h 1745449"/>
                <a:gd name="connsiteX62" fmla="*/ 130050 w 1156922"/>
                <a:gd name="connsiteY62" fmla="*/ 394472 h 1745449"/>
                <a:gd name="connsiteX63" fmla="*/ 313262 w 1156922"/>
                <a:gd name="connsiteY63" fmla="*/ 359290 h 1745449"/>
                <a:gd name="connsiteX64" fmla="*/ 127611 w 1156922"/>
                <a:gd name="connsiteY64" fmla="*/ 399723 h 1745449"/>
                <a:gd name="connsiteX65" fmla="*/ 93247 w 1156922"/>
                <a:gd name="connsiteY65" fmla="*/ 291518 h 1745449"/>
                <a:gd name="connsiteX66" fmla="*/ 312758 w 1156922"/>
                <a:gd name="connsiteY66" fmla="*/ 72008 h 1745449"/>
                <a:gd name="connsiteX67" fmla="*/ 381090 w 1156922"/>
                <a:gd name="connsiteY67" fmla="*/ 83948 h 1745449"/>
                <a:gd name="connsiteX68" fmla="*/ 520248 w 1156922"/>
                <a:gd name="connsiteY68" fmla="*/ 0 h 1745449"/>
                <a:gd name="connsiteX0" fmla="*/ 529252 w 1156922"/>
                <a:gd name="connsiteY0" fmla="*/ 727914 h 1745449"/>
                <a:gd name="connsiteX1" fmla="*/ 367372 w 1156922"/>
                <a:gd name="connsiteY1" fmla="*/ 779601 h 1745449"/>
                <a:gd name="connsiteX2" fmla="*/ 529780 w 1156922"/>
                <a:gd name="connsiteY2" fmla="*/ 726582 h 1745449"/>
                <a:gd name="connsiteX3" fmla="*/ 583011 w 1156922"/>
                <a:gd name="connsiteY3" fmla="*/ 916786 h 1745449"/>
                <a:gd name="connsiteX4" fmla="*/ 579674 w 1156922"/>
                <a:gd name="connsiteY4" fmla="*/ 915886 h 1745449"/>
                <a:gd name="connsiteX5" fmla="*/ 529252 w 1156922"/>
                <a:gd name="connsiteY5" fmla="*/ 727914 h 1745449"/>
                <a:gd name="connsiteX6" fmla="*/ 574852 w 1156922"/>
                <a:gd name="connsiteY6" fmla="*/ 580980 h 1745449"/>
                <a:gd name="connsiteX7" fmla="*/ 433169 w 1156922"/>
                <a:gd name="connsiteY7" fmla="*/ 649695 h 1745449"/>
                <a:gd name="connsiteX8" fmla="*/ 428375 w 1156922"/>
                <a:gd name="connsiteY8" fmla="*/ 651124 h 1745449"/>
                <a:gd name="connsiteX9" fmla="*/ 761884 w 1156922"/>
                <a:gd name="connsiteY9" fmla="*/ 739852 h 1745449"/>
                <a:gd name="connsiteX10" fmla="*/ 574852 w 1156922"/>
                <a:gd name="connsiteY10" fmla="*/ 580980 h 1745449"/>
                <a:gd name="connsiteX11" fmla="*/ 520248 w 1156922"/>
                <a:gd name="connsiteY11" fmla="*/ 0 h 1745449"/>
                <a:gd name="connsiteX12" fmla="*/ 689956 w 1156922"/>
                <a:gd name="connsiteY12" fmla="*/ 147127 h 1745449"/>
                <a:gd name="connsiteX13" fmla="*/ 548455 w 1156922"/>
                <a:gd name="connsiteY13" fmla="*/ 352718 h 1745449"/>
                <a:gd name="connsiteX14" fmla="*/ 688144 w 1156922"/>
                <a:gd name="connsiteY14" fmla="*/ 149764 h 1745449"/>
                <a:gd name="connsiteX15" fmla="*/ 906946 w 1156922"/>
                <a:gd name="connsiteY15" fmla="*/ 317877 h 1745449"/>
                <a:gd name="connsiteX16" fmla="*/ 894599 w 1156922"/>
                <a:gd name="connsiteY16" fmla="*/ 376059 h 1745449"/>
                <a:gd name="connsiteX17" fmla="*/ 1043308 w 1156922"/>
                <a:gd name="connsiteY17" fmla="*/ 525101 h 1745449"/>
                <a:gd name="connsiteX18" fmla="*/ 1033782 w 1156922"/>
                <a:gd name="connsiteY18" fmla="*/ 572282 h 1745449"/>
                <a:gd name="connsiteX19" fmla="*/ 1156922 w 1156922"/>
                <a:gd name="connsiteY19" fmla="*/ 756650 h 1745449"/>
                <a:gd name="connsiteX20" fmla="*/ 931418 w 1156922"/>
                <a:gd name="connsiteY20" fmla="*/ 936938 h 1745449"/>
                <a:gd name="connsiteX21" fmla="*/ 1093103 w 1156922"/>
                <a:gd name="connsiteY21" fmla="*/ 911837 h 1745449"/>
                <a:gd name="connsiteX22" fmla="*/ 1139689 w 1156922"/>
                <a:gd name="connsiteY22" fmla="*/ 1069421 h 1745449"/>
                <a:gd name="connsiteX23" fmla="*/ 985039 w 1156922"/>
                <a:gd name="connsiteY23" fmla="*/ 1223143 h 1745449"/>
                <a:gd name="connsiteX24" fmla="*/ 776887 w 1156922"/>
                <a:gd name="connsiteY24" fmla="*/ 1140927 h 1745449"/>
                <a:gd name="connsiteX25" fmla="*/ 813087 w 1156922"/>
                <a:gd name="connsiteY25" fmla="*/ 1096095 h 1745449"/>
                <a:gd name="connsiteX26" fmla="*/ 792626 w 1156922"/>
                <a:gd name="connsiteY26" fmla="*/ 964175 h 1745449"/>
                <a:gd name="connsiteX27" fmla="*/ 793130 w 1156922"/>
                <a:gd name="connsiteY27" fmla="*/ 963884 h 1745449"/>
                <a:gd name="connsiteX28" fmla="*/ 805899 w 1156922"/>
                <a:gd name="connsiteY28" fmla="*/ 1097129 h 1745449"/>
                <a:gd name="connsiteX29" fmla="*/ 683639 w 1156922"/>
                <a:gd name="connsiteY29" fmla="*/ 1159301 h 1745449"/>
                <a:gd name="connsiteX30" fmla="*/ 569233 w 1156922"/>
                <a:gd name="connsiteY30" fmla="*/ 1093170 h 1745449"/>
                <a:gd name="connsiteX31" fmla="*/ 568513 w 1156922"/>
                <a:gd name="connsiteY31" fmla="*/ 1090754 h 1745449"/>
                <a:gd name="connsiteX32" fmla="*/ 679482 w 1156922"/>
                <a:gd name="connsiteY32" fmla="*/ 1162221 h 1745449"/>
                <a:gd name="connsiteX33" fmla="*/ 774185 w 1156922"/>
                <a:gd name="connsiteY33" fmla="*/ 1135031 h 1745449"/>
                <a:gd name="connsiteX34" fmla="*/ 972285 w 1156922"/>
                <a:gd name="connsiteY34" fmla="*/ 1224518 h 1745449"/>
                <a:gd name="connsiteX35" fmla="*/ 1030281 w 1156922"/>
                <a:gd name="connsiteY35" fmla="*/ 1340359 h 1745449"/>
                <a:gd name="connsiteX36" fmla="*/ 913405 w 1156922"/>
                <a:gd name="connsiteY36" fmla="*/ 1461368 h 1745449"/>
                <a:gd name="connsiteX37" fmla="*/ 753227 w 1156922"/>
                <a:gd name="connsiteY37" fmla="*/ 1371458 h 1745449"/>
                <a:gd name="connsiteX38" fmla="*/ 756737 w 1156922"/>
                <a:gd name="connsiteY38" fmla="*/ 1369309 h 1745449"/>
                <a:gd name="connsiteX39" fmla="*/ 911871 w 1156922"/>
                <a:gd name="connsiteY39" fmla="*/ 1465876 h 1745449"/>
                <a:gd name="connsiteX40" fmla="*/ 761269 w 1156922"/>
                <a:gd name="connsiteY40" fmla="*/ 1628054 h 1745449"/>
                <a:gd name="connsiteX41" fmla="*/ 558182 w 1156922"/>
                <a:gd name="connsiteY41" fmla="*/ 1552195 h 1745449"/>
                <a:gd name="connsiteX42" fmla="*/ 554944 w 1156922"/>
                <a:gd name="connsiteY42" fmla="*/ 1544331 h 1745449"/>
                <a:gd name="connsiteX43" fmla="*/ 678727 w 1156922"/>
                <a:gd name="connsiteY43" fmla="*/ 1632143 h 1745449"/>
                <a:gd name="connsiteX44" fmla="*/ 520249 w 1156922"/>
                <a:gd name="connsiteY44" fmla="*/ 1745209 h 1745449"/>
                <a:gd name="connsiteX45" fmla="*/ 352811 w 1156922"/>
                <a:gd name="connsiteY45" fmla="*/ 1592106 h 1745449"/>
                <a:gd name="connsiteX46" fmla="*/ 237021 w 1156922"/>
                <a:gd name="connsiteY46" fmla="*/ 1443452 h 1745449"/>
                <a:gd name="connsiteX47" fmla="*/ 89886 w 1156922"/>
                <a:gd name="connsiteY47" fmla="*/ 1375108 h 1745449"/>
                <a:gd name="connsiteX48" fmla="*/ 100537 w 1156922"/>
                <a:gd name="connsiteY48" fmla="*/ 1171427 h 1745449"/>
                <a:gd name="connsiteX49" fmla="*/ 291673 w 1156922"/>
                <a:gd name="connsiteY49" fmla="*/ 1125156 h 1745449"/>
                <a:gd name="connsiteX50" fmla="*/ 511418 w 1156922"/>
                <a:gd name="connsiteY50" fmla="*/ 1034051 h 1745449"/>
                <a:gd name="connsiteX51" fmla="*/ 509329 w 1156922"/>
                <a:gd name="connsiteY51" fmla="*/ 1041153 h 1745449"/>
                <a:gd name="connsiteX52" fmla="*/ 310893 w 1156922"/>
                <a:gd name="connsiteY52" fmla="*/ 1129981 h 1745449"/>
                <a:gd name="connsiteX53" fmla="*/ 199595 w 1156922"/>
                <a:gd name="connsiteY53" fmla="*/ 1014703 h 1745449"/>
                <a:gd name="connsiteX54" fmla="*/ 291719 w 1156922"/>
                <a:gd name="connsiteY54" fmla="*/ 1123484 h 1745449"/>
                <a:gd name="connsiteX55" fmla="*/ 66889 w 1156922"/>
                <a:gd name="connsiteY55" fmla="*/ 1138943 h 1745449"/>
                <a:gd name="connsiteX56" fmla="*/ 30645 w 1156922"/>
                <a:gd name="connsiteY56" fmla="*/ 911953 h 1745449"/>
                <a:gd name="connsiteX57" fmla="*/ 70504 w 1156922"/>
                <a:gd name="connsiteY57" fmla="*/ 882569 h 1745449"/>
                <a:gd name="connsiteX58" fmla="*/ 63242 w 1156922"/>
                <a:gd name="connsiteY58" fmla="*/ 875989 h 1745449"/>
                <a:gd name="connsiteX59" fmla="*/ 66610 w 1156922"/>
                <a:gd name="connsiteY59" fmla="*/ 872273 h 1745449"/>
                <a:gd name="connsiteX60" fmla="*/ 68771 w 1156922"/>
                <a:gd name="connsiteY60" fmla="*/ 666836 h 1745449"/>
                <a:gd name="connsiteX61" fmla="*/ 107513 w 1156922"/>
                <a:gd name="connsiteY61" fmla="*/ 638275 h 1745449"/>
                <a:gd name="connsiteX62" fmla="*/ 130050 w 1156922"/>
                <a:gd name="connsiteY62" fmla="*/ 394472 h 1745449"/>
                <a:gd name="connsiteX63" fmla="*/ 313262 w 1156922"/>
                <a:gd name="connsiteY63" fmla="*/ 359290 h 1745449"/>
                <a:gd name="connsiteX64" fmla="*/ 127611 w 1156922"/>
                <a:gd name="connsiteY64" fmla="*/ 399723 h 1745449"/>
                <a:gd name="connsiteX65" fmla="*/ 93247 w 1156922"/>
                <a:gd name="connsiteY65" fmla="*/ 291518 h 1745449"/>
                <a:gd name="connsiteX66" fmla="*/ 312758 w 1156922"/>
                <a:gd name="connsiteY66" fmla="*/ 72008 h 1745449"/>
                <a:gd name="connsiteX67" fmla="*/ 381090 w 1156922"/>
                <a:gd name="connsiteY67" fmla="*/ 83948 h 1745449"/>
                <a:gd name="connsiteX68" fmla="*/ 520248 w 1156922"/>
                <a:gd name="connsiteY68" fmla="*/ 0 h 1745449"/>
                <a:gd name="connsiteX0" fmla="*/ 529252 w 1156922"/>
                <a:gd name="connsiteY0" fmla="*/ 727914 h 1745449"/>
                <a:gd name="connsiteX1" fmla="*/ 367372 w 1156922"/>
                <a:gd name="connsiteY1" fmla="*/ 779601 h 1745449"/>
                <a:gd name="connsiteX2" fmla="*/ 389820 w 1156922"/>
                <a:gd name="connsiteY2" fmla="*/ 749120 h 1745449"/>
                <a:gd name="connsiteX3" fmla="*/ 529780 w 1156922"/>
                <a:gd name="connsiteY3" fmla="*/ 726582 h 1745449"/>
                <a:gd name="connsiteX4" fmla="*/ 583011 w 1156922"/>
                <a:gd name="connsiteY4" fmla="*/ 916786 h 1745449"/>
                <a:gd name="connsiteX5" fmla="*/ 579674 w 1156922"/>
                <a:gd name="connsiteY5" fmla="*/ 915886 h 1745449"/>
                <a:gd name="connsiteX6" fmla="*/ 529252 w 1156922"/>
                <a:gd name="connsiteY6" fmla="*/ 727914 h 1745449"/>
                <a:gd name="connsiteX7" fmla="*/ 574852 w 1156922"/>
                <a:gd name="connsiteY7" fmla="*/ 580980 h 1745449"/>
                <a:gd name="connsiteX8" fmla="*/ 433169 w 1156922"/>
                <a:gd name="connsiteY8" fmla="*/ 649695 h 1745449"/>
                <a:gd name="connsiteX9" fmla="*/ 428375 w 1156922"/>
                <a:gd name="connsiteY9" fmla="*/ 651124 h 1745449"/>
                <a:gd name="connsiteX10" fmla="*/ 761884 w 1156922"/>
                <a:gd name="connsiteY10" fmla="*/ 739852 h 1745449"/>
                <a:gd name="connsiteX11" fmla="*/ 574852 w 1156922"/>
                <a:gd name="connsiteY11" fmla="*/ 580980 h 1745449"/>
                <a:gd name="connsiteX12" fmla="*/ 520248 w 1156922"/>
                <a:gd name="connsiteY12" fmla="*/ 0 h 1745449"/>
                <a:gd name="connsiteX13" fmla="*/ 689956 w 1156922"/>
                <a:gd name="connsiteY13" fmla="*/ 147127 h 1745449"/>
                <a:gd name="connsiteX14" fmla="*/ 548455 w 1156922"/>
                <a:gd name="connsiteY14" fmla="*/ 352718 h 1745449"/>
                <a:gd name="connsiteX15" fmla="*/ 688144 w 1156922"/>
                <a:gd name="connsiteY15" fmla="*/ 149764 h 1745449"/>
                <a:gd name="connsiteX16" fmla="*/ 906946 w 1156922"/>
                <a:gd name="connsiteY16" fmla="*/ 317877 h 1745449"/>
                <a:gd name="connsiteX17" fmla="*/ 894599 w 1156922"/>
                <a:gd name="connsiteY17" fmla="*/ 376059 h 1745449"/>
                <a:gd name="connsiteX18" fmla="*/ 1043308 w 1156922"/>
                <a:gd name="connsiteY18" fmla="*/ 525101 h 1745449"/>
                <a:gd name="connsiteX19" fmla="*/ 1033782 w 1156922"/>
                <a:gd name="connsiteY19" fmla="*/ 572282 h 1745449"/>
                <a:gd name="connsiteX20" fmla="*/ 1156922 w 1156922"/>
                <a:gd name="connsiteY20" fmla="*/ 756650 h 1745449"/>
                <a:gd name="connsiteX21" fmla="*/ 931418 w 1156922"/>
                <a:gd name="connsiteY21" fmla="*/ 936938 h 1745449"/>
                <a:gd name="connsiteX22" fmla="*/ 1093103 w 1156922"/>
                <a:gd name="connsiteY22" fmla="*/ 911837 h 1745449"/>
                <a:gd name="connsiteX23" fmla="*/ 1139689 w 1156922"/>
                <a:gd name="connsiteY23" fmla="*/ 1069421 h 1745449"/>
                <a:gd name="connsiteX24" fmla="*/ 985039 w 1156922"/>
                <a:gd name="connsiteY24" fmla="*/ 1223143 h 1745449"/>
                <a:gd name="connsiteX25" fmla="*/ 776887 w 1156922"/>
                <a:gd name="connsiteY25" fmla="*/ 1140927 h 1745449"/>
                <a:gd name="connsiteX26" fmla="*/ 813087 w 1156922"/>
                <a:gd name="connsiteY26" fmla="*/ 1096095 h 1745449"/>
                <a:gd name="connsiteX27" fmla="*/ 792626 w 1156922"/>
                <a:gd name="connsiteY27" fmla="*/ 964175 h 1745449"/>
                <a:gd name="connsiteX28" fmla="*/ 793130 w 1156922"/>
                <a:gd name="connsiteY28" fmla="*/ 963884 h 1745449"/>
                <a:gd name="connsiteX29" fmla="*/ 805899 w 1156922"/>
                <a:gd name="connsiteY29" fmla="*/ 1097129 h 1745449"/>
                <a:gd name="connsiteX30" fmla="*/ 683639 w 1156922"/>
                <a:gd name="connsiteY30" fmla="*/ 1159301 h 1745449"/>
                <a:gd name="connsiteX31" fmla="*/ 569233 w 1156922"/>
                <a:gd name="connsiteY31" fmla="*/ 1093170 h 1745449"/>
                <a:gd name="connsiteX32" fmla="*/ 568513 w 1156922"/>
                <a:gd name="connsiteY32" fmla="*/ 1090754 h 1745449"/>
                <a:gd name="connsiteX33" fmla="*/ 679482 w 1156922"/>
                <a:gd name="connsiteY33" fmla="*/ 1162221 h 1745449"/>
                <a:gd name="connsiteX34" fmla="*/ 774185 w 1156922"/>
                <a:gd name="connsiteY34" fmla="*/ 1135031 h 1745449"/>
                <a:gd name="connsiteX35" fmla="*/ 972285 w 1156922"/>
                <a:gd name="connsiteY35" fmla="*/ 1224518 h 1745449"/>
                <a:gd name="connsiteX36" fmla="*/ 1030281 w 1156922"/>
                <a:gd name="connsiteY36" fmla="*/ 1340359 h 1745449"/>
                <a:gd name="connsiteX37" fmla="*/ 913405 w 1156922"/>
                <a:gd name="connsiteY37" fmla="*/ 1461368 h 1745449"/>
                <a:gd name="connsiteX38" fmla="*/ 753227 w 1156922"/>
                <a:gd name="connsiteY38" fmla="*/ 1371458 h 1745449"/>
                <a:gd name="connsiteX39" fmla="*/ 756737 w 1156922"/>
                <a:gd name="connsiteY39" fmla="*/ 1369309 h 1745449"/>
                <a:gd name="connsiteX40" fmla="*/ 911871 w 1156922"/>
                <a:gd name="connsiteY40" fmla="*/ 1465876 h 1745449"/>
                <a:gd name="connsiteX41" fmla="*/ 761269 w 1156922"/>
                <a:gd name="connsiteY41" fmla="*/ 1628054 h 1745449"/>
                <a:gd name="connsiteX42" fmla="*/ 558182 w 1156922"/>
                <a:gd name="connsiteY42" fmla="*/ 1552195 h 1745449"/>
                <a:gd name="connsiteX43" fmla="*/ 554944 w 1156922"/>
                <a:gd name="connsiteY43" fmla="*/ 1544331 h 1745449"/>
                <a:gd name="connsiteX44" fmla="*/ 678727 w 1156922"/>
                <a:gd name="connsiteY44" fmla="*/ 1632143 h 1745449"/>
                <a:gd name="connsiteX45" fmla="*/ 520249 w 1156922"/>
                <a:gd name="connsiteY45" fmla="*/ 1745209 h 1745449"/>
                <a:gd name="connsiteX46" fmla="*/ 352811 w 1156922"/>
                <a:gd name="connsiteY46" fmla="*/ 1592106 h 1745449"/>
                <a:gd name="connsiteX47" fmla="*/ 237021 w 1156922"/>
                <a:gd name="connsiteY47" fmla="*/ 1443452 h 1745449"/>
                <a:gd name="connsiteX48" fmla="*/ 89886 w 1156922"/>
                <a:gd name="connsiteY48" fmla="*/ 1375108 h 1745449"/>
                <a:gd name="connsiteX49" fmla="*/ 100537 w 1156922"/>
                <a:gd name="connsiteY49" fmla="*/ 1171427 h 1745449"/>
                <a:gd name="connsiteX50" fmla="*/ 291673 w 1156922"/>
                <a:gd name="connsiteY50" fmla="*/ 1125156 h 1745449"/>
                <a:gd name="connsiteX51" fmla="*/ 511418 w 1156922"/>
                <a:gd name="connsiteY51" fmla="*/ 1034051 h 1745449"/>
                <a:gd name="connsiteX52" fmla="*/ 509329 w 1156922"/>
                <a:gd name="connsiteY52" fmla="*/ 1041153 h 1745449"/>
                <a:gd name="connsiteX53" fmla="*/ 310893 w 1156922"/>
                <a:gd name="connsiteY53" fmla="*/ 1129981 h 1745449"/>
                <a:gd name="connsiteX54" fmla="*/ 199595 w 1156922"/>
                <a:gd name="connsiteY54" fmla="*/ 1014703 h 1745449"/>
                <a:gd name="connsiteX55" fmla="*/ 291719 w 1156922"/>
                <a:gd name="connsiteY55" fmla="*/ 1123484 h 1745449"/>
                <a:gd name="connsiteX56" fmla="*/ 66889 w 1156922"/>
                <a:gd name="connsiteY56" fmla="*/ 1138943 h 1745449"/>
                <a:gd name="connsiteX57" fmla="*/ 30645 w 1156922"/>
                <a:gd name="connsiteY57" fmla="*/ 911953 h 1745449"/>
                <a:gd name="connsiteX58" fmla="*/ 70504 w 1156922"/>
                <a:gd name="connsiteY58" fmla="*/ 882569 h 1745449"/>
                <a:gd name="connsiteX59" fmla="*/ 63242 w 1156922"/>
                <a:gd name="connsiteY59" fmla="*/ 875989 h 1745449"/>
                <a:gd name="connsiteX60" fmla="*/ 66610 w 1156922"/>
                <a:gd name="connsiteY60" fmla="*/ 872273 h 1745449"/>
                <a:gd name="connsiteX61" fmla="*/ 68771 w 1156922"/>
                <a:gd name="connsiteY61" fmla="*/ 666836 h 1745449"/>
                <a:gd name="connsiteX62" fmla="*/ 107513 w 1156922"/>
                <a:gd name="connsiteY62" fmla="*/ 638275 h 1745449"/>
                <a:gd name="connsiteX63" fmla="*/ 130050 w 1156922"/>
                <a:gd name="connsiteY63" fmla="*/ 394472 h 1745449"/>
                <a:gd name="connsiteX64" fmla="*/ 313262 w 1156922"/>
                <a:gd name="connsiteY64" fmla="*/ 359290 h 1745449"/>
                <a:gd name="connsiteX65" fmla="*/ 127611 w 1156922"/>
                <a:gd name="connsiteY65" fmla="*/ 399723 h 1745449"/>
                <a:gd name="connsiteX66" fmla="*/ 93247 w 1156922"/>
                <a:gd name="connsiteY66" fmla="*/ 291518 h 1745449"/>
                <a:gd name="connsiteX67" fmla="*/ 312758 w 1156922"/>
                <a:gd name="connsiteY67" fmla="*/ 72008 h 1745449"/>
                <a:gd name="connsiteX68" fmla="*/ 381090 w 1156922"/>
                <a:gd name="connsiteY68" fmla="*/ 83948 h 1745449"/>
                <a:gd name="connsiteX69" fmla="*/ 520248 w 1156922"/>
                <a:gd name="connsiteY69" fmla="*/ 0 h 1745449"/>
                <a:gd name="connsiteX0" fmla="*/ 529252 w 1156922"/>
                <a:gd name="connsiteY0" fmla="*/ 727914 h 1745449"/>
                <a:gd name="connsiteX1" fmla="*/ 367372 w 1156922"/>
                <a:gd name="connsiteY1" fmla="*/ 779601 h 1745449"/>
                <a:gd name="connsiteX2" fmla="*/ 389820 w 1156922"/>
                <a:gd name="connsiteY2" fmla="*/ 749120 h 1745449"/>
                <a:gd name="connsiteX3" fmla="*/ 529780 w 1156922"/>
                <a:gd name="connsiteY3" fmla="*/ 726582 h 1745449"/>
                <a:gd name="connsiteX4" fmla="*/ 583011 w 1156922"/>
                <a:gd name="connsiteY4" fmla="*/ 916786 h 1745449"/>
                <a:gd name="connsiteX5" fmla="*/ 579674 w 1156922"/>
                <a:gd name="connsiteY5" fmla="*/ 915886 h 1745449"/>
                <a:gd name="connsiteX6" fmla="*/ 529252 w 1156922"/>
                <a:gd name="connsiteY6" fmla="*/ 727914 h 1745449"/>
                <a:gd name="connsiteX7" fmla="*/ 574852 w 1156922"/>
                <a:gd name="connsiteY7" fmla="*/ 580980 h 1745449"/>
                <a:gd name="connsiteX8" fmla="*/ 433169 w 1156922"/>
                <a:gd name="connsiteY8" fmla="*/ 649695 h 1745449"/>
                <a:gd name="connsiteX9" fmla="*/ 428375 w 1156922"/>
                <a:gd name="connsiteY9" fmla="*/ 651124 h 1745449"/>
                <a:gd name="connsiteX10" fmla="*/ 761884 w 1156922"/>
                <a:gd name="connsiteY10" fmla="*/ 739852 h 1745449"/>
                <a:gd name="connsiteX11" fmla="*/ 574852 w 1156922"/>
                <a:gd name="connsiteY11" fmla="*/ 580980 h 1745449"/>
                <a:gd name="connsiteX12" fmla="*/ 520248 w 1156922"/>
                <a:gd name="connsiteY12" fmla="*/ 0 h 1745449"/>
                <a:gd name="connsiteX13" fmla="*/ 689956 w 1156922"/>
                <a:gd name="connsiteY13" fmla="*/ 147127 h 1745449"/>
                <a:gd name="connsiteX14" fmla="*/ 548455 w 1156922"/>
                <a:gd name="connsiteY14" fmla="*/ 352718 h 1745449"/>
                <a:gd name="connsiteX15" fmla="*/ 688144 w 1156922"/>
                <a:gd name="connsiteY15" fmla="*/ 149764 h 1745449"/>
                <a:gd name="connsiteX16" fmla="*/ 906946 w 1156922"/>
                <a:gd name="connsiteY16" fmla="*/ 317877 h 1745449"/>
                <a:gd name="connsiteX17" fmla="*/ 894599 w 1156922"/>
                <a:gd name="connsiteY17" fmla="*/ 376059 h 1745449"/>
                <a:gd name="connsiteX18" fmla="*/ 1043308 w 1156922"/>
                <a:gd name="connsiteY18" fmla="*/ 525101 h 1745449"/>
                <a:gd name="connsiteX19" fmla="*/ 1033782 w 1156922"/>
                <a:gd name="connsiteY19" fmla="*/ 572282 h 1745449"/>
                <a:gd name="connsiteX20" fmla="*/ 1156922 w 1156922"/>
                <a:gd name="connsiteY20" fmla="*/ 756650 h 1745449"/>
                <a:gd name="connsiteX21" fmla="*/ 931418 w 1156922"/>
                <a:gd name="connsiteY21" fmla="*/ 936938 h 1745449"/>
                <a:gd name="connsiteX22" fmla="*/ 1093103 w 1156922"/>
                <a:gd name="connsiteY22" fmla="*/ 911837 h 1745449"/>
                <a:gd name="connsiteX23" fmla="*/ 1139689 w 1156922"/>
                <a:gd name="connsiteY23" fmla="*/ 1069421 h 1745449"/>
                <a:gd name="connsiteX24" fmla="*/ 985039 w 1156922"/>
                <a:gd name="connsiteY24" fmla="*/ 1223143 h 1745449"/>
                <a:gd name="connsiteX25" fmla="*/ 776887 w 1156922"/>
                <a:gd name="connsiteY25" fmla="*/ 1140927 h 1745449"/>
                <a:gd name="connsiteX26" fmla="*/ 813087 w 1156922"/>
                <a:gd name="connsiteY26" fmla="*/ 1096095 h 1745449"/>
                <a:gd name="connsiteX27" fmla="*/ 792626 w 1156922"/>
                <a:gd name="connsiteY27" fmla="*/ 964175 h 1745449"/>
                <a:gd name="connsiteX28" fmla="*/ 793130 w 1156922"/>
                <a:gd name="connsiteY28" fmla="*/ 963884 h 1745449"/>
                <a:gd name="connsiteX29" fmla="*/ 805899 w 1156922"/>
                <a:gd name="connsiteY29" fmla="*/ 1097129 h 1745449"/>
                <a:gd name="connsiteX30" fmla="*/ 683639 w 1156922"/>
                <a:gd name="connsiteY30" fmla="*/ 1159301 h 1745449"/>
                <a:gd name="connsiteX31" fmla="*/ 569233 w 1156922"/>
                <a:gd name="connsiteY31" fmla="*/ 1093170 h 1745449"/>
                <a:gd name="connsiteX32" fmla="*/ 568513 w 1156922"/>
                <a:gd name="connsiteY32" fmla="*/ 1090754 h 1745449"/>
                <a:gd name="connsiteX33" fmla="*/ 679482 w 1156922"/>
                <a:gd name="connsiteY33" fmla="*/ 1162221 h 1745449"/>
                <a:gd name="connsiteX34" fmla="*/ 774185 w 1156922"/>
                <a:gd name="connsiteY34" fmla="*/ 1135031 h 1745449"/>
                <a:gd name="connsiteX35" fmla="*/ 972285 w 1156922"/>
                <a:gd name="connsiteY35" fmla="*/ 1224518 h 1745449"/>
                <a:gd name="connsiteX36" fmla="*/ 1030281 w 1156922"/>
                <a:gd name="connsiteY36" fmla="*/ 1340359 h 1745449"/>
                <a:gd name="connsiteX37" fmla="*/ 913405 w 1156922"/>
                <a:gd name="connsiteY37" fmla="*/ 1461368 h 1745449"/>
                <a:gd name="connsiteX38" fmla="*/ 753227 w 1156922"/>
                <a:gd name="connsiteY38" fmla="*/ 1371458 h 1745449"/>
                <a:gd name="connsiteX39" fmla="*/ 756737 w 1156922"/>
                <a:gd name="connsiteY39" fmla="*/ 1369309 h 1745449"/>
                <a:gd name="connsiteX40" fmla="*/ 911871 w 1156922"/>
                <a:gd name="connsiteY40" fmla="*/ 1465876 h 1745449"/>
                <a:gd name="connsiteX41" fmla="*/ 761269 w 1156922"/>
                <a:gd name="connsiteY41" fmla="*/ 1628054 h 1745449"/>
                <a:gd name="connsiteX42" fmla="*/ 558182 w 1156922"/>
                <a:gd name="connsiteY42" fmla="*/ 1552195 h 1745449"/>
                <a:gd name="connsiteX43" fmla="*/ 554944 w 1156922"/>
                <a:gd name="connsiteY43" fmla="*/ 1544331 h 1745449"/>
                <a:gd name="connsiteX44" fmla="*/ 678727 w 1156922"/>
                <a:gd name="connsiteY44" fmla="*/ 1632143 h 1745449"/>
                <a:gd name="connsiteX45" fmla="*/ 520249 w 1156922"/>
                <a:gd name="connsiteY45" fmla="*/ 1745209 h 1745449"/>
                <a:gd name="connsiteX46" fmla="*/ 352811 w 1156922"/>
                <a:gd name="connsiteY46" fmla="*/ 1592106 h 1745449"/>
                <a:gd name="connsiteX47" fmla="*/ 237021 w 1156922"/>
                <a:gd name="connsiteY47" fmla="*/ 1443452 h 1745449"/>
                <a:gd name="connsiteX48" fmla="*/ 89886 w 1156922"/>
                <a:gd name="connsiteY48" fmla="*/ 1375108 h 1745449"/>
                <a:gd name="connsiteX49" fmla="*/ 100537 w 1156922"/>
                <a:gd name="connsiteY49" fmla="*/ 1171427 h 1745449"/>
                <a:gd name="connsiteX50" fmla="*/ 291673 w 1156922"/>
                <a:gd name="connsiteY50" fmla="*/ 1125156 h 1745449"/>
                <a:gd name="connsiteX51" fmla="*/ 511418 w 1156922"/>
                <a:gd name="connsiteY51" fmla="*/ 1034051 h 1745449"/>
                <a:gd name="connsiteX52" fmla="*/ 509329 w 1156922"/>
                <a:gd name="connsiteY52" fmla="*/ 1041153 h 1745449"/>
                <a:gd name="connsiteX53" fmla="*/ 310893 w 1156922"/>
                <a:gd name="connsiteY53" fmla="*/ 1129981 h 1745449"/>
                <a:gd name="connsiteX54" fmla="*/ 199595 w 1156922"/>
                <a:gd name="connsiteY54" fmla="*/ 1014703 h 1745449"/>
                <a:gd name="connsiteX55" fmla="*/ 291719 w 1156922"/>
                <a:gd name="connsiteY55" fmla="*/ 1123484 h 1745449"/>
                <a:gd name="connsiteX56" fmla="*/ 66889 w 1156922"/>
                <a:gd name="connsiteY56" fmla="*/ 1138943 h 1745449"/>
                <a:gd name="connsiteX57" fmla="*/ 30645 w 1156922"/>
                <a:gd name="connsiteY57" fmla="*/ 911953 h 1745449"/>
                <a:gd name="connsiteX58" fmla="*/ 70504 w 1156922"/>
                <a:gd name="connsiteY58" fmla="*/ 882569 h 1745449"/>
                <a:gd name="connsiteX59" fmla="*/ 63242 w 1156922"/>
                <a:gd name="connsiteY59" fmla="*/ 875989 h 1745449"/>
                <a:gd name="connsiteX60" fmla="*/ 66610 w 1156922"/>
                <a:gd name="connsiteY60" fmla="*/ 872273 h 1745449"/>
                <a:gd name="connsiteX61" fmla="*/ 68771 w 1156922"/>
                <a:gd name="connsiteY61" fmla="*/ 666836 h 1745449"/>
                <a:gd name="connsiteX62" fmla="*/ 107513 w 1156922"/>
                <a:gd name="connsiteY62" fmla="*/ 638275 h 1745449"/>
                <a:gd name="connsiteX63" fmla="*/ 130050 w 1156922"/>
                <a:gd name="connsiteY63" fmla="*/ 394472 h 1745449"/>
                <a:gd name="connsiteX64" fmla="*/ 313262 w 1156922"/>
                <a:gd name="connsiteY64" fmla="*/ 359290 h 1745449"/>
                <a:gd name="connsiteX65" fmla="*/ 127611 w 1156922"/>
                <a:gd name="connsiteY65" fmla="*/ 399723 h 1745449"/>
                <a:gd name="connsiteX66" fmla="*/ 93247 w 1156922"/>
                <a:gd name="connsiteY66" fmla="*/ 291518 h 1745449"/>
                <a:gd name="connsiteX67" fmla="*/ 312758 w 1156922"/>
                <a:gd name="connsiteY67" fmla="*/ 72008 h 1745449"/>
                <a:gd name="connsiteX68" fmla="*/ 381090 w 1156922"/>
                <a:gd name="connsiteY68" fmla="*/ 83948 h 1745449"/>
                <a:gd name="connsiteX69" fmla="*/ 520248 w 1156922"/>
                <a:gd name="connsiteY69" fmla="*/ 0 h 1745449"/>
                <a:gd name="connsiteX0" fmla="*/ 529252 w 1156922"/>
                <a:gd name="connsiteY0" fmla="*/ 727914 h 1745449"/>
                <a:gd name="connsiteX1" fmla="*/ 374031 w 1156922"/>
                <a:gd name="connsiteY1" fmla="*/ 825814 h 1745449"/>
                <a:gd name="connsiteX2" fmla="*/ 389820 w 1156922"/>
                <a:gd name="connsiteY2" fmla="*/ 749120 h 1745449"/>
                <a:gd name="connsiteX3" fmla="*/ 529780 w 1156922"/>
                <a:gd name="connsiteY3" fmla="*/ 726582 h 1745449"/>
                <a:gd name="connsiteX4" fmla="*/ 583011 w 1156922"/>
                <a:gd name="connsiteY4" fmla="*/ 916786 h 1745449"/>
                <a:gd name="connsiteX5" fmla="*/ 579674 w 1156922"/>
                <a:gd name="connsiteY5" fmla="*/ 915886 h 1745449"/>
                <a:gd name="connsiteX6" fmla="*/ 529252 w 1156922"/>
                <a:gd name="connsiteY6" fmla="*/ 727914 h 1745449"/>
                <a:gd name="connsiteX7" fmla="*/ 574852 w 1156922"/>
                <a:gd name="connsiteY7" fmla="*/ 580980 h 1745449"/>
                <a:gd name="connsiteX8" fmla="*/ 433169 w 1156922"/>
                <a:gd name="connsiteY8" fmla="*/ 649695 h 1745449"/>
                <a:gd name="connsiteX9" fmla="*/ 428375 w 1156922"/>
                <a:gd name="connsiteY9" fmla="*/ 651124 h 1745449"/>
                <a:gd name="connsiteX10" fmla="*/ 761884 w 1156922"/>
                <a:gd name="connsiteY10" fmla="*/ 739852 h 1745449"/>
                <a:gd name="connsiteX11" fmla="*/ 574852 w 1156922"/>
                <a:gd name="connsiteY11" fmla="*/ 580980 h 1745449"/>
                <a:gd name="connsiteX12" fmla="*/ 520248 w 1156922"/>
                <a:gd name="connsiteY12" fmla="*/ 0 h 1745449"/>
                <a:gd name="connsiteX13" fmla="*/ 689956 w 1156922"/>
                <a:gd name="connsiteY13" fmla="*/ 147127 h 1745449"/>
                <a:gd name="connsiteX14" fmla="*/ 548455 w 1156922"/>
                <a:gd name="connsiteY14" fmla="*/ 352718 h 1745449"/>
                <a:gd name="connsiteX15" fmla="*/ 688144 w 1156922"/>
                <a:gd name="connsiteY15" fmla="*/ 149764 h 1745449"/>
                <a:gd name="connsiteX16" fmla="*/ 906946 w 1156922"/>
                <a:gd name="connsiteY16" fmla="*/ 317877 h 1745449"/>
                <a:gd name="connsiteX17" fmla="*/ 894599 w 1156922"/>
                <a:gd name="connsiteY17" fmla="*/ 376059 h 1745449"/>
                <a:gd name="connsiteX18" fmla="*/ 1043308 w 1156922"/>
                <a:gd name="connsiteY18" fmla="*/ 525101 h 1745449"/>
                <a:gd name="connsiteX19" fmla="*/ 1033782 w 1156922"/>
                <a:gd name="connsiteY19" fmla="*/ 572282 h 1745449"/>
                <a:gd name="connsiteX20" fmla="*/ 1156922 w 1156922"/>
                <a:gd name="connsiteY20" fmla="*/ 756650 h 1745449"/>
                <a:gd name="connsiteX21" fmla="*/ 931418 w 1156922"/>
                <a:gd name="connsiteY21" fmla="*/ 936938 h 1745449"/>
                <a:gd name="connsiteX22" fmla="*/ 1093103 w 1156922"/>
                <a:gd name="connsiteY22" fmla="*/ 911837 h 1745449"/>
                <a:gd name="connsiteX23" fmla="*/ 1139689 w 1156922"/>
                <a:gd name="connsiteY23" fmla="*/ 1069421 h 1745449"/>
                <a:gd name="connsiteX24" fmla="*/ 985039 w 1156922"/>
                <a:gd name="connsiteY24" fmla="*/ 1223143 h 1745449"/>
                <a:gd name="connsiteX25" fmla="*/ 776887 w 1156922"/>
                <a:gd name="connsiteY25" fmla="*/ 1140927 h 1745449"/>
                <a:gd name="connsiteX26" fmla="*/ 813087 w 1156922"/>
                <a:gd name="connsiteY26" fmla="*/ 1096095 h 1745449"/>
                <a:gd name="connsiteX27" fmla="*/ 792626 w 1156922"/>
                <a:gd name="connsiteY27" fmla="*/ 964175 h 1745449"/>
                <a:gd name="connsiteX28" fmla="*/ 793130 w 1156922"/>
                <a:gd name="connsiteY28" fmla="*/ 963884 h 1745449"/>
                <a:gd name="connsiteX29" fmla="*/ 805899 w 1156922"/>
                <a:gd name="connsiteY29" fmla="*/ 1097129 h 1745449"/>
                <a:gd name="connsiteX30" fmla="*/ 683639 w 1156922"/>
                <a:gd name="connsiteY30" fmla="*/ 1159301 h 1745449"/>
                <a:gd name="connsiteX31" fmla="*/ 569233 w 1156922"/>
                <a:gd name="connsiteY31" fmla="*/ 1093170 h 1745449"/>
                <a:gd name="connsiteX32" fmla="*/ 568513 w 1156922"/>
                <a:gd name="connsiteY32" fmla="*/ 1090754 h 1745449"/>
                <a:gd name="connsiteX33" fmla="*/ 679482 w 1156922"/>
                <a:gd name="connsiteY33" fmla="*/ 1162221 h 1745449"/>
                <a:gd name="connsiteX34" fmla="*/ 774185 w 1156922"/>
                <a:gd name="connsiteY34" fmla="*/ 1135031 h 1745449"/>
                <a:gd name="connsiteX35" fmla="*/ 972285 w 1156922"/>
                <a:gd name="connsiteY35" fmla="*/ 1224518 h 1745449"/>
                <a:gd name="connsiteX36" fmla="*/ 1030281 w 1156922"/>
                <a:gd name="connsiteY36" fmla="*/ 1340359 h 1745449"/>
                <a:gd name="connsiteX37" fmla="*/ 913405 w 1156922"/>
                <a:gd name="connsiteY37" fmla="*/ 1461368 h 1745449"/>
                <a:gd name="connsiteX38" fmla="*/ 753227 w 1156922"/>
                <a:gd name="connsiteY38" fmla="*/ 1371458 h 1745449"/>
                <a:gd name="connsiteX39" fmla="*/ 756737 w 1156922"/>
                <a:gd name="connsiteY39" fmla="*/ 1369309 h 1745449"/>
                <a:gd name="connsiteX40" fmla="*/ 911871 w 1156922"/>
                <a:gd name="connsiteY40" fmla="*/ 1465876 h 1745449"/>
                <a:gd name="connsiteX41" fmla="*/ 761269 w 1156922"/>
                <a:gd name="connsiteY41" fmla="*/ 1628054 h 1745449"/>
                <a:gd name="connsiteX42" fmla="*/ 558182 w 1156922"/>
                <a:gd name="connsiteY42" fmla="*/ 1552195 h 1745449"/>
                <a:gd name="connsiteX43" fmla="*/ 554944 w 1156922"/>
                <a:gd name="connsiteY43" fmla="*/ 1544331 h 1745449"/>
                <a:gd name="connsiteX44" fmla="*/ 678727 w 1156922"/>
                <a:gd name="connsiteY44" fmla="*/ 1632143 h 1745449"/>
                <a:gd name="connsiteX45" fmla="*/ 520249 w 1156922"/>
                <a:gd name="connsiteY45" fmla="*/ 1745209 h 1745449"/>
                <a:gd name="connsiteX46" fmla="*/ 352811 w 1156922"/>
                <a:gd name="connsiteY46" fmla="*/ 1592106 h 1745449"/>
                <a:gd name="connsiteX47" fmla="*/ 237021 w 1156922"/>
                <a:gd name="connsiteY47" fmla="*/ 1443452 h 1745449"/>
                <a:gd name="connsiteX48" fmla="*/ 89886 w 1156922"/>
                <a:gd name="connsiteY48" fmla="*/ 1375108 h 1745449"/>
                <a:gd name="connsiteX49" fmla="*/ 100537 w 1156922"/>
                <a:gd name="connsiteY49" fmla="*/ 1171427 h 1745449"/>
                <a:gd name="connsiteX50" fmla="*/ 291673 w 1156922"/>
                <a:gd name="connsiteY50" fmla="*/ 1125156 h 1745449"/>
                <a:gd name="connsiteX51" fmla="*/ 511418 w 1156922"/>
                <a:gd name="connsiteY51" fmla="*/ 1034051 h 1745449"/>
                <a:gd name="connsiteX52" fmla="*/ 509329 w 1156922"/>
                <a:gd name="connsiteY52" fmla="*/ 1041153 h 1745449"/>
                <a:gd name="connsiteX53" fmla="*/ 310893 w 1156922"/>
                <a:gd name="connsiteY53" fmla="*/ 1129981 h 1745449"/>
                <a:gd name="connsiteX54" fmla="*/ 199595 w 1156922"/>
                <a:gd name="connsiteY54" fmla="*/ 1014703 h 1745449"/>
                <a:gd name="connsiteX55" fmla="*/ 291719 w 1156922"/>
                <a:gd name="connsiteY55" fmla="*/ 1123484 h 1745449"/>
                <a:gd name="connsiteX56" fmla="*/ 66889 w 1156922"/>
                <a:gd name="connsiteY56" fmla="*/ 1138943 h 1745449"/>
                <a:gd name="connsiteX57" fmla="*/ 30645 w 1156922"/>
                <a:gd name="connsiteY57" fmla="*/ 911953 h 1745449"/>
                <a:gd name="connsiteX58" fmla="*/ 70504 w 1156922"/>
                <a:gd name="connsiteY58" fmla="*/ 882569 h 1745449"/>
                <a:gd name="connsiteX59" fmla="*/ 63242 w 1156922"/>
                <a:gd name="connsiteY59" fmla="*/ 875989 h 1745449"/>
                <a:gd name="connsiteX60" fmla="*/ 66610 w 1156922"/>
                <a:gd name="connsiteY60" fmla="*/ 872273 h 1745449"/>
                <a:gd name="connsiteX61" fmla="*/ 68771 w 1156922"/>
                <a:gd name="connsiteY61" fmla="*/ 666836 h 1745449"/>
                <a:gd name="connsiteX62" fmla="*/ 107513 w 1156922"/>
                <a:gd name="connsiteY62" fmla="*/ 638275 h 1745449"/>
                <a:gd name="connsiteX63" fmla="*/ 130050 w 1156922"/>
                <a:gd name="connsiteY63" fmla="*/ 394472 h 1745449"/>
                <a:gd name="connsiteX64" fmla="*/ 313262 w 1156922"/>
                <a:gd name="connsiteY64" fmla="*/ 359290 h 1745449"/>
                <a:gd name="connsiteX65" fmla="*/ 127611 w 1156922"/>
                <a:gd name="connsiteY65" fmla="*/ 399723 h 1745449"/>
                <a:gd name="connsiteX66" fmla="*/ 93247 w 1156922"/>
                <a:gd name="connsiteY66" fmla="*/ 291518 h 1745449"/>
                <a:gd name="connsiteX67" fmla="*/ 312758 w 1156922"/>
                <a:gd name="connsiteY67" fmla="*/ 72008 h 1745449"/>
                <a:gd name="connsiteX68" fmla="*/ 381090 w 1156922"/>
                <a:gd name="connsiteY68" fmla="*/ 83948 h 1745449"/>
                <a:gd name="connsiteX69" fmla="*/ 520248 w 1156922"/>
                <a:gd name="connsiteY69" fmla="*/ 0 h 1745449"/>
                <a:gd name="connsiteX0" fmla="*/ 529252 w 1156922"/>
                <a:gd name="connsiteY0" fmla="*/ 727914 h 1745449"/>
                <a:gd name="connsiteX1" fmla="*/ 366388 w 1156922"/>
                <a:gd name="connsiteY1" fmla="*/ 860261 h 1745449"/>
                <a:gd name="connsiteX2" fmla="*/ 389820 w 1156922"/>
                <a:gd name="connsiteY2" fmla="*/ 749120 h 1745449"/>
                <a:gd name="connsiteX3" fmla="*/ 529780 w 1156922"/>
                <a:gd name="connsiteY3" fmla="*/ 726582 h 1745449"/>
                <a:gd name="connsiteX4" fmla="*/ 583011 w 1156922"/>
                <a:gd name="connsiteY4" fmla="*/ 916786 h 1745449"/>
                <a:gd name="connsiteX5" fmla="*/ 579674 w 1156922"/>
                <a:gd name="connsiteY5" fmla="*/ 915886 h 1745449"/>
                <a:gd name="connsiteX6" fmla="*/ 529252 w 1156922"/>
                <a:gd name="connsiteY6" fmla="*/ 727914 h 1745449"/>
                <a:gd name="connsiteX7" fmla="*/ 574852 w 1156922"/>
                <a:gd name="connsiteY7" fmla="*/ 580980 h 1745449"/>
                <a:gd name="connsiteX8" fmla="*/ 433169 w 1156922"/>
                <a:gd name="connsiteY8" fmla="*/ 649695 h 1745449"/>
                <a:gd name="connsiteX9" fmla="*/ 428375 w 1156922"/>
                <a:gd name="connsiteY9" fmla="*/ 651124 h 1745449"/>
                <a:gd name="connsiteX10" fmla="*/ 761884 w 1156922"/>
                <a:gd name="connsiteY10" fmla="*/ 739852 h 1745449"/>
                <a:gd name="connsiteX11" fmla="*/ 574852 w 1156922"/>
                <a:gd name="connsiteY11" fmla="*/ 580980 h 1745449"/>
                <a:gd name="connsiteX12" fmla="*/ 520248 w 1156922"/>
                <a:gd name="connsiteY12" fmla="*/ 0 h 1745449"/>
                <a:gd name="connsiteX13" fmla="*/ 689956 w 1156922"/>
                <a:gd name="connsiteY13" fmla="*/ 147127 h 1745449"/>
                <a:gd name="connsiteX14" fmla="*/ 548455 w 1156922"/>
                <a:gd name="connsiteY14" fmla="*/ 352718 h 1745449"/>
                <a:gd name="connsiteX15" fmla="*/ 688144 w 1156922"/>
                <a:gd name="connsiteY15" fmla="*/ 149764 h 1745449"/>
                <a:gd name="connsiteX16" fmla="*/ 906946 w 1156922"/>
                <a:gd name="connsiteY16" fmla="*/ 317877 h 1745449"/>
                <a:gd name="connsiteX17" fmla="*/ 894599 w 1156922"/>
                <a:gd name="connsiteY17" fmla="*/ 376059 h 1745449"/>
                <a:gd name="connsiteX18" fmla="*/ 1043308 w 1156922"/>
                <a:gd name="connsiteY18" fmla="*/ 525101 h 1745449"/>
                <a:gd name="connsiteX19" fmla="*/ 1033782 w 1156922"/>
                <a:gd name="connsiteY19" fmla="*/ 572282 h 1745449"/>
                <a:gd name="connsiteX20" fmla="*/ 1156922 w 1156922"/>
                <a:gd name="connsiteY20" fmla="*/ 756650 h 1745449"/>
                <a:gd name="connsiteX21" fmla="*/ 931418 w 1156922"/>
                <a:gd name="connsiteY21" fmla="*/ 936938 h 1745449"/>
                <a:gd name="connsiteX22" fmla="*/ 1093103 w 1156922"/>
                <a:gd name="connsiteY22" fmla="*/ 911837 h 1745449"/>
                <a:gd name="connsiteX23" fmla="*/ 1139689 w 1156922"/>
                <a:gd name="connsiteY23" fmla="*/ 1069421 h 1745449"/>
                <a:gd name="connsiteX24" fmla="*/ 985039 w 1156922"/>
                <a:gd name="connsiteY24" fmla="*/ 1223143 h 1745449"/>
                <a:gd name="connsiteX25" fmla="*/ 776887 w 1156922"/>
                <a:gd name="connsiteY25" fmla="*/ 1140927 h 1745449"/>
                <a:gd name="connsiteX26" fmla="*/ 813087 w 1156922"/>
                <a:gd name="connsiteY26" fmla="*/ 1096095 h 1745449"/>
                <a:gd name="connsiteX27" fmla="*/ 792626 w 1156922"/>
                <a:gd name="connsiteY27" fmla="*/ 964175 h 1745449"/>
                <a:gd name="connsiteX28" fmla="*/ 793130 w 1156922"/>
                <a:gd name="connsiteY28" fmla="*/ 963884 h 1745449"/>
                <a:gd name="connsiteX29" fmla="*/ 805899 w 1156922"/>
                <a:gd name="connsiteY29" fmla="*/ 1097129 h 1745449"/>
                <a:gd name="connsiteX30" fmla="*/ 683639 w 1156922"/>
                <a:gd name="connsiteY30" fmla="*/ 1159301 h 1745449"/>
                <a:gd name="connsiteX31" fmla="*/ 569233 w 1156922"/>
                <a:gd name="connsiteY31" fmla="*/ 1093170 h 1745449"/>
                <a:gd name="connsiteX32" fmla="*/ 568513 w 1156922"/>
                <a:gd name="connsiteY32" fmla="*/ 1090754 h 1745449"/>
                <a:gd name="connsiteX33" fmla="*/ 679482 w 1156922"/>
                <a:gd name="connsiteY33" fmla="*/ 1162221 h 1745449"/>
                <a:gd name="connsiteX34" fmla="*/ 774185 w 1156922"/>
                <a:gd name="connsiteY34" fmla="*/ 1135031 h 1745449"/>
                <a:gd name="connsiteX35" fmla="*/ 972285 w 1156922"/>
                <a:gd name="connsiteY35" fmla="*/ 1224518 h 1745449"/>
                <a:gd name="connsiteX36" fmla="*/ 1030281 w 1156922"/>
                <a:gd name="connsiteY36" fmla="*/ 1340359 h 1745449"/>
                <a:gd name="connsiteX37" fmla="*/ 913405 w 1156922"/>
                <a:gd name="connsiteY37" fmla="*/ 1461368 h 1745449"/>
                <a:gd name="connsiteX38" fmla="*/ 753227 w 1156922"/>
                <a:gd name="connsiteY38" fmla="*/ 1371458 h 1745449"/>
                <a:gd name="connsiteX39" fmla="*/ 756737 w 1156922"/>
                <a:gd name="connsiteY39" fmla="*/ 1369309 h 1745449"/>
                <a:gd name="connsiteX40" fmla="*/ 911871 w 1156922"/>
                <a:gd name="connsiteY40" fmla="*/ 1465876 h 1745449"/>
                <a:gd name="connsiteX41" fmla="*/ 761269 w 1156922"/>
                <a:gd name="connsiteY41" fmla="*/ 1628054 h 1745449"/>
                <a:gd name="connsiteX42" fmla="*/ 558182 w 1156922"/>
                <a:gd name="connsiteY42" fmla="*/ 1552195 h 1745449"/>
                <a:gd name="connsiteX43" fmla="*/ 554944 w 1156922"/>
                <a:gd name="connsiteY43" fmla="*/ 1544331 h 1745449"/>
                <a:gd name="connsiteX44" fmla="*/ 678727 w 1156922"/>
                <a:gd name="connsiteY44" fmla="*/ 1632143 h 1745449"/>
                <a:gd name="connsiteX45" fmla="*/ 520249 w 1156922"/>
                <a:gd name="connsiteY45" fmla="*/ 1745209 h 1745449"/>
                <a:gd name="connsiteX46" fmla="*/ 352811 w 1156922"/>
                <a:gd name="connsiteY46" fmla="*/ 1592106 h 1745449"/>
                <a:gd name="connsiteX47" fmla="*/ 237021 w 1156922"/>
                <a:gd name="connsiteY47" fmla="*/ 1443452 h 1745449"/>
                <a:gd name="connsiteX48" fmla="*/ 89886 w 1156922"/>
                <a:gd name="connsiteY48" fmla="*/ 1375108 h 1745449"/>
                <a:gd name="connsiteX49" fmla="*/ 100537 w 1156922"/>
                <a:gd name="connsiteY49" fmla="*/ 1171427 h 1745449"/>
                <a:gd name="connsiteX50" fmla="*/ 291673 w 1156922"/>
                <a:gd name="connsiteY50" fmla="*/ 1125156 h 1745449"/>
                <a:gd name="connsiteX51" fmla="*/ 511418 w 1156922"/>
                <a:gd name="connsiteY51" fmla="*/ 1034051 h 1745449"/>
                <a:gd name="connsiteX52" fmla="*/ 509329 w 1156922"/>
                <a:gd name="connsiteY52" fmla="*/ 1041153 h 1745449"/>
                <a:gd name="connsiteX53" fmla="*/ 310893 w 1156922"/>
                <a:gd name="connsiteY53" fmla="*/ 1129981 h 1745449"/>
                <a:gd name="connsiteX54" fmla="*/ 199595 w 1156922"/>
                <a:gd name="connsiteY54" fmla="*/ 1014703 h 1745449"/>
                <a:gd name="connsiteX55" fmla="*/ 291719 w 1156922"/>
                <a:gd name="connsiteY55" fmla="*/ 1123484 h 1745449"/>
                <a:gd name="connsiteX56" fmla="*/ 66889 w 1156922"/>
                <a:gd name="connsiteY56" fmla="*/ 1138943 h 1745449"/>
                <a:gd name="connsiteX57" fmla="*/ 30645 w 1156922"/>
                <a:gd name="connsiteY57" fmla="*/ 911953 h 1745449"/>
                <a:gd name="connsiteX58" fmla="*/ 70504 w 1156922"/>
                <a:gd name="connsiteY58" fmla="*/ 882569 h 1745449"/>
                <a:gd name="connsiteX59" fmla="*/ 63242 w 1156922"/>
                <a:gd name="connsiteY59" fmla="*/ 875989 h 1745449"/>
                <a:gd name="connsiteX60" fmla="*/ 66610 w 1156922"/>
                <a:gd name="connsiteY60" fmla="*/ 872273 h 1745449"/>
                <a:gd name="connsiteX61" fmla="*/ 68771 w 1156922"/>
                <a:gd name="connsiteY61" fmla="*/ 666836 h 1745449"/>
                <a:gd name="connsiteX62" fmla="*/ 107513 w 1156922"/>
                <a:gd name="connsiteY62" fmla="*/ 638275 h 1745449"/>
                <a:gd name="connsiteX63" fmla="*/ 130050 w 1156922"/>
                <a:gd name="connsiteY63" fmla="*/ 394472 h 1745449"/>
                <a:gd name="connsiteX64" fmla="*/ 313262 w 1156922"/>
                <a:gd name="connsiteY64" fmla="*/ 359290 h 1745449"/>
                <a:gd name="connsiteX65" fmla="*/ 127611 w 1156922"/>
                <a:gd name="connsiteY65" fmla="*/ 399723 h 1745449"/>
                <a:gd name="connsiteX66" fmla="*/ 93247 w 1156922"/>
                <a:gd name="connsiteY66" fmla="*/ 291518 h 1745449"/>
                <a:gd name="connsiteX67" fmla="*/ 312758 w 1156922"/>
                <a:gd name="connsiteY67" fmla="*/ 72008 h 1745449"/>
                <a:gd name="connsiteX68" fmla="*/ 381090 w 1156922"/>
                <a:gd name="connsiteY68" fmla="*/ 83948 h 1745449"/>
                <a:gd name="connsiteX69" fmla="*/ 520248 w 1156922"/>
                <a:gd name="connsiteY69" fmla="*/ 0 h 1745449"/>
                <a:gd name="connsiteX0" fmla="*/ 529252 w 1156922"/>
                <a:gd name="connsiteY0" fmla="*/ 727914 h 1745449"/>
                <a:gd name="connsiteX1" fmla="*/ 331417 w 1156922"/>
                <a:gd name="connsiteY1" fmla="*/ 795354 h 1745449"/>
                <a:gd name="connsiteX2" fmla="*/ 389820 w 1156922"/>
                <a:gd name="connsiteY2" fmla="*/ 749120 h 1745449"/>
                <a:gd name="connsiteX3" fmla="*/ 529780 w 1156922"/>
                <a:gd name="connsiteY3" fmla="*/ 726582 h 1745449"/>
                <a:gd name="connsiteX4" fmla="*/ 583011 w 1156922"/>
                <a:gd name="connsiteY4" fmla="*/ 916786 h 1745449"/>
                <a:gd name="connsiteX5" fmla="*/ 579674 w 1156922"/>
                <a:gd name="connsiteY5" fmla="*/ 915886 h 1745449"/>
                <a:gd name="connsiteX6" fmla="*/ 529252 w 1156922"/>
                <a:gd name="connsiteY6" fmla="*/ 727914 h 1745449"/>
                <a:gd name="connsiteX7" fmla="*/ 574852 w 1156922"/>
                <a:gd name="connsiteY7" fmla="*/ 580980 h 1745449"/>
                <a:gd name="connsiteX8" fmla="*/ 433169 w 1156922"/>
                <a:gd name="connsiteY8" fmla="*/ 649695 h 1745449"/>
                <a:gd name="connsiteX9" fmla="*/ 428375 w 1156922"/>
                <a:gd name="connsiteY9" fmla="*/ 651124 h 1745449"/>
                <a:gd name="connsiteX10" fmla="*/ 761884 w 1156922"/>
                <a:gd name="connsiteY10" fmla="*/ 739852 h 1745449"/>
                <a:gd name="connsiteX11" fmla="*/ 574852 w 1156922"/>
                <a:gd name="connsiteY11" fmla="*/ 580980 h 1745449"/>
                <a:gd name="connsiteX12" fmla="*/ 520248 w 1156922"/>
                <a:gd name="connsiteY12" fmla="*/ 0 h 1745449"/>
                <a:gd name="connsiteX13" fmla="*/ 689956 w 1156922"/>
                <a:gd name="connsiteY13" fmla="*/ 147127 h 1745449"/>
                <a:gd name="connsiteX14" fmla="*/ 548455 w 1156922"/>
                <a:gd name="connsiteY14" fmla="*/ 352718 h 1745449"/>
                <a:gd name="connsiteX15" fmla="*/ 688144 w 1156922"/>
                <a:gd name="connsiteY15" fmla="*/ 149764 h 1745449"/>
                <a:gd name="connsiteX16" fmla="*/ 906946 w 1156922"/>
                <a:gd name="connsiteY16" fmla="*/ 317877 h 1745449"/>
                <a:gd name="connsiteX17" fmla="*/ 894599 w 1156922"/>
                <a:gd name="connsiteY17" fmla="*/ 376059 h 1745449"/>
                <a:gd name="connsiteX18" fmla="*/ 1043308 w 1156922"/>
                <a:gd name="connsiteY18" fmla="*/ 525101 h 1745449"/>
                <a:gd name="connsiteX19" fmla="*/ 1033782 w 1156922"/>
                <a:gd name="connsiteY19" fmla="*/ 572282 h 1745449"/>
                <a:gd name="connsiteX20" fmla="*/ 1156922 w 1156922"/>
                <a:gd name="connsiteY20" fmla="*/ 756650 h 1745449"/>
                <a:gd name="connsiteX21" fmla="*/ 931418 w 1156922"/>
                <a:gd name="connsiteY21" fmla="*/ 936938 h 1745449"/>
                <a:gd name="connsiteX22" fmla="*/ 1093103 w 1156922"/>
                <a:gd name="connsiteY22" fmla="*/ 911837 h 1745449"/>
                <a:gd name="connsiteX23" fmla="*/ 1139689 w 1156922"/>
                <a:gd name="connsiteY23" fmla="*/ 1069421 h 1745449"/>
                <a:gd name="connsiteX24" fmla="*/ 985039 w 1156922"/>
                <a:gd name="connsiteY24" fmla="*/ 1223143 h 1745449"/>
                <a:gd name="connsiteX25" fmla="*/ 776887 w 1156922"/>
                <a:gd name="connsiteY25" fmla="*/ 1140927 h 1745449"/>
                <a:gd name="connsiteX26" fmla="*/ 813087 w 1156922"/>
                <a:gd name="connsiteY26" fmla="*/ 1096095 h 1745449"/>
                <a:gd name="connsiteX27" fmla="*/ 792626 w 1156922"/>
                <a:gd name="connsiteY27" fmla="*/ 964175 h 1745449"/>
                <a:gd name="connsiteX28" fmla="*/ 793130 w 1156922"/>
                <a:gd name="connsiteY28" fmla="*/ 963884 h 1745449"/>
                <a:gd name="connsiteX29" fmla="*/ 805899 w 1156922"/>
                <a:gd name="connsiteY29" fmla="*/ 1097129 h 1745449"/>
                <a:gd name="connsiteX30" fmla="*/ 683639 w 1156922"/>
                <a:gd name="connsiteY30" fmla="*/ 1159301 h 1745449"/>
                <a:gd name="connsiteX31" fmla="*/ 569233 w 1156922"/>
                <a:gd name="connsiteY31" fmla="*/ 1093170 h 1745449"/>
                <a:gd name="connsiteX32" fmla="*/ 568513 w 1156922"/>
                <a:gd name="connsiteY32" fmla="*/ 1090754 h 1745449"/>
                <a:gd name="connsiteX33" fmla="*/ 679482 w 1156922"/>
                <a:gd name="connsiteY33" fmla="*/ 1162221 h 1745449"/>
                <a:gd name="connsiteX34" fmla="*/ 774185 w 1156922"/>
                <a:gd name="connsiteY34" fmla="*/ 1135031 h 1745449"/>
                <a:gd name="connsiteX35" fmla="*/ 972285 w 1156922"/>
                <a:gd name="connsiteY35" fmla="*/ 1224518 h 1745449"/>
                <a:gd name="connsiteX36" fmla="*/ 1030281 w 1156922"/>
                <a:gd name="connsiteY36" fmla="*/ 1340359 h 1745449"/>
                <a:gd name="connsiteX37" fmla="*/ 913405 w 1156922"/>
                <a:gd name="connsiteY37" fmla="*/ 1461368 h 1745449"/>
                <a:gd name="connsiteX38" fmla="*/ 753227 w 1156922"/>
                <a:gd name="connsiteY38" fmla="*/ 1371458 h 1745449"/>
                <a:gd name="connsiteX39" fmla="*/ 756737 w 1156922"/>
                <a:gd name="connsiteY39" fmla="*/ 1369309 h 1745449"/>
                <a:gd name="connsiteX40" fmla="*/ 911871 w 1156922"/>
                <a:gd name="connsiteY40" fmla="*/ 1465876 h 1745449"/>
                <a:gd name="connsiteX41" fmla="*/ 761269 w 1156922"/>
                <a:gd name="connsiteY41" fmla="*/ 1628054 h 1745449"/>
                <a:gd name="connsiteX42" fmla="*/ 558182 w 1156922"/>
                <a:gd name="connsiteY42" fmla="*/ 1552195 h 1745449"/>
                <a:gd name="connsiteX43" fmla="*/ 554944 w 1156922"/>
                <a:gd name="connsiteY43" fmla="*/ 1544331 h 1745449"/>
                <a:gd name="connsiteX44" fmla="*/ 678727 w 1156922"/>
                <a:gd name="connsiteY44" fmla="*/ 1632143 h 1745449"/>
                <a:gd name="connsiteX45" fmla="*/ 520249 w 1156922"/>
                <a:gd name="connsiteY45" fmla="*/ 1745209 h 1745449"/>
                <a:gd name="connsiteX46" fmla="*/ 352811 w 1156922"/>
                <a:gd name="connsiteY46" fmla="*/ 1592106 h 1745449"/>
                <a:gd name="connsiteX47" fmla="*/ 237021 w 1156922"/>
                <a:gd name="connsiteY47" fmla="*/ 1443452 h 1745449"/>
                <a:gd name="connsiteX48" fmla="*/ 89886 w 1156922"/>
                <a:gd name="connsiteY48" fmla="*/ 1375108 h 1745449"/>
                <a:gd name="connsiteX49" fmla="*/ 100537 w 1156922"/>
                <a:gd name="connsiteY49" fmla="*/ 1171427 h 1745449"/>
                <a:gd name="connsiteX50" fmla="*/ 291673 w 1156922"/>
                <a:gd name="connsiteY50" fmla="*/ 1125156 h 1745449"/>
                <a:gd name="connsiteX51" fmla="*/ 511418 w 1156922"/>
                <a:gd name="connsiteY51" fmla="*/ 1034051 h 1745449"/>
                <a:gd name="connsiteX52" fmla="*/ 509329 w 1156922"/>
                <a:gd name="connsiteY52" fmla="*/ 1041153 h 1745449"/>
                <a:gd name="connsiteX53" fmla="*/ 310893 w 1156922"/>
                <a:gd name="connsiteY53" fmla="*/ 1129981 h 1745449"/>
                <a:gd name="connsiteX54" fmla="*/ 199595 w 1156922"/>
                <a:gd name="connsiteY54" fmla="*/ 1014703 h 1745449"/>
                <a:gd name="connsiteX55" fmla="*/ 291719 w 1156922"/>
                <a:gd name="connsiteY55" fmla="*/ 1123484 h 1745449"/>
                <a:gd name="connsiteX56" fmla="*/ 66889 w 1156922"/>
                <a:gd name="connsiteY56" fmla="*/ 1138943 h 1745449"/>
                <a:gd name="connsiteX57" fmla="*/ 30645 w 1156922"/>
                <a:gd name="connsiteY57" fmla="*/ 911953 h 1745449"/>
                <a:gd name="connsiteX58" fmla="*/ 70504 w 1156922"/>
                <a:gd name="connsiteY58" fmla="*/ 882569 h 1745449"/>
                <a:gd name="connsiteX59" fmla="*/ 63242 w 1156922"/>
                <a:gd name="connsiteY59" fmla="*/ 875989 h 1745449"/>
                <a:gd name="connsiteX60" fmla="*/ 66610 w 1156922"/>
                <a:gd name="connsiteY60" fmla="*/ 872273 h 1745449"/>
                <a:gd name="connsiteX61" fmla="*/ 68771 w 1156922"/>
                <a:gd name="connsiteY61" fmla="*/ 666836 h 1745449"/>
                <a:gd name="connsiteX62" fmla="*/ 107513 w 1156922"/>
                <a:gd name="connsiteY62" fmla="*/ 638275 h 1745449"/>
                <a:gd name="connsiteX63" fmla="*/ 130050 w 1156922"/>
                <a:gd name="connsiteY63" fmla="*/ 394472 h 1745449"/>
                <a:gd name="connsiteX64" fmla="*/ 313262 w 1156922"/>
                <a:gd name="connsiteY64" fmla="*/ 359290 h 1745449"/>
                <a:gd name="connsiteX65" fmla="*/ 127611 w 1156922"/>
                <a:gd name="connsiteY65" fmla="*/ 399723 h 1745449"/>
                <a:gd name="connsiteX66" fmla="*/ 93247 w 1156922"/>
                <a:gd name="connsiteY66" fmla="*/ 291518 h 1745449"/>
                <a:gd name="connsiteX67" fmla="*/ 312758 w 1156922"/>
                <a:gd name="connsiteY67" fmla="*/ 72008 h 1745449"/>
                <a:gd name="connsiteX68" fmla="*/ 381090 w 1156922"/>
                <a:gd name="connsiteY68" fmla="*/ 83948 h 1745449"/>
                <a:gd name="connsiteX69" fmla="*/ 520248 w 1156922"/>
                <a:gd name="connsiteY69" fmla="*/ 0 h 1745449"/>
                <a:gd name="connsiteX0" fmla="*/ 529252 w 1156922"/>
                <a:gd name="connsiteY0" fmla="*/ 727914 h 1745449"/>
                <a:gd name="connsiteX1" fmla="*/ 334959 w 1156922"/>
                <a:gd name="connsiteY1" fmla="*/ 805824 h 1745449"/>
                <a:gd name="connsiteX2" fmla="*/ 389820 w 1156922"/>
                <a:gd name="connsiteY2" fmla="*/ 749120 h 1745449"/>
                <a:gd name="connsiteX3" fmla="*/ 529780 w 1156922"/>
                <a:gd name="connsiteY3" fmla="*/ 726582 h 1745449"/>
                <a:gd name="connsiteX4" fmla="*/ 583011 w 1156922"/>
                <a:gd name="connsiteY4" fmla="*/ 916786 h 1745449"/>
                <a:gd name="connsiteX5" fmla="*/ 579674 w 1156922"/>
                <a:gd name="connsiteY5" fmla="*/ 915886 h 1745449"/>
                <a:gd name="connsiteX6" fmla="*/ 529252 w 1156922"/>
                <a:gd name="connsiteY6" fmla="*/ 727914 h 1745449"/>
                <a:gd name="connsiteX7" fmla="*/ 574852 w 1156922"/>
                <a:gd name="connsiteY7" fmla="*/ 580980 h 1745449"/>
                <a:gd name="connsiteX8" fmla="*/ 433169 w 1156922"/>
                <a:gd name="connsiteY8" fmla="*/ 649695 h 1745449"/>
                <a:gd name="connsiteX9" fmla="*/ 428375 w 1156922"/>
                <a:gd name="connsiteY9" fmla="*/ 651124 h 1745449"/>
                <a:gd name="connsiteX10" fmla="*/ 761884 w 1156922"/>
                <a:gd name="connsiteY10" fmla="*/ 739852 h 1745449"/>
                <a:gd name="connsiteX11" fmla="*/ 574852 w 1156922"/>
                <a:gd name="connsiteY11" fmla="*/ 580980 h 1745449"/>
                <a:gd name="connsiteX12" fmla="*/ 520248 w 1156922"/>
                <a:gd name="connsiteY12" fmla="*/ 0 h 1745449"/>
                <a:gd name="connsiteX13" fmla="*/ 689956 w 1156922"/>
                <a:gd name="connsiteY13" fmla="*/ 147127 h 1745449"/>
                <a:gd name="connsiteX14" fmla="*/ 548455 w 1156922"/>
                <a:gd name="connsiteY14" fmla="*/ 352718 h 1745449"/>
                <a:gd name="connsiteX15" fmla="*/ 688144 w 1156922"/>
                <a:gd name="connsiteY15" fmla="*/ 149764 h 1745449"/>
                <a:gd name="connsiteX16" fmla="*/ 906946 w 1156922"/>
                <a:gd name="connsiteY16" fmla="*/ 317877 h 1745449"/>
                <a:gd name="connsiteX17" fmla="*/ 894599 w 1156922"/>
                <a:gd name="connsiteY17" fmla="*/ 376059 h 1745449"/>
                <a:gd name="connsiteX18" fmla="*/ 1043308 w 1156922"/>
                <a:gd name="connsiteY18" fmla="*/ 525101 h 1745449"/>
                <a:gd name="connsiteX19" fmla="*/ 1033782 w 1156922"/>
                <a:gd name="connsiteY19" fmla="*/ 572282 h 1745449"/>
                <a:gd name="connsiteX20" fmla="*/ 1156922 w 1156922"/>
                <a:gd name="connsiteY20" fmla="*/ 756650 h 1745449"/>
                <a:gd name="connsiteX21" fmla="*/ 931418 w 1156922"/>
                <a:gd name="connsiteY21" fmla="*/ 936938 h 1745449"/>
                <a:gd name="connsiteX22" fmla="*/ 1093103 w 1156922"/>
                <a:gd name="connsiteY22" fmla="*/ 911837 h 1745449"/>
                <a:gd name="connsiteX23" fmla="*/ 1139689 w 1156922"/>
                <a:gd name="connsiteY23" fmla="*/ 1069421 h 1745449"/>
                <a:gd name="connsiteX24" fmla="*/ 985039 w 1156922"/>
                <a:gd name="connsiteY24" fmla="*/ 1223143 h 1745449"/>
                <a:gd name="connsiteX25" fmla="*/ 776887 w 1156922"/>
                <a:gd name="connsiteY25" fmla="*/ 1140927 h 1745449"/>
                <a:gd name="connsiteX26" fmla="*/ 813087 w 1156922"/>
                <a:gd name="connsiteY26" fmla="*/ 1096095 h 1745449"/>
                <a:gd name="connsiteX27" fmla="*/ 792626 w 1156922"/>
                <a:gd name="connsiteY27" fmla="*/ 964175 h 1745449"/>
                <a:gd name="connsiteX28" fmla="*/ 793130 w 1156922"/>
                <a:gd name="connsiteY28" fmla="*/ 963884 h 1745449"/>
                <a:gd name="connsiteX29" fmla="*/ 805899 w 1156922"/>
                <a:gd name="connsiteY29" fmla="*/ 1097129 h 1745449"/>
                <a:gd name="connsiteX30" fmla="*/ 683639 w 1156922"/>
                <a:gd name="connsiteY30" fmla="*/ 1159301 h 1745449"/>
                <a:gd name="connsiteX31" fmla="*/ 569233 w 1156922"/>
                <a:gd name="connsiteY31" fmla="*/ 1093170 h 1745449"/>
                <a:gd name="connsiteX32" fmla="*/ 568513 w 1156922"/>
                <a:gd name="connsiteY32" fmla="*/ 1090754 h 1745449"/>
                <a:gd name="connsiteX33" fmla="*/ 679482 w 1156922"/>
                <a:gd name="connsiteY33" fmla="*/ 1162221 h 1745449"/>
                <a:gd name="connsiteX34" fmla="*/ 774185 w 1156922"/>
                <a:gd name="connsiteY34" fmla="*/ 1135031 h 1745449"/>
                <a:gd name="connsiteX35" fmla="*/ 972285 w 1156922"/>
                <a:gd name="connsiteY35" fmla="*/ 1224518 h 1745449"/>
                <a:gd name="connsiteX36" fmla="*/ 1030281 w 1156922"/>
                <a:gd name="connsiteY36" fmla="*/ 1340359 h 1745449"/>
                <a:gd name="connsiteX37" fmla="*/ 913405 w 1156922"/>
                <a:gd name="connsiteY37" fmla="*/ 1461368 h 1745449"/>
                <a:gd name="connsiteX38" fmla="*/ 753227 w 1156922"/>
                <a:gd name="connsiteY38" fmla="*/ 1371458 h 1745449"/>
                <a:gd name="connsiteX39" fmla="*/ 756737 w 1156922"/>
                <a:gd name="connsiteY39" fmla="*/ 1369309 h 1745449"/>
                <a:gd name="connsiteX40" fmla="*/ 911871 w 1156922"/>
                <a:gd name="connsiteY40" fmla="*/ 1465876 h 1745449"/>
                <a:gd name="connsiteX41" fmla="*/ 761269 w 1156922"/>
                <a:gd name="connsiteY41" fmla="*/ 1628054 h 1745449"/>
                <a:gd name="connsiteX42" fmla="*/ 558182 w 1156922"/>
                <a:gd name="connsiteY42" fmla="*/ 1552195 h 1745449"/>
                <a:gd name="connsiteX43" fmla="*/ 554944 w 1156922"/>
                <a:gd name="connsiteY43" fmla="*/ 1544331 h 1745449"/>
                <a:gd name="connsiteX44" fmla="*/ 678727 w 1156922"/>
                <a:gd name="connsiteY44" fmla="*/ 1632143 h 1745449"/>
                <a:gd name="connsiteX45" fmla="*/ 520249 w 1156922"/>
                <a:gd name="connsiteY45" fmla="*/ 1745209 h 1745449"/>
                <a:gd name="connsiteX46" fmla="*/ 352811 w 1156922"/>
                <a:gd name="connsiteY46" fmla="*/ 1592106 h 1745449"/>
                <a:gd name="connsiteX47" fmla="*/ 237021 w 1156922"/>
                <a:gd name="connsiteY47" fmla="*/ 1443452 h 1745449"/>
                <a:gd name="connsiteX48" fmla="*/ 89886 w 1156922"/>
                <a:gd name="connsiteY48" fmla="*/ 1375108 h 1745449"/>
                <a:gd name="connsiteX49" fmla="*/ 100537 w 1156922"/>
                <a:gd name="connsiteY49" fmla="*/ 1171427 h 1745449"/>
                <a:gd name="connsiteX50" fmla="*/ 291673 w 1156922"/>
                <a:gd name="connsiteY50" fmla="*/ 1125156 h 1745449"/>
                <a:gd name="connsiteX51" fmla="*/ 511418 w 1156922"/>
                <a:gd name="connsiteY51" fmla="*/ 1034051 h 1745449"/>
                <a:gd name="connsiteX52" fmla="*/ 509329 w 1156922"/>
                <a:gd name="connsiteY52" fmla="*/ 1041153 h 1745449"/>
                <a:gd name="connsiteX53" fmla="*/ 310893 w 1156922"/>
                <a:gd name="connsiteY53" fmla="*/ 1129981 h 1745449"/>
                <a:gd name="connsiteX54" fmla="*/ 199595 w 1156922"/>
                <a:gd name="connsiteY54" fmla="*/ 1014703 h 1745449"/>
                <a:gd name="connsiteX55" fmla="*/ 291719 w 1156922"/>
                <a:gd name="connsiteY55" fmla="*/ 1123484 h 1745449"/>
                <a:gd name="connsiteX56" fmla="*/ 66889 w 1156922"/>
                <a:gd name="connsiteY56" fmla="*/ 1138943 h 1745449"/>
                <a:gd name="connsiteX57" fmla="*/ 30645 w 1156922"/>
                <a:gd name="connsiteY57" fmla="*/ 911953 h 1745449"/>
                <a:gd name="connsiteX58" fmla="*/ 70504 w 1156922"/>
                <a:gd name="connsiteY58" fmla="*/ 882569 h 1745449"/>
                <a:gd name="connsiteX59" fmla="*/ 63242 w 1156922"/>
                <a:gd name="connsiteY59" fmla="*/ 875989 h 1745449"/>
                <a:gd name="connsiteX60" fmla="*/ 66610 w 1156922"/>
                <a:gd name="connsiteY60" fmla="*/ 872273 h 1745449"/>
                <a:gd name="connsiteX61" fmla="*/ 68771 w 1156922"/>
                <a:gd name="connsiteY61" fmla="*/ 666836 h 1745449"/>
                <a:gd name="connsiteX62" fmla="*/ 107513 w 1156922"/>
                <a:gd name="connsiteY62" fmla="*/ 638275 h 1745449"/>
                <a:gd name="connsiteX63" fmla="*/ 130050 w 1156922"/>
                <a:gd name="connsiteY63" fmla="*/ 394472 h 1745449"/>
                <a:gd name="connsiteX64" fmla="*/ 313262 w 1156922"/>
                <a:gd name="connsiteY64" fmla="*/ 359290 h 1745449"/>
                <a:gd name="connsiteX65" fmla="*/ 127611 w 1156922"/>
                <a:gd name="connsiteY65" fmla="*/ 399723 h 1745449"/>
                <a:gd name="connsiteX66" fmla="*/ 93247 w 1156922"/>
                <a:gd name="connsiteY66" fmla="*/ 291518 h 1745449"/>
                <a:gd name="connsiteX67" fmla="*/ 312758 w 1156922"/>
                <a:gd name="connsiteY67" fmla="*/ 72008 h 1745449"/>
                <a:gd name="connsiteX68" fmla="*/ 381090 w 1156922"/>
                <a:gd name="connsiteY68" fmla="*/ 83948 h 1745449"/>
                <a:gd name="connsiteX69" fmla="*/ 520248 w 1156922"/>
                <a:gd name="connsiteY69" fmla="*/ 0 h 1745449"/>
                <a:gd name="connsiteX0" fmla="*/ 529252 w 1156922"/>
                <a:gd name="connsiteY0" fmla="*/ 727914 h 1745449"/>
                <a:gd name="connsiteX1" fmla="*/ 334959 w 1156922"/>
                <a:gd name="connsiteY1" fmla="*/ 805824 h 1745449"/>
                <a:gd name="connsiteX2" fmla="*/ 389820 w 1156922"/>
                <a:gd name="connsiteY2" fmla="*/ 749120 h 1745449"/>
                <a:gd name="connsiteX3" fmla="*/ 529780 w 1156922"/>
                <a:gd name="connsiteY3" fmla="*/ 726582 h 1745449"/>
                <a:gd name="connsiteX4" fmla="*/ 583011 w 1156922"/>
                <a:gd name="connsiteY4" fmla="*/ 916786 h 1745449"/>
                <a:gd name="connsiteX5" fmla="*/ 579674 w 1156922"/>
                <a:gd name="connsiteY5" fmla="*/ 915886 h 1745449"/>
                <a:gd name="connsiteX6" fmla="*/ 529252 w 1156922"/>
                <a:gd name="connsiteY6" fmla="*/ 727914 h 1745449"/>
                <a:gd name="connsiteX7" fmla="*/ 574852 w 1156922"/>
                <a:gd name="connsiteY7" fmla="*/ 580980 h 1745449"/>
                <a:gd name="connsiteX8" fmla="*/ 433169 w 1156922"/>
                <a:gd name="connsiteY8" fmla="*/ 649695 h 1745449"/>
                <a:gd name="connsiteX9" fmla="*/ 428375 w 1156922"/>
                <a:gd name="connsiteY9" fmla="*/ 651124 h 1745449"/>
                <a:gd name="connsiteX10" fmla="*/ 761884 w 1156922"/>
                <a:gd name="connsiteY10" fmla="*/ 739852 h 1745449"/>
                <a:gd name="connsiteX11" fmla="*/ 574852 w 1156922"/>
                <a:gd name="connsiteY11" fmla="*/ 580980 h 1745449"/>
                <a:gd name="connsiteX12" fmla="*/ 520248 w 1156922"/>
                <a:gd name="connsiteY12" fmla="*/ 0 h 1745449"/>
                <a:gd name="connsiteX13" fmla="*/ 689956 w 1156922"/>
                <a:gd name="connsiteY13" fmla="*/ 147127 h 1745449"/>
                <a:gd name="connsiteX14" fmla="*/ 548455 w 1156922"/>
                <a:gd name="connsiteY14" fmla="*/ 352718 h 1745449"/>
                <a:gd name="connsiteX15" fmla="*/ 688144 w 1156922"/>
                <a:gd name="connsiteY15" fmla="*/ 149764 h 1745449"/>
                <a:gd name="connsiteX16" fmla="*/ 906946 w 1156922"/>
                <a:gd name="connsiteY16" fmla="*/ 317877 h 1745449"/>
                <a:gd name="connsiteX17" fmla="*/ 894599 w 1156922"/>
                <a:gd name="connsiteY17" fmla="*/ 376059 h 1745449"/>
                <a:gd name="connsiteX18" fmla="*/ 1043308 w 1156922"/>
                <a:gd name="connsiteY18" fmla="*/ 525101 h 1745449"/>
                <a:gd name="connsiteX19" fmla="*/ 1033782 w 1156922"/>
                <a:gd name="connsiteY19" fmla="*/ 572282 h 1745449"/>
                <a:gd name="connsiteX20" fmla="*/ 1156922 w 1156922"/>
                <a:gd name="connsiteY20" fmla="*/ 756650 h 1745449"/>
                <a:gd name="connsiteX21" fmla="*/ 931418 w 1156922"/>
                <a:gd name="connsiteY21" fmla="*/ 936938 h 1745449"/>
                <a:gd name="connsiteX22" fmla="*/ 1093103 w 1156922"/>
                <a:gd name="connsiteY22" fmla="*/ 911837 h 1745449"/>
                <a:gd name="connsiteX23" fmla="*/ 1139689 w 1156922"/>
                <a:gd name="connsiteY23" fmla="*/ 1069421 h 1745449"/>
                <a:gd name="connsiteX24" fmla="*/ 985039 w 1156922"/>
                <a:gd name="connsiteY24" fmla="*/ 1223143 h 1745449"/>
                <a:gd name="connsiteX25" fmla="*/ 776887 w 1156922"/>
                <a:gd name="connsiteY25" fmla="*/ 1140927 h 1745449"/>
                <a:gd name="connsiteX26" fmla="*/ 813087 w 1156922"/>
                <a:gd name="connsiteY26" fmla="*/ 1096095 h 1745449"/>
                <a:gd name="connsiteX27" fmla="*/ 792626 w 1156922"/>
                <a:gd name="connsiteY27" fmla="*/ 964175 h 1745449"/>
                <a:gd name="connsiteX28" fmla="*/ 793130 w 1156922"/>
                <a:gd name="connsiteY28" fmla="*/ 963884 h 1745449"/>
                <a:gd name="connsiteX29" fmla="*/ 805899 w 1156922"/>
                <a:gd name="connsiteY29" fmla="*/ 1097129 h 1745449"/>
                <a:gd name="connsiteX30" fmla="*/ 683639 w 1156922"/>
                <a:gd name="connsiteY30" fmla="*/ 1159301 h 1745449"/>
                <a:gd name="connsiteX31" fmla="*/ 569233 w 1156922"/>
                <a:gd name="connsiteY31" fmla="*/ 1093170 h 1745449"/>
                <a:gd name="connsiteX32" fmla="*/ 568513 w 1156922"/>
                <a:gd name="connsiteY32" fmla="*/ 1090754 h 1745449"/>
                <a:gd name="connsiteX33" fmla="*/ 679482 w 1156922"/>
                <a:gd name="connsiteY33" fmla="*/ 1162221 h 1745449"/>
                <a:gd name="connsiteX34" fmla="*/ 774185 w 1156922"/>
                <a:gd name="connsiteY34" fmla="*/ 1135031 h 1745449"/>
                <a:gd name="connsiteX35" fmla="*/ 972285 w 1156922"/>
                <a:gd name="connsiteY35" fmla="*/ 1224518 h 1745449"/>
                <a:gd name="connsiteX36" fmla="*/ 1030281 w 1156922"/>
                <a:gd name="connsiteY36" fmla="*/ 1340359 h 1745449"/>
                <a:gd name="connsiteX37" fmla="*/ 913405 w 1156922"/>
                <a:gd name="connsiteY37" fmla="*/ 1461368 h 1745449"/>
                <a:gd name="connsiteX38" fmla="*/ 753227 w 1156922"/>
                <a:gd name="connsiteY38" fmla="*/ 1371458 h 1745449"/>
                <a:gd name="connsiteX39" fmla="*/ 756737 w 1156922"/>
                <a:gd name="connsiteY39" fmla="*/ 1369309 h 1745449"/>
                <a:gd name="connsiteX40" fmla="*/ 911871 w 1156922"/>
                <a:gd name="connsiteY40" fmla="*/ 1465876 h 1745449"/>
                <a:gd name="connsiteX41" fmla="*/ 761269 w 1156922"/>
                <a:gd name="connsiteY41" fmla="*/ 1628054 h 1745449"/>
                <a:gd name="connsiteX42" fmla="*/ 558182 w 1156922"/>
                <a:gd name="connsiteY42" fmla="*/ 1552195 h 1745449"/>
                <a:gd name="connsiteX43" fmla="*/ 554944 w 1156922"/>
                <a:gd name="connsiteY43" fmla="*/ 1544331 h 1745449"/>
                <a:gd name="connsiteX44" fmla="*/ 678727 w 1156922"/>
                <a:gd name="connsiteY44" fmla="*/ 1632143 h 1745449"/>
                <a:gd name="connsiteX45" fmla="*/ 520249 w 1156922"/>
                <a:gd name="connsiteY45" fmla="*/ 1745209 h 1745449"/>
                <a:gd name="connsiteX46" fmla="*/ 352811 w 1156922"/>
                <a:gd name="connsiteY46" fmla="*/ 1592106 h 1745449"/>
                <a:gd name="connsiteX47" fmla="*/ 237021 w 1156922"/>
                <a:gd name="connsiteY47" fmla="*/ 1443452 h 1745449"/>
                <a:gd name="connsiteX48" fmla="*/ 89886 w 1156922"/>
                <a:gd name="connsiteY48" fmla="*/ 1375108 h 1745449"/>
                <a:gd name="connsiteX49" fmla="*/ 100537 w 1156922"/>
                <a:gd name="connsiteY49" fmla="*/ 1171427 h 1745449"/>
                <a:gd name="connsiteX50" fmla="*/ 291673 w 1156922"/>
                <a:gd name="connsiteY50" fmla="*/ 1125156 h 1745449"/>
                <a:gd name="connsiteX51" fmla="*/ 511418 w 1156922"/>
                <a:gd name="connsiteY51" fmla="*/ 1034051 h 1745449"/>
                <a:gd name="connsiteX52" fmla="*/ 509329 w 1156922"/>
                <a:gd name="connsiteY52" fmla="*/ 1041153 h 1745449"/>
                <a:gd name="connsiteX53" fmla="*/ 310893 w 1156922"/>
                <a:gd name="connsiteY53" fmla="*/ 1129981 h 1745449"/>
                <a:gd name="connsiteX54" fmla="*/ 199595 w 1156922"/>
                <a:gd name="connsiteY54" fmla="*/ 1014703 h 1745449"/>
                <a:gd name="connsiteX55" fmla="*/ 291719 w 1156922"/>
                <a:gd name="connsiteY55" fmla="*/ 1123484 h 1745449"/>
                <a:gd name="connsiteX56" fmla="*/ 66889 w 1156922"/>
                <a:gd name="connsiteY56" fmla="*/ 1138943 h 1745449"/>
                <a:gd name="connsiteX57" fmla="*/ 30645 w 1156922"/>
                <a:gd name="connsiteY57" fmla="*/ 911953 h 1745449"/>
                <a:gd name="connsiteX58" fmla="*/ 70504 w 1156922"/>
                <a:gd name="connsiteY58" fmla="*/ 882569 h 1745449"/>
                <a:gd name="connsiteX59" fmla="*/ 63242 w 1156922"/>
                <a:gd name="connsiteY59" fmla="*/ 875989 h 1745449"/>
                <a:gd name="connsiteX60" fmla="*/ 66610 w 1156922"/>
                <a:gd name="connsiteY60" fmla="*/ 872273 h 1745449"/>
                <a:gd name="connsiteX61" fmla="*/ 68771 w 1156922"/>
                <a:gd name="connsiteY61" fmla="*/ 666836 h 1745449"/>
                <a:gd name="connsiteX62" fmla="*/ 107513 w 1156922"/>
                <a:gd name="connsiteY62" fmla="*/ 638275 h 1745449"/>
                <a:gd name="connsiteX63" fmla="*/ 130050 w 1156922"/>
                <a:gd name="connsiteY63" fmla="*/ 394472 h 1745449"/>
                <a:gd name="connsiteX64" fmla="*/ 313262 w 1156922"/>
                <a:gd name="connsiteY64" fmla="*/ 359290 h 1745449"/>
                <a:gd name="connsiteX65" fmla="*/ 127611 w 1156922"/>
                <a:gd name="connsiteY65" fmla="*/ 399723 h 1745449"/>
                <a:gd name="connsiteX66" fmla="*/ 93247 w 1156922"/>
                <a:gd name="connsiteY66" fmla="*/ 291518 h 1745449"/>
                <a:gd name="connsiteX67" fmla="*/ 312758 w 1156922"/>
                <a:gd name="connsiteY67" fmla="*/ 72008 h 1745449"/>
                <a:gd name="connsiteX68" fmla="*/ 381090 w 1156922"/>
                <a:gd name="connsiteY68" fmla="*/ 83948 h 1745449"/>
                <a:gd name="connsiteX69" fmla="*/ 520248 w 1156922"/>
                <a:gd name="connsiteY69" fmla="*/ 0 h 1745449"/>
                <a:gd name="connsiteX0" fmla="*/ 529252 w 1156922"/>
                <a:gd name="connsiteY0" fmla="*/ 727914 h 1745449"/>
                <a:gd name="connsiteX1" fmla="*/ 334959 w 1156922"/>
                <a:gd name="connsiteY1" fmla="*/ 805824 h 1745449"/>
                <a:gd name="connsiteX2" fmla="*/ 389820 w 1156922"/>
                <a:gd name="connsiteY2" fmla="*/ 749120 h 1745449"/>
                <a:gd name="connsiteX3" fmla="*/ 529780 w 1156922"/>
                <a:gd name="connsiteY3" fmla="*/ 726582 h 1745449"/>
                <a:gd name="connsiteX4" fmla="*/ 583011 w 1156922"/>
                <a:gd name="connsiteY4" fmla="*/ 916786 h 1745449"/>
                <a:gd name="connsiteX5" fmla="*/ 579674 w 1156922"/>
                <a:gd name="connsiteY5" fmla="*/ 915886 h 1745449"/>
                <a:gd name="connsiteX6" fmla="*/ 529252 w 1156922"/>
                <a:gd name="connsiteY6" fmla="*/ 727914 h 1745449"/>
                <a:gd name="connsiteX7" fmla="*/ 574852 w 1156922"/>
                <a:gd name="connsiteY7" fmla="*/ 580980 h 1745449"/>
                <a:gd name="connsiteX8" fmla="*/ 433169 w 1156922"/>
                <a:gd name="connsiteY8" fmla="*/ 649695 h 1745449"/>
                <a:gd name="connsiteX9" fmla="*/ 428375 w 1156922"/>
                <a:gd name="connsiteY9" fmla="*/ 651124 h 1745449"/>
                <a:gd name="connsiteX10" fmla="*/ 761884 w 1156922"/>
                <a:gd name="connsiteY10" fmla="*/ 739852 h 1745449"/>
                <a:gd name="connsiteX11" fmla="*/ 574852 w 1156922"/>
                <a:gd name="connsiteY11" fmla="*/ 580980 h 1745449"/>
                <a:gd name="connsiteX12" fmla="*/ 520248 w 1156922"/>
                <a:gd name="connsiteY12" fmla="*/ 0 h 1745449"/>
                <a:gd name="connsiteX13" fmla="*/ 689956 w 1156922"/>
                <a:gd name="connsiteY13" fmla="*/ 147127 h 1745449"/>
                <a:gd name="connsiteX14" fmla="*/ 548455 w 1156922"/>
                <a:gd name="connsiteY14" fmla="*/ 352718 h 1745449"/>
                <a:gd name="connsiteX15" fmla="*/ 688144 w 1156922"/>
                <a:gd name="connsiteY15" fmla="*/ 149764 h 1745449"/>
                <a:gd name="connsiteX16" fmla="*/ 906946 w 1156922"/>
                <a:gd name="connsiteY16" fmla="*/ 317877 h 1745449"/>
                <a:gd name="connsiteX17" fmla="*/ 894599 w 1156922"/>
                <a:gd name="connsiteY17" fmla="*/ 376059 h 1745449"/>
                <a:gd name="connsiteX18" fmla="*/ 1043308 w 1156922"/>
                <a:gd name="connsiteY18" fmla="*/ 525101 h 1745449"/>
                <a:gd name="connsiteX19" fmla="*/ 1033782 w 1156922"/>
                <a:gd name="connsiteY19" fmla="*/ 572282 h 1745449"/>
                <a:gd name="connsiteX20" fmla="*/ 1156922 w 1156922"/>
                <a:gd name="connsiteY20" fmla="*/ 756650 h 1745449"/>
                <a:gd name="connsiteX21" fmla="*/ 931418 w 1156922"/>
                <a:gd name="connsiteY21" fmla="*/ 936938 h 1745449"/>
                <a:gd name="connsiteX22" fmla="*/ 1093103 w 1156922"/>
                <a:gd name="connsiteY22" fmla="*/ 911837 h 1745449"/>
                <a:gd name="connsiteX23" fmla="*/ 1139689 w 1156922"/>
                <a:gd name="connsiteY23" fmla="*/ 1069421 h 1745449"/>
                <a:gd name="connsiteX24" fmla="*/ 985039 w 1156922"/>
                <a:gd name="connsiteY24" fmla="*/ 1223143 h 1745449"/>
                <a:gd name="connsiteX25" fmla="*/ 776887 w 1156922"/>
                <a:gd name="connsiteY25" fmla="*/ 1140927 h 1745449"/>
                <a:gd name="connsiteX26" fmla="*/ 813087 w 1156922"/>
                <a:gd name="connsiteY26" fmla="*/ 1096095 h 1745449"/>
                <a:gd name="connsiteX27" fmla="*/ 792626 w 1156922"/>
                <a:gd name="connsiteY27" fmla="*/ 964175 h 1745449"/>
                <a:gd name="connsiteX28" fmla="*/ 793130 w 1156922"/>
                <a:gd name="connsiteY28" fmla="*/ 963884 h 1745449"/>
                <a:gd name="connsiteX29" fmla="*/ 805899 w 1156922"/>
                <a:gd name="connsiteY29" fmla="*/ 1097129 h 1745449"/>
                <a:gd name="connsiteX30" fmla="*/ 683639 w 1156922"/>
                <a:gd name="connsiteY30" fmla="*/ 1159301 h 1745449"/>
                <a:gd name="connsiteX31" fmla="*/ 569233 w 1156922"/>
                <a:gd name="connsiteY31" fmla="*/ 1093170 h 1745449"/>
                <a:gd name="connsiteX32" fmla="*/ 568513 w 1156922"/>
                <a:gd name="connsiteY32" fmla="*/ 1090754 h 1745449"/>
                <a:gd name="connsiteX33" fmla="*/ 679482 w 1156922"/>
                <a:gd name="connsiteY33" fmla="*/ 1162221 h 1745449"/>
                <a:gd name="connsiteX34" fmla="*/ 774185 w 1156922"/>
                <a:gd name="connsiteY34" fmla="*/ 1135031 h 1745449"/>
                <a:gd name="connsiteX35" fmla="*/ 972285 w 1156922"/>
                <a:gd name="connsiteY35" fmla="*/ 1224518 h 1745449"/>
                <a:gd name="connsiteX36" fmla="*/ 1030281 w 1156922"/>
                <a:gd name="connsiteY36" fmla="*/ 1340359 h 1745449"/>
                <a:gd name="connsiteX37" fmla="*/ 913405 w 1156922"/>
                <a:gd name="connsiteY37" fmla="*/ 1461368 h 1745449"/>
                <a:gd name="connsiteX38" fmla="*/ 753227 w 1156922"/>
                <a:gd name="connsiteY38" fmla="*/ 1371458 h 1745449"/>
                <a:gd name="connsiteX39" fmla="*/ 756737 w 1156922"/>
                <a:gd name="connsiteY39" fmla="*/ 1369309 h 1745449"/>
                <a:gd name="connsiteX40" fmla="*/ 911871 w 1156922"/>
                <a:gd name="connsiteY40" fmla="*/ 1465876 h 1745449"/>
                <a:gd name="connsiteX41" fmla="*/ 761269 w 1156922"/>
                <a:gd name="connsiteY41" fmla="*/ 1628054 h 1745449"/>
                <a:gd name="connsiteX42" fmla="*/ 558182 w 1156922"/>
                <a:gd name="connsiteY42" fmla="*/ 1552195 h 1745449"/>
                <a:gd name="connsiteX43" fmla="*/ 554944 w 1156922"/>
                <a:gd name="connsiteY43" fmla="*/ 1544331 h 1745449"/>
                <a:gd name="connsiteX44" fmla="*/ 678727 w 1156922"/>
                <a:gd name="connsiteY44" fmla="*/ 1632143 h 1745449"/>
                <a:gd name="connsiteX45" fmla="*/ 520249 w 1156922"/>
                <a:gd name="connsiteY45" fmla="*/ 1745209 h 1745449"/>
                <a:gd name="connsiteX46" fmla="*/ 352811 w 1156922"/>
                <a:gd name="connsiteY46" fmla="*/ 1592106 h 1745449"/>
                <a:gd name="connsiteX47" fmla="*/ 237021 w 1156922"/>
                <a:gd name="connsiteY47" fmla="*/ 1443452 h 1745449"/>
                <a:gd name="connsiteX48" fmla="*/ 89886 w 1156922"/>
                <a:gd name="connsiteY48" fmla="*/ 1375108 h 1745449"/>
                <a:gd name="connsiteX49" fmla="*/ 100537 w 1156922"/>
                <a:gd name="connsiteY49" fmla="*/ 1171427 h 1745449"/>
                <a:gd name="connsiteX50" fmla="*/ 291673 w 1156922"/>
                <a:gd name="connsiteY50" fmla="*/ 1125156 h 1745449"/>
                <a:gd name="connsiteX51" fmla="*/ 511418 w 1156922"/>
                <a:gd name="connsiteY51" fmla="*/ 1034051 h 1745449"/>
                <a:gd name="connsiteX52" fmla="*/ 509329 w 1156922"/>
                <a:gd name="connsiteY52" fmla="*/ 1041153 h 1745449"/>
                <a:gd name="connsiteX53" fmla="*/ 310893 w 1156922"/>
                <a:gd name="connsiteY53" fmla="*/ 1129981 h 1745449"/>
                <a:gd name="connsiteX54" fmla="*/ 199595 w 1156922"/>
                <a:gd name="connsiteY54" fmla="*/ 1014703 h 1745449"/>
                <a:gd name="connsiteX55" fmla="*/ 291719 w 1156922"/>
                <a:gd name="connsiteY55" fmla="*/ 1123484 h 1745449"/>
                <a:gd name="connsiteX56" fmla="*/ 66889 w 1156922"/>
                <a:gd name="connsiteY56" fmla="*/ 1138943 h 1745449"/>
                <a:gd name="connsiteX57" fmla="*/ 30645 w 1156922"/>
                <a:gd name="connsiteY57" fmla="*/ 911953 h 1745449"/>
                <a:gd name="connsiteX58" fmla="*/ 70504 w 1156922"/>
                <a:gd name="connsiteY58" fmla="*/ 882569 h 1745449"/>
                <a:gd name="connsiteX59" fmla="*/ 63242 w 1156922"/>
                <a:gd name="connsiteY59" fmla="*/ 875989 h 1745449"/>
                <a:gd name="connsiteX60" fmla="*/ 66610 w 1156922"/>
                <a:gd name="connsiteY60" fmla="*/ 872273 h 1745449"/>
                <a:gd name="connsiteX61" fmla="*/ 68771 w 1156922"/>
                <a:gd name="connsiteY61" fmla="*/ 666836 h 1745449"/>
                <a:gd name="connsiteX62" fmla="*/ 107513 w 1156922"/>
                <a:gd name="connsiteY62" fmla="*/ 638275 h 1745449"/>
                <a:gd name="connsiteX63" fmla="*/ 130050 w 1156922"/>
                <a:gd name="connsiteY63" fmla="*/ 394472 h 1745449"/>
                <a:gd name="connsiteX64" fmla="*/ 313262 w 1156922"/>
                <a:gd name="connsiteY64" fmla="*/ 359290 h 1745449"/>
                <a:gd name="connsiteX65" fmla="*/ 127611 w 1156922"/>
                <a:gd name="connsiteY65" fmla="*/ 399723 h 1745449"/>
                <a:gd name="connsiteX66" fmla="*/ 93247 w 1156922"/>
                <a:gd name="connsiteY66" fmla="*/ 291518 h 1745449"/>
                <a:gd name="connsiteX67" fmla="*/ 312758 w 1156922"/>
                <a:gd name="connsiteY67" fmla="*/ 72008 h 1745449"/>
                <a:gd name="connsiteX68" fmla="*/ 381090 w 1156922"/>
                <a:gd name="connsiteY68" fmla="*/ 83948 h 1745449"/>
                <a:gd name="connsiteX69" fmla="*/ 520248 w 1156922"/>
                <a:gd name="connsiteY69" fmla="*/ 0 h 1745449"/>
                <a:gd name="connsiteX0" fmla="*/ 508044 w 1156922"/>
                <a:gd name="connsiteY0" fmla="*/ 795221 h 1745449"/>
                <a:gd name="connsiteX1" fmla="*/ 334959 w 1156922"/>
                <a:gd name="connsiteY1" fmla="*/ 805824 h 1745449"/>
                <a:gd name="connsiteX2" fmla="*/ 389820 w 1156922"/>
                <a:gd name="connsiteY2" fmla="*/ 749120 h 1745449"/>
                <a:gd name="connsiteX3" fmla="*/ 529780 w 1156922"/>
                <a:gd name="connsiteY3" fmla="*/ 726582 h 1745449"/>
                <a:gd name="connsiteX4" fmla="*/ 583011 w 1156922"/>
                <a:gd name="connsiteY4" fmla="*/ 916786 h 1745449"/>
                <a:gd name="connsiteX5" fmla="*/ 579674 w 1156922"/>
                <a:gd name="connsiteY5" fmla="*/ 915886 h 1745449"/>
                <a:gd name="connsiteX6" fmla="*/ 508044 w 1156922"/>
                <a:gd name="connsiteY6" fmla="*/ 795221 h 1745449"/>
                <a:gd name="connsiteX7" fmla="*/ 574852 w 1156922"/>
                <a:gd name="connsiteY7" fmla="*/ 580980 h 1745449"/>
                <a:gd name="connsiteX8" fmla="*/ 433169 w 1156922"/>
                <a:gd name="connsiteY8" fmla="*/ 649695 h 1745449"/>
                <a:gd name="connsiteX9" fmla="*/ 428375 w 1156922"/>
                <a:gd name="connsiteY9" fmla="*/ 651124 h 1745449"/>
                <a:gd name="connsiteX10" fmla="*/ 761884 w 1156922"/>
                <a:gd name="connsiteY10" fmla="*/ 739852 h 1745449"/>
                <a:gd name="connsiteX11" fmla="*/ 574852 w 1156922"/>
                <a:gd name="connsiteY11" fmla="*/ 580980 h 1745449"/>
                <a:gd name="connsiteX12" fmla="*/ 520248 w 1156922"/>
                <a:gd name="connsiteY12" fmla="*/ 0 h 1745449"/>
                <a:gd name="connsiteX13" fmla="*/ 689956 w 1156922"/>
                <a:gd name="connsiteY13" fmla="*/ 147127 h 1745449"/>
                <a:gd name="connsiteX14" fmla="*/ 548455 w 1156922"/>
                <a:gd name="connsiteY14" fmla="*/ 352718 h 1745449"/>
                <a:gd name="connsiteX15" fmla="*/ 688144 w 1156922"/>
                <a:gd name="connsiteY15" fmla="*/ 149764 h 1745449"/>
                <a:gd name="connsiteX16" fmla="*/ 906946 w 1156922"/>
                <a:gd name="connsiteY16" fmla="*/ 317877 h 1745449"/>
                <a:gd name="connsiteX17" fmla="*/ 894599 w 1156922"/>
                <a:gd name="connsiteY17" fmla="*/ 376059 h 1745449"/>
                <a:gd name="connsiteX18" fmla="*/ 1043308 w 1156922"/>
                <a:gd name="connsiteY18" fmla="*/ 525101 h 1745449"/>
                <a:gd name="connsiteX19" fmla="*/ 1033782 w 1156922"/>
                <a:gd name="connsiteY19" fmla="*/ 572282 h 1745449"/>
                <a:gd name="connsiteX20" fmla="*/ 1156922 w 1156922"/>
                <a:gd name="connsiteY20" fmla="*/ 756650 h 1745449"/>
                <a:gd name="connsiteX21" fmla="*/ 931418 w 1156922"/>
                <a:gd name="connsiteY21" fmla="*/ 936938 h 1745449"/>
                <a:gd name="connsiteX22" fmla="*/ 1093103 w 1156922"/>
                <a:gd name="connsiteY22" fmla="*/ 911837 h 1745449"/>
                <a:gd name="connsiteX23" fmla="*/ 1139689 w 1156922"/>
                <a:gd name="connsiteY23" fmla="*/ 1069421 h 1745449"/>
                <a:gd name="connsiteX24" fmla="*/ 985039 w 1156922"/>
                <a:gd name="connsiteY24" fmla="*/ 1223143 h 1745449"/>
                <a:gd name="connsiteX25" fmla="*/ 776887 w 1156922"/>
                <a:gd name="connsiteY25" fmla="*/ 1140927 h 1745449"/>
                <a:gd name="connsiteX26" fmla="*/ 813087 w 1156922"/>
                <a:gd name="connsiteY26" fmla="*/ 1096095 h 1745449"/>
                <a:gd name="connsiteX27" fmla="*/ 792626 w 1156922"/>
                <a:gd name="connsiteY27" fmla="*/ 964175 h 1745449"/>
                <a:gd name="connsiteX28" fmla="*/ 793130 w 1156922"/>
                <a:gd name="connsiteY28" fmla="*/ 963884 h 1745449"/>
                <a:gd name="connsiteX29" fmla="*/ 805899 w 1156922"/>
                <a:gd name="connsiteY29" fmla="*/ 1097129 h 1745449"/>
                <a:gd name="connsiteX30" fmla="*/ 683639 w 1156922"/>
                <a:gd name="connsiteY30" fmla="*/ 1159301 h 1745449"/>
                <a:gd name="connsiteX31" fmla="*/ 569233 w 1156922"/>
                <a:gd name="connsiteY31" fmla="*/ 1093170 h 1745449"/>
                <a:gd name="connsiteX32" fmla="*/ 568513 w 1156922"/>
                <a:gd name="connsiteY32" fmla="*/ 1090754 h 1745449"/>
                <a:gd name="connsiteX33" fmla="*/ 679482 w 1156922"/>
                <a:gd name="connsiteY33" fmla="*/ 1162221 h 1745449"/>
                <a:gd name="connsiteX34" fmla="*/ 774185 w 1156922"/>
                <a:gd name="connsiteY34" fmla="*/ 1135031 h 1745449"/>
                <a:gd name="connsiteX35" fmla="*/ 972285 w 1156922"/>
                <a:gd name="connsiteY35" fmla="*/ 1224518 h 1745449"/>
                <a:gd name="connsiteX36" fmla="*/ 1030281 w 1156922"/>
                <a:gd name="connsiteY36" fmla="*/ 1340359 h 1745449"/>
                <a:gd name="connsiteX37" fmla="*/ 913405 w 1156922"/>
                <a:gd name="connsiteY37" fmla="*/ 1461368 h 1745449"/>
                <a:gd name="connsiteX38" fmla="*/ 753227 w 1156922"/>
                <a:gd name="connsiteY38" fmla="*/ 1371458 h 1745449"/>
                <a:gd name="connsiteX39" fmla="*/ 756737 w 1156922"/>
                <a:gd name="connsiteY39" fmla="*/ 1369309 h 1745449"/>
                <a:gd name="connsiteX40" fmla="*/ 911871 w 1156922"/>
                <a:gd name="connsiteY40" fmla="*/ 1465876 h 1745449"/>
                <a:gd name="connsiteX41" fmla="*/ 761269 w 1156922"/>
                <a:gd name="connsiteY41" fmla="*/ 1628054 h 1745449"/>
                <a:gd name="connsiteX42" fmla="*/ 558182 w 1156922"/>
                <a:gd name="connsiteY42" fmla="*/ 1552195 h 1745449"/>
                <a:gd name="connsiteX43" fmla="*/ 554944 w 1156922"/>
                <a:gd name="connsiteY43" fmla="*/ 1544331 h 1745449"/>
                <a:gd name="connsiteX44" fmla="*/ 678727 w 1156922"/>
                <a:gd name="connsiteY44" fmla="*/ 1632143 h 1745449"/>
                <a:gd name="connsiteX45" fmla="*/ 520249 w 1156922"/>
                <a:gd name="connsiteY45" fmla="*/ 1745209 h 1745449"/>
                <a:gd name="connsiteX46" fmla="*/ 352811 w 1156922"/>
                <a:gd name="connsiteY46" fmla="*/ 1592106 h 1745449"/>
                <a:gd name="connsiteX47" fmla="*/ 237021 w 1156922"/>
                <a:gd name="connsiteY47" fmla="*/ 1443452 h 1745449"/>
                <a:gd name="connsiteX48" fmla="*/ 89886 w 1156922"/>
                <a:gd name="connsiteY48" fmla="*/ 1375108 h 1745449"/>
                <a:gd name="connsiteX49" fmla="*/ 100537 w 1156922"/>
                <a:gd name="connsiteY49" fmla="*/ 1171427 h 1745449"/>
                <a:gd name="connsiteX50" fmla="*/ 291673 w 1156922"/>
                <a:gd name="connsiteY50" fmla="*/ 1125156 h 1745449"/>
                <a:gd name="connsiteX51" fmla="*/ 511418 w 1156922"/>
                <a:gd name="connsiteY51" fmla="*/ 1034051 h 1745449"/>
                <a:gd name="connsiteX52" fmla="*/ 509329 w 1156922"/>
                <a:gd name="connsiteY52" fmla="*/ 1041153 h 1745449"/>
                <a:gd name="connsiteX53" fmla="*/ 310893 w 1156922"/>
                <a:gd name="connsiteY53" fmla="*/ 1129981 h 1745449"/>
                <a:gd name="connsiteX54" fmla="*/ 199595 w 1156922"/>
                <a:gd name="connsiteY54" fmla="*/ 1014703 h 1745449"/>
                <a:gd name="connsiteX55" fmla="*/ 291719 w 1156922"/>
                <a:gd name="connsiteY55" fmla="*/ 1123484 h 1745449"/>
                <a:gd name="connsiteX56" fmla="*/ 66889 w 1156922"/>
                <a:gd name="connsiteY56" fmla="*/ 1138943 h 1745449"/>
                <a:gd name="connsiteX57" fmla="*/ 30645 w 1156922"/>
                <a:gd name="connsiteY57" fmla="*/ 911953 h 1745449"/>
                <a:gd name="connsiteX58" fmla="*/ 70504 w 1156922"/>
                <a:gd name="connsiteY58" fmla="*/ 882569 h 1745449"/>
                <a:gd name="connsiteX59" fmla="*/ 63242 w 1156922"/>
                <a:gd name="connsiteY59" fmla="*/ 875989 h 1745449"/>
                <a:gd name="connsiteX60" fmla="*/ 66610 w 1156922"/>
                <a:gd name="connsiteY60" fmla="*/ 872273 h 1745449"/>
                <a:gd name="connsiteX61" fmla="*/ 68771 w 1156922"/>
                <a:gd name="connsiteY61" fmla="*/ 666836 h 1745449"/>
                <a:gd name="connsiteX62" fmla="*/ 107513 w 1156922"/>
                <a:gd name="connsiteY62" fmla="*/ 638275 h 1745449"/>
                <a:gd name="connsiteX63" fmla="*/ 130050 w 1156922"/>
                <a:gd name="connsiteY63" fmla="*/ 394472 h 1745449"/>
                <a:gd name="connsiteX64" fmla="*/ 313262 w 1156922"/>
                <a:gd name="connsiteY64" fmla="*/ 359290 h 1745449"/>
                <a:gd name="connsiteX65" fmla="*/ 127611 w 1156922"/>
                <a:gd name="connsiteY65" fmla="*/ 399723 h 1745449"/>
                <a:gd name="connsiteX66" fmla="*/ 93247 w 1156922"/>
                <a:gd name="connsiteY66" fmla="*/ 291518 h 1745449"/>
                <a:gd name="connsiteX67" fmla="*/ 312758 w 1156922"/>
                <a:gd name="connsiteY67" fmla="*/ 72008 h 1745449"/>
                <a:gd name="connsiteX68" fmla="*/ 381090 w 1156922"/>
                <a:gd name="connsiteY68" fmla="*/ 83948 h 1745449"/>
                <a:gd name="connsiteX69" fmla="*/ 520248 w 1156922"/>
                <a:gd name="connsiteY69" fmla="*/ 0 h 1745449"/>
                <a:gd name="connsiteX0" fmla="*/ 486332 w 1156922"/>
                <a:gd name="connsiteY0" fmla="*/ 870327 h 1745449"/>
                <a:gd name="connsiteX1" fmla="*/ 334959 w 1156922"/>
                <a:gd name="connsiteY1" fmla="*/ 805824 h 1745449"/>
                <a:gd name="connsiteX2" fmla="*/ 389820 w 1156922"/>
                <a:gd name="connsiteY2" fmla="*/ 749120 h 1745449"/>
                <a:gd name="connsiteX3" fmla="*/ 529780 w 1156922"/>
                <a:gd name="connsiteY3" fmla="*/ 726582 h 1745449"/>
                <a:gd name="connsiteX4" fmla="*/ 583011 w 1156922"/>
                <a:gd name="connsiteY4" fmla="*/ 916786 h 1745449"/>
                <a:gd name="connsiteX5" fmla="*/ 579674 w 1156922"/>
                <a:gd name="connsiteY5" fmla="*/ 915886 h 1745449"/>
                <a:gd name="connsiteX6" fmla="*/ 486332 w 1156922"/>
                <a:gd name="connsiteY6" fmla="*/ 870327 h 1745449"/>
                <a:gd name="connsiteX7" fmla="*/ 574852 w 1156922"/>
                <a:gd name="connsiteY7" fmla="*/ 580980 h 1745449"/>
                <a:gd name="connsiteX8" fmla="*/ 433169 w 1156922"/>
                <a:gd name="connsiteY8" fmla="*/ 649695 h 1745449"/>
                <a:gd name="connsiteX9" fmla="*/ 428375 w 1156922"/>
                <a:gd name="connsiteY9" fmla="*/ 651124 h 1745449"/>
                <a:gd name="connsiteX10" fmla="*/ 761884 w 1156922"/>
                <a:gd name="connsiteY10" fmla="*/ 739852 h 1745449"/>
                <a:gd name="connsiteX11" fmla="*/ 574852 w 1156922"/>
                <a:gd name="connsiteY11" fmla="*/ 580980 h 1745449"/>
                <a:gd name="connsiteX12" fmla="*/ 520248 w 1156922"/>
                <a:gd name="connsiteY12" fmla="*/ 0 h 1745449"/>
                <a:gd name="connsiteX13" fmla="*/ 689956 w 1156922"/>
                <a:gd name="connsiteY13" fmla="*/ 147127 h 1745449"/>
                <a:gd name="connsiteX14" fmla="*/ 548455 w 1156922"/>
                <a:gd name="connsiteY14" fmla="*/ 352718 h 1745449"/>
                <a:gd name="connsiteX15" fmla="*/ 688144 w 1156922"/>
                <a:gd name="connsiteY15" fmla="*/ 149764 h 1745449"/>
                <a:gd name="connsiteX16" fmla="*/ 906946 w 1156922"/>
                <a:gd name="connsiteY16" fmla="*/ 317877 h 1745449"/>
                <a:gd name="connsiteX17" fmla="*/ 894599 w 1156922"/>
                <a:gd name="connsiteY17" fmla="*/ 376059 h 1745449"/>
                <a:gd name="connsiteX18" fmla="*/ 1043308 w 1156922"/>
                <a:gd name="connsiteY18" fmla="*/ 525101 h 1745449"/>
                <a:gd name="connsiteX19" fmla="*/ 1033782 w 1156922"/>
                <a:gd name="connsiteY19" fmla="*/ 572282 h 1745449"/>
                <a:gd name="connsiteX20" fmla="*/ 1156922 w 1156922"/>
                <a:gd name="connsiteY20" fmla="*/ 756650 h 1745449"/>
                <a:gd name="connsiteX21" fmla="*/ 931418 w 1156922"/>
                <a:gd name="connsiteY21" fmla="*/ 936938 h 1745449"/>
                <a:gd name="connsiteX22" fmla="*/ 1093103 w 1156922"/>
                <a:gd name="connsiteY22" fmla="*/ 911837 h 1745449"/>
                <a:gd name="connsiteX23" fmla="*/ 1139689 w 1156922"/>
                <a:gd name="connsiteY23" fmla="*/ 1069421 h 1745449"/>
                <a:gd name="connsiteX24" fmla="*/ 985039 w 1156922"/>
                <a:gd name="connsiteY24" fmla="*/ 1223143 h 1745449"/>
                <a:gd name="connsiteX25" fmla="*/ 776887 w 1156922"/>
                <a:gd name="connsiteY25" fmla="*/ 1140927 h 1745449"/>
                <a:gd name="connsiteX26" fmla="*/ 813087 w 1156922"/>
                <a:gd name="connsiteY26" fmla="*/ 1096095 h 1745449"/>
                <a:gd name="connsiteX27" fmla="*/ 792626 w 1156922"/>
                <a:gd name="connsiteY27" fmla="*/ 964175 h 1745449"/>
                <a:gd name="connsiteX28" fmla="*/ 793130 w 1156922"/>
                <a:gd name="connsiteY28" fmla="*/ 963884 h 1745449"/>
                <a:gd name="connsiteX29" fmla="*/ 805899 w 1156922"/>
                <a:gd name="connsiteY29" fmla="*/ 1097129 h 1745449"/>
                <a:gd name="connsiteX30" fmla="*/ 683639 w 1156922"/>
                <a:gd name="connsiteY30" fmla="*/ 1159301 h 1745449"/>
                <a:gd name="connsiteX31" fmla="*/ 569233 w 1156922"/>
                <a:gd name="connsiteY31" fmla="*/ 1093170 h 1745449"/>
                <a:gd name="connsiteX32" fmla="*/ 568513 w 1156922"/>
                <a:gd name="connsiteY32" fmla="*/ 1090754 h 1745449"/>
                <a:gd name="connsiteX33" fmla="*/ 679482 w 1156922"/>
                <a:gd name="connsiteY33" fmla="*/ 1162221 h 1745449"/>
                <a:gd name="connsiteX34" fmla="*/ 774185 w 1156922"/>
                <a:gd name="connsiteY34" fmla="*/ 1135031 h 1745449"/>
                <a:gd name="connsiteX35" fmla="*/ 972285 w 1156922"/>
                <a:gd name="connsiteY35" fmla="*/ 1224518 h 1745449"/>
                <a:gd name="connsiteX36" fmla="*/ 1030281 w 1156922"/>
                <a:gd name="connsiteY36" fmla="*/ 1340359 h 1745449"/>
                <a:gd name="connsiteX37" fmla="*/ 913405 w 1156922"/>
                <a:gd name="connsiteY37" fmla="*/ 1461368 h 1745449"/>
                <a:gd name="connsiteX38" fmla="*/ 753227 w 1156922"/>
                <a:gd name="connsiteY38" fmla="*/ 1371458 h 1745449"/>
                <a:gd name="connsiteX39" fmla="*/ 756737 w 1156922"/>
                <a:gd name="connsiteY39" fmla="*/ 1369309 h 1745449"/>
                <a:gd name="connsiteX40" fmla="*/ 911871 w 1156922"/>
                <a:gd name="connsiteY40" fmla="*/ 1465876 h 1745449"/>
                <a:gd name="connsiteX41" fmla="*/ 761269 w 1156922"/>
                <a:gd name="connsiteY41" fmla="*/ 1628054 h 1745449"/>
                <a:gd name="connsiteX42" fmla="*/ 558182 w 1156922"/>
                <a:gd name="connsiteY42" fmla="*/ 1552195 h 1745449"/>
                <a:gd name="connsiteX43" fmla="*/ 554944 w 1156922"/>
                <a:gd name="connsiteY43" fmla="*/ 1544331 h 1745449"/>
                <a:gd name="connsiteX44" fmla="*/ 678727 w 1156922"/>
                <a:gd name="connsiteY44" fmla="*/ 1632143 h 1745449"/>
                <a:gd name="connsiteX45" fmla="*/ 520249 w 1156922"/>
                <a:gd name="connsiteY45" fmla="*/ 1745209 h 1745449"/>
                <a:gd name="connsiteX46" fmla="*/ 352811 w 1156922"/>
                <a:gd name="connsiteY46" fmla="*/ 1592106 h 1745449"/>
                <a:gd name="connsiteX47" fmla="*/ 237021 w 1156922"/>
                <a:gd name="connsiteY47" fmla="*/ 1443452 h 1745449"/>
                <a:gd name="connsiteX48" fmla="*/ 89886 w 1156922"/>
                <a:gd name="connsiteY48" fmla="*/ 1375108 h 1745449"/>
                <a:gd name="connsiteX49" fmla="*/ 100537 w 1156922"/>
                <a:gd name="connsiteY49" fmla="*/ 1171427 h 1745449"/>
                <a:gd name="connsiteX50" fmla="*/ 291673 w 1156922"/>
                <a:gd name="connsiteY50" fmla="*/ 1125156 h 1745449"/>
                <a:gd name="connsiteX51" fmla="*/ 511418 w 1156922"/>
                <a:gd name="connsiteY51" fmla="*/ 1034051 h 1745449"/>
                <a:gd name="connsiteX52" fmla="*/ 509329 w 1156922"/>
                <a:gd name="connsiteY52" fmla="*/ 1041153 h 1745449"/>
                <a:gd name="connsiteX53" fmla="*/ 310893 w 1156922"/>
                <a:gd name="connsiteY53" fmla="*/ 1129981 h 1745449"/>
                <a:gd name="connsiteX54" fmla="*/ 199595 w 1156922"/>
                <a:gd name="connsiteY54" fmla="*/ 1014703 h 1745449"/>
                <a:gd name="connsiteX55" fmla="*/ 291719 w 1156922"/>
                <a:gd name="connsiteY55" fmla="*/ 1123484 h 1745449"/>
                <a:gd name="connsiteX56" fmla="*/ 66889 w 1156922"/>
                <a:gd name="connsiteY56" fmla="*/ 1138943 h 1745449"/>
                <a:gd name="connsiteX57" fmla="*/ 30645 w 1156922"/>
                <a:gd name="connsiteY57" fmla="*/ 911953 h 1745449"/>
                <a:gd name="connsiteX58" fmla="*/ 70504 w 1156922"/>
                <a:gd name="connsiteY58" fmla="*/ 882569 h 1745449"/>
                <a:gd name="connsiteX59" fmla="*/ 63242 w 1156922"/>
                <a:gd name="connsiteY59" fmla="*/ 875989 h 1745449"/>
                <a:gd name="connsiteX60" fmla="*/ 66610 w 1156922"/>
                <a:gd name="connsiteY60" fmla="*/ 872273 h 1745449"/>
                <a:gd name="connsiteX61" fmla="*/ 68771 w 1156922"/>
                <a:gd name="connsiteY61" fmla="*/ 666836 h 1745449"/>
                <a:gd name="connsiteX62" fmla="*/ 107513 w 1156922"/>
                <a:gd name="connsiteY62" fmla="*/ 638275 h 1745449"/>
                <a:gd name="connsiteX63" fmla="*/ 130050 w 1156922"/>
                <a:gd name="connsiteY63" fmla="*/ 394472 h 1745449"/>
                <a:gd name="connsiteX64" fmla="*/ 313262 w 1156922"/>
                <a:gd name="connsiteY64" fmla="*/ 359290 h 1745449"/>
                <a:gd name="connsiteX65" fmla="*/ 127611 w 1156922"/>
                <a:gd name="connsiteY65" fmla="*/ 399723 h 1745449"/>
                <a:gd name="connsiteX66" fmla="*/ 93247 w 1156922"/>
                <a:gd name="connsiteY66" fmla="*/ 291518 h 1745449"/>
                <a:gd name="connsiteX67" fmla="*/ 312758 w 1156922"/>
                <a:gd name="connsiteY67" fmla="*/ 72008 h 1745449"/>
                <a:gd name="connsiteX68" fmla="*/ 381090 w 1156922"/>
                <a:gd name="connsiteY68" fmla="*/ 83948 h 1745449"/>
                <a:gd name="connsiteX69" fmla="*/ 520248 w 1156922"/>
                <a:gd name="connsiteY69" fmla="*/ 0 h 1745449"/>
                <a:gd name="connsiteX0" fmla="*/ 579674 w 1156922"/>
                <a:gd name="connsiteY0" fmla="*/ 915886 h 1745449"/>
                <a:gd name="connsiteX1" fmla="*/ 334959 w 1156922"/>
                <a:gd name="connsiteY1" fmla="*/ 805824 h 1745449"/>
                <a:gd name="connsiteX2" fmla="*/ 389820 w 1156922"/>
                <a:gd name="connsiteY2" fmla="*/ 749120 h 1745449"/>
                <a:gd name="connsiteX3" fmla="*/ 529780 w 1156922"/>
                <a:gd name="connsiteY3" fmla="*/ 726582 h 1745449"/>
                <a:gd name="connsiteX4" fmla="*/ 583011 w 1156922"/>
                <a:gd name="connsiteY4" fmla="*/ 916786 h 1745449"/>
                <a:gd name="connsiteX5" fmla="*/ 579674 w 1156922"/>
                <a:gd name="connsiteY5" fmla="*/ 915886 h 1745449"/>
                <a:gd name="connsiteX6" fmla="*/ 574852 w 1156922"/>
                <a:gd name="connsiteY6" fmla="*/ 580980 h 1745449"/>
                <a:gd name="connsiteX7" fmla="*/ 433169 w 1156922"/>
                <a:gd name="connsiteY7" fmla="*/ 649695 h 1745449"/>
                <a:gd name="connsiteX8" fmla="*/ 428375 w 1156922"/>
                <a:gd name="connsiteY8" fmla="*/ 651124 h 1745449"/>
                <a:gd name="connsiteX9" fmla="*/ 761884 w 1156922"/>
                <a:gd name="connsiteY9" fmla="*/ 739852 h 1745449"/>
                <a:gd name="connsiteX10" fmla="*/ 574852 w 1156922"/>
                <a:gd name="connsiteY10" fmla="*/ 580980 h 1745449"/>
                <a:gd name="connsiteX11" fmla="*/ 520248 w 1156922"/>
                <a:gd name="connsiteY11" fmla="*/ 0 h 1745449"/>
                <a:gd name="connsiteX12" fmla="*/ 689956 w 1156922"/>
                <a:gd name="connsiteY12" fmla="*/ 147127 h 1745449"/>
                <a:gd name="connsiteX13" fmla="*/ 548455 w 1156922"/>
                <a:gd name="connsiteY13" fmla="*/ 352718 h 1745449"/>
                <a:gd name="connsiteX14" fmla="*/ 688144 w 1156922"/>
                <a:gd name="connsiteY14" fmla="*/ 149764 h 1745449"/>
                <a:gd name="connsiteX15" fmla="*/ 906946 w 1156922"/>
                <a:gd name="connsiteY15" fmla="*/ 317877 h 1745449"/>
                <a:gd name="connsiteX16" fmla="*/ 894599 w 1156922"/>
                <a:gd name="connsiteY16" fmla="*/ 376059 h 1745449"/>
                <a:gd name="connsiteX17" fmla="*/ 1043308 w 1156922"/>
                <a:gd name="connsiteY17" fmla="*/ 525101 h 1745449"/>
                <a:gd name="connsiteX18" fmla="*/ 1033782 w 1156922"/>
                <a:gd name="connsiteY18" fmla="*/ 572282 h 1745449"/>
                <a:gd name="connsiteX19" fmla="*/ 1156922 w 1156922"/>
                <a:gd name="connsiteY19" fmla="*/ 756650 h 1745449"/>
                <a:gd name="connsiteX20" fmla="*/ 931418 w 1156922"/>
                <a:gd name="connsiteY20" fmla="*/ 936938 h 1745449"/>
                <a:gd name="connsiteX21" fmla="*/ 1093103 w 1156922"/>
                <a:gd name="connsiteY21" fmla="*/ 911837 h 1745449"/>
                <a:gd name="connsiteX22" fmla="*/ 1139689 w 1156922"/>
                <a:gd name="connsiteY22" fmla="*/ 1069421 h 1745449"/>
                <a:gd name="connsiteX23" fmla="*/ 985039 w 1156922"/>
                <a:gd name="connsiteY23" fmla="*/ 1223143 h 1745449"/>
                <a:gd name="connsiteX24" fmla="*/ 776887 w 1156922"/>
                <a:gd name="connsiteY24" fmla="*/ 1140927 h 1745449"/>
                <a:gd name="connsiteX25" fmla="*/ 813087 w 1156922"/>
                <a:gd name="connsiteY25" fmla="*/ 1096095 h 1745449"/>
                <a:gd name="connsiteX26" fmla="*/ 792626 w 1156922"/>
                <a:gd name="connsiteY26" fmla="*/ 964175 h 1745449"/>
                <a:gd name="connsiteX27" fmla="*/ 793130 w 1156922"/>
                <a:gd name="connsiteY27" fmla="*/ 963884 h 1745449"/>
                <a:gd name="connsiteX28" fmla="*/ 805899 w 1156922"/>
                <a:gd name="connsiteY28" fmla="*/ 1097129 h 1745449"/>
                <a:gd name="connsiteX29" fmla="*/ 683639 w 1156922"/>
                <a:gd name="connsiteY29" fmla="*/ 1159301 h 1745449"/>
                <a:gd name="connsiteX30" fmla="*/ 569233 w 1156922"/>
                <a:gd name="connsiteY30" fmla="*/ 1093170 h 1745449"/>
                <a:gd name="connsiteX31" fmla="*/ 568513 w 1156922"/>
                <a:gd name="connsiteY31" fmla="*/ 1090754 h 1745449"/>
                <a:gd name="connsiteX32" fmla="*/ 679482 w 1156922"/>
                <a:gd name="connsiteY32" fmla="*/ 1162221 h 1745449"/>
                <a:gd name="connsiteX33" fmla="*/ 774185 w 1156922"/>
                <a:gd name="connsiteY33" fmla="*/ 1135031 h 1745449"/>
                <a:gd name="connsiteX34" fmla="*/ 972285 w 1156922"/>
                <a:gd name="connsiteY34" fmla="*/ 1224518 h 1745449"/>
                <a:gd name="connsiteX35" fmla="*/ 1030281 w 1156922"/>
                <a:gd name="connsiteY35" fmla="*/ 1340359 h 1745449"/>
                <a:gd name="connsiteX36" fmla="*/ 913405 w 1156922"/>
                <a:gd name="connsiteY36" fmla="*/ 1461368 h 1745449"/>
                <a:gd name="connsiteX37" fmla="*/ 753227 w 1156922"/>
                <a:gd name="connsiteY37" fmla="*/ 1371458 h 1745449"/>
                <a:gd name="connsiteX38" fmla="*/ 756737 w 1156922"/>
                <a:gd name="connsiteY38" fmla="*/ 1369309 h 1745449"/>
                <a:gd name="connsiteX39" fmla="*/ 911871 w 1156922"/>
                <a:gd name="connsiteY39" fmla="*/ 1465876 h 1745449"/>
                <a:gd name="connsiteX40" fmla="*/ 761269 w 1156922"/>
                <a:gd name="connsiteY40" fmla="*/ 1628054 h 1745449"/>
                <a:gd name="connsiteX41" fmla="*/ 558182 w 1156922"/>
                <a:gd name="connsiteY41" fmla="*/ 1552195 h 1745449"/>
                <a:gd name="connsiteX42" fmla="*/ 554944 w 1156922"/>
                <a:gd name="connsiteY42" fmla="*/ 1544331 h 1745449"/>
                <a:gd name="connsiteX43" fmla="*/ 678727 w 1156922"/>
                <a:gd name="connsiteY43" fmla="*/ 1632143 h 1745449"/>
                <a:gd name="connsiteX44" fmla="*/ 520249 w 1156922"/>
                <a:gd name="connsiteY44" fmla="*/ 1745209 h 1745449"/>
                <a:gd name="connsiteX45" fmla="*/ 352811 w 1156922"/>
                <a:gd name="connsiteY45" fmla="*/ 1592106 h 1745449"/>
                <a:gd name="connsiteX46" fmla="*/ 237021 w 1156922"/>
                <a:gd name="connsiteY46" fmla="*/ 1443452 h 1745449"/>
                <a:gd name="connsiteX47" fmla="*/ 89886 w 1156922"/>
                <a:gd name="connsiteY47" fmla="*/ 1375108 h 1745449"/>
                <a:gd name="connsiteX48" fmla="*/ 100537 w 1156922"/>
                <a:gd name="connsiteY48" fmla="*/ 1171427 h 1745449"/>
                <a:gd name="connsiteX49" fmla="*/ 291673 w 1156922"/>
                <a:gd name="connsiteY49" fmla="*/ 1125156 h 1745449"/>
                <a:gd name="connsiteX50" fmla="*/ 511418 w 1156922"/>
                <a:gd name="connsiteY50" fmla="*/ 1034051 h 1745449"/>
                <a:gd name="connsiteX51" fmla="*/ 509329 w 1156922"/>
                <a:gd name="connsiteY51" fmla="*/ 1041153 h 1745449"/>
                <a:gd name="connsiteX52" fmla="*/ 310893 w 1156922"/>
                <a:gd name="connsiteY52" fmla="*/ 1129981 h 1745449"/>
                <a:gd name="connsiteX53" fmla="*/ 199595 w 1156922"/>
                <a:gd name="connsiteY53" fmla="*/ 1014703 h 1745449"/>
                <a:gd name="connsiteX54" fmla="*/ 291719 w 1156922"/>
                <a:gd name="connsiteY54" fmla="*/ 1123484 h 1745449"/>
                <a:gd name="connsiteX55" fmla="*/ 66889 w 1156922"/>
                <a:gd name="connsiteY55" fmla="*/ 1138943 h 1745449"/>
                <a:gd name="connsiteX56" fmla="*/ 30645 w 1156922"/>
                <a:gd name="connsiteY56" fmla="*/ 911953 h 1745449"/>
                <a:gd name="connsiteX57" fmla="*/ 70504 w 1156922"/>
                <a:gd name="connsiteY57" fmla="*/ 882569 h 1745449"/>
                <a:gd name="connsiteX58" fmla="*/ 63242 w 1156922"/>
                <a:gd name="connsiteY58" fmla="*/ 875989 h 1745449"/>
                <a:gd name="connsiteX59" fmla="*/ 66610 w 1156922"/>
                <a:gd name="connsiteY59" fmla="*/ 872273 h 1745449"/>
                <a:gd name="connsiteX60" fmla="*/ 68771 w 1156922"/>
                <a:gd name="connsiteY60" fmla="*/ 666836 h 1745449"/>
                <a:gd name="connsiteX61" fmla="*/ 107513 w 1156922"/>
                <a:gd name="connsiteY61" fmla="*/ 638275 h 1745449"/>
                <a:gd name="connsiteX62" fmla="*/ 130050 w 1156922"/>
                <a:gd name="connsiteY62" fmla="*/ 394472 h 1745449"/>
                <a:gd name="connsiteX63" fmla="*/ 313262 w 1156922"/>
                <a:gd name="connsiteY63" fmla="*/ 359290 h 1745449"/>
                <a:gd name="connsiteX64" fmla="*/ 127611 w 1156922"/>
                <a:gd name="connsiteY64" fmla="*/ 399723 h 1745449"/>
                <a:gd name="connsiteX65" fmla="*/ 93247 w 1156922"/>
                <a:gd name="connsiteY65" fmla="*/ 291518 h 1745449"/>
                <a:gd name="connsiteX66" fmla="*/ 312758 w 1156922"/>
                <a:gd name="connsiteY66" fmla="*/ 72008 h 1745449"/>
                <a:gd name="connsiteX67" fmla="*/ 381090 w 1156922"/>
                <a:gd name="connsiteY67" fmla="*/ 83948 h 1745449"/>
                <a:gd name="connsiteX68" fmla="*/ 520248 w 1156922"/>
                <a:gd name="connsiteY68" fmla="*/ 0 h 1745449"/>
                <a:gd name="connsiteX0" fmla="*/ 579674 w 1156922"/>
                <a:gd name="connsiteY0" fmla="*/ 915886 h 1745449"/>
                <a:gd name="connsiteX1" fmla="*/ 334959 w 1156922"/>
                <a:gd name="connsiteY1" fmla="*/ 805824 h 1745449"/>
                <a:gd name="connsiteX2" fmla="*/ 389820 w 1156922"/>
                <a:gd name="connsiteY2" fmla="*/ 749120 h 1745449"/>
                <a:gd name="connsiteX3" fmla="*/ 529780 w 1156922"/>
                <a:gd name="connsiteY3" fmla="*/ 726582 h 1745449"/>
                <a:gd name="connsiteX4" fmla="*/ 583011 w 1156922"/>
                <a:gd name="connsiteY4" fmla="*/ 916786 h 1745449"/>
                <a:gd name="connsiteX5" fmla="*/ 579674 w 1156922"/>
                <a:gd name="connsiteY5" fmla="*/ 915886 h 1745449"/>
                <a:gd name="connsiteX6" fmla="*/ 574852 w 1156922"/>
                <a:gd name="connsiteY6" fmla="*/ 580980 h 1745449"/>
                <a:gd name="connsiteX7" fmla="*/ 433169 w 1156922"/>
                <a:gd name="connsiteY7" fmla="*/ 649695 h 1745449"/>
                <a:gd name="connsiteX8" fmla="*/ 428375 w 1156922"/>
                <a:gd name="connsiteY8" fmla="*/ 651124 h 1745449"/>
                <a:gd name="connsiteX9" fmla="*/ 761884 w 1156922"/>
                <a:gd name="connsiteY9" fmla="*/ 739852 h 1745449"/>
                <a:gd name="connsiteX10" fmla="*/ 574852 w 1156922"/>
                <a:gd name="connsiteY10" fmla="*/ 580980 h 1745449"/>
                <a:gd name="connsiteX11" fmla="*/ 520248 w 1156922"/>
                <a:gd name="connsiteY11" fmla="*/ 0 h 1745449"/>
                <a:gd name="connsiteX12" fmla="*/ 689956 w 1156922"/>
                <a:gd name="connsiteY12" fmla="*/ 147127 h 1745449"/>
                <a:gd name="connsiteX13" fmla="*/ 548455 w 1156922"/>
                <a:gd name="connsiteY13" fmla="*/ 352718 h 1745449"/>
                <a:gd name="connsiteX14" fmla="*/ 688144 w 1156922"/>
                <a:gd name="connsiteY14" fmla="*/ 149764 h 1745449"/>
                <a:gd name="connsiteX15" fmla="*/ 906946 w 1156922"/>
                <a:gd name="connsiteY15" fmla="*/ 317877 h 1745449"/>
                <a:gd name="connsiteX16" fmla="*/ 894599 w 1156922"/>
                <a:gd name="connsiteY16" fmla="*/ 376059 h 1745449"/>
                <a:gd name="connsiteX17" fmla="*/ 1043308 w 1156922"/>
                <a:gd name="connsiteY17" fmla="*/ 525101 h 1745449"/>
                <a:gd name="connsiteX18" fmla="*/ 1033782 w 1156922"/>
                <a:gd name="connsiteY18" fmla="*/ 572282 h 1745449"/>
                <a:gd name="connsiteX19" fmla="*/ 1156922 w 1156922"/>
                <a:gd name="connsiteY19" fmla="*/ 756650 h 1745449"/>
                <a:gd name="connsiteX20" fmla="*/ 931418 w 1156922"/>
                <a:gd name="connsiteY20" fmla="*/ 936938 h 1745449"/>
                <a:gd name="connsiteX21" fmla="*/ 1093103 w 1156922"/>
                <a:gd name="connsiteY21" fmla="*/ 911837 h 1745449"/>
                <a:gd name="connsiteX22" fmla="*/ 1139689 w 1156922"/>
                <a:gd name="connsiteY22" fmla="*/ 1069421 h 1745449"/>
                <a:gd name="connsiteX23" fmla="*/ 985039 w 1156922"/>
                <a:gd name="connsiteY23" fmla="*/ 1223143 h 1745449"/>
                <a:gd name="connsiteX24" fmla="*/ 776887 w 1156922"/>
                <a:gd name="connsiteY24" fmla="*/ 1140927 h 1745449"/>
                <a:gd name="connsiteX25" fmla="*/ 813087 w 1156922"/>
                <a:gd name="connsiteY25" fmla="*/ 1096095 h 1745449"/>
                <a:gd name="connsiteX26" fmla="*/ 792626 w 1156922"/>
                <a:gd name="connsiteY26" fmla="*/ 964175 h 1745449"/>
                <a:gd name="connsiteX27" fmla="*/ 793130 w 1156922"/>
                <a:gd name="connsiteY27" fmla="*/ 963884 h 1745449"/>
                <a:gd name="connsiteX28" fmla="*/ 805899 w 1156922"/>
                <a:gd name="connsiteY28" fmla="*/ 1097129 h 1745449"/>
                <a:gd name="connsiteX29" fmla="*/ 683639 w 1156922"/>
                <a:gd name="connsiteY29" fmla="*/ 1159301 h 1745449"/>
                <a:gd name="connsiteX30" fmla="*/ 569233 w 1156922"/>
                <a:gd name="connsiteY30" fmla="*/ 1093170 h 1745449"/>
                <a:gd name="connsiteX31" fmla="*/ 568513 w 1156922"/>
                <a:gd name="connsiteY31" fmla="*/ 1090754 h 1745449"/>
                <a:gd name="connsiteX32" fmla="*/ 679482 w 1156922"/>
                <a:gd name="connsiteY32" fmla="*/ 1162221 h 1745449"/>
                <a:gd name="connsiteX33" fmla="*/ 774185 w 1156922"/>
                <a:gd name="connsiteY33" fmla="*/ 1135031 h 1745449"/>
                <a:gd name="connsiteX34" fmla="*/ 972285 w 1156922"/>
                <a:gd name="connsiteY34" fmla="*/ 1224518 h 1745449"/>
                <a:gd name="connsiteX35" fmla="*/ 1030281 w 1156922"/>
                <a:gd name="connsiteY35" fmla="*/ 1340359 h 1745449"/>
                <a:gd name="connsiteX36" fmla="*/ 913405 w 1156922"/>
                <a:gd name="connsiteY36" fmla="*/ 1461368 h 1745449"/>
                <a:gd name="connsiteX37" fmla="*/ 753227 w 1156922"/>
                <a:gd name="connsiteY37" fmla="*/ 1371458 h 1745449"/>
                <a:gd name="connsiteX38" fmla="*/ 756737 w 1156922"/>
                <a:gd name="connsiteY38" fmla="*/ 1369309 h 1745449"/>
                <a:gd name="connsiteX39" fmla="*/ 911871 w 1156922"/>
                <a:gd name="connsiteY39" fmla="*/ 1465876 h 1745449"/>
                <a:gd name="connsiteX40" fmla="*/ 761269 w 1156922"/>
                <a:gd name="connsiteY40" fmla="*/ 1628054 h 1745449"/>
                <a:gd name="connsiteX41" fmla="*/ 558182 w 1156922"/>
                <a:gd name="connsiteY41" fmla="*/ 1552195 h 1745449"/>
                <a:gd name="connsiteX42" fmla="*/ 554944 w 1156922"/>
                <a:gd name="connsiteY42" fmla="*/ 1544331 h 1745449"/>
                <a:gd name="connsiteX43" fmla="*/ 678727 w 1156922"/>
                <a:gd name="connsiteY43" fmla="*/ 1632143 h 1745449"/>
                <a:gd name="connsiteX44" fmla="*/ 520249 w 1156922"/>
                <a:gd name="connsiteY44" fmla="*/ 1745209 h 1745449"/>
                <a:gd name="connsiteX45" fmla="*/ 352811 w 1156922"/>
                <a:gd name="connsiteY45" fmla="*/ 1592106 h 1745449"/>
                <a:gd name="connsiteX46" fmla="*/ 237021 w 1156922"/>
                <a:gd name="connsiteY46" fmla="*/ 1443452 h 1745449"/>
                <a:gd name="connsiteX47" fmla="*/ 89886 w 1156922"/>
                <a:gd name="connsiteY47" fmla="*/ 1375108 h 1745449"/>
                <a:gd name="connsiteX48" fmla="*/ 100537 w 1156922"/>
                <a:gd name="connsiteY48" fmla="*/ 1171427 h 1745449"/>
                <a:gd name="connsiteX49" fmla="*/ 291673 w 1156922"/>
                <a:gd name="connsiteY49" fmla="*/ 1125156 h 1745449"/>
                <a:gd name="connsiteX50" fmla="*/ 511418 w 1156922"/>
                <a:gd name="connsiteY50" fmla="*/ 1034051 h 1745449"/>
                <a:gd name="connsiteX51" fmla="*/ 509329 w 1156922"/>
                <a:gd name="connsiteY51" fmla="*/ 1041153 h 1745449"/>
                <a:gd name="connsiteX52" fmla="*/ 310893 w 1156922"/>
                <a:gd name="connsiteY52" fmla="*/ 1129981 h 1745449"/>
                <a:gd name="connsiteX53" fmla="*/ 199595 w 1156922"/>
                <a:gd name="connsiteY53" fmla="*/ 1014703 h 1745449"/>
                <a:gd name="connsiteX54" fmla="*/ 291719 w 1156922"/>
                <a:gd name="connsiteY54" fmla="*/ 1123484 h 1745449"/>
                <a:gd name="connsiteX55" fmla="*/ 66889 w 1156922"/>
                <a:gd name="connsiteY55" fmla="*/ 1138943 h 1745449"/>
                <a:gd name="connsiteX56" fmla="*/ 30645 w 1156922"/>
                <a:gd name="connsiteY56" fmla="*/ 911953 h 1745449"/>
                <a:gd name="connsiteX57" fmla="*/ 70504 w 1156922"/>
                <a:gd name="connsiteY57" fmla="*/ 882569 h 1745449"/>
                <a:gd name="connsiteX58" fmla="*/ 63242 w 1156922"/>
                <a:gd name="connsiteY58" fmla="*/ 875989 h 1745449"/>
                <a:gd name="connsiteX59" fmla="*/ 66610 w 1156922"/>
                <a:gd name="connsiteY59" fmla="*/ 872273 h 1745449"/>
                <a:gd name="connsiteX60" fmla="*/ 68771 w 1156922"/>
                <a:gd name="connsiteY60" fmla="*/ 666836 h 1745449"/>
                <a:gd name="connsiteX61" fmla="*/ 107513 w 1156922"/>
                <a:gd name="connsiteY61" fmla="*/ 638275 h 1745449"/>
                <a:gd name="connsiteX62" fmla="*/ 130050 w 1156922"/>
                <a:gd name="connsiteY62" fmla="*/ 394472 h 1745449"/>
                <a:gd name="connsiteX63" fmla="*/ 313262 w 1156922"/>
                <a:gd name="connsiteY63" fmla="*/ 359290 h 1745449"/>
                <a:gd name="connsiteX64" fmla="*/ 127611 w 1156922"/>
                <a:gd name="connsiteY64" fmla="*/ 399723 h 1745449"/>
                <a:gd name="connsiteX65" fmla="*/ 93247 w 1156922"/>
                <a:gd name="connsiteY65" fmla="*/ 291518 h 1745449"/>
                <a:gd name="connsiteX66" fmla="*/ 312758 w 1156922"/>
                <a:gd name="connsiteY66" fmla="*/ 72008 h 1745449"/>
                <a:gd name="connsiteX67" fmla="*/ 381090 w 1156922"/>
                <a:gd name="connsiteY67" fmla="*/ 83948 h 1745449"/>
                <a:gd name="connsiteX68" fmla="*/ 520248 w 1156922"/>
                <a:gd name="connsiteY68" fmla="*/ 0 h 1745449"/>
                <a:gd name="connsiteX0" fmla="*/ 579674 w 1156922"/>
                <a:gd name="connsiteY0" fmla="*/ 915886 h 1745449"/>
                <a:gd name="connsiteX1" fmla="*/ 334959 w 1156922"/>
                <a:gd name="connsiteY1" fmla="*/ 805824 h 1745449"/>
                <a:gd name="connsiteX2" fmla="*/ 529780 w 1156922"/>
                <a:gd name="connsiteY2" fmla="*/ 726582 h 1745449"/>
                <a:gd name="connsiteX3" fmla="*/ 583011 w 1156922"/>
                <a:gd name="connsiteY3" fmla="*/ 916786 h 1745449"/>
                <a:gd name="connsiteX4" fmla="*/ 579674 w 1156922"/>
                <a:gd name="connsiteY4" fmla="*/ 915886 h 1745449"/>
                <a:gd name="connsiteX5" fmla="*/ 574852 w 1156922"/>
                <a:gd name="connsiteY5" fmla="*/ 580980 h 1745449"/>
                <a:gd name="connsiteX6" fmla="*/ 433169 w 1156922"/>
                <a:gd name="connsiteY6" fmla="*/ 649695 h 1745449"/>
                <a:gd name="connsiteX7" fmla="*/ 428375 w 1156922"/>
                <a:gd name="connsiteY7" fmla="*/ 651124 h 1745449"/>
                <a:gd name="connsiteX8" fmla="*/ 761884 w 1156922"/>
                <a:gd name="connsiteY8" fmla="*/ 739852 h 1745449"/>
                <a:gd name="connsiteX9" fmla="*/ 574852 w 1156922"/>
                <a:gd name="connsiteY9" fmla="*/ 580980 h 1745449"/>
                <a:gd name="connsiteX10" fmla="*/ 520248 w 1156922"/>
                <a:gd name="connsiteY10" fmla="*/ 0 h 1745449"/>
                <a:gd name="connsiteX11" fmla="*/ 689956 w 1156922"/>
                <a:gd name="connsiteY11" fmla="*/ 147127 h 1745449"/>
                <a:gd name="connsiteX12" fmla="*/ 548455 w 1156922"/>
                <a:gd name="connsiteY12" fmla="*/ 352718 h 1745449"/>
                <a:gd name="connsiteX13" fmla="*/ 688144 w 1156922"/>
                <a:gd name="connsiteY13" fmla="*/ 149764 h 1745449"/>
                <a:gd name="connsiteX14" fmla="*/ 906946 w 1156922"/>
                <a:gd name="connsiteY14" fmla="*/ 317877 h 1745449"/>
                <a:gd name="connsiteX15" fmla="*/ 894599 w 1156922"/>
                <a:gd name="connsiteY15" fmla="*/ 376059 h 1745449"/>
                <a:gd name="connsiteX16" fmla="*/ 1043308 w 1156922"/>
                <a:gd name="connsiteY16" fmla="*/ 525101 h 1745449"/>
                <a:gd name="connsiteX17" fmla="*/ 1033782 w 1156922"/>
                <a:gd name="connsiteY17" fmla="*/ 572282 h 1745449"/>
                <a:gd name="connsiteX18" fmla="*/ 1156922 w 1156922"/>
                <a:gd name="connsiteY18" fmla="*/ 756650 h 1745449"/>
                <a:gd name="connsiteX19" fmla="*/ 931418 w 1156922"/>
                <a:gd name="connsiteY19" fmla="*/ 936938 h 1745449"/>
                <a:gd name="connsiteX20" fmla="*/ 1093103 w 1156922"/>
                <a:gd name="connsiteY20" fmla="*/ 911837 h 1745449"/>
                <a:gd name="connsiteX21" fmla="*/ 1139689 w 1156922"/>
                <a:gd name="connsiteY21" fmla="*/ 1069421 h 1745449"/>
                <a:gd name="connsiteX22" fmla="*/ 985039 w 1156922"/>
                <a:gd name="connsiteY22" fmla="*/ 1223143 h 1745449"/>
                <a:gd name="connsiteX23" fmla="*/ 776887 w 1156922"/>
                <a:gd name="connsiteY23" fmla="*/ 1140927 h 1745449"/>
                <a:gd name="connsiteX24" fmla="*/ 813087 w 1156922"/>
                <a:gd name="connsiteY24" fmla="*/ 1096095 h 1745449"/>
                <a:gd name="connsiteX25" fmla="*/ 792626 w 1156922"/>
                <a:gd name="connsiteY25" fmla="*/ 964175 h 1745449"/>
                <a:gd name="connsiteX26" fmla="*/ 793130 w 1156922"/>
                <a:gd name="connsiteY26" fmla="*/ 963884 h 1745449"/>
                <a:gd name="connsiteX27" fmla="*/ 805899 w 1156922"/>
                <a:gd name="connsiteY27" fmla="*/ 1097129 h 1745449"/>
                <a:gd name="connsiteX28" fmla="*/ 683639 w 1156922"/>
                <a:gd name="connsiteY28" fmla="*/ 1159301 h 1745449"/>
                <a:gd name="connsiteX29" fmla="*/ 569233 w 1156922"/>
                <a:gd name="connsiteY29" fmla="*/ 1093170 h 1745449"/>
                <a:gd name="connsiteX30" fmla="*/ 568513 w 1156922"/>
                <a:gd name="connsiteY30" fmla="*/ 1090754 h 1745449"/>
                <a:gd name="connsiteX31" fmla="*/ 679482 w 1156922"/>
                <a:gd name="connsiteY31" fmla="*/ 1162221 h 1745449"/>
                <a:gd name="connsiteX32" fmla="*/ 774185 w 1156922"/>
                <a:gd name="connsiteY32" fmla="*/ 1135031 h 1745449"/>
                <a:gd name="connsiteX33" fmla="*/ 972285 w 1156922"/>
                <a:gd name="connsiteY33" fmla="*/ 1224518 h 1745449"/>
                <a:gd name="connsiteX34" fmla="*/ 1030281 w 1156922"/>
                <a:gd name="connsiteY34" fmla="*/ 1340359 h 1745449"/>
                <a:gd name="connsiteX35" fmla="*/ 913405 w 1156922"/>
                <a:gd name="connsiteY35" fmla="*/ 1461368 h 1745449"/>
                <a:gd name="connsiteX36" fmla="*/ 753227 w 1156922"/>
                <a:gd name="connsiteY36" fmla="*/ 1371458 h 1745449"/>
                <a:gd name="connsiteX37" fmla="*/ 756737 w 1156922"/>
                <a:gd name="connsiteY37" fmla="*/ 1369309 h 1745449"/>
                <a:gd name="connsiteX38" fmla="*/ 911871 w 1156922"/>
                <a:gd name="connsiteY38" fmla="*/ 1465876 h 1745449"/>
                <a:gd name="connsiteX39" fmla="*/ 761269 w 1156922"/>
                <a:gd name="connsiteY39" fmla="*/ 1628054 h 1745449"/>
                <a:gd name="connsiteX40" fmla="*/ 558182 w 1156922"/>
                <a:gd name="connsiteY40" fmla="*/ 1552195 h 1745449"/>
                <a:gd name="connsiteX41" fmla="*/ 554944 w 1156922"/>
                <a:gd name="connsiteY41" fmla="*/ 1544331 h 1745449"/>
                <a:gd name="connsiteX42" fmla="*/ 678727 w 1156922"/>
                <a:gd name="connsiteY42" fmla="*/ 1632143 h 1745449"/>
                <a:gd name="connsiteX43" fmla="*/ 520249 w 1156922"/>
                <a:gd name="connsiteY43" fmla="*/ 1745209 h 1745449"/>
                <a:gd name="connsiteX44" fmla="*/ 352811 w 1156922"/>
                <a:gd name="connsiteY44" fmla="*/ 1592106 h 1745449"/>
                <a:gd name="connsiteX45" fmla="*/ 237021 w 1156922"/>
                <a:gd name="connsiteY45" fmla="*/ 1443452 h 1745449"/>
                <a:gd name="connsiteX46" fmla="*/ 89886 w 1156922"/>
                <a:gd name="connsiteY46" fmla="*/ 1375108 h 1745449"/>
                <a:gd name="connsiteX47" fmla="*/ 100537 w 1156922"/>
                <a:gd name="connsiteY47" fmla="*/ 1171427 h 1745449"/>
                <a:gd name="connsiteX48" fmla="*/ 291673 w 1156922"/>
                <a:gd name="connsiteY48" fmla="*/ 1125156 h 1745449"/>
                <a:gd name="connsiteX49" fmla="*/ 511418 w 1156922"/>
                <a:gd name="connsiteY49" fmla="*/ 1034051 h 1745449"/>
                <a:gd name="connsiteX50" fmla="*/ 509329 w 1156922"/>
                <a:gd name="connsiteY50" fmla="*/ 1041153 h 1745449"/>
                <a:gd name="connsiteX51" fmla="*/ 310893 w 1156922"/>
                <a:gd name="connsiteY51" fmla="*/ 1129981 h 1745449"/>
                <a:gd name="connsiteX52" fmla="*/ 199595 w 1156922"/>
                <a:gd name="connsiteY52" fmla="*/ 1014703 h 1745449"/>
                <a:gd name="connsiteX53" fmla="*/ 291719 w 1156922"/>
                <a:gd name="connsiteY53" fmla="*/ 1123484 h 1745449"/>
                <a:gd name="connsiteX54" fmla="*/ 66889 w 1156922"/>
                <a:gd name="connsiteY54" fmla="*/ 1138943 h 1745449"/>
                <a:gd name="connsiteX55" fmla="*/ 30645 w 1156922"/>
                <a:gd name="connsiteY55" fmla="*/ 911953 h 1745449"/>
                <a:gd name="connsiteX56" fmla="*/ 70504 w 1156922"/>
                <a:gd name="connsiteY56" fmla="*/ 882569 h 1745449"/>
                <a:gd name="connsiteX57" fmla="*/ 63242 w 1156922"/>
                <a:gd name="connsiteY57" fmla="*/ 875989 h 1745449"/>
                <a:gd name="connsiteX58" fmla="*/ 66610 w 1156922"/>
                <a:gd name="connsiteY58" fmla="*/ 872273 h 1745449"/>
                <a:gd name="connsiteX59" fmla="*/ 68771 w 1156922"/>
                <a:gd name="connsiteY59" fmla="*/ 666836 h 1745449"/>
                <a:gd name="connsiteX60" fmla="*/ 107513 w 1156922"/>
                <a:gd name="connsiteY60" fmla="*/ 638275 h 1745449"/>
                <a:gd name="connsiteX61" fmla="*/ 130050 w 1156922"/>
                <a:gd name="connsiteY61" fmla="*/ 394472 h 1745449"/>
                <a:gd name="connsiteX62" fmla="*/ 313262 w 1156922"/>
                <a:gd name="connsiteY62" fmla="*/ 359290 h 1745449"/>
                <a:gd name="connsiteX63" fmla="*/ 127611 w 1156922"/>
                <a:gd name="connsiteY63" fmla="*/ 399723 h 1745449"/>
                <a:gd name="connsiteX64" fmla="*/ 93247 w 1156922"/>
                <a:gd name="connsiteY64" fmla="*/ 291518 h 1745449"/>
                <a:gd name="connsiteX65" fmla="*/ 312758 w 1156922"/>
                <a:gd name="connsiteY65" fmla="*/ 72008 h 1745449"/>
                <a:gd name="connsiteX66" fmla="*/ 381090 w 1156922"/>
                <a:gd name="connsiteY66" fmla="*/ 83948 h 1745449"/>
                <a:gd name="connsiteX67" fmla="*/ 520248 w 1156922"/>
                <a:gd name="connsiteY67" fmla="*/ 0 h 1745449"/>
                <a:gd name="connsiteX0" fmla="*/ 579674 w 1156922"/>
                <a:gd name="connsiteY0" fmla="*/ 915886 h 1745449"/>
                <a:gd name="connsiteX1" fmla="*/ 334959 w 1156922"/>
                <a:gd name="connsiteY1" fmla="*/ 805824 h 1745449"/>
                <a:gd name="connsiteX2" fmla="*/ 529780 w 1156922"/>
                <a:gd name="connsiteY2" fmla="*/ 726582 h 1745449"/>
                <a:gd name="connsiteX3" fmla="*/ 583011 w 1156922"/>
                <a:gd name="connsiteY3" fmla="*/ 916786 h 1745449"/>
                <a:gd name="connsiteX4" fmla="*/ 579674 w 1156922"/>
                <a:gd name="connsiteY4" fmla="*/ 915886 h 1745449"/>
                <a:gd name="connsiteX5" fmla="*/ 574852 w 1156922"/>
                <a:gd name="connsiteY5" fmla="*/ 580980 h 1745449"/>
                <a:gd name="connsiteX6" fmla="*/ 433169 w 1156922"/>
                <a:gd name="connsiteY6" fmla="*/ 649695 h 1745449"/>
                <a:gd name="connsiteX7" fmla="*/ 428375 w 1156922"/>
                <a:gd name="connsiteY7" fmla="*/ 651124 h 1745449"/>
                <a:gd name="connsiteX8" fmla="*/ 761884 w 1156922"/>
                <a:gd name="connsiteY8" fmla="*/ 739852 h 1745449"/>
                <a:gd name="connsiteX9" fmla="*/ 574852 w 1156922"/>
                <a:gd name="connsiteY9" fmla="*/ 580980 h 1745449"/>
                <a:gd name="connsiteX10" fmla="*/ 520248 w 1156922"/>
                <a:gd name="connsiteY10" fmla="*/ 0 h 1745449"/>
                <a:gd name="connsiteX11" fmla="*/ 689956 w 1156922"/>
                <a:gd name="connsiteY11" fmla="*/ 147127 h 1745449"/>
                <a:gd name="connsiteX12" fmla="*/ 548455 w 1156922"/>
                <a:gd name="connsiteY12" fmla="*/ 352718 h 1745449"/>
                <a:gd name="connsiteX13" fmla="*/ 688144 w 1156922"/>
                <a:gd name="connsiteY13" fmla="*/ 149764 h 1745449"/>
                <a:gd name="connsiteX14" fmla="*/ 906946 w 1156922"/>
                <a:gd name="connsiteY14" fmla="*/ 317877 h 1745449"/>
                <a:gd name="connsiteX15" fmla="*/ 894599 w 1156922"/>
                <a:gd name="connsiteY15" fmla="*/ 376059 h 1745449"/>
                <a:gd name="connsiteX16" fmla="*/ 1043308 w 1156922"/>
                <a:gd name="connsiteY16" fmla="*/ 525101 h 1745449"/>
                <a:gd name="connsiteX17" fmla="*/ 1033782 w 1156922"/>
                <a:gd name="connsiteY17" fmla="*/ 572282 h 1745449"/>
                <a:gd name="connsiteX18" fmla="*/ 1156922 w 1156922"/>
                <a:gd name="connsiteY18" fmla="*/ 756650 h 1745449"/>
                <a:gd name="connsiteX19" fmla="*/ 931418 w 1156922"/>
                <a:gd name="connsiteY19" fmla="*/ 936938 h 1745449"/>
                <a:gd name="connsiteX20" fmla="*/ 1093103 w 1156922"/>
                <a:gd name="connsiteY20" fmla="*/ 911837 h 1745449"/>
                <a:gd name="connsiteX21" fmla="*/ 1139689 w 1156922"/>
                <a:gd name="connsiteY21" fmla="*/ 1069421 h 1745449"/>
                <a:gd name="connsiteX22" fmla="*/ 985039 w 1156922"/>
                <a:gd name="connsiteY22" fmla="*/ 1223143 h 1745449"/>
                <a:gd name="connsiteX23" fmla="*/ 776887 w 1156922"/>
                <a:gd name="connsiteY23" fmla="*/ 1140927 h 1745449"/>
                <a:gd name="connsiteX24" fmla="*/ 813087 w 1156922"/>
                <a:gd name="connsiteY24" fmla="*/ 1096095 h 1745449"/>
                <a:gd name="connsiteX25" fmla="*/ 792626 w 1156922"/>
                <a:gd name="connsiteY25" fmla="*/ 964175 h 1745449"/>
                <a:gd name="connsiteX26" fmla="*/ 793130 w 1156922"/>
                <a:gd name="connsiteY26" fmla="*/ 963884 h 1745449"/>
                <a:gd name="connsiteX27" fmla="*/ 805899 w 1156922"/>
                <a:gd name="connsiteY27" fmla="*/ 1097129 h 1745449"/>
                <a:gd name="connsiteX28" fmla="*/ 683639 w 1156922"/>
                <a:gd name="connsiteY28" fmla="*/ 1159301 h 1745449"/>
                <a:gd name="connsiteX29" fmla="*/ 569233 w 1156922"/>
                <a:gd name="connsiteY29" fmla="*/ 1093170 h 1745449"/>
                <a:gd name="connsiteX30" fmla="*/ 568513 w 1156922"/>
                <a:gd name="connsiteY30" fmla="*/ 1090754 h 1745449"/>
                <a:gd name="connsiteX31" fmla="*/ 679482 w 1156922"/>
                <a:gd name="connsiteY31" fmla="*/ 1162221 h 1745449"/>
                <a:gd name="connsiteX32" fmla="*/ 774185 w 1156922"/>
                <a:gd name="connsiteY32" fmla="*/ 1135031 h 1745449"/>
                <a:gd name="connsiteX33" fmla="*/ 972285 w 1156922"/>
                <a:gd name="connsiteY33" fmla="*/ 1224518 h 1745449"/>
                <a:gd name="connsiteX34" fmla="*/ 1030281 w 1156922"/>
                <a:gd name="connsiteY34" fmla="*/ 1340359 h 1745449"/>
                <a:gd name="connsiteX35" fmla="*/ 913405 w 1156922"/>
                <a:gd name="connsiteY35" fmla="*/ 1461368 h 1745449"/>
                <a:gd name="connsiteX36" fmla="*/ 753227 w 1156922"/>
                <a:gd name="connsiteY36" fmla="*/ 1371458 h 1745449"/>
                <a:gd name="connsiteX37" fmla="*/ 756737 w 1156922"/>
                <a:gd name="connsiteY37" fmla="*/ 1369309 h 1745449"/>
                <a:gd name="connsiteX38" fmla="*/ 911871 w 1156922"/>
                <a:gd name="connsiteY38" fmla="*/ 1465876 h 1745449"/>
                <a:gd name="connsiteX39" fmla="*/ 761269 w 1156922"/>
                <a:gd name="connsiteY39" fmla="*/ 1628054 h 1745449"/>
                <a:gd name="connsiteX40" fmla="*/ 558182 w 1156922"/>
                <a:gd name="connsiteY40" fmla="*/ 1552195 h 1745449"/>
                <a:gd name="connsiteX41" fmla="*/ 554944 w 1156922"/>
                <a:gd name="connsiteY41" fmla="*/ 1544331 h 1745449"/>
                <a:gd name="connsiteX42" fmla="*/ 678727 w 1156922"/>
                <a:gd name="connsiteY42" fmla="*/ 1632143 h 1745449"/>
                <a:gd name="connsiteX43" fmla="*/ 520249 w 1156922"/>
                <a:gd name="connsiteY43" fmla="*/ 1745209 h 1745449"/>
                <a:gd name="connsiteX44" fmla="*/ 352811 w 1156922"/>
                <a:gd name="connsiteY44" fmla="*/ 1592106 h 1745449"/>
                <a:gd name="connsiteX45" fmla="*/ 237021 w 1156922"/>
                <a:gd name="connsiteY45" fmla="*/ 1443452 h 1745449"/>
                <a:gd name="connsiteX46" fmla="*/ 89886 w 1156922"/>
                <a:gd name="connsiteY46" fmla="*/ 1375108 h 1745449"/>
                <a:gd name="connsiteX47" fmla="*/ 100537 w 1156922"/>
                <a:gd name="connsiteY47" fmla="*/ 1171427 h 1745449"/>
                <a:gd name="connsiteX48" fmla="*/ 291673 w 1156922"/>
                <a:gd name="connsiteY48" fmla="*/ 1125156 h 1745449"/>
                <a:gd name="connsiteX49" fmla="*/ 511418 w 1156922"/>
                <a:gd name="connsiteY49" fmla="*/ 1034051 h 1745449"/>
                <a:gd name="connsiteX50" fmla="*/ 509329 w 1156922"/>
                <a:gd name="connsiteY50" fmla="*/ 1041153 h 1745449"/>
                <a:gd name="connsiteX51" fmla="*/ 310893 w 1156922"/>
                <a:gd name="connsiteY51" fmla="*/ 1129981 h 1745449"/>
                <a:gd name="connsiteX52" fmla="*/ 199595 w 1156922"/>
                <a:gd name="connsiteY52" fmla="*/ 1014703 h 1745449"/>
                <a:gd name="connsiteX53" fmla="*/ 291719 w 1156922"/>
                <a:gd name="connsiteY53" fmla="*/ 1123484 h 1745449"/>
                <a:gd name="connsiteX54" fmla="*/ 66889 w 1156922"/>
                <a:gd name="connsiteY54" fmla="*/ 1138943 h 1745449"/>
                <a:gd name="connsiteX55" fmla="*/ 30645 w 1156922"/>
                <a:gd name="connsiteY55" fmla="*/ 911953 h 1745449"/>
                <a:gd name="connsiteX56" fmla="*/ 70504 w 1156922"/>
                <a:gd name="connsiteY56" fmla="*/ 882569 h 1745449"/>
                <a:gd name="connsiteX57" fmla="*/ 63242 w 1156922"/>
                <a:gd name="connsiteY57" fmla="*/ 875989 h 1745449"/>
                <a:gd name="connsiteX58" fmla="*/ 66610 w 1156922"/>
                <a:gd name="connsiteY58" fmla="*/ 872273 h 1745449"/>
                <a:gd name="connsiteX59" fmla="*/ 68771 w 1156922"/>
                <a:gd name="connsiteY59" fmla="*/ 666836 h 1745449"/>
                <a:gd name="connsiteX60" fmla="*/ 107513 w 1156922"/>
                <a:gd name="connsiteY60" fmla="*/ 638275 h 1745449"/>
                <a:gd name="connsiteX61" fmla="*/ 130050 w 1156922"/>
                <a:gd name="connsiteY61" fmla="*/ 394472 h 1745449"/>
                <a:gd name="connsiteX62" fmla="*/ 313262 w 1156922"/>
                <a:gd name="connsiteY62" fmla="*/ 359290 h 1745449"/>
                <a:gd name="connsiteX63" fmla="*/ 127611 w 1156922"/>
                <a:gd name="connsiteY63" fmla="*/ 399723 h 1745449"/>
                <a:gd name="connsiteX64" fmla="*/ 93247 w 1156922"/>
                <a:gd name="connsiteY64" fmla="*/ 291518 h 1745449"/>
                <a:gd name="connsiteX65" fmla="*/ 312758 w 1156922"/>
                <a:gd name="connsiteY65" fmla="*/ 72008 h 1745449"/>
                <a:gd name="connsiteX66" fmla="*/ 381090 w 1156922"/>
                <a:gd name="connsiteY66" fmla="*/ 83948 h 1745449"/>
                <a:gd name="connsiteX67" fmla="*/ 520248 w 1156922"/>
                <a:gd name="connsiteY67" fmla="*/ 0 h 1745449"/>
                <a:gd name="connsiteX0" fmla="*/ 579674 w 1156922"/>
                <a:gd name="connsiteY0" fmla="*/ 915886 h 1745449"/>
                <a:gd name="connsiteX1" fmla="*/ 334959 w 1156922"/>
                <a:gd name="connsiteY1" fmla="*/ 805824 h 1745449"/>
                <a:gd name="connsiteX2" fmla="*/ 529780 w 1156922"/>
                <a:gd name="connsiteY2" fmla="*/ 726582 h 1745449"/>
                <a:gd name="connsiteX3" fmla="*/ 583011 w 1156922"/>
                <a:gd name="connsiteY3" fmla="*/ 916786 h 1745449"/>
                <a:gd name="connsiteX4" fmla="*/ 579674 w 1156922"/>
                <a:gd name="connsiteY4" fmla="*/ 915886 h 1745449"/>
                <a:gd name="connsiteX5" fmla="*/ 574852 w 1156922"/>
                <a:gd name="connsiteY5" fmla="*/ 580980 h 1745449"/>
                <a:gd name="connsiteX6" fmla="*/ 433169 w 1156922"/>
                <a:gd name="connsiteY6" fmla="*/ 649695 h 1745449"/>
                <a:gd name="connsiteX7" fmla="*/ 428375 w 1156922"/>
                <a:gd name="connsiteY7" fmla="*/ 651124 h 1745449"/>
                <a:gd name="connsiteX8" fmla="*/ 761884 w 1156922"/>
                <a:gd name="connsiteY8" fmla="*/ 739852 h 1745449"/>
                <a:gd name="connsiteX9" fmla="*/ 574852 w 1156922"/>
                <a:gd name="connsiteY9" fmla="*/ 580980 h 1745449"/>
                <a:gd name="connsiteX10" fmla="*/ 520248 w 1156922"/>
                <a:gd name="connsiteY10" fmla="*/ 0 h 1745449"/>
                <a:gd name="connsiteX11" fmla="*/ 689956 w 1156922"/>
                <a:gd name="connsiteY11" fmla="*/ 147127 h 1745449"/>
                <a:gd name="connsiteX12" fmla="*/ 548455 w 1156922"/>
                <a:gd name="connsiteY12" fmla="*/ 352718 h 1745449"/>
                <a:gd name="connsiteX13" fmla="*/ 688144 w 1156922"/>
                <a:gd name="connsiteY13" fmla="*/ 149764 h 1745449"/>
                <a:gd name="connsiteX14" fmla="*/ 906946 w 1156922"/>
                <a:gd name="connsiteY14" fmla="*/ 317877 h 1745449"/>
                <a:gd name="connsiteX15" fmla="*/ 894599 w 1156922"/>
                <a:gd name="connsiteY15" fmla="*/ 376059 h 1745449"/>
                <a:gd name="connsiteX16" fmla="*/ 1043308 w 1156922"/>
                <a:gd name="connsiteY16" fmla="*/ 525101 h 1745449"/>
                <a:gd name="connsiteX17" fmla="*/ 1033782 w 1156922"/>
                <a:gd name="connsiteY17" fmla="*/ 572282 h 1745449"/>
                <a:gd name="connsiteX18" fmla="*/ 1156922 w 1156922"/>
                <a:gd name="connsiteY18" fmla="*/ 756650 h 1745449"/>
                <a:gd name="connsiteX19" fmla="*/ 931418 w 1156922"/>
                <a:gd name="connsiteY19" fmla="*/ 936938 h 1745449"/>
                <a:gd name="connsiteX20" fmla="*/ 1093103 w 1156922"/>
                <a:gd name="connsiteY20" fmla="*/ 911837 h 1745449"/>
                <a:gd name="connsiteX21" fmla="*/ 1139689 w 1156922"/>
                <a:gd name="connsiteY21" fmla="*/ 1069421 h 1745449"/>
                <a:gd name="connsiteX22" fmla="*/ 985039 w 1156922"/>
                <a:gd name="connsiteY22" fmla="*/ 1223143 h 1745449"/>
                <a:gd name="connsiteX23" fmla="*/ 776887 w 1156922"/>
                <a:gd name="connsiteY23" fmla="*/ 1140927 h 1745449"/>
                <a:gd name="connsiteX24" fmla="*/ 813087 w 1156922"/>
                <a:gd name="connsiteY24" fmla="*/ 1096095 h 1745449"/>
                <a:gd name="connsiteX25" fmla="*/ 792626 w 1156922"/>
                <a:gd name="connsiteY25" fmla="*/ 964175 h 1745449"/>
                <a:gd name="connsiteX26" fmla="*/ 793130 w 1156922"/>
                <a:gd name="connsiteY26" fmla="*/ 963884 h 1745449"/>
                <a:gd name="connsiteX27" fmla="*/ 805899 w 1156922"/>
                <a:gd name="connsiteY27" fmla="*/ 1097129 h 1745449"/>
                <a:gd name="connsiteX28" fmla="*/ 683639 w 1156922"/>
                <a:gd name="connsiteY28" fmla="*/ 1159301 h 1745449"/>
                <a:gd name="connsiteX29" fmla="*/ 569233 w 1156922"/>
                <a:gd name="connsiteY29" fmla="*/ 1093170 h 1745449"/>
                <a:gd name="connsiteX30" fmla="*/ 568513 w 1156922"/>
                <a:gd name="connsiteY30" fmla="*/ 1090754 h 1745449"/>
                <a:gd name="connsiteX31" fmla="*/ 679482 w 1156922"/>
                <a:gd name="connsiteY31" fmla="*/ 1162221 h 1745449"/>
                <a:gd name="connsiteX32" fmla="*/ 774185 w 1156922"/>
                <a:gd name="connsiteY32" fmla="*/ 1135031 h 1745449"/>
                <a:gd name="connsiteX33" fmla="*/ 972285 w 1156922"/>
                <a:gd name="connsiteY33" fmla="*/ 1224518 h 1745449"/>
                <a:gd name="connsiteX34" fmla="*/ 1030281 w 1156922"/>
                <a:gd name="connsiteY34" fmla="*/ 1340359 h 1745449"/>
                <a:gd name="connsiteX35" fmla="*/ 913405 w 1156922"/>
                <a:gd name="connsiteY35" fmla="*/ 1461368 h 1745449"/>
                <a:gd name="connsiteX36" fmla="*/ 753227 w 1156922"/>
                <a:gd name="connsiteY36" fmla="*/ 1371458 h 1745449"/>
                <a:gd name="connsiteX37" fmla="*/ 756737 w 1156922"/>
                <a:gd name="connsiteY37" fmla="*/ 1369309 h 1745449"/>
                <a:gd name="connsiteX38" fmla="*/ 911871 w 1156922"/>
                <a:gd name="connsiteY38" fmla="*/ 1465876 h 1745449"/>
                <a:gd name="connsiteX39" fmla="*/ 761269 w 1156922"/>
                <a:gd name="connsiteY39" fmla="*/ 1628054 h 1745449"/>
                <a:gd name="connsiteX40" fmla="*/ 558182 w 1156922"/>
                <a:gd name="connsiteY40" fmla="*/ 1552195 h 1745449"/>
                <a:gd name="connsiteX41" fmla="*/ 554944 w 1156922"/>
                <a:gd name="connsiteY41" fmla="*/ 1544331 h 1745449"/>
                <a:gd name="connsiteX42" fmla="*/ 678727 w 1156922"/>
                <a:gd name="connsiteY42" fmla="*/ 1632143 h 1745449"/>
                <a:gd name="connsiteX43" fmla="*/ 520249 w 1156922"/>
                <a:gd name="connsiteY43" fmla="*/ 1745209 h 1745449"/>
                <a:gd name="connsiteX44" fmla="*/ 352811 w 1156922"/>
                <a:gd name="connsiteY44" fmla="*/ 1592106 h 1745449"/>
                <a:gd name="connsiteX45" fmla="*/ 237021 w 1156922"/>
                <a:gd name="connsiteY45" fmla="*/ 1443452 h 1745449"/>
                <a:gd name="connsiteX46" fmla="*/ 89886 w 1156922"/>
                <a:gd name="connsiteY46" fmla="*/ 1375108 h 1745449"/>
                <a:gd name="connsiteX47" fmla="*/ 100537 w 1156922"/>
                <a:gd name="connsiteY47" fmla="*/ 1171427 h 1745449"/>
                <a:gd name="connsiteX48" fmla="*/ 291673 w 1156922"/>
                <a:gd name="connsiteY48" fmla="*/ 1125156 h 1745449"/>
                <a:gd name="connsiteX49" fmla="*/ 511418 w 1156922"/>
                <a:gd name="connsiteY49" fmla="*/ 1034051 h 1745449"/>
                <a:gd name="connsiteX50" fmla="*/ 509329 w 1156922"/>
                <a:gd name="connsiteY50" fmla="*/ 1041153 h 1745449"/>
                <a:gd name="connsiteX51" fmla="*/ 310893 w 1156922"/>
                <a:gd name="connsiteY51" fmla="*/ 1129981 h 1745449"/>
                <a:gd name="connsiteX52" fmla="*/ 199595 w 1156922"/>
                <a:gd name="connsiteY52" fmla="*/ 1014703 h 1745449"/>
                <a:gd name="connsiteX53" fmla="*/ 291719 w 1156922"/>
                <a:gd name="connsiteY53" fmla="*/ 1123484 h 1745449"/>
                <a:gd name="connsiteX54" fmla="*/ 66889 w 1156922"/>
                <a:gd name="connsiteY54" fmla="*/ 1138943 h 1745449"/>
                <a:gd name="connsiteX55" fmla="*/ 30645 w 1156922"/>
                <a:gd name="connsiteY55" fmla="*/ 911953 h 1745449"/>
                <a:gd name="connsiteX56" fmla="*/ 70504 w 1156922"/>
                <a:gd name="connsiteY56" fmla="*/ 882569 h 1745449"/>
                <a:gd name="connsiteX57" fmla="*/ 63242 w 1156922"/>
                <a:gd name="connsiteY57" fmla="*/ 875989 h 1745449"/>
                <a:gd name="connsiteX58" fmla="*/ 66610 w 1156922"/>
                <a:gd name="connsiteY58" fmla="*/ 872273 h 1745449"/>
                <a:gd name="connsiteX59" fmla="*/ 68771 w 1156922"/>
                <a:gd name="connsiteY59" fmla="*/ 666836 h 1745449"/>
                <a:gd name="connsiteX60" fmla="*/ 107513 w 1156922"/>
                <a:gd name="connsiteY60" fmla="*/ 638275 h 1745449"/>
                <a:gd name="connsiteX61" fmla="*/ 130050 w 1156922"/>
                <a:gd name="connsiteY61" fmla="*/ 394472 h 1745449"/>
                <a:gd name="connsiteX62" fmla="*/ 313262 w 1156922"/>
                <a:gd name="connsiteY62" fmla="*/ 359290 h 1745449"/>
                <a:gd name="connsiteX63" fmla="*/ 127611 w 1156922"/>
                <a:gd name="connsiteY63" fmla="*/ 399723 h 1745449"/>
                <a:gd name="connsiteX64" fmla="*/ 93247 w 1156922"/>
                <a:gd name="connsiteY64" fmla="*/ 291518 h 1745449"/>
                <a:gd name="connsiteX65" fmla="*/ 312758 w 1156922"/>
                <a:gd name="connsiteY65" fmla="*/ 72008 h 1745449"/>
                <a:gd name="connsiteX66" fmla="*/ 381090 w 1156922"/>
                <a:gd name="connsiteY66" fmla="*/ 83948 h 1745449"/>
                <a:gd name="connsiteX67" fmla="*/ 520248 w 1156922"/>
                <a:gd name="connsiteY67" fmla="*/ 0 h 1745449"/>
                <a:gd name="connsiteX0" fmla="*/ 579674 w 1156922"/>
                <a:gd name="connsiteY0" fmla="*/ 915886 h 1745449"/>
                <a:gd name="connsiteX1" fmla="*/ 334959 w 1156922"/>
                <a:gd name="connsiteY1" fmla="*/ 805824 h 1745449"/>
                <a:gd name="connsiteX2" fmla="*/ 529780 w 1156922"/>
                <a:gd name="connsiteY2" fmla="*/ 726582 h 1745449"/>
                <a:gd name="connsiteX3" fmla="*/ 583011 w 1156922"/>
                <a:gd name="connsiteY3" fmla="*/ 916786 h 1745449"/>
                <a:gd name="connsiteX4" fmla="*/ 579674 w 1156922"/>
                <a:gd name="connsiteY4" fmla="*/ 915886 h 1745449"/>
                <a:gd name="connsiteX5" fmla="*/ 574852 w 1156922"/>
                <a:gd name="connsiteY5" fmla="*/ 580980 h 1745449"/>
                <a:gd name="connsiteX6" fmla="*/ 433169 w 1156922"/>
                <a:gd name="connsiteY6" fmla="*/ 649695 h 1745449"/>
                <a:gd name="connsiteX7" fmla="*/ 428375 w 1156922"/>
                <a:gd name="connsiteY7" fmla="*/ 651124 h 1745449"/>
                <a:gd name="connsiteX8" fmla="*/ 761884 w 1156922"/>
                <a:gd name="connsiteY8" fmla="*/ 739852 h 1745449"/>
                <a:gd name="connsiteX9" fmla="*/ 574852 w 1156922"/>
                <a:gd name="connsiteY9" fmla="*/ 580980 h 1745449"/>
                <a:gd name="connsiteX10" fmla="*/ 520248 w 1156922"/>
                <a:gd name="connsiteY10" fmla="*/ 0 h 1745449"/>
                <a:gd name="connsiteX11" fmla="*/ 689956 w 1156922"/>
                <a:gd name="connsiteY11" fmla="*/ 147127 h 1745449"/>
                <a:gd name="connsiteX12" fmla="*/ 548455 w 1156922"/>
                <a:gd name="connsiteY12" fmla="*/ 352718 h 1745449"/>
                <a:gd name="connsiteX13" fmla="*/ 688144 w 1156922"/>
                <a:gd name="connsiteY13" fmla="*/ 149764 h 1745449"/>
                <a:gd name="connsiteX14" fmla="*/ 906946 w 1156922"/>
                <a:gd name="connsiteY14" fmla="*/ 317877 h 1745449"/>
                <a:gd name="connsiteX15" fmla="*/ 894599 w 1156922"/>
                <a:gd name="connsiteY15" fmla="*/ 376059 h 1745449"/>
                <a:gd name="connsiteX16" fmla="*/ 1043308 w 1156922"/>
                <a:gd name="connsiteY16" fmla="*/ 525101 h 1745449"/>
                <a:gd name="connsiteX17" fmla="*/ 1033782 w 1156922"/>
                <a:gd name="connsiteY17" fmla="*/ 572282 h 1745449"/>
                <a:gd name="connsiteX18" fmla="*/ 1156922 w 1156922"/>
                <a:gd name="connsiteY18" fmla="*/ 756650 h 1745449"/>
                <a:gd name="connsiteX19" fmla="*/ 931418 w 1156922"/>
                <a:gd name="connsiteY19" fmla="*/ 936938 h 1745449"/>
                <a:gd name="connsiteX20" fmla="*/ 1093103 w 1156922"/>
                <a:gd name="connsiteY20" fmla="*/ 911837 h 1745449"/>
                <a:gd name="connsiteX21" fmla="*/ 1139689 w 1156922"/>
                <a:gd name="connsiteY21" fmla="*/ 1069421 h 1745449"/>
                <a:gd name="connsiteX22" fmla="*/ 985039 w 1156922"/>
                <a:gd name="connsiteY22" fmla="*/ 1223143 h 1745449"/>
                <a:gd name="connsiteX23" fmla="*/ 776887 w 1156922"/>
                <a:gd name="connsiteY23" fmla="*/ 1140927 h 1745449"/>
                <a:gd name="connsiteX24" fmla="*/ 813087 w 1156922"/>
                <a:gd name="connsiteY24" fmla="*/ 1096095 h 1745449"/>
                <a:gd name="connsiteX25" fmla="*/ 792626 w 1156922"/>
                <a:gd name="connsiteY25" fmla="*/ 964175 h 1745449"/>
                <a:gd name="connsiteX26" fmla="*/ 793130 w 1156922"/>
                <a:gd name="connsiteY26" fmla="*/ 963884 h 1745449"/>
                <a:gd name="connsiteX27" fmla="*/ 805899 w 1156922"/>
                <a:gd name="connsiteY27" fmla="*/ 1097129 h 1745449"/>
                <a:gd name="connsiteX28" fmla="*/ 683639 w 1156922"/>
                <a:gd name="connsiteY28" fmla="*/ 1159301 h 1745449"/>
                <a:gd name="connsiteX29" fmla="*/ 569233 w 1156922"/>
                <a:gd name="connsiteY29" fmla="*/ 1093170 h 1745449"/>
                <a:gd name="connsiteX30" fmla="*/ 568513 w 1156922"/>
                <a:gd name="connsiteY30" fmla="*/ 1090754 h 1745449"/>
                <a:gd name="connsiteX31" fmla="*/ 679482 w 1156922"/>
                <a:gd name="connsiteY31" fmla="*/ 1162221 h 1745449"/>
                <a:gd name="connsiteX32" fmla="*/ 774185 w 1156922"/>
                <a:gd name="connsiteY32" fmla="*/ 1135031 h 1745449"/>
                <a:gd name="connsiteX33" fmla="*/ 972285 w 1156922"/>
                <a:gd name="connsiteY33" fmla="*/ 1224518 h 1745449"/>
                <a:gd name="connsiteX34" fmla="*/ 1030281 w 1156922"/>
                <a:gd name="connsiteY34" fmla="*/ 1340359 h 1745449"/>
                <a:gd name="connsiteX35" fmla="*/ 913405 w 1156922"/>
                <a:gd name="connsiteY35" fmla="*/ 1461368 h 1745449"/>
                <a:gd name="connsiteX36" fmla="*/ 753227 w 1156922"/>
                <a:gd name="connsiteY36" fmla="*/ 1371458 h 1745449"/>
                <a:gd name="connsiteX37" fmla="*/ 756737 w 1156922"/>
                <a:gd name="connsiteY37" fmla="*/ 1369309 h 1745449"/>
                <a:gd name="connsiteX38" fmla="*/ 911871 w 1156922"/>
                <a:gd name="connsiteY38" fmla="*/ 1465876 h 1745449"/>
                <a:gd name="connsiteX39" fmla="*/ 761269 w 1156922"/>
                <a:gd name="connsiteY39" fmla="*/ 1628054 h 1745449"/>
                <a:gd name="connsiteX40" fmla="*/ 558182 w 1156922"/>
                <a:gd name="connsiteY40" fmla="*/ 1552195 h 1745449"/>
                <a:gd name="connsiteX41" fmla="*/ 554944 w 1156922"/>
                <a:gd name="connsiteY41" fmla="*/ 1544331 h 1745449"/>
                <a:gd name="connsiteX42" fmla="*/ 678727 w 1156922"/>
                <a:gd name="connsiteY42" fmla="*/ 1632143 h 1745449"/>
                <a:gd name="connsiteX43" fmla="*/ 520249 w 1156922"/>
                <a:gd name="connsiteY43" fmla="*/ 1745209 h 1745449"/>
                <a:gd name="connsiteX44" fmla="*/ 352811 w 1156922"/>
                <a:gd name="connsiteY44" fmla="*/ 1592106 h 1745449"/>
                <a:gd name="connsiteX45" fmla="*/ 237021 w 1156922"/>
                <a:gd name="connsiteY45" fmla="*/ 1443452 h 1745449"/>
                <a:gd name="connsiteX46" fmla="*/ 89886 w 1156922"/>
                <a:gd name="connsiteY46" fmla="*/ 1375108 h 1745449"/>
                <a:gd name="connsiteX47" fmla="*/ 100537 w 1156922"/>
                <a:gd name="connsiteY47" fmla="*/ 1171427 h 1745449"/>
                <a:gd name="connsiteX48" fmla="*/ 291673 w 1156922"/>
                <a:gd name="connsiteY48" fmla="*/ 1125156 h 1745449"/>
                <a:gd name="connsiteX49" fmla="*/ 511418 w 1156922"/>
                <a:gd name="connsiteY49" fmla="*/ 1034051 h 1745449"/>
                <a:gd name="connsiteX50" fmla="*/ 509329 w 1156922"/>
                <a:gd name="connsiteY50" fmla="*/ 1041153 h 1745449"/>
                <a:gd name="connsiteX51" fmla="*/ 310893 w 1156922"/>
                <a:gd name="connsiteY51" fmla="*/ 1129981 h 1745449"/>
                <a:gd name="connsiteX52" fmla="*/ 199595 w 1156922"/>
                <a:gd name="connsiteY52" fmla="*/ 1014703 h 1745449"/>
                <a:gd name="connsiteX53" fmla="*/ 291719 w 1156922"/>
                <a:gd name="connsiteY53" fmla="*/ 1123484 h 1745449"/>
                <a:gd name="connsiteX54" fmla="*/ 66889 w 1156922"/>
                <a:gd name="connsiteY54" fmla="*/ 1138943 h 1745449"/>
                <a:gd name="connsiteX55" fmla="*/ 30645 w 1156922"/>
                <a:gd name="connsiteY55" fmla="*/ 911953 h 1745449"/>
                <a:gd name="connsiteX56" fmla="*/ 70504 w 1156922"/>
                <a:gd name="connsiteY56" fmla="*/ 882569 h 1745449"/>
                <a:gd name="connsiteX57" fmla="*/ 63242 w 1156922"/>
                <a:gd name="connsiteY57" fmla="*/ 875989 h 1745449"/>
                <a:gd name="connsiteX58" fmla="*/ 66610 w 1156922"/>
                <a:gd name="connsiteY58" fmla="*/ 872273 h 1745449"/>
                <a:gd name="connsiteX59" fmla="*/ 68771 w 1156922"/>
                <a:gd name="connsiteY59" fmla="*/ 666836 h 1745449"/>
                <a:gd name="connsiteX60" fmla="*/ 107513 w 1156922"/>
                <a:gd name="connsiteY60" fmla="*/ 638275 h 1745449"/>
                <a:gd name="connsiteX61" fmla="*/ 130050 w 1156922"/>
                <a:gd name="connsiteY61" fmla="*/ 394472 h 1745449"/>
                <a:gd name="connsiteX62" fmla="*/ 313262 w 1156922"/>
                <a:gd name="connsiteY62" fmla="*/ 359290 h 1745449"/>
                <a:gd name="connsiteX63" fmla="*/ 127611 w 1156922"/>
                <a:gd name="connsiteY63" fmla="*/ 399723 h 1745449"/>
                <a:gd name="connsiteX64" fmla="*/ 93247 w 1156922"/>
                <a:gd name="connsiteY64" fmla="*/ 291518 h 1745449"/>
                <a:gd name="connsiteX65" fmla="*/ 312758 w 1156922"/>
                <a:gd name="connsiteY65" fmla="*/ 72008 h 1745449"/>
                <a:gd name="connsiteX66" fmla="*/ 381090 w 1156922"/>
                <a:gd name="connsiteY66" fmla="*/ 83948 h 1745449"/>
                <a:gd name="connsiteX67" fmla="*/ 520248 w 1156922"/>
                <a:gd name="connsiteY67" fmla="*/ 0 h 1745449"/>
                <a:gd name="connsiteX0" fmla="*/ 579674 w 1156922"/>
                <a:gd name="connsiteY0" fmla="*/ 915886 h 1745449"/>
                <a:gd name="connsiteX1" fmla="*/ 334959 w 1156922"/>
                <a:gd name="connsiteY1" fmla="*/ 805824 h 1745449"/>
                <a:gd name="connsiteX2" fmla="*/ 529780 w 1156922"/>
                <a:gd name="connsiteY2" fmla="*/ 726582 h 1745449"/>
                <a:gd name="connsiteX3" fmla="*/ 583011 w 1156922"/>
                <a:gd name="connsiteY3" fmla="*/ 916786 h 1745449"/>
                <a:gd name="connsiteX4" fmla="*/ 579674 w 1156922"/>
                <a:gd name="connsiteY4" fmla="*/ 915886 h 1745449"/>
                <a:gd name="connsiteX5" fmla="*/ 574852 w 1156922"/>
                <a:gd name="connsiteY5" fmla="*/ 580980 h 1745449"/>
                <a:gd name="connsiteX6" fmla="*/ 433169 w 1156922"/>
                <a:gd name="connsiteY6" fmla="*/ 649695 h 1745449"/>
                <a:gd name="connsiteX7" fmla="*/ 428375 w 1156922"/>
                <a:gd name="connsiteY7" fmla="*/ 651124 h 1745449"/>
                <a:gd name="connsiteX8" fmla="*/ 761884 w 1156922"/>
                <a:gd name="connsiteY8" fmla="*/ 739852 h 1745449"/>
                <a:gd name="connsiteX9" fmla="*/ 574852 w 1156922"/>
                <a:gd name="connsiteY9" fmla="*/ 580980 h 1745449"/>
                <a:gd name="connsiteX10" fmla="*/ 520248 w 1156922"/>
                <a:gd name="connsiteY10" fmla="*/ 0 h 1745449"/>
                <a:gd name="connsiteX11" fmla="*/ 689956 w 1156922"/>
                <a:gd name="connsiteY11" fmla="*/ 147127 h 1745449"/>
                <a:gd name="connsiteX12" fmla="*/ 548455 w 1156922"/>
                <a:gd name="connsiteY12" fmla="*/ 352718 h 1745449"/>
                <a:gd name="connsiteX13" fmla="*/ 688144 w 1156922"/>
                <a:gd name="connsiteY13" fmla="*/ 149764 h 1745449"/>
                <a:gd name="connsiteX14" fmla="*/ 906946 w 1156922"/>
                <a:gd name="connsiteY14" fmla="*/ 317877 h 1745449"/>
                <a:gd name="connsiteX15" fmla="*/ 894599 w 1156922"/>
                <a:gd name="connsiteY15" fmla="*/ 376059 h 1745449"/>
                <a:gd name="connsiteX16" fmla="*/ 1043308 w 1156922"/>
                <a:gd name="connsiteY16" fmla="*/ 525101 h 1745449"/>
                <a:gd name="connsiteX17" fmla="*/ 1033782 w 1156922"/>
                <a:gd name="connsiteY17" fmla="*/ 572282 h 1745449"/>
                <a:gd name="connsiteX18" fmla="*/ 1156922 w 1156922"/>
                <a:gd name="connsiteY18" fmla="*/ 756650 h 1745449"/>
                <a:gd name="connsiteX19" fmla="*/ 931418 w 1156922"/>
                <a:gd name="connsiteY19" fmla="*/ 936938 h 1745449"/>
                <a:gd name="connsiteX20" fmla="*/ 1093103 w 1156922"/>
                <a:gd name="connsiteY20" fmla="*/ 911837 h 1745449"/>
                <a:gd name="connsiteX21" fmla="*/ 1139689 w 1156922"/>
                <a:gd name="connsiteY21" fmla="*/ 1069421 h 1745449"/>
                <a:gd name="connsiteX22" fmla="*/ 985039 w 1156922"/>
                <a:gd name="connsiteY22" fmla="*/ 1223143 h 1745449"/>
                <a:gd name="connsiteX23" fmla="*/ 776887 w 1156922"/>
                <a:gd name="connsiteY23" fmla="*/ 1140927 h 1745449"/>
                <a:gd name="connsiteX24" fmla="*/ 813087 w 1156922"/>
                <a:gd name="connsiteY24" fmla="*/ 1096095 h 1745449"/>
                <a:gd name="connsiteX25" fmla="*/ 792626 w 1156922"/>
                <a:gd name="connsiteY25" fmla="*/ 964175 h 1745449"/>
                <a:gd name="connsiteX26" fmla="*/ 793130 w 1156922"/>
                <a:gd name="connsiteY26" fmla="*/ 963884 h 1745449"/>
                <a:gd name="connsiteX27" fmla="*/ 805899 w 1156922"/>
                <a:gd name="connsiteY27" fmla="*/ 1097129 h 1745449"/>
                <a:gd name="connsiteX28" fmla="*/ 683639 w 1156922"/>
                <a:gd name="connsiteY28" fmla="*/ 1159301 h 1745449"/>
                <a:gd name="connsiteX29" fmla="*/ 569233 w 1156922"/>
                <a:gd name="connsiteY29" fmla="*/ 1093170 h 1745449"/>
                <a:gd name="connsiteX30" fmla="*/ 568513 w 1156922"/>
                <a:gd name="connsiteY30" fmla="*/ 1090754 h 1745449"/>
                <a:gd name="connsiteX31" fmla="*/ 679482 w 1156922"/>
                <a:gd name="connsiteY31" fmla="*/ 1162221 h 1745449"/>
                <a:gd name="connsiteX32" fmla="*/ 774185 w 1156922"/>
                <a:gd name="connsiteY32" fmla="*/ 1135031 h 1745449"/>
                <a:gd name="connsiteX33" fmla="*/ 972285 w 1156922"/>
                <a:gd name="connsiteY33" fmla="*/ 1224518 h 1745449"/>
                <a:gd name="connsiteX34" fmla="*/ 1030281 w 1156922"/>
                <a:gd name="connsiteY34" fmla="*/ 1340359 h 1745449"/>
                <a:gd name="connsiteX35" fmla="*/ 913405 w 1156922"/>
                <a:gd name="connsiteY35" fmla="*/ 1461368 h 1745449"/>
                <a:gd name="connsiteX36" fmla="*/ 753227 w 1156922"/>
                <a:gd name="connsiteY36" fmla="*/ 1371458 h 1745449"/>
                <a:gd name="connsiteX37" fmla="*/ 756737 w 1156922"/>
                <a:gd name="connsiteY37" fmla="*/ 1369309 h 1745449"/>
                <a:gd name="connsiteX38" fmla="*/ 911871 w 1156922"/>
                <a:gd name="connsiteY38" fmla="*/ 1465876 h 1745449"/>
                <a:gd name="connsiteX39" fmla="*/ 761269 w 1156922"/>
                <a:gd name="connsiteY39" fmla="*/ 1628054 h 1745449"/>
                <a:gd name="connsiteX40" fmla="*/ 558182 w 1156922"/>
                <a:gd name="connsiteY40" fmla="*/ 1552195 h 1745449"/>
                <a:gd name="connsiteX41" fmla="*/ 554944 w 1156922"/>
                <a:gd name="connsiteY41" fmla="*/ 1544331 h 1745449"/>
                <a:gd name="connsiteX42" fmla="*/ 678727 w 1156922"/>
                <a:gd name="connsiteY42" fmla="*/ 1632143 h 1745449"/>
                <a:gd name="connsiteX43" fmla="*/ 520249 w 1156922"/>
                <a:gd name="connsiteY43" fmla="*/ 1745209 h 1745449"/>
                <a:gd name="connsiteX44" fmla="*/ 352811 w 1156922"/>
                <a:gd name="connsiteY44" fmla="*/ 1592106 h 1745449"/>
                <a:gd name="connsiteX45" fmla="*/ 237021 w 1156922"/>
                <a:gd name="connsiteY45" fmla="*/ 1443452 h 1745449"/>
                <a:gd name="connsiteX46" fmla="*/ 89886 w 1156922"/>
                <a:gd name="connsiteY46" fmla="*/ 1375108 h 1745449"/>
                <a:gd name="connsiteX47" fmla="*/ 100537 w 1156922"/>
                <a:gd name="connsiteY47" fmla="*/ 1171427 h 1745449"/>
                <a:gd name="connsiteX48" fmla="*/ 291673 w 1156922"/>
                <a:gd name="connsiteY48" fmla="*/ 1125156 h 1745449"/>
                <a:gd name="connsiteX49" fmla="*/ 511418 w 1156922"/>
                <a:gd name="connsiteY49" fmla="*/ 1034051 h 1745449"/>
                <a:gd name="connsiteX50" fmla="*/ 509329 w 1156922"/>
                <a:gd name="connsiteY50" fmla="*/ 1041153 h 1745449"/>
                <a:gd name="connsiteX51" fmla="*/ 310893 w 1156922"/>
                <a:gd name="connsiteY51" fmla="*/ 1129981 h 1745449"/>
                <a:gd name="connsiteX52" fmla="*/ 199595 w 1156922"/>
                <a:gd name="connsiteY52" fmla="*/ 1014703 h 1745449"/>
                <a:gd name="connsiteX53" fmla="*/ 291719 w 1156922"/>
                <a:gd name="connsiteY53" fmla="*/ 1123484 h 1745449"/>
                <a:gd name="connsiteX54" fmla="*/ 66889 w 1156922"/>
                <a:gd name="connsiteY54" fmla="*/ 1138943 h 1745449"/>
                <a:gd name="connsiteX55" fmla="*/ 30645 w 1156922"/>
                <a:gd name="connsiteY55" fmla="*/ 911953 h 1745449"/>
                <a:gd name="connsiteX56" fmla="*/ 70504 w 1156922"/>
                <a:gd name="connsiteY56" fmla="*/ 882569 h 1745449"/>
                <a:gd name="connsiteX57" fmla="*/ 63242 w 1156922"/>
                <a:gd name="connsiteY57" fmla="*/ 875989 h 1745449"/>
                <a:gd name="connsiteX58" fmla="*/ 66610 w 1156922"/>
                <a:gd name="connsiteY58" fmla="*/ 872273 h 1745449"/>
                <a:gd name="connsiteX59" fmla="*/ 68771 w 1156922"/>
                <a:gd name="connsiteY59" fmla="*/ 666836 h 1745449"/>
                <a:gd name="connsiteX60" fmla="*/ 107513 w 1156922"/>
                <a:gd name="connsiteY60" fmla="*/ 638275 h 1745449"/>
                <a:gd name="connsiteX61" fmla="*/ 130050 w 1156922"/>
                <a:gd name="connsiteY61" fmla="*/ 394472 h 1745449"/>
                <a:gd name="connsiteX62" fmla="*/ 313262 w 1156922"/>
                <a:gd name="connsiteY62" fmla="*/ 359290 h 1745449"/>
                <a:gd name="connsiteX63" fmla="*/ 127611 w 1156922"/>
                <a:gd name="connsiteY63" fmla="*/ 399723 h 1745449"/>
                <a:gd name="connsiteX64" fmla="*/ 93247 w 1156922"/>
                <a:gd name="connsiteY64" fmla="*/ 291518 h 1745449"/>
                <a:gd name="connsiteX65" fmla="*/ 312758 w 1156922"/>
                <a:gd name="connsiteY65" fmla="*/ 72008 h 1745449"/>
                <a:gd name="connsiteX66" fmla="*/ 381090 w 1156922"/>
                <a:gd name="connsiteY66" fmla="*/ 83948 h 1745449"/>
                <a:gd name="connsiteX67" fmla="*/ 520248 w 1156922"/>
                <a:gd name="connsiteY67" fmla="*/ 0 h 1745449"/>
                <a:gd name="connsiteX0" fmla="*/ 579674 w 1156922"/>
                <a:gd name="connsiteY0" fmla="*/ 915886 h 1745449"/>
                <a:gd name="connsiteX1" fmla="*/ 334959 w 1156922"/>
                <a:gd name="connsiteY1" fmla="*/ 805824 h 1745449"/>
                <a:gd name="connsiteX2" fmla="*/ 529780 w 1156922"/>
                <a:gd name="connsiteY2" fmla="*/ 726582 h 1745449"/>
                <a:gd name="connsiteX3" fmla="*/ 583011 w 1156922"/>
                <a:gd name="connsiteY3" fmla="*/ 916786 h 1745449"/>
                <a:gd name="connsiteX4" fmla="*/ 579674 w 1156922"/>
                <a:gd name="connsiteY4" fmla="*/ 915886 h 1745449"/>
                <a:gd name="connsiteX5" fmla="*/ 574852 w 1156922"/>
                <a:gd name="connsiteY5" fmla="*/ 580980 h 1745449"/>
                <a:gd name="connsiteX6" fmla="*/ 433169 w 1156922"/>
                <a:gd name="connsiteY6" fmla="*/ 649695 h 1745449"/>
                <a:gd name="connsiteX7" fmla="*/ 428375 w 1156922"/>
                <a:gd name="connsiteY7" fmla="*/ 651124 h 1745449"/>
                <a:gd name="connsiteX8" fmla="*/ 761884 w 1156922"/>
                <a:gd name="connsiteY8" fmla="*/ 739852 h 1745449"/>
                <a:gd name="connsiteX9" fmla="*/ 574852 w 1156922"/>
                <a:gd name="connsiteY9" fmla="*/ 580980 h 1745449"/>
                <a:gd name="connsiteX10" fmla="*/ 520248 w 1156922"/>
                <a:gd name="connsiteY10" fmla="*/ 0 h 1745449"/>
                <a:gd name="connsiteX11" fmla="*/ 689956 w 1156922"/>
                <a:gd name="connsiteY11" fmla="*/ 147127 h 1745449"/>
                <a:gd name="connsiteX12" fmla="*/ 548455 w 1156922"/>
                <a:gd name="connsiteY12" fmla="*/ 352718 h 1745449"/>
                <a:gd name="connsiteX13" fmla="*/ 688144 w 1156922"/>
                <a:gd name="connsiteY13" fmla="*/ 149764 h 1745449"/>
                <a:gd name="connsiteX14" fmla="*/ 906946 w 1156922"/>
                <a:gd name="connsiteY14" fmla="*/ 317877 h 1745449"/>
                <a:gd name="connsiteX15" fmla="*/ 894599 w 1156922"/>
                <a:gd name="connsiteY15" fmla="*/ 376059 h 1745449"/>
                <a:gd name="connsiteX16" fmla="*/ 1043308 w 1156922"/>
                <a:gd name="connsiteY16" fmla="*/ 525101 h 1745449"/>
                <a:gd name="connsiteX17" fmla="*/ 1033782 w 1156922"/>
                <a:gd name="connsiteY17" fmla="*/ 572282 h 1745449"/>
                <a:gd name="connsiteX18" fmla="*/ 1156922 w 1156922"/>
                <a:gd name="connsiteY18" fmla="*/ 756650 h 1745449"/>
                <a:gd name="connsiteX19" fmla="*/ 931418 w 1156922"/>
                <a:gd name="connsiteY19" fmla="*/ 936938 h 1745449"/>
                <a:gd name="connsiteX20" fmla="*/ 1093103 w 1156922"/>
                <a:gd name="connsiteY20" fmla="*/ 911837 h 1745449"/>
                <a:gd name="connsiteX21" fmla="*/ 1139689 w 1156922"/>
                <a:gd name="connsiteY21" fmla="*/ 1069421 h 1745449"/>
                <a:gd name="connsiteX22" fmla="*/ 985039 w 1156922"/>
                <a:gd name="connsiteY22" fmla="*/ 1223143 h 1745449"/>
                <a:gd name="connsiteX23" fmla="*/ 776887 w 1156922"/>
                <a:gd name="connsiteY23" fmla="*/ 1140927 h 1745449"/>
                <a:gd name="connsiteX24" fmla="*/ 813087 w 1156922"/>
                <a:gd name="connsiteY24" fmla="*/ 1096095 h 1745449"/>
                <a:gd name="connsiteX25" fmla="*/ 792626 w 1156922"/>
                <a:gd name="connsiteY25" fmla="*/ 964175 h 1745449"/>
                <a:gd name="connsiteX26" fmla="*/ 793130 w 1156922"/>
                <a:gd name="connsiteY26" fmla="*/ 963884 h 1745449"/>
                <a:gd name="connsiteX27" fmla="*/ 805899 w 1156922"/>
                <a:gd name="connsiteY27" fmla="*/ 1097129 h 1745449"/>
                <a:gd name="connsiteX28" fmla="*/ 683639 w 1156922"/>
                <a:gd name="connsiteY28" fmla="*/ 1159301 h 1745449"/>
                <a:gd name="connsiteX29" fmla="*/ 569233 w 1156922"/>
                <a:gd name="connsiteY29" fmla="*/ 1093170 h 1745449"/>
                <a:gd name="connsiteX30" fmla="*/ 568513 w 1156922"/>
                <a:gd name="connsiteY30" fmla="*/ 1090754 h 1745449"/>
                <a:gd name="connsiteX31" fmla="*/ 679482 w 1156922"/>
                <a:gd name="connsiteY31" fmla="*/ 1162221 h 1745449"/>
                <a:gd name="connsiteX32" fmla="*/ 774185 w 1156922"/>
                <a:gd name="connsiteY32" fmla="*/ 1135031 h 1745449"/>
                <a:gd name="connsiteX33" fmla="*/ 972285 w 1156922"/>
                <a:gd name="connsiteY33" fmla="*/ 1224518 h 1745449"/>
                <a:gd name="connsiteX34" fmla="*/ 1030281 w 1156922"/>
                <a:gd name="connsiteY34" fmla="*/ 1340359 h 1745449"/>
                <a:gd name="connsiteX35" fmla="*/ 913405 w 1156922"/>
                <a:gd name="connsiteY35" fmla="*/ 1461368 h 1745449"/>
                <a:gd name="connsiteX36" fmla="*/ 753227 w 1156922"/>
                <a:gd name="connsiteY36" fmla="*/ 1371458 h 1745449"/>
                <a:gd name="connsiteX37" fmla="*/ 756737 w 1156922"/>
                <a:gd name="connsiteY37" fmla="*/ 1369309 h 1745449"/>
                <a:gd name="connsiteX38" fmla="*/ 911871 w 1156922"/>
                <a:gd name="connsiteY38" fmla="*/ 1465876 h 1745449"/>
                <a:gd name="connsiteX39" fmla="*/ 761269 w 1156922"/>
                <a:gd name="connsiteY39" fmla="*/ 1628054 h 1745449"/>
                <a:gd name="connsiteX40" fmla="*/ 558182 w 1156922"/>
                <a:gd name="connsiteY40" fmla="*/ 1552195 h 1745449"/>
                <a:gd name="connsiteX41" fmla="*/ 554944 w 1156922"/>
                <a:gd name="connsiteY41" fmla="*/ 1544331 h 1745449"/>
                <a:gd name="connsiteX42" fmla="*/ 678727 w 1156922"/>
                <a:gd name="connsiteY42" fmla="*/ 1632143 h 1745449"/>
                <a:gd name="connsiteX43" fmla="*/ 520249 w 1156922"/>
                <a:gd name="connsiteY43" fmla="*/ 1745209 h 1745449"/>
                <a:gd name="connsiteX44" fmla="*/ 352811 w 1156922"/>
                <a:gd name="connsiteY44" fmla="*/ 1592106 h 1745449"/>
                <a:gd name="connsiteX45" fmla="*/ 237021 w 1156922"/>
                <a:gd name="connsiteY45" fmla="*/ 1443452 h 1745449"/>
                <a:gd name="connsiteX46" fmla="*/ 89886 w 1156922"/>
                <a:gd name="connsiteY46" fmla="*/ 1375108 h 1745449"/>
                <a:gd name="connsiteX47" fmla="*/ 100537 w 1156922"/>
                <a:gd name="connsiteY47" fmla="*/ 1171427 h 1745449"/>
                <a:gd name="connsiteX48" fmla="*/ 291673 w 1156922"/>
                <a:gd name="connsiteY48" fmla="*/ 1125156 h 1745449"/>
                <a:gd name="connsiteX49" fmla="*/ 511418 w 1156922"/>
                <a:gd name="connsiteY49" fmla="*/ 1034051 h 1745449"/>
                <a:gd name="connsiteX50" fmla="*/ 509329 w 1156922"/>
                <a:gd name="connsiteY50" fmla="*/ 1041153 h 1745449"/>
                <a:gd name="connsiteX51" fmla="*/ 310893 w 1156922"/>
                <a:gd name="connsiteY51" fmla="*/ 1129981 h 1745449"/>
                <a:gd name="connsiteX52" fmla="*/ 199595 w 1156922"/>
                <a:gd name="connsiteY52" fmla="*/ 1014703 h 1745449"/>
                <a:gd name="connsiteX53" fmla="*/ 291719 w 1156922"/>
                <a:gd name="connsiteY53" fmla="*/ 1123484 h 1745449"/>
                <a:gd name="connsiteX54" fmla="*/ 66889 w 1156922"/>
                <a:gd name="connsiteY54" fmla="*/ 1138943 h 1745449"/>
                <a:gd name="connsiteX55" fmla="*/ 30645 w 1156922"/>
                <a:gd name="connsiteY55" fmla="*/ 911953 h 1745449"/>
                <a:gd name="connsiteX56" fmla="*/ 70504 w 1156922"/>
                <a:gd name="connsiteY56" fmla="*/ 882569 h 1745449"/>
                <a:gd name="connsiteX57" fmla="*/ 63242 w 1156922"/>
                <a:gd name="connsiteY57" fmla="*/ 875989 h 1745449"/>
                <a:gd name="connsiteX58" fmla="*/ 66610 w 1156922"/>
                <a:gd name="connsiteY58" fmla="*/ 872273 h 1745449"/>
                <a:gd name="connsiteX59" fmla="*/ 68771 w 1156922"/>
                <a:gd name="connsiteY59" fmla="*/ 666836 h 1745449"/>
                <a:gd name="connsiteX60" fmla="*/ 107513 w 1156922"/>
                <a:gd name="connsiteY60" fmla="*/ 638275 h 1745449"/>
                <a:gd name="connsiteX61" fmla="*/ 130050 w 1156922"/>
                <a:gd name="connsiteY61" fmla="*/ 394472 h 1745449"/>
                <a:gd name="connsiteX62" fmla="*/ 313262 w 1156922"/>
                <a:gd name="connsiteY62" fmla="*/ 359290 h 1745449"/>
                <a:gd name="connsiteX63" fmla="*/ 127611 w 1156922"/>
                <a:gd name="connsiteY63" fmla="*/ 399723 h 1745449"/>
                <a:gd name="connsiteX64" fmla="*/ 93247 w 1156922"/>
                <a:gd name="connsiteY64" fmla="*/ 291518 h 1745449"/>
                <a:gd name="connsiteX65" fmla="*/ 312758 w 1156922"/>
                <a:gd name="connsiteY65" fmla="*/ 72008 h 1745449"/>
                <a:gd name="connsiteX66" fmla="*/ 381090 w 1156922"/>
                <a:gd name="connsiteY66" fmla="*/ 83948 h 1745449"/>
                <a:gd name="connsiteX67" fmla="*/ 520248 w 1156922"/>
                <a:gd name="connsiteY67" fmla="*/ 0 h 1745449"/>
                <a:gd name="connsiteX0" fmla="*/ 579674 w 1156922"/>
                <a:gd name="connsiteY0" fmla="*/ 915886 h 1745449"/>
                <a:gd name="connsiteX1" fmla="*/ 334959 w 1156922"/>
                <a:gd name="connsiteY1" fmla="*/ 805824 h 1745449"/>
                <a:gd name="connsiteX2" fmla="*/ 529780 w 1156922"/>
                <a:gd name="connsiteY2" fmla="*/ 726582 h 1745449"/>
                <a:gd name="connsiteX3" fmla="*/ 583011 w 1156922"/>
                <a:gd name="connsiteY3" fmla="*/ 916786 h 1745449"/>
                <a:gd name="connsiteX4" fmla="*/ 579674 w 1156922"/>
                <a:gd name="connsiteY4" fmla="*/ 915886 h 1745449"/>
                <a:gd name="connsiteX5" fmla="*/ 574852 w 1156922"/>
                <a:gd name="connsiteY5" fmla="*/ 580980 h 1745449"/>
                <a:gd name="connsiteX6" fmla="*/ 433169 w 1156922"/>
                <a:gd name="connsiteY6" fmla="*/ 649695 h 1745449"/>
                <a:gd name="connsiteX7" fmla="*/ 428375 w 1156922"/>
                <a:gd name="connsiteY7" fmla="*/ 651124 h 1745449"/>
                <a:gd name="connsiteX8" fmla="*/ 761884 w 1156922"/>
                <a:gd name="connsiteY8" fmla="*/ 739852 h 1745449"/>
                <a:gd name="connsiteX9" fmla="*/ 574852 w 1156922"/>
                <a:gd name="connsiteY9" fmla="*/ 580980 h 1745449"/>
                <a:gd name="connsiteX10" fmla="*/ 520248 w 1156922"/>
                <a:gd name="connsiteY10" fmla="*/ 0 h 1745449"/>
                <a:gd name="connsiteX11" fmla="*/ 689956 w 1156922"/>
                <a:gd name="connsiteY11" fmla="*/ 147127 h 1745449"/>
                <a:gd name="connsiteX12" fmla="*/ 548455 w 1156922"/>
                <a:gd name="connsiteY12" fmla="*/ 352718 h 1745449"/>
                <a:gd name="connsiteX13" fmla="*/ 688144 w 1156922"/>
                <a:gd name="connsiteY13" fmla="*/ 149764 h 1745449"/>
                <a:gd name="connsiteX14" fmla="*/ 906946 w 1156922"/>
                <a:gd name="connsiteY14" fmla="*/ 317877 h 1745449"/>
                <a:gd name="connsiteX15" fmla="*/ 894599 w 1156922"/>
                <a:gd name="connsiteY15" fmla="*/ 376059 h 1745449"/>
                <a:gd name="connsiteX16" fmla="*/ 1043308 w 1156922"/>
                <a:gd name="connsiteY16" fmla="*/ 525101 h 1745449"/>
                <a:gd name="connsiteX17" fmla="*/ 1033782 w 1156922"/>
                <a:gd name="connsiteY17" fmla="*/ 572282 h 1745449"/>
                <a:gd name="connsiteX18" fmla="*/ 1156922 w 1156922"/>
                <a:gd name="connsiteY18" fmla="*/ 756650 h 1745449"/>
                <a:gd name="connsiteX19" fmla="*/ 931418 w 1156922"/>
                <a:gd name="connsiteY19" fmla="*/ 936938 h 1745449"/>
                <a:gd name="connsiteX20" fmla="*/ 1093103 w 1156922"/>
                <a:gd name="connsiteY20" fmla="*/ 911837 h 1745449"/>
                <a:gd name="connsiteX21" fmla="*/ 1139689 w 1156922"/>
                <a:gd name="connsiteY21" fmla="*/ 1069421 h 1745449"/>
                <a:gd name="connsiteX22" fmla="*/ 985039 w 1156922"/>
                <a:gd name="connsiteY22" fmla="*/ 1223143 h 1745449"/>
                <a:gd name="connsiteX23" fmla="*/ 776887 w 1156922"/>
                <a:gd name="connsiteY23" fmla="*/ 1140927 h 1745449"/>
                <a:gd name="connsiteX24" fmla="*/ 813087 w 1156922"/>
                <a:gd name="connsiteY24" fmla="*/ 1096095 h 1745449"/>
                <a:gd name="connsiteX25" fmla="*/ 792626 w 1156922"/>
                <a:gd name="connsiteY25" fmla="*/ 964175 h 1745449"/>
                <a:gd name="connsiteX26" fmla="*/ 793130 w 1156922"/>
                <a:gd name="connsiteY26" fmla="*/ 963884 h 1745449"/>
                <a:gd name="connsiteX27" fmla="*/ 805899 w 1156922"/>
                <a:gd name="connsiteY27" fmla="*/ 1097129 h 1745449"/>
                <a:gd name="connsiteX28" fmla="*/ 683639 w 1156922"/>
                <a:gd name="connsiteY28" fmla="*/ 1159301 h 1745449"/>
                <a:gd name="connsiteX29" fmla="*/ 569233 w 1156922"/>
                <a:gd name="connsiteY29" fmla="*/ 1093170 h 1745449"/>
                <a:gd name="connsiteX30" fmla="*/ 568513 w 1156922"/>
                <a:gd name="connsiteY30" fmla="*/ 1090754 h 1745449"/>
                <a:gd name="connsiteX31" fmla="*/ 679482 w 1156922"/>
                <a:gd name="connsiteY31" fmla="*/ 1162221 h 1745449"/>
                <a:gd name="connsiteX32" fmla="*/ 774185 w 1156922"/>
                <a:gd name="connsiteY32" fmla="*/ 1135031 h 1745449"/>
                <a:gd name="connsiteX33" fmla="*/ 972285 w 1156922"/>
                <a:gd name="connsiteY33" fmla="*/ 1224518 h 1745449"/>
                <a:gd name="connsiteX34" fmla="*/ 1030281 w 1156922"/>
                <a:gd name="connsiteY34" fmla="*/ 1340359 h 1745449"/>
                <a:gd name="connsiteX35" fmla="*/ 913405 w 1156922"/>
                <a:gd name="connsiteY35" fmla="*/ 1461368 h 1745449"/>
                <a:gd name="connsiteX36" fmla="*/ 753227 w 1156922"/>
                <a:gd name="connsiteY36" fmla="*/ 1371458 h 1745449"/>
                <a:gd name="connsiteX37" fmla="*/ 756737 w 1156922"/>
                <a:gd name="connsiteY37" fmla="*/ 1369309 h 1745449"/>
                <a:gd name="connsiteX38" fmla="*/ 911871 w 1156922"/>
                <a:gd name="connsiteY38" fmla="*/ 1465876 h 1745449"/>
                <a:gd name="connsiteX39" fmla="*/ 761269 w 1156922"/>
                <a:gd name="connsiteY39" fmla="*/ 1628054 h 1745449"/>
                <a:gd name="connsiteX40" fmla="*/ 558182 w 1156922"/>
                <a:gd name="connsiteY40" fmla="*/ 1552195 h 1745449"/>
                <a:gd name="connsiteX41" fmla="*/ 554944 w 1156922"/>
                <a:gd name="connsiteY41" fmla="*/ 1544331 h 1745449"/>
                <a:gd name="connsiteX42" fmla="*/ 678727 w 1156922"/>
                <a:gd name="connsiteY42" fmla="*/ 1632143 h 1745449"/>
                <a:gd name="connsiteX43" fmla="*/ 520249 w 1156922"/>
                <a:gd name="connsiteY43" fmla="*/ 1745209 h 1745449"/>
                <a:gd name="connsiteX44" fmla="*/ 352811 w 1156922"/>
                <a:gd name="connsiteY44" fmla="*/ 1592106 h 1745449"/>
                <a:gd name="connsiteX45" fmla="*/ 237021 w 1156922"/>
                <a:gd name="connsiteY45" fmla="*/ 1443452 h 1745449"/>
                <a:gd name="connsiteX46" fmla="*/ 89886 w 1156922"/>
                <a:gd name="connsiteY46" fmla="*/ 1375108 h 1745449"/>
                <a:gd name="connsiteX47" fmla="*/ 100537 w 1156922"/>
                <a:gd name="connsiteY47" fmla="*/ 1171427 h 1745449"/>
                <a:gd name="connsiteX48" fmla="*/ 291673 w 1156922"/>
                <a:gd name="connsiteY48" fmla="*/ 1125156 h 1745449"/>
                <a:gd name="connsiteX49" fmla="*/ 511418 w 1156922"/>
                <a:gd name="connsiteY49" fmla="*/ 1034051 h 1745449"/>
                <a:gd name="connsiteX50" fmla="*/ 509329 w 1156922"/>
                <a:gd name="connsiteY50" fmla="*/ 1041153 h 1745449"/>
                <a:gd name="connsiteX51" fmla="*/ 310893 w 1156922"/>
                <a:gd name="connsiteY51" fmla="*/ 1129981 h 1745449"/>
                <a:gd name="connsiteX52" fmla="*/ 199595 w 1156922"/>
                <a:gd name="connsiteY52" fmla="*/ 1014703 h 1745449"/>
                <a:gd name="connsiteX53" fmla="*/ 291719 w 1156922"/>
                <a:gd name="connsiteY53" fmla="*/ 1123484 h 1745449"/>
                <a:gd name="connsiteX54" fmla="*/ 66889 w 1156922"/>
                <a:gd name="connsiteY54" fmla="*/ 1138943 h 1745449"/>
                <a:gd name="connsiteX55" fmla="*/ 30645 w 1156922"/>
                <a:gd name="connsiteY55" fmla="*/ 911953 h 1745449"/>
                <a:gd name="connsiteX56" fmla="*/ 70504 w 1156922"/>
                <a:gd name="connsiteY56" fmla="*/ 882569 h 1745449"/>
                <a:gd name="connsiteX57" fmla="*/ 63242 w 1156922"/>
                <a:gd name="connsiteY57" fmla="*/ 875989 h 1745449"/>
                <a:gd name="connsiteX58" fmla="*/ 66610 w 1156922"/>
                <a:gd name="connsiteY58" fmla="*/ 872273 h 1745449"/>
                <a:gd name="connsiteX59" fmla="*/ 68771 w 1156922"/>
                <a:gd name="connsiteY59" fmla="*/ 666836 h 1745449"/>
                <a:gd name="connsiteX60" fmla="*/ 107513 w 1156922"/>
                <a:gd name="connsiteY60" fmla="*/ 638275 h 1745449"/>
                <a:gd name="connsiteX61" fmla="*/ 130050 w 1156922"/>
                <a:gd name="connsiteY61" fmla="*/ 394472 h 1745449"/>
                <a:gd name="connsiteX62" fmla="*/ 313262 w 1156922"/>
                <a:gd name="connsiteY62" fmla="*/ 359290 h 1745449"/>
                <a:gd name="connsiteX63" fmla="*/ 127611 w 1156922"/>
                <a:gd name="connsiteY63" fmla="*/ 399723 h 1745449"/>
                <a:gd name="connsiteX64" fmla="*/ 93247 w 1156922"/>
                <a:gd name="connsiteY64" fmla="*/ 291518 h 1745449"/>
                <a:gd name="connsiteX65" fmla="*/ 312758 w 1156922"/>
                <a:gd name="connsiteY65" fmla="*/ 72008 h 1745449"/>
                <a:gd name="connsiteX66" fmla="*/ 381090 w 1156922"/>
                <a:gd name="connsiteY66" fmla="*/ 83948 h 1745449"/>
                <a:gd name="connsiteX67" fmla="*/ 520248 w 1156922"/>
                <a:gd name="connsiteY67" fmla="*/ 0 h 1745449"/>
                <a:gd name="connsiteX0" fmla="*/ 579674 w 1156922"/>
                <a:gd name="connsiteY0" fmla="*/ 915886 h 1745449"/>
                <a:gd name="connsiteX1" fmla="*/ 334959 w 1156922"/>
                <a:gd name="connsiteY1" fmla="*/ 805824 h 1745449"/>
                <a:gd name="connsiteX2" fmla="*/ 529780 w 1156922"/>
                <a:gd name="connsiteY2" fmla="*/ 726582 h 1745449"/>
                <a:gd name="connsiteX3" fmla="*/ 583011 w 1156922"/>
                <a:gd name="connsiteY3" fmla="*/ 916786 h 1745449"/>
                <a:gd name="connsiteX4" fmla="*/ 579674 w 1156922"/>
                <a:gd name="connsiteY4" fmla="*/ 915886 h 1745449"/>
                <a:gd name="connsiteX5" fmla="*/ 574852 w 1156922"/>
                <a:gd name="connsiteY5" fmla="*/ 580980 h 1745449"/>
                <a:gd name="connsiteX6" fmla="*/ 433169 w 1156922"/>
                <a:gd name="connsiteY6" fmla="*/ 649695 h 1745449"/>
                <a:gd name="connsiteX7" fmla="*/ 428375 w 1156922"/>
                <a:gd name="connsiteY7" fmla="*/ 651124 h 1745449"/>
                <a:gd name="connsiteX8" fmla="*/ 761884 w 1156922"/>
                <a:gd name="connsiteY8" fmla="*/ 739852 h 1745449"/>
                <a:gd name="connsiteX9" fmla="*/ 574852 w 1156922"/>
                <a:gd name="connsiteY9" fmla="*/ 580980 h 1745449"/>
                <a:gd name="connsiteX10" fmla="*/ 520248 w 1156922"/>
                <a:gd name="connsiteY10" fmla="*/ 0 h 1745449"/>
                <a:gd name="connsiteX11" fmla="*/ 689956 w 1156922"/>
                <a:gd name="connsiteY11" fmla="*/ 147127 h 1745449"/>
                <a:gd name="connsiteX12" fmla="*/ 548455 w 1156922"/>
                <a:gd name="connsiteY12" fmla="*/ 352718 h 1745449"/>
                <a:gd name="connsiteX13" fmla="*/ 688144 w 1156922"/>
                <a:gd name="connsiteY13" fmla="*/ 149764 h 1745449"/>
                <a:gd name="connsiteX14" fmla="*/ 906946 w 1156922"/>
                <a:gd name="connsiteY14" fmla="*/ 317877 h 1745449"/>
                <a:gd name="connsiteX15" fmla="*/ 894599 w 1156922"/>
                <a:gd name="connsiteY15" fmla="*/ 376059 h 1745449"/>
                <a:gd name="connsiteX16" fmla="*/ 1043308 w 1156922"/>
                <a:gd name="connsiteY16" fmla="*/ 525101 h 1745449"/>
                <a:gd name="connsiteX17" fmla="*/ 1033782 w 1156922"/>
                <a:gd name="connsiteY17" fmla="*/ 572282 h 1745449"/>
                <a:gd name="connsiteX18" fmla="*/ 1156922 w 1156922"/>
                <a:gd name="connsiteY18" fmla="*/ 756650 h 1745449"/>
                <a:gd name="connsiteX19" fmla="*/ 931418 w 1156922"/>
                <a:gd name="connsiteY19" fmla="*/ 936938 h 1745449"/>
                <a:gd name="connsiteX20" fmla="*/ 1093103 w 1156922"/>
                <a:gd name="connsiteY20" fmla="*/ 911837 h 1745449"/>
                <a:gd name="connsiteX21" fmla="*/ 1139689 w 1156922"/>
                <a:gd name="connsiteY21" fmla="*/ 1069421 h 1745449"/>
                <a:gd name="connsiteX22" fmla="*/ 985039 w 1156922"/>
                <a:gd name="connsiteY22" fmla="*/ 1223143 h 1745449"/>
                <a:gd name="connsiteX23" fmla="*/ 776887 w 1156922"/>
                <a:gd name="connsiteY23" fmla="*/ 1140927 h 1745449"/>
                <a:gd name="connsiteX24" fmla="*/ 813087 w 1156922"/>
                <a:gd name="connsiteY24" fmla="*/ 1096095 h 1745449"/>
                <a:gd name="connsiteX25" fmla="*/ 792626 w 1156922"/>
                <a:gd name="connsiteY25" fmla="*/ 964175 h 1745449"/>
                <a:gd name="connsiteX26" fmla="*/ 793130 w 1156922"/>
                <a:gd name="connsiteY26" fmla="*/ 963884 h 1745449"/>
                <a:gd name="connsiteX27" fmla="*/ 805899 w 1156922"/>
                <a:gd name="connsiteY27" fmla="*/ 1097129 h 1745449"/>
                <a:gd name="connsiteX28" fmla="*/ 683639 w 1156922"/>
                <a:gd name="connsiteY28" fmla="*/ 1159301 h 1745449"/>
                <a:gd name="connsiteX29" fmla="*/ 569233 w 1156922"/>
                <a:gd name="connsiteY29" fmla="*/ 1093170 h 1745449"/>
                <a:gd name="connsiteX30" fmla="*/ 568513 w 1156922"/>
                <a:gd name="connsiteY30" fmla="*/ 1090754 h 1745449"/>
                <a:gd name="connsiteX31" fmla="*/ 679482 w 1156922"/>
                <a:gd name="connsiteY31" fmla="*/ 1162221 h 1745449"/>
                <a:gd name="connsiteX32" fmla="*/ 774185 w 1156922"/>
                <a:gd name="connsiteY32" fmla="*/ 1135031 h 1745449"/>
                <a:gd name="connsiteX33" fmla="*/ 972285 w 1156922"/>
                <a:gd name="connsiteY33" fmla="*/ 1224518 h 1745449"/>
                <a:gd name="connsiteX34" fmla="*/ 1030281 w 1156922"/>
                <a:gd name="connsiteY34" fmla="*/ 1340359 h 1745449"/>
                <a:gd name="connsiteX35" fmla="*/ 913405 w 1156922"/>
                <a:gd name="connsiteY35" fmla="*/ 1461368 h 1745449"/>
                <a:gd name="connsiteX36" fmla="*/ 753227 w 1156922"/>
                <a:gd name="connsiteY36" fmla="*/ 1371458 h 1745449"/>
                <a:gd name="connsiteX37" fmla="*/ 756737 w 1156922"/>
                <a:gd name="connsiteY37" fmla="*/ 1369309 h 1745449"/>
                <a:gd name="connsiteX38" fmla="*/ 911871 w 1156922"/>
                <a:gd name="connsiteY38" fmla="*/ 1465876 h 1745449"/>
                <a:gd name="connsiteX39" fmla="*/ 761269 w 1156922"/>
                <a:gd name="connsiteY39" fmla="*/ 1628054 h 1745449"/>
                <a:gd name="connsiteX40" fmla="*/ 558182 w 1156922"/>
                <a:gd name="connsiteY40" fmla="*/ 1552195 h 1745449"/>
                <a:gd name="connsiteX41" fmla="*/ 554944 w 1156922"/>
                <a:gd name="connsiteY41" fmla="*/ 1544331 h 1745449"/>
                <a:gd name="connsiteX42" fmla="*/ 678727 w 1156922"/>
                <a:gd name="connsiteY42" fmla="*/ 1632143 h 1745449"/>
                <a:gd name="connsiteX43" fmla="*/ 520249 w 1156922"/>
                <a:gd name="connsiteY43" fmla="*/ 1745209 h 1745449"/>
                <a:gd name="connsiteX44" fmla="*/ 352811 w 1156922"/>
                <a:gd name="connsiteY44" fmla="*/ 1592106 h 1745449"/>
                <a:gd name="connsiteX45" fmla="*/ 237021 w 1156922"/>
                <a:gd name="connsiteY45" fmla="*/ 1443452 h 1745449"/>
                <a:gd name="connsiteX46" fmla="*/ 89886 w 1156922"/>
                <a:gd name="connsiteY46" fmla="*/ 1375108 h 1745449"/>
                <a:gd name="connsiteX47" fmla="*/ 100537 w 1156922"/>
                <a:gd name="connsiteY47" fmla="*/ 1171427 h 1745449"/>
                <a:gd name="connsiteX48" fmla="*/ 291673 w 1156922"/>
                <a:gd name="connsiteY48" fmla="*/ 1125156 h 1745449"/>
                <a:gd name="connsiteX49" fmla="*/ 511418 w 1156922"/>
                <a:gd name="connsiteY49" fmla="*/ 1034051 h 1745449"/>
                <a:gd name="connsiteX50" fmla="*/ 509329 w 1156922"/>
                <a:gd name="connsiteY50" fmla="*/ 1041153 h 1745449"/>
                <a:gd name="connsiteX51" fmla="*/ 310893 w 1156922"/>
                <a:gd name="connsiteY51" fmla="*/ 1129981 h 1745449"/>
                <a:gd name="connsiteX52" fmla="*/ 199595 w 1156922"/>
                <a:gd name="connsiteY52" fmla="*/ 1014703 h 1745449"/>
                <a:gd name="connsiteX53" fmla="*/ 291719 w 1156922"/>
                <a:gd name="connsiteY53" fmla="*/ 1123484 h 1745449"/>
                <a:gd name="connsiteX54" fmla="*/ 66889 w 1156922"/>
                <a:gd name="connsiteY54" fmla="*/ 1138943 h 1745449"/>
                <a:gd name="connsiteX55" fmla="*/ 30645 w 1156922"/>
                <a:gd name="connsiteY55" fmla="*/ 911953 h 1745449"/>
                <a:gd name="connsiteX56" fmla="*/ 70504 w 1156922"/>
                <a:gd name="connsiteY56" fmla="*/ 882569 h 1745449"/>
                <a:gd name="connsiteX57" fmla="*/ 63242 w 1156922"/>
                <a:gd name="connsiteY57" fmla="*/ 875989 h 1745449"/>
                <a:gd name="connsiteX58" fmla="*/ 66610 w 1156922"/>
                <a:gd name="connsiteY58" fmla="*/ 872273 h 1745449"/>
                <a:gd name="connsiteX59" fmla="*/ 68771 w 1156922"/>
                <a:gd name="connsiteY59" fmla="*/ 666836 h 1745449"/>
                <a:gd name="connsiteX60" fmla="*/ 107513 w 1156922"/>
                <a:gd name="connsiteY60" fmla="*/ 638275 h 1745449"/>
                <a:gd name="connsiteX61" fmla="*/ 130050 w 1156922"/>
                <a:gd name="connsiteY61" fmla="*/ 394472 h 1745449"/>
                <a:gd name="connsiteX62" fmla="*/ 313262 w 1156922"/>
                <a:gd name="connsiteY62" fmla="*/ 359290 h 1745449"/>
                <a:gd name="connsiteX63" fmla="*/ 127611 w 1156922"/>
                <a:gd name="connsiteY63" fmla="*/ 399723 h 1745449"/>
                <a:gd name="connsiteX64" fmla="*/ 93247 w 1156922"/>
                <a:gd name="connsiteY64" fmla="*/ 291518 h 1745449"/>
                <a:gd name="connsiteX65" fmla="*/ 312758 w 1156922"/>
                <a:gd name="connsiteY65" fmla="*/ 72008 h 1745449"/>
                <a:gd name="connsiteX66" fmla="*/ 381090 w 1156922"/>
                <a:gd name="connsiteY66" fmla="*/ 83948 h 1745449"/>
                <a:gd name="connsiteX67" fmla="*/ 520248 w 1156922"/>
                <a:gd name="connsiteY67" fmla="*/ 0 h 1745449"/>
                <a:gd name="connsiteX0" fmla="*/ 579674 w 1156922"/>
                <a:gd name="connsiteY0" fmla="*/ 915886 h 1745449"/>
                <a:gd name="connsiteX1" fmla="*/ 334959 w 1156922"/>
                <a:gd name="connsiteY1" fmla="*/ 805824 h 1745449"/>
                <a:gd name="connsiteX2" fmla="*/ 583011 w 1156922"/>
                <a:gd name="connsiteY2" fmla="*/ 916786 h 1745449"/>
                <a:gd name="connsiteX3" fmla="*/ 579674 w 1156922"/>
                <a:gd name="connsiteY3" fmla="*/ 915886 h 1745449"/>
                <a:gd name="connsiteX4" fmla="*/ 574852 w 1156922"/>
                <a:gd name="connsiteY4" fmla="*/ 580980 h 1745449"/>
                <a:gd name="connsiteX5" fmla="*/ 433169 w 1156922"/>
                <a:gd name="connsiteY5" fmla="*/ 649695 h 1745449"/>
                <a:gd name="connsiteX6" fmla="*/ 428375 w 1156922"/>
                <a:gd name="connsiteY6" fmla="*/ 651124 h 1745449"/>
                <a:gd name="connsiteX7" fmla="*/ 761884 w 1156922"/>
                <a:gd name="connsiteY7" fmla="*/ 739852 h 1745449"/>
                <a:gd name="connsiteX8" fmla="*/ 574852 w 1156922"/>
                <a:gd name="connsiteY8" fmla="*/ 580980 h 1745449"/>
                <a:gd name="connsiteX9" fmla="*/ 520248 w 1156922"/>
                <a:gd name="connsiteY9" fmla="*/ 0 h 1745449"/>
                <a:gd name="connsiteX10" fmla="*/ 689956 w 1156922"/>
                <a:gd name="connsiteY10" fmla="*/ 147127 h 1745449"/>
                <a:gd name="connsiteX11" fmla="*/ 548455 w 1156922"/>
                <a:gd name="connsiteY11" fmla="*/ 352718 h 1745449"/>
                <a:gd name="connsiteX12" fmla="*/ 688144 w 1156922"/>
                <a:gd name="connsiteY12" fmla="*/ 149764 h 1745449"/>
                <a:gd name="connsiteX13" fmla="*/ 906946 w 1156922"/>
                <a:gd name="connsiteY13" fmla="*/ 317877 h 1745449"/>
                <a:gd name="connsiteX14" fmla="*/ 894599 w 1156922"/>
                <a:gd name="connsiteY14" fmla="*/ 376059 h 1745449"/>
                <a:gd name="connsiteX15" fmla="*/ 1043308 w 1156922"/>
                <a:gd name="connsiteY15" fmla="*/ 525101 h 1745449"/>
                <a:gd name="connsiteX16" fmla="*/ 1033782 w 1156922"/>
                <a:gd name="connsiteY16" fmla="*/ 572282 h 1745449"/>
                <a:gd name="connsiteX17" fmla="*/ 1156922 w 1156922"/>
                <a:gd name="connsiteY17" fmla="*/ 756650 h 1745449"/>
                <a:gd name="connsiteX18" fmla="*/ 931418 w 1156922"/>
                <a:gd name="connsiteY18" fmla="*/ 936938 h 1745449"/>
                <a:gd name="connsiteX19" fmla="*/ 1093103 w 1156922"/>
                <a:gd name="connsiteY19" fmla="*/ 911837 h 1745449"/>
                <a:gd name="connsiteX20" fmla="*/ 1139689 w 1156922"/>
                <a:gd name="connsiteY20" fmla="*/ 1069421 h 1745449"/>
                <a:gd name="connsiteX21" fmla="*/ 985039 w 1156922"/>
                <a:gd name="connsiteY21" fmla="*/ 1223143 h 1745449"/>
                <a:gd name="connsiteX22" fmla="*/ 776887 w 1156922"/>
                <a:gd name="connsiteY22" fmla="*/ 1140927 h 1745449"/>
                <a:gd name="connsiteX23" fmla="*/ 813087 w 1156922"/>
                <a:gd name="connsiteY23" fmla="*/ 1096095 h 1745449"/>
                <a:gd name="connsiteX24" fmla="*/ 792626 w 1156922"/>
                <a:gd name="connsiteY24" fmla="*/ 964175 h 1745449"/>
                <a:gd name="connsiteX25" fmla="*/ 793130 w 1156922"/>
                <a:gd name="connsiteY25" fmla="*/ 963884 h 1745449"/>
                <a:gd name="connsiteX26" fmla="*/ 805899 w 1156922"/>
                <a:gd name="connsiteY26" fmla="*/ 1097129 h 1745449"/>
                <a:gd name="connsiteX27" fmla="*/ 683639 w 1156922"/>
                <a:gd name="connsiteY27" fmla="*/ 1159301 h 1745449"/>
                <a:gd name="connsiteX28" fmla="*/ 569233 w 1156922"/>
                <a:gd name="connsiteY28" fmla="*/ 1093170 h 1745449"/>
                <a:gd name="connsiteX29" fmla="*/ 568513 w 1156922"/>
                <a:gd name="connsiteY29" fmla="*/ 1090754 h 1745449"/>
                <a:gd name="connsiteX30" fmla="*/ 679482 w 1156922"/>
                <a:gd name="connsiteY30" fmla="*/ 1162221 h 1745449"/>
                <a:gd name="connsiteX31" fmla="*/ 774185 w 1156922"/>
                <a:gd name="connsiteY31" fmla="*/ 1135031 h 1745449"/>
                <a:gd name="connsiteX32" fmla="*/ 972285 w 1156922"/>
                <a:gd name="connsiteY32" fmla="*/ 1224518 h 1745449"/>
                <a:gd name="connsiteX33" fmla="*/ 1030281 w 1156922"/>
                <a:gd name="connsiteY33" fmla="*/ 1340359 h 1745449"/>
                <a:gd name="connsiteX34" fmla="*/ 913405 w 1156922"/>
                <a:gd name="connsiteY34" fmla="*/ 1461368 h 1745449"/>
                <a:gd name="connsiteX35" fmla="*/ 753227 w 1156922"/>
                <a:gd name="connsiteY35" fmla="*/ 1371458 h 1745449"/>
                <a:gd name="connsiteX36" fmla="*/ 756737 w 1156922"/>
                <a:gd name="connsiteY36" fmla="*/ 1369309 h 1745449"/>
                <a:gd name="connsiteX37" fmla="*/ 911871 w 1156922"/>
                <a:gd name="connsiteY37" fmla="*/ 1465876 h 1745449"/>
                <a:gd name="connsiteX38" fmla="*/ 761269 w 1156922"/>
                <a:gd name="connsiteY38" fmla="*/ 1628054 h 1745449"/>
                <a:gd name="connsiteX39" fmla="*/ 558182 w 1156922"/>
                <a:gd name="connsiteY39" fmla="*/ 1552195 h 1745449"/>
                <a:gd name="connsiteX40" fmla="*/ 554944 w 1156922"/>
                <a:gd name="connsiteY40" fmla="*/ 1544331 h 1745449"/>
                <a:gd name="connsiteX41" fmla="*/ 678727 w 1156922"/>
                <a:gd name="connsiteY41" fmla="*/ 1632143 h 1745449"/>
                <a:gd name="connsiteX42" fmla="*/ 520249 w 1156922"/>
                <a:gd name="connsiteY42" fmla="*/ 1745209 h 1745449"/>
                <a:gd name="connsiteX43" fmla="*/ 352811 w 1156922"/>
                <a:gd name="connsiteY43" fmla="*/ 1592106 h 1745449"/>
                <a:gd name="connsiteX44" fmla="*/ 237021 w 1156922"/>
                <a:gd name="connsiteY44" fmla="*/ 1443452 h 1745449"/>
                <a:gd name="connsiteX45" fmla="*/ 89886 w 1156922"/>
                <a:gd name="connsiteY45" fmla="*/ 1375108 h 1745449"/>
                <a:gd name="connsiteX46" fmla="*/ 100537 w 1156922"/>
                <a:gd name="connsiteY46" fmla="*/ 1171427 h 1745449"/>
                <a:gd name="connsiteX47" fmla="*/ 291673 w 1156922"/>
                <a:gd name="connsiteY47" fmla="*/ 1125156 h 1745449"/>
                <a:gd name="connsiteX48" fmla="*/ 511418 w 1156922"/>
                <a:gd name="connsiteY48" fmla="*/ 1034051 h 1745449"/>
                <a:gd name="connsiteX49" fmla="*/ 509329 w 1156922"/>
                <a:gd name="connsiteY49" fmla="*/ 1041153 h 1745449"/>
                <a:gd name="connsiteX50" fmla="*/ 310893 w 1156922"/>
                <a:gd name="connsiteY50" fmla="*/ 1129981 h 1745449"/>
                <a:gd name="connsiteX51" fmla="*/ 199595 w 1156922"/>
                <a:gd name="connsiteY51" fmla="*/ 1014703 h 1745449"/>
                <a:gd name="connsiteX52" fmla="*/ 291719 w 1156922"/>
                <a:gd name="connsiteY52" fmla="*/ 1123484 h 1745449"/>
                <a:gd name="connsiteX53" fmla="*/ 66889 w 1156922"/>
                <a:gd name="connsiteY53" fmla="*/ 1138943 h 1745449"/>
                <a:gd name="connsiteX54" fmla="*/ 30645 w 1156922"/>
                <a:gd name="connsiteY54" fmla="*/ 911953 h 1745449"/>
                <a:gd name="connsiteX55" fmla="*/ 70504 w 1156922"/>
                <a:gd name="connsiteY55" fmla="*/ 882569 h 1745449"/>
                <a:gd name="connsiteX56" fmla="*/ 63242 w 1156922"/>
                <a:gd name="connsiteY56" fmla="*/ 875989 h 1745449"/>
                <a:gd name="connsiteX57" fmla="*/ 66610 w 1156922"/>
                <a:gd name="connsiteY57" fmla="*/ 872273 h 1745449"/>
                <a:gd name="connsiteX58" fmla="*/ 68771 w 1156922"/>
                <a:gd name="connsiteY58" fmla="*/ 666836 h 1745449"/>
                <a:gd name="connsiteX59" fmla="*/ 107513 w 1156922"/>
                <a:gd name="connsiteY59" fmla="*/ 638275 h 1745449"/>
                <a:gd name="connsiteX60" fmla="*/ 130050 w 1156922"/>
                <a:gd name="connsiteY60" fmla="*/ 394472 h 1745449"/>
                <a:gd name="connsiteX61" fmla="*/ 313262 w 1156922"/>
                <a:gd name="connsiteY61" fmla="*/ 359290 h 1745449"/>
                <a:gd name="connsiteX62" fmla="*/ 127611 w 1156922"/>
                <a:gd name="connsiteY62" fmla="*/ 399723 h 1745449"/>
                <a:gd name="connsiteX63" fmla="*/ 93247 w 1156922"/>
                <a:gd name="connsiteY63" fmla="*/ 291518 h 1745449"/>
                <a:gd name="connsiteX64" fmla="*/ 312758 w 1156922"/>
                <a:gd name="connsiteY64" fmla="*/ 72008 h 1745449"/>
                <a:gd name="connsiteX65" fmla="*/ 381090 w 1156922"/>
                <a:gd name="connsiteY65" fmla="*/ 83948 h 1745449"/>
                <a:gd name="connsiteX66" fmla="*/ 520248 w 1156922"/>
                <a:gd name="connsiteY66" fmla="*/ 0 h 1745449"/>
                <a:gd name="connsiteX0" fmla="*/ 579674 w 1156922"/>
                <a:gd name="connsiteY0" fmla="*/ 915886 h 1745449"/>
                <a:gd name="connsiteX1" fmla="*/ 334959 w 1156922"/>
                <a:gd name="connsiteY1" fmla="*/ 805824 h 1745449"/>
                <a:gd name="connsiteX2" fmla="*/ 583011 w 1156922"/>
                <a:gd name="connsiteY2" fmla="*/ 916786 h 1745449"/>
                <a:gd name="connsiteX3" fmla="*/ 579674 w 1156922"/>
                <a:gd name="connsiteY3" fmla="*/ 915886 h 1745449"/>
                <a:gd name="connsiteX4" fmla="*/ 574852 w 1156922"/>
                <a:gd name="connsiteY4" fmla="*/ 580980 h 1745449"/>
                <a:gd name="connsiteX5" fmla="*/ 433169 w 1156922"/>
                <a:gd name="connsiteY5" fmla="*/ 649695 h 1745449"/>
                <a:gd name="connsiteX6" fmla="*/ 428375 w 1156922"/>
                <a:gd name="connsiteY6" fmla="*/ 651124 h 1745449"/>
                <a:gd name="connsiteX7" fmla="*/ 761884 w 1156922"/>
                <a:gd name="connsiteY7" fmla="*/ 739852 h 1745449"/>
                <a:gd name="connsiteX8" fmla="*/ 574852 w 1156922"/>
                <a:gd name="connsiteY8" fmla="*/ 580980 h 1745449"/>
                <a:gd name="connsiteX9" fmla="*/ 520248 w 1156922"/>
                <a:gd name="connsiteY9" fmla="*/ 0 h 1745449"/>
                <a:gd name="connsiteX10" fmla="*/ 689956 w 1156922"/>
                <a:gd name="connsiteY10" fmla="*/ 147127 h 1745449"/>
                <a:gd name="connsiteX11" fmla="*/ 548455 w 1156922"/>
                <a:gd name="connsiteY11" fmla="*/ 352718 h 1745449"/>
                <a:gd name="connsiteX12" fmla="*/ 688144 w 1156922"/>
                <a:gd name="connsiteY12" fmla="*/ 149764 h 1745449"/>
                <a:gd name="connsiteX13" fmla="*/ 906946 w 1156922"/>
                <a:gd name="connsiteY13" fmla="*/ 317877 h 1745449"/>
                <a:gd name="connsiteX14" fmla="*/ 894599 w 1156922"/>
                <a:gd name="connsiteY14" fmla="*/ 376059 h 1745449"/>
                <a:gd name="connsiteX15" fmla="*/ 1043308 w 1156922"/>
                <a:gd name="connsiteY15" fmla="*/ 525101 h 1745449"/>
                <a:gd name="connsiteX16" fmla="*/ 1033782 w 1156922"/>
                <a:gd name="connsiteY16" fmla="*/ 572282 h 1745449"/>
                <a:gd name="connsiteX17" fmla="*/ 1156922 w 1156922"/>
                <a:gd name="connsiteY17" fmla="*/ 756650 h 1745449"/>
                <a:gd name="connsiteX18" fmla="*/ 931418 w 1156922"/>
                <a:gd name="connsiteY18" fmla="*/ 936938 h 1745449"/>
                <a:gd name="connsiteX19" fmla="*/ 1093103 w 1156922"/>
                <a:gd name="connsiteY19" fmla="*/ 911837 h 1745449"/>
                <a:gd name="connsiteX20" fmla="*/ 1139689 w 1156922"/>
                <a:gd name="connsiteY20" fmla="*/ 1069421 h 1745449"/>
                <a:gd name="connsiteX21" fmla="*/ 985039 w 1156922"/>
                <a:gd name="connsiteY21" fmla="*/ 1223143 h 1745449"/>
                <a:gd name="connsiteX22" fmla="*/ 776887 w 1156922"/>
                <a:gd name="connsiteY22" fmla="*/ 1140927 h 1745449"/>
                <a:gd name="connsiteX23" fmla="*/ 813087 w 1156922"/>
                <a:gd name="connsiteY23" fmla="*/ 1096095 h 1745449"/>
                <a:gd name="connsiteX24" fmla="*/ 792626 w 1156922"/>
                <a:gd name="connsiteY24" fmla="*/ 964175 h 1745449"/>
                <a:gd name="connsiteX25" fmla="*/ 793130 w 1156922"/>
                <a:gd name="connsiteY25" fmla="*/ 963884 h 1745449"/>
                <a:gd name="connsiteX26" fmla="*/ 805899 w 1156922"/>
                <a:gd name="connsiteY26" fmla="*/ 1097129 h 1745449"/>
                <a:gd name="connsiteX27" fmla="*/ 683639 w 1156922"/>
                <a:gd name="connsiteY27" fmla="*/ 1159301 h 1745449"/>
                <a:gd name="connsiteX28" fmla="*/ 569233 w 1156922"/>
                <a:gd name="connsiteY28" fmla="*/ 1093170 h 1745449"/>
                <a:gd name="connsiteX29" fmla="*/ 568513 w 1156922"/>
                <a:gd name="connsiteY29" fmla="*/ 1090754 h 1745449"/>
                <a:gd name="connsiteX30" fmla="*/ 679482 w 1156922"/>
                <a:gd name="connsiteY30" fmla="*/ 1162221 h 1745449"/>
                <a:gd name="connsiteX31" fmla="*/ 774185 w 1156922"/>
                <a:gd name="connsiteY31" fmla="*/ 1135031 h 1745449"/>
                <a:gd name="connsiteX32" fmla="*/ 972285 w 1156922"/>
                <a:gd name="connsiteY32" fmla="*/ 1224518 h 1745449"/>
                <a:gd name="connsiteX33" fmla="*/ 1030281 w 1156922"/>
                <a:gd name="connsiteY33" fmla="*/ 1340359 h 1745449"/>
                <a:gd name="connsiteX34" fmla="*/ 913405 w 1156922"/>
                <a:gd name="connsiteY34" fmla="*/ 1461368 h 1745449"/>
                <a:gd name="connsiteX35" fmla="*/ 753227 w 1156922"/>
                <a:gd name="connsiteY35" fmla="*/ 1371458 h 1745449"/>
                <a:gd name="connsiteX36" fmla="*/ 756737 w 1156922"/>
                <a:gd name="connsiteY36" fmla="*/ 1369309 h 1745449"/>
                <a:gd name="connsiteX37" fmla="*/ 911871 w 1156922"/>
                <a:gd name="connsiteY37" fmla="*/ 1465876 h 1745449"/>
                <a:gd name="connsiteX38" fmla="*/ 761269 w 1156922"/>
                <a:gd name="connsiteY38" fmla="*/ 1628054 h 1745449"/>
                <a:gd name="connsiteX39" fmla="*/ 558182 w 1156922"/>
                <a:gd name="connsiteY39" fmla="*/ 1552195 h 1745449"/>
                <a:gd name="connsiteX40" fmla="*/ 554944 w 1156922"/>
                <a:gd name="connsiteY40" fmla="*/ 1544331 h 1745449"/>
                <a:gd name="connsiteX41" fmla="*/ 678727 w 1156922"/>
                <a:gd name="connsiteY41" fmla="*/ 1632143 h 1745449"/>
                <a:gd name="connsiteX42" fmla="*/ 520249 w 1156922"/>
                <a:gd name="connsiteY42" fmla="*/ 1745209 h 1745449"/>
                <a:gd name="connsiteX43" fmla="*/ 352811 w 1156922"/>
                <a:gd name="connsiteY43" fmla="*/ 1592106 h 1745449"/>
                <a:gd name="connsiteX44" fmla="*/ 237021 w 1156922"/>
                <a:gd name="connsiteY44" fmla="*/ 1443452 h 1745449"/>
                <a:gd name="connsiteX45" fmla="*/ 89886 w 1156922"/>
                <a:gd name="connsiteY45" fmla="*/ 1375108 h 1745449"/>
                <a:gd name="connsiteX46" fmla="*/ 100537 w 1156922"/>
                <a:gd name="connsiteY46" fmla="*/ 1171427 h 1745449"/>
                <a:gd name="connsiteX47" fmla="*/ 291673 w 1156922"/>
                <a:gd name="connsiteY47" fmla="*/ 1125156 h 1745449"/>
                <a:gd name="connsiteX48" fmla="*/ 511418 w 1156922"/>
                <a:gd name="connsiteY48" fmla="*/ 1034051 h 1745449"/>
                <a:gd name="connsiteX49" fmla="*/ 509329 w 1156922"/>
                <a:gd name="connsiteY49" fmla="*/ 1041153 h 1745449"/>
                <a:gd name="connsiteX50" fmla="*/ 310893 w 1156922"/>
                <a:gd name="connsiteY50" fmla="*/ 1129981 h 1745449"/>
                <a:gd name="connsiteX51" fmla="*/ 199595 w 1156922"/>
                <a:gd name="connsiteY51" fmla="*/ 1014703 h 1745449"/>
                <a:gd name="connsiteX52" fmla="*/ 291719 w 1156922"/>
                <a:gd name="connsiteY52" fmla="*/ 1123484 h 1745449"/>
                <a:gd name="connsiteX53" fmla="*/ 66889 w 1156922"/>
                <a:gd name="connsiteY53" fmla="*/ 1138943 h 1745449"/>
                <a:gd name="connsiteX54" fmla="*/ 30645 w 1156922"/>
                <a:gd name="connsiteY54" fmla="*/ 911953 h 1745449"/>
                <a:gd name="connsiteX55" fmla="*/ 70504 w 1156922"/>
                <a:gd name="connsiteY55" fmla="*/ 882569 h 1745449"/>
                <a:gd name="connsiteX56" fmla="*/ 63242 w 1156922"/>
                <a:gd name="connsiteY56" fmla="*/ 875989 h 1745449"/>
                <a:gd name="connsiteX57" fmla="*/ 66610 w 1156922"/>
                <a:gd name="connsiteY57" fmla="*/ 872273 h 1745449"/>
                <a:gd name="connsiteX58" fmla="*/ 68771 w 1156922"/>
                <a:gd name="connsiteY58" fmla="*/ 666836 h 1745449"/>
                <a:gd name="connsiteX59" fmla="*/ 107513 w 1156922"/>
                <a:gd name="connsiteY59" fmla="*/ 638275 h 1745449"/>
                <a:gd name="connsiteX60" fmla="*/ 130050 w 1156922"/>
                <a:gd name="connsiteY60" fmla="*/ 394472 h 1745449"/>
                <a:gd name="connsiteX61" fmla="*/ 313262 w 1156922"/>
                <a:gd name="connsiteY61" fmla="*/ 359290 h 1745449"/>
                <a:gd name="connsiteX62" fmla="*/ 127611 w 1156922"/>
                <a:gd name="connsiteY62" fmla="*/ 399723 h 1745449"/>
                <a:gd name="connsiteX63" fmla="*/ 93247 w 1156922"/>
                <a:gd name="connsiteY63" fmla="*/ 291518 h 1745449"/>
                <a:gd name="connsiteX64" fmla="*/ 312758 w 1156922"/>
                <a:gd name="connsiteY64" fmla="*/ 72008 h 1745449"/>
                <a:gd name="connsiteX65" fmla="*/ 381090 w 1156922"/>
                <a:gd name="connsiteY65" fmla="*/ 83948 h 1745449"/>
                <a:gd name="connsiteX66" fmla="*/ 520248 w 1156922"/>
                <a:gd name="connsiteY66" fmla="*/ 0 h 1745449"/>
                <a:gd name="connsiteX0" fmla="*/ 583011 w 1156922"/>
                <a:gd name="connsiteY0" fmla="*/ 916786 h 1745449"/>
                <a:gd name="connsiteX1" fmla="*/ 334959 w 1156922"/>
                <a:gd name="connsiteY1" fmla="*/ 805824 h 1745449"/>
                <a:gd name="connsiteX2" fmla="*/ 583011 w 1156922"/>
                <a:gd name="connsiteY2" fmla="*/ 916786 h 1745449"/>
                <a:gd name="connsiteX3" fmla="*/ 574852 w 1156922"/>
                <a:gd name="connsiteY3" fmla="*/ 580980 h 1745449"/>
                <a:gd name="connsiteX4" fmla="*/ 433169 w 1156922"/>
                <a:gd name="connsiteY4" fmla="*/ 649695 h 1745449"/>
                <a:gd name="connsiteX5" fmla="*/ 428375 w 1156922"/>
                <a:gd name="connsiteY5" fmla="*/ 651124 h 1745449"/>
                <a:gd name="connsiteX6" fmla="*/ 761884 w 1156922"/>
                <a:gd name="connsiteY6" fmla="*/ 739852 h 1745449"/>
                <a:gd name="connsiteX7" fmla="*/ 574852 w 1156922"/>
                <a:gd name="connsiteY7" fmla="*/ 580980 h 1745449"/>
                <a:gd name="connsiteX8" fmla="*/ 520248 w 1156922"/>
                <a:gd name="connsiteY8" fmla="*/ 0 h 1745449"/>
                <a:gd name="connsiteX9" fmla="*/ 689956 w 1156922"/>
                <a:gd name="connsiteY9" fmla="*/ 147127 h 1745449"/>
                <a:gd name="connsiteX10" fmla="*/ 548455 w 1156922"/>
                <a:gd name="connsiteY10" fmla="*/ 352718 h 1745449"/>
                <a:gd name="connsiteX11" fmla="*/ 688144 w 1156922"/>
                <a:gd name="connsiteY11" fmla="*/ 149764 h 1745449"/>
                <a:gd name="connsiteX12" fmla="*/ 906946 w 1156922"/>
                <a:gd name="connsiteY12" fmla="*/ 317877 h 1745449"/>
                <a:gd name="connsiteX13" fmla="*/ 894599 w 1156922"/>
                <a:gd name="connsiteY13" fmla="*/ 376059 h 1745449"/>
                <a:gd name="connsiteX14" fmla="*/ 1043308 w 1156922"/>
                <a:gd name="connsiteY14" fmla="*/ 525101 h 1745449"/>
                <a:gd name="connsiteX15" fmla="*/ 1033782 w 1156922"/>
                <a:gd name="connsiteY15" fmla="*/ 572282 h 1745449"/>
                <a:gd name="connsiteX16" fmla="*/ 1156922 w 1156922"/>
                <a:gd name="connsiteY16" fmla="*/ 756650 h 1745449"/>
                <a:gd name="connsiteX17" fmla="*/ 931418 w 1156922"/>
                <a:gd name="connsiteY17" fmla="*/ 936938 h 1745449"/>
                <a:gd name="connsiteX18" fmla="*/ 1093103 w 1156922"/>
                <a:gd name="connsiteY18" fmla="*/ 911837 h 1745449"/>
                <a:gd name="connsiteX19" fmla="*/ 1139689 w 1156922"/>
                <a:gd name="connsiteY19" fmla="*/ 1069421 h 1745449"/>
                <a:gd name="connsiteX20" fmla="*/ 985039 w 1156922"/>
                <a:gd name="connsiteY20" fmla="*/ 1223143 h 1745449"/>
                <a:gd name="connsiteX21" fmla="*/ 776887 w 1156922"/>
                <a:gd name="connsiteY21" fmla="*/ 1140927 h 1745449"/>
                <a:gd name="connsiteX22" fmla="*/ 813087 w 1156922"/>
                <a:gd name="connsiteY22" fmla="*/ 1096095 h 1745449"/>
                <a:gd name="connsiteX23" fmla="*/ 792626 w 1156922"/>
                <a:gd name="connsiteY23" fmla="*/ 964175 h 1745449"/>
                <a:gd name="connsiteX24" fmla="*/ 793130 w 1156922"/>
                <a:gd name="connsiteY24" fmla="*/ 963884 h 1745449"/>
                <a:gd name="connsiteX25" fmla="*/ 805899 w 1156922"/>
                <a:gd name="connsiteY25" fmla="*/ 1097129 h 1745449"/>
                <a:gd name="connsiteX26" fmla="*/ 683639 w 1156922"/>
                <a:gd name="connsiteY26" fmla="*/ 1159301 h 1745449"/>
                <a:gd name="connsiteX27" fmla="*/ 569233 w 1156922"/>
                <a:gd name="connsiteY27" fmla="*/ 1093170 h 1745449"/>
                <a:gd name="connsiteX28" fmla="*/ 568513 w 1156922"/>
                <a:gd name="connsiteY28" fmla="*/ 1090754 h 1745449"/>
                <a:gd name="connsiteX29" fmla="*/ 679482 w 1156922"/>
                <a:gd name="connsiteY29" fmla="*/ 1162221 h 1745449"/>
                <a:gd name="connsiteX30" fmla="*/ 774185 w 1156922"/>
                <a:gd name="connsiteY30" fmla="*/ 1135031 h 1745449"/>
                <a:gd name="connsiteX31" fmla="*/ 972285 w 1156922"/>
                <a:gd name="connsiteY31" fmla="*/ 1224518 h 1745449"/>
                <a:gd name="connsiteX32" fmla="*/ 1030281 w 1156922"/>
                <a:gd name="connsiteY32" fmla="*/ 1340359 h 1745449"/>
                <a:gd name="connsiteX33" fmla="*/ 913405 w 1156922"/>
                <a:gd name="connsiteY33" fmla="*/ 1461368 h 1745449"/>
                <a:gd name="connsiteX34" fmla="*/ 753227 w 1156922"/>
                <a:gd name="connsiteY34" fmla="*/ 1371458 h 1745449"/>
                <a:gd name="connsiteX35" fmla="*/ 756737 w 1156922"/>
                <a:gd name="connsiteY35" fmla="*/ 1369309 h 1745449"/>
                <a:gd name="connsiteX36" fmla="*/ 911871 w 1156922"/>
                <a:gd name="connsiteY36" fmla="*/ 1465876 h 1745449"/>
                <a:gd name="connsiteX37" fmla="*/ 761269 w 1156922"/>
                <a:gd name="connsiteY37" fmla="*/ 1628054 h 1745449"/>
                <a:gd name="connsiteX38" fmla="*/ 558182 w 1156922"/>
                <a:gd name="connsiteY38" fmla="*/ 1552195 h 1745449"/>
                <a:gd name="connsiteX39" fmla="*/ 554944 w 1156922"/>
                <a:gd name="connsiteY39" fmla="*/ 1544331 h 1745449"/>
                <a:gd name="connsiteX40" fmla="*/ 678727 w 1156922"/>
                <a:gd name="connsiteY40" fmla="*/ 1632143 h 1745449"/>
                <a:gd name="connsiteX41" fmla="*/ 520249 w 1156922"/>
                <a:gd name="connsiteY41" fmla="*/ 1745209 h 1745449"/>
                <a:gd name="connsiteX42" fmla="*/ 352811 w 1156922"/>
                <a:gd name="connsiteY42" fmla="*/ 1592106 h 1745449"/>
                <a:gd name="connsiteX43" fmla="*/ 237021 w 1156922"/>
                <a:gd name="connsiteY43" fmla="*/ 1443452 h 1745449"/>
                <a:gd name="connsiteX44" fmla="*/ 89886 w 1156922"/>
                <a:gd name="connsiteY44" fmla="*/ 1375108 h 1745449"/>
                <a:gd name="connsiteX45" fmla="*/ 100537 w 1156922"/>
                <a:gd name="connsiteY45" fmla="*/ 1171427 h 1745449"/>
                <a:gd name="connsiteX46" fmla="*/ 291673 w 1156922"/>
                <a:gd name="connsiteY46" fmla="*/ 1125156 h 1745449"/>
                <a:gd name="connsiteX47" fmla="*/ 511418 w 1156922"/>
                <a:gd name="connsiteY47" fmla="*/ 1034051 h 1745449"/>
                <a:gd name="connsiteX48" fmla="*/ 509329 w 1156922"/>
                <a:gd name="connsiteY48" fmla="*/ 1041153 h 1745449"/>
                <a:gd name="connsiteX49" fmla="*/ 310893 w 1156922"/>
                <a:gd name="connsiteY49" fmla="*/ 1129981 h 1745449"/>
                <a:gd name="connsiteX50" fmla="*/ 199595 w 1156922"/>
                <a:gd name="connsiteY50" fmla="*/ 1014703 h 1745449"/>
                <a:gd name="connsiteX51" fmla="*/ 291719 w 1156922"/>
                <a:gd name="connsiteY51" fmla="*/ 1123484 h 1745449"/>
                <a:gd name="connsiteX52" fmla="*/ 66889 w 1156922"/>
                <a:gd name="connsiteY52" fmla="*/ 1138943 h 1745449"/>
                <a:gd name="connsiteX53" fmla="*/ 30645 w 1156922"/>
                <a:gd name="connsiteY53" fmla="*/ 911953 h 1745449"/>
                <a:gd name="connsiteX54" fmla="*/ 70504 w 1156922"/>
                <a:gd name="connsiteY54" fmla="*/ 882569 h 1745449"/>
                <a:gd name="connsiteX55" fmla="*/ 63242 w 1156922"/>
                <a:gd name="connsiteY55" fmla="*/ 875989 h 1745449"/>
                <a:gd name="connsiteX56" fmla="*/ 66610 w 1156922"/>
                <a:gd name="connsiteY56" fmla="*/ 872273 h 1745449"/>
                <a:gd name="connsiteX57" fmla="*/ 68771 w 1156922"/>
                <a:gd name="connsiteY57" fmla="*/ 666836 h 1745449"/>
                <a:gd name="connsiteX58" fmla="*/ 107513 w 1156922"/>
                <a:gd name="connsiteY58" fmla="*/ 638275 h 1745449"/>
                <a:gd name="connsiteX59" fmla="*/ 130050 w 1156922"/>
                <a:gd name="connsiteY59" fmla="*/ 394472 h 1745449"/>
                <a:gd name="connsiteX60" fmla="*/ 313262 w 1156922"/>
                <a:gd name="connsiteY60" fmla="*/ 359290 h 1745449"/>
                <a:gd name="connsiteX61" fmla="*/ 127611 w 1156922"/>
                <a:gd name="connsiteY61" fmla="*/ 399723 h 1745449"/>
                <a:gd name="connsiteX62" fmla="*/ 93247 w 1156922"/>
                <a:gd name="connsiteY62" fmla="*/ 291518 h 1745449"/>
                <a:gd name="connsiteX63" fmla="*/ 312758 w 1156922"/>
                <a:gd name="connsiteY63" fmla="*/ 72008 h 1745449"/>
                <a:gd name="connsiteX64" fmla="*/ 381090 w 1156922"/>
                <a:gd name="connsiteY64" fmla="*/ 83948 h 1745449"/>
                <a:gd name="connsiteX65" fmla="*/ 520248 w 1156922"/>
                <a:gd name="connsiteY65" fmla="*/ 0 h 1745449"/>
                <a:gd name="connsiteX0" fmla="*/ 574852 w 1156922"/>
                <a:gd name="connsiteY0" fmla="*/ 580980 h 1745449"/>
                <a:gd name="connsiteX1" fmla="*/ 433169 w 1156922"/>
                <a:gd name="connsiteY1" fmla="*/ 649695 h 1745449"/>
                <a:gd name="connsiteX2" fmla="*/ 428375 w 1156922"/>
                <a:gd name="connsiteY2" fmla="*/ 651124 h 1745449"/>
                <a:gd name="connsiteX3" fmla="*/ 761884 w 1156922"/>
                <a:gd name="connsiteY3" fmla="*/ 739852 h 1745449"/>
                <a:gd name="connsiteX4" fmla="*/ 574852 w 1156922"/>
                <a:gd name="connsiteY4" fmla="*/ 580980 h 1745449"/>
                <a:gd name="connsiteX5" fmla="*/ 520248 w 1156922"/>
                <a:gd name="connsiteY5" fmla="*/ 0 h 1745449"/>
                <a:gd name="connsiteX6" fmla="*/ 689956 w 1156922"/>
                <a:gd name="connsiteY6" fmla="*/ 147127 h 1745449"/>
                <a:gd name="connsiteX7" fmla="*/ 548455 w 1156922"/>
                <a:gd name="connsiteY7" fmla="*/ 352718 h 1745449"/>
                <a:gd name="connsiteX8" fmla="*/ 688144 w 1156922"/>
                <a:gd name="connsiteY8" fmla="*/ 149764 h 1745449"/>
                <a:gd name="connsiteX9" fmla="*/ 906946 w 1156922"/>
                <a:gd name="connsiteY9" fmla="*/ 317877 h 1745449"/>
                <a:gd name="connsiteX10" fmla="*/ 894599 w 1156922"/>
                <a:gd name="connsiteY10" fmla="*/ 376059 h 1745449"/>
                <a:gd name="connsiteX11" fmla="*/ 1043308 w 1156922"/>
                <a:gd name="connsiteY11" fmla="*/ 525101 h 1745449"/>
                <a:gd name="connsiteX12" fmla="*/ 1033782 w 1156922"/>
                <a:gd name="connsiteY12" fmla="*/ 572282 h 1745449"/>
                <a:gd name="connsiteX13" fmla="*/ 1156922 w 1156922"/>
                <a:gd name="connsiteY13" fmla="*/ 756650 h 1745449"/>
                <a:gd name="connsiteX14" fmla="*/ 931418 w 1156922"/>
                <a:gd name="connsiteY14" fmla="*/ 936938 h 1745449"/>
                <a:gd name="connsiteX15" fmla="*/ 1093103 w 1156922"/>
                <a:gd name="connsiteY15" fmla="*/ 911837 h 1745449"/>
                <a:gd name="connsiteX16" fmla="*/ 1139689 w 1156922"/>
                <a:gd name="connsiteY16" fmla="*/ 1069421 h 1745449"/>
                <a:gd name="connsiteX17" fmla="*/ 985039 w 1156922"/>
                <a:gd name="connsiteY17" fmla="*/ 1223143 h 1745449"/>
                <a:gd name="connsiteX18" fmla="*/ 776887 w 1156922"/>
                <a:gd name="connsiteY18" fmla="*/ 1140927 h 1745449"/>
                <a:gd name="connsiteX19" fmla="*/ 813087 w 1156922"/>
                <a:gd name="connsiteY19" fmla="*/ 1096095 h 1745449"/>
                <a:gd name="connsiteX20" fmla="*/ 792626 w 1156922"/>
                <a:gd name="connsiteY20" fmla="*/ 964175 h 1745449"/>
                <a:gd name="connsiteX21" fmla="*/ 793130 w 1156922"/>
                <a:gd name="connsiteY21" fmla="*/ 963884 h 1745449"/>
                <a:gd name="connsiteX22" fmla="*/ 805899 w 1156922"/>
                <a:gd name="connsiteY22" fmla="*/ 1097129 h 1745449"/>
                <a:gd name="connsiteX23" fmla="*/ 683639 w 1156922"/>
                <a:gd name="connsiteY23" fmla="*/ 1159301 h 1745449"/>
                <a:gd name="connsiteX24" fmla="*/ 569233 w 1156922"/>
                <a:gd name="connsiteY24" fmla="*/ 1093170 h 1745449"/>
                <a:gd name="connsiteX25" fmla="*/ 568513 w 1156922"/>
                <a:gd name="connsiteY25" fmla="*/ 1090754 h 1745449"/>
                <a:gd name="connsiteX26" fmla="*/ 679482 w 1156922"/>
                <a:gd name="connsiteY26" fmla="*/ 1162221 h 1745449"/>
                <a:gd name="connsiteX27" fmla="*/ 774185 w 1156922"/>
                <a:gd name="connsiteY27" fmla="*/ 1135031 h 1745449"/>
                <a:gd name="connsiteX28" fmla="*/ 972285 w 1156922"/>
                <a:gd name="connsiteY28" fmla="*/ 1224518 h 1745449"/>
                <a:gd name="connsiteX29" fmla="*/ 1030281 w 1156922"/>
                <a:gd name="connsiteY29" fmla="*/ 1340359 h 1745449"/>
                <a:gd name="connsiteX30" fmla="*/ 913405 w 1156922"/>
                <a:gd name="connsiteY30" fmla="*/ 1461368 h 1745449"/>
                <a:gd name="connsiteX31" fmla="*/ 753227 w 1156922"/>
                <a:gd name="connsiteY31" fmla="*/ 1371458 h 1745449"/>
                <a:gd name="connsiteX32" fmla="*/ 756737 w 1156922"/>
                <a:gd name="connsiteY32" fmla="*/ 1369309 h 1745449"/>
                <a:gd name="connsiteX33" fmla="*/ 911871 w 1156922"/>
                <a:gd name="connsiteY33" fmla="*/ 1465876 h 1745449"/>
                <a:gd name="connsiteX34" fmla="*/ 761269 w 1156922"/>
                <a:gd name="connsiteY34" fmla="*/ 1628054 h 1745449"/>
                <a:gd name="connsiteX35" fmla="*/ 558182 w 1156922"/>
                <a:gd name="connsiteY35" fmla="*/ 1552195 h 1745449"/>
                <a:gd name="connsiteX36" fmla="*/ 554944 w 1156922"/>
                <a:gd name="connsiteY36" fmla="*/ 1544331 h 1745449"/>
                <a:gd name="connsiteX37" fmla="*/ 678727 w 1156922"/>
                <a:gd name="connsiteY37" fmla="*/ 1632143 h 1745449"/>
                <a:gd name="connsiteX38" fmla="*/ 520249 w 1156922"/>
                <a:gd name="connsiteY38" fmla="*/ 1745209 h 1745449"/>
                <a:gd name="connsiteX39" fmla="*/ 352811 w 1156922"/>
                <a:gd name="connsiteY39" fmla="*/ 1592106 h 1745449"/>
                <a:gd name="connsiteX40" fmla="*/ 237021 w 1156922"/>
                <a:gd name="connsiteY40" fmla="*/ 1443452 h 1745449"/>
                <a:gd name="connsiteX41" fmla="*/ 89886 w 1156922"/>
                <a:gd name="connsiteY41" fmla="*/ 1375108 h 1745449"/>
                <a:gd name="connsiteX42" fmla="*/ 100537 w 1156922"/>
                <a:gd name="connsiteY42" fmla="*/ 1171427 h 1745449"/>
                <a:gd name="connsiteX43" fmla="*/ 291673 w 1156922"/>
                <a:gd name="connsiteY43" fmla="*/ 1125156 h 1745449"/>
                <a:gd name="connsiteX44" fmla="*/ 511418 w 1156922"/>
                <a:gd name="connsiteY44" fmla="*/ 1034051 h 1745449"/>
                <a:gd name="connsiteX45" fmla="*/ 509329 w 1156922"/>
                <a:gd name="connsiteY45" fmla="*/ 1041153 h 1745449"/>
                <a:gd name="connsiteX46" fmla="*/ 310893 w 1156922"/>
                <a:gd name="connsiteY46" fmla="*/ 1129981 h 1745449"/>
                <a:gd name="connsiteX47" fmla="*/ 199595 w 1156922"/>
                <a:gd name="connsiteY47" fmla="*/ 1014703 h 1745449"/>
                <a:gd name="connsiteX48" fmla="*/ 291719 w 1156922"/>
                <a:gd name="connsiteY48" fmla="*/ 1123484 h 1745449"/>
                <a:gd name="connsiteX49" fmla="*/ 66889 w 1156922"/>
                <a:gd name="connsiteY49" fmla="*/ 1138943 h 1745449"/>
                <a:gd name="connsiteX50" fmla="*/ 30645 w 1156922"/>
                <a:gd name="connsiteY50" fmla="*/ 911953 h 1745449"/>
                <a:gd name="connsiteX51" fmla="*/ 70504 w 1156922"/>
                <a:gd name="connsiteY51" fmla="*/ 882569 h 1745449"/>
                <a:gd name="connsiteX52" fmla="*/ 63242 w 1156922"/>
                <a:gd name="connsiteY52" fmla="*/ 875989 h 1745449"/>
                <a:gd name="connsiteX53" fmla="*/ 66610 w 1156922"/>
                <a:gd name="connsiteY53" fmla="*/ 872273 h 1745449"/>
                <a:gd name="connsiteX54" fmla="*/ 68771 w 1156922"/>
                <a:gd name="connsiteY54" fmla="*/ 666836 h 1745449"/>
                <a:gd name="connsiteX55" fmla="*/ 107513 w 1156922"/>
                <a:gd name="connsiteY55" fmla="*/ 638275 h 1745449"/>
                <a:gd name="connsiteX56" fmla="*/ 130050 w 1156922"/>
                <a:gd name="connsiteY56" fmla="*/ 394472 h 1745449"/>
                <a:gd name="connsiteX57" fmla="*/ 313262 w 1156922"/>
                <a:gd name="connsiteY57" fmla="*/ 359290 h 1745449"/>
                <a:gd name="connsiteX58" fmla="*/ 127611 w 1156922"/>
                <a:gd name="connsiteY58" fmla="*/ 399723 h 1745449"/>
                <a:gd name="connsiteX59" fmla="*/ 93247 w 1156922"/>
                <a:gd name="connsiteY59" fmla="*/ 291518 h 1745449"/>
                <a:gd name="connsiteX60" fmla="*/ 312758 w 1156922"/>
                <a:gd name="connsiteY60" fmla="*/ 72008 h 1745449"/>
                <a:gd name="connsiteX61" fmla="*/ 381090 w 1156922"/>
                <a:gd name="connsiteY61" fmla="*/ 83948 h 1745449"/>
                <a:gd name="connsiteX62" fmla="*/ 520248 w 1156922"/>
                <a:gd name="connsiteY62" fmla="*/ 0 h 1745449"/>
                <a:gd name="connsiteX0" fmla="*/ 574852 w 1156922"/>
                <a:gd name="connsiteY0" fmla="*/ 580980 h 1745449"/>
                <a:gd name="connsiteX1" fmla="*/ 433169 w 1156922"/>
                <a:gd name="connsiteY1" fmla="*/ 649695 h 1745449"/>
                <a:gd name="connsiteX2" fmla="*/ 428375 w 1156922"/>
                <a:gd name="connsiteY2" fmla="*/ 651124 h 1745449"/>
                <a:gd name="connsiteX3" fmla="*/ 761884 w 1156922"/>
                <a:gd name="connsiteY3" fmla="*/ 739852 h 1745449"/>
                <a:gd name="connsiteX4" fmla="*/ 574852 w 1156922"/>
                <a:gd name="connsiteY4" fmla="*/ 580980 h 1745449"/>
                <a:gd name="connsiteX5" fmla="*/ 520248 w 1156922"/>
                <a:gd name="connsiteY5" fmla="*/ 0 h 1745449"/>
                <a:gd name="connsiteX6" fmla="*/ 689956 w 1156922"/>
                <a:gd name="connsiteY6" fmla="*/ 147127 h 1745449"/>
                <a:gd name="connsiteX7" fmla="*/ 548455 w 1156922"/>
                <a:gd name="connsiteY7" fmla="*/ 352718 h 1745449"/>
                <a:gd name="connsiteX8" fmla="*/ 688144 w 1156922"/>
                <a:gd name="connsiteY8" fmla="*/ 149764 h 1745449"/>
                <a:gd name="connsiteX9" fmla="*/ 906946 w 1156922"/>
                <a:gd name="connsiteY9" fmla="*/ 317877 h 1745449"/>
                <a:gd name="connsiteX10" fmla="*/ 894599 w 1156922"/>
                <a:gd name="connsiteY10" fmla="*/ 376059 h 1745449"/>
                <a:gd name="connsiteX11" fmla="*/ 1043308 w 1156922"/>
                <a:gd name="connsiteY11" fmla="*/ 525101 h 1745449"/>
                <a:gd name="connsiteX12" fmla="*/ 1033782 w 1156922"/>
                <a:gd name="connsiteY12" fmla="*/ 572282 h 1745449"/>
                <a:gd name="connsiteX13" fmla="*/ 1156922 w 1156922"/>
                <a:gd name="connsiteY13" fmla="*/ 756650 h 1745449"/>
                <a:gd name="connsiteX14" fmla="*/ 931418 w 1156922"/>
                <a:gd name="connsiteY14" fmla="*/ 936938 h 1745449"/>
                <a:gd name="connsiteX15" fmla="*/ 1093103 w 1156922"/>
                <a:gd name="connsiteY15" fmla="*/ 911837 h 1745449"/>
                <a:gd name="connsiteX16" fmla="*/ 1139689 w 1156922"/>
                <a:gd name="connsiteY16" fmla="*/ 1069421 h 1745449"/>
                <a:gd name="connsiteX17" fmla="*/ 985039 w 1156922"/>
                <a:gd name="connsiteY17" fmla="*/ 1223143 h 1745449"/>
                <a:gd name="connsiteX18" fmla="*/ 776887 w 1156922"/>
                <a:gd name="connsiteY18" fmla="*/ 1140927 h 1745449"/>
                <a:gd name="connsiteX19" fmla="*/ 813087 w 1156922"/>
                <a:gd name="connsiteY19" fmla="*/ 1096095 h 1745449"/>
                <a:gd name="connsiteX20" fmla="*/ 792626 w 1156922"/>
                <a:gd name="connsiteY20" fmla="*/ 964175 h 1745449"/>
                <a:gd name="connsiteX21" fmla="*/ 793130 w 1156922"/>
                <a:gd name="connsiteY21" fmla="*/ 963884 h 1745449"/>
                <a:gd name="connsiteX22" fmla="*/ 805899 w 1156922"/>
                <a:gd name="connsiteY22" fmla="*/ 1097129 h 1745449"/>
                <a:gd name="connsiteX23" fmla="*/ 683639 w 1156922"/>
                <a:gd name="connsiteY23" fmla="*/ 1159301 h 1745449"/>
                <a:gd name="connsiteX24" fmla="*/ 569233 w 1156922"/>
                <a:gd name="connsiteY24" fmla="*/ 1093170 h 1745449"/>
                <a:gd name="connsiteX25" fmla="*/ 568513 w 1156922"/>
                <a:gd name="connsiteY25" fmla="*/ 1090754 h 1745449"/>
                <a:gd name="connsiteX26" fmla="*/ 679482 w 1156922"/>
                <a:gd name="connsiteY26" fmla="*/ 1162221 h 1745449"/>
                <a:gd name="connsiteX27" fmla="*/ 774185 w 1156922"/>
                <a:gd name="connsiteY27" fmla="*/ 1135031 h 1745449"/>
                <a:gd name="connsiteX28" fmla="*/ 972285 w 1156922"/>
                <a:gd name="connsiteY28" fmla="*/ 1224518 h 1745449"/>
                <a:gd name="connsiteX29" fmla="*/ 1030281 w 1156922"/>
                <a:gd name="connsiteY29" fmla="*/ 1340359 h 1745449"/>
                <a:gd name="connsiteX30" fmla="*/ 913405 w 1156922"/>
                <a:gd name="connsiteY30" fmla="*/ 1461368 h 1745449"/>
                <a:gd name="connsiteX31" fmla="*/ 753227 w 1156922"/>
                <a:gd name="connsiteY31" fmla="*/ 1371458 h 1745449"/>
                <a:gd name="connsiteX32" fmla="*/ 756737 w 1156922"/>
                <a:gd name="connsiteY32" fmla="*/ 1369309 h 1745449"/>
                <a:gd name="connsiteX33" fmla="*/ 911871 w 1156922"/>
                <a:gd name="connsiteY33" fmla="*/ 1465876 h 1745449"/>
                <a:gd name="connsiteX34" fmla="*/ 761269 w 1156922"/>
                <a:gd name="connsiteY34" fmla="*/ 1628054 h 1745449"/>
                <a:gd name="connsiteX35" fmla="*/ 558182 w 1156922"/>
                <a:gd name="connsiteY35" fmla="*/ 1552195 h 1745449"/>
                <a:gd name="connsiteX36" fmla="*/ 554944 w 1156922"/>
                <a:gd name="connsiteY36" fmla="*/ 1544331 h 1745449"/>
                <a:gd name="connsiteX37" fmla="*/ 678727 w 1156922"/>
                <a:gd name="connsiteY37" fmla="*/ 1632143 h 1745449"/>
                <a:gd name="connsiteX38" fmla="*/ 520249 w 1156922"/>
                <a:gd name="connsiteY38" fmla="*/ 1745209 h 1745449"/>
                <a:gd name="connsiteX39" fmla="*/ 352811 w 1156922"/>
                <a:gd name="connsiteY39" fmla="*/ 1592106 h 1745449"/>
                <a:gd name="connsiteX40" fmla="*/ 237021 w 1156922"/>
                <a:gd name="connsiteY40" fmla="*/ 1443452 h 1745449"/>
                <a:gd name="connsiteX41" fmla="*/ 89886 w 1156922"/>
                <a:gd name="connsiteY41" fmla="*/ 1375108 h 1745449"/>
                <a:gd name="connsiteX42" fmla="*/ 100537 w 1156922"/>
                <a:gd name="connsiteY42" fmla="*/ 1171427 h 1745449"/>
                <a:gd name="connsiteX43" fmla="*/ 291673 w 1156922"/>
                <a:gd name="connsiteY43" fmla="*/ 1125156 h 1745449"/>
                <a:gd name="connsiteX44" fmla="*/ 511418 w 1156922"/>
                <a:gd name="connsiteY44" fmla="*/ 1034051 h 1745449"/>
                <a:gd name="connsiteX45" fmla="*/ 509329 w 1156922"/>
                <a:gd name="connsiteY45" fmla="*/ 1041153 h 1745449"/>
                <a:gd name="connsiteX46" fmla="*/ 310893 w 1156922"/>
                <a:gd name="connsiteY46" fmla="*/ 1129981 h 1745449"/>
                <a:gd name="connsiteX47" fmla="*/ 199595 w 1156922"/>
                <a:gd name="connsiteY47" fmla="*/ 1014703 h 1745449"/>
                <a:gd name="connsiteX48" fmla="*/ 291719 w 1156922"/>
                <a:gd name="connsiteY48" fmla="*/ 1123484 h 1745449"/>
                <a:gd name="connsiteX49" fmla="*/ 66889 w 1156922"/>
                <a:gd name="connsiteY49" fmla="*/ 1138943 h 1745449"/>
                <a:gd name="connsiteX50" fmla="*/ 30645 w 1156922"/>
                <a:gd name="connsiteY50" fmla="*/ 911953 h 1745449"/>
                <a:gd name="connsiteX51" fmla="*/ 63242 w 1156922"/>
                <a:gd name="connsiteY51" fmla="*/ 875989 h 1745449"/>
                <a:gd name="connsiteX52" fmla="*/ 66610 w 1156922"/>
                <a:gd name="connsiteY52" fmla="*/ 872273 h 1745449"/>
                <a:gd name="connsiteX53" fmla="*/ 68771 w 1156922"/>
                <a:gd name="connsiteY53" fmla="*/ 666836 h 1745449"/>
                <a:gd name="connsiteX54" fmla="*/ 107513 w 1156922"/>
                <a:gd name="connsiteY54" fmla="*/ 638275 h 1745449"/>
                <a:gd name="connsiteX55" fmla="*/ 130050 w 1156922"/>
                <a:gd name="connsiteY55" fmla="*/ 394472 h 1745449"/>
                <a:gd name="connsiteX56" fmla="*/ 313262 w 1156922"/>
                <a:gd name="connsiteY56" fmla="*/ 359290 h 1745449"/>
                <a:gd name="connsiteX57" fmla="*/ 127611 w 1156922"/>
                <a:gd name="connsiteY57" fmla="*/ 399723 h 1745449"/>
                <a:gd name="connsiteX58" fmla="*/ 93247 w 1156922"/>
                <a:gd name="connsiteY58" fmla="*/ 291518 h 1745449"/>
                <a:gd name="connsiteX59" fmla="*/ 312758 w 1156922"/>
                <a:gd name="connsiteY59" fmla="*/ 72008 h 1745449"/>
                <a:gd name="connsiteX60" fmla="*/ 381090 w 1156922"/>
                <a:gd name="connsiteY60" fmla="*/ 83948 h 1745449"/>
                <a:gd name="connsiteX61" fmla="*/ 520248 w 1156922"/>
                <a:gd name="connsiteY61" fmla="*/ 0 h 1745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1156922" h="1745449">
                  <a:moveTo>
                    <a:pt x="574852" y="580980"/>
                  </a:moveTo>
                  <a:cubicBezTo>
                    <a:pt x="520617" y="581239"/>
                    <a:pt x="468565" y="605639"/>
                    <a:pt x="433169" y="649695"/>
                  </a:cubicBezTo>
                  <a:lnTo>
                    <a:pt x="428375" y="651124"/>
                  </a:lnTo>
                  <a:cubicBezTo>
                    <a:pt x="591150" y="486039"/>
                    <a:pt x="723783" y="629198"/>
                    <a:pt x="761884" y="739852"/>
                  </a:cubicBezTo>
                  <a:cubicBezTo>
                    <a:pt x="716438" y="618258"/>
                    <a:pt x="666879" y="595601"/>
                    <a:pt x="574852" y="580980"/>
                  </a:cubicBezTo>
                  <a:close/>
                  <a:moveTo>
                    <a:pt x="520248" y="0"/>
                  </a:moveTo>
                  <a:cubicBezTo>
                    <a:pt x="604238" y="1"/>
                    <a:pt x="679902" y="66713"/>
                    <a:pt x="689956" y="147127"/>
                  </a:cubicBezTo>
                  <a:cubicBezTo>
                    <a:pt x="596145" y="188889"/>
                    <a:pt x="533533" y="268997"/>
                    <a:pt x="548455" y="352718"/>
                  </a:cubicBezTo>
                  <a:cubicBezTo>
                    <a:pt x="533548" y="230271"/>
                    <a:pt x="615091" y="176969"/>
                    <a:pt x="688144" y="149764"/>
                  </a:cubicBezTo>
                  <a:cubicBezTo>
                    <a:pt x="751826" y="118134"/>
                    <a:pt x="917634" y="192679"/>
                    <a:pt x="906946" y="317877"/>
                  </a:cubicBezTo>
                  <a:lnTo>
                    <a:pt x="894599" y="376059"/>
                  </a:lnTo>
                  <a:cubicBezTo>
                    <a:pt x="971839" y="383642"/>
                    <a:pt x="1043308" y="445155"/>
                    <a:pt x="1043308" y="525101"/>
                  </a:cubicBezTo>
                  <a:lnTo>
                    <a:pt x="1033782" y="572282"/>
                  </a:lnTo>
                  <a:cubicBezTo>
                    <a:pt x="1106102" y="602218"/>
                    <a:pt x="1156922" y="673500"/>
                    <a:pt x="1156922" y="756650"/>
                  </a:cubicBezTo>
                  <a:cubicBezTo>
                    <a:pt x="1139861" y="817426"/>
                    <a:pt x="1121662" y="975066"/>
                    <a:pt x="931418" y="936938"/>
                  </a:cubicBezTo>
                  <a:cubicBezTo>
                    <a:pt x="980818" y="952319"/>
                    <a:pt x="1045306" y="949638"/>
                    <a:pt x="1093103" y="911837"/>
                  </a:cubicBezTo>
                  <a:cubicBezTo>
                    <a:pt x="1114905" y="939143"/>
                    <a:pt x="1157700" y="1017537"/>
                    <a:pt x="1139689" y="1069421"/>
                  </a:cubicBezTo>
                  <a:cubicBezTo>
                    <a:pt x="1121678" y="1121305"/>
                    <a:pt x="1075234" y="1204160"/>
                    <a:pt x="985039" y="1223143"/>
                  </a:cubicBezTo>
                  <a:cubicBezTo>
                    <a:pt x="892994" y="1236921"/>
                    <a:pt x="804973" y="1207417"/>
                    <a:pt x="776887" y="1140927"/>
                  </a:cubicBezTo>
                  <a:cubicBezTo>
                    <a:pt x="790672" y="1131422"/>
                    <a:pt x="801340" y="1106553"/>
                    <a:pt x="813087" y="1096095"/>
                  </a:cubicBezTo>
                  <a:cubicBezTo>
                    <a:pt x="825437" y="1085100"/>
                    <a:pt x="816453" y="1005443"/>
                    <a:pt x="792626" y="964175"/>
                  </a:cubicBezTo>
                  <a:lnTo>
                    <a:pt x="793130" y="963884"/>
                  </a:lnTo>
                  <a:cubicBezTo>
                    <a:pt x="813024" y="998341"/>
                    <a:pt x="824147" y="1064560"/>
                    <a:pt x="805899" y="1097129"/>
                  </a:cubicBezTo>
                  <a:cubicBezTo>
                    <a:pt x="787651" y="1129698"/>
                    <a:pt x="723083" y="1159961"/>
                    <a:pt x="683639" y="1159301"/>
                  </a:cubicBezTo>
                  <a:cubicBezTo>
                    <a:pt x="644195" y="1158641"/>
                    <a:pt x="596127" y="1132919"/>
                    <a:pt x="569233" y="1093170"/>
                  </a:cubicBezTo>
                  <a:lnTo>
                    <a:pt x="568513" y="1090754"/>
                  </a:lnTo>
                  <a:cubicBezTo>
                    <a:pt x="591598" y="1132362"/>
                    <a:pt x="645203" y="1154842"/>
                    <a:pt x="679482" y="1162221"/>
                  </a:cubicBezTo>
                  <a:cubicBezTo>
                    <a:pt x="713761" y="1169601"/>
                    <a:pt x="755490" y="1145178"/>
                    <a:pt x="774185" y="1135031"/>
                  </a:cubicBezTo>
                  <a:cubicBezTo>
                    <a:pt x="818106" y="1204139"/>
                    <a:pt x="869653" y="1239191"/>
                    <a:pt x="972285" y="1224518"/>
                  </a:cubicBezTo>
                  <a:cubicBezTo>
                    <a:pt x="982691" y="1244918"/>
                    <a:pt x="1035969" y="1265242"/>
                    <a:pt x="1030281" y="1340359"/>
                  </a:cubicBezTo>
                  <a:cubicBezTo>
                    <a:pt x="1022429" y="1417912"/>
                    <a:pt x="953020" y="1452047"/>
                    <a:pt x="913405" y="1461368"/>
                  </a:cubicBezTo>
                  <a:cubicBezTo>
                    <a:pt x="850825" y="1456954"/>
                    <a:pt x="780590" y="1430126"/>
                    <a:pt x="753227" y="1371458"/>
                  </a:cubicBezTo>
                  <a:lnTo>
                    <a:pt x="756737" y="1369309"/>
                  </a:lnTo>
                  <a:cubicBezTo>
                    <a:pt x="787288" y="1434972"/>
                    <a:pt x="841736" y="1460651"/>
                    <a:pt x="911871" y="1465876"/>
                  </a:cubicBezTo>
                  <a:cubicBezTo>
                    <a:pt x="893931" y="1530873"/>
                    <a:pt x="826824" y="1611456"/>
                    <a:pt x="761269" y="1628054"/>
                  </a:cubicBezTo>
                  <a:cubicBezTo>
                    <a:pt x="673077" y="1642970"/>
                    <a:pt x="591564" y="1612285"/>
                    <a:pt x="558182" y="1552195"/>
                  </a:cubicBezTo>
                  <a:lnTo>
                    <a:pt x="554944" y="1544331"/>
                  </a:lnTo>
                  <a:cubicBezTo>
                    <a:pt x="581794" y="1587888"/>
                    <a:pt x="620115" y="1623412"/>
                    <a:pt x="678727" y="1632143"/>
                  </a:cubicBezTo>
                  <a:cubicBezTo>
                    <a:pt x="653380" y="1690042"/>
                    <a:pt x="578321" y="1749714"/>
                    <a:pt x="520249" y="1745209"/>
                  </a:cubicBezTo>
                  <a:cubicBezTo>
                    <a:pt x="462177" y="1740704"/>
                    <a:pt x="390439" y="1725516"/>
                    <a:pt x="352811" y="1592106"/>
                  </a:cubicBezTo>
                  <a:cubicBezTo>
                    <a:pt x="276718" y="1594495"/>
                    <a:pt x="205941" y="1494313"/>
                    <a:pt x="237021" y="1443452"/>
                  </a:cubicBezTo>
                  <a:cubicBezTo>
                    <a:pt x="190143" y="1453117"/>
                    <a:pt x="129392" y="1440804"/>
                    <a:pt x="89886" y="1375108"/>
                  </a:cubicBezTo>
                  <a:cubicBezTo>
                    <a:pt x="50380" y="1309412"/>
                    <a:pt x="66906" y="1213086"/>
                    <a:pt x="100537" y="1171427"/>
                  </a:cubicBezTo>
                  <a:cubicBezTo>
                    <a:pt x="155128" y="1187746"/>
                    <a:pt x="231827" y="1165175"/>
                    <a:pt x="291673" y="1125156"/>
                  </a:cubicBezTo>
                  <a:cubicBezTo>
                    <a:pt x="366683" y="1132065"/>
                    <a:pt x="476931" y="1101048"/>
                    <a:pt x="511418" y="1034051"/>
                  </a:cubicBezTo>
                  <a:lnTo>
                    <a:pt x="509329" y="1041153"/>
                  </a:lnTo>
                  <a:cubicBezTo>
                    <a:pt x="479058" y="1100683"/>
                    <a:pt x="362515" y="1134389"/>
                    <a:pt x="310893" y="1129981"/>
                  </a:cubicBezTo>
                  <a:cubicBezTo>
                    <a:pt x="259271" y="1125573"/>
                    <a:pt x="227025" y="1074376"/>
                    <a:pt x="199595" y="1014703"/>
                  </a:cubicBezTo>
                  <a:cubicBezTo>
                    <a:pt x="226662" y="1079430"/>
                    <a:pt x="237372" y="1107583"/>
                    <a:pt x="291719" y="1123484"/>
                  </a:cubicBezTo>
                  <a:cubicBezTo>
                    <a:pt x="261058" y="1147454"/>
                    <a:pt x="151353" y="1222778"/>
                    <a:pt x="66889" y="1138943"/>
                  </a:cubicBezTo>
                  <a:cubicBezTo>
                    <a:pt x="13436" y="1085888"/>
                    <a:pt x="-32657" y="981796"/>
                    <a:pt x="30645" y="911953"/>
                  </a:cubicBezTo>
                  <a:lnTo>
                    <a:pt x="63242" y="875989"/>
                  </a:lnTo>
                  <a:lnTo>
                    <a:pt x="66610" y="872273"/>
                  </a:lnTo>
                  <a:cubicBezTo>
                    <a:pt x="14471" y="814783"/>
                    <a:pt x="15082" y="726072"/>
                    <a:pt x="68771" y="666836"/>
                  </a:cubicBezTo>
                  <a:lnTo>
                    <a:pt x="107513" y="638275"/>
                  </a:lnTo>
                  <a:cubicBezTo>
                    <a:pt x="75957" y="571593"/>
                    <a:pt x="81033" y="454101"/>
                    <a:pt x="130050" y="394472"/>
                  </a:cubicBezTo>
                  <a:cubicBezTo>
                    <a:pt x="182831" y="364223"/>
                    <a:pt x="223751" y="353981"/>
                    <a:pt x="313262" y="359290"/>
                  </a:cubicBezTo>
                  <a:cubicBezTo>
                    <a:pt x="312856" y="360165"/>
                    <a:pt x="203467" y="335836"/>
                    <a:pt x="127611" y="399723"/>
                  </a:cubicBezTo>
                  <a:cubicBezTo>
                    <a:pt x="104244" y="370058"/>
                    <a:pt x="93247" y="332072"/>
                    <a:pt x="93247" y="291518"/>
                  </a:cubicBezTo>
                  <a:cubicBezTo>
                    <a:pt x="93247" y="170286"/>
                    <a:pt x="191525" y="72008"/>
                    <a:pt x="312758" y="72008"/>
                  </a:cubicBezTo>
                  <a:cubicBezTo>
                    <a:pt x="336736" y="72008"/>
                    <a:pt x="359816" y="75853"/>
                    <a:pt x="381090" y="83948"/>
                  </a:cubicBezTo>
                  <a:cubicBezTo>
                    <a:pt x="411802" y="33609"/>
                    <a:pt x="453668" y="0"/>
                    <a:pt x="520248" y="0"/>
                  </a:cubicBezTo>
                  <a:close/>
                </a:path>
              </a:pathLst>
            </a:cu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그룹 15">
            <a:extLst>
              <a:ext uri="{FF2B5EF4-FFF2-40B4-BE49-F238E27FC236}">
                <a16:creationId xmlns:a16="http://schemas.microsoft.com/office/drawing/2014/main" xmlns="" id="{115482C3-7BF7-44FF-BA66-6D17807E1E51}"/>
              </a:ext>
            </a:extLst>
          </p:cNvPr>
          <p:cNvGrpSpPr/>
          <p:nvPr/>
        </p:nvGrpSpPr>
        <p:grpSpPr>
          <a:xfrm>
            <a:off x="846176" y="1570836"/>
            <a:ext cx="5936754" cy="686642"/>
            <a:chOff x="491556" y="1412776"/>
            <a:chExt cx="4080444" cy="68664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B8CFCE73-9104-4000-ABF3-8FDB57901530}"/>
                </a:ext>
              </a:extLst>
            </p:cNvPr>
            <p:cNvSpPr txBox="1"/>
            <p:nvPr/>
          </p:nvSpPr>
          <p:spPr>
            <a:xfrm>
              <a:off x="491556" y="1791641"/>
              <a:ext cx="40804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4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11DC8821-AC6B-4F99-8CF7-7AA293910D2B}"/>
                </a:ext>
              </a:extLst>
            </p:cNvPr>
            <p:cNvSpPr txBox="1"/>
            <p:nvPr/>
          </p:nvSpPr>
          <p:spPr>
            <a:xfrm>
              <a:off x="491556" y="1412776"/>
              <a:ext cx="40804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accent1"/>
                  </a:solidFill>
                  <a:cs typeface="Arial" pitchFamily="34" charset="0"/>
                </a:rPr>
                <a:t>Multi-stage classification methods</a:t>
              </a:r>
              <a:endParaRPr lang="ko-KR" altLang="en-US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26" name="Trapezoid 10">
            <a:extLst>
              <a:ext uri="{FF2B5EF4-FFF2-40B4-BE49-F238E27FC236}">
                <a16:creationId xmlns:a16="http://schemas.microsoft.com/office/drawing/2014/main" xmlns="" id="{961EA56A-6129-4C7E-8B2E-1687CE554F34}"/>
              </a:ext>
            </a:extLst>
          </p:cNvPr>
          <p:cNvSpPr>
            <a:spLocks noChangeAspect="1"/>
          </p:cNvSpPr>
          <p:nvPr/>
        </p:nvSpPr>
        <p:spPr>
          <a:xfrm>
            <a:off x="1070764" y="3149908"/>
            <a:ext cx="257109" cy="256807"/>
          </a:xfrm>
          <a:custGeom>
            <a:avLst/>
            <a:gdLst/>
            <a:ahLst/>
            <a:cxnLst/>
            <a:rect l="l" t="t" r="r" b="b"/>
            <a:pathLst>
              <a:path w="3910377" h="3905794">
                <a:moveTo>
                  <a:pt x="1" y="3797782"/>
                </a:moveTo>
                <a:lnTo>
                  <a:pt x="3910377" y="3797782"/>
                </a:lnTo>
                <a:lnTo>
                  <a:pt x="3910377" y="3905794"/>
                </a:lnTo>
                <a:lnTo>
                  <a:pt x="1" y="3905794"/>
                </a:lnTo>
                <a:close/>
                <a:moveTo>
                  <a:pt x="1757257" y="3353296"/>
                </a:moveTo>
                <a:cubicBezTo>
                  <a:pt x="1690135" y="3353296"/>
                  <a:pt x="1635721" y="3407710"/>
                  <a:pt x="1635721" y="3474832"/>
                </a:cubicBezTo>
                <a:cubicBezTo>
                  <a:pt x="1635721" y="3541954"/>
                  <a:pt x="1690135" y="3596368"/>
                  <a:pt x="1757257" y="3596368"/>
                </a:cubicBezTo>
                <a:lnTo>
                  <a:pt x="2187409" y="3596368"/>
                </a:lnTo>
                <a:cubicBezTo>
                  <a:pt x="2254531" y="3596368"/>
                  <a:pt x="2308945" y="3541954"/>
                  <a:pt x="2308945" y="3474832"/>
                </a:cubicBezTo>
                <a:cubicBezTo>
                  <a:pt x="2308945" y="3407710"/>
                  <a:pt x="2254531" y="3353296"/>
                  <a:pt x="2187409" y="3353296"/>
                </a:cubicBezTo>
                <a:close/>
                <a:moveTo>
                  <a:pt x="492288" y="2449553"/>
                </a:moveTo>
                <a:lnTo>
                  <a:pt x="472244" y="2517369"/>
                </a:lnTo>
                <a:lnTo>
                  <a:pt x="3438134" y="2517369"/>
                </a:lnTo>
                <a:lnTo>
                  <a:pt x="3418090" y="2449553"/>
                </a:lnTo>
                <a:close/>
                <a:moveTo>
                  <a:pt x="432162" y="2249610"/>
                </a:moveTo>
                <a:lnTo>
                  <a:pt x="3478215" y="2249610"/>
                </a:lnTo>
                <a:lnTo>
                  <a:pt x="3910377" y="3711740"/>
                </a:lnTo>
                <a:lnTo>
                  <a:pt x="0" y="3711740"/>
                </a:lnTo>
                <a:close/>
                <a:moveTo>
                  <a:pt x="1637280" y="544956"/>
                </a:moveTo>
                <a:cubicBezTo>
                  <a:pt x="1626413" y="544956"/>
                  <a:pt x="1615547" y="549102"/>
                  <a:pt x="1607256" y="557393"/>
                </a:cubicBezTo>
                <a:lnTo>
                  <a:pt x="796281" y="1368368"/>
                </a:lnTo>
                <a:cubicBezTo>
                  <a:pt x="779699" y="1384950"/>
                  <a:pt x="779699" y="1411834"/>
                  <a:pt x="796281" y="1428415"/>
                </a:cubicBezTo>
                <a:lnTo>
                  <a:pt x="825565" y="1457699"/>
                </a:lnTo>
                <a:cubicBezTo>
                  <a:pt x="842147" y="1474281"/>
                  <a:pt x="869031" y="1474281"/>
                  <a:pt x="885612" y="1457699"/>
                </a:cubicBezTo>
                <a:lnTo>
                  <a:pt x="1696588" y="646724"/>
                </a:lnTo>
                <a:cubicBezTo>
                  <a:pt x="1713169" y="630143"/>
                  <a:pt x="1713169" y="603258"/>
                  <a:pt x="1696588" y="586677"/>
                </a:cubicBezTo>
                <a:lnTo>
                  <a:pt x="1667304" y="557393"/>
                </a:lnTo>
                <a:cubicBezTo>
                  <a:pt x="1659013" y="549102"/>
                  <a:pt x="1648146" y="544956"/>
                  <a:pt x="1637280" y="544956"/>
                </a:cubicBezTo>
                <a:close/>
                <a:moveTo>
                  <a:pt x="1372791" y="439020"/>
                </a:moveTo>
                <a:cubicBezTo>
                  <a:pt x="1361925" y="439020"/>
                  <a:pt x="1351058" y="443165"/>
                  <a:pt x="1342767" y="451456"/>
                </a:cubicBezTo>
                <a:lnTo>
                  <a:pt x="851745" y="942478"/>
                </a:lnTo>
                <a:cubicBezTo>
                  <a:pt x="835164" y="959060"/>
                  <a:pt x="835164" y="985944"/>
                  <a:pt x="851745" y="1002526"/>
                </a:cubicBezTo>
                <a:lnTo>
                  <a:pt x="881029" y="1031810"/>
                </a:lnTo>
                <a:cubicBezTo>
                  <a:pt x="897611" y="1048392"/>
                  <a:pt x="924495" y="1048392"/>
                  <a:pt x="941077" y="1031810"/>
                </a:cubicBezTo>
                <a:lnTo>
                  <a:pt x="1432099" y="540788"/>
                </a:lnTo>
                <a:cubicBezTo>
                  <a:pt x="1448681" y="524206"/>
                  <a:pt x="1448681" y="497322"/>
                  <a:pt x="1432099" y="480740"/>
                </a:cubicBezTo>
                <a:lnTo>
                  <a:pt x="1402815" y="451456"/>
                </a:lnTo>
                <a:cubicBezTo>
                  <a:pt x="1394524" y="443165"/>
                  <a:pt x="1383658" y="439020"/>
                  <a:pt x="1372791" y="439020"/>
                </a:cubicBezTo>
                <a:close/>
                <a:moveTo>
                  <a:pt x="864042" y="270000"/>
                </a:moveTo>
                <a:lnTo>
                  <a:pt x="2945402" y="270000"/>
                </a:lnTo>
                <a:cubicBezTo>
                  <a:pt x="3094522" y="270000"/>
                  <a:pt x="3215407" y="390885"/>
                  <a:pt x="3215407" y="540005"/>
                </a:cubicBezTo>
                <a:lnTo>
                  <a:pt x="3215407" y="1619995"/>
                </a:lnTo>
                <a:cubicBezTo>
                  <a:pt x="3215407" y="1769115"/>
                  <a:pt x="3094522" y="1890000"/>
                  <a:pt x="2945402" y="1890000"/>
                </a:cubicBezTo>
                <a:lnTo>
                  <a:pt x="864042" y="1890000"/>
                </a:lnTo>
                <a:cubicBezTo>
                  <a:pt x="714922" y="1890000"/>
                  <a:pt x="594037" y="1769115"/>
                  <a:pt x="594037" y="1619995"/>
                </a:cubicBezTo>
                <a:lnTo>
                  <a:pt x="594037" y="540005"/>
                </a:lnTo>
                <a:cubicBezTo>
                  <a:pt x="594037" y="390885"/>
                  <a:pt x="714922" y="270000"/>
                  <a:pt x="864042" y="270000"/>
                </a:cubicBezTo>
                <a:close/>
                <a:moveTo>
                  <a:pt x="804042" y="180000"/>
                </a:moveTo>
                <a:cubicBezTo>
                  <a:pt x="638353" y="180000"/>
                  <a:pt x="504036" y="314317"/>
                  <a:pt x="504036" y="480006"/>
                </a:cubicBezTo>
                <a:lnTo>
                  <a:pt x="504036" y="1679994"/>
                </a:lnTo>
                <a:cubicBezTo>
                  <a:pt x="504036" y="1845683"/>
                  <a:pt x="638353" y="1980000"/>
                  <a:pt x="804042" y="1980000"/>
                </a:cubicBezTo>
                <a:lnTo>
                  <a:pt x="3027043" y="1980000"/>
                </a:lnTo>
                <a:cubicBezTo>
                  <a:pt x="3192732" y="1980000"/>
                  <a:pt x="3327049" y="1845683"/>
                  <a:pt x="3327049" y="1679994"/>
                </a:cubicBezTo>
                <a:lnTo>
                  <a:pt x="3327049" y="480006"/>
                </a:lnTo>
                <a:cubicBezTo>
                  <a:pt x="3327049" y="314317"/>
                  <a:pt x="3192732" y="180000"/>
                  <a:pt x="3027043" y="180000"/>
                </a:cubicBezTo>
                <a:close/>
                <a:moveTo>
                  <a:pt x="684043" y="0"/>
                </a:moveTo>
                <a:lnTo>
                  <a:pt x="3190330" y="0"/>
                </a:lnTo>
                <a:cubicBezTo>
                  <a:pt x="3389156" y="0"/>
                  <a:pt x="3550337" y="161181"/>
                  <a:pt x="3550337" y="360007"/>
                </a:cubicBezTo>
                <a:lnTo>
                  <a:pt x="3550337" y="1799993"/>
                </a:lnTo>
                <a:cubicBezTo>
                  <a:pt x="3550337" y="1998819"/>
                  <a:pt x="3389156" y="2160000"/>
                  <a:pt x="3190330" y="2160000"/>
                </a:cubicBezTo>
                <a:lnTo>
                  <a:pt x="684043" y="2160000"/>
                </a:lnTo>
                <a:cubicBezTo>
                  <a:pt x="485217" y="2160000"/>
                  <a:pt x="324036" y="1998819"/>
                  <a:pt x="324036" y="1799993"/>
                </a:cubicBezTo>
                <a:lnTo>
                  <a:pt x="324036" y="360007"/>
                </a:lnTo>
                <a:cubicBezTo>
                  <a:pt x="324036" y="161181"/>
                  <a:pt x="485217" y="0"/>
                  <a:pt x="68404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27" name="Rounded Rectangle 1">
            <a:extLst>
              <a:ext uri="{FF2B5EF4-FFF2-40B4-BE49-F238E27FC236}">
                <a16:creationId xmlns:a16="http://schemas.microsoft.com/office/drawing/2014/main" xmlns="" id="{F270F621-B21F-4362-BA99-9EE1DCFA6C8D}"/>
              </a:ext>
            </a:extLst>
          </p:cNvPr>
          <p:cNvSpPr>
            <a:spLocks noChangeAspect="1"/>
          </p:cNvSpPr>
          <p:nvPr/>
        </p:nvSpPr>
        <p:spPr>
          <a:xfrm>
            <a:off x="1088362" y="5525971"/>
            <a:ext cx="239509" cy="240389"/>
          </a:xfrm>
          <a:custGeom>
            <a:avLst/>
            <a:gdLst/>
            <a:ahLst/>
            <a:cxnLst/>
            <a:rect l="l" t="t" r="r" b="b"/>
            <a:pathLst>
              <a:path w="3888432" h="3902714">
                <a:moveTo>
                  <a:pt x="1113894" y="3227140"/>
                </a:moveTo>
                <a:lnTo>
                  <a:pt x="2774538" y="3227140"/>
                </a:lnTo>
                <a:cubicBezTo>
                  <a:pt x="2813020" y="3227140"/>
                  <a:pt x="2844216" y="3258336"/>
                  <a:pt x="2844216" y="3296818"/>
                </a:cubicBezTo>
                <a:lnTo>
                  <a:pt x="2844216" y="3337462"/>
                </a:lnTo>
                <a:cubicBezTo>
                  <a:pt x="2844216" y="3375944"/>
                  <a:pt x="2813020" y="3407140"/>
                  <a:pt x="2774538" y="3407140"/>
                </a:cubicBezTo>
                <a:lnTo>
                  <a:pt x="1113894" y="3407140"/>
                </a:lnTo>
                <a:cubicBezTo>
                  <a:pt x="1075412" y="3407140"/>
                  <a:pt x="1044216" y="3375944"/>
                  <a:pt x="1044216" y="3337462"/>
                </a:cubicBezTo>
                <a:lnTo>
                  <a:pt x="1044216" y="3296818"/>
                </a:lnTo>
                <a:cubicBezTo>
                  <a:pt x="1044216" y="3258336"/>
                  <a:pt x="1075412" y="3227140"/>
                  <a:pt x="1113894" y="3227140"/>
                </a:cubicBezTo>
                <a:close/>
                <a:moveTo>
                  <a:pt x="1111898" y="2923315"/>
                </a:moveTo>
                <a:lnTo>
                  <a:pt x="2772542" y="2923315"/>
                </a:lnTo>
                <a:cubicBezTo>
                  <a:pt x="2811024" y="2923315"/>
                  <a:pt x="2842220" y="2954511"/>
                  <a:pt x="2842220" y="2992993"/>
                </a:cubicBezTo>
                <a:lnTo>
                  <a:pt x="2842220" y="3033637"/>
                </a:lnTo>
                <a:cubicBezTo>
                  <a:pt x="2842220" y="3072119"/>
                  <a:pt x="2811024" y="3103315"/>
                  <a:pt x="2772542" y="3103315"/>
                </a:cubicBezTo>
                <a:lnTo>
                  <a:pt x="1111898" y="3103315"/>
                </a:lnTo>
                <a:cubicBezTo>
                  <a:pt x="1073416" y="3103315"/>
                  <a:pt x="1042220" y="3072119"/>
                  <a:pt x="1042220" y="3033637"/>
                </a:cubicBezTo>
                <a:lnTo>
                  <a:pt x="1042220" y="2992993"/>
                </a:lnTo>
                <a:cubicBezTo>
                  <a:pt x="1042220" y="2954511"/>
                  <a:pt x="1073416" y="2923315"/>
                  <a:pt x="1111898" y="2923315"/>
                </a:cubicBezTo>
                <a:close/>
                <a:moveTo>
                  <a:pt x="495275" y="2664296"/>
                </a:moveTo>
                <a:lnTo>
                  <a:pt x="853982" y="2664296"/>
                </a:lnTo>
                <a:lnTo>
                  <a:pt x="853982" y="3560524"/>
                </a:lnTo>
                <a:lnTo>
                  <a:pt x="3006222" y="3560524"/>
                </a:lnTo>
                <a:lnTo>
                  <a:pt x="3006222" y="2664296"/>
                </a:lnTo>
                <a:lnTo>
                  <a:pt x="3364929" y="2664296"/>
                </a:lnTo>
                <a:lnTo>
                  <a:pt x="3364929" y="3902714"/>
                </a:lnTo>
                <a:lnTo>
                  <a:pt x="495275" y="3902714"/>
                </a:lnTo>
                <a:close/>
                <a:moveTo>
                  <a:pt x="1113894" y="2619490"/>
                </a:moveTo>
                <a:lnTo>
                  <a:pt x="2774538" y="2619490"/>
                </a:lnTo>
                <a:cubicBezTo>
                  <a:pt x="2813020" y="2619490"/>
                  <a:pt x="2844216" y="2650686"/>
                  <a:pt x="2844216" y="2689168"/>
                </a:cubicBezTo>
                <a:lnTo>
                  <a:pt x="2844216" y="2729812"/>
                </a:lnTo>
                <a:cubicBezTo>
                  <a:pt x="2844216" y="2768294"/>
                  <a:pt x="2813020" y="2799490"/>
                  <a:pt x="2774538" y="2799490"/>
                </a:cubicBezTo>
                <a:lnTo>
                  <a:pt x="1113894" y="2799490"/>
                </a:lnTo>
                <a:cubicBezTo>
                  <a:pt x="1075412" y="2799490"/>
                  <a:pt x="1044216" y="2768294"/>
                  <a:pt x="1044216" y="2729812"/>
                </a:cubicBezTo>
                <a:lnTo>
                  <a:pt x="1044216" y="2689168"/>
                </a:lnTo>
                <a:cubicBezTo>
                  <a:pt x="1044216" y="2650686"/>
                  <a:pt x="1075412" y="2619490"/>
                  <a:pt x="1113894" y="2619490"/>
                </a:cubicBezTo>
                <a:close/>
                <a:moveTo>
                  <a:pt x="3183220" y="1512740"/>
                </a:moveTo>
                <a:cubicBezTo>
                  <a:pt x="3130821" y="1512740"/>
                  <a:pt x="3088344" y="1555217"/>
                  <a:pt x="3088344" y="1607616"/>
                </a:cubicBezTo>
                <a:lnTo>
                  <a:pt x="3088344" y="1777903"/>
                </a:lnTo>
                <a:cubicBezTo>
                  <a:pt x="3088344" y="1830302"/>
                  <a:pt x="3130821" y="1872779"/>
                  <a:pt x="3183220" y="1872779"/>
                </a:cubicBezTo>
                <a:lnTo>
                  <a:pt x="3334111" y="1872779"/>
                </a:lnTo>
                <a:cubicBezTo>
                  <a:pt x="3386510" y="1872779"/>
                  <a:pt x="3428987" y="1830302"/>
                  <a:pt x="3428987" y="1777903"/>
                </a:cubicBezTo>
                <a:lnTo>
                  <a:pt x="3428987" y="1607616"/>
                </a:lnTo>
                <a:cubicBezTo>
                  <a:pt x="3428987" y="1555217"/>
                  <a:pt x="3386510" y="1512740"/>
                  <a:pt x="3334111" y="1512740"/>
                </a:cubicBezTo>
                <a:close/>
                <a:moveTo>
                  <a:pt x="317370" y="1192161"/>
                </a:moveTo>
                <a:lnTo>
                  <a:pt x="3571062" y="1192161"/>
                </a:lnTo>
                <a:cubicBezTo>
                  <a:pt x="3746341" y="1192161"/>
                  <a:pt x="3888432" y="1369515"/>
                  <a:pt x="3888432" y="1588294"/>
                </a:cubicBezTo>
                <a:lnTo>
                  <a:pt x="3888432" y="3172779"/>
                </a:lnTo>
                <a:cubicBezTo>
                  <a:pt x="3888432" y="3391558"/>
                  <a:pt x="3746341" y="3568912"/>
                  <a:pt x="3571062" y="3568912"/>
                </a:cubicBezTo>
                <a:lnTo>
                  <a:pt x="3484959" y="3568912"/>
                </a:lnTo>
                <a:lnTo>
                  <a:pt x="3484959" y="2490370"/>
                </a:lnTo>
                <a:lnTo>
                  <a:pt x="388615" y="2490370"/>
                </a:lnTo>
                <a:lnTo>
                  <a:pt x="388615" y="3568912"/>
                </a:lnTo>
                <a:lnTo>
                  <a:pt x="317370" y="3568912"/>
                </a:lnTo>
                <a:cubicBezTo>
                  <a:pt x="142091" y="3568912"/>
                  <a:pt x="0" y="3391558"/>
                  <a:pt x="0" y="3172779"/>
                </a:cubicBezTo>
                <a:lnTo>
                  <a:pt x="0" y="1588294"/>
                </a:lnTo>
                <a:cubicBezTo>
                  <a:pt x="0" y="1369515"/>
                  <a:pt x="142091" y="1192161"/>
                  <a:pt x="317370" y="1192161"/>
                </a:cubicBezTo>
                <a:close/>
                <a:moveTo>
                  <a:pt x="3010811" y="792088"/>
                </a:moveTo>
                <a:lnTo>
                  <a:pt x="3369518" y="792088"/>
                </a:lnTo>
                <a:lnTo>
                  <a:pt x="3369518" y="1080119"/>
                </a:lnTo>
                <a:lnTo>
                  <a:pt x="3010811" y="1080119"/>
                </a:lnTo>
                <a:close/>
                <a:moveTo>
                  <a:pt x="2700857" y="0"/>
                </a:moveTo>
                <a:lnTo>
                  <a:pt x="3329483" y="698376"/>
                </a:lnTo>
                <a:lnTo>
                  <a:pt x="2700857" y="698376"/>
                </a:lnTo>
                <a:close/>
                <a:moveTo>
                  <a:pt x="499864" y="0"/>
                </a:moveTo>
                <a:lnTo>
                  <a:pt x="2592288" y="0"/>
                </a:lnTo>
                <a:lnTo>
                  <a:pt x="2592288" y="298450"/>
                </a:lnTo>
                <a:lnTo>
                  <a:pt x="858571" y="298450"/>
                </a:lnTo>
                <a:lnTo>
                  <a:pt x="858571" y="1080119"/>
                </a:lnTo>
                <a:lnTo>
                  <a:pt x="499864" y="108011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28" name="Round Same Side Corner Rectangle 7">
            <a:extLst>
              <a:ext uri="{FF2B5EF4-FFF2-40B4-BE49-F238E27FC236}">
                <a16:creationId xmlns:a16="http://schemas.microsoft.com/office/drawing/2014/main" xmlns="" id="{0F175123-FD44-47D3-99AF-7CB75DF1F95F}"/>
              </a:ext>
            </a:extLst>
          </p:cNvPr>
          <p:cNvSpPr>
            <a:spLocks noChangeAspect="1"/>
          </p:cNvSpPr>
          <p:nvPr/>
        </p:nvSpPr>
        <p:spPr>
          <a:xfrm rot="10800000">
            <a:off x="1070764" y="4124824"/>
            <a:ext cx="259261" cy="272563"/>
          </a:xfrm>
          <a:custGeom>
            <a:avLst/>
            <a:gdLst/>
            <a:ahLst/>
            <a:cxnLst/>
            <a:rect l="l" t="t" r="r" b="b"/>
            <a:pathLst>
              <a:path w="3749229" h="3941586">
                <a:moveTo>
                  <a:pt x="1841173" y="2251014"/>
                </a:moveTo>
                <a:cubicBezTo>
                  <a:pt x="1901032" y="2251014"/>
                  <a:pt x="1949557" y="2202489"/>
                  <a:pt x="1949557" y="2142630"/>
                </a:cubicBezTo>
                <a:cubicBezTo>
                  <a:pt x="1949557" y="2082771"/>
                  <a:pt x="1901032" y="2034246"/>
                  <a:pt x="1841173" y="2034246"/>
                </a:cubicBezTo>
                <a:cubicBezTo>
                  <a:pt x="1781314" y="2034246"/>
                  <a:pt x="1732789" y="2082771"/>
                  <a:pt x="1732789" y="2142630"/>
                </a:cubicBezTo>
                <a:cubicBezTo>
                  <a:pt x="1732789" y="2202489"/>
                  <a:pt x="1781314" y="2251014"/>
                  <a:pt x="1841173" y="2251014"/>
                </a:cubicBezTo>
                <a:close/>
                <a:moveTo>
                  <a:pt x="2197713" y="2395667"/>
                </a:moveTo>
                <a:lnTo>
                  <a:pt x="1492210" y="2296503"/>
                </a:lnTo>
                <a:lnTo>
                  <a:pt x="1492210" y="2109382"/>
                </a:lnTo>
                <a:cubicBezTo>
                  <a:pt x="1492210" y="2024878"/>
                  <a:pt x="1583949" y="1956178"/>
                  <a:pt x="1697980" y="1955114"/>
                </a:cubicBezTo>
                <a:lnTo>
                  <a:pt x="1697980" y="1800200"/>
                </a:lnTo>
                <a:lnTo>
                  <a:pt x="1431133" y="1800200"/>
                </a:lnTo>
                <a:lnTo>
                  <a:pt x="1431133" y="1461593"/>
                </a:lnTo>
                <a:lnTo>
                  <a:pt x="643489" y="471679"/>
                </a:lnTo>
                <a:lnTo>
                  <a:pt x="785968" y="352125"/>
                </a:lnTo>
                <a:lnTo>
                  <a:pt x="1699128" y="1384562"/>
                </a:lnTo>
                <a:lnTo>
                  <a:pt x="1735187" y="0"/>
                </a:lnTo>
                <a:lnTo>
                  <a:pt x="1921179" y="0"/>
                </a:lnTo>
                <a:lnTo>
                  <a:pt x="1958328" y="1426402"/>
                </a:lnTo>
                <a:lnTo>
                  <a:pt x="1976872" y="1426402"/>
                </a:lnTo>
                <a:lnTo>
                  <a:pt x="1972364" y="1422619"/>
                </a:lnTo>
                <a:lnTo>
                  <a:pt x="2919184" y="352125"/>
                </a:lnTo>
                <a:lnTo>
                  <a:pt x="3061662" y="471679"/>
                </a:lnTo>
                <a:lnTo>
                  <a:pt x="2239212" y="1505339"/>
                </a:lnTo>
                <a:lnTo>
                  <a:pt x="2239212" y="1800200"/>
                </a:lnTo>
                <a:lnTo>
                  <a:pt x="1972364" y="1800200"/>
                </a:lnTo>
                <a:lnTo>
                  <a:pt x="1972364" y="1954485"/>
                </a:lnTo>
                <a:lnTo>
                  <a:pt x="1987720" y="1954485"/>
                </a:lnTo>
                <a:cubicBezTo>
                  <a:pt x="2103696" y="1954485"/>
                  <a:pt x="2197713" y="2023835"/>
                  <a:pt x="2197713" y="2109382"/>
                </a:cubicBezTo>
                <a:close/>
                <a:moveTo>
                  <a:pt x="112363" y="2735659"/>
                </a:moveTo>
                <a:cubicBezTo>
                  <a:pt x="100580" y="2737300"/>
                  <a:pt x="88281" y="2736658"/>
                  <a:pt x="76067" y="2733385"/>
                </a:cubicBezTo>
                <a:lnTo>
                  <a:pt x="67901" y="2731197"/>
                </a:lnTo>
                <a:cubicBezTo>
                  <a:pt x="19046" y="2718106"/>
                  <a:pt x="-9948" y="2667888"/>
                  <a:pt x="3143" y="2619032"/>
                </a:cubicBezTo>
                <a:lnTo>
                  <a:pt x="136132" y="2122709"/>
                </a:lnTo>
                <a:cubicBezTo>
                  <a:pt x="149223" y="2073853"/>
                  <a:pt x="199442" y="2044859"/>
                  <a:pt x="248297" y="2057950"/>
                </a:cubicBezTo>
                <a:lnTo>
                  <a:pt x="256463" y="2060138"/>
                </a:lnTo>
                <a:cubicBezTo>
                  <a:pt x="305319" y="2073229"/>
                  <a:pt x="334312" y="2123447"/>
                  <a:pt x="321221" y="2172303"/>
                </a:cubicBezTo>
                <a:lnTo>
                  <a:pt x="188232" y="2668627"/>
                </a:lnTo>
                <a:cubicBezTo>
                  <a:pt x="178414" y="2705268"/>
                  <a:pt x="147712" y="2730738"/>
                  <a:pt x="112363" y="2735659"/>
                </a:cubicBezTo>
                <a:close/>
                <a:moveTo>
                  <a:pt x="816379" y="2803284"/>
                </a:moveTo>
                <a:lnTo>
                  <a:pt x="296148" y="2663889"/>
                </a:lnTo>
                <a:lnTo>
                  <a:pt x="412311" y="2230363"/>
                </a:lnTo>
                <a:lnTo>
                  <a:pt x="932542" y="2369758"/>
                </a:lnTo>
                <a:close/>
                <a:moveTo>
                  <a:pt x="2025342" y="3266622"/>
                </a:moveTo>
                <a:lnTo>
                  <a:pt x="881030" y="2960004"/>
                </a:lnTo>
                <a:lnTo>
                  <a:pt x="1066890" y="2266362"/>
                </a:lnTo>
                <a:lnTo>
                  <a:pt x="2211202" y="2572980"/>
                </a:lnTo>
                <a:close/>
                <a:moveTo>
                  <a:pt x="2928285" y="3694425"/>
                </a:moveTo>
                <a:lnTo>
                  <a:pt x="2109557" y="3475047"/>
                </a:lnTo>
                <a:lnTo>
                  <a:pt x="2388347" y="2434586"/>
                </a:lnTo>
                <a:lnTo>
                  <a:pt x="3207076" y="2653963"/>
                </a:lnTo>
                <a:close/>
                <a:moveTo>
                  <a:pt x="3361202" y="3940500"/>
                </a:moveTo>
                <a:cubicBezTo>
                  <a:pt x="3346463" y="3942552"/>
                  <a:pt x="3331077" y="3941748"/>
                  <a:pt x="3315798" y="3937654"/>
                </a:cubicBezTo>
                <a:lnTo>
                  <a:pt x="3103596" y="3880795"/>
                </a:lnTo>
                <a:cubicBezTo>
                  <a:pt x="3042479" y="3864419"/>
                  <a:pt x="3006210" y="3801598"/>
                  <a:pt x="3022586" y="3740481"/>
                </a:cubicBezTo>
                <a:lnTo>
                  <a:pt x="3311771" y="2661227"/>
                </a:lnTo>
                <a:cubicBezTo>
                  <a:pt x="3328148" y="2600110"/>
                  <a:pt x="3390968" y="2563840"/>
                  <a:pt x="3452085" y="2580216"/>
                </a:cubicBezTo>
                <a:lnTo>
                  <a:pt x="3664287" y="2637076"/>
                </a:lnTo>
                <a:cubicBezTo>
                  <a:pt x="3725404" y="2653452"/>
                  <a:pt x="3761673" y="2716273"/>
                  <a:pt x="3745297" y="2777390"/>
                </a:cubicBezTo>
                <a:lnTo>
                  <a:pt x="3456112" y="3856644"/>
                </a:lnTo>
                <a:cubicBezTo>
                  <a:pt x="3443830" y="3902482"/>
                  <a:pt x="3405423" y="3934343"/>
                  <a:pt x="3361202" y="39405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46176" y="1937881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</a:rPr>
              <a:t>Wang, P. S. P., </a:t>
            </a:r>
            <a:r>
              <a:rPr lang="en-IN" sz="1400" dirty="0" err="1">
                <a:solidFill>
                  <a:schemeClr val="bg1"/>
                </a:solidFill>
              </a:rPr>
              <a:t>Nagendraprasad</a:t>
            </a:r>
            <a:r>
              <a:rPr lang="en-IN" sz="1400" dirty="0">
                <a:solidFill>
                  <a:schemeClr val="bg1"/>
                </a:solidFill>
              </a:rPr>
              <a:t>, M. V., &amp; Gupta, A. (1991, September). A hybrid approach to handwritten numeral recognition. In </a:t>
            </a:r>
            <a:r>
              <a:rPr lang="en-IN" sz="1400" i="1" dirty="0">
                <a:solidFill>
                  <a:schemeClr val="bg1"/>
                </a:solidFill>
              </a:rPr>
              <a:t>Proc. Second International Workshop on Frontiers in Handwriting Recognition, IWFHR II</a:t>
            </a:r>
            <a:r>
              <a:rPr lang="en-IN" sz="1400" dirty="0">
                <a:solidFill>
                  <a:schemeClr val="bg1"/>
                </a:solidFill>
              </a:rPr>
              <a:t>.</a:t>
            </a:r>
            <a:endParaRPr lang="en-IN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676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Literature survey (contd.)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A34794E4-F1A6-4A2D-84F8-DE23941AFDD3}"/>
              </a:ext>
            </a:extLst>
          </p:cNvPr>
          <p:cNvGrpSpPr/>
          <p:nvPr/>
        </p:nvGrpSpPr>
        <p:grpSpPr>
          <a:xfrm>
            <a:off x="1542245" y="2584197"/>
            <a:ext cx="6450871" cy="1386578"/>
            <a:chOff x="803640" y="3362835"/>
            <a:chExt cx="2059657" cy="138657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xmlns="" id="{6E9F344C-2473-438A-BBBF-45DBB6041314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Kimura and </a:t>
              </a:r>
              <a:r>
                <a:rPr lang="en-US" altLang="ko-KR" sz="1400" dirty="0" err="1">
                  <a:solidFill>
                    <a:schemeClr val="bg1"/>
                  </a:solidFill>
                  <a:cs typeface="Arial" pitchFamily="34" charset="0"/>
                </a:rPr>
                <a:t>Shridhar</a:t>
              </a:r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 combine two algorithms to achieve very good classification of handwritten numerals. </a:t>
              </a:r>
              <a:r>
                <a:rPr lang="en-US" altLang="ko-KR" sz="1400" dirty="0">
                  <a:solidFill>
                    <a:srgbClr val="FFC000"/>
                  </a:solidFill>
                  <a:cs typeface="Arial" pitchFamily="34" charset="0"/>
                </a:rPr>
                <a:t>The first method divides the image into 16 rectangular zones and obtains, for each zone, the local histogram of chain codes with 4 values</a:t>
              </a:r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. Based on a learning set, a modified quadratic discriminant function is used as the first classifier. </a:t>
              </a:r>
              <a:endParaRPr lang="ko-KR" altLang="en-US" sz="14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93276998-D998-41E4-A702-AC774AE58933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accent1"/>
                  </a:solidFill>
                  <a:cs typeface="Arial" pitchFamily="34" charset="0"/>
                </a:rPr>
                <a:t>1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5AC9E68A-6664-4755-BD30-D11C911467A1}"/>
              </a:ext>
            </a:extLst>
          </p:cNvPr>
          <p:cNvGrpSpPr/>
          <p:nvPr/>
        </p:nvGrpSpPr>
        <p:grpSpPr>
          <a:xfrm>
            <a:off x="1542246" y="4057357"/>
            <a:ext cx="6450870" cy="955691"/>
            <a:chOff x="803640" y="3362835"/>
            <a:chExt cx="2059657" cy="95569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E52F0811-FDD2-45FD-9C34-ABBCC24200C0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rgbClr val="FFC000"/>
                  </a:solidFill>
                  <a:cs typeface="Arial" pitchFamily="34" charset="0"/>
                </a:rPr>
                <a:t>The second approach is a tree classifier based on structural features </a:t>
              </a:r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extracted from the left and right profiles of the numerals: left and right peaks, location of minima and maxima etc.</a:t>
              </a:r>
              <a:endParaRPr lang="ko-KR" altLang="en-US" sz="14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FB75ADC8-E37B-4A22-BB39-C094634F99C1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accent2"/>
                  </a:solidFill>
                  <a:cs typeface="Arial" pitchFamily="34" charset="0"/>
                </a:rPr>
                <a:t>2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sp>
        <p:nvSpPr>
          <p:cNvPr id="9" name="Oval 8">
            <a:extLst>
              <a:ext uri="{FF2B5EF4-FFF2-40B4-BE49-F238E27FC236}">
                <a16:creationId xmlns:a16="http://schemas.microsoft.com/office/drawing/2014/main" xmlns="" id="{EE9B98E5-E671-4F73-80D4-3545228FE908}"/>
              </a:ext>
            </a:extLst>
          </p:cNvPr>
          <p:cNvSpPr/>
          <p:nvPr/>
        </p:nvSpPr>
        <p:spPr>
          <a:xfrm>
            <a:off x="944644" y="2668872"/>
            <a:ext cx="509349" cy="509349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F1FE5280-7FB4-423D-878E-BB7728BE2E24}"/>
              </a:ext>
            </a:extLst>
          </p:cNvPr>
          <p:cNvSpPr/>
          <p:nvPr/>
        </p:nvSpPr>
        <p:spPr>
          <a:xfrm>
            <a:off x="944644" y="5171599"/>
            <a:ext cx="509349" cy="509349"/>
          </a:xfrm>
          <a:prstGeom prst="ellipse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1FD46C9B-BED2-47C1-AA41-F54F45AB2C53}"/>
              </a:ext>
            </a:extLst>
          </p:cNvPr>
          <p:cNvSpPr/>
          <p:nvPr/>
        </p:nvSpPr>
        <p:spPr>
          <a:xfrm>
            <a:off x="938902" y="4133617"/>
            <a:ext cx="509349" cy="509349"/>
          </a:xfrm>
          <a:prstGeom prst="ellipse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D5F98B25-9DBE-40DD-8CD5-28026D14F20D}"/>
              </a:ext>
            </a:extLst>
          </p:cNvPr>
          <p:cNvGrpSpPr/>
          <p:nvPr/>
        </p:nvGrpSpPr>
        <p:grpSpPr>
          <a:xfrm>
            <a:off x="1542246" y="5103755"/>
            <a:ext cx="6238318" cy="955691"/>
            <a:chOff x="803640" y="3362835"/>
            <a:chExt cx="2059657" cy="95569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88BF4B7B-8C06-415C-ADA4-ECF9D086611D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Their best results were obtained with a parallel combination: recognition rates of </a:t>
              </a:r>
              <a:r>
                <a:rPr lang="en-US" altLang="ko-KR" sz="1400" u="sng" dirty="0">
                  <a:solidFill>
                    <a:srgbClr val="FFC000"/>
                  </a:solidFill>
                  <a:cs typeface="Arial" pitchFamily="34" charset="0"/>
                </a:rPr>
                <a:t>96.23%, 95.08% and 89.55%</a:t>
              </a:r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 were achieved with corresponding substitution rates of 0.25%, 0.13% and 0.07%. </a:t>
              </a:r>
              <a:endParaRPr lang="ko-KR" altLang="en-US" sz="14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07C1277A-9A65-45DB-BE6C-0140B896D42E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accent3"/>
                  </a:solidFill>
                  <a:cs typeface="Arial" pitchFamily="34" charset="0"/>
                </a:rPr>
                <a:t>3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1AF7EBB1-62B3-482A-A651-CFA2871A6259}"/>
              </a:ext>
            </a:extLst>
          </p:cNvPr>
          <p:cNvGrpSpPr/>
          <p:nvPr/>
        </p:nvGrpSpPr>
        <p:grpSpPr>
          <a:xfrm>
            <a:off x="7071176" y="1803024"/>
            <a:ext cx="4050066" cy="4371806"/>
            <a:chOff x="4315220" y="2061421"/>
            <a:chExt cx="3895409" cy="4204864"/>
          </a:xfrm>
        </p:grpSpPr>
        <p:sp>
          <p:nvSpPr>
            <p:cNvPr id="20" name="Freeform 1">
              <a:extLst>
                <a:ext uri="{FF2B5EF4-FFF2-40B4-BE49-F238E27FC236}">
                  <a16:creationId xmlns:a16="http://schemas.microsoft.com/office/drawing/2014/main" xmlns="" id="{21845A46-39B1-40AA-BB2A-28DACEC6ABB0}"/>
                </a:ext>
              </a:extLst>
            </p:cNvPr>
            <p:cNvSpPr/>
            <p:nvPr/>
          </p:nvSpPr>
          <p:spPr>
            <a:xfrm>
              <a:off x="4315220" y="2061421"/>
              <a:ext cx="3895409" cy="4204864"/>
            </a:xfrm>
            <a:custGeom>
              <a:avLst/>
              <a:gdLst>
                <a:gd name="connsiteX0" fmla="*/ 1304014 w 3132814"/>
                <a:gd name="connsiteY0" fmla="*/ 3093057 h 4540195"/>
                <a:gd name="connsiteX1" fmla="*/ 1152939 w 3132814"/>
                <a:gd name="connsiteY1" fmla="*/ 2695492 h 4540195"/>
                <a:gd name="connsiteX2" fmla="*/ 453224 w 3132814"/>
                <a:gd name="connsiteY2" fmla="*/ 2639833 h 4540195"/>
                <a:gd name="connsiteX3" fmla="*/ 516835 w 3132814"/>
                <a:gd name="connsiteY3" fmla="*/ 2282024 h 4540195"/>
                <a:gd name="connsiteX4" fmla="*/ 357809 w 3132814"/>
                <a:gd name="connsiteY4" fmla="*/ 2130950 h 4540195"/>
                <a:gd name="connsiteX5" fmla="*/ 516835 w 3132814"/>
                <a:gd name="connsiteY5" fmla="*/ 2067339 h 4540195"/>
                <a:gd name="connsiteX6" fmla="*/ 381663 w 3132814"/>
                <a:gd name="connsiteY6" fmla="*/ 2003729 h 4540195"/>
                <a:gd name="connsiteX7" fmla="*/ 453224 w 3132814"/>
                <a:gd name="connsiteY7" fmla="*/ 1749287 h 4540195"/>
                <a:gd name="connsiteX8" fmla="*/ 222636 w 3132814"/>
                <a:gd name="connsiteY8" fmla="*/ 1637969 h 4540195"/>
                <a:gd name="connsiteX9" fmla="*/ 548640 w 3132814"/>
                <a:gd name="connsiteY9" fmla="*/ 1160890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52939 w 3132814"/>
                <a:gd name="connsiteY1" fmla="*/ 2695492 h 4540195"/>
                <a:gd name="connsiteX2" fmla="*/ 453224 w 3132814"/>
                <a:gd name="connsiteY2" fmla="*/ 2639833 h 4540195"/>
                <a:gd name="connsiteX3" fmla="*/ 516835 w 3132814"/>
                <a:gd name="connsiteY3" fmla="*/ 2282024 h 4540195"/>
                <a:gd name="connsiteX4" fmla="*/ 357809 w 3132814"/>
                <a:gd name="connsiteY4" fmla="*/ 2130950 h 4540195"/>
                <a:gd name="connsiteX5" fmla="*/ 516835 w 3132814"/>
                <a:gd name="connsiteY5" fmla="*/ 2067339 h 4540195"/>
                <a:gd name="connsiteX6" fmla="*/ 381663 w 3132814"/>
                <a:gd name="connsiteY6" fmla="*/ 2003729 h 4540195"/>
                <a:gd name="connsiteX7" fmla="*/ 453224 w 3132814"/>
                <a:gd name="connsiteY7" fmla="*/ 1749287 h 4540195"/>
                <a:gd name="connsiteX8" fmla="*/ 206733 w 3132814"/>
                <a:gd name="connsiteY8" fmla="*/ 1590262 h 4540195"/>
                <a:gd name="connsiteX9" fmla="*/ 548640 w 3132814"/>
                <a:gd name="connsiteY9" fmla="*/ 1160890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52939 w 3132814"/>
                <a:gd name="connsiteY1" fmla="*/ 2695492 h 4540195"/>
                <a:gd name="connsiteX2" fmla="*/ 453224 w 3132814"/>
                <a:gd name="connsiteY2" fmla="*/ 2639833 h 4540195"/>
                <a:gd name="connsiteX3" fmla="*/ 516835 w 3132814"/>
                <a:gd name="connsiteY3" fmla="*/ 2282024 h 4540195"/>
                <a:gd name="connsiteX4" fmla="*/ 357809 w 3132814"/>
                <a:gd name="connsiteY4" fmla="*/ 2130950 h 4540195"/>
                <a:gd name="connsiteX5" fmla="*/ 516835 w 3132814"/>
                <a:gd name="connsiteY5" fmla="*/ 2067339 h 4540195"/>
                <a:gd name="connsiteX6" fmla="*/ 381663 w 3132814"/>
                <a:gd name="connsiteY6" fmla="*/ 2003729 h 4540195"/>
                <a:gd name="connsiteX7" fmla="*/ 453224 w 3132814"/>
                <a:gd name="connsiteY7" fmla="*/ 1749287 h 4540195"/>
                <a:gd name="connsiteX8" fmla="*/ 206733 w 3132814"/>
                <a:gd name="connsiteY8" fmla="*/ 1590262 h 4540195"/>
                <a:gd name="connsiteX9" fmla="*/ 548640 w 3132814"/>
                <a:gd name="connsiteY9" fmla="*/ 1129116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52939 w 3132814"/>
                <a:gd name="connsiteY1" fmla="*/ 2695492 h 4540195"/>
                <a:gd name="connsiteX2" fmla="*/ 453224 w 3132814"/>
                <a:gd name="connsiteY2" fmla="*/ 2639833 h 4540195"/>
                <a:gd name="connsiteX3" fmla="*/ 516835 w 3132814"/>
                <a:gd name="connsiteY3" fmla="*/ 2282024 h 4540195"/>
                <a:gd name="connsiteX4" fmla="*/ 357809 w 3132814"/>
                <a:gd name="connsiteY4" fmla="*/ 2130950 h 4540195"/>
                <a:gd name="connsiteX5" fmla="*/ 516835 w 3132814"/>
                <a:gd name="connsiteY5" fmla="*/ 2067339 h 4540195"/>
                <a:gd name="connsiteX6" fmla="*/ 381663 w 3132814"/>
                <a:gd name="connsiteY6" fmla="*/ 2003729 h 4540195"/>
                <a:gd name="connsiteX7" fmla="*/ 453224 w 3132814"/>
                <a:gd name="connsiteY7" fmla="*/ 1749287 h 4540195"/>
                <a:gd name="connsiteX8" fmla="*/ 189081 w 3132814"/>
                <a:gd name="connsiteY8" fmla="*/ 1604384 h 4540195"/>
                <a:gd name="connsiteX9" fmla="*/ 548640 w 3132814"/>
                <a:gd name="connsiteY9" fmla="*/ 1129116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52939 w 3132814"/>
                <a:gd name="connsiteY1" fmla="*/ 2695492 h 4540195"/>
                <a:gd name="connsiteX2" fmla="*/ 453224 w 3132814"/>
                <a:gd name="connsiteY2" fmla="*/ 2639833 h 4540195"/>
                <a:gd name="connsiteX3" fmla="*/ 516835 w 3132814"/>
                <a:gd name="connsiteY3" fmla="*/ 2282024 h 4540195"/>
                <a:gd name="connsiteX4" fmla="*/ 357809 w 3132814"/>
                <a:gd name="connsiteY4" fmla="*/ 2130950 h 4540195"/>
                <a:gd name="connsiteX5" fmla="*/ 516835 w 3132814"/>
                <a:gd name="connsiteY5" fmla="*/ 2067339 h 4540195"/>
                <a:gd name="connsiteX6" fmla="*/ 381663 w 3132814"/>
                <a:gd name="connsiteY6" fmla="*/ 2003729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48640 w 3132814"/>
                <a:gd name="connsiteY9" fmla="*/ 1129116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52939 w 3132814"/>
                <a:gd name="connsiteY1" fmla="*/ 2695492 h 4540195"/>
                <a:gd name="connsiteX2" fmla="*/ 453224 w 3132814"/>
                <a:gd name="connsiteY2" fmla="*/ 2639833 h 4540195"/>
                <a:gd name="connsiteX3" fmla="*/ 516835 w 3132814"/>
                <a:gd name="connsiteY3" fmla="*/ 2282024 h 4540195"/>
                <a:gd name="connsiteX4" fmla="*/ 357809 w 3132814"/>
                <a:gd name="connsiteY4" fmla="*/ 2130950 h 4540195"/>
                <a:gd name="connsiteX5" fmla="*/ 516835 w 3132814"/>
                <a:gd name="connsiteY5" fmla="*/ 2067339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48640 w 3132814"/>
                <a:gd name="connsiteY9" fmla="*/ 1129116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52939 w 3132814"/>
                <a:gd name="connsiteY1" fmla="*/ 2695492 h 4540195"/>
                <a:gd name="connsiteX2" fmla="*/ 453224 w 3132814"/>
                <a:gd name="connsiteY2" fmla="*/ 2639833 h 4540195"/>
                <a:gd name="connsiteX3" fmla="*/ 516835 w 3132814"/>
                <a:gd name="connsiteY3" fmla="*/ 2282024 h 4540195"/>
                <a:gd name="connsiteX4" fmla="*/ 357809 w 3132814"/>
                <a:gd name="connsiteY4" fmla="*/ 2130950 h 4540195"/>
                <a:gd name="connsiteX5" fmla="*/ 516835 w 3132814"/>
                <a:gd name="connsiteY5" fmla="*/ 2067339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48640 w 3132814"/>
                <a:gd name="connsiteY9" fmla="*/ 1129116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52939 w 3132814"/>
                <a:gd name="connsiteY1" fmla="*/ 2695492 h 4540195"/>
                <a:gd name="connsiteX2" fmla="*/ 453224 w 3132814"/>
                <a:gd name="connsiteY2" fmla="*/ 2639833 h 4540195"/>
                <a:gd name="connsiteX3" fmla="*/ 516835 w 3132814"/>
                <a:gd name="connsiteY3" fmla="*/ 2282024 h 4540195"/>
                <a:gd name="connsiteX4" fmla="*/ 357809 w 3132814"/>
                <a:gd name="connsiteY4" fmla="*/ 2130950 h 4540195"/>
                <a:gd name="connsiteX5" fmla="*/ 516835 w 3132814"/>
                <a:gd name="connsiteY5" fmla="*/ 2067339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48640 w 3132814"/>
                <a:gd name="connsiteY9" fmla="*/ 1129116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52939 w 3132814"/>
                <a:gd name="connsiteY1" fmla="*/ 2695492 h 4540195"/>
                <a:gd name="connsiteX2" fmla="*/ 453224 w 3132814"/>
                <a:gd name="connsiteY2" fmla="*/ 2639833 h 4540195"/>
                <a:gd name="connsiteX3" fmla="*/ 516835 w 3132814"/>
                <a:gd name="connsiteY3" fmla="*/ 2282024 h 4540195"/>
                <a:gd name="connsiteX4" fmla="*/ 357809 w 3132814"/>
                <a:gd name="connsiteY4" fmla="*/ 2130950 h 4540195"/>
                <a:gd name="connsiteX5" fmla="*/ 520365 w 3132814"/>
                <a:gd name="connsiteY5" fmla="*/ 2035565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48640 w 3132814"/>
                <a:gd name="connsiteY9" fmla="*/ 1129116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52939 w 3132814"/>
                <a:gd name="connsiteY1" fmla="*/ 2695492 h 4540195"/>
                <a:gd name="connsiteX2" fmla="*/ 453224 w 3132814"/>
                <a:gd name="connsiteY2" fmla="*/ 2639833 h 4540195"/>
                <a:gd name="connsiteX3" fmla="*/ 516835 w 3132814"/>
                <a:gd name="connsiteY3" fmla="*/ 2282024 h 4540195"/>
                <a:gd name="connsiteX4" fmla="*/ 357809 w 3132814"/>
                <a:gd name="connsiteY4" fmla="*/ 2130950 h 4540195"/>
                <a:gd name="connsiteX5" fmla="*/ 520365 w 3132814"/>
                <a:gd name="connsiteY5" fmla="*/ 2035565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48640 w 3132814"/>
                <a:gd name="connsiteY9" fmla="*/ 1129116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52939 w 3132814"/>
                <a:gd name="connsiteY1" fmla="*/ 2695492 h 4540195"/>
                <a:gd name="connsiteX2" fmla="*/ 453224 w 3132814"/>
                <a:gd name="connsiteY2" fmla="*/ 2639833 h 4540195"/>
                <a:gd name="connsiteX3" fmla="*/ 516835 w 3132814"/>
                <a:gd name="connsiteY3" fmla="*/ 2282024 h 4540195"/>
                <a:gd name="connsiteX4" fmla="*/ 389583 w 3132814"/>
                <a:gd name="connsiteY4" fmla="*/ 2138011 h 4540195"/>
                <a:gd name="connsiteX5" fmla="*/ 520365 w 3132814"/>
                <a:gd name="connsiteY5" fmla="*/ 2035565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48640 w 3132814"/>
                <a:gd name="connsiteY9" fmla="*/ 1129116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52939 w 3132814"/>
                <a:gd name="connsiteY1" fmla="*/ 2695492 h 4540195"/>
                <a:gd name="connsiteX2" fmla="*/ 453224 w 3132814"/>
                <a:gd name="connsiteY2" fmla="*/ 2639833 h 4540195"/>
                <a:gd name="connsiteX3" fmla="*/ 516835 w 3132814"/>
                <a:gd name="connsiteY3" fmla="*/ 2282024 h 4540195"/>
                <a:gd name="connsiteX4" fmla="*/ 389583 w 3132814"/>
                <a:gd name="connsiteY4" fmla="*/ 2138011 h 4540195"/>
                <a:gd name="connsiteX5" fmla="*/ 520365 w 3132814"/>
                <a:gd name="connsiteY5" fmla="*/ 2035565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48640 w 3132814"/>
                <a:gd name="connsiteY9" fmla="*/ 1129116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52939 w 3132814"/>
                <a:gd name="connsiteY1" fmla="*/ 2695492 h 4540195"/>
                <a:gd name="connsiteX2" fmla="*/ 453224 w 3132814"/>
                <a:gd name="connsiteY2" fmla="*/ 2639833 h 4540195"/>
                <a:gd name="connsiteX3" fmla="*/ 481530 w 3132814"/>
                <a:gd name="connsiteY3" fmla="*/ 2250249 h 4540195"/>
                <a:gd name="connsiteX4" fmla="*/ 389583 w 3132814"/>
                <a:gd name="connsiteY4" fmla="*/ 2138011 h 4540195"/>
                <a:gd name="connsiteX5" fmla="*/ 520365 w 3132814"/>
                <a:gd name="connsiteY5" fmla="*/ 2035565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48640 w 3132814"/>
                <a:gd name="connsiteY9" fmla="*/ 1129116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52939 w 3132814"/>
                <a:gd name="connsiteY1" fmla="*/ 2695492 h 4540195"/>
                <a:gd name="connsiteX2" fmla="*/ 453224 w 3132814"/>
                <a:gd name="connsiteY2" fmla="*/ 2639833 h 4540195"/>
                <a:gd name="connsiteX3" fmla="*/ 481530 w 3132814"/>
                <a:gd name="connsiteY3" fmla="*/ 2250249 h 4540195"/>
                <a:gd name="connsiteX4" fmla="*/ 389583 w 3132814"/>
                <a:gd name="connsiteY4" fmla="*/ 2138011 h 4540195"/>
                <a:gd name="connsiteX5" fmla="*/ 520365 w 3132814"/>
                <a:gd name="connsiteY5" fmla="*/ 2035565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48640 w 3132814"/>
                <a:gd name="connsiteY9" fmla="*/ 1129116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52939 w 3132814"/>
                <a:gd name="connsiteY1" fmla="*/ 2695492 h 4540195"/>
                <a:gd name="connsiteX2" fmla="*/ 470877 w 3132814"/>
                <a:gd name="connsiteY2" fmla="*/ 2618650 h 4540195"/>
                <a:gd name="connsiteX3" fmla="*/ 481530 w 3132814"/>
                <a:gd name="connsiteY3" fmla="*/ 2250249 h 4540195"/>
                <a:gd name="connsiteX4" fmla="*/ 389583 w 3132814"/>
                <a:gd name="connsiteY4" fmla="*/ 2138011 h 4540195"/>
                <a:gd name="connsiteX5" fmla="*/ 520365 w 3132814"/>
                <a:gd name="connsiteY5" fmla="*/ 2035565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48640 w 3132814"/>
                <a:gd name="connsiteY9" fmla="*/ 1129116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52939 w 3132814"/>
                <a:gd name="connsiteY1" fmla="*/ 2695492 h 4540195"/>
                <a:gd name="connsiteX2" fmla="*/ 470877 w 3132814"/>
                <a:gd name="connsiteY2" fmla="*/ 2618650 h 4540195"/>
                <a:gd name="connsiteX3" fmla="*/ 481530 w 3132814"/>
                <a:gd name="connsiteY3" fmla="*/ 2250249 h 4540195"/>
                <a:gd name="connsiteX4" fmla="*/ 389583 w 3132814"/>
                <a:gd name="connsiteY4" fmla="*/ 2138011 h 4540195"/>
                <a:gd name="connsiteX5" fmla="*/ 520365 w 3132814"/>
                <a:gd name="connsiteY5" fmla="*/ 2035565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48640 w 3132814"/>
                <a:gd name="connsiteY9" fmla="*/ 1129116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52939 w 3132814"/>
                <a:gd name="connsiteY1" fmla="*/ 2695492 h 4540195"/>
                <a:gd name="connsiteX2" fmla="*/ 470877 w 3132814"/>
                <a:gd name="connsiteY2" fmla="*/ 2618650 h 4540195"/>
                <a:gd name="connsiteX3" fmla="*/ 481530 w 3132814"/>
                <a:gd name="connsiteY3" fmla="*/ 2250249 h 4540195"/>
                <a:gd name="connsiteX4" fmla="*/ 389583 w 3132814"/>
                <a:gd name="connsiteY4" fmla="*/ 2138011 h 4540195"/>
                <a:gd name="connsiteX5" fmla="*/ 520365 w 3132814"/>
                <a:gd name="connsiteY5" fmla="*/ 2035565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48640 w 3132814"/>
                <a:gd name="connsiteY9" fmla="*/ 1129116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52939 w 3132814"/>
                <a:gd name="connsiteY1" fmla="*/ 2695492 h 4540195"/>
                <a:gd name="connsiteX2" fmla="*/ 460285 w 3132814"/>
                <a:gd name="connsiteY2" fmla="*/ 2636302 h 4540195"/>
                <a:gd name="connsiteX3" fmla="*/ 481530 w 3132814"/>
                <a:gd name="connsiteY3" fmla="*/ 2250249 h 4540195"/>
                <a:gd name="connsiteX4" fmla="*/ 389583 w 3132814"/>
                <a:gd name="connsiteY4" fmla="*/ 2138011 h 4540195"/>
                <a:gd name="connsiteX5" fmla="*/ 520365 w 3132814"/>
                <a:gd name="connsiteY5" fmla="*/ 2035565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48640 w 3132814"/>
                <a:gd name="connsiteY9" fmla="*/ 1129116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52939 w 3132814"/>
                <a:gd name="connsiteY1" fmla="*/ 2695492 h 4540195"/>
                <a:gd name="connsiteX2" fmla="*/ 460285 w 3132814"/>
                <a:gd name="connsiteY2" fmla="*/ 2636302 h 4540195"/>
                <a:gd name="connsiteX3" fmla="*/ 481530 w 3132814"/>
                <a:gd name="connsiteY3" fmla="*/ 2250249 h 4540195"/>
                <a:gd name="connsiteX4" fmla="*/ 389583 w 3132814"/>
                <a:gd name="connsiteY4" fmla="*/ 2138011 h 4540195"/>
                <a:gd name="connsiteX5" fmla="*/ 520365 w 3132814"/>
                <a:gd name="connsiteY5" fmla="*/ 2035565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48640 w 3132814"/>
                <a:gd name="connsiteY9" fmla="*/ 1129116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70592 w 3132814"/>
                <a:gd name="connsiteY1" fmla="*/ 2674309 h 4540195"/>
                <a:gd name="connsiteX2" fmla="*/ 460285 w 3132814"/>
                <a:gd name="connsiteY2" fmla="*/ 2636302 h 4540195"/>
                <a:gd name="connsiteX3" fmla="*/ 481530 w 3132814"/>
                <a:gd name="connsiteY3" fmla="*/ 2250249 h 4540195"/>
                <a:gd name="connsiteX4" fmla="*/ 389583 w 3132814"/>
                <a:gd name="connsiteY4" fmla="*/ 2138011 h 4540195"/>
                <a:gd name="connsiteX5" fmla="*/ 520365 w 3132814"/>
                <a:gd name="connsiteY5" fmla="*/ 2035565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48640 w 3132814"/>
                <a:gd name="connsiteY9" fmla="*/ 1129116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70592 w 3132814"/>
                <a:gd name="connsiteY1" fmla="*/ 2674309 h 4540195"/>
                <a:gd name="connsiteX2" fmla="*/ 460285 w 3132814"/>
                <a:gd name="connsiteY2" fmla="*/ 2636302 h 4540195"/>
                <a:gd name="connsiteX3" fmla="*/ 481530 w 3132814"/>
                <a:gd name="connsiteY3" fmla="*/ 2250249 h 4540195"/>
                <a:gd name="connsiteX4" fmla="*/ 389583 w 3132814"/>
                <a:gd name="connsiteY4" fmla="*/ 2138011 h 4540195"/>
                <a:gd name="connsiteX5" fmla="*/ 520365 w 3132814"/>
                <a:gd name="connsiteY5" fmla="*/ 2035565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48640 w 3132814"/>
                <a:gd name="connsiteY9" fmla="*/ 1129116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70592 w 3132814"/>
                <a:gd name="connsiteY1" fmla="*/ 2674309 h 4540195"/>
                <a:gd name="connsiteX2" fmla="*/ 460285 w 3132814"/>
                <a:gd name="connsiteY2" fmla="*/ 2636302 h 4540195"/>
                <a:gd name="connsiteX3" fmla="*/ 481530 w 3132814"/>
                <a:gd name="connsiteY3" fmla="*/ 2250249 h 4540195"/>
                <a:gd name="connsiteX4" fmla="*/ 389583 w 3132814"/>
                <a:gd name="connsiteY4" fmla="*/ 2138011 h 4540195"/>
                <a:gd name="connsiteX5" fmla="*/ 520365 w 3132814"/>
                <a:gd name="connsiteY5" fmla="*/ 2035565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48640 w 3132814"/>
                <a:gd name="connsiteY9" fmla="*/ 1129116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70592 w 3132814"/>
                <a:gd name="connsiteY1" fmla="*/ 2674309 h 4540195"/>
                <a:gd name="connsiteX2" fmla="*/ 460285 w 3132814"/>
                <a:gd name="connsiteY2" fmla="*/ 2636302 h 4540195"/>
                <a:gd name="connsiteX3" fmla="*/ 481530 w 3132814"/>
                <a:gd name="connsiteY3" fmla="*/ 2250249 h 4540195"/>
                <a:gd name="connsiteX4" fmla="*/ 389583 w 3132814"/>
                <a:gd name="connsiteY4" fmla="*/ 2138011 h 4540195"/>
                <a:gd name="connsiteX5" fmla="*/ 548609 w 3132814"/>
                <a:gd name="connsiteY5" fmla="*/ 2014382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48640 w 3132814"/>
                <a:gd name="connsiteY9" fmla="*/ 1129116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70592 w 3132814"/>
                <a:gd name="connsiteY1" fmla="*/ 2674309 h 4540195"/>
                <a:gd name="connsiteX2" fmla="*/ 460285 w 3132814"/>
                <a:gd name="connsiteY2" fmla="*/ 2636302 h 4540195"/>
                <a:gd name="connsiteX3" fmla="*/ 481530 w 3132814"/>
                <a:gd name="connsiteY3" fmla="*/ 2250249 h 4540195"/>
                <a:gd name="connsiteX4" fmla="*/ 389583 w 3132814"/>
                <a:gd name="connsiteY4" fmla="*/ 2138011 h 4540195"/>
                <a:gd name="connsiteX5" fmla="*/ 548609 w 3132814"/>
                <a:gd name="connsiteY5" fmla="*/ 2014382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48640 w 3132814"/>
                <a:gd name="connsiteY9" fmla="*/ 1129116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70592 w 3132814"/>
                <a:gd name="connsiteY1" fmla="*/ 2674309 h 4540195"/>
                <a:gd name="connsiteX2" fmla="*/ 460285 w 3132814"/>
                <a:gd name="connsiteY2" fmla="*/ 2636302 h 4540195"/>
                <a:gd name="connsiteX3" fmla="*/ 481530 w 3132814"/>
                <a:gd name="connsiteY3" fmla="*/ 2250249 h 4540195"/>
                <a:gd name="connsiteX4" fmla="*/ 389583 w 3132814"/>
                <a:gd name="connsiteY4" fmla="*/ 2138011 h 4540195"/>
                <a:gd name="connsiteX5" fmla="*/ 548609 w 3132814"/>
                <a:gd name="connsiteY5" fmla="*/ 2014382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48640 w 3132814"/>
                <a:gd name="connsiteY9" fmla="*/ 1129116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70592 w 3132814"/>
                <a:gd name="connsiteY1" fmla="*/ 2674309 h 4540195"/>
                <a:gd name="connsiteX2" fmla="*/ 460285 w 3132814"/>
                <a:gd name="connsiteY2" fmla="*/ 2636302 h 4540195"/>
                <a:gd name="connsiteX3" fmla="*/ 481530 w 3132814"/>
                <a:gd name="connsiteY3" fmla="*/ 2250249 h 4540195"/>
                <a:gd name="connsiteX4" fmla="*/ 389583 w 3132814"/>
                <a:gd name="connsiteY4" fmla="*/ 2138011 h 4540195"/>
                <a:gd name="connsiteX5" fmla="*/ 548609 w 3132814"/>
                <a:gd name="connsiteY5" fmla="*/ 2014382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48640 w 3132814"/>
                <a:gd name="connsiteY9" fmla="*/ 1129116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70592 w 3132814"/>
                <a:gd name="connsiteY1" fmla="*/ 2674309 h 4540195"/>
                <a:gd name="connsiteX2" fmla="*/ 460285 w 3132814"/>
                <a:gd name="connsiteY2" fmla="*/ 2636302 h 4540195"/>
                <a:gd name="connsiteX3" fmla="*/ 481530 w 3132814"/>
                <a:gd name="connsiteY3" fmla="*/ 2250249 h 4540195"/>
                <a:gd name="connsiteX4" fmla="*/ 389583 w 3132814"/>
                <a:gd name="connsiteY4" fmla="*/ 2138011 h 4540195"/>
                <a:gd name="connsiteX5" fmla="*/ 548609 w 3132814"/>
                <a:gd name="connsiteY5" fmla="*/ 2014382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55701 w 3132814"/>
                <a:gd name="connsiteY9" fmla="*/ 1146769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70592 w 3132814"/>
                <a:gd name="connsiteY1" fmla="*/ 2674309 h 4540195"/>
                <a:gd name="connsiteX2" fmla="*/ 460285 w 3132814"/>
                <a:gd name="connsiteY2" fmla="*/ 2636302 h 4540195"/>
                <a:gd name="connsiteX3" fmla="*/ 481530 w 3132814"/>
                <a:gd name="connsiteY3" fmla="*/ 2250249 h 4540195"/>
                <a:gd name="connsiteX4" fmla="*/ 389583 w 3132814"/>
                <a:gd name="connsiteY4" fmla="*/ 2138011 h 4540195"/>
                <a:gd name="connsiteX5" fmla="*/ 548609 w 3132814"/>
                <a:gd name="connsiteY5" fmla="*/ 2014382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55701 w 3132814"/>
                <a:gd name="connsiteY9" fmla="*/ 1146769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70592 w 3132814"/>
                <a:gd name="connsiteY1" fmla="*/ 2674309 h 4540195"/>
                <a:gd name="connsiteX2" fmla="*/ 460285 w 3132814"/>
                <a:gd name="connsiteY2" fmla="*/ 2636302 h 4540195"/>
                <a:gd name="connsiteX3" fmla="*/ 481530 w 3132814"/>
                <a:gd name="connsiteY3" fmla="*/ 2250249 h 4540195"/>
                <a:gd name="connsiteX4" fmla="*/ 389583 w 3132814"/>
                <a:gd name="connsiteY4" fmla="*/ 2138011 h 4540195"/>
                <a:gd name="connsiteX5" fmla="*/ 548609 w 3132814"/>
                <a:gd name="connsiteY5" fmla="*/ 2014382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55701 w 3132814"/>
                <a:gd name="connsiteY9" fmla="*/ 1146769 h 4540195"/>
                <a:gd name="connsiteX10" fmla="*/ 1064523 w 3132814"/>
                <a:gd name="connsiteY10" fmla="*/ 74202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70592 w 3132814"/>
                <a:gd name="connsiteY1" fmla="*/ 2674309 h 4540195"/>
                <a:gd name="connsiteX2" fmla="*/ 460285 w 3132814"/>
                <a:gd name="connsiteY2" fmla="*/ 2636302 h 4540195"/>
                <a:gd name="connsiteX3" fmla="*/ 481530 w 3132814"/>
                <a:gd name="connsiteY3" fmla="*/ 2250249 h 4540195"/>
                <a:gd name="connsiteX4" fmla="*/ 389583 w 3132814"/>
                <a:gd name="connsiteY4" fmla="*/ 2138011 h 4540195"/>
                <a:gd name="connsiteX5" fmla="*/ 548609 w 3132814"/>
                <a:gd name="connsiteY5" fmla="*/ 2014382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55701 w 3132814"/>
                <a:gd name="connsiteY9" fmla="*/ 1146769 h 4540195"/>
                <a:gd name="connsiteX10" fmla="*/ 1064523 w 3132814"/>
                <a:gd name="connsiteY10" fmla="*/ 74202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70592 w 3132814"/>
                <a:gd name="connsiteY1" fmla="*/ 2674309 h 4540195"/>
                <a:gd name="connsiteX2" fmla="*/ 460285 w 3132814"/>
                <a:gd name="connsiteY2" fmla="*/ 2636302 h 4540195"/>
                <a:gd name="connsiteX3" fmla="*/ 481530 w 3132814"/>
                <a:gd name="connsiteY3" fmla="*/ 2250249 h 4540195"/>
                <a:gd name="connsiteX4" fmla="*/ 389583 w 3132814"/>
                <a:gd name="connsiteY4" fmla="*/ 2138011 h 4540195"/>
                <a:gd name="connsiteX5" fmla="*/ 548609 w 3132814"/>
                <a:gd name="connsiteY5" fmla="*/ 2014382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55701 w 3132814"/>
                <a:gd name="connsiteY9" fmla="*/ 1146769 h 4540195"/>
                <a:gd name="connsiteX10" fmla="*/ 1064523 w 3132814"/>
                <a:gd name="connsiteY10" fmla="*/ 74202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70592 w 3132814"/>
                <a:gd name="connsiteY1" fmla="*/ 2674309 h 4540195"/>
                <a:gd name="connsiteX2" fmla="*/ 460285 w 3132814"/>
                <a:gd name="connsiteY2" fmla="*/ 2636302 h 4540195"/>
                <a:gd name="connsiteX3" fmla="*/ 481530 w 3132814"/>
                <a:gd name="connsiteY3" fmla="*/ 2250249 h 4540195"/>
                <a:gd name="connsiteX4" fmla="*/ 389583 w 3132814"/>
                <a:gd name="connsiteY4" fmla="*/ 2138011 h 4540195"/>
                <a:gd name="connsiteX5" fmla="*/ 548609 w 3132814"/>
                <a:gd name="connsiteY5" fmla="*/ 2014382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55701 w 3132814"/>
                <a:gd name="connsiteY9" fmla="*/ 1146769 h 4540195"/>
                <a:gd name="connsiteX10" fmla="*/ 1036279 w 3132814"/>
                <a:gd name="connsiteY10" fmla="*/ 70672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70592 w 3132814"/>
                <a:gd name="connsiteY1" fmla="*/ 2674309 h 4540195"/>
                <a:gd name="connsiteX2" fmla="*/ 460285 w 3132814"/>
                <a:gd name="connsiteY2" fmla="*/ 2636302 h 4540195"/>
                <a:gd name="connsiteX3" fmla="*/ 481530 w 3132814"/>
                <a:gd name="connsiteY3" fmla="*/ 2250249 h 4540195"/>
                <a:gd name="connsiteX4" fmla="*/ 389583 w 3132814"/>
                <a:gd name="connsiteY4" fmla="*/ 2138011 h 4540195"/>
                <a:gd name="connsiteX5" fmla="*/ 548609 w 3132814"/>
                <a:gd name="connsiteY5" fmla="*/ 2014382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55701 w 3132814"/>
                <a:gd name="connsiteY9" fmla="*/ 1146769 h 4540195"/>
                <a:gd name="connsiteX10" fmla="*/ 1036279 w 3132814"/>
                <a:gd name="connsiteY10" fmla="*/ 70672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128457 h 4575595"/>
                <a:gd name="connsiteX1" fmla="*/ 1170592 w 3132814"/>
                <a:gd name="connsiteY1" fmla="*/ 2709709 h 4575595"/>
                <a:gd name="connsiteX2" fmla="*/ 460285 w 3132814"/>
                <a:gd name="connsiteY2" fmla="*/ 2671702 h 4575595"/>
                <a:gd name="connsiteX3" fmla="*/ 481530 w 3132814"/>
                <a:gd name="connsiteY3" fmla="*/ 2285649 h 4575595"/>
                <a:gd name="connsiteX4" fmla="*/ 389583 w 3132814"/>
                <a:gd name="connsiteY4" fmla="*/ 2173411 h 4575595"/>
                <a:gd name="connsiteX5" fmla="*/ 548609 w 3132814"/>
                <a:gd name="connsiteY5" fmla="*/ 2049782 h 4575595"/>
                <a:gd name="connsiteX6" fmla="*/ 353419 w 3132814"/>
                <a:gd name="connsiteY6" fmla="*/ 1975580 h 4575595"/>
                <a:gd name="connsiteX7" fmla="*/ 460285 w 3132814"/>
                <a:gd name="connsiteY7" fmla="*/ 1770565 h 4575595"/>
                <a:gd name="connsiteX8" fmla="*/ 189081 w 3132814"/>
                <a:gd name="connsiteY8" fmla="*/ 1639784 h 4575595"/>
                <a:gd name="connsiteX9" fmla="*/ 555701 w 3132814"/>
                <a:gd name="connsiteY9" fmla="*/ 1182169 h 4575595"/>
                <a:gd name="connsiteX10" fmla="*/ 1036279 w 3132814"/>
                <a:gd name="connsiteY10" fmla="*/ 106072 h 4575595"/>
                <a:gd name="connsiteX11" fmla="*/ 2226365 w 3132814"/>
                <a:gd name="connsiteY11" fmla="*/ 35400 h 4575595"/>
                <a:gd name="connsiteX12" fmla="*/ 3132814 w 3132814"/>
                <a:gd name="connsiteY12" fmla="*/ 1299657 h 4575595"/>
                <a:gd name="connsiteX13" fmla="*/ 2520563 w 3132814"/>
                <a:gd name="connsiteY13" fmla="*/ 2229960 h 4575595"/>
                <a:gd name="connsiteX14" fmla="*/ 2433099 w 3132814"/>
                <a:gd name="connsiteY14" fmla="*/ 3120506 h 4575595"/>
                <a:gd name="connsiteX15" fmla="*/ 1375576 w 3132814"/>
                <a:gd name="connsiteY15" fmla="*/ 3549876 h 4575595"/>
                <a:gd name="connsiteX16" fmla="*/ 1558456 w 3132814"/>
                <a:gd name="connsiteY16" fmla="*/ 3064847 h 4575595"/>
                <a:gd name="connsiteX17" fmla="*/ 2425148 w 3132814"/>
                <a:gd name="connsiteY17" fmla="*/ 3518071 h 4575595"/>
                <a:gd name="connsiteX18" fmla="*/ 1335819 w 3132814"/>
                <a:gd name="connsiteY18" fmla="*/ 3732756 h 4575595"/>
                <a:gd name="connsiteX19" fmla="*/ 1319916 w 3132814"/>
                <a:gd name="connsiteY19" fmla="*/ 3446510 h 4575595"/>
                <a:gd name="connsiteX20" fmla="*/ 2496709 w 3132814"/>
                <a:gd name="connsiteY20" fmla="*/ 3756610 h 4575595"/>
                <a:gd name="connsiteX21" fmla="*/ 1502796 w 3132814"/>
                <a:gd name="connsiteY21" fmla="*/ 3979247 h 4575595"/>
                <a:gd name="connsiteX22" fmla="*/ 1391478 w 3132814"/>
                <a:gd name="connsiteY22" fmla="*/ 3788416 h 4575595"/>
                <a:gd name="connsiteX23" fmla="*/ 2456953 w 3132814"/>
                <a:gd name="connsiteY23" fmla="*/ 3931539 h 4575595"/>
                <a:gd name="connsiteX24" fmla="*/ 1757238 w 3132814"/>
                <a:gd name="connsiteY24" fmla="*/ 4209835 h 4575595"/>
                <a:gd name="connsiteX25" fmla="*/ 1876508 w 3132814"/>
                <a:gd name="connsiteY25" fmla="*/ 3971296 h 4575595"/>
                <a:gd name="connsiteX26" fmla="*/ 2250219 w 3132814"/>
                <a:gd name="connsiteY26" fmla="*/ 4209835 h 4575595"/>
                <a:gd name="connsiteX27" fmla="*/ 731520 w 3132814"/>
                <a:gd name="connsiteY27" fmla="*/ 4241640 h 4575595"/>
                <a:gd name="connsiteX28" fmla="*/ 636104 w 3132814"/>
                <a:gd name="connsiteY28" fmla="*/ 3859977 h 4575595"/>
                <a:gd name="connsiteX29" fmla="*/ 620202 w 3132814"/>
                <a:gd name="connsiteY29" fmla="*/ 4345007 h 4575595"/>
                <a:gd name="connsiteX30" fmla="*/ 508883 w 3132814"/>
                <a:gd name="connsiteY30" fmla="*/ 3677097 h 4575595"/>
                <a:gd name="connsiteX31" fmla="*/ 477078 w 3132814"/>
                <a:gd name="connsiteY31" fmla="*/ 4575595 h 4575595"/>
                <a:gd name="connsiteX32" fmla="*/ 389614 w 3132814"/>
                <a:gd name="connsiteY32" fmla="*/ 4130322 h 4575595"/>
                <a:gd name="connsiteX33" fmla="*/ 310101 w 3132814"/>
                <a:gd name="connsiteY33" fmla="*/ 4217786 h 4575595"/>
                <a:gd name="connsiteX34" fmla="*/ 0 w 3132814"/>
                <a:gd name="connsiteY34" fmla="*/ 4178030 h 4575595"/>
                <a:gd name="connsiteX0" fmla="*/ 1304014 w 3132814"/>
                <a:gd name="connsiteY0" fmla="*/ 3135260 h 4582398"/>
                <a:gd name="connsiteX1" fmla="*/ 1170592 w 3132814"/>
                <a:gd name="connsiteY1" fmla="*/ 2716512 h 4582398"/>
                <a:gd name="connsiteX2" fmla="*/ 460285 w 3132814"/>
                <a:gd name="connsiteY2" fmla="*/ 2678505 h 4582398"/>
                <a:gd name="connsiteX3" fmla="*/ 481530 w 3132814"/>
                <a:gd name="connsiteY3" fmla="*/ 2292452 h 4582398"/>
                <a:gd name="connsiteX4" fmla="*/ 389583 w 3132814"/>
                <a:gd name="connsiteY4" fmla="*/ 2180214 h 4582398"/>
                <a:gd name="connsiteX5" fmla="*/ 548609 w 3132814"/>
                <a:gd name="connsiteY5" fmla="*/ 2056585 h 4582398"/>
                <a:gd name="connsiteX6" fmla="*/ 353419 w 3132814"/>
                <a:gd name="connsiteY6" fmla="*/ 1982383 h 4582398"/>
                <a:gd name="connsiteX7" fmla="*/ 460285 w 3132814"/>
                <a:gd name="connsiteY7" fmla="*/ 1777368 h 4582398"/>
                <a:gd name="connsiteX8" fmla="*/ 189081 w 3132814"/>
                <a:gd name="connsiteY8" fmla="*/ 1646587 h 4582398"/>
                <a:gd name="connsiteX9" fmla="*/ 555701 w 3132814"/>
                <a:gd name="connsiteY9" fmla="*/ 1188972 h 4582398"/>
                <a:gd name="connsiteX10" fmla="*/ 1036279 w 3132814"/>
                <a:gd name="connsiteY10" fmla="*/ 112875 h 4582398"/>
                <a:gd name="connsiteX11" fmla="*/ 2265200 w 3132814"/>
                <a:gd name="connsiteY11" fmla="*/ 24551 h 4582398"/>
                <a:gd name="connsiteX12" fmla="*/ 3132814 w 3132814"/>
                <a:gd name="connsiteY12" fmla="*/ 1306460 h 4582398"/>
                <a:gd name="connsiteX13" fmla="*/ 2520563 w 3132814"/>
                <a:gd name="connsiteY13" fmla="*/ 2236763 h 4582398"/>
                <a:gd name="connsiteX14" fmla="*/ 2433099 w 3132814"/>
                <a:gd name="connsiteY14" fmla="*/ 3127309 h 4582398"/>
                <a:gd name="connsiteX15" fmla="*/ 1375576 w 3132814"/>
                <a:gd name="connsiteY15" fmla="*/ 3556679 h 4582398"/>
                <a:gd name="connsiteX16" fmla="*/ 1558456 w 3132814"/>
                <a:gd name="connsiteY16" fmla="*/ 3071650 h 4582398"/>
                <a:gd name="connsiteX17" fmla="*/ 2425148 w 3132814"/>
                <a:gd name="connsiteY17" fmla="*/ 3524874 h 4582398"/>
                <a:gd name="connsiteX18" fmla="*/ 1335819 w 3132814"/>
                <a:gd name="connsiteY18" fmla="*/ 3739559 h 4582398"/>
                <a:gd name="connsiteX19" fmla="*/ 1319916 w 3132814"/>
                <a:gd name="connsiteY19" fmla="*/ 3453313 h 4582398"/>
                <a:gd name="connsiteX20" fmla="*/ 2496709 w 3132814"/>
                <a:gd name="connsiteY20" fmla="*/ 3763413 h 4582398"/>
                <a:gd name="connsiteX21" fmla="*/ 1502796 w 3132814"/>
                <a:gd name="connsiteY21" fmla="*/ 3986050 h 4582398"/>
                <a:gd name="connsiteX22" fmla="*/ 1391478 w 3132814"/>
                <a:gd name="connsiteY22" fmla="*/ 3795219 h 4582398"/>
                <a:gd name="connsiteX23" fmla="*/ 2456953 w 3132814"/>
                <a:gd name="connsiteY23" fmla="*/ 3938342 h 4582398"/>
                <a:gd name="connsiteX24" fmla="*/ 1757238 w 3132814"/>
                <a:gd name="connsiteY24" fmla="*/ 4216638 h 4582398"/>
                <a:gd name="connsiteX25" fmla="*/ 1876508 w 3132814"/>
                <a:gd name="connsiteY25" fmla="*/ 3978099 h 4582398"/>
                <a:gd name="connsiteX26" fmla="*/ 2250219 w 3132814"/>
                <a:gd name="connsiteY26" fmla="*/ 4216638 h 4582398"/>
                <a:gd name="connsiteX27" fmla="*/ 731520 w 3132814"/>
                <a:gd name="connsiteY27" fmla="*/ 4248443 h 4582398"/>
                <a:gd name="connsiteX28" fmla="*/ 636104 w 3132814"/>
                <a:gd name="connsiteY28" fmla="*/ 3866780 h 4582398"/>
                <a:gd name="connsiteX29" fmla="*/ 620202 w 3132814"/>
                <a:gd name="connsiteY29" fmla="*/ 4351810 h 4582398"/>
                <a:gd name="connsiteX30" fmla="*/ 508883 w 3132814"/>
                <a:gd name="connsiteY30" fmla="*/ 3683900 h 4582398"/>
                <a:gd name="connsiteX31" fmla="*/ 477078 w 3132814"/>
                <a:gd name="connsiteY31" fmla="*/ 4582398 h 4582398"/>
                <a:gd name="connsiteX32" fmla="*/ 389614 w 3132814"/>
                <a:gd name="connsiteY32" fmla="*/ 4137125 h 4582398"/>
                <a:gd name="connsiteX33" fmla="*/ 310101 w 3132814"/>
                <a:gd name="connsiteY33" fmla="*/ 4224589 h 4582398"/>
                <a:gd name="connsiteX34" fmla="*/ 0 w 3132814"/>
                <a:gd name="connsiteY34" fmla="*/ 4184833 h 4582398"/>
                <a:gd name="connsiteX0" fmla="*/ 1304014 w 3132814"/>
                <a:gd name="connsiteY0" fmla="*/ 3195411 h 4642549"/>
                <a:gd name="connsiteX1" fmla="*/ 1170592 w 3132814"/>
                <a:gd name="connsiteY1" fmla="*/ 2776663 h 4642549"/>
                <a:gd name="connsiteX2" fmla="*/ 460285 w 3132814"/>
                <a:gd name="connsiteY2" fmla="*/ 2738656 h 4642549"/>
                <a:gd name="connsiteX3" fmla="*/ 481530 w 3132814"/>
                <a:gd name="connsiteY3" fmla="*/ 2352603 h 4642549"/>
                <a:gd name="connsiteX4" fmla="*/ 389583 w 3132814"/>
                <a:gd name="connsiteY4" fmla="*/ 2240365 h 4642549"/>
                <a:gd name="connsiteX5" fmla="*/ 548609 w 3132814"/>
                <a:gd name="connsiteY5" fmla="*/ 2116736 h 4642549"/>
                <a:gd name="connsiteX6" fmla="*/ 353419 w 3132814"/>
                <a:gd name="connsiteY6" fmla="*/ 2042534 h 4642549"/>
                <a:gd name="connsiteX7" fmla="*/ 460285 w 3132814"/>
                <a:gd name="connsiteY7" fmla="*/ 1837519 h 4642549"/>
                <a:gd name="connsiteX8" fmla="*/ 189081 w 3132814"/>
                <a:gd name="connsiteY8" fmla="*/ 1706738 h 4642549"/>
                <a:gd name="connsiteX9" fmla="*/ 555701 w 3132814"/>
                <a:gd name="connsiteY9" fmla="*/ 1249123 h 4642549"/>
                <a:gd name="connsiteX10" fmla="*/ 1036279 w 3132814"/>
                <a:gd name="connsiteY10" fmla="*/ 173026 h 4642549"/>
                <a:gd name="connsiteX11" fmla="*/ 2265200 w 3132814"/>
                <a:gd name="connsiteY11" fmla="*/ 84702 h 4642549"/>
                <a:gd name="connsiteX12" fmla="*/ 3132814 w 3132814"/>
                <a:gd name="connsiteY12" fmla="*/ 1366611 h 4642549"/>
                <a:gd name="connsiteX13" fmla="*/ 2520563 w 3132814"/>
                <a:gd name="connsiteY13" fmla="*/ 2296914 h 4642549"/>
                <a:gd name="connsiteX14" fmla="*/ 2433099 w 3132814"/>
                <a:gd name="connsiteY14" fmla="*/ 3187460 h 4642549"/>
                <a:gd name="connsiteX15" fmla="*/ 1375576 w 3132814"/>
                <a:gd name="connsiteY15" fmla="*/ 3616830 h 4642549"/>
                <a:gd name="connsiteX16" fmla="*/ 1558456 w 3132814"/>
                <a:gd name="connsiteY16" fmla="*/ 3131801 h 4642549"/>
                <a:gd name="connsiteX17" fmla="*/ 2425148 w 3132814"/>
                <a:gd name="connsiteY17" fmla="*/ 3585025 h 4642549"/>
                <a:gd name="connsiteX18" fmla="*/ 1335819 w 3132814"/>
                <a:gd name="connsiteY18" fmla="*/ 3799710 h 4642549"/>
                <a:gd name="connsiteX19" fmla="*/ 1319916 w 3132814"/>
                <a:gd name="connsiteY19" fmla="*/ 3513464 h 4642549"/>
                <a:gd name="connsiteX20" fmla="*/ 2496709 w 3132814"/>
                <a:gd name="connsiteY20" fmla="*/ 3823564 h 4642549"/>
                <a:gd name="connsiteX21" fmla="*/ 1502796 w 3132814"/>
                <a:gd name="connsiteY21" fmla="*/ 4046201 h 4642549"/>
                <a:gd name="connsiteX22" fmla="*/ 1391478 w 3132814"/>
                <a:gd name="connsiteY22" fmla="*/ 3855370 h 4642549"/>
                <a:gd name="connsiteX23" fmla="*/ 2456953 w 3132814"/>
                <a:gd name="connsiteY23" fmla="*/ 3998493 h 4642549"/>
                <a:gd name="connsiteX24" fmla="*/ 1757238 w 3132814"/>
                <a:gd name="connsiteY24" fmla="*/ 4276789 h 4642549"/>
                <a:gd name="connsiteX25" fmla="*/ 1876508 w 3132814"/>
                <a:gd name="connsiteY25" fmla="*/ 4038250 h 4642549"/>
                <a:gd name="connsiteX26" fmla="*/ 2250219 w 3132814"/>
                <a:gd name="connsiteY26" fmla="*/ 4276789 h 4642549"/>
                <a:gd name="connsiteX27" fmla="*/ 731520 w 3132814"/>
                <a:gd name="connsiteY27" fmla="*/ 4308594 h 4642549"/>
                <a:gd name="connsiteX28" fmla="*/ 636104 w 3132814"/>
                <a:gd name="connsiteY28" fmla="*/ 3926931 h 4642549"/>
                <a:gd name="connsiteX29" fmla="*/ 620202 w 3132814"/>
                <a:gd name="connsiteY29" fmla="*/ 4411961 h 4642549"/>
                <a:gd name="connsiteX30" fmla="*/ 508883 w 3132814"/>
                <a:gd name="connsiteY30" fmla="*/ 3744051 h 4642549"/>
                <a:gd name="connsiteX31" fmla="*/ 477078 w 3132814"/>
                <a:gd name="connsiteY31" fmla="*/ 4642549 h 4642549"/>
                <a:gd name="connsiteX32" fmla="*/ 389614 w 3132814"/>
                <a:gd name="connsiteY32" fmla="*/ 4197276 h 4642549"/>
                <a:gd name="connsiteX33" fmla="*/ 310101 w 3132814"/>
                <a:gd name="connsiteY33" fmla="*/ 4284740 h 4642549"/>
                <a:gd name="connsiteX34" fmla="*/ 0 w 3132814"/>
                <a:gd name="connsiteY34" fmla="*/ 4244984 h 4642549"/>
                <a:gd name="connsiteX0" fmla="*/ 1304014 w 3132814"/>
                <a:gd name="connsiteY0" fmla="*/ 3195411 h 4642549"/>
                <a:gd name="connsiteX1" fmla="*/ 1170592 w 3132814"/>
                <a:gd name="connsiteY1" fmla="*/ 2776663 h 4642549"/>
                <a:gd name="connsiteX2" fmla="*/ 460285 w 3132814"/>
                <a:gd name="connsiteY2" fmla="*/ 2738656 h 4642549"/>
                <a:gd name="connsiteX3" fmla="*/ 481530 w 3132814"/>
                <a:gd name="connsiteY3" fmla="*/ 2352603 h 4642549"/>
                <a:gd name="connsiteX4" fmla="*/ 389583 w 3132814"/>
                <a:gd name="connsiteY4" fmla="*/ 2240365 h 4642549"/>
                <a:gd name="connsiteX5" fmla="*/ 548609 w 3132814"/>
                <a:gd name="connsiteY5" fmla="*/ 2116736 h 4642549"/>
                <a:gd name="connsiteX6" fmla="*/ 353419 w 3132814"/>
                <a:gd name="connsiteY6" fmla="*/ 2042534 h 4642549"/>
                <a:gd name="connsiteX7" fmla="*/ 460285 w 3132814"/>
                <a:gd name="connsiteY7" fmla="*/ 1837519 h 4642549"/>
                <a:gd name="connsiteX8" fmla="*/ 189081 w 3132814"/>
                <a:gd name="connsiteY8" fmla="*/ 1706738 h 4642549"/>
                <a:gd name="connsiteX9" fmla="*/ 555701 w 3132814"/>
                <a:gd name="connsiteY9" fmla="*/ 1249123 h 4642549"/>
                <a:gd name="connsiteX10" fmla="*/ 1036279 w 3132814"/>
                <a:gd name="connsiteY10" fmla="*/ 173026 h 4642549"/>
                <a:gd name="connsiteX11" fmla="*/ 2265200 w 3132814"/>
                <a:gd name="connsiteY11" fmla="*/ 84702 h 4642549"/>
                <a:gd name="connsiteX12" fmla="*/ 3132814 w 3132814"/>
                <a:gd name="connsiteY12" fmla="*/ 1366611 h 4642549"/>
                <a:gd name="connsiteX13" fmla="*/ 2520563 w 3132814"/>
                <a:gd name="connsiteY13" fmla="*/ 2296914 h 4642549"/>
                <a:gd name="connsiteX14" fmla="*/ 2433099 w 3132814"/>
                <a:gd name="connsiteY14" fmla="*/ 3187460 h 4642549"/>
                <a:gd name="connsiteX15" fmla="*/ 1375576 w 3132814"/>
                <a:gd name="connsiteY15" fmla="*/ 3616830 h 4642549"/>
                <a:gd name="connsiteX16" fmla="*/ 1558456 w 3132814"/>
                <a:gd name="connsiteY16" fmla="*/ 3131801 h 4642549"/>
                <a:gd name="connsiteX17" fmla="*/ 2425148 w 3132814"/>
                <a:gd name="connsiteY17" fmla="*/ 3585025 h 4642549"/>
                <a:gd name="connsiteX18" fmla="*/ 1335819 w 3132814"/>
                <a:gd name="connsiteY18" fmla="*/ 3799710 h 4642549"/>
                <a:gd name="connsiteX19" fmla="*/ 1319916 w 3132814"/>
                <a:gd name="connsiteY19" fmla="*/ 3513464 h 4642549"/>
                <a:gd name="connsiteX20" fmla="*/ 2496709 w 3132814"/>
                <a:gd name="connsiteY20" fmla="*/ 3823564 h 4642549"/>
                <a:gd name="connsiteX21" fmla="*/ 1502796 w 3132814"/>
                <a:gd name="connsiteY21" fmla="*/ 4046201 h 4642549"/>
                <a:gd name="connsiteX22" fmla="*/ 1391478 w 3132814"/>
                <a:gd name="connsiteY22" fmla="*/ 3855370 h 4642549"/>
                <a:gd name="connsiteX23" fmla="*/ 2456953 w 3132814"/>
                <a:gd name="connsiteY23" fmla="*/ 3998493 h 4642549"/>
                <a:gd name="connsiteX24" fmla="*/ 1757238 w 3132814"/>
                <a:gd name="connsiteY24" fmla="*/ 4276789 h 4642549"/>
                <a:gd name="connsiteX25" fmla="*/ 1876508 w 3132814"/>
                <a:gd name="connsiteY25" fmla="*/ 4038250 h 4642549"/>
                <a:gd name="connsiteX26" fmla="*/ 2250219 w 3132814"/>
                <a:gd name="connsiteY26" fmla="*/ 4276789 h 4642549"/>
                <a:gd name="connsiteX27" fmla="*/ 731520 w 3132814"/>
                <a:gd name="connsiteY27" fmla="*/ 4308594 h 4642549"/>
                <a:gd name="connsiteX28" fmla="*/ 636104 w 3132814"/>
                <a:gd name="connsiteY28" fmla="*/ 3926931 h 4642549"/>
                <a:gd name="connsiteX29" fmla="*/ 620202 w 3132814"/>
                <a:gd name="connsiteY29" fmla="*/ 4411961 h 4642549"/>
                <a:gd name="connsiteX30" fmla="*/ 508883 w 3132814"/>
                <a:gd name="connsiteY30" fmla="*/ 3744051 h 4642549"/>
                <a:gd name="connsiteX31" fmla="*/ 477078 w 3132814"/>
                <a:gd name="connsiteY31" fmla="*/ 4642549 h 4642549"/>
                <a:gd name="connsiteX32" fmla="*/ 389614 w 3132814"/>
                <a:gd name="connsiteY32" fmla="*/ 4197276 h 4642549"/>
                <a:gd name="connsiteX33" fmla="*/ 310101 w 3132814"/>
                <a:gd name="connsiteY33" fmla="*/ 4284740 h 4642549"/>
                <a:gd name="connsiteX34" fmla="*/ 0 w 3132814"/>
                <a:gd name="connsiteY34" fmla="*/ 4244984 h 4642549"/>
                <a:gd name="connsiteX0" fmla="*/ 1304014 w 3097509"/>
                <a:gd name="connsiteY0" fmla="*/ 3195411 h 4642549"/>
                <a:gd name="connsiteX1" fmla="*/ 1170592 w 3097509"/>
                <a:gd name="connsiteY1" fmla="*/ 2776663 h 4642549"/>
                <a:gd name="connsiteX2" fmla="*/ 460285 w 3097509"/>
                <a:gd name="connsiteY2" fmla="*/ 2738656 h 4642549"/>
                <a:gd name="connsiteX3" fmla="*/ 481530 w 3097509"/>
                <a:gd name="connsiteY3" fmla="*/ 2352603 h 4642549"/>
                <a:gd name="connsiteX4" fmla="*/ 389583 w 3097509"/>
                <a:gd name="connsiteY4" fmla="*/ 2240365 h 4642549"/>
                <a:gd name="connsiteX5" fmla="*/ 548609 w 3097509"/>
                <a:gd name="connsiteY5" fmla="*/ 2116736 h 4642549"/>
                <a:gd name="connsiteX6" fmla="*/ 353419 w 3097509"/>
                <a:gd name="connsiteY6" fmla="*/ 2042534 h 4642549"/>
                <a:gd name="connsiteX7" fmla="*/ 460285 w 3097509"/>
                <a:gd name="connsiteY7" fmla="*/ 1837519 h 4642549"/>
                <a:gd name="connsiteX8" fmla="*/ 189081 w 3097509"/>
                <a:gd name="connsiteY8" fmla="*/ 1706738 h 4642549"/>
                <a:gd name="connsiteX9" fmla="*/ 555701 w 3097509"/>
                <a:gd name="connsiteY9" fmla="*/ 1249123 h 4642549"/>
                <a:gd name="connsiteX10" fmla="*/ 1036279 w 3097509"/>
                <a:gd name="connsiteY10" fmla="*/ 173026 h 4642549"/>
                <a:gd name="connsiteX11" fmla="*/ 2265200 w 3097509"/>
                <a:gd name="connsiteY11" fmla="*/ 84702 h 4642549"/>
                <a:gd name="connsiteX12" fmla="*/ 3097509 w 3097509"/>
                <a:gd name="connsiteY12" fmla="*/ 1366611 h 4642549"/>
                <a:gd name="connsiteX13" fmla="*/ 2520563 w 3097509"/>
                <a:gd name="connsiteY13" fmla="*/ 2296914 h 4642549"/>
                <a:gd name="connsiteX14" fmla="*/ 2433099 w 3097509"/>
                <a:gd name="connsiteY14" fmla="*/ 3187460 h 4642549"/>
                <a:gd name="connsiteX15" fmla="*/ 1375576 w 3097509"/>
                <a:gd name="connsiteY15" fmla="*/ 3616830 h 4642549"/>
                <a:gd name="connsiteX16" fmla="*/ 1558456 w 3097509"/>
                <a:gd name="connsiteY16" fmla="*/ 3131801 h 4642549"/>
                <a:gd name="connsiteX17" fmla="*/ 2425148 w 3097509"/>
                <a:gd name="connsiteY17" fmla="*/ 3585025 h 4642549"/>
                <a:gd name="connsiteX18" fmla="*/ 1335819 w 3097509"/>
                <a:gd name="connsiteY18" fmla="*/ 3799710 h 4642549"/>
                <a:gd name="connsiteX19" fmla="*/ 1319916 w 3097509"/>
                <a:gd name="connsiteY19" fmla="*/ 3513464 h 4642549"/>
                <a:gd name="connsiteX20" fmla="*/ 2496709 w 3097509"/>
                <a:gd name="connsiteY20" fmla="*/ 3823564 h 4642549"/>
                <a:gd name="connsiteX21" fmla="*/ 1502796 w 3097509"/>
                <a:gd name="connsiteY21" fmla="*/ 4046201 h 4642549"/>
                <a:gd name="connsiteX22" fmla="*/ 1391478 w 3097509"/>
                <a:gd name="connsiteY22" fmla="*/ 3855370 h 4642549"/>
                <a:gd name="connsiteX23" fmla="*/ 2456953 w 3097509"/>
                <a:gd name="connsiteY23" fmla="*/ 3998493 h 4642549"/>
                <a:gd name="connsiteX24" fmla="*/ 1757238 w 3097509"/>
                <a:gd name="connsiteY24" fmla="*/ 4276789 h 4642549"/>
                <a:gd name="connsiteX25" fmla="*/ 1876508 w 3097509"/>
                <a:gd name="connsiteY25" fmla="*/ 4038250 h 4642549"/>
                <a:gd name="connsiteX26" fmla="*/ 2250219 w 3097509"/>
                <a:gd name="connsiteY26" fmla="*/ 4276789 h 4642549"/>
                <a:gd name="connsiteX27" fmla="*/ 731520 w 3097509"/>
                <a:gd name="connsiteY27" fmla="*/ 4308594 h 4642549"/>
                <a:gd name="connsiteX28" fmla="*/ 636104 w 3097509"/>
                <a:gd name="connsiteY28" fmla="*/ 3926931 h 4642549"/>
                <a:gd name="connsiteX29" fmla="*/ 620202 w 3097509"/>
                <a:gd name="connsiteY29" fmla="*/ 4411961 h 4642549"/>
                <a:gd name="connsiteX30" fmla="*/ 508883 w 3097509"/>
                <a:gd name="connsiteY30" fmla="*/ 3744051 h 4642549"/>
                <a:gd name="connsiteX31" fmla="*/ 477078 w 3097509"/>
                <a:gd name="connsiteY31" fmla="*/ 4642549 h 4642549"/>
                <a:gd name="connsiteX32" fmla="*/ 389614 w 3097509"/>
                <a:gd name="connsiteY32" fmla="*/ 4197276 h 4642549"/>
                <a:gd name="connsiteX33" fmla="*/ 310101 w 3097509"/>
                <a:gd name="connsiteY33" fmla="*/ 4284740 h 4642549"/>
                <a:gd name="connsiteX34" fmla="*/ 0 w 3097509"/>
                <a:gd name="connsiteY34" fmla="*/ 4244984 h 4642549"/>
                <a:gd name="connsiteX0" fmla="*/ 1304014 w 3112083"/>
                <a:gd name="connsiteY0" fmla="*/ 3195411 h 4642549"/>
                <a:gd name="connsiteX1" fmla="*/ 1170592 w 3112083"/>
                <a:gd name="connsiteY1" fmla="*/ 2776663 h 4642549"/>
                <a:gd name="connsiteX2" fmla="*/ 460285 w 3112083"/>
                <a:gd name="connsiteY2" fmla="*/ 2738656 h 4642549"/>
                <a:gd name="connsiteX3" fmla="*/ 481530 w 3112083"/>
                <a:gd name="connsiteY3" fmla="*/ 2352603 h 4642549"/>
                <a:gd name="connsiteX4" fmla="*/ 389583 w 3112083"/>
                <a:gd name="connsiteY4" fmla="*/ 2240365 h 4642549"/>
                <a:gd name="connsiteX5" fmla="*/ 548609 w 3112083"/>
                <a:gd name="connsiteY5" fmla="*/ 2116736 h 4642549"/>
                <a:gd name="connsiteX6" fmla="*/ 353419 w 3112083"/>
                <a:gd name="connsiteY6" fmla="*/ 2042534 h 4642549"/>
                <a:gd name="connsiteX7" fmla="*/ 460285 w 3112083"/>
                <a:gd name="connsiteY7" fmla="*/ 1837519 h 4642549"/>
                <a:gd name="connsiteX8" fmla="*/ 189081 w 3112083"/>
                <a:gd name="connsiteY8" fmla="*/ 1706738 h 4642549"/>
                <a:gd name="connsiteX9" fmla="*/ 555701 w 3112083"/>
                <a:gd name="connsiteY9" fmla="*/ 1249123 h 4642549"/>
                <a:gd name="connsiteX10" fmla="*/ 1036279 w 3112083"/>
                <a:gd name="connsiteY10" fmla="*/ 173026 h 4642549"/>
                <a:gd name="connsiteX11" fmla="*/ 2265200 w 3112083"/>
                <a:gd name="connsiteY11" fmla="*/ 84702 h 4642549"/>
                <a:gd name="connsiteX12" fmla="*/ 3097509 w 3112083"/>
                <a:gd name="connsiteY12" fmla="*/ 1366611 h 4642549"/>
                <a:gd name="connsiteX13" fmla="*/ 2520563 w 3112083"/>
                <a:gd name="connsiteY13" fmla="*/ 2296914 h 4642549"/>
                <a:gd name="connsiteX14" fmla="*/ 2433099 w 3112083"/>
                <a:gd name="connsiteY14" fmla="*/ 3187460 h 4642549"/>
                <a:gd name="connsiteX15" fmla="*/ 1375576 w 3112083"/>
                <a:gd name="connsiteY15" fmla="*/ 3616830 h 4642549"/>
                <a:gd name="connsiteX16" fmla="*/ 1558456 w 3112083"/>
                <a:gd name="connsiteY16" fmla="*/ 3131801 h 4642549"/>
                <a:gd name="connsiteX17" fmla="*/ 2425148 w 3112083"/>
                <a:gd name="connsiteY17" fmla="*/ 3585025 h 4642549"/>
                <a:gd name="connsiteX18" fmla="*/ 1335819 w 3112083"/>
                <a:gd name="connsiteY18" fmla="*/ 3799710 h 4642549"/>
                <a:gd name="connsiteX19" fmla="*/ 1319916 w 3112083"/>
                <a:gd name="connsiteY19" fmla="*/ 3513464 h 4642549"/>
                <a:gd name="connsiteX20" fmla="*/ 2496709 w 3112083"/>
                <a:gd name="connsiteY20" fmla="*/ 3823564 h 4642549"/>
                <a:gd name="connsiteX21" fmla="*/ 1502796 w 3112083"/>
                <a:gd name="connsiteY21" fmla="*/ 4046201 h 4642549"/>
                <a:gd name="connsiteX22" fmla="*/ 1391478 w 3112083"/>
                <a:gd name="connsiteY22" fmla="*/ 3855370 h 4642549"/>
                <a:gd name="connsiteX23" fmla="*/ 2456953 w 3112083"/>
                <a:gd name="connsiteY23" fmla="*/ 3998493 h 4642549"/>
                <a:gd name="connsiteX24" fmla="*/ 1757238 w 3112083"/>
                <a:gd name="connsiteY24" fmla="*/ 4276789 h 4642549"/>
                <a:gd name="connsiteX25" fmla="*/ 1876508 w 3112083"/>
                <a:gd name="connsiteY25" fmla="*/ 4038250 h 4642549"/>
                <a:gd name="connsiteX26" fmla="*/ 2250219 w 3112083"/>
                <a:gd name="connsiteY26" fmla="*/ 4276789 h 4642549"/>
                <a:gd name="connsiteX27" fmla="*/ 731520 w 3112083"/>
                <a:gd name="connsiteY27" fmla="*/ 4308594 h 4642549"/>
                <a:gd name="connsiteX28" fmla="*/ 636104 w 3112083"/>
                <a:gd name="connsiteY28" fmla="*/ 3926931 h 4642549"/>
                <a:gd name="connsiteX29" fmla="*/ 620202 w 3112083"/>
                <a:gd name="connsiteY29" fmla="*/ 4411961 h 4642549"/>
                <a:gd name="connsiteX30" fmla="*/ 508883 w 3112083"/>
                <a:gd name="connsiteY30" fmla="*/ 3744051 h 4642549"/>
                <a:gd name="connsiteX31" fmla="*/ 477078 w 3112083"/>
                <a:gd name="connsiteY31" fmla="*/ 4642549 h 4642549"/>
                <a:gd name="connsiteX32" fmla="*/ 389614 w 3112083"/>
                <a:gd name="connsiteY32" fmla="*/ 4197276 h 4642549"/>
                <a:gd name="connsiteX33" fmla="*/ 310101 w 3112083"/>
                <a:gd name="connsiteY33" fmla="*/ 4284740 h 4642549"/>
                <a:gd name="connsiteX34" fmla="*/ 0 w 3112083"/>
                <a:gd name="connsiteY34" fmla="*/ 4244984 h 4642549"/>
                <a:gd name="connsiteX0" fmla="*/ 1304014 w 3112083"/>
                <a:gd name="connsiteY0" fmla="*/ 3195411 h 4642549"/>
                <a:gd name="connsiteX1" fmla="*/ 1170592 w 3112083"/>
                <a:gd name="connsiteY1" fmla="*/ 2776663 h 4642549"/>
                <a:gd name="connsiteX2" fmla="*/ 460285 w 3112083"/>
                <a:gd name="connsiteY2" fmla="*/ 2738656 h 4642549"/>
                <a:gd name="connsiteX3" fmla="*/ 481530 w 3112083"/>
                <a:gd name="connsiteY3" fmla="*/ 2352603 h 4642549"/>
                <a:gd name="connsiteX4" fmla="*/ 389583 w 3112083"/>
                <a:gd name="connsiteY4" fmla="*/ 2240365 h 4642549"/>
                <a:gd name="connsiteX5" fmla="*/ 548609 w 3112083"/>
                <a:gd name="connsiteY5" fmla="*/ 2116736 h 4642549"/>
                <a:gd name="connsiteX6" fmla="*/ 353419 w 3112083"/>
                <a:gd name="connsiteY6" fmla="*/ 2042534 h 4642549"/>
                <a:gd name="connsiteX7" fmla="*/ 460285 w 3112083"/>
                <a:gd name="connsiteY7" fmla="*/ 1837519 h 4642549"/>
                <a:gd name="connsiteX8" fmla="*/ 189081 w 3112083"/>
                <a:gd name="connsiteY8" fmla="*/ 1706738 h 4642549"/>
                <a:gd name="connsiteX9" fmla="*/ 555701 w 3112083"/>
                <a:gd name="connsiteY9" fmla="*/ 1249123 h 4642549"/>
                <a:gd name="connsiteX10" fmla="*/ 1036279 w 3112083"/>
                <a:gd name="connsiteY10" fmla="*/ 173026 h 4642549"/>
                <a:gd name="connsiteX11" fmla="*/ 2265200 w 3112083"/>
                <a:gd name="connsiteY11" fmla="*/ 84702 h 4642549"/>
                <a:gd name="connsiteX12" fmla="*/ 3097509 w 3112083"/>
                <a:gd name="connsiteY12" fmla="*/ 1366611 h 4642549"/>
                <a:gd name="connsiteX13" fmla="*/ 2520563 w 3112083"/>
                <a:gd name="connsiteY13" fmla="*/ 2296914 h 4642549"/>
                <a:gd name="connsiteX14" fmla="*/ 2433099 w 3112083"/>
                <a:gd name="connsiteY14" fmla="*/ 3187460 h 4642549"/>
                <a:gd name="connsiteX15" fmla="*/ 1375576 w 3112083"/>
                <a:gd name="connsiteY15" fmla="*/ 3616830 h 4642549"/>
                <a:gd name="connsiteX16" fmla="*/ 1558456 w 3112083"/>
                <a:gd name="connsiteY16" fmla="*/ 3131801 h 4642549"/>
                <a:gd name="connsiteX17" fmla="*/ 2425148 w 3112083"/>
                <a:gd name="connsiteY17" fmla="*/ 3585025 h 4642549"/>
                <a:gd name="connsiteX18" fmla="*/ 1335819 w 3112083"/>
                <a:gd name="connsiteY18" fmla="*/ 3799710 h 4642549"/>
                <a:gd name="connsiteX19" fmla="*/ 1319916 w 3112083"/>
                <a:gd name="connsiteY19" fmla="*/ 3513464 h 4642549"/>
                <a:gd name="connsiteX20" fmla="*/ 2496709 w 3112083"/>
                <a:gd name="connsiteY20" fmla="*/ 3823564 h 4642549"/>
                <a:gd name="connsiteX21" fmla="*/ 1502796 w 3112083"/>
                <a:gd name="connsiteY21" fmla="*/ 4046201 h 4642549"/>
                <a:gd name="connsiteX22" fmla="*/ 1391478 w 3112083"/>
                <a:gd name="connsiteY22" fmla="*/ 3855370 h 4642549"/>
                <a:gd name="connsiteX23" fmla="*/ 2456953 w 3112083"/>
                <a:gd name="connsiteY23" fmla="*/ 3998493 h 4642549"/>
                <a:gd name="connsiteX24" fmla="*/ 1757238 w 3112083"/>
                <a:gd name="connsiteY24" fmla="*/ 4276789 h 4642549"/>
                <a:gd name="connsiteX25" fmla="*/ 1876508 w 3112083"/>
                <a:gd name="connsiteY25" fmla="*/ 4038250 h 4642549"/>
                <a:gd name="connsiteX26" fmla="*/ 2250219 w 3112083"/>
                <a:gd name="connsiteY26" fmla="*/ 4276789 h 4642549"/>
                <a:gd name="connsiteX27" fmla="*/ 731520 w 3112083"/>
                <a:gd name="connsiteY27" fmla="*/ 4308594 h 4642549"/>
                <a:gd name="connsiteX28" fmla="*/ 636104 w 3112083"/>
                <a:gd name="connsiteY28" fmla="*/ 3926931 h 4642549"/>
                <a:gd name="connsiteX29" fmla="*/ 620202 w 3112083"/>
                <a:gd name="connsiteY29" fmla="*/ 4411961 h 4642549"/>
                <a:gd name="connsiteX30" fmla="*/ 508883 w 3112083"/>
                <a:gd name="connsiteY30" fmla="*/ 3744051 h 4642549"/>
                <a:gd name="connsiteX31" fmla="*/ 477078 w 3112083"/>
                <a:gd name="connsiteY31" fmla="*/ 4642549 h 4642549"/>
                <a:gd name="connsiteX32" fmla="*/ 389614 w 3112083"/>
                <a:gd name="connsiteY32" fmla="*/ 4197276 h 4642549"/>
                <a:gd name="connsiteX33" fmla="*/ 310101 w 3112083"/>
                <a:gd name="connsiteY33" fmla="*/ 4284740 h 4642549"/>
                <a:gd name="connsiteX34" fmla="*/ 0 w 3112083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296914 h 4642549"/>
                <a:gd name="connsiteX14" fmla="*/ 2433099 w 3100667"/>
                <a:gd name="connsiteY14" fmla="*/ 3187460 h 4642549"/>
                <a:gd name="connsiteX15" fmla="*/ 1375576 w 3100667"/>
                <a:gd name="connsiteY15" fmla="*/ 3616830 h 4642549"/>
                <a:gd name="connsiteX16" fmla="*/ 1558456 w 3100667"/>
                <a:gd name="connsiteY16" fmla="*/ 3131801 h 4642549"/>
                <a:gd name="connsiteX17" fmla="*/ 2425148 w 3100667"/>
                <a:gd name="connsiteY17" fmla="*/ 3585025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96709 w 3100667"/>
                <a:gd name="connsiteY20" fmla="*/ 3823564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456953 w 3100667"/>
                <a:gd name="connsiteY23" fmla="*/ 3998493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250219 w 3100667"/>
                <a:gd name="connsiteY26" fmla="*/ 4276789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296914 h 4642549"/>
                <a:gd name="connsiteX14" fmla="*/ 2433099 w 3100667"/>
                <a:gd name="connsiteY14" fmla="*/ 3187460 h 4642549"/>
                <a:gd name="connsiteX15" fmla="*/ 1375576 w 3100667"/>
                <a:gd name="connsiteY15" fmla="*/ 3616830 h 4642549"/>
                <a:gd name="connsiteX16" fmla="*/ 1558456 w 3100667"/>
                <a:gd name="connsiteY16" fmla="*/ 3131801 h 4642549"/>
                <a:gd name="connsiteX17" fmla="*/ 2425148 w 3100667"/>
                <a:gd name="connsiteY17" fmla="*/ 3585025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96709 w 3100667"/>
                <a:gd name="connsiteY20" fmla="*/ 3823564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456953 w 3100667"/>
                <a:gd name="connsiteY23" fmla="*/ 3998493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250219 w 3100667"/>
                <a:gd name="connsiteY26" fmla="*/ 4276789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33099 w 3100667"/>
                <a:gd name="connsiteY14" fmla="*/ 3187460 h 4642549"/>
                <a:gd name="connsiteX15" fmla="*/ 1375576 w 3100667"/>
                <a:gd name="connsiteY15" fmla="*/ 3616830 h 4642549"/>
                <a:gd name="connsiteX16" fmla="*/ 1558456 w 3100667"/>
                <a:gd name="connsiteY16" fmla="*/ 3131801 h 4642549"/>
                <a:gd name="connsiteX17" fmla="*/ 2425148 w 3100667"/>
                <a:gd name="connsiteY17" fmla="*/ 3585025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96709 w 3100667"/>
                <a:gd name="connsiteY20" fmla="*/ 3823564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456953 w 3100667"/>
                <a:gd name="connsiteY23" fmla="*/ 3998493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250219 w 3100667"/>
                <a:gd name="connsiteY26" fmla="*/ 4276789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33099 w 3100667"/>
                <a:gd name="connsiteY14" fmla="*/ 3187460 h 4642549"/>
                <a:gd name="connsiteX15" fmla="*/ 1375576 w 3100667"/>
                <a:gd name="connsiteY15" fmla="*/ 3616830 h 4642549"/>
                <a:gd name="connsiteX16" fmla="*/ 1558456 w 3100667"/>
                <a:gd name="connsiteY16" fmla="*/ 3131801 h 4642549"/>
                <a:gd name="connsiteX17" fmla="*/ 2425148 w 3100667"/>
                <a:gd name="connsiteY17" fmla="*/ 3585025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96709 w 3100667"/>
                <a:gd name="connsiteY20" fmla="*/ 3823564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456953 w 3100667"/>
                <a:gd name="connsiteY23" fmla="*/ 3998493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250219 w 3100667"/>
                <a:gd name="connsiteY26" fmla="*/ 4276789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33099 w 3100667"/>
                <a:gd name="connsiteY14" fmla="*/ 3187460 h 4642549"/>
                <a:gd name="connsiteX15" fmla="*/ 1375576 w 3100667"/>
                <a:gd name="connsiteY15" fmla="*/ 3616830 h 4642549"/>
                <a:gd name="connsiteX16" fmla="*/ 1558456 w 3100667"/>
                <a:gd name="connsiteY16" fmla="*/ 3131801 h 4642549"/>
                <a:gd name="connsiteX17" fmla="*/ 2425148 w 3100667"/>
                <a:gd name="connsiteY17" fmla="*/ 3585025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96709 w 3100667"/>
                <a:gd name="connsiteY20" fmla="*/ 3823564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456953 w 3100667"/>
                <a:gd name="connsiteY23" fmla="*/ 3998493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250219 w 3100667"/>
                <a:gd name="connsiteY26" fmla="*/ 4276789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397794 w 3100667"/>
                <a:gd name="connsiteY14" fmla="*/ 3152155 h 4642549"/>
                <a:gd name="connsiteX15" fmla="*/ 1375576 w 3100667"/>
                <a:gd name="connsiteY15" fmla="*/ 3616830 h 4642549"/>
                <a:gd name="connsiteX16" fmla="*/ 1558456 w 3100667"/>
                <a:gd name="connsiteY16" fmla="*/ 3131801 h 4642549"/>
                <a:gd name="connsiteX17" fmla="*/ 2425148 w 3100667"/>
                <a:gd name="connsiteY17" fmla="*/ 3585025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96709 w 3100667"/>
                <a:gd name="connsiteY20" fmla="*/ 3823564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456953 w 3100667"/>
                <a:gd name="connsiteY23" fmla="*/ 3998493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250219 w 3100667"/>
                <a:gd name="connsiteY26" fmla="*/ 4276789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397794 w 3100667"/>
                <a:gd name="connsiteY14" fmla="*/ 3152155 h 4642549"/>
                <a:gd name="connsiteX15" fmla="*/ 1375576 w 3100667"/>
                <a:gd name="connsiteY15" fmla="*/ 3616830 h 4642549"/>
                <a:gd name="connsiteX16" fmla="*/ 1558456 w 3100667"/>
                <a:gd name="connsiteY16" fmla="*/ 3131801 h 4642549"/>
                <a:gd name="connsiteX17" fmla="*/ 2425148 w 3100667"/>
                <a:gd name="connsiteY17" fmla="*/ 3585025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96709 w 3100667"/>
                <a:gd name="connsiteY20" fmla="*/ 3823564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456953 w 3100667"/>
                <a:gd name="connsiteY23" fmla="*/ 3998493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250219 w 3100667"/>
                <a:gd name="connsiteY26" fmla="*/ 4276789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2397794 w 3100667"/>
                <a:gd name="connsiteY15" fmla="*/ 3152155 h 4642549"/>
                <a:gd name="connsiteX16" fmla="*/ 1375576 w 3100667"/>
                <a:gd name="connsiteY16" fmla="*/ 3616830 h 4642549"/>
                <a:gd name="connsiteX17" fmla="*/ 1558456 w 3100667"/>
                <a:gd name="connsiteY17" fmla="*/ 3131801 h 4642549"/>
                <a:gd name="connsiteX18" fmla="*/ 2425148 w 3100667"/>
                <a:gd name="connsiteY18" fmla="*/ 3585025 h 4642549"/>
                <a:gd name="connsiteX19" fmla="*/ 1335819 w 3100667"/>
                <a:gd name="connsiteY19" fmla="*/ 3799710 h 4642549"/>
                <a:gd name="connsiteX20" fmla="*/ 1319916 w 3100667"/>
                <a:gd name="connsiteY20" fmla="*/ 3513464 h 4642549"/>
                <a:gd name="connsiteX21" fmla="*/ 2496709 w 3100667"/>
                <a:gd name="connsiteY21" fmla="*/ 3823564 h 4642549"/>
                <a:gd name="connsiteX22" fmla="*/ 1502796 w 3100667"/>
                <a:gd name="connsiteY22" fmla="*/ 4046201 h 4642549"/>
                <a:gd name="connsiteX23" fmla="*/ 1391478 w 3100667"/>
                <a:gd name="connsiteY23" fmla="*/ 3855370 h 4642549"/>
                <a:gd name="connsiteX24" fmla="*/ 2456953 w 3100667"/>
                <a:gd name="connsiteY24" fmla="*/ 3998493 h 4642549"/>
                <a:gd name="connsiteX25" fmla="*/ 1757238 w 3100667"/>
                <a:gd name="connsiteY25" fmla="*/ 4276789 h 4642549"/>
                <a:gd name="connsiteX26" fmla="*/ 1876508 w 3100667"/>
                <a:gd name="connsiteY26" fmla="*/ 4038250 h 4642549"/>
                <a:gd name="connsiteX27" fmla="*/ 2250219 w 3100667"/>
                <a:gd name="connsiteY27" fmla="*/ 4276789 h 4642549"/>
                <a:gd name="connsiteX28" fmla="*/ 731520 w 3100667"/>
                <a:gd name="connsiteY28" fmla="*/ 4308594 h 4642549"/>
                <a:gd name="connsiteX29" fmla="*/ 636104 w 3100667"/>
                <a:gd name="connsiteY29" fmla="*/ 3926931 h 4642549"/>
                <a:gd name="connsiteX30" fmla="*/ 620202 w 3100667"/>
                <a:gd name="connsiteY30" fmla="*/ 4411961 h 4642549"/>
                <a:gd name="connsiteX31" fmla="*/ 508883 w 3100667"/>
                <a:gd name="connsiteY31" fmla="*/ 3744051 h 4642549"/>
                <a:gd name="connsiteX32" fmla="*/ 477078 w 3100667"/>
                <a:gd name="connsiteY32" fmla="*/ 4642549 h 4642549"/>
                <a:gd name="connsiteX33" fmla="*/ 389614 w 3100667"/>
                <a:gd name="connsiteY33" fmla="*/ 4197276 h 4642549"/>
                <a:gd name="connsiteX34" fmla="*/ 310101 w 3100667"/>
                <a:gd name="connsiteY34" fmla="*/ 4284740 h 4642549"/>
                <a:gd name="connsiteX35" fmla="*/ 0 w 3100667"/>
                <a:gd name="connsiteY35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2394263 w 3100667"/>
                <a:gd name="connsiteY15" fmla="*/ 3155686 h 4642549"/>
                <a:gd name="connsiteX16" fmla="*/ 1375576 w 3100667"/>
                <a:gd name="connsiteY16" fmla="*/ 3616830 h 4642549"/>
                <a:gd name="connsiteX17" fmla="*/ 1558456 w 3100667"/>
                <a:gd name="connsiteY17" fmla="*/ 3131801 h 4642549"/>
                <a:gd name="connsiteX18" fmla="*/ 2425148 w 3100667"/>
                <a:gd name="connsiteY18" fmla="*/ 3585025 h 4642549"/>
                <a:gd name="connsiteX19" fmla="*/ 1335819 w 3100667"/>
                <a:gd name="connsiteY19" fmla="*/ 3799710 h 4642549"/>
                <a:gd name="connsiteX20" fmla="*/ 1319916 w 3100667"/>
                <a:gd name="connsiteY20" fmla="*/ 3513464 h 4642549"/>
                <a:gd name="connsiteX21" fmla="*/ 2496709 w 3100667"/>
                <a:gd name="connsiteY21" fmla="*/ 3823564 h 4642549"/>
                <a:gd name="connsiteX22" fmla="*/ 1502796 w 3100667"/>
                <a:gd name="connsiteY22" fmla="*/ 4046201 h 4642549"/>
                <a:gd name="connsiteX23" fmla="*/ 1391478 w 3100667"/>
                <a:gd name="connsiteY23" fmla="*/ 3855370 h 4642549"/>
                <a:gd name="connsiteX24" fmla="*/ 2456953 w 3100667"/>
                <a:gd name="connsiteY24" fmla="*/ 3998493 h 4642549"/>
                <a:gd name="connsiteX25" fmla="*/ 1757238 w 3100667"/>
                <a:gd name="connsiteY25" fmla="*/ 4276789 h 4642549"/>
                <a:gd name="connsiteX26" fmla="*/ 1876508 w 3100667"/>
                <a:gd name="connsiteY26" fmla="*/ 4038250 h 4642549"/>
                <a:gd name="connsiteX27" fmla="*/ 2250219 w 3100667"/>
                <a:gd name="connsiteY27" fmla="*/ 4276789 h 4642549"/>
                <a:gd name="connsiteX28" fmla="*/ 731520 w 3100667"/>
                <a:gd name="connsiteY28" fmla="*/ 4308594 h 4642549"/>
                <a:gd name="connsiteX29" fmla="*/ 636104 w 3100667"/>
                <a:gd name="connsiteY29" fmla="*/ 3926931 h 4642549"/>
                <a:gd name="connsiteX30" fmla="*/ 620202 w 3100667"/>
                <a:gd name="connsiteY30" fmla="*/ 4411961 h 4642549"/>
                <a:gd name="connsiteX31" fmla="*/ 508883 w 3100667"/>
                <a:gd name="connsiteY31" fmla="*/ 3744051 h 4642549"/>
                <a:gd name="connsiteX32" fmla="*/ 477078 w 3100667"/>
                <a:gd name="connsiteY32" fmla="*/ 4642549 h 4642549"/>
                <a:gd name="connsiteX33" fmla="*/ 389614 w 3100667"/>
                <a:gd name="connsiteY33" fmla="*/ 4197276 h 4642549"/>
                <a:gd name="connsiteX34" fmla="*/ 310101 w 3100667"/>
                <a:gd name="connsiteY34" fmla="*/ 4284740 h 4642549"/>
                <a:gd name="connsiteX35" fmla="*/ 0 w 3100667"/>
                <a:gd name="connsiteY35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2394263 w 3100667"/>
                <a:gd name="connsiteY15" fmla="*/ 3155686 h 4642549"/>
                <a:gd name="connsiteX16" fmla="*/ 1375576 w 3100667"/>
                <a:gd name="connsiteY16" fmla="*/ 3616830 h 4642549"/>
                <a:gd name="connsiteX17" fmla="*/ 1558456 w 3100667"/>
                <a:gd name="connsiteY17" fmla="*/ 3131801 h 4642549"/>
                <a:gd name="connsiteX18" fmla="*/ 2425148 w 3100667"/>
                <a:gd name="connsiteY18" fmla="*/ 3585025 h 4642549"/>
                <a:gd name="connsiteX19" fmla="*/ 1335819 w 3100667"/>
                <a:gd name="connsiteY19" fmla="*/ 3799710 h 4642549"/>
                <a:gd name="connsiteX20" fmla="*/ 1319916 w 3100667"/>
                <a:gd name="connsiteY20" fmla="*/ 3513464 h 4642549"/>
                <a:gd name="connsiteX21" fmla="*/ 2496709 w 3100667"/>
                <a:gd name="connsiteY21" fmla="*/ 3823564 h 4642549"/>
                <a:gd name="connsiteX22" fmla="*/ 1502796 w 3100667"/>
                <a:gd name="connsiteY22" fmla="*/ 4046201 h 4642549"/>
                <a:gd name="connsiteX23" fmla="*/ 1391478 w 3100667"/>
                <a:gd name="connsiteY23" fmla="*/ 3855370 h 4642549"/>
                <a:gd name="connsiteX24" fmla="*/ 2456953 w 3100667"/>
                <a:gd name="connsiteY24" fmla="*/ 3998493 h 4642549"/>
                <a:gd name="connsiteX25" fmla="*/ 1757238 w 3100667"/>
                <a:gd name="connsiteY25" fmla="*/ 4276789 h 4642549"/>
                <a:gd name="connsiteX26" fmla="*/ 1876508 w 3100667"/>
                <a:gd name="connsiteY26" fmla="*/ 4038250 h 4642549"/>
                <a:gd name="connsiteX27" fmla="*/ 2250219 w 3100667"/>
                <a:gd name="connsiteY27" fmla="*/ 4276789 h 4642549"/>
                <a:gd name="connsiteX28" fmla="*/ 731520 w 3100667"/>
                <a:gd name="connsiteY28" fmla="*/ 4308594 h 4642549"/>
                <a:gd name="connsiteX29" fmla="*/ 636104 w 3100667"/>
                <a:gd name="connsiteY29" fmla="*/ 3926931 h 4642549"/>
                <a:gd name="connsiteX30" fmla="*/ 620202 w 3100667"/>
                <a:gd name="connsiteY30" fmla="*/ 4411961 h 4642549"/>
                <a:gd name="connsiteX31" fmla="*/ 508883 w 3100667"/>
                <a:gd name="connsiteY31" fmla="*/ 3744051 h 4642549"/>
                <a:gd name="connsiteX32" fmla="*/ 477078 w 3100667"/>
                <a:gd name="connsiteY32" fmla="*/ 4642549 h 4642549"/>
                <a:gd name="connsiteX33" fmla="*/ 389614 w 3100667"/>
                <a:gd name="connsiteY33" fmla="*/ 4197276 h 4642549"/>
                <a:gd name="connsiteX34" fmla="*/ 310101 w 3100667"/>
                <a:gd name="connsiteY34" fmla="*/ 4284740 h 4642549"/>
                <a:gd name="connsiteX35" fmla="*/ 0 w 3100667"/>
                <a:gd name="connsiteY35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75576 w 3100667"/>
                <a:gd name="connsiteY15" fmla="*/ 3616830 h 4642549"/>
                <a:gd name="connsiteX16" fmla="*/ 1558456 w 3100667"/>
                <a:gd name="connsiteY16" fmla="*/ 3131801 h 4642549"/>
                <a:gd name="connsiteX17" fmla="*/ 2425148 w 3100667"/>
                <a:gd name="connsiteY17" fmla="*/ 3585025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96709 w 3100667"/>
                <a:gd name="connsiteY20" fmla="*/ 3823564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456953 w 3100667"/>
                <a:gd name="connsiteY23" fmla="*/ 3998493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250219 w 3100667"/>
                <a:gd name="connsiteY26" fmla="*/ 4276789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75576 w 3100667"/>
                <a:gd name="connsiteY15" fmla="*/ 3616830 h 4642549"/>
                <a:gd name="connsiteX16" fmla="*/ 1558456 w 3100667"/>
                <a:gd name="connsiteY16" fmla="*/ 3131801 h 4642549"/>
                <a:gd name="connsiteX17" fmla="*/ 2425148 w 3100667"/>
                <a:gd name="connsiteY17" fmla="*/ 3585025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96709 w 3100667"/>
                <a:gd name="connsiteY20" fmla="*/ 3823564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456953 w 3100667"/>
                <a:gd name="connsiteY23" fmla="*/ 3998493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250219 w 3100667"/>
                <a:gd name="connsiteY26" fmla="*/ 4276789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75576 w 3100667"/>
                <a:gd name="connsiteY15" fmla="*/ 3616830 h 4642549"/>
                <a:gd name="connsiteX16" fmla="*/ 1558456 w 3100667"/>
                <a:gd name="connsiteY16" fmla="*/ 3131801 h 4642549"/>
                <a:gd name="connsiteX17" fmla="*/ 2478106 w 3100667"/>
                <a:gd name="connsiteY17" fmla="*/ 3486171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96709 w 3100667"/>
                <a:gd name="connsiteY20" fmla="*/ 3823564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456953 w 3100667"/>
                <a:gd name="connsiteY23" fmla="*/ 3998493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250219 w 3100667"/>
                <a:gd name="connsiteY26" fmla="*/ 4276789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75576 w 3100667"/>
                <a:gd name="connsiteY15" fmla="*/ 3616830 h 4642549"/>
                <a:gd name="connsiteX16" fmla="*/ 1558456 w 3100667"/>
                <a:gd name="connsiteY16" fmla="*/ 3131801 h 4642549"/>
                <a:gd name="connsiteX17" fmla="*/ 2478106 w 3100667"/>
                <a:gd name="connsiteY17" fmla="*/ 3486171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75526 w 3100667"/>
                <a:gd name="connsiteY20" fmla="*/ 3777667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456953 w 3100667"/>
                <a:gd name="connsiteY23" fmla="*/ 3998493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250219 w 3100667"/>
                <a:gd name="connsiteY26" fmla="*/ 4276789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75576 w 3100667"/>
                <a:gd name="connsiteY15" fmla="*/ 3616830 h 4642549"/>
                <a:gd name="connsiteX16" fmla="*/ 1558456 w 3100667"/>
                <a:gd name="connsiteY16" fmla="*/ 3131801 h 4642549"/>
                <a:gd name="connsiteX17" fmla="*/ 2478106 w 3100667"/>
                <a:gd name="connsiteY17" fmla="*/ 3486171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75526 w 3100667"/>
                <a:gd name="connsiteY20" fmla="*/ 3777667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460484 w 3100667"/>
                <a:gd name="connsiteY23" fmla="*/ 4051451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250219 w 3100667"/>
                <a:gd name="connsiteY26" fmla="*/ 4276789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75576 w 3100667"/>
                <a:gd name="connsiteY15" fmla="*/ 3616830 h 4642549"/>
                <a:gd name="connsiteX16" fmla="*/ 1558456 w 3100667"/>
                <a:gd name="connsiteY16" fmla="*/ 3131801 h 4642549"/>
                <a:gd name="connsiteX17" fmla="*/ 2478106 w 3100667"/>
                <a:gd name="connsiteY17" fmla="*/ 3486171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75526 w 3100667"/>
                <a:gd name="connsiteY20" fmla="*/ 3777667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460484 w 3100667"/>
                <a:gd name="connsiteY23" fmla="*/ 4051451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303177 w 3100667"/>
                <a:gd name="connsiteY26" fmla="*/ 4294441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75576 w 3100667"/>
                <a:gd name="connsiteY15" fmla="*/ 3616830 h 4642549"/>
                <a:gd name="connsiteX16" fmla="*/ 1558456 w 3100667"/>
                <a:gd name="connsiteY16" fmla="*/ 3131801 h 4642549"/>
                <a:gd name="connsiteX17" fmla="*/ 2478106 w 3100667"/>
                <a:gd name="connsiteY17" fmla="*/ 3486171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75526 w 3100667"/>
                <a:gd name="connsiteY20" fmla="*/ 3777667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393404 w 3100667"/>
                <a:gd name="connsiteY23" fmla="*/ 4051451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303177 w 3100667"/>
                <a:gd name="connsiteY26" fmla="*/ 4294441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75576 w 3100667"/>
                <a:gd name="connsiteY15" fmla="*/ 3616830 h 4642549"/>
                <a:gd name="connsiteX16" fmla="*/ 1558456 w 3100667"/>
                <a:gd name="connsiteY16" fmla="*/ 3131801 h 4642549"/>
                <a:gd name="connsiteX17" fmla="*/ 2478106 w 3100667"/>
                <a:gd name="connsiteY17" fmla="*/ 3486171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57873 w 3100667"/>
                <a:gd name="connsiteY20" fmla="*/ 3777667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393404 w 3100667"/>
                <a:gd name="connsiteY23" fmla="*/ 4051451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303177 w 3100667"/>
                <a:gd name="connsiteY26" fmla="*/ 4294441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75576 w 3100667"/>
                <a:gd name="connsiteY15" fmla="*/ 3616830 h 4642549"/>
                <a:gd name="connsiteX16" fmla="*/ 1558456 w 3100667"/>
                <a:gd name="connsiteY16" fmla="*/ 3131801 h 4642549"/>
                <a:gd name="connsiteX17" fmla="*/ 2478106 w 3100667"/>
                <a:gd name="connsiteY17" fmla="*/ 3486171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57873 w 3100667"/>
                <a:gd name="connsiteY20" fmla="*/ 3777667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393404 w 3100667"/>
                <a:gd name="connsiteY23" fmla="*/ 4051451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320829 w 3100667"/>
                <a:gd name="connsiteY26" fmla="*/ 4290910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75576 w 3100667"/>
                <a:gd name="connsiteY15" fmla="*/ 3616830 h 4642549"/>
                <a:gd name="connsiteX16" fmla="*/ 1558456 w 3100667"/>
                <a:gd name="connsiteY16" fmla="*/ 3131801 h 4642549"/>
                <a:gd name="connsiteX17" fmla="*/ 2478106 w 3100667"/>
                <a:gd name="connsiteY17" fmla="*/ 3486171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57873 w 3100667"/>
                <a:gd name="connsiteY20" fmla="*/ 3777667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393404 w 3100667"/>
                <a:gd name="connsiteY23" fmla="*/ 4051451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317299 w 3100667"/>
                <a:gd name="connsiteY26" fmla="*/ 4315623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75576 w 3100667"/>
                <a:gd name="connsiteY15" fmla="*/ 3616830 h 4642549"/>
                <a:gd name="connsiteX16" fmla="*/ 1600822 w 3100667"/>
                <a:gd name="connsiteY16" fmla="*/ 3205941 h 4642549"/>
                <a:gd name="connsiteX17" fmla="*/ 2478106 w 3100667"/>
                <a:gd name="connsiteY17" fmla="*/ 3486171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57873 w 3100667"/>
                <a:gd name="connsiteY20" fmla="*/ 3777667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393404 w 3100667"/>
                <a:gd name="connsiteY23" fmla="*/ 4051451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317299 w 3100667"/>
                <a:gd name="connsiteY26" fmla="*/ 4315623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08496 w 3100667"/>
                <a:gd name="connsiteY15" fmla="*/ 3412061 h 4642549"/>
                <a:gd name="connsiteX16" fmla="*/ 1600822 w 3100667"/>
                <a:gd name="connsiteY16" fmla="*/ 3205941 h 4642549"/>
                <a:gd name="connsiteX17" fmla="*/ 2478106 w 3100667"/>
                <a:gd name="connsiteY17" fmla="*/ 3486171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57873 w 3100667"/>
                <a:gd name="connsiteY20" fmla="*/ 3777667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393404 w 3100667"/>
                <a:gd name="connsiteY23" fmla="*/ 4051451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317299 w 3100667"/>
                <a:gd name="connsiteY26" fmla="*/ 4315623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08496 w 3100667"/>
                <a:gd name="connsiteY15" fmla="*/ 3412061 h 4642549"/>
                <a:gd name="connsiteX16" fmla="*/ 1600822 w 3100667"/>
                <a:gd name="connsiteY16" fmla="*/ 3205941 h 4642549"/>
                <a:gd name="connsiteX17" fmla="*/ 2478106 w 3100667"/>
                <a:gd name="connsiteY17" fmla="*/ 3486171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57873 w 3100667"/>
                <a:gd name="connsiteY20" fmla="*/ 3777667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393404 w 3100667"/>
                <a:gd name="connsiteY23" fmla="*/ 4051451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317299 w 3100667"/>
                <a:gd name="connsiteY26" fmla="*/ 4315623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08496 w 3100667"/>
                <a:gd name="connsiteY15" fmla="*/ 3412061 h 4642549"/>
                <a:gd name="connsiteX16" fmla="*/ 1600822 w 3100667"/>
                <a:gd name="connsiteY16" fmla="*/ 3205941 h 4642549"/>
                <a:gd name="connsiteX17" fmla="*/ 2478106 w 3100667"/>
                <a:gd name="connsiteY17" fmla="*/ 3486171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57873 w 3100667"/>
                <a:gd name="connsiteY20" fmla="*/ 3777667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393404 w 3100667"/>
                <a:gd name="connsiteY23" fmla="*/ 4051451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317299 w 3100667"/>
                <a:gd name="connsiteY26" fmla="*/ 4315623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08496 w 3100667"/>
                <a:gd name="connsiteY15" fmla="*/ 3412061 h 4642549"/>
                <a:gd name="connsiteX16" fmla="*/ 1600822 w 3100667"/>
                <a:gd name="connsiteY16" fmla="*/ 3205941 h 4642549"/>
                <a:gd name="connsiteX17" fmla="*/ 2478106 w 3100667"/>
                <a:gd name="connsiteY17" fmla="*/ 3486171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57873 w 3100667"/>
                <a:gd name="connsiteY20" fmla="*/ 3777667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393404 w 3100667"/>
                <a:gd name="connsiteY23" fmla="*/ 4051451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317299 w 3100667"/>
                <a:gd name="connsiteY26" fmla="*/ 4315623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08496 w 3100667"/>
                <a:gd name="connsiteY15" fmla="*/ 3412061 h 4642549"/>
                <a:gd name="connsiteX16" fmla="*/ 1604353 w 3100667"/>
                <a:gd name="connsiteY16" fmla="*/ 3223594 h 4642549"/>
                <a:gd name="connsiteX17" fmla="*/ 2478106 w 3100667"/>
                <a:gd name="connsiteY17" fmla="*/ 3486171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57873 w 3100667"/>
                <a:gd name="connsiteY20" fmla="*/ 3777667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393404 w 3100667"/>
                <a:gd name="connsiteY23" fmla="*/ 4051451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317299 w 3100667"/>
                <a:gd name="connsiteY26" fmla="*/ 4315623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08496 w 3100667"/>
                <a:gd name="connsiteY15" fmla="*/ 3412061 h 4642549"/>
                <a:gd name="connsiteX16" fmla="*/ 1604353 w 3100667"/>
                <a:gd name="connsiteY16" fmla="*/ 3223594 h 4642549"/>
                <a:gd name="connsiteX17" fmla="*/ 2478106 w 3100667"/>
                <a:gd name="connsiteY17" fmla="*/ 3486171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57873 w 3100667"/>
                <a:gd name="connsiteY20" fmla="*/ 3777667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393404 w 3100667"/>
                <a:gd name="connsiteY23" fmla="*/ 4051451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317299 w 3100667"/>
                <a:gd name="connsiteY26" fmla="*/ 4315623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08496 w 3100667"/>
                <a:gd name="connsiteY15" fmla="*/ 3412061 h 4642549"/>
                <a:gd name="connsiteX16" fmla="*/ 1604353 w 3100667"/>
                <a:gd name="connsiteY16" fmla="*/ 3223594 h 4642549"/>
                <a:gd name="connsiteX17" fmla="*/ 2478106 w 3100667"/>
                <a:gd name="connsiteY17" fmla="*/ 3486171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57873 w 3100667"/>
                <a:gd name="connsiteY20" fmla="*/ 3777667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393404 w 3100667"/>
                <a:gd name="connsiteY23" fmla="*/ 4051451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317299 w 3100667"/>
                <a:gd name="connsiteY26" fmla="*/ 4315623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08496 w 3100667"/>
                <a:gd name="connsiteY15" fmla="*/ 3412061 h 4642549"/>
                <a:gd name="connsiteX16" fmla="*/ 1604353 w 3100667"/>
                <a:gd name="connsiteY16" fmla="*/ 3223594 h 4642549"/>
                <a:gd name="connsiteX17" fmla="*/ 2478106 w 3100667"/>
                <a:gd name="connsiteY17" fmla="*/ 3486171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57873 w 3100667"/>
                <a:gd name="connsiteY20" fmla="*/ 3777667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393404 w 3100667"/>
                <a:gd name="connsiteY23" fmla="*/ 4051451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317299 w 3100667"/>
                <a:gd name="connsiteY26" fmla="*/ 4315623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08496 w 3100667"/>
                <a:gd name="connsiteY15" fmla="*/ 3412061 h 4642549"/>
                <a:gd name="connsiteX16" fmla="*/ 2478106 w 3100667"/>
                <a:gd name="connsiteY16" fmla="*/ 3486171 h 4642549"/>
                <a:gd name="connsiteX17" fmla="*/ 1335819 w 3100667"/>
                <a:gd name="connsiteY17" fmla="*/ 3799710 h 4642549"/>
                <a:gd name="connsiteX18" fmla="*/ 1319916 w 3100667"/>
                <a:gd name="connsiteY18" fmla="*/ 3513464 h 4642549"/>
                <a:gd name="connsiteX19" fmla="*/ 2457873 w 3100667"/>
                <a:gd name="connsiteY19" fmla="*/ 3777667 h 4642549"/>
                <a:gd name="connsiteX20" fmla="*/ 1502796 w 3100667"/>
                <a:gd name="connsiteY20" fmla="*/ 4046201 h 4642549"/>
                <a:gd name="connsiteX21" fmla="*/ 1391478 w 3100667"/>
                <a:gd name="connsiteY21" fmla="*/ 3855370 h 4642549"/>
                <a:gd name="connsiteX22" fmla="*/ 2393404 w 3100667"/>
                <a:gd name="connsiteY22" fmla="*/ 4051451 h 4642549"/>
                <a:gd name="connsiteX23" fmla="*/ 1757238 w 3100667"/>
                <a:gd name="connsiteY23" fmla="*/ 4276789 h 4642549"/>
                <a:gd name="connsiteX24" fmla="*/ 1876508 w 3100667"/>
                <a:gd name="connsiteY24" fmla="*/ 4038250 h 4642549"/>
                <a:gd name="connsiteX25" fmla="*/ 2317299 w 3100667"/>
                <a:gd name="connsiteY25" fmla="*/ 4315623 h 4642549"/>
                <a:gd name="connsiteX26" fmla="*/ 731520 w 3100667"/>
                <a:gd name="connsiteY26" fmla="*/ 4308594 h 4642549"/>
                <a:gd name="connsiteX27" fmla="*/ 636104 w 3100667"/>
                <a:gd name="connsiteY27" fmla="*/ 3926931 h 4642549"/>
                <a:gd name="connsiteX28" fmla="*/ 620202 w 3100667"/>
                <a:gd name="connsiteY28" fmla="*/ 4411961 h 4642549"/>
                <a:gd name="connsiteX29" fmla="*/ 508883 w 3100667"/>
                <a:gd name="connsiteY29" fmla="*/ 3744051 h 4642549"/>
                <a:gd name="connsiteX30" fmla="*/ 477078 w 3100667"/>
                <a:gd name="connsiteY30" fmla="*/ 4642549 h 4642549"/>
                <a:gd name="connsiteX31" fmla="*/ 389614 w 3100667"/>
                <a:gd name="connsiteY31" fmla="*/ 4197276 h 4642549"/>
                <a:gd name="connsiteX32" fmla="*/ 310101 w 3100667"/>
                <a:gd name="connsiteY32" fmla="*/ 4284740 h 4642549"/>
                <a:gd name="connsiteX33" fmla="*/ 0 w 3100667"/>
                <a:gd name="connsiteY33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08496 w 3100667"/>
                <a:gd name="connsiteY15" fmla="*/ 3412061 h 4642549"/>
                <a:gd name="connsiteX16" fmla="*/ 2478106 w 3100667"/>
                <a:gd name="connsiteY16" fmla="*/ 3486171 h 4642549"/>
                <a:gd name="connsiteX17" fmla="*/ 1335819 w 3100667"/>
                <a:gd name="connsiteY17" fmla="*/ 3799710 h 4642549"/>
                <a:gd name="connsiteX18" fmla="*/ 1319916 w 3100667"/>
                <a:gd name="connsiteY18" fmla="*/ 3513464 h 4642549"/>
                <a:gd name="connsiteX19" fmla="*/ 2457873 w 3100667"/>
                <a:gd name="connsiteY19" fmla="*/ 3777667 h 4642549"/>
                <a:gd name="connsiteX20" fmla="*/ 1502796 w 3100667"/>
                <a:gd name="connsiteY20" fmla="*/ 4046201 h 4642549"/>
                <a:gd name="connsiteX21" fmla="*/ 1391478 w 3100667"/>
                <a:gd name="connsiteY21" fmla="*/ 3855370 h 4642549"/>
                <a:gd name="connsiteX22" fmla="*/ 2393404 w 3100667"/>
                <a:gd name="connsiteY22" fmla="*/ 4051451 h 4642549"/>
                <a:gd name="connsiteX23" fmla="*/ 1757238 w 3100667"/>
                <a:gd name="connsiteY23" fmla="*/ 4276789 h 4642549"/>
                <a:gd name="connsiteX24" fmla="*/ 1876508 w 3100667"/>
                <a:gd name="connsiteY24" fmla="*/ 4038250 h 4642549"/>
                <a:gd name="connsiteX25" fmla="*/ 2317299 w 3100667"/>
                <a:gd name="connsiteY25" fmla="*/ 4315623 h 4642549"/>
                <a:gd name="connsiteX26" fmla="*/ 731520 w 3100667"/>
                <a:gd name="connsiteY26" fmla="*/ 4308594 h 4642549"/>
                <a:gd name="connsiteX27" fmla="*/ 636104 w 3100667"/>
                <a:gd name="connsiteY27" fmla="*/ 3926931 h 4642549"/>
                <a:gd name="connsiteX28" fmla="*/ 620202 w 3100667"/>
                <a:gd name="connsiteY28" fmla="*/ 4411961 h 4642549"/>
                <a:gd name="connsiteX29" fmla="*/ 508883 w 3100667"/>
                <a:gd name="connsiteY29" fmla="*/ 3744051 h 4642549"/>
                <a:gd name="connsiteX30" fmla="*/ 477078 w 3100667"/>
                <a:gd name="connsiteY30" fmla="*/ 4642549 h 4642549"/>
                <a:gd name="connsiteX31" fmla="*/ 389614 w 3100667"/>
                <a:gd name="connsiteY31" fmla="*/ 4197276 h 4642549"/>
                <a:gd name="connsiteX32" fmla="*/ 310101 w 3100667"/>
                <a:gd name="connsiteY32" fmla="*/ 4284740 h 4642549"/>
                <a:gd name="connsiteX33" fmla="*/ 0 w 3100667"/>
                <a:gd name="connsiteY33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08496 w 3100667"/>
                <a:gd name="connsiteY15" fmla="*/ 3412061 h 4642549"/>
                <a:gd name="connsiteX16" fmla="*/ 2478106 w 3100667"/>
                <a:gd name="connsiteY16" fmla="*/ 3486171 h 4642549"/>
                <a:gd name="connsiteX17" fmla="*/ 1335819 w 3100667"/>
                <a:gd name="connsiteY17" fmla="*/ 3799710 h 4642549"/>
                <a:gd name="connsiteX18" fmla="*/ 1319916 w 3100667"/>
                <a:gd name="connsiteY18" fmla="*/ 3513464 h 4642549"/>
                <a:gd name="connsiteX19" fmla="*/ 2457873 w 3100667"/>
                <a:gd name="connsiteY19" fmla="*/ 3777667 h 4642549"/>
                <a:gd name="connsiteX20" fmla="*/ 1502796 w 3100667"/>
                <a:gd name="connsiteY20" fmla="*/ 4046201 h 4642549"/>
                <a:gd name="connsiteX21" fmla="*/ 1391478 w 3100667"/>
                <a:gd name="connsiteY21" fmla="*/ 3855370 h 4642549"/>
                <a:gd name="connsiteX22" fmla="*/ 2393404 w 3100667"/>
                <a:gd name="connsiteY22" fmla="*/ 4051451 h 4642549"/>
                <a:gd name="connsiteX23" fmla="*/ 1757238 w 3100667"/>
                <a:gd name="connsiteY23" fmla="*/ 4276789 h 4642549"/>
                <a:gd name="connsiteX24" fmla="*/ 1876508 w 3100667"/>
                <a:gd name="connsiteY24" fmla="*/ 4038250 h 4642549"/>
                <a:gd name="connsiteX25" fmla="*/ 2317299 w 3100667"/>
                <a:gd name="connsiteY25" fmla="*/ 4315623 h 4642549"/>
                <a:gd name="connsiteX26" fmla="*/ 731520 w 3100667"/>
                <a:gd name="connsiteY26" fmla="*/ 4308594 h 4642549"/>
                <a:gd name="connsiteX27" fmla="*/ 636104 w 3100667"/>
                <a:gd name="connsiteY27" fmla="*/ 3926931 h 4642549"/>
                <a:gd name="connsiteX28" fmla="*/ 620202 w 3100667"/>
                <a:gd name="connsiteY28" fmla="*/ 4411961 h 4642549"/>
                <a:gd name="connsiteX29" fmla="*/ 508883 w 3100667"/>
                <a:gd name="connsiteY29" fmla="*/ 3744051 h 4642549"/>
                <a:gd name="connsiteX30" fmla="*/ 477078 w 3100667"/>
                <a:gd name="connsiteY30" fmla="*/ 4642549 h 4642549"/>
                <a:gd name="connsiteX31" fmla="*/ 389614 w 3100667"/>
                <a:gd name="connsiteY31" fmla="*/ 4197276 h 4642549"/>
                <a:gd name="connsiteX32" fmla="*/ 310101 w 3100667"/>
                <a:gd name="connsiteY32" fmla="*/ 4284740 h 4642549"/>
                <a:gd name="connsiteX33" fmla="*/ 0 w 3100667"/>
                <a:gd name="connsiteY33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08496 w 3100667"/>
                <a:gd name="connsiteY15" fmla="*/ 3412061 h 4642549"/>
                <a:gd name="connsiteX16" fmla="*/ 2478106 w 3100667"/>
                <a:gd name="connsiteY16" fmla="*/ 3486171 h 4642549"/>
                <a:gd name="connsiteX17" fmla="*/ 1335819 w 3100667"/>
                <a:gd name="connsiteY17" fmla="*/ 3799710 h 4642549"/>
                <a:gd name="connsiteX18" fmla="*/ 1319916 w 3100667"/>
                <a:gd name="connsiteY18" fmla="*/ 3513464 h 4642549"/>
                <a:gd name="connsiteX19" fmla="*/ 2457873 w 3100667"/>
                <a:gd name="connsiteY19" fmla="*/ 3777667 h 4642549"/>
                <a:gd name="connsiteX20" fmla="*/ 1502796 w 3100667"/>
                <a:gd name="connsiteY20" fmla="*/ 4046201 h 4642549"/>
                <a:gd name="connsiteX21" fmla="*/ 1391478 w 3100667"/>
                <a:gd name="connsiteY21" fmla="*/ 3855370 h 4642549"/>
                <a:gd name="connsiteX22" fmla="*/ 2393404 w 3100667"/>
                <a:gd name="connsiteY22" fmla="*/ 4051451 h 4642549"/>
                <a:gd name="connsiteX23" fmla="*/ 1757238 w 3100667"/>
                <a:gd name="connsiteY23" fmla="*/ 4276789 h 4642549"/>
                <a:gd name="connsiteX24" fmla="*/ 1876508 w 3100667"/>
                <a:gd name="connsiteY24" fmla="*/ 4038250 h 4642549"/>
                <a:gd name="connsiteX25" fmla="*/ 2317299 w 3100667"/>
                <a:gd name="connsiteY25" fmla="*/ 4315623 h 4642549"/>
                <a:gd name="connsiteX26" fmla="*/ 731520 w 3100667"/>
                <a:gd name="connsiteY26" fmla="*/ 4308594 h 4642549"/>
                <a:gd name="connsiteX27" fmla="*/ 636104 w 3100667"/>
                <a:gd name="connsiteY27" fmla="*/ 3926931 h 4642549"/>
                <a:gd name="connsiteX28" fmla="*/ 620202 w 3100667"/>
                <a:gd name="connsiteY28" fmla="*/ 4411961 h 4642549"/>
                <a:gd name="connsiteX29" fmla="*/ 508883 w 3100667"/>
                <a:gd name="connsiteY29" fmla="*/ 3744051 h 4642549"/>
                <a:gd name="connsiteX30" fmla="*/ 477078 w 3100667"/>
                <a:gd name="connsiteY30" fmla="*/ 4642549 h 4642549"/>
                <a:gd name="connsiteX31" fmla="*/ 389614 w 3100667"/>
                <a:gd name="connsiteY31" fmla="*/ 4197276 h 4642549"/>
                <a:gd name="connsiteX32" fmla="*/ 310101 w 3100667"/>
                <a:gd name="connsiteY32" fmla="*/ 4284740 h 4642549"/>
                <a:gd name="connsiteX33" fmla="*/ 0 w 3100667"/>
                <a:gd name="connsiteY33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08496 w 3100667"/>
                <a:gd name="connsiteY15" fmla="*/ 3412061 h 4642549"/>
                <a:gd name="connsiteX16" fmla="*/ 2478106 w 3100667"/>
                <a:gd name="connsiteY16" fmla="*/ 3486171 h 4642549"/>
                <a:gd name="connsiteX17" fmla="*/ 1335819 w 3100667"/>
                <a:gd name="connsiteY17" fmla="*/ 3799710 h 4642549"/>
                <a:gd name="connsiteX18" fmla="*/ 1319916 w 3100667"/>
                <a:gd name="connsiteY18" fmla="*/ 3513464 h 4642549"/>
                <a:gd name="connsiteX19" fmla="*/ 2457873 w 3100667"/>
                <a:gd name="connsiteY19" fmla="*/ 3777667 h 4642549"/>
                <a:gd name="connsiteX20" fmla="*/ 1502796 w 3100667"/>
                <a:gd name="connsiteY20" fmla="*/ 4046201 h 4642549"/>
                <a:gd name="connsiteX21" fmla="*/ 1391478 w 3100667"/>
                <a:gd name="connsiteY21" fmla="*/ 3855370 h 4642549"/>
                <a:gd name="connsiteX22" fmla="*/ 2393404 w 3100667"/>
                <a:gd name="connsiteY22" fmla="*/ 4051451 h 4642549"/>
                <a:gd name="connsiteX23" fmla="*/ 1757238 w 3100667"/>
                <a:gd name="connsiteY23" fmla="*/ 4276789 h 4642549"/>
                <a:gd name="connsiteX24" fmla="*/ 1876508 w 3100667"/>
                <a:gd name="connsiteY24" fmla="*/ 4038250 h 4642549"/>
                <a:gd name="connsiteX25" fmla="*/ 2317299 w 3100667"/>
                <a:gd name="connsiteY25" fmla="*/ 4315623 h 4642549"/>
                <a:gd name="connsiteX26" fmla="*/ 731520 w 3100667"/>
                <a:gd name="connsiteY26" fmla="*/ 4308594 h 4642549"/>
                <a:gd name="connsiteX27" fmla="*/ 636104 w 3100667"/>
                <a:gd name="connsiteY27" fmla="*/ 3926931 h 4642549"/>
                <a:gd name="connsiteX28" fmla="*/ 620202 w 3100667"/>
                <a:gd name="connsiteY28" fmla="*/ 4411961 h 4642549"/>
                <a:gd name="connsiteX29" fmla="*/ 508883 w 3100667"/>
                <a:gd name="connsiteY29" fmla="*/ 3744051 h 4642549"/>
                <a:gd name="connsiteX30" fmla="*/ 477078 w 3100667"/>
                <a:gd name="connsiteY30" fmla="*/ 4642549 h 4642549"/>
                <a:gd name="connsiteX31" fmla="*/ 389614 w 3100667"/>
                <a:gd name="connsiteY31" fmla="*/ 4197276 h 4642549"/>
                <a:gd name="connsiteX32" fmla="*/ 310101 w 3100667"/>
                <a:gd name="connsiteY32" fmla="*/ 4284740 h 4642549"/>
                <a:gd name="connsiteX33" fmla="*/ 0 w 3100667"/>
                <a:gd name="connsiteY33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8106 w 3100667"/>
                <a:gd name="connsiteY16" fmla="*/ 3486171 h 4642549"/>
                <a:gd name="connsiteX17" fmla="*/ 1335819 w 3100667"/>
                <a:gd name="connsiteY17" fmla="*/ 3799710 h 4642549"/>
                <a:gd name="connsiteX18" fmla="*/ 1319916 w 3100667"/>
                <a:gd name="connsiteY18" fmla="*/ 3513464 h 4642549"/>
                <a:gd name="connsiteX19" fmla="*/ 2457873 w 3100667"/>
                <a:gd name="connsiteY19" fmla="*/ 3777667 h 4642549"/>
                <a:gd name="connsiteX20" fmla="*/ 1502796 w 3100667"/>
                <a:gd name="connsiteY20" fmla="*/ 4046201 h 4642549"/>
                <a:gd name="connsiteX21" fmla="*/ 1391478 w 3100667"/>
                <a:gd name="connsiteY21" fmla="*/ 3855370 h 4642549"/>
                <a:gd name="connsiteX22" fmla="*/ 2393404 w 3100667"/>
                <a:gd name="connsiteY22" fmla="*/ 4051451 h 4642549"/>
                <a:gd name="connsiteX23" fmla="*/ 1757238 w 3100667"/>
                <a:gd name="connsiteY23" fmla="*/ 4276789 h 4642549"/>
                <a:gd name="connsiteX24" fmla="*/ 1876508 w 3100667"/>
                <a:gd name="connsiteY24" fmla="*/ 4038250 h 4642549"/>
                <a:gd name="connsiteX25" fmla="*/ 2317299 w 3100667"/>
                <a:gd name="connsiteY25" fmla="*/ 4315623 h 4642549"/>
                <a:gd name="connsiteX26" fmla="*/ 731520 w 3100667"/>
                <a:gd name="connsiteY26" fmla="*/ 4308594 h 4642549"/>
                <a:gd name="connsiteX27" fmla="*/ 636104 w 3100667"/>
                <a:gd name="connsiteY27" fmla="*/ 3926931 h 4642549"/>
                <a:gd name="connsiteX28" fmla="*/ 620202 w 3100667"/>
                <a:gd name="connsiteY28" fmla="*/ 4411961 h 4642549"/>
                <a:gd name="connsiteX29" fmla="*/ 508883 w 3100667"/>
                <a:gd name="connsiteY29" fmla="*/ 3744051 h 4642549"/>
                <a:gd name="connsiteX30" fmla="*/ 477078 w 3100667"/>
                <a:gd name="connsiteY30" fmla="*/ 4642549 h 4642549"/>
                <a:gd name="connsiteX31" fmla="*/ 389614 w 3100667"/>
                <a:gd name="connsiteY31" fmla="*/ 4197276 h 4642549"/>
                <a:gd name="connsiteX32" fmla="*/ 310101 w 3100667"/>
                <a:gd name="connsiteY32" fmla="*/ 4284740 h 4642549"/>
                <a:gd name="connsiteX33" fmla="*/ 0 w 3100667"/>
                <a:gd name="connsiteY33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8106 w 3100667"/>
                <a:gd name="connsiteY16" fmla="*/ 3486171 h 4642549"/>
                <a:gd name="connsiteX17" fmla="*/ 1335819 w 3100667"/>
                <a:gd name="connsiteY17" fmla="*/ 3799710 h 4642549"/>
                <a:gd name="connsiteX18" fmla="*/ 1319916 w 3100667"/>
                <a:gd name="connsiteY18" fmla="*/ 3513464 h 4642549"/>
                <a:gd name="connsiteX19" fmla="*/ 2457873 w 3100667"/>
                <a:gd name="connsiteY19" fmla="*/ 3777667 h 4642549"/>
                <a:gd name="connsiteX20" fmla="*/ 1502796 w 3100667"/>
                <a:gd name="connsiteY20" fmla="*/ 4046201 h 4642549"/>
                <a:gd name="connsiteX21" fmla="*/ 1391478 w 3100667"/>
                <a:gd name="connsiteY21" fmla="*/ 3855370 h 4642549"/>
                <a:gd name="connsiteX22" fmla="*/ 2393404 w 3100667"/>
                <a:gd name="connsiteY22" fmla="*/ 4051451 h 4642549"/>
                <a:gd name="connsiteX23" fmla="*/ 1757238 w 3100667"/>
                <a:gd name="connsiteY23" fmla="*/ 4276789 h 4642549"/>
                <a:gd name="connsiteX24" fmla="*/ 1876508 w 3100667"/>
                <a:gd name="connsiteY24" fmla="*/ 4038250 h 4642549"/>
                <a:gd name="connsiteX25" fmla="*/ 2317299 w 3100667"/>
                <a:gd name="connsiteY25" fmla="*/ 4315623 h 4642549"/>
                <a:gd name="connsiteX26" fmla="*/ 731520 w 3100667"/>
                <a:gd name="connsiteY26" fmla="*/ 4308594 h 4642549"/>
                <a:gd name="connsiteX27" fmla="*/ 636104 w 3100667"/>
                <a:gd name="connsiteY27" fmla="*/ 3926931 h 4642549"/>
                <a:gd name="connsiteX28" fmla="*/ 620202 w 3100667"/>
                <a:gd name="connsiteY28" fmla="*/ 4411961 h 4642549"/>
                <a:gd name="connsiteX29" fmla="*/ 508883 w 3100667"/>
                <a:gd name="connsiteY29" fmla="*/ 3744051 h 4642549"/>
                <a:gd name="connsiteX30" fmla="*/ 477078 w 3100667"/>
                <a:gd name="connsiteY30" fmla="*/ 4642549 h 4642549"/>
                <a:gd name="connsiteX31" fmla="*/ 389614 w 3100667"/>
                <a:gd name="connsiteY31" fmla="*/ 4197276 h 4642549"/>
                <a:gd name="connsiteX32" fmla="*/ 310101 w 3100667"/>
                <a:gd name="connsiteY32" fmla="*/ 4284740 h 4642549"/>
                <a:gd name="connsiteX33" fmla="*/ 0 w 3100667"/>
                <a:gd name="connsiteY33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8106 w 3100667"/>
                <a:gd name="connsiteY16" fmla="*/ 3486171 h 4642549"/>
                <a:gd name="connsiteX17" fmla="*/ 1335819 w 3100667"/>
                <a:gd name="connsiteY17" fmla="*/ 3799710 h 4642549"/>
                <a:gd name="connsiteX18" fmla="*/ 1319916 w 3100667"/>
                <a:gd name="connsiteY18" fmla="*/ 3513464 h 4642549"/>
                <a:gd name="connsiteX19" fmla="*/ 2457873 w 3100667"/>
                <a:gd name="connsiteY19" fmla="*/ 3777667 h 4642549"/>
                <a:gd name="connsiteX20" fmla="*/ 1502796 w 3100667"/>
                <a:gd name="connsiteY20" fmla="*/ 4046201 h 4642549"/>
                <a:gd name="connsiteX21" fmla="*/ 1391478 w 3100667"/>
                <a:gd name="connsiteY21" fmla="*/ 3855370 h 4642549"/>
                <a:gd name="connsiteX22" fmla="*/ 2393404 w 3100667"/>
                <a:gd name="connsiteY22" fmla="*/ 4051451 h 4642549"/>
                <a:gd name="connsiteX23" fmla="*/ 1757238 w 3100667"/>
                <a:gd name="connsiteY23" fmla="*/ 4276789 h 4642549"/>
                <a:gd name="connsiteX24" fmla="*/ 1876508 w 3100667"/>
                <a:gd name="connsiteY24" fmla="*/ 4038250 h 4642549"/>
                <a:gd name="connsiteX25" fmla="*/ 2317299 w 3100667"/>
                <a:gd name="connsiteY25" fmla="*/ 4315623 h 4642549"/>
                <a:gd name="connsiteX26" fmla="*/ 731520 w 3100667"/>
                <a:gd name="connsiteY26" fmla="*/ 4308594 h 4642549"/>
                <a:gd name="connsiteX27" fmla="*/ 636104 w 3100667"/>
                <a:gd name="connsiteY27" fmla="*/ 3926931 h 4642549"/>
                <a:gd name="connsiteX28" fmla="*/ 620202 w 3100667"/>
                <a:gd name="connsiteY28" fmla="*/ 4411961 h 4642549"/>
                <a:gd name="connsiteX29" fmla="*/ 508883 w 3100667"/>
                <a:gd name="connsiteY29" fmla="*/ 3744051 h 4642549"/>
                <a:gd name="connsiteX30" fmla="*/ 477078 w 3100667"/>
                <a:gd name="connsiteY30" fmla="*/ 4642549 h 4642549"/>
                <a:gd name="connsiteX31" fmla="*/ 389614 w 3100667"/>
                <a:gd name="connsiteY31" fmla="*/ 4197276 h 4642549"/>
                <a:gd name="connsiteX32" fmla="*/ 310101 w 3100667"/>
                <a:gd name="connsiteY32" fmla="*/ 4284740 h 4642549"/>
                <a:gd name="connsiteX33" fmla="*/ 0 w 3100667"/>
                <a:gd name="connsiteY33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8106 w 3100667"/>
                <a:gd name="connsiteY16" fmla="*/ 3486171 h 4642549"/>
                <a:gd name="connsiteX17" fmla="*/ 1335819 w 3100667"/>
                <a:gd name="connsiteY17" fmla="*/ 3799710 h 4642549"/>
                <a:gd name="connsiteX18" fmla="*/ 1319916 w 3100667"/>
                <a:gd name="connsiteY18" fmla="*/ 3513464 h 4642549"/>
                <a:gd name="connsiteX19" fmla="*/ 2457873 w 3100667"/>
                <a:gd name="connsiteY19" fmla="*/ 3777667 h 4642549"/>
                <a:gd name="connsiteX20" fmla="*/ 1502796 w 3100667"/>
                <a:gd name="connsiteY20" fmla="*/ 4046201 h 4642549"/>
                <a:gd name="connsiteX21" fmla="*/ 1391478 w 3100667"/>
                <a:gd name="connsiteY21" fmla="*/ 3855370 h 4642549"/>
                <a:gd name="connsiteX22" fmla="*/ 2393404 w 3100667"/>
                <a:gd name="connsiteY22" fmla="*/ 4051451 h 4642549"/>
                <a:gd name="connsiteX23" fmla="*/ 1757238 w 3100667"/>
                <a:gd name="connsiteY23" fmla="*/ 4276789 h 4642549"/>
                <a:gd name="connsiteX24" fmla="*/ 1876508 w 3100667"/>
                <a:gd name="connsiteY24" fmla="*/ 4038250 h 4642549"/>
                <a:gd name="connsiteX25" fmla="*/ 2317299 w 3100667"/>
                <a:gd name="connsiteY25" fmla="*/ 4315623 h 4642549"/>
                <a:gd name="connsiteX26" fmla="*/ 731520 w 3100667"/>
                <a:gd name="connsiteY26" fmla="*/ 4308594 h 4642549"/>
                <a:gd name="connsiteX27" fmla="*/ 636104 w 3100667"/>
                <a:gd name="connsiteY27" fmla="*/ 3926931 h 4642549"/>
                <a:gd name="connsiteX28" fmla="*/ 620202 w 3100667"/>
                <a:gd name="connsiteY28" fmla="*/ 4411961 h 4642549"/>
                <a:gd name="connsiteX29" fmla="*/ 508883 w 3100667"/>
                <a:gd name="connsiteY29" fmla="*/ 3744051 h 4642549"/>
                <a:gd name="connsiteX30" fmla="*/ 477078 w 3100667"/>
                <a:gd name="connsiteY30" fmla="*/ 4642549 h 4642549"/>
                <a:gd name="connsiteX31" fmla="*/ 389614 w 3100667"/>
                <a:gd name="connsiteY31" fmla="*/ 4197276 h 4642549"/>
                <a:gd name="connsiteX32" fmla="*/ 310101 w 3100667"/>
                <a:gd name="connsiteY32" fmla="*/ 4284740 h 4642549"/>
                <a:gd name="connsiteX33" fmla="*/ 0 w 3100667"/>
                <a:gd name="connsiteY33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8106 w 3100667"/>
                <a:gd name="connsiteY16" fmla="*/ 3486171 h 4642549"/>
                <a:gd name="connsiteX17" fmla="*/ 1335819 w 3100667"/>
                <a:gd name="connsiteY17" fmla="*/ 3799710 h 4642549"/>
                <a:gd name="connsiteX18" fmla="*/ 2457873 w 3100667"/>
                <a:gd name="connsiteY18" fmla="*/ 3777667 h 4642549"/>
                <a:gd name="connsiteX19" fmla="*/ 1502796 w 3100667"/>
                <a:gd name="connsiteY19" fmla="*/ 4046201 h 4642549"/>
                <a:gd name="connsiteX20" fmla="*/ 1391478 w 3100667"/>
                <a:gd name="connsiteY20" fmla="*/ 3855370 h 4642549"/>
                <a:gd name="connsiteX21" fmla="*/ 2393404 w 3100667"/>
                <a:gd name="connsiteY21" fmla="*/ 4051451 h 4642549"/>
                <a:gd name="connsiteX22" fmla="*/ 1757238 w 3100667"/>
                <a:gd name="connsiteY22" fmla="*/ 4276789 h 4642549"/>
                <a:gd name="connsiteX23" fmla="*/ 1876508 w 3100667"/>
                <a:gd name="connsiteY23" fmla="*/ 4038250 h 4642549"/>
                <a:gd name="connsiteX24" fmla="*/ 2317299 w 3100667"/>
                <a:gd name="connsiteY24" fmla="*/ 4315623 h 4642549"/>
                <a:gd name="connsiteX25" fmla="*/ 731520 w 3100667"/>
                <a:gd name="connsiteY25" fmla="*/ 4308594 h 4642549"/>
                <a:gd name="connsiteX26" fmla="*/ 636104 w 3100667"/>
                <a:gd name="connsiteY26" fmla="*/ 3926931 h 4642549"/>
                <a:gd name="connsiteX27" fmla="*/ 620202 w 3100667"/>
                <a:gd name="connsiteY27" fmla="*/ 4411961 h 4642549"/>
                <a:gd name="connsiteX28" fmla="*/ 508883 w 3100667"/>
                <a:gd name="connsiteY28" fmla="*/ 3744051 h 4642549"/>
                <a:gd name="connsiteX29" fmla="*/ 477078 w 3100667"/>
                <a:gd name="connsiteY29" fmla="*/ 4642549 h 4642549"/>
                <a:gd name="connsiteX30" fmla="*/ 389614 w 3100667"/>
                <a:gd name="connsiteY30" fmla="*/ 4197276 h 4642549"/>
                <a:gd name="connsiteX31" fmla="*/ 310101 w 3100667"/>
                <a:gd name="connsiteY31" fmla="*/ 4284740 h 4642549"/>
                <a:gd name="connsiteX32" fmla="*/ 0 w 3100667"/>
                <a:gd name="connsiteY32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8106 w 3100667"/>
                <a:gd name="connsiteY16" fmla="*/ 3486171 h 4642549"/>
                <a:gd name="connsiteX17" fmla="*/ 1335819 w 3100667"/>
                <a:gd name="connsiteY17" fmla="*/ 3799710 h 4642549"/>
                <a:gd name="connsiteX18" fmla="*/ 2457873 w 3100667"/>
                <a:gd name="connsiteY18" fmla="*/ 3777667 h 4642549"/>
                <a:gd name="connsiteX19" fmla="*/ 1502796 w 3100667"/>
                <a:gd name="connsiteY19" fmla="*/ 4046201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1876508 w 3100667"/>
                <a:gd name="connsiteY22" fmla="*/ 4038250 h 4642549"/>
                <a:gd name="connsiteX23" fmla="*/ 2317299 w 3100667"/>
                <a:gd name="connsiteY23" fmla="*/ 4315623 h 4642549"/>
                <a:gd name="connsiteX24" fmla="*/ 731520 w 3100667"/>
                <a:gd name="connsiteY24" fmla="*/ 4308594 h 4642549"/>
                <a:gd name="connsiteX25" fmla="*/ 636104 w 3100667"/>
                <a:gd name="connsiteY25" fmla="*/ 3926931 h 4642549"/>
                <a:gd name="connsiteX26" fmla="*/ 620202 w 3100667"/>
                <a:gd name="connsiteY26" fmla="*/ 4411961 h 4642549"/>
                <a:gd name="connsiteX27" fmla="*/ 508883 w 3100667"/>
                <a:gd name="connsiteY27" fmla="*/ 3744051 h 4642549"/>
                <a:gd name="connsiteX28" fmla="*/ 477078 w 3100667"/>
                <a:gd name="connsiteY28" fmla="*/ 4642549 h 4642549"/>
                <a:gd name="connsiteX29" fmla="*/ 389614 w 3100667"/>
                <a:gd name="connsiteY29" fmla="*/ 4197276 h 4642549"/>
                <a:gd name="connsiteX30" fmla="*/ 310101 w 3100667"/>
                <a:gd name="connsiteY30" fmla="*/ 4284740 h 4642549"/>
                <a:gd name="connsiteX31" fmla="*/ 0 w 3100667"/>
                <a:gd name="connsiteY31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8106 w 3100667"/>
                <a:gd name="connsiteY16" fmla="*/ 3486171 h 4642549"/>
                <a:gd name="connsiteX17" fmla="*/ 1335819 w 3100667"/>
                <a:gd name="connsiteY17" fmla="*/ 3799710 h 4642549"/>
                <a:gd name="connsiteX18" fmla="*/ 2457873 w 3100667"/>
                <a:gd name="connsiteY18" fmla="*/ 3777667 h 4642549"/>
                <a:gd name="connsiteX19" fmla="*/ 1502796 w 3100667"/>
                <a:gd name="connsiteY19" fmla="*/ 4046201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8106 w 3100667"/>
                <a:gd name="connsiteY16" fmla="*/ 3486171 h 4642549"/>
                <a:gd name="connsiteX17" fmla="*/ 1335819 w 3100667"/>
                <a:gd name="connsiteY17" fmla="*/ 3799710 h 4642549"/>
                <a:gd name="connsiteX18" fmla="*/ 2457873 w 3100667"/>
                <a:gd name="connsiteY18" fmla="*/ 3777667 h 4642549"/>
                <a:gd name="connsiteX19" fmla="*/ 1502796 w 3100667"/>
                <a:gd name="connsiteY19" fmla="*/ 4046201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8106 w 3100667"/>
                <a:gd name="connsiteY16" fmla="*/ 3486171 h 4642549"/>
                <a:gd name="connsiteX17" fmla="*/ 1335819 w 3100667"/>
                <a:gd name="connsiteY17" fmla="*/ 3799710 h 4642549"/>
                <a:gd name="connsiteX18" fmla="*/ 2457873 w 3100667"/>
                <a:gd name="connsiteY18" fmla="*/ 3777667 h 4642549"/>
                <a:gd name="connsiteX19" fmla="*/ 1502796 w 3100667"/>
                <a:gd name="connsiteY19" fmla="*/ 4046201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8106 w 3100667"/>
                <a:gd name="connsiteY16" fmla="*/ 3486171 h 4642549"/>
                <a:gd name="connsiteX17" fmla="*/ 1335819 w 3100667"/>
                <a:gd name="connsiteY17" fmla="*/ 3799710 h 4642549"/>
                <a:gd name="connsiteX18" fmla="*/ 2457873 w 3100667"/>
                <a:gd name="connsiteY18" fmla="*/ 3777667 h 4642549"/>
                <a:gd name="connsiteX19" fmla="*/ 1502796 w 3100667"/>
                <a:gd name="connsiteY19" fmla="*/ 4046201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8106 w 3100667"/>
                <a:gd name="connsiteY16" fmla="*/ 3486171 h 4642549"/>
                <a:gd name="connsiteX17" fmla="*/ 1335819 w 3100667"/>
                <a:gd name="connsiteY17" fmla="*/ 3799710 h 4642549"/>
                <a:gd name="connsiteX18" fmla="*/ 2457873 w 3100667"/>
                <a:gd name="connsiteY18" fmla="*/ 3777667 h 4642549"/>
                <a:gd name="connsiteX19" fmla="*/ 1502796 w 3100667"/>
                <a:gd name="connsiteY19" fmla="*/ 4046201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8106 w 3100667"/>
                <a:gd name="connsiteY16" fmla="*/ 3486171 h 4642549"/>
                <a:gd name="connsiteX17" fmla="*/ 1335819 w 3100667"/>
                <a:gd name="connsiteY17" fmla="*/ 3799710 h 4642549"/>
                <a:gd name="connsiteX18" fmla="*/ 2457873 w 3100667"/>
                <a:gd name="connsiteY18" fmla="*/ 3777667 h 4642549"/>
                <a:gd name="connsiteX19" fmla="*/ 1502796 w 3100667"/>
                <a:gd name="connsiteY19" fmla="*/ 4046201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8106 w 3100667"/>
                <a:gd name="connsiteY16" fmla="*/ 3486171 h 4642549"/>
                <a:gd name="connsiteX17" fmla="*/ 1335819 w 3100667"/>
                <a:gd name="connsiteY17" fmla="*/ 3799710 h 4642549"/>
                <a:gd name="connsiteX18" fmla="*/ 2457873 w 3100667"/>
                <a:gd name="connsiteY18" fmla="*/ 3777667 h 4642549"/>
                <a:gd name="connsiteX19" fmla="*/ 1502796 w 3100667"/>
                <a:gd name="connsiteY19" fmla="*/ 4046201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8106 w 3100667"/>
                <a:gd name="connsiteY16" fmla="*/ 3486171 h 4642549"/>
                <a:gd name="connsiteX17" fmla="*/ 1335819 w 3100667"/>
                <a:gd name="connsiteY17" fmla="*/ 3799710 h 4642549"/>
                <a:gd name="connsiteX18" fmla="*/ 2457873 w 3100667"/>
                <a:gd name="connsiteY18" fmla="*/ 3777667 h 4642549"/>
                <a:gd name="connsiteX19" fmla="*/ 1502796 w 3100667"/>
                <a:gd name="connsiteY19" fmla="*/ 4046201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8106 w 3100667"/>
                <a:gd name="connsiteY16" fmla="*/ 3486171 h 4642549"/>
                <a:gd name="connsiteX17" fmla="*/ 1360532 w 3100667"/>
                <a:gd name="connsiteY17" fmla="*/ 3739691 h 4642549"/>
                <a:gd name="connsiteX18" fmla="*/ 2457873 w 3100667"/>
                <a:gd name="connsiteY18" fmla="*/ 3777667 h 4642549"/>
                <a:gd name="connsiteX19" fmla="*/ 1502796 w 3100667"/>
                <a:gd name="connsiteY19" fmla="*/ 4046201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8106 w 3100667"/>
                <a:gd name="connsiteY16" fmla="*/ 3486171 h 4642549"/>
                <a:gd name="connsiteX17" fmla="*/ 1360532 w 3100667"/>
                <a:gd name="connsiteY17" fmla="*/ 3739691 h 4642549"/>
                <a:gd name="connsiteX18" fmla="*/ 2457873 w 3100667"/>
                <a:gd name="connsiteY18" fmla="*/ 3777667 h 4642549"/>
                <a:gd name="connsiteX19" fmla="*/ 1502796 w 3100667"/>
                <a:gd name="connsiteY19" fmla="*/ 4046201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8106 w 3100667"/>
                <a:gd name="connsiteY16" fmla="*/ 3486171 h 4642549"/>
                <a:gd name="connsiteX17" fmla="*/ 1360532 w 3100667"/>
                <a:gd name="connsiteY17" fmla="*/ 3739691 h 4642549"/>
                <a:gd name="connsiteX18" fmla="*/ 2457873 w 3100667"/>
                <a:gd name="connsiteY18" fmla="*/ 3777667 h 4642549"/>
                <a:gd name="connsiteX19" fmla="*/ 1502796 w 3100667"/>
                <a:gd name="connsiteY19" fmla="*/ 4046201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8106 w 3100667"/>
                <a:gd name="connsiteY16" fmla="*/ 3486171 h 4642549"/>
                <a:gd name="connsiteX17" fmla="*/ 1360532 w 3100667"/>
                <a:gd name="connsiteY17" fmla="*/ 3739691 h 4642549"/>
                <a:gd name="connsiteX18" fmla="*/ 2457873 w 3100667"/>
                <a:gd name="connsiteY18" fmla="*/ 3777667 h 4642549"/>
                <a:gd name="connsiteX19" fmla="*/ 1502796 w 3100667"/>
                <a:gd name="connsiteY19" fmla="*/ 4046201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454396 h 4642549"/>
                <a:gd name="connsiteX17" fmla="*/ 1360532 w 3100667"/>
                <a:gd name="connsiteY17" fmla="*/ 3739691 h 4642549"/>
                <a:gd name="connsiteX18" fmla="*/ 2457873 w 3100667"/>
                <a:gd name="connsiteY18" fmla="*/ 3777667 h 4642549"/>
                <a:gd name="connsiteX19" fmla="*/ 1502796 w 3100667"/>
                <a:gd name="connsiteY19" fmla="*/ 4046201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454396 h 4642549"/>
                <a:gd name="connsiteX17" fmla="*/ 1360532 w 3100667"/>
                <a:gd name="connsiteY17" fmla="*/ 3739691 h 4642549"/>
                <a:gd name="connsiteX18" fmla="*/ 2457873 w 3100667"/>
                <a:gd name="connsiteY18" fmla="*/ 3777667 h 4642549"/>
                <a:gd name="connsiteX19" fmla="*/ 1502796 w 3100667"/>
                <a:gd name="connsiteY19" fmla="*/ 4046201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454396 h 4642549"/>
                <a:gd name="connsiteX17" fmla="*/ 1360532 w 3100667"/>
                <a:gd name="connsiteY17" fmla="*/ 3739691 h 4642549"/>
                <a:gd name="connsiteX18" fmla="*/ 2457873 w 3100667"/>
                <a:gd name="connsiteY18" fmla="*/ 3777667 h 4642549"/>
                <a:gd name="connsiteX19" fmla="*/ 1502796 w 3100667"/>
                <a:gd name="connsiteY19" fmla="*/ 4046201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454396 h 4642549"/>
                <a:gd name="connsiteX17" fmla="*/ 1360532 w 3100667"/>
                <a:gd name="connsiteY17" fmla="*/ 3739691 h 4642549"/>
                <a:gd name="connsiteX18" fmla="*/ 2457873 w 3100667"/>
                <a:gd name="connsiteY18" fmla="*/ 3777667 h 4642549"/>
                <a:gd name="connsiteX19" fmla="*/ 1502796 w 3100667"/>
                <a:gd name="connsiteY19" fmla="*/ 4046201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454396 h 4642549"/>
                <a:gd name="connsiteX17" fmla="*/ 1360532 w 3100667"/>
                <a:gd name="connsiteY17" fmla="*/ 3739691 h 4642549"/>
                <a:gd name="connsiteX18" fmla="*/ 2457873 w 3100667"/>
                <a:gd name="connsiteY18" fmla="*/ 3777667 h 4642549"/>
                <a:gd name="connsiteX19" fmla="*/ 1502796 w 3100667"/>
                <a:gd name="connsiteY19" fmla="*/ 4046201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454396 h 4642549"/>
                <a:gd name="connsiteX17" fmla="*/ 1360532 w 3100667"/>
                <a:gd name="connsiteY17" fmla="*/ 3739691 h 4642549"/>
                <a:gd name="connsiteX18" fmla="*/ 2457873 w 3100667"/>
                <a:gd name="connsiteY18" fmla="*/ 3777667 h 4642549"/>
                <a:gd name="connsiteX19" fmla="*/ 1502796 w 3100667"/>
                <a:gd name="connsiteY19" fmla="*/ 4046201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454396 h 4642549"/>
                <a:gd name="connsiteX17" fmla="*/ 1360532 w 3100667"/>
                <a:gd name="connsiteY17" fmla="*/ 3739691 h 4642549"/>
                <a:gd name="connsiteX18" fmla="*/ 2457873 w 3100667"/>
                <a:gd name="connsiteY18" fmla="*/ 3777667 h 4642549"/>
                <a:gd name="connsiteX19" fmla="*/ 1446308 w 3100667"/>
                <a:gd name="connsiteY19" fmla="*/ 4028548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454396 h 4642549"/>
                <a:gd name="connsiteX17" fmla="*/ 1360532 w 3100667"/>
                <a:gd name="connsiteY17" fmla="*/ 3739691 h 4642549"/>
                <a:gd name="connsiteX18" fmla="*/ 2457873 w 3100667"/>
                <a:gd name="connsiteY18" fmla="*/ 3777667 h 4642549"/>
                <a:gd name="connsiteX19" fmla="*/ 1446308 w 3100667"/>
                <a:gd name="connsiteY19" fmla="*/ 4028548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454396 h 4642549"/>
                <a:gd name="connsiteX17" fmla="*/ 1360532 w 3100667"/>
                <a:gd name="connsiteY17" fmla="*/ 3739691 h 4642549"/>
                <a:gd name="connsiteX18" fmla="*/ 2457873 w 3100667"/>
                <a:gd name="connsiteY18" fmla="*/ 3777667 h 4642549"/>
                <a:gd name="connsiteX19" fmla="*/ 1446308 w 3100667"/>
                <a:gd name="connsiteY19" fmla="*/ 4028548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454396 h 4642549"/>
                <a:gd name="connsiteX17" fmla="*/ 1360532 w 3100667"/>
                <a:gd name="connsiteY17" fmla="*/ 3739691 h 4642549"/>
                <a:gd name="connsiteX18" fmla="*/ 2457873 w 3100667"/>
                <a:gd name="connsiteY18" fmla="*/ 3777667 h 4642549"/>
                <a:gd name="connsiteX19" fmla="*/ 1446308 w 3100667"/>
                <a:gd name="connsiteY19" fmla="*/ 4028548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454396 h 4642549"/>
                <a:gd name="connsiteX17" fmla="*/ 1360532 w 3100667"/>
                <a:gd name="connsiteY17" fmla="*/ 3739691 h 4642549"/>
                <a:gd name="connsiteX18" fmla="*/ 2457873 w 3100667"/>
                <a:gd name="connsiteY18" fmla="*/ 3777667 h 4642549"/>
                <a:gd name="connsiteX19" fmla="*/ 1446308 w 3100667"/>
                <a:gd name="connsiteY19" fmla="*/ 4028548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454396 h 4642549"/>
                <a:gd name="connsiteX17" fmla="*/ 1360532 w 3100667"/>
                <a:gd name="connsiteY17" fmla="*/ 3739691 h 4642549"/>
                <a:gd name="connsiteX18" fmla="*/ 2457873 w 3100667"/>
                <a:gd name="connsiteY18" fmla="*/ 3777667 h 4642549"/>
                <a:gd name="connsiteX19" fmla="*/ 1446308 w 3100667"/>
                <a:gd name="connsiteY19" fmla="*/ 4028548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454396 h 4642549"/>
                <a:gd name="connsiteX17" fmla="*/ 1360532 w 3100667"/>
                <a:gd name="connsiteY17" fmla="*/ 3739691 h 4642549"/>
                <a:gd name="connsiteX18" fmla="*/ 2457873 w 3100667"/>
                <a:gd name="connsiteY18" fmla="*/ 3777667 h 4642549"/>
                <a:gd name="connsiteX19" fmla="*/ 1446308 w 3100667"/>
                <a:gd name="connsiteY19" fmla="*/ 4028548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60532 w 3100667"/>
                <a:gd name="connsiteY17" fmla="*/ 3739691 h 4642549"/>
                <a:gd name="connsiteX18" fmla="*/ 2457873 w 3100667"/>
                <a:gd name="connsiteY18" fmla="*/ 3777667 h 4642549"/>
                <a:gd name="connsiteX19" fmla="*/ 1446308 w 3100667"/>
                <a:gd name="connsiteY19" fmla="*/ 4028548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60532 w 3100667"/>
                <a:gd name="connsiteY17" fmla="*/ 3739691 h 4642549"/>
                <a:gd name="connsiteX18" fmla="*/ 2468465 w 3100667"/>
                <a:gd name="connsiteY18" fmla="*/ 3664691 h 4642549"/>
                <a:gd name="connsiteX19" fmla="*/ 1446308 w 3100667"/>
                <a:gd name="connsiteY19" fmla="*/ 4028548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60532 w 3100667"/>
                <a:gd name="connsiteY17" fmla="*/ 3739691 h 4642549"/>
                <a:gd name="connsiteX18" fmla="*/ 2468465 w 3100667"/>
                <a:gd name="connsiteY18" fmla="*/ 3664691 h 4642549"/>
                <a:gd name="connsiteX19" fmla="*/ 1446308 w 3100667"/>
                <a:gd name="connsiteY19" fmla="*/ 4028548 h 4642549"/>
                <a:gd name="connsiteX20" fmla="*/ 2411056 w 3100667"/>
                <a:gd name="connsiteY20" fmla="*/ 3963188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30246 h 4642549"/>
                <a:gd name="connsiteX18" fmla="*/ 2468465 w 3100667"/>
                <a:gd name="connsiteY18" fmla="*/ 3664691 h 4642549"/>
                <a:gd name="connsiteX19" fmla="*/ 1446308 w 3100667"/>
                <a:gd name="connsiteY19" fmla="*/ 4028548 h 4642549"/>
                <a:gd name="connsiteX20" fmla="*/ 2411056 w 3100667"/>
                <a:gd name="connsiteY20" fmla="*/ 3963188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30246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94835 w 3100667"/>
                <a:gd name="connsiteY21" fmla="*/ 4146161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94835 w 3100667"/>
                <a:gd name="connsiteY21" fmla="*/ 4146161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94835 w 3100667"/>
                <a:gd name="connsiteY21" fmla="*/ 4146161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94835 w 3100667"/>
                <a:gd name="connsiteY21" fmla="*/ 4146161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66726 w 3100667"/>
                <a:gd name="connsiteY22" fmla="*/ 4266196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84378 w 3100667"/>
                <a:gd name="connsiteY22" fmla="*/ 4290910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84378 w 3100667"/>
                <a:gd name="connsiteY22" fmla="*/ 4290910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84378 w 3100667"/>
                <a:gd name="connsiteY22" fmla="*/ 4290910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84378 w 3100667"/>
                <a:gd name="connsiteY22" fmla="*/ 4290910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84378 w 3100667"/>
                <a:gd name="connsiteY22" fmla="*/ 4290910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84378 w 3100667"/>
                <a:gd name="connsiteY22" fmla="*/ 4290910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84378 w 3100667"/>
                <a:gd name="connsiteY22" fmla="*/ 4290910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84378 w 3100667"/>
                <a:gd name="connsiteY22" fmla="*/ 4290910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84378 w 3100667"/>
                <a:gd name="connsiteY22" fmla="*/ 4290910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84378 w 3100667"/>
                <a:gd name="connsiteY22" fmla="*/ 4290910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84378 w 3100667"/>
                <a:gd name="connsiteY22" fmla="*/ 4290910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84378 w 3100667"/>
                <a:gd name="connsiteY22" fmla="*/ 4290910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84378 w 3100667"/>
                <a:gd name="connsiteY22" fmla="*/ 4290910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84378 w 3100667"/>
                <a:gd name="connsiteY22" fmla="*/ 4290910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84378 w 3100667"/>
                <a:gd name="connsiteY22" fmla="*/ 4290910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84378 w 3100667"/>
                <a:gd name="connsiteY22" fmla="*/ 4290910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84378 w 3100667"/>
                <a:gd name="connsiteY22" fmla="*/ 4290910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84378 w 3100667"/>
                <a:gd name="connsiteY22" fmla="*/ 4290910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84378 w 3100667"/>
                <a:gd name="connsiteY22" fmla="*/ 4290910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84378 w 3100667"/>
                <a:gd name="connsiteY22" fmla="*/ 4290910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84378 w 3100667"/>
                <a:gd name="connsiteY22" fmla="*/ 4290910 h 4642549"/>
                <a:gd name="connsiteX23" fmla="*/ 731520 w 3100667"/>
                <a:gd name="connsiteY23" fmla="*/ 4308594 h 4642549"/>
                <a:gd name="connsiteX24" fmla="*/ 682001 w 3100667"/>
                <a:gd name="connsiteY24" fmla="*/ 3923400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84378 w 3100667"/>
                <a:gd name="connsiteY22" fmla="*/ 4290910 h 4642549"/>
                <a:gd name="connsiteX23" fmla="*/ 731520 w 3100667"/>
                <a:gd name="connsiteY23" fmla="*/ 4308594 h 4642549"/>
                <a:gd name="connsiteX24" fmla="*/ 682001 w 3100667"/>
                <a:gd name="connsiteY24" fmla="*/ 3923400 h 4642549"/>
                <a:gd name="connsiteX25" fmla="*/ 599019 w 3100667"/>
                <a:gd name="connsiteY25" fmla="*/ 4408430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84378 w 3100667"/>
                <a:gd name="connsiteY22" fmla="*/ 4290910 h 4642549"/>
                <a:gd name="connsiteX23" fmla="*/ 731520 w 3100667"/>
                <a:gd name="connsiteY23" fmla="*/ 4308594 h 4642549"/>
                <a:gd name="connsiteX24" fmla="*/ 682001 w 3100667"/>
                <a:gd name="connsiteY24" fmla="*/ 3923400 h 4642549"/>
                <a:gd name="connsiteX25" fmla="*/ 599019 w 3100667"/>
                <a:gd name="connsiteY25" fmla="*/ 4408430 h 4642549"/>
                <a:gd name="connsiteX26" fmla="*/ 473578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39018"/>
                <a:gd name="connsiteX1" fmla="*/ 1170592 w 3100667"/>
                <a:gd name="connsiteY1" fmla="*/ 2776663 h 4639018"/>
                <a:gd name="connsiteX2" fmla="*/ 460285 w 3100667"/>
                <a:gd name="connsiteY2" fmla="*/ 2738656 h 4639018"/>
                <a:gd name="connsiteX3" fmla="*/ 481530 w 3100667"/>
                <a:gd name="connsiteY3" fmla="*/ 2352603 h 4639018"/>
                <a:gd name="connsiteX4" fmla="*/ 389583 w 3100667"/>
                <a:gd name="connsiteY4" fmla="*/ 2240365 h 4639018"/>
                <a:gd name="connsiteX5" fmla="*/ 548609 w 3100667"/>
                <a:gd name="connsiteY5" fmla="*/ 2116736 h 4639018"/>
                <a:gd name="connsiteX6" fmla="*/ 353419 w 3100667"/>
                <a:gd name="connsiteY6" fmla="*/ 2042534 h 4639018"/>
                <a:gd name="connsiteX7" fmla="*/ 460285 w 3100667"/>
                <a:gd name="connsiteY7" fmla="*/ 1837519 h 4639018"/>
                <a:gd name="connsiteX8" fmla="*/ 189081 w 3100667"/>
                <a:gd name="connsiteY8" fmla="*/ 1706738 h 4639018"/>
                <a:gd name="connsiteX9" fmla="*/ 555701 w 3100667"/>
                <a:gd name="connsiteY9" fmla="*/ 1249123 h 4639018"/>
                <a:gd name="connsiteX10" fmla="*/ 1036279 w 3100667"/>
                <a:gd name="connsiteY10" fmla="*/ 173026 h 4639018"/>
                <a:gd name="connsiteX11" fmla="*/ 2265200 w 3100667"/>
                <a:gd name="connsiteY11" fmla="*/ 84702 h 4639018"/>
                <a:gd name="connsiteX12" fmla="*/ 3097509 w 3100667"/>
                <a:gd name="connsiteY12" fmla="*/ 1366611 h 4639018"/>
                <a:gd name="connsiteX13" fmla="*/ 2520563 w 3100667"/>
                <a:gd name="connsiteY13" fmla="*/ 2335750 h 4639018"/>
                <a:gd name="connsiteX14" fmla="*/ 2460914 w 3100667"/>
                <a:gd name="connsiteY14" fmla="*/ 3127719 h 4639018"/>
                <a:gd name="connsiteX15" fmla="*/ 1312027 w 3100667"/>
                <a:gd name="connsiteY15" fmla="*/ 3373226 h 4639018"/>
                <a:gd name="connsiteX16" fmla="*/ 2474576 w 3100667"/>
                <a:gd name="connsiteY16" fmla="*/ 3394378 h 4639018"/>
                <a:gd name="connsiteX17" fmla="*/ 1346410 w 3100667"/>
                <a:gd name="connsiteY17" fmla="*/ 3665551 h 4639018"/>
                <a:gd name="connsiteX18" fmla="*/ 2468465 w 3100667"/>
                <a:gd name="connsiteY18" fmla="*/ 3664691 h 4639018"/>
                <a:gd name="connsiteX19" fmla="*/ 1435717 w 3100667"/>
                <a:gd name="connsiteY19" fmla="*/ 3901450 h 4639018"/>
                <a:gd name="connsiteX20" fmla="*/ 2411056 w 3100667"/>
                <a:gd name="connsiteY20" fmla="*/ 3963188 h 4639018"/>
                <a:gd name="connsiteX21" fmla="*/ 1548939 w 3100667"/>
                <a:gd name="connsiteY21" fmla="*/ 4107326 h 4639018"/>
                <a:gd name="connsiteX22" fmla="*/ 2384378 w 3100667"/>
                <a:gd name="connsiteY22" fmla="*/ 4290910 h 4639018"/>
                <a:gd name="connsiteX23" fmla="*/ 731520 w 3100667"/>
                <a:gd name="connsiteY23" fmla="*/ 4308594 h 4639018"/>
                <a:gd name="connsiteX24" fmla="*/ 682001 w 3100667"/>
                <a:gd name="connsiteY24" fmla="*/ 3923400 h 4639018"/>
                <a:gd name="connsiteX25" fmla="*/ 599019 w 3100667"/>
                <a:gd name="connsiteY25" fmla="*/ 4408430 h 4639018"/>
                <a:gd name="connsiteX26" fmla="*/ 473578 w 3100667"/>
                <a:gd name="connsiteY26" fmla="*/ 3744051 h 4639018"/>
                <a:gd name="connsiteX27" fmla="*/ 406468 w 3100667"/>
                <a:gd name="connsiteY27" fmla="*/ 4639018 h 4639018"/>
                <a:gd name="connsiteX28" fmla="*/ 389614 w 3100667"/>
                <a:gd name="connsiteY28" fmla="*/ 4197276 h 4639018"/>
                <a:gd name="connsiteX29" fmla="*/ 310101 w 3100667"/>
                <a:gd name="connsiteY29" fmla="*/ 4284740 h 4639018"/>
                <a:gd name="connsiteX30" fmla="*/ 0 w 3100667"/>
                <a:gd name="connsiteY30" fmla="*/ 4244984 h 4639018"/>
                <a:gd name="connsiteX0" fmla="*/ 1304014 w 3100667"/>
                <a:gd name="connsiteY0" fmla="*/ 3195411 h 4639018"/>
                <a:gd name="connsiteX1" fmla="*/ 1170592 w 3100667"/>
                <a:gd name="connsiteY1" fmla="*/ 2776663 h 4639018"/>
                <a:gd name="connsiteX2" fmla="*/ 460285 w 3100667"/>
                <a:gd name="connsiteY2" fmla="*/ 2738656 h 4639018"/>
                <a:gd name="connsiteX3" fmla="*/ 481530 w 3100667"/>
                <a:gd name="connsiteY3" fmla="*/ 2352603 h 4639018"/>
                <a:gd name="connsiteX4" fmla="*/ 389583 w 3100667"/>
                <a:gd name="connsiteY4" fmla="*/ 2240365 h 4639018"/>
                <a:gd name="connsiteX5" fmla="*/ 548609 w 3100667"/>
                <a:gd name="connsiteY5" fmla="*/ 2116736 h 4639018"/>
                <a:gd name="connsiteX6" fmla="*/ 353419 w 3100667"/>
                <a:gd name="connsiteY6" fmla="*/ 2042534 h 4639018"/>
                <a:gd name="connsiteX7" fmla="*/ 460285 w 3100667"/>
                <a:gd name="connsiteY7" fmla="*/ 1837519 h 4639018"/>
                <a:gd name="connsiteX8" fmla="*/ 189081 w 3100667"/>
                <a:gd name="connsiteY8" fmla="*/ 1706738 h 4639018"/>
                <a:gd name="connsiteX9" fmla="*/ 555701 w 3100667"/>
                <a:gd name="connsiteY9" fmla="*/ 1249123 h 4639018"/>
                <a:gd name="connsiteX10" fmla="*/ 1036279 w 3100667"/>
                <a:gd name="connsiteY10" fmla="*/ 173026 h 4639018"/>
                <a:gd name="connsiteX11" fmla="*/ 2265200 w 3100667"/>
                <a:gd name="connsiteY11" fmla="*/ 84702 h 4639018"/>
                <a:gd name="connsiteX12" fmla="*/ 3097509 w 3100667"/>
                <a:gd name="connsiteY12" fmla="*/ 1366611 h 4639018"/>
                <a:gd name="connsiteX13" fmla="*/ 2520563 w 3100667"/>
                <a:gd name="connsiteY13" fmla="*/ 2335750 h 4639018"/>
                <a:gd name="connsiteX14" fmla="*/ 2460914 w 3100667"/>
                <a:gd name="connsiteY14" fmla="*/ 3127719 h 4639018"/>
                <a:gd name="connsiteX15" fmla="*/ 1312027 w 3100667"/>
                <a:gd name="connsiteY15" fmla="*/ 3373226 h 4639018"/>
                <a:gd name="connsiteX16" fmla="*/ 2474576 w 3100667"/>
                <a:gd name="connsiteY16" fmla="*/ 3394378 h 4639018"/>
                <a:gd name="connsiteX17" fmla="*/ 1346410 w 3100667"/>
                <a:gd name="connsiteY17" fmla="*/ 3665551 h 4639018"/>
                <a:gd name="connsiteX18" fmla="*/ 2468465 w 3100667"/>
                <a:gd name="connsiteY18" fmla="*/ 3664691 h 4639018"/>
                <a:gd name="connsiteX19" fmla="*/ 1435717 w 3100667"/>
                <a:gd name="connsiteY19" fmla="*/ 3901450 h 4639018"/>
                <a:gd name="connsiteX20" fmla="*/ 2411056 w 3100667"/>
                <a:gd name="connsiteY20" fmla="*/ 3963188 h 4639018"/>
                <a:gd name="connsiteX21" fmla="*/ 1548939 w 3100667"/>
                <a:gd name="connsiteY21" fmla="*/ 4107326 h 4639018"/>
                <a:gd name="connsiteX22" fmla="*/ 2384378 w 3100667"/>
                <a:gd name="connsiteY22" fmla="*/ 4290910 h 4639018"/>
                <a:gd name="connsiteX23" fmla="*/ 731520 w 3100667"/>
                <a:gd name="connsiteY23" fmla="*/ 4308594 h 4639018"/>
                <a:gd name="connsiteX24" fmla="*/ 682001 w 3100667"/>
                <a:gd name="connsiteY24" fmla="*/ 3923400 h 4639018"/>
                <a:gd name="connsiteX25" fmla="*/ 599019 w 3100667"/>
                <a:gd name="connsiteY25" fmla="*/ 4408430 h 4639018"/>
                <a:gd name="connsiteX26" fmla="*/ 473578 w 3100667"/>
                <a:gd name="connsiteY26" fmla="*/ 3744051 h 4639018"/>
                <a:gd name="connsiteX27" fmla="*/ 406468 w 3100667"/>
                <a:gd name="connsiteY27" fmla="*/ 4639018 h 4639018"/>
                <a:gd name="connsiteX28" fmla="*/ 389614 w 3100667"/>
                <a:gd name="connsiteY28" fmla="*/ 4197276 h 4639018"/>
                <a:gd name="connsiteX29" fmla="*/ 310101 w 3100667"/>
                <a:gd name="connsiteY29" fmla="*/ 4284740 h 4639018"/>
                <a:gd name="connsiteX30" fmla="*/ 0 w 3100667"/>
                <a:gd name="connsiteY30" fmla="*/ 4244984 h 4639018"/>
                <a:gd name="connsiteX0" fmla="*/ 1304014 w 3100667"/>
                <a:gd name="connsiteY0" fmla="*/ 3195411 h 4639018"/>
                <a:gd name="connsiteX1" fmla="*/ 1170592 w 3100667"/>
                <a:gd name="connsiteY1" fmla="*/ 2776663 h 4639018"/>
                <a:gd name="connsiteX2" fmla="*/ 460285 w 3100667"/>
                <a:gd name="connsiteY2" fmla="*/ 2738656 h 4639018"/>
                <a:gd name="connsiteX3" fmla="*/ 481530 w 3100667"/>
                <a:gd name="connsiteY3" fmla="*/ 2352603 h 4639018"/>
                <a:gd name="connsiteX4" fmla="*/ 389583 w 3100667"/>
                <a:gd name="connsiteY4" fmla="*/ 2240365 h 4639018"/>
                <a:gd name="connsiteX5" fmla="*/ 548609 w 3100667"/>
                <a:gd name="connsiteY5" fmla="*/ 2116736 h 4639018"/>
                <a:gd name="connsiteX6" fmla="*/ 353419 w 3100667"/>
                <a:gd name="connsiteY6" fmla="*/ 2042534 h 4639018"/>
                <a:gd name="connsiteX7" fmla="*/ 460285 w 3100667"/>
                <a:gd name="connsiteY7" fmla="*/ 1837519 h 4639018"/>
                <a:gd name="connsiteX8" fmla="*/ 189081 w 3100667"/>
                <a:gd name="connsiteY8" fmla="*/ 1706738 h 4639018"/>
                <a:gd name="connsiteX9" fmla="*/ 555701 w 3100667"/>
                <a:gd name="connsiteY9" fmla="*/ 1249123 h 4639018"/>
                <a:gd name="connsiteX10" fmla="*/ 1036279 w 3100667"/>
                <a:gd name="connsiteY10" fmla="*/ 173026 h 4639018"/>
                <a:gd name="connsiteX11" fmla="*/ 2265200 w 3100667"/>
                <a:gd name="connsiteY11" fmla="*/ 84702 h 4639018"/>
                <a:gd name="connsiteX12" fmla="*/ 3097509 w 3100667"/>
                <a:gd name="connsiteY12" fmla="*/ 1366611 h 4639018"/>
                <a:gd name="connsiteX13" fmla="*/ 2520563 w 3100667"/>
                <a:gd name="connsiteY13" fmla="*/ 2335750 h 4639018"/>
                <a:gd name="connsiteX14" fmla="*/ 2460914 w 3100667"/>
                <a:gd name="connsiteY14" fmla="*/ 3127719 h 4639018"/>
                <a:gd name="connsiteX15" fmla="*/ 1312027 w 3100667"/>
                <a:gd name="connsiteY15" fmla="*/ 3373226 h 4639018"/>
                <a:gd name="connsiteX16" fmla="*/ 2474576 w 3100667"/>
                <a:gd name="connsiteY16" fmla="*/ 3394378 h 4639018"/>
                <a:gd name="connsiteX17" fmla="*/ 1346410 w 3100667"/>
                <a:gd name="connsiteY17" fmla="*/ 3665551 h 4639018"/>
                <a:gd name="connsiteX18" fmla="*/ 2468465 w 3100667"/>
                <a:gd name="connsiteY18" fmla="*/ 3664691 h 4639018"/>
                <a:gd name="connsiteX19" fmla="*/ 1435717 w 3100667"/>
                <a:gd name="connsiteY19" fmla="*/ 3901450 h 4639018"/>
                <a:gd name="connsiteX20" fmla="*/ 2411056 w 3100667"/>
                <a:gd name="connsiteY20" fmla="*/ 3963188 h 4639018"/>
                <a:gd name="connsiteX21" fmla="*/ 1548939 w 3100667"/>
                <a:gd name="connsiteY21" fmla="*/ 4107326 h 4639018"/>
                <a:gd name="connsiteX22" fmla="*/ 2384378 w 3100667"/>
                <a:gd name="connsiteY22" fmla="*/ 4290910 h 4639018"/>
                <a:gd name="connsiteX23" fmla="*/ 731520 w 3100667"/>
                <a:gd name="connsiteY23" fmla="*/ 4308594 h 4639018"/>
                <a:gd name="connsiteX24" fmla="*/ 682001 w 3100667"/>
                <a:gd name="connsiteY24" fmla="*/ 3923400 h 4639018"/>
                <a:gd name="connsiteX25" fmla="*/ 599019 w 3100667"/>
                <a:gd name="connsiteY25" fmla="*/ 4408430 h 4639018"/>
                <a:gd name="connsiteX26" fmla="*/ 473578 w 3100667"/>
                <a:gd name="connsiteY26" fmla="*/ 3744051 h 4639018"/>
                <a:gd name="connsiteX27" fmla="*/ 406468 w 3100667"/>
                <a:gd name="connsiteY27" fmla="*/ 4639018 h 4639018"/>
                <a:gd name="connsiteX28" fmla="*/ 389614 w 3100667"/>
                <a:gd name="connsiteY28" fmla="*/ 4197276 h 4639018"/>
                <a:gd name="connsiteX29" fmla="*/ 310101 w 3100667"/>
                <a:gd name="connsiteY29" fmla="*/ 4284740 h 4639018"/>
                <a:gd name="connsiteX30" fmla="*/ 0 w 3100667"/>
                <a:gd name="connsiteY30" fmla="*/ 4244984 h 4639018"/>
                <a:gd name="connsiteX0" fmla="*/ 1304014 w 3100667"/>
                <a:gd name="connsiteY0" fmla="*/ 3195411 h 4639018"/>
                <a:gd name="connsiteX1" fmla="*/ 1170592 w 3100667"/>
                <a:gd name="connsiteY1" fmla="*/ 2776663 h 4639018"/>
                <a:gd name="connsiteX2" fmla="*/ 460285 w 3100667"/>
                <a:gd name="connsiteY2" fmla="*/ 2738656 h 4639018"/>
                <a:gd name="connsiteX3" fmla="*/ 481530 w 3100667"/>
                <a:gd name="connsiteY3" fmla="*/ 2352603 h 4639018"/>
                <a:gd name="connsiteX4" fmla="*/ 389583 w 3100667"/>
                <a:gd name="connsiteY4" fmla="*/ 2240365 h 4639018"/>
                <a:gd name="connsiteX5" fmla="*/ 548609 w 3100667"/>
                <a:gd name="connsiteY5" fmla="*/ 2116736 h 4639018"/>
                <a:gd name="connsiteX6" fmla="*/ 353419 w 3100667"/>
                <a:gd name="connsiteY6" fmla="*/ 2042534 h 4639018"/>
                <a:gd name="connsiteX7" fmla="*/ 460285 w 3100667"/>
                <a:gd name="connsiteY7" fmla="*/ 1837519 h 4639018"/>
                <a:gd name="connsiteX8" fmla="*/ 189081 w 3100667"/>
                <a:gd name="connsiteY8" fmla="*/ 1706738 h 4639018"/>
                <a:gd name="connsiteX9" fmla="*/ 555701 w 3100667"/>
                <a:gd name="connsiteY9" fmla="*/ 1249123 h 4639018"/>
                <a:gd name="connsiteX10" fmla="*/ 1036279 w 3100667"/>
                <a:gd name="connsiteY10" fmla="*/ 173026 h 4639018"/>
                <a:gd name="connsiteX11" fmla="*/ 2265200 w 3100667"/>
                <a:gd name="connsiteY11" fmla="*/ 84702 h 4639018"/>
                <a:gd name="connsiteX12" fmla="*/ 3097509 w 3100667"/>
                <a:gd name="connsiteY12" fmla="*/ 1366611 h 4639018"/>
                <a:gd name="connsiteX13" fmla="*/ 2520563 w 3100667"/>
                <a:gd name="connsiteY13" fmla="*/ 2335750 h 4639018"/>
                <a:gd name="connsiteX14" fmla="*/ 2460914 w 3100667"/>
                <a:gd name="connsiteY14" fmla="*/ 3127719 h 4639018"/>
                <a:gd name="connsiteX15" fmla="*/ 1312027 w 3100667"/>
                <a:gd name="connsiteY15" fmla="*/ 3373226 h 4639018"/>
                <a:gd name="connsiteX16" fmla="*/ 2474576 w 3100667"/>
                <a:gd name="connsiteY16" fmla="*/ 3394378 h 4639018"/>
                <a:gd name="connsiteX17" fmla="*/ 1346410 w 3100667"/>
                <a:gd name="connsiteY17" fmla="*/ 3665551 h 4639018"/>
                <a:gd name="connsiteX18" fmla="*/ 2468465 w 3100667"/>
                <a:gd name="connsiteY18" fmla="*/ 3664691 h 4639018"/>
                <a:gd name="connsiteX19" fmla="*/ 1435717 w 3100667"/>
                <a:gd name="connsiteY19" fmla="*/ 3901450 h 4639018"/>
                <a:gd name="connsiteX20" fmla="*/ 2411056 w 3100667"/>
                <a:gd name="connsiteY20" fmla="*/ 3963188 h 4639018"/>
                <a:gd name="connsiteX21" fmla="*/ 1548939 w 3100667"/>
                <a:gd name="connsiteY21" fmla="*/ 4107326 h 4639018"/>
                <a:gd name="connsiteX22" fmla="*/ 2384378 w 3100667"/>
                <a:gd name="connsiteY22" fmla="*/ 4290910 h 4639018"/>
                <a:gd name="connsiteX23" fmla="*/ 731520 w 3100667"/>
                <a:gd name="connsiteY23" fmla="*/ 4308594 h 4639018"/>
                <a:gd name="connsiteX24" fmla="*/ 682001 w 3100667"/>
                <a:gd name="connsiteY24" fmla="*/ 3923400 h 4639018"/>
                <a:gd name="connsiteX25" fmla="*/ 599019 w 3100667"/>
                <a:gd name="connsiteY25" fmla="*/ 4408430 h 4639018"/>
                <a:gd name="connsiteX26" fmla="*/ 473578 w 3100667"/>
                <a:gd name="connsiteY26" fmla="*/ 3744051 h 4639018"/>
                <a:gd name="connsiteX27" fmla="*/ 406468 w 3100667"/>
                <a:gd name="connsiteY27" fmla="*/ 4639018 h 4639018"/>
                <a:gd name="connsiteX28" fmla="*/ 308413 w 3100667"/>
                <a:gd name="connsiteY28" fmla="*/ 4190215 h 4639018"/>
                <a:gd name="connsiteX29" fmla="*/ 310101 w 3100667"/>
                <a:gd name="connsiteY29" fmla="*/ 4284740 h 4639018"/>
                <a:gd name="connsiteX30" fmla="*/ 0 w 3100667"/>
                <a:gd name="connsiteY30" fmla="*/ 4244984 h 4639018"/>
                <a:gd name="connsiteX0" fmla="*/ 1304014 w 3100667"/>
                <a:gd name="connsiteY0" fmla="*/ 3195411 h 4631957"/>
                <a:gd name="connsiteX1" fmla="*/ 1170592 w 3100667"/>
                <a:gd name="connsiteY1" fmla="*/ 2776663 h 4631957"/>
                <a:gd name="connsiteX2" fmla="*/ 460285 w 3100667"/>
                <a:gd name="connsiteY2" fmla="*/ 2738656 h 4631957"/>
                <a:gd name="connsiteX3" fmla="*/ 481530 w 3100667"/>
                <a:gd name="connsiteY3" fmla="*/ 2352603 h 4631957"/>
                <a:gd name="connsiteX4" fmla="*/ 389583 w 3100667"/>
                <a:gd name="connsiteY4" fmla="*/ 2240365 h 4631957"/>
                <a:gd name="connsiteX5" fmla="*/ 548609 w 3100667"/>
                <a:gd name="connsiteY5" fmla="*/ 2116736 h 4631957"/>
                <a:gd name="connsiteX6" fmla="*/ 353419 w 3100667"/>
                <a:gd name="connsiteY6" fmla="*/ 2042534 h 4631957"/>
                <a:gd name="connsiteX7" fmla="*/ 460285 w 3100667"/>
                <a:gd name="connsiteY7" fmla="*/ 1837519 h 4631957"/>
                <a:gd name="connsiteX8" fmla="*/ 189081 w 3100667"/>
                <a:gd name="connsiteY8" fmla="*/ 1706738 h 4631957"/>
                <a:gd name="connsiteX9" fmla="*/ 555701 w 3100667"/>
                <a:gd name="connsiteY9" fmla="*/ 1249123 h 4631957"/>
                <a:gd name="connsiteX10" fmla="*/ 1036279 w 3100667"/>
                <a:gd name="connsiteY10" fmla="*/ 173026 h 4631957"/>
                <a:gd name="connsiteX11" fmla="*/ 2265200 w 3100667"/>
                <a:gd name="connsiteY11" fmla="*/ 84702 h 4631957"/>
                <a:gd name="connsiteX12" fmla="*/ 3097509 w 3100667"/>
                <a:gd name="connsiteY12" fmla="*/ 1366611 h 4631957"/>
                <a:gd name="connsiteX13" fmla="*/ 2520563 w 3100667"/>
                <a:gd name="connsiteY13" fmla="*/ 2335750 h 4631957"/>
                <a:gd name="connsiteX14" fmla="*/ 2460914 w 3100667"/>
                <a:gd name="connsiteY14" fmla="*/ 3127719 h 4631957"/>
                <a:gd name="connsiteX15" fmla="*/ 1312027 w 3100667"/>
                <a:gd name="connsiteY15" fmla="*/ 3373226 h 4631957"/>
                <a:gd name="connsiteX16" fmla="*/ 2474576 w 3100667"/>
                <a:gd name="connsiteY16" fmla="*/ 3394378 h 4631957"/>
                <a:gd name="connsiteX17" fmla="*/ 1346410 w 3100667"/>
                <a:gd name="connsiteY17" fmla="*/ 3665551 h 4631957"/>
                <a:gd name="connsiteX18" fmla="*/ 2468465 w 3100667"/>
                <a:gd name="connsiteY18" fmla="*/ 3664691 h 4631957"/>
                <a:gd name="connsiteX19" fmla="*/ 1435717 w 3100667"/>
                <a:gd name="connsiteY19" fmla="*/ 3901450 h 4631957"/>
                <a:gd name="connsiteX20" fmla="*/ 2411056 w 3100667"/>
                <a:gd name="connsiteY20" fmla="*/ 3963188 h 4631957"/>
                <a:gd name="connsiteX21" fmla="*/ 1548939 w 3100667"/>
                <a:gd name="connsiteY21" fmla="*/ 4107326 h 4631957"/>
                <a:gd name="connsiteX22" fmla="*/ 2384378 w 3100667"/>
                <a:gd name="connsiteY22" fmla="*/ 4290910 h 4631957"/>
                <a:gd name="connsiteX23" fmla="*/ 731520 w 3100667"/>
                <a:gd name="connsiteY23" fmla="*/ 4308594 h 4631957"/>
                <a:gd name="connsiteX24" fmla="*/ 682001 w 3100667"/>
                <a:gd name="connsiteY24" fmla="*/ 3923400 h 4631957"/>
                <a:gd name="connsiteX25" fmla="*/ 599019 w 3100667"/>
                <a:gd name="connsiteY25" fmla="*/ 4408430 h 4631957"/>
                <a:gd name="connsiteX26" fmla="*/ 473578 w 3100667"/>
                <a:gd name="connsiteY26" fmla="*/ 3744051 h 4631957"/>
                <a:gd name="connsiteX27" fmla="*/ 420590 w 3100667"/>
                <a:gd name="connsiteY27" fmla="*/ 4631957 h 4631957"/>
                <a:gd name="connsiteX28" fmla="*/ 308413 w 3100667"/>
                <a:gd name="connsiteY28" fmla="*/ 4190215 h 4631957"/>
                <a:gd name="connsiteX29" fmla="*/ 310101 w 3100667"/>
                <a:gd name="connsiteY29" fmla="*/ 4284740 h 4631957"/>
                <a:gd name="connsiteX30" fmla="*/ 0 w 3100667"/>
                <a:gd name="connsiteY30" fmla="*/ 4244984 h 4631957"/>
                <a:gd name="connsiteX0" fmla="*/ 1304014 w 3100667"/>
                <a:gd name="connsiteY0" fmla="*/ 3195411 h 4631957"/>
                <a:gd name="connsiteX1" fmla="*/ 1170592 w 3100667"/>
                <a:gd name="connsiteY1" fmla="*/ 2776663 h 4631957"/>
                <a:gd name="connsiteX2" fmla="*/ 460285 w 3100667"/>
                <a:gd name="connsiteY2" fmla="*/ 2738656 h 4631957"/>
                <a:gd name="connsiteX3" fmla="*/ 481530 w 3100667"/>
                <a:gd name="connsiteY3" fmla="*/ 2352603 h 4631957"/>
                <a:gd name="connsiteX4" fmla="*/ 389583 w 3100667"/>
                <a:gd name="connsiteY4" fmla="*/ 2240365 h 4631957"/>
                <a:gd name="connsiteX5" fmla="*/ 548609 w 3100667"/>
                <a:gd name="connsiteY5" fmla="*/ 2116736 h 4631957"/>
                <a:gd name="connsiteX6" fmla="*/ 353419 w 3100667"/>
                <a:gd name="connsiteY6" fmla="*/ 2042534 h 4631957"/>
                <a:gd name="connsiteX7" fmla="*/ 460285 w 3100667"/>
                <a:gd name="connsiteY7" fmla="*/ 1837519 h 4631957"/>
                <a:gd name="connsiteX8" fmla="*/ 189081 w 3100667"/>
                <a:gd name="connsiteY8" fmla="*/ 1706738 h 4631957"/>
                <a:gd name="connsiteX9" fmla="*/ 555701 w 3100667"/>
                <a:gd name="connsiteY9" fmla="*/ 1249123 h 4631957"/>
                <a:gd name="connsiteX10" fmla="*/ 1036279 w 3100667"/>
                <a:gd name="connsiteY10" fmla="*/ 173026 h 4631957"/>
                <a:gd name="connsiteX11" fmla="*/ 2265200 w 3100667"/>
                <a:gd name="connsiteY11" fmla="*/ 84702 h 4631957"/>
                <a:gd name="connsiteX12" fmla="*/ 3097509 w 3100667"/>
                <a:gd name="connsiteY12" fmla="*/ 1366611 h 4631957"/>
                <a:gd name="connsiteX13" fmla="*/ 2520563 w 3100667"/>
                <a:gd name="connsiteY13" fmla="*/ 2335750 h 4631957"/>
                <a:gd name="connsiteX14" fmla="*/ 2460914 w 3100667"/>
                <a:gd name="connsiteY14" fmla="*/ 3127719 h 4631957"/>
                <a:gd name="connsiteX15" fmla="*/ 1312027 w 3100667"/>
                <a:gd name="connsiteY15" fmla="*/ 3373226 h 4631957"/>
                <a:gd name="connsiteX16" fmla="*/ 2474576 w 3100667"/>
                <a:gd name="connsiteY16" fmla="*/ 3394378 h 4631957"/>
                <a:gd name="connsiteX17" fmla="*/ 1346410 w 3100667"/>
                <a:gd name="connsiteY17" fmla="*/ 3665551 h 4631957"/>
                <a:gd name="connsiteX18" fmla="*/ 2468465 w 3100667"/>
                <a:gd name="connsiteY18" fmla="*/ 3664691 h 4631957"/>
                <a:gd name="connsiteX19" fmla="*/ 1435717 w 3100667"/>
                <a:gd name="connsiteY19" fmla="*/ 3901450 h 4631957"/>
                <a:gd name="connsiteX20" fmla="*/ 2411056 w 3100667"/>
                <a:gd name="connsiteY20" fmla="*/ 3963188 h 4631957"/>
                <a:gd name="connsiteX21" fmla="*/ 1548939 w 3100667"/>
                <a:gd name="connsiteY21" fmla="*/ 4107326 h 4631957"/>
                <a:gd name="connsiteX22" fmla="*/ 2384378 w 3100667"/>
                <a:gd name="connsiteY22" fmla="*/ 4290910 h 4631957"/>
                <a:gd name="connsiteX23" fmla="*/ 731520 w 3100667"/>
                <a:gd name="connsiteY23" fmla="*/ 4308594 h 4631957"/>
                <a:gd name="connsiteX24" fmla="*/ 682001 w 3100667"/>
                <a:gd name="connsiteY24" fmla="*/ 3923400 h 4631957"/>
                <a:gd name="connsiteX25" fmla="*/ 599019 w 3100667"/>
                <a:gd name="connsiteY25" fmla="*/ 4408430 h 4631957"/>
                <a:gd name="connsiteX26" fmla="*/ 473578 w 3100667"/>
                <a:gd name="connsiteY26" fmla="*/ 3744051 h 4631957"/>
                <a:gd name="connsiteX27" fmla="*/ 420590 w 3100667"/>
                <a:gd name="connsiteY27" fmla="*/ 4631957 h 4631957"/>
                <a:gd name="connsiteX28" fmla="*/ 326066 w 3100667"/>
                <a:gd name="connsiteY28" fmla="*/ 4183154 h 4631957"/>
                <a:gd name="connsiteX29" fmla="*/ 310101 w 3100667"/>
                <a:gd name="connsiteY29" fmla="*/ 4284740 h 4631957"/>
                <a:gd name="connsiteX30" fmla="*/ 0 w 3100667"/>
                <a:gd name="connsiteY30" fmla="*/ 4244984 h 4631957"/>
                <a:gd name="connsiteX0" fmla="*/ 1304014 w 3100667"/>
                <a:gd name="connsiteY0" fmla="*/ 3195411 h 4631957"/>
                <a:gd name="connsiteX1" fmla="*/ 1170592 w 3100667"/>
                <a:gd name="connsiteY1" fmla="*/ 2776663 h 4631957"/>
                <a:gd name="connsiteX2" fmla="*/ 460285 w 3100667"/>
                <a:gd name="connsiteY2" fmla="*/ 2738656 h 4631957"/>
                <a:gd name="connsiteX3" fmla="*/ 481530 w 3100667"/>
                <a:gd name="connsiteY3" fmla="*/ 2352603 h 4631957"/>
                <a:gd name="connsiteX4" fmla="*/ 389583 w 3100667"/>
                <a:gd name="connsiteY4" fmla="*/ 2240365 h 4631957"/>
                <a:gd name="connsiteX5" fmla="*/ 548609 w 3100667"/>
                <a:gd name="connsiteY5" fmla="*/ 2116736 h 4631957"/>
                <a:gd name="connsiteX6" fmla="*/ 353419 w 3100667"/>
                <a:gd name="connsiteY6" fmla="*/ 2042534 h 4631957"/>
                <a:gd name="connsiteX7" fmla="*/ 460285 w 3100667"/>
                <a:gd name="connsiteY7" fmla="*/ 1837519 h 4631957"/>
                <a:gd name="connsiteX8" fmla="*/ 189081 w 3100667"/>
                <a:gd name="connsiteY8" fmla="*/ 1706738 h 4631957"/>
                <a:gd name="connsiteX9" fmla="*/ 555701 w 3100667"/>
                <a:gd name="connsiteY9" fmla="*/ 1249123 h 4631957"/>
                <a:gd name="connsiteX10" fmla="*/ 1036279 w 3100667"/>
                <a:gd name="connsiteY10" fmla="*/ 173026 h 4631957"/>
                <a:gd name="connsiteX11" fmla="*/ 2265200 w 3100667"/>
                <a:gd name="connsiteY11" fmla="*/ 84702 h 4631957"/>
                <a:gd name="connsiteX12" fmla="*/ 3097509 w 3100667"/>
                <a:gd name="connsiteY12" fmla="*/ 1366611 h 4631957"/>
                <a:gd name="connsiteX13" fmla="*/ 2520563 w 3100667"/>
                <a:gd name="connsiteY13" fmla="*/ 2335750 h 4631957"/>
                <a:gd name="connsiteX14" fmla="*/ 2460914 w 3100667"/>
                <a:gd name="connsiteY14" fmla="*/ 3127719 h 4631957"/>
                <a:gd name="connsiteX15" fmla="*/ 1312027 w 3100667"/>
                <a:gd name="connsiteY15" fmla="*/ 3373226 h 4631957"/>
                <a:gd name="connsiteX16" fmla="*/ 2474576 w 3100667"/>
                <a:gd name="connsiteY16" fmla="*/ 3394378 h 4631957"/>
                <a:gd name="connsiteX17" fmla="*/ 1346410 w 3100667"/>
                <a:gd name="connsiteY17" fmla="*/ 3665551 h 4631957"/>
                <a:gd name="connsiteX18" fmla="*/ 2468465 w 3100667"/>
                <a:gd name="connsiteY18" fmla="*/ 3664691 h 4631957"/>
                <a:gd name="connsiteX19" fmla="*/ 1435717 w 3100667"/>
                <a:gd name="connsiteY19" fmla="*/ 3901450 h 4631957"/>
                <a:gd name="connsiteX20" fmla="*/ 2411056 w 3100667"/>
                <a:gd name="connsiteY20" fmla="*/ 3963188 h 4631957"/>
                <a:gd name="connsiteX21" fmla="*/ 1548939 w 3100667"/>
                <a:gd name="connsiteY21" fmla="*/ 4107326 h 4631957"/>
                <a:gd name="connsiteX22" fmla="*/ 2384378 w 3100667"/>
                <a:gd name="connsiteY22" fmla="*/ 4290910 h 4631957"/>
                <a:gd name="connsiteX23" fmla="*/ 731520 w 3100667"/>
                <a:gd name="connsiteY23" fmla="*/ 4308594 h 4631957"/>
                <a:gd name="connsiteX24" fmla="*/ 682001 w 3100667"/>
                <a:gd name="connsiteY24" fmla="*/ 3923400 h 4631957"/>
                <a:gd name="connsiteX25" fmla="*/ 599019 w 3100667"/>
                <a:gd name="connsiteY25" fmla="*/ 4408430 h 4631957"/>
                <a:gd name="connsiteX26" fmla="*/ 473578 w 3100667"/>
                <a:gd name="connsiteY26" fmla="*/ 3744051 h 4631957"/>
                <a:gd name="connsiteX27" fmla="*/ 420590 w 3100667"/>
                <a:gd name="connsiteY27" fmla="*/ 4631957 h 4631957"/>
                <a:gd name="connsiteX28" fmla="*/ 326066 w 3100667"/>
                <a:gd name="connsiteY28" fmla="*/ 4183154 h 4631957"/>
                <a:gd name="connsiteX29" fmla="*/ 232430 w 3100667"/>
                <a:gd name="connsiteY29" fmla="*/ 4334167 h 4631957"/>
                <a:gd name="connsiteX30" fmla="*/ 0 w 3100667"/>
                <a:gd name="connsiteY30" fmla="*/ 4244984 h 4631957"/>
                <a:gd name="connsiteX0" fmla="*/ 1304014 w 3100667"/>
                <a:gd name="connsiteY0" fmla="*/ 3195411 h 4631957"/>
                <a:gd name="connsiteX1" fmla="*/ 1170592 w 3100667"/>
                <a:gd name="connsiteY1" fmla="*/ 2776663 h 4631957"/>
                <a:gd name="connsiteX2" fmla="*/ 460285 w 3100667"/>
                <a:gd name="connsiteY2" fmla="*/ 2738656 h 4631957"/>
                <a:gd name="connsiteX3" fmla="*/ 481530 w 3100667"/>
                <a:gd name="connsiteY3" fmla="*/ 2352603 h 4631957"/>
                <a:gd name="connsiteX4" fmla="*/ 389583 w 3100667"/>
                <a:gd name="connsiteY4" fmla="*/ 2240365 h 4631957"/>
                <a:gd name="connsiteX5" fmla="*/ 548609 w 3100667"/>
                <a:gd name="connsiteY5" fmla="*/ 2116736 h 4631957"/>
                <a:gd name="connsiteX6" fmla="*/ 353419 w 3100667"/>
                <a:gd name="connsiteY6" fmla="*/ 2042534 h 4631957"/>
                <a:gd name="connsiteX7" fmla="*/ 460285 w 3100667"/>
                <a:gd name="connsiteY7" fmla="*/ 1837519 h 4631957"/>
                <a:gd name="connsiteX8" fmla="*/ 189081 w 3100667"/>
                <a:gd name="connsiteY8" fmla="*/ 1706738 h 4631957"/>
                <a:gd name="connsiteX9" fmla="*/ 555701 w 3100667"/>
                <a:gd name="connsiteY9" fmla="*/ 1249123 h 4631957"/>
                <a:gd name="connsiteX10" fmla="*/ 1036279 w 3100667"/>
                <a:gd name="connsiteY10" fmla="*/ 173026 h 4631957"/>
                <a:gd name="connsiteX11" fmla="*/ 2265200 w 3100667"/>
                <a:gd name="connsiteY11" fmla="*/ 84702 h 4631957"/>
                <a:gd name="connsiteX12" fmla="*/ 3097509 w 3100667"/>
                <a:gd name="connsiteY12" fmla="*/ 1366611 h 4631957"/>
                <a:gd name="connsiteX13" fmla="*/ 2520563 w 3100667"/>
                <a:gd name="connsiteY13" fmla="*/ 2335750 h 4631957"/>
                <a:gd name="connsiteX14" fmla="*/ 2460914 w 3100667"/>
                <a:gd name="connsiteY14" fmla="*/ 3127719 h 4631957"/>
                <a:gd name="connsiteX15" fmla="*/ 1312027 w 3100667"/>
                <a:gd name="connsiteY15" fmla="*/ 3373226 h 4631957"/>
                <a:gd name="connsiteX16" fmla="*/ 2474576 w 3100667"/>
                <a:gd name="connsiteY16" fmla="*/ 3394378 h 4631957"/>
                <a:gd name="connsiteX17" fmla="*/ 1346410 w 3100667"/>
                <a:gd name="connsiteY17" fmla="*/ 3665551 h 4631957"/>
                <a:gd name="connsiteX18" fmla="*/ 2468465 w 3100667"/>
                <a:gd name="connsiteY18" fmla="*/ 3664691 h 4631957"/>
                <a:gd name="connsiteX19" fmla="*/ 1435717 w 3100667"/>
                <a:gd name="connsiteY19" fmla="*/ 3901450 h 4631957"/>
                <a:gd name="connsiteX20" fmla="*/ 2411056 w 3100667"/>
                <a:gd name="connsiteY20" fmla="*/ 3963188 h 4631957"/>
                <a:gd name="connsiteX21" fmla="*/ 1548939 w 3100667"/>
                <a:gd name="connsiteY21" fmla="*/ 4107326 h 4631957"/>
                <a:gd name="connsiteX22" fmla="*/ 2384378 w 3100667"/>
                <a:gd name="connsiteY22" fmla="*/ 4290910 h 4631957"/>
                <a:gd name="connsiteX23" fmla="*/ 731520 w 3100667"/>
                <a:gd name="connsiteY23" fmla="*/ 4308594 h 4631957"/>
                <a:gd name="connsiteX24" fmla="*/ 682001 w 3100667"/>
                <a:gd name="connsiteY24" fmla="*/ 3923400 h 4631957"/>
                <a:gd name="connsiteX25" fmla="*/ 599019 w 3100667"/>
                <a:gd name="connsiteY25" fmla="*/ 4408430 h 4631957"/>
                <a:gd name="connsiteX26" fmla="*/ 473578 w 3100667"/>
                <a:gd name="connsiteY26" fmla="*/ 3744051 h 4631957"/>
                <a:gd name="connsiteX27" fmla="*/ 420590 w 3100667"/>
                <a:gd name="connsiteY27" fmla="*/ 4631957 h 4631957"/>
                <a:gd name="connsiteX28" fmla="*/ 336658 w 3100667"/>
                <a:gd name="connsiteY28" fmla="*/ 4176093 h 4631957"/>
                <a:gd name="connsiteX29" fmla="*/ 232430 w 3100667"/>
                <a:gd name="connsiteY29" fmla="*/ 4334167 h 4631957"/>
                <a:gd name="connsiteX30" fmla="*/ 0 w 3100667"/>
                <a:gd name="connsiteY30" fmla="*/ 4244984 h 4631957"/>
                <a:gd name="connsiteX0" fmla="*/ 1304014 w 3100667"/>
                <a:gd name="connsiteY0" fmla="*/ 3195411 h 4631957"/>
                <a:gd name="connsiteX1" fmla="*/ 1170592 w 3100667"/>
                <a:gd name="connsiteY1" fmla="*/ 2776663 h 4631957"/>
                <a:gd name="connsiteX2" fmla="*/ 460285 w 3100667"/>
                <a:gd name="connsiteY2" fmla="*/ 2738656 h 4631957"/>
                <a:gd name="connsiteX3" fmla="*/ 481530 w 3100667"/>
                <a:gd name="connsiteY3" fmla="*/ 2352603 h 4631957"/>
                <a:gd name="connsiteX4" fmla="*/ 389583 w 3100667"/>
                <a:gd name="connsiteY4" fmla="*/ 2240365 h 4631957"/>
                <a:gd name="connsiteX5" fmla="*/ 548609 w 3100667"/>
                <a:gd name="connsiteY5" fmla="*/ 2116736 h 4631957"/>
                <a:gd name="connsiteX6" fmla="*/ 353419 w 3100667"/>
                <a:gd name="connsiteY6" fmla="*/ 2042534 h 4631957"/>
                <a:gd name="connsiteX7" fmla="*/ 460285 w 3100667"/>
                <a:gd name="connsiteY7" fmla="*/ 1837519 h 4631957"/>
                <a:gd name="connsiteX8" fmla="*/ 189081 w 3100667"/>
                <a:gd name="connsiteY8" fmla="*/ 1706738 h 4631957"/>
                <a:gd name="connsiteX9" fmla="*/ 555701 w 3100667"/>
                <a:gd name="connsiteY9" fmla="*/ 1249123 h 4631957"/>
                <a:gd name="connsiteX10" fmla="*/ 1036279 w 3100667"/>
                <a:gd name="connsiteY10" fmla="*/ 173026 h 4631957"/>
                <a:gd name="connsiteX11" fmla="*/ 2265200 w 3100667"/>
                <a:gd name="connsiteY11" fmla="*/ 84702 h 4631957"/>
                <a:gd name="connsiteX12" fmla="*/ 3097509 w 3100667"/>
                <a:gd name="connsiteY12" fmla="*/ 1366611 h 4631957"/>
                <a:gd name="connsiteX13" fmla="*/ 2520563 w 3100667"/>
                <a:gd name="connsiteY13" fmla="*/ 2335750 h 4631957"/>
                <a:gd name="connsiteX14" fmla="*/ 2460914 w 3100667"/>
                <a:gd name="connsiteY14" fmla="*/ 3127719 h 4631957"/>
                <a:gd name="connsiteX15" fmla="*/ 1312027 w 3100667"/>
                <a:gd name="connsiteY15" fmla="*/ 3373226 h 4631957"/>
                <a:gd name="connsiteX16" fmla="*/ 2474576 w 3100667"/>
                <a:gd name="connsiteY16" fmla="*/ 3394378 h 4631957"/>
                <a:gd name="connsiteX17" fmla="*/ 1346410 w 3100667"/>
                <a:gd name="connsiteY17" fmla="*/ 3665551 h 4631957"/>
                <a:gd name="connsiteX18" fmla="*/ 2468465 w 3100667"/>
                <a:gd name="connsiteY18" fmla="*/ 3664691 h 4631957"/>
                <a:gd name="connsiteX19" fmla="*/ 1435717 w 3100667"/>
                <a:gd name="connsiteY19" fmla="*/ 3901450 h 4631957"/>
                <a:gd name="connsiteX20" fmla="*/ 2411056 w 3100667"/>
                <a:gd name="connsiteY20" fmla="*/ 3963188 h 4631957"/>
                <a:gd name="connsiteX21" fmla="*/ 1548939 w 3100667"/>
                <a:gd name="connsiteY21" fmla="*/ 4107326 h 4631957"/>
                <a:gd name="connsiteX22" fmla="*/ 2384378 w 3100667"/>
                <a:gd name="connsiteY22" fmla="*/ 4290910 h 4631957"/>
                <a:gd name="connsiteX23" fmla="*/ 731520 w 3100667"/>
                <a:gd name="connsiteY23" fmla="*/ 4308594 h 4631957"/>
                <a:gd name="connsiteX24" fmla="*/ 682001 w 3100667"/>
                <a:gd name="connsiteY24" fmla="*/ 3923400 h 4631957"/>
                <a:gd name="connsiteX25" fmla="*/ 599019 w 3100667"/>
                <a:gd name="connsiteY25" fmla="*/ 4408430 h 4631957"/>
                <a:gd name="connsiteX26" fmla="*/ 473578 w 3100667"/>
                <a:gd name="connsiteY26" fmla="*/ 3744051 h 4631957"/>
                <a:gd name="connsiteX27" fmla="*/ 420590 w 3100667"/>
                <a:gd name="connsiteY27" fmla="*/ 4631957 h 4631957"/>
                <a:gd name="connsiteX28" fmla="*/ 333128 w 3100667"/>
                <a:gd name="connsiteY28" fmla="*/ 4109014 h 4631957"/>
                <a:gd name="connsiteX29" fmla="*/ 232430 w 3100667"/>
                <a:gd name="connsiteY29" fmla="*/ 4334167 h 4631957"/>
                <a:gd name="connsiteX30" fmla="*/ 0 w 3100667"/>
                <a:gd name="connsiteY30" fmla="*/ 4244984 h 4631957"/>
                <a:gd name="connsiteX0" fmla="*/ 1304014 w 3100667"/>
                <a:gd name="connsiteY0" fmla="*/ 3195411 h 4631957"/>
                <a:gd name="connsiteX1" fmla="*/ 1170592 w 3100667"/>
                <a:gd name="connsiteY1" fmla="*/ 2776663 h 4631957"/>
                <a:gd name="connsiteX2" fmla="*/ 460285 w 3100667"/>
                <a:gd name="connsiteY2" fmla="*/ 2738656 h 4631957"/>
                <a:gd name="connsiteX3" fmla="*/ 481530 w 3100667"/>
                <a:gd name="connsiteY3" fmla="*/ 2352603 h 4631957"/>
                <a:gd name="connsiteX4" fmla="*/ 389583 w 3100667"/>
                <a:gd name="connsiteY4" fmla="*/ 2240365 h 4631957"/>
                <a:gd name="connsiteX5" fmla="*/ 548609 w 3100667"/>
                <a:gd name="connsiteY5" fmla="*/ 2116736 h 4631957"/>
                <a:gd name="connsiteX6" fmla="*/ 353419 w 3100667"/>
                <a:gd name="connsiteY6" fmla="*/ 2042534 h 4631957"/>
                <a:gd name="connsiteX7" fmla="*/ 460285 w 3100667"/>
                <a:gd name="connsiteY7" fmla="*/ 1837519 h 4631957"/>
                <a:gd name="connsiteX8" fmla="*/ 189081 w 3100667"/>
                <a:gd name="connsiteY8" fmla="*/ 1706738 h 4631957"/>
                <a:gd name="connsiteX9" fmla="*/ 555701 w 3100667"/>
                <a:gd name="connsiteY9" fmla="*/ 1249123 h 4631957"/>
                <a:gd name="connsiteX10" fmla="*/ 1036279 w 3100667"/>
                <a:gd name="connsiteY10" fmla="*/ 173026 h 4631957"/>
                <a:gd name="connsiteX11" fmla="*/ 2265200 w 3100667"/>
                <a:gd name="connsiteY11" fmla="*/ 84702 h 4631957"/>
                <a:gd name="connsiteX12" fmla="*/ 3097509 w 3100667"/>
                <a:gd name="connsiteY12" fmla="*/ 1366611 h 4631957"/>
                <a:gd name="connsiteX13" fmla="*/ 2520563 w 3100667"/>
                <a:gd name="connsiteY13" fmla="*/ 2335750 h 4631957"/>
                <a:gd name="connsiteX14" fmla="*/ 2460914 w 3100667"/>
                <a:gd name="connsiteY14" fmla="*/ 3127719 h 4631957"/>
                <a:gd name="connsiteX15" fmla="*/ 1312027 w 3100667"/>
                <a:gd name="connsiteY15" fmla="*/ 3373226 h 4631957"/>
                <a:gd name="connsiteX16" fmla="*/ 2474576 w 3100667"/>
                <a:gd name="connsiteY16" fmla="*/ 3394378 h 4631957"/>
                <a:gd name="connsiteX17" fmla="*/ 1346410 w 3100667"/>
                <a:gd name="connsiteY17" fmla="*/ 3665551 h 4631957"/>
                <a:gd name="connsiteX18" fmla="*/ 2468465 w 3100667"/>
                <a:gd name="connsiteY18" fmla="*/ 3664691 h 4631957"/>
                <a:gd name="connsiteX19" fmla="*/ 1435717 w 3100667"/>
                <a:gd name="connsiteY19" fmla="*/ 3901450 h 4631957"/>
                <a:gd name="connsiteX20" fmla="*/ 2411056 w 3100667"/>
                <a:gd name="connsiteY20" fmla="*/ 3963188 h 4631957"/>
                <a:gd name="connsiteX21" fmla="*/ 1548939 w 3100667"/>
                <a:gd name="connsiteY21" fmla="*/ 4107326 h 4631957"/>
                <a:gd name="connsiteX22" fmla="*/ 2384378 w 3100667"/>
                <a:gd name="connsiteY22" fmla="*/ 4290910 h 4631957"/>
                <a:gd name="connsiteX23" fmla="*/ 731520 w 3100667"/>
                <a:gd name="connsiteY23" fmla="*/ 4308594 h 4631957"/>
                <a:gd name="connsiteX24" fmla="*/ 682001 w 3100667"/>
                <a:gd name="connsiteY24" fmla="*/ 3923400 h 4631957"/>
                <a:gd name="connsiteX25" fmla="*/ 599019 w 3100667"/>
                <a:gd name="connsiteY25" fmla="*/ 4408430 h 4631957"/>
                <a:gd name="connsiteX26" fmla="*/ 473578 w 3100667"/>
                <a:gd name="connsiteY26" fmla="*/ 3744051 h 4631957"/>
                <a:gd name="connsiteX27" fmla="*/ 420590 w 3100667"/>
                <a:gd name="connsiteY27" fmla="*/ 4631957 h 4631957"/>
                <a:gd name="connsiteX28" fmla="*/ 333128 w 3100667"/>
                <a:gd name="connsiteY28" fmla="*/ 4109014 h 4631957"/>
                <a:gd name="connsiteX29" fmla="*/ 267735 w 3100667"/>
                <a:gd name="connsiteY29" fmla="*/ 4323576 h 4631957"/>
                <a:gd name="connsiteX30" fmla="*/ 0 w 3100667"/>
                <a:gd name="connsiteY30" fmla="*/ 4244984 h 4631957"/>
                <a:gd name="connsiteX0" fmla="*/ 1388746 w 3185399"/>
                <a:gd name="connsiteY0" fmla="*/ 3195411 h 4631957"/>
                <a:gd name="connsiteX1" fmla="*/ 1255324 w 3185399"/>
                <a:gd name="connsiteY1" fmla="*/ 2776663 h 4631957"/>
                <a:gd name="connsiteX2" fmla="*/ 545017 w 3185399"/>
                <a:gd name="connsiteY2" fmla="*/ 2738656 h 4631957"/>
                <a:gd name="connsiteX3" fmla="*/ 566262 w 3185399"/>
                <a:gd name="connsiteY3" fmla="*/ 2352603 h 4631957"/>
                <a:gd name="connsiteX4" fmla="*/ 474315 w 3185399"/>
                <a:gd name="connsiteY4" fmla="*/ 2240365 h 4631957"/>
                <a:gd name="connsiteX5" fmla="*/ 633341 w 3185399"/>
                <a:gd name="connsiteY5" fmla="*/ 2116736 h 4631957"/>
                <a:gd name="connsiteX6" fmla="*/ 438151 w 3185399"/>
                <a:gd name="connsiteY6" fmla="*/ 2042534 h 4631957"/>
                <a:gd name="connsiteX7" fmla="*/ 545017 w 3185399"/>
                <a:gd name="connsiteY7" fmla="*/ 1837519 h 4631957"/>
                <a:gd name="connsiteX8" fmla="*/ 273813 w 3185399"/>
                <a:gd name="connsiteY8" fmla="*/ 1706738 h 4631957"/>
                <a:gd name="connsiteX9" fmla="*/ 640433 w 3185399"/>
                <a:gd name="connsiteY9" fmla="*/ 1249123 h 4631957"/>
                <a:gd name="connsiteX10" fmla="*/ 1121011 w 3185399"/>
                <a:gd name="connsiteY10" fmla="*/ 173026 h 4631957"/>
                <a:gd name="connsiteX11" fmla="*/ 2349932 w 3185399"/>
                <a:gd name="connsiteY11" fmla="*/ 84702 h 4631957"/>
                <a:gd name="connsiteX12" fmla="*/ 3182241 w 3185399"/>
                <a:gd name="connsiteY12" fmla="*/ 1366611 h 4631957"/>
                <a:gd name="connsiteX13" fmla="*/ 2605295 w 3185399"/>
                <a:gd name="connsiteY13" fmla="*/ 2335750 h 4631957"/>
                <a:gd name="connsiteX14" fmla="*/ 2545646 w 3185399"/>
                <a:gd name="connsiteY14" fmla="*/ 3127719 h 4631957"/>
                <a:gd name="connsiteX15" fmla="*/ 1396759 w 3185399"/>
                <a:gd name="connsiteY15" fmla="*/ 3373226 h 4631957"/>
                <a:gd name="connsiteX16" fmla="*/ 2559308 w 3185399"/>
                <a:gd name="connsiteY16" fmla="*/ 3394378 h 4631957"/>
                <a:gd name="connsiteX17" fmla="*/ 1431142 w 3185399"/>
                <a:gd name="connsiteY17" fmla="*/ 3665551 h 4631957"/>
                <a:gd name="connsiteX18" fmla="*/ 2553197 w 3185399"/>
                <a:gd name="connsiteY18" fmla="*/ 3664691 h 4631957"/>
                <a:gd name="connsiteX19" fmla="*/ 1520449 w 3185399"/>
                <a:gd name="connsiteY19" fmla="*/ 3901450 h 4631957"/>
                <a:gd name="connsiteX20" fmla="*/ 2495788 w 3185399"/>
                <a:gd name="connsiteY20" fmla="*/ 3963188 h 4631957"/>
                <a:gd name="connsiteX21" fmla="*/ 1633671 w 3185399"/>
                <a:gd name="connsiteY21" fmla="*/ 4107326 h 4631957"/>
                <a:gd name="connsiteX22" fmla="*/ 2469110 w 3185399"/>
                <a:gd name="connsiteY22" fmla="*/ 4290910 h 4631957"/>
                <a:gd name="connsiteX23" fmla="*/ 816252 w 3185399"/>
                <a:gd name="connsiteY23" fmla="*/ 4308594 h 4631957"/>
                <a:gd name="connsiteX24" fmla="*/ 766733 w 3185399"/>
                <a:gd name="connsiteY24" fmla="*/ 3923400 h 4631957"/>
                <a:gd name="connsiteX25" fmla="*/ 683751 w 3185399"/>
                <a:gd name="connsiteY25" fmla="*/ 4408430 h 4631957"/>
                <a:gd name="connsiteX26" fmla="*/ 558310 w 3185399"/>
                <a:gd name="connsiteY26" fmla="*/ 3744051 h 4631957"/>
                <a:gd name="connsiteX27" fmla="*/ 505322 w 3185399"/>
                <a:gd name="connsiteY27" fmla="*/ 4631957 h 4631957"/>
                <a:gd name="connsiteX28" fmla="*/ 417860 w 3185399"/>
                <a:gd name="connsiteY28" fmla="*/ 4109014 h 4631957"/>
                <a:gd name="connsiteX29" fmla="*/ 352467 w 3185399"/>
                <a:gd name="connsiteY29" fmla="*/ 4323576 h 4631957"/>
                <a:gd name="connsiteX30" fmla="*/ 0 w 3185399"/>
                <a:gd name="connsiteY30" fmla="*/ 4305002 h 4631957"/>
                <a:gd name="connsiteX0" fmla="*/ 1409929 w 3206582"/>
                <a:gd name="connsiteY0" fmla="*/ 3195411 h 4631957"/>
                <a:gd name="connsiteX1" fmla="*/ 1276507 w 3206582"/>
                <a:gd name="connsiteY1" fmla="*/ 2776663 h 4631957"/>
                <a:gd name="connsiteX2" fmla="*/ 566200 w 3206582"/>
                <a:gd name="connsiteY2" fmla="*/ 2738656 h 4631957"/>
                <a:gd name="connsiteX3" fmla="*/ 587445 w 3206582"/>
                <a:gd name="connsiteY3" fmla="*/ 2352603 h 4631957"/>
                <a:gd name="connsiteX4" fmla="*/ 495498 w 3206582"/>
                <a:gd name="connsiteY4" fmla="*/ 2240365 h 4631957"/>
                <a:gd name="connsiteX5" fmla="*/ 654524 w 3206582"/>
                <a:gd name="connsiteY5" fmla="*/ 2116736 h 4631957"/>
                <a:gd name="connsiteX6" fmla="*/ 459334 w 3206582"/>
                <a:gd name="connsiteY6" fmla="*/ 2042534 h 4631957"/>
                <a:gd name="connsiteX7" fmla="*/ 566200 w 3206582"/>
                <a:gd name="connsiteY7" fmla="*/ 1837519 h 4631957"/>
                <a:gd name="connsiteX8" fmla="*/ 294996 w 3206582"/>
                <a:gd name="connsiteY8" fmla="*/ 1706738 h 4631957"/>
                <a:gd name="connsiteX9" fmla="*/ 661616 w 3206582"/>
                <a:gd name="connsiteY9" fmla="*/ 1249123 h 4631957"/>
                <a:gd name="connsiteX10" fmla="*/ 1142194 w 3206582"/>
                <a:gd name="connsiteY10" fmla="*/ 173026 h 4631957"/>
                <a:gd name="connsiteX11" fmla="*/ 2371115 w 3206582"/>
                <a:gd name="connsiteY11" fmla="*/ 84702 h 4631957"/>
                <a:gd name="connsiteX12" fmla="*/ 3203424 w 3206582"/>
                <a:gd name="connsiteY12" fmla="*/ 1366611 h 4631957"/>
                <a:gd name="connsiteX13" fmla="*/ 2626478 w 3206582"/>
                <a:gd name="connsiteY13" fmla="*/ 2335750 h 4631957"/>
                <a:gd name="connsiteX14" fmla="*/ 2566829 w 3206582"/>
                <a:gd name="connsiteY14" fmla="*/ 3127719 h 4631957"/>
                <a:gd name="connsiteX15" fmla="*/ 1417942 w 3206582"/>
                <a:gd name="connsiteY15" fmla="*/ 3373226 h 4631957"/>
                <a:gd name="connsiteX16" fmla="*/ 2580491 w 3206582"/>
                <a:gd name="connsiteY16" fmla="*/ 3394378 h 4631957"/>
                <a:gd name="connsiteX17" fmla="*/ 1452325 w 3206582"/>
                <a:gd name="connsiteY17" fmla="*/ 3665551 h 4631957"/>
                <a:gd name="connsiteX18" fmla="*/ 2574380 w 3206582"/>
                <a:gd name="connsiteY18" fmla="*/ 3664691 h 4631957"/>
                <a:gd name="connsiteX19" fmla="*/ 1541632 w 3206582"/>
                <a:gd name="connsiteY19" fmla="*/ 3901450 h 4631957"/>
                <a:gd name="connsiteX20" fmla="*/ 2516971 w 3206582"/>
                <a:gd name="connsiteY20" fmla="*/ 3963188 h 4631957"/>
                <a:gd name="connsiteX21" fmla="*/ 1654854 w 3206582"/>
                <a:gd name="connsiteY21" fmla="*/ 4107326 h 4631957"/>
                <a:gd name="connsiteX22" fmla="*/ 2490293 w 3206582"/>
                <a:gd name="connsiteY22" fmla="*/ 4290910 h 4631957"/>
                <a:gd name="connsiteX23" fmla="*/ 837435 w 3206582"/>
                <a:gd name="connsiteY23" fmla="*/ 4308594 h 4631957"/>
                <a:gd name="connsiteX24" fmla="*/ 787916 w 3206582"/>
                <a:gd name="connsiteY24" fmla="*/ 3923400 h 4631957"/>
                <a:gd name="connsiteX25" fmla="*/ 704934 w 3206582"/>
                <a:gd name="connsiteY25" fmla="*/ 4408430 h 4631957"/>
                <a:gd name="connsiteX26" fmla="*/ 579493 w 3206582"/>
                <a:gd name="connsiteY26" fmla="*/ 3744051 h 4631957"/>
                <a:gd name="connsiteX27" fmla="*/ 526505 w 3206582"/>
                <a:gd name="connsiteY27" fmla="*/ 4631957 h 4631957"/>
                <a:gd name="connsiteX28" fmla="*/ 439043 w 3206582"/>
                <a:gd name="connsiteY28" fmla="*/ 4109014 h 4631957"/>
                <a:gd name="connsiteX29" fmla="*/ 373650 w 3206582"/>
                <a:gd name="connsiteY29" fmla="*/ 4323576 h 4631957"/>
                <a:gd name="connsiteX30" fmla="*/ 0 w 3206582"/>
                <a:gd name="connsiteY30" fmla="*/ 4319124 h 4631957"/>
                <a:gd name="connsiteX0" fmla="*/ 1409929 w 3206582"/>
                <a:gd name="connsiteY0" fmla="*/ 3195411 h 4631957"/>
                <a:gd name="connsiteX1" fmla="*/ 1276507 w 3206582"/>
                <a:gd name="connsiteY1" fmla="*/ 2776663 h 4631957"/>
                <a:gd name="connsiteX2" fmla="*/ 566200 w 3206582"/>
                <a:gd name="connsiteY2" fmla="*/ 2738656 h 4631957"/>
                <a:gd name="connsiteX3" fmla="*/ 587445 w 3206582"/>
                <a:gd name="connsiteY3" fmla="*/ 2352603 h 4631957"/>
                <a:gd name="connsiteX4" fmla="*/ 495498 w 3206582"/>
                <a:gd name="connsiteY4" fmla="*/ 2240365 h 4631957"/>
                <a:gd name="connsiteX5" fmla="*/ 654524 w 3206582"/>
                <a:gd name="connsiteY5" fmla="*/ 2116736 h 4631957"/>
                <a:gd name="connsiteX6" fmla="*/ 459334 w 3206582"/>
                <a:gd name="connsiteY6" fmla="*/ 2042534 h 4631957"/>
                <a:gd name="connsiteX7" fmla="*/ 566200 w 3206582"/>
                <a:gd name="connsiteY7" fmla="*/ 1837519 h 4631957"/>
                <a:gd name="connsiteX8" fmla="*/ 294996 w 3206582"/>
                <a:gd name="connsiteY8" fmla="*/ 1706738 h 4631957"/>
                <a:gd name="connsiteX9" fmla="*/ 661616 w 3206582"/>
                <a:gd name="connsiteY9" fmla="*/ 1249123 h 4631957"/>
                <a:gd name="connsiteX10" fmla="*/ 1142194 w 3206582"/>
                <a:gd name="connsiteY10" fmla="*/ 173026 h 4631957"/>
                <a:gd name="connsiteX11" fmla="*/ 2371115 w 3206582"/>
                <a:gd name="connsiteY11" fmla="*/ 84702 h 4631957"/>
                <a:gd name="connsiteX12" fmla="*/ 3203424 w 3206582"/>
                <a:gd name="connsiteY12" fmla="*/ 1366611 h 4631957"/>
                <a:gd name="connsiteX13" fmla="*/ 2626478 w 3206582"/>
                <a:gd name="connsiteY13" fmla="*/ 2335750 h 4631957"/>
                <a:gd name="connsiteX14" fmla="*/ 2566829 w 3206582"/>
                <a:gd name="connsiteY14" fmla="*/ 3127719 h 4631957"/>
                <a:gd name="connsiteX15" fmla="*/ 1417942 w 3206582"/>
                <a:gd name="connsiteY15" fmla="*/ 3373226 h 4631957"/>
                <a:gd name="connsiteX16" fmla="*/ 2580491 w 3206582"/>
                <a:gd name="connsiteY16" fmla="*/ 3394378 h 4631957"/>
                <a:gd name="connsiteX17" fmla="*/ 1452325 w 3206582"/>
                <a:gd name="connsiteY17" fmla="*/ 3665551 h 4631957"/>
                <a:gd name="connsiteX18" fmla="*/ 2574380 w 3206582"/>
                <a:gd name="connsiteY18" fmla="*/ 3664691 h 4631957"/>
                <a:gd name="connsiteX19" fmla="*/ 1541632 w 3206582"/>
                <a:gd name="connsiteY19" fmla="*/ 3901450 h 4631957"/>
                <a:gd name="connsiteX20" fmla="*/ 2516971 w 3206582"/>
                <a:gd name="connsiteY20" fmla="*/ 3963188 h 4631957"/>
                <a:gd name="connsiteX21" fmla="*/ 1654854 w 3206582"/>
                <a:gd name="connsiteY21" fmla="*/ 4107326 h 4631957"/>
                <a:gd name="connsiteX22" fmla="*/ 2490293 w 3206582"/>
                <a:gd name="connsiteY22" fmla="*/ 4290910 h 4631957"/>
                <a:gd name="connsiteX23" fmla="*/ 837435 w 3206582"/>
                <a:gd name="connsiteY23" fmla="*/ 4308594 h 4631957"/>
                <a:gd name="connsiteX24" fmla="*/ 787916 w 3206582"/>
                <a:gd name="connsiteY24" fmla="*/ 3923400 h 4631957"/>
                <a:gd name="connsiteX25" fmla="*/ 704934 w 3206582"/>
                <a:gd name="connsiteY25" fmla="*/ 4408430 h 4631957"/>
                <a:gd name="connsiteX26" fmla="*/ 579493 w 3206582"/>
                <a:gd name="connsiteY26" fmla="*/ 3744051 h 4631957"/>
                <a:gd name="connsiteX27" fmla="*/ 526505 w 3206582"/>
                <a:gd name="connsiteY27" fmla="*/ 4631957 h 4631957"/>
                <a:gd name="connsiteX28" fmla="*/ 439043 w 3206582"/>
                <a:gd name="connsiteY28" fmla="*/ 4109014 h 4631957"/>
                <a:gd name="connsiteX29" fmla="*/ 366589 w 3206582"/>
                <a:gd name="connsiteY29" fmla="*/ 4312985 h 4631957"/>
                <a:gd name="connsiteX30" fmla="*/ 0 w 3206582"/>
                <a:gd name="connsiteY30" fmla="*/ 4319124 h 4631957"/>
                <a:gd name="connsiteX0" fmla="*/ 1409929 w 3206582"/>
                <a:gd name="connsiteY0" fmla="*/ 3195411 h 4631957"/>
                <a:gd name="connsiteX1" fmla="*/ 1276507 w 3206582"/>
                <a:gd name="connsiteY1" fmla="*/ 2776663 h 4631957"/>
                <a:gd name="connsiteX2" fmla="*/ 566200 w 3206582"/>
                <a:gd name="connsiteY2" fmla="*/ 2738656 h 4631957"/>
                <a:gd name="connsiteX3" fmla="*/ 587445 w 3206582"/>
                <a:gd name="connsiteY3" fmla="*/ 2352603 h 4631957"/>
                <a:gd name="connsiteX4" fmla="*/ 495498 w 3206582"/>
                <a:gd name="connsiteY4" fmla="*/ 2240365 h 4631957"/>
                <a:gd name="connsiteX5" fmla="*/ 654524 w 3206582"/>
                <a:gd name="connsiteY5" fmla="*/ 2116736 h 4631957"/>
                <a:gd name="connsiteX6" fmla="*/ 459334 w 3206582"/>
                <a:gd name="connsiteY6" fmla="*/ 2042534 h 4631957"/>
                <a:gd name="connsiteX7" fmla="*/ 566200 w 3206582"/>
                <a:gd name="connsiteY7" fmla="*/ 1837519 h 4631957"/>
                <a:gd name="connsiteX8" fmla="*/ 294996 w 3206582"/>
                <a:gd name="connsiteY8" fmla="*/ 1706738 h 4631957"/>
                <a:gd name="connsiteX9" fmla="*/ 661616 w 3206582"/>
                <a:gd name="connsiteY9" fmla="*/ 1249123 h 4631957"/>
                <a:gd name="connsiteX10" fmla="*/ 1142194 w 3206582"/>
                <a:gd name="connsiteY10" fmla="*/ 173026 h 4631957"/>
                <a:gd name="connsiteX11" fmla="*/ 2371115 w 3206582"/>
                <a:gd name="connsiteY11" fmla="*/ 84702 h 4631957"/>
                <a:gd name="connsiteX12" fmla="*/ 3203424 w 3206582"/>
                <a:gd name="connsiteY12" fmla="*/ 1366611 h 4631957"/>
                <a:gd name="connsiteX13" fmla="*/ 2626478 w 3206582"/>
                <a:gd name="connsiteY13" fmla="*/ 2335750 h 4631957"/>
                <a:gd name="connsiteX14" fmla="*/ 2566829 w 3206582"/>
                <a:gd name="connsiteY14" fmla="*/ 3127719 h 4631957"/>
                <a:gd name="connsiteX15" fmla="*/ 1417942 w 3206582"/>
                <a:gd name="connsiteY15" fmla="*/ 3373226 h 4631957"/>
                <a:gd name="connsiteX16" fmla="*/ 2580491 w 3206582"/>
                <a:gd name="connsiteY16" fmla="*/ 3394378 h 4631957"/>
                <a:gd name="connsiteX17" fmla="*/ 1452325 w 3206582"/>
                <a:gd name="connsiteY17" fmla="*/ 3665551 h 4631957"/>
                <a:gd name="connsiteX18" fmla="*/ 2574380 w 3206582"/>
                <a:gd name="connsiteY18" fmla="*/ 3664691 h 4631957"/>
                <a:gd name="connsiteX19" fmla="*/ 1541632 w 3206582"/>
                <a:gd name="connsiteY19" fmla="*/ 3901450 h 4631957"/>
                <a:gd name="connsiteX20" fmla="*/ 2516971 w 3206582"/>
                <a:gd name="connsiteY20" fmla="*/ 3963188 h 4631957"/>
                <a:gd name="connsiteX21" fmla="*/ 1654854 w 3206582"/>
                <a:gd name="connsiteY21" fmla="*/ 4107326 h 4631957"/>
                <a:gd name="connsiteX22" fmla="*/ 2490293 w 3206582"/>
                <a:gd name="connsiteY22" fmla="*/ 4290910 h 4631957"/>
                <a:gd name="connsiteX23" fmla="*/ 837435 w 3206582"/>
                <a:gd name="connsiteY23" fmla="*/ 4308594 h 4631957"/>
                <a:gd name="connsiteX24" fmla="*/ 787916 w 3206582"/>
                <a:gd name="connsiteY24" fmla="*/ 3923400 h 4631957"/>
                <a:gd name="connsiteX25" fmla="*/ 704934 w 3206582"/>
                <a:gd name="connsiteY25" fmla="*/ 4408430 h 4631957"/>
                <a:gd name="connsiteX26" fmla="*/ 579493 w 3206582"/>
                <a:gd name="connsiteY26" fmla="*/ 3744051 h 4631957"/>
                <a:gd name="connsiteX27" fmla="*/ 526505 w 3206582"/>
                <a:gd name="connsiteY27" fmla="*/ 4631957 h 4631957"/>
                <a:gd name="connsiteX28" fmla="*/ 439043 w 3206582"/>
                <a:gd name="connsiteY28" fmla="*/ 4109014 h 4631957"/>
                <a:gd name="connsiteX29" fmla="*/ 366589 w 3206582"/>
                <a:gd name="connsiteY29" fmla="*/ 4312985 h 4631957"/>
                <a:gd name="connsiteX30" fmla="*/ 0 w 3206582"/>
                <a:gd name="connsiteY30" fmla="*/ 4319124 h 4631957"/>
                <a:gd name="connsiteX0" fmla="*/ 1409929 w 3206582"/>
                <a:gd name="connsiteY0" fmla="*/ 3195411 h 4631957"/>
                <a:gd name="connsiteX1" fmla="*/ 1276507 w 3206582"/>
                <a:gd name="connsiteY1" fmla="*/ 2776663 h 4631957"/>
                <a:gd name="connsiteX2" fmla="*/ 566200 w 3206582"/>
                <a:gd name="connsiteY2" fmla="*/ 2738656 h 4631957"/>
                <a:gd name="connsiteX3" fmla="*/ 587445 w 3206582"/>
                <a:gd name="connsiteY3" fmla="*/ 2352603 h 4631957"/>
                <a:gd name="connsiteX4" fmla="*/ 495498 w 3206582"/>
                <a:gd name="connsiteY4" fmla="*/ 2240365 h 4631957"/>
                <a:gd name="connsiteX5" fmla="*/ 654524 w 3206582"/>
                <a:gd name="connsiteY5" fmla="*/ 2116736 h 4631957"/>
                <a:gd name="connsiteX6" fmla="*/ 459334 w 3206582"/>
                <a:gd name="connsiteY6" fmla="*/ 2042534 h 4631957"/>
                <a:gd name="connsiteX7" fmla="*/ 566200 w 3206582"/>
                <a:gd name="connsiteY7" fmla="*/ 1837519 h 4631957"/>
                <a:gd name="connsiteX8" fmla="*/ 294996 w 3206582"/>
                <a:gd name="connsiteY8" fmla="*/ 1706738 h 4631957"/>
                <a:gd name="connsiteX9" fmla="*/ 661616 w 3206582"/>
                <a:gd name="connsiteY9" fmla="*/ 1249123 h 4631957"/>
                <a:gd name="connsiteX10" fmla="*/ 1142194 w 3206582"/>
                <a:gd name="connsiteY10" fmla="*/ 173026 h 4631957"/>
                <a:gd name="connsiteX11" fmla="*/ 2371115 w 3206582"/>
                <a:gd name="connsiteY11" fmla="*/ 84702 h 4631957"/>
                <a:gd name="connsiteX12" fmla="*/ 3203424 w 3206582"/>
                <a:gd name="connsiteY12" fmla="*/ 1366611 h 4631957"/>
                <a:gd name="connsiteX13" fmla="*/ 2626478 w 3206582"/>
                <a:gd name="connsiteY13" fmla="*/ 2335750 h 4631957"/>
                <a:gd name="connsiteX14" fmla="*/ 2566829 w 3206582"/>
                <a:gd name="connsiteY14" fmla="*/ 3127719 h 4631957"/>
                <a:gd name="connsiteX15" fmla="*/ 1417942 w 3206582"/>
                <a:gd name="connsiteY15" fmla="*/ 3373226 h 4631957"/>
                <a:gd name="connsiteX16" fmla="*/ 2580491 w 3206582"/>
                <a:gd name="connsiteY16" fmla="*/ 3394378 h 4631957"/>
                <a:gd name="connsiteX17" fmla="*/ 1452325 w 3206582"/>
                <a:gd name="connsiteY17" fmla="*/ 3665551 h 4631957"/>
                <a:gd name="connsiteX18" fmla="*/ 2574380 w 3206582"/>
                <a:gd name="connsiteY18" fmla="*/ 3664691 h 4631957"/>
                <a:gd name="connsiteX19" fmla="*/ 1541632 w 3206582"/>
                <a:gd name="connsiteY19" fmla="*/ 3901450 h 4631957"/>
                <a:gd name="connsiteX20" fmla="*/ 2516971 w 3206582"/>
                <a:gd name="connsiteY20" fmla="*/ 3963188 h 4631957"/>
                <a:gd name="connsiteX21" fmla="*/ 1654854 w 3206582"/>
                <a:gd name="connsiteY21" fmla="*/ 4107326 h 4631957"/>
                <a:gd name="connsiteX22" fmla="*/ 2490293 w 3206582"/>
                <a:gd name="connsiteY22" fmla="*/ 4290910 h 4631957"/>
                <a:gd name="connsiteX23" fmla="*/ 837435 w 3206582"/>
                <a:gd name="connsiteY23" fmla="*/ 4308594 h 4631957"/>
                <a:gd name="connsiteX24" fmla="*/ 787916 w 3206582"/>
                <a:gd name="connsiteY24" fmla="*/ 3923400 h 4631957"/>
                <a:gd name="connsiteX25" fmla="*/ 704934 w 3206582"/>
                <a:gd name="connsiteY25" fmla="*/ 4408430 h 4631957"/>
                <a:gd name="connsiteX26" fmla="*/ 579493 w 3206582"/>
                <a:gd name="connsiteY26" fmla="*/ 3744051 h 4631957"/>
                <a:gd name="connsiteX27" fmla="*/ 526505 w 3206582"/>
                <a:gd name="connsiteY27" fmla="*/ 4631957 h 4631957"/>
                <a:gd name="connsiteX28" fmla="*/ 439043 w 3206582"/>
                <a:gd name="connsiteY28" fmla="*/ 4109014 h 4631957"/>
                <a:gd name="connsiteX29" fmla="*/ 366589 w 3206582"/>
                <a:gd name="connsiteY29" fmla="*/ 4312985 h 4631957"/>
                <a:gd name="connsiteX30" fmla="*/ 0 w 3206582"/>
                <a:gd name="connsiteY30" fmla="*/ 4319124 h 4631957"/>
                <a:gd name="connsiteX0" fmla="*/ 1409929 w 3206582"/>
                <a:gd name="connsiteY0" fmla="*/ 3195411 h 4631957"/>
                <a:gd name="connsiteX1" fmla="*/ 1276507 w 3206582"/>
                <a:gd name="connsiteY1" fmla="*/ 2776663 h 4631957"/>
                <a:gd name="connsiteX2" fmla="*/ 566200 w 3206582"/>
                <a:gd name="connsiteY2" fmla="*/ 2738656 h 4631957"/>
                <a:gd name="connsiteX3" fmla="*/ 587445 w 3206582"/>
                <a:gd name="connsiteY3" fmla="*/ 2352603 h 4631957"/>
                <a:gd name="connsiteX4" fmla="*/ 495498 w 3206582"/>
                <a:gd name="connsiteY4" fmla="*/ 2240365 h 4631957"/>
                <a:gd name="connsiteX5" fmla="*/ 654524 w 3206582"/>
                <a:gd name="connsiteY5" fmla="*/ 2116736 h 4631957"/>
                <a:gd name="connsiteX6" fmla="*/ 459334 w 3206582"/>
                <a:gd name="connsiteY6" fmla="*/ 2042534 h 4631957"/>
                <a:gd name="connsiteX7" fmla="*/ 566200 w 3206582"/>
                <a:gd name="connsiteY7" fmla="*/ 1837519 h 4631957"/>
                <a:gd name="connsiteX8" fmla="*/ 294996 w 3206582"/>
                <a:gd name="connsiteY8" fmla="*/ 1706738 h 4631957"/>
                <a:gd name="connsiteX9" fmla="*/ 661616 w 3206582"/>
                <a:gd name="connsiteY9" fmla="*/ 1249123 h 4631957"/>
                <a:gd name="connsiteX10" fmla="*/ 1142194 w 3206582"/>
                <a:gd name="connsiteY10" fmla="*/ 173026 h 4631957"/>
                <a:gd name="connsiteX11" fmla="*/ 2371115 w 3206582"/>
                <a:gd name="connsiteY11" fmla="*/ 84702 h 4631957"/>
                <a:gd name="connsiteX12" fmla="*/ 3203424 w 3206582"/>
                <a:gd name="connsiteY12" fmla="*/ 1366611 h 4631957"/>
                <a:gd name="connsiteX13" fmla="*/ 2626478 w 3206582"/>
                <a:gd name="connsiteY13" fmla="*/ 2335750 h 4631957"/>
                <a:gd name="connsiteX14" fmla="*/ 2566829 w 3206582"/>
                <a:gd name="connsiteY14" fmla="*/ 3127719 h 4631957"/>
                <a:gd name="connsiteX15" fmla="*/ 1417942 w 3206582"/>
                <a:gd name="connsiteY15" fmla="*/ 3373226 h 4631957"/>
                <a:gd name="connsiteX16" fmla="*/ 2580491 w 3206582"/>
                <a:gd name="connsiteY16" fmla="*/ 3394378 h 4631957"/>
                <a:gd name="connsiteX17" fmla="*/ 1452325 w 3206582"/>
                <a:gd name="connsiteY17" fmla="*/ 3665551 h 4631957"/>
                <a:gd name="connsiteX18" fmla="*/ 2574380 w 3206582"/>
                <a:gd name="connsiteY18" fmla="*/ 3664691 h 4631957"/>
                <a:gd name="connsiteX19" fmla="*/ 1541632 w 3206582"/>
                <a:gd name="connsiteY19" fmla="*/ 3901450 h 4631957"/>
                <a:gd name="connsiteX20" fmla="*/ 2516971 w 3206582"/>
                <a:gd name="connsiteY20" fmla="*/ 3963188 h 4631957"/>
                <a:gd name="connsiteX21" fmla="*/ 1654854 w 3206582"/>
                <a:gd name="connsiteY21" fmla="*/ 4107326 h 4631957"/>
                <a:gd name="connsiteX22" fmla="*/ 2490293 w 3206582"/>
                <a:gd name="connsiteY22" fmla="*/ 4290910 h 4631957"/>
                <a:gd name="connsiteX23" fmla="*/ 837435 w 3206582"/>
                <a:gd name="connsiteY23" fmla="*/ 4308594 h 4631957"/>
                <a:gd name="connsiteX24" fmla="*/ 787916 w 3206582"/>
                <a:gd name="connsiteY24" fmla="*/ 3923400 h 4631957"/>
                <a:gd name="connsiteX25" fmla="*/ 704934 w 3206582"/>
                <a:gd name="connsiteY25" fmla="*/ 4408430 h 4631957"/>
                <a:gd name="connsiteX26" fmla="*/ 579493 w 3206582"/>
                <a:gd name="connsiteY26" fmla="*/ 3744051 h 4631957"/>
                <a:gd name="connsiteX27" fmla="*/ 526505 w 3206582"/>
                <a:gd name="connsiteY27" fmla="*/ 4631957 h 4631957"/>
                <a:gd name="connsiteX28" fmla="*/ 439043 w 3206582"/>
                <a:gd name="connsiteY28" fmla="*/ 4109014 h 4631957"/>
                <a:gd name="connsiteX29" fmla="*/ 366589 w 3206582"/>
                <a:gd name="connsiteY29" fmla="*/ 4312985 h 4631957"/>
                <a:gd name="connsiteX30" fmla="*/ 0 w 3206582"/>
                <a:gd name="connsiteY30" fmla="*/ 4319124 h 4631957"/>
                <a:gd name="connsiteX0" fmla="*/ 1409929 w 3206582"/>
                <a:gd name="connsiteY0" fmla="*/ 3195411 h 4631957"/>
                <a:gd name="connsiteX1" fmla="*/ 1276507 w 3206582"/>
                <a:gd name="connsiteY1" fmla="*/ 2776663 h 4631957"/>
                <a:gd name="connsiteX2" fmla="*/ 566200 w 3206582"/>
                <a:gd name="connsiteY2" fmla="*/ 2738656 h 4631957"/>
                <a:gd name="connsiteX3" fmla="*/ 587445 w 3206582"/>
                <a:gd name="connsiteY3" fmla="*/ 2352603 h 4631957"/>
                <a:gd name="connsiteX4" fmla="*/ 495498 w 3206582"/>
                <a:gd name="connsiteY4" fmla="*/ 2240365 h 4631957"/>
                <a:gd name="connsiteX5" fmla="*/ 654524 w 3206582"/>
                <a:gd name="connsiteY5" fmla="*/ 2116736 h 4631957"/>
                <a:gd name="connsiteX6" fmla="*/ 459334 w 3206582"/>
                <a:gd name="connsiteY6" fmla="*/ 2042534 h 4631957"/>
                <a:gd name="connsiteX7" fmla="*/ 566200 w 3206582"/>
                <a:gd name="connsiteY7" fmla="*/ 1837519 h 4631957"/>
                <a:gd name="connsiteX8" fmla="*/ 294996 w 3206582"/>
                <a:gd name="connsiteY8" fmla="*/ 1706738 h 4631957"/>
                <a:gd name="connsiteX9" fmla="*/ 661616 w 3206582"/>
                <a:gd name="connsiteY9" fmla="*/ 1249123 h 4631957"/>
                <a:gd name="connsiteX10" fmla="*/ 1142194 w 3206582"/>
                <a:gd name="connsiteY10" fmla="*/ 173026 h 4631957"/>
                <a:gd name="connsiteX11" fmla="*/ 2371115 w 3206582"/>
                <a:gd name="connsiteY11" fmla="*/ 84702 h 4631957"/>
                <a:gd name="connsiteX12" fmla="*/ 3203424 w 3206582"/>
                <a:gd name="connsiteY12" fmla="*/ 1366611 h 4631957"/>
                <a:gd name="connsiteX13" fmla="*/ 2626478 w 3206582"/>
                <a:gd name="connsiteY13" fmla="*/ 2335750 h 4631957"/>
                <a:gd name="connsiteX14" fmla="*/ 2566829 w 3206582"/>
                <a:gd name="connsiteY14" fmla="*/ 3127719 h 4631957"/>
                <a:gd name="connsiteX15" fmla="*/ 1417942 w 3206582"/>
                <a:gd name="connsiteY15" fmla="*/ 3373226 h 4631957"/>
                <a:gd name="connsiteX16" fmla="*/ 2580491 w 3206582"/>
                <a:gd name="connsiteY16" fmla="*/ 3394378 h 4631957"/>
                <a:gd name="connsiteX17" fmla="*/ 1452325 w 3206582"/>
                <a:gd name="connsiteY17" fmla="*/ 3665551 h 4631957"/>
                <a:gd name="connsiteX18" fmla="*/ 2574380 w 3206582"/>
                <a:gd name="connsiteY18" fmla="*/ 3664691 h 4631957"/>
                <a:gd name="connsiteX19" fmla="*/ 1541632 w 3206582"/>
                <a:gd name="connsiteY19" fmla="*/ 3901450 h 4631957"/>
                <a:gd name="connsiteX20" fmla="*/ 2516971 w 3206582"/>
                <a:gd name="connsiteY20" fmla="*/ 3963188 h 4631957"/>
                <a:gd name="connsiteX21" fmla="*/ 1654854 w 3206582"/>
                <a:gd name="connsiteY21" fmla="*/ 4107326 h 4631957"/>
                <a:gd name="connsiteX22" fmla="*/ 2490293 w 3206582"/>
                <a:gd name="connsiteY22" fmla="*/ 4290910 h 4631957"/>
                <a:gd name="connsiteX23" fmla="*/ 837435 w 3206582"/>
                <a:gd name="connsiteY23" fmla="*/ 4308594 h 4631957"/>
                <a:gd name="connsiteX24" fmla="*/ 787916 w 3206582"/>
                <a:gd name="connsiteY24" fmla="*/ 3923400 h 4631957"/>
                <a:gd name="connsiteX25" fmla="*/ 704934 w 3206582"/>
                <a:gd name="connsiteY25" fmla="*/ 4408430 h 4631957"/>
                <a:gd name="connsiteX26" fmla="*/ 579493 w 3206582"/>
                <a:gd name="connsiteY26" fmla="*/ 3744051 h 4631957"/>
                <a:gd name="connsiteX27" fmla="*/ 526505 w 3206582"/>
                <a:gd name="connsiteY27" fmla="*/ 4631957 h 4631957"/>
                <a:gd name="connsiteX28" fmla="*/ 439043 w 3206582"/>
                <a:gd name="connsiteY28" fmla="*/ 4109014 h 4631957"/>
                <a:gd name="connsiteX29" fmla="*/ 366589 w 3206582"/>
                <a:gd name="connsiteY29" fmla="*/ 4312985 h 4631957"/>
                <a:gd name="connsiteX30" fmla="*/ 0 w 3206582"/>
                <a:gd name="connsiteY30" fmla="*/ 4319124 h 4631957"/>
                <a:gd name="connsiteX0" fmla="*/ 1409929 w 3206582"/>
                <a:gd name="connsiteY0" fmla="*/ 3195411 h 4631957"/>
                <a:gd name="connsiteX1" fmla="*/ 1276507 w 3206582"/>
                <a:gd name="connsiteY1" fmla="*/ 2776663 h 4631957"/>
                <a:gd name="connsiteX2" fmla="*/ 566200 w 3206582"/>
                <a:gd name="connsiteY2" fmla="*/ 2738656 h 4631957"/>
                <a:gd name="connsiteX3" fmla="*/ 587445 w 3206582"/>
                <a:gd name="connsiteY3" fmla="*/ 2352603 h 4631957"/>
                <a:gd name="connsiteX4" fmla="*/ 495498 w 3206582"/>
                <a:gd name="connsiteY4" fmla="*/ 2240365 h 4631957"/>
                <a:gd name="connsiteX5" fmla="*/ 654524 w 3206582"/>
                <a:gd name="connsiteY5" fmla="*/ 2116736 h 4631957"/>
                <a:gd name="connsiteX6" fmla="*/ 459334 w 3206582"/>
                <a:gd name="connsiteY6" fmla="*/ 2042534 h 4631957"/>
                <a:gd name="connsiteX7" fmla="*/ 566200 w 3206582"/>
                <a:gd name="connsiteY7" fmla="*/ 1837519 h 4631957"/>
                <a:gd name="connsiteX8" fmla="*/ 294996 w 3206582"/>
                <a:gd name="connsiteY8" fmla="*/ 1706738 h 4631957"/>
                <a:gd name="connsiteX9" fmla="*/ 661616 w 3206582"/>
                <a:gd name="connsiteY9" fmla="*/ 1249123 h 4631957"/>
                <a:gd name="connsiteX10" fmla="*/ 1142194 w 3206582"/>
                <a:gd name="connsiteY10" fmla="*/ 173026 h 4631957"/>
                <a:gd name="connsiteX11" fmla="*/ 2371115 w 3206582"/>
                <a:gd name="connsiteY11" fmla="*/ 84702 h 4631957"/>
                <a:gd name="connsiteX12" fmla="*/ 3203424 w 3206582"/>
                <a:gd name="connsiteY12" fmla="*/ 1366611 h 4631957"/>
                <a:gd name="connsiteX13" fmla="*/ 2626478 w 3206582"/>
                <a:gd name="connsiteY13" fmla="*/ 2335750 h 4631957"/>
                <a:gd name="connsiteX14" fmla="*/ 2566829 w 3206582"/>
                <a:gd name="connsiteY14" fmla="*/ 3127719 h 4631957"/>
                <a:gd name="connsiteX15" fmla="*/ 1417942 w 3206582"/>
                <a:gd name="connsiteY15" fmla="*/ 3373226 h 4631957"/>
                <a:gd name="connsiteX16" fmla="*/ 2580491 w 3206582"/>
                <a:gd name="connsiteY16" fmla="*/ 3394378 h 4631957"/>
                <a:gd name="connsiteX17" fmla="*/ 1452325 w 3206582"/>
                <a:gd name="connsiteY17" fmla="*/ 3665551 h 4631957"/>
                <a:gd name="connsiteX18" fmla="*/ 2574380 w 3206582"/>
                <a:gd name="connsiteY18" fmla="*/ 3664691 h 4631957"/>
                <a:gd name="connsiteX19" fmla="*/ 1541632 w 3206582"/>
                <a:gd name="connsiteY19" fmla="*/ 3901450 h 4631957"/>
                <a:gd name="connsiteX20" fmla="*/ 2516971 w 3206582"/>
                <a:gd name="connsiteY20" fmla="*/ 3963188 h 4631957"/>
                <a:gd name="connsiteX21" fmla="*/ 1654854 w 3206582"/>
                <a:gd name="connsiteY21" fmla="*/ 4107326 h 4631957"/>
                <a:gd name="connsiteX22" fmla="*/ 2490293 w 3206582"/>
                <a:gd name="connsiteY22" fmla="*/ 4290910 h 4631957"/>
                <a:gd name="connsiteX23" fmla="*/ 837435 w 3206582"/>
                <a:gd name="connsiteY23" fmla="*/ 4308594 h 4631957"/>
                <a:gd name="connsiteX24" fmla="*/ 787916 w 3206582"/>
                <a:gd name="connsiteY24" fmla="*/ 3923400 h 4631957"/>
                <a:gd name="connsiteX25" fmla="*/ 704934 w 3206582"/>
                <a:gd name="connsiteY25" fmla="*/ 4408430 h 4631957"/>
                <a:gd name="connsiteX26" fmla="*/ 579493 w 3206582"/>
                <a:gd name="connsiteY26" fmla="*/ 3744051 h 4631957"/>
                <a:gd name="connsiteX27" fmla="*/ 526505 w 3206582"/>
                <a:gd name="connsiteY27" fmla="*/ 4631957 h 4631957"/>
                <a:gd name="connsiteX28" fmla="*/ 439043 w 3206582"/>
                <a:gd name="connsiteY28" fmla="*/ 4109014 h 4631957"/>
                <a:gd name="connsiteX29" fmla="*/ 366589 w 3206582"/>
                <a:gd name="connsiteY29" fmla="*/ 4312985 h 4631957"/>
                <a:gd name="connsiteX30" fmla="*/ 0 w 3206582"/>
                <a:gd name="connsiteY30" fmla="*/ 4319124 h 4631957"/>
                <a:gd name="connsiteX0" fmla="*/ 1409929 w 3206582"/>
                <a:gd name="connsiteY0" fmla="*/ 3195411 h 4631957"/>
                <a:gd name="connsiteX1" fmla="*/ 1276507 w 3206582"/>
                <a:gd name="connsiteY1" fmla="*/ 2776663 h 4631957"/>
                <a:gd name="connsiteX2" fmla="*/ 583252 w 3206582"/>
                <a:gd name="connsiteY2" fmla="*/ 2789811 h 4631957"/>
                <a:gd name="connsiteX3" fmla="*/ 587445 w 3206582"/>
                <a:gd name="connsiteY3" fmla="*/ 2352603 h 4631957"/>
                <a:gd name="connsiteX4" fmla="*/ 495498 w 3206582"/>
                <a:gd name="connsiteY4" fmla="*/ 2240365 h 4631957"/>
                <a:gd name="connsiteX5" fmla="*/ 654524 w 3206582"/>
                <a:gd name="connsiteY5" fmla="*/ 2116736 h 4631957"/>
                <a:gd name="connsiteX6" fmla="*/ 459334 w 3206582"/>
                <a:gd name="connsiteY6" fmla="*/ 2042534 h 4631957"/>
                <a:gd name="connsiteX7" fmla="*/ 566200 w 3206582"/>
                <a:gd name="connsiteY7" fmla="*/ 1837519 h 4631957"/>
                <a:gd name="connsiteX8" fmla="*/ 294996 w 3206582"/>
                <a:gd name="connsiteY8" fmla="*/ 1706738 h 4631957"/>
                <a:gd name="connsiteX9" fmla="*/ 661616 w 3206582"/>
                <a:gd name="connsiteY9" fmla="*/ 1249123 h 4631957"/>
                <a:gd name="connsiteX10" fmla="*/ 1142194 w 3206582"/>
                <a:gd name="connsiteY10" fmla="*/ 173026 h 4631957"/>
                <a:gd name="connsiteX11" fmla="*/ 2371115 w 3206582"/>
                <a:gd name="connsiteY11" fmla="*/ 84702 h 4631957"/>
                <a:gd name="connsiteX12" fmla="*/ 3203424 w 3206582"/>
                <a:gd name="connsiteY12" fmla="*/ 1366611 h 4631957"/>
                <a:gd name="connsiteX13" fmla="*/ 2626478 w 3206582"/>
                <a:gd name="connsiteY13" fmla="*/ 2335750 h 4631957"/>
                <a:gd name="connsiteX14" fmla="*/ 2566829 w 3206582"/>
                <a:gd name="connsiteY14" fmla="*/ 3127719 h 4631957"/>
                <a:gd name="connsiteX15" fmla="*/ 1417942 w 3206582"/>
                <a:gd name="connsiteY15" fmla="*/ 3373226 h 4631957"/>
                <a:gd name="connsiteX16" fmla="*/ 2580491 w 3206582"/>
                <a:gd name="connsiteY16" fmla="*/ 3394378 h 4631957"/>
                <a:gd name="connsiteX17" fmla="*/ 1452325 w 3206582"/>
                <a:gd name="connsiteY17" fmla="*/ 3665551 h 4631957"/>
                <a:gd name="connsiteX18" fmla="*/ 2574380 w 3206582"/>
                <a:gd name="connsiteY18" fmla="*/ 3664691 h 4631957"/>
                <a:gd name="connsiteX19" fmla="*/ 1541632 w 3206582"/>
                <a:gd name="connsiteY19" fmla="*/ 3901450 h 4631957"/>
                <a:gd name="connsiteX20" fmla="*/ 2516971 w 3206582"/>
                <a:gd name="connsiteY20" fmla="*/ 3963188 h 4631957"/>
                <a:gd name="connsiteX21" fmla="*/ 1654854 w 3206582"/>
                <a:gd name="connsiteY21" fmla="*/ 4107326 h 4631957"/>
                <a:gd name="connsiteX22" fmla="*/ 2490293 w 3206582"/>
                <a:gd name="connsiteY22" fmla="*/ 4290910 h 4631957"/>
                <a:gd name="connsiteX23" fmla="*/ 837435 w 3206582"/>
                <a:gd name="connsiteY23" fmla="*/ 4308594 h 4631957"/>
                <a:gd name="connsiteX24" fmla="*/ 787916 w 3206582"/>
                <a:gd name="connsiteY24" fmla="*/ 3923400 h 4631957"/>
                <a:gd name="connsiteX25" fmla="*/ 704934 w 3206582"/>
                <a:gd name="connsiteY25" fmla="*/ 4408430 h 4631957"/>
                <a:gd name="connsiteX26" fmla="*/ 579493 w 3206582"/>
                <a:gd name="connsiteY26" fmla="*/ 3744051 h 4631957"/>
                <a:gd name="connsiteX27" fmla="*/ 526505 w 3206582"/>
                <a:gd name="connsiteY27" fmla="*/ 4631957 h 4631957"/>
                <a:gd name="connsiteX28" fmla="*/ 439043 w 3206582"/>
                <a:gd name="connsiteY28" fmla="*/ 4109014 h 4631957"/>
                <a:gd name="connsiteX29" fmla="*/ 366589 w 3206582"/>
                <a:gd name="connsiteY29" fmla="*/ 4312985 h 4631957"/>
                <a:gd name="connsiteX30" fmla="*/ 0 w 3206582"/>
                <a:gd name="connsiteY30" fmla="*/ 4319124 h 4631957"/>
                <a:gd name="connsiteX0" fmla="*/ 1409929 w 3206582"/>
                <a:gd name="connsiteY0" fmla="*/ 3195411 h 4631957"/>
                <a:gd name="connsiteX1" fmla="*/ 1276507 w 3206582"/>
                <a:gd name="connsiteY1" fmla="*/ 2776663 h 4631957"/>
                <a:gd name="connsiteX2" fmla="*/ 583252 w 3206582"/>
                <a:gd name="connsiteY2" fmla="*/ 2789811 h 4631957"/>
                <a:gd name="connsiteX3" fmla="*/ 587445 w 3206582"/>
                <a:gd name="connsiteY3" fmla="*/ 2352603 h 4631957"/>
                <a:gd name="connsiteX4" fmla="*/ 495498 w 3206582"/>
                <a:gd name="connsiteY4" fmla="*/ 2240365 h 4631957"/>
                <a:gd name="connsiteX5" fmla="*/ 654524 w 3206582"/>
                <a:gd name="connsiteY5" fmla="*/ 2116736 h 4631957"/>
                <a:gd name="connsiteX6" fmla="*/ 459334 w 3206582"/>
                <a:gd name="connsiteY6" fmla="*/ 2042534 h 4631957"/>
                <a:gd name="connsiteX7" fmla="*/ 566200 w 3206582"/>
                <a:gd name="connsiteY7" fmla="*/ 1837519 h 4631957"/>
                <a:gd name="connsiteX8" fmla="*/ 294996 w 3206582"/>
                <a:gd name="connsiteY8" fmla="*/ 1706738 h 4631957"/>
                <a:gd name="connsiteX9" fmla="*/ 661616 w 3206582"/>
                <a:gd name="connsiteY9" fmla="*/ 1249123 h 4631957"/>
                <a:gd name="connsiteX10" fmla="*/ 1142194 w 3206582"/>
                <a:gd name="connsiteY10" fmla="*/ 173026 h 4631957"/>
                <a:gd name="connsiteX11" fmla="*/ 2371115 w 3206582"/>
                <a:gd name="connsiteY11" fmla="*/ 84702 h 4631957"/>
                <a:gd name="connsiteX12" fmla="*/ 3203424 w 3206582"/>
                <a:gd name="connsiteY12" fmla="*/ 1366611 h 4631957"/>
                <a:gd name="connsiteX13" fmla="*/ 2626478 w 3206582"/>
                <a:gd name="connsiteY13" fmla="*/ 2335750 h 4631957"/>
                <a:gd name="connsiteX14" fmla="*/ 2566829 w 3206582"/>
                <a:gd name="connsiteY14" fmla="*/ 3127719 h 4631957"/>
                <a:gd name="connsiteX15" fmla="*/ 1417942 w 3206582"/>
                <a:gd name="connsiteY15" fmla="*/ 3373226 h 4631957"/>
                <a:gd name="connsiteX16" fmla="*/ 2580491 w 3206582"/>
                <a:gd name="connsiteY16" fmla="*/ 3394378 h 4631957"/>
                <a:gd name="connsiteX17" fmla="*/ 1452325 w 3206582"/>
                <a:gd name="connsiteY17" fmla="*/ 3665551 h 4631957"/>
                <a:gd name="connsiteX18" fmla="*/ 2574380 w 3206582"/>
                <a:gd name="connsiteY18" fmla="*/ 3664691 h 4631957"/>
                <a:gd name="connsiteX19" fmla="*/ 1541632 w 3206582"/>
                <a:gd name="connsiteY19" fmla="*/ 3901450 h 4631957"/>
                <a:gd name="connsiteX20" fmla="*/ 2516971 w 3206582"/>
                <a:gd name="connsiteY20" fmla="*/ 3963188 h 4631957"/>
                <a:gd name="connsiteX21" fmla="*/ 1654854 w 3206582"/>
                <a:gd name="connsiteY21" fmla="*/ 4107326 h 4631957"/>
                <a:gd name="connsiteX22" fmla="*/ 2490293 w 3206582"/>
                <a:gd name="connsiteY22" fmla="*/ 4290910 h 4631957"/>
                <a:gd name="connsiteX23" fmla="*/ 837435 w 3206582"/>
                <a:gd name="connsiteY23" fmla="*/ 4308594 h 4631957"/>
                <a:gd name="connsiteX24" fmla="*/ 787916 w 3206582"/>
                <a:gd name="connsiteY24" fmla="*/ 3923400 h 4631957"/>
                <a:gd name="connsiteX25" fmla="*/ 704934 w 3206582"/>
                <a:gd name="connsiteY25" fmla="*/ 4408430 h 4631957"/>
                <a:gd name="connsiteX26" fmla="*/ 579493 w 3206582"/>
                <a:gd name="connsiteY26" fmla="*/ 3744051 h 4631957"/>
                <a:gd name="connsiteX27" fmla="*/ 526505 w 3206582"/>
                <a:gd name="connsiteY27" fmla="*/ 4631957 h 4631957"/>
                <a:gd name="connsiteX28" fmla="*/ 439043 w 3206582"/>
                <a:gd name="connsiteY28" fmla="*/ 4109014 h 4631957"/>
                <a:gd name="connsiteX29" fmla="*/ 366589 w 3206582"/>
                <a:gd name="connsiteY29" fmla="*/ 4312985 h 4631957"/>
                <a:gd name="connsiteX30" fmla="*/ 0 w 3206582"/>
                <a:gd name="connsiteY30" fmla="*/ 4319124 h 4631957"/>
                <a:gd name="connsiteX0" fmla="*/ 1409929 w 3206582"/>
                <a:gd name="connsiteY0" fmla="*/ 3195411 h 4551052"/>
                <a:gd name="connsiteX1" fmla="*/ 1276507 w 3206582"/>
                <a:gd name="connsiteY1" fmla="*/ 2776663 h 4551052"/>
                <a:gd name="connsiteX2" fmla="*/ 583252 w 3206582"/>
                <a:gd name="connsiteY2" fmla="*/ 2789811 h 4551052"/>
                <a:gd name="connsiteX3" fmla="*/ 587445 w 3206582"/>
                <a:gd name="connsiteY3" fmla="*/ 2352603 h 4551052"/>
                <a:gd name="connsiteX4" fmla="*/ 495498 w 3206582"/>
                <a:gd name="connsiteY4" fmla="*/ 2240365 h 4551052"/>
                <a:gd name="connsiteX5" fmla="*/ 654524 w 3206582"/>
                <a:gd name="connsiteY5" fmla="*/ 2116736 h 4551052"/>
                <a:gd name="connsiteX6" fmla="*/ 459334 w 3206582"/>
                <a:gd name="connsiteY6" fmla="*/ 2042534 h 4551052"/>
                <a:gd name="connsiteX7" fmla="*/ 566200 w 3206582"/>
                <a:gd name="connsiteY7" fmla="*/ 1837519 h 4551052"/>
                <a:gd name="connsiteX8" fmla="*/ 294996 w 3206582"/>
                <a:gd name="connsiteY8" fmla="*/ 1706738 h 4551052"/>
                <a:gd name="connsiteX9" fmla="*/ 661616 w 3206582"/>
                <a:gd name="connsiteY9" fmla="*/ 1249123 h 4551052"/>
                <a:gd name="connsiteX10" fmla="*/ 1142194 w 3206582"/>
                <a:gd name="connsiteY10" fmla="*/ 173026 h 4551052"/>
                <a:gd name="connsiteX11" fmla="*/ 2371115 w 3206582"/>
                <a:gd name="connsiteY11" fmla="*/ 84702 h 4551052"/>
                <a:gd name="connsiteX12" fmla="*/ 3203424 w 3206582"/>
                <a:gd name="connsiteY12" fmla="*/ 1366611 h 4551052"/>
                <a:gd name="connsiteX13" fmla="*/ 2626478 w 3206582"/>
                <a:gd name="connsiteY13" fmla="*/ 2335750 h 4551052"/>
                <a:gd name="connsiteX14" fmla="*/ 2566829 w 3206582"/>
                <a:gd name="connsiteY14" fmla="*/ 3127719 h 4551052"/>
                <a:gd name="connsiteX15" fmla="*/ 1417942 w 3206582"/>
                <a:gd name="connsiteY15" fmla="*/ 3373226 h 4551052"/>
                <a:gd name="connsiteX16" fmla="*/ 2580491 w 3206582"/>
                <a:gd name="connsiteY16" fmla="*/ 3394378 h 4551052"/>
                <a:gd name="connsiteX17" fmla="*/ 1452325 w 3206582"/>
                <a:gd name="connsiteY17" fmla="*/ 3665551 h 4551052"/>
                <a:gd name="connsiteX18" fmla="*/ 2574380 w 3206582"/>
                <a:gd name="connsiteY18" fmla="*/ 3664691 h 4551052"/>
                <a:gd name="connsiteX19" fmla="*/ 1541632 w 3206582"/>
                <a:gd name="connsiteY19" fmla="*/ 3901450 h 4551052"/>
                <a:gd name="connsiteX20" fmla="*/ 2516971 w 3206582"/>
                <a:gd name="connsiteY20" fmla="*/ 3963188 h 4551052"/>
                <a:gd name="connsiteX21" fmla="*/ 1654854 w 3206582"/>
                <a:gd name="connsiteY21" fmla="*/ 4107326 h 4551052"/>
                <a:gd name="connsiteX22" fmla="*/ 2490293 w 3206582"/>
                <a:gd name="connsiteY22" fmla="*/ 4290910 h 4551052"/>
                <a:gd name="connsiteX23" fmla="*/ 837435 w 3206582"/>
                <a:gd name="connsiteY23" fmla="*/ 4308594 h 4551052"/>
                <a:gd name="connsiteX24" fmla="*/ 787916 w 3206582"/>
                <a:gd name="connsiteY24" fmla="*/ 3923400 h 4551052"/>
                <a:gd name="connsiteX25" fmla="*/ 704934 w 3206582"/>
                <a:gd name="connsiteY25" fmla="*/ 4408430 h 4551052"/>
                <a:gd name="connsiteX26" fmla="*/ 579493 w 3206582"/>
                <a:gd name="connsiteY26" fmla="*/ 3744051 h 4551052"/>
                <a:gd name="connsiteX27" fmla="*/ 523616 w 3206582"/>
                <a:gd name="connsiteY27" fmla="*/ 4551052 h 4551052"/>
                <a:gd name="connsiteX28" fmla="*/ 439043 w 3206582"/>
                <a:gd name="connsiteY28" fmla="*/ 4109014 h 4551052"/>
                <a:gd name="connsiteX29" fmla="*/ 366589 w 3206582"/>
                <a:gd name="connsiteY29" fmla="*/ 4312985 h 4551052"/>
                <a:gd name="connsiteX30" fmla="*/ 0 w 3206582"/>
                <a:gd name="connsiteY30" fmla="*/ 4319124 h 4551052"/>
                <a:gd name="connsiteX0" fmla="*/ 1409929 w 3206582"/>
                <a:gd name="connsiteY0" fmla="*/ 3195411 h 4553942"/>
                <a:gd name="connsiteX1" fmla="*/ 1276507 w 3206582"/>
                <a:gd name="connsiteY1" fmla="*/ 2776663 h 4553942"/>
                <a:gd name="connsiteX2" fmla="*/ 583252 w 3206582"/>
                <a:gd name="connsiteY2" fmla="*/ 2789811 h 4553942"/>
                <a:gd name="connsiteX3" fmla="*/ 587445 w 3206582"/>
                <a:gd name="connsiteY3" fmla="*/ 2352603 h 4553942"/>
                <a:gd name="connsiteX4" fmla="*/ 495498 w 3206582"/>
                <a:gd name="connsiteY4" fmla="*/ 2240365 h 4553942"/>
                <a:gd name="connsiteX5" fmla="*/ 654524 w 3206582"/>
                <a:gd name="connsiteY5" fmla="*/ 2116736 h 4553942"/>
                <a:gd name="connsiteX6" fmla="*/ 459334 w 3206582"/>
                <a:gd name="connsiteY6" fmla="*/ 2042534 h 4553942"/>
                <a:gd name="connsiteX7" fmla="*/ 566200 w 3206582"/>
                <a:gd name="connsiteY7" fmla="*/ 1837519 h 4553942"/>
                <a:gd name="connsiteX8" fmla="*/ 294996 w 3206582"/>
                <a:gd name="connsiteY8" fmla="*/ 1706738 h 4553942"/>
                <a:gd name="connsiteX9" fmla="*/ 661616 w 3206582"/>
                <a:gd name="connsiteY9" fmla="*/ 1249123 h 4553942"/>
                <a:gd name="connsiteX10" fmla="*/ 1142194 w 3206582"/>
                <a:gd name="connsiteY10" fmla="*/ 173026 h 4553942"/>
                <a:gd name="connsiteX11" fmla="*/ 2371115 w 3206582"/>
                <a:gd name="connsiteY11" fmla="*/ 84702 h 4553942"/>
                <a:gd name="connsiteX12" fmla="*/ 3203424 w 3206582"/>
                <a:gd name="connsiteY12" fmla="*/ 1366611 h 4553942"/>
                <a:gd name="connsiteX13" fmla="*/ 2626478 w 3206582"/>
                <a:gd name="connsiteY13" fmla="*/ 2335750 h 4553942"/>
                <a:gd name="connsiteX14" fmla="*/ 2566829 w 3206582"/>
                <a:gd name="connsiteY14" fmla="*/ 3127719 h 4553942"/>
                <a:gd name="connsiteX15" fmla="*/ 1417942 w 3206582"/>
                <a:gd name="connsiteY15" fmla="*/ 3373226 h 4553942"/>
                <a:gd name="connsiteX16" fmla="*/ 2580491 w 3206582"/>
                <a:gd name="connsiteY16" fmla="*/ 3394378 h 4553942"/>
                <a:gd name="connsiteX17" fmla="*/ 1452325 w 3206582"/>
                <a:gd name="connsiteY17" fmla="*/ 3665551 h 4553942"/>
                <a:gd name="connsiteX18" fmla="*/ 2574380 w 3206582"/>
                <a:gd name="connsiteY18" fmla="*/ 3664691 h 4553942"/>
                <a:gd name="connsiteX19" fmla="*/ 1541632 w 3206582"/>
                <a:gd name="connsiteY19" fmla="*/ 3901450 h 4553942"/>
                <a:gd name="connsiteX20" fmla="*/ 2516971 w 3206582"/>
                <a:gd name="connsiteY20" fmla="*/ 3963188 h 4553942"/>
                <a:gd name="connsiteX21" fmla="*/ 1654854 w 3206582"/>
                <a:gd name="connsiteY21" fmla="*/ 4107326 h 4553942"/>
                <a:gd name="connsiteX22" fmla="*/ 2490293 w 3206582"/>
                <a:gd name="connsiteY22" fmla="*/ 4290910 h 4553942"/>
                <a:gd name="connsiteX23" fmla="*/ 837435 w 3206582"/>
                <a:gd name="connsiteY23" fmla="*/ 4308594 h 4553942"/>
                <a:gd name="connsiteX24" fmla="*/ 787916 w 3206582"/>
                <a:gd name="connsiteY24" fmla="*/ 3923400 h 4553942"/>
                <a:gd name="connsiteX25" fmla="*/ 704934 w 3206582"/>
                <a:gd name="connsiteY25" fmla="*/ 4408430 h 4553942"/>
                <a:gd name="connsiteX26" fmla="*/ 579493 w 3206582"/>
                <a:gd name="connsiteY26" fmla="*/ 3744051 h 4553942"/>
                <a:gd name="connsiteX27" fmla="*/ 509168 w 3206582"/>
                <a:gd name="connsiteY27" fmla="*/ 4553942 h 4553942"/>
                <a:gd name="connsiteX28" fmla="*/ 439043 w 3206582"/>
                <a:gd name="connsiteY28" fmla="*/ 4109014 h 4553942"/>
                <a:gd name="connsiteX29" fmla="*/ 366589 w 3206582"/>
                <a:gd name="connsiteY29" fmla="*/ 4312985 h 4553942"/>
                <a:gd name="connsiteX30" fmla="*/ 0 w 3206582"/>
                <a:gd name="connsiteY30" fmla="*/ 4319124 h 4553942"/>
                <a:gd name="connsiteX0" fmla="*/ 1409929 w 3206582"/>
                <a:gd name="connsiteY0" fmla="*/ 3195411 h 4553942"/>
                <a:gd name="connsiteX1" fmla="*/ 1276507 w 3206582"/>
                <a:gd name="connsiteY1" fmla="*/ 2776663 h 4553942"/>
                <a:gd name="connsiteX2" fmla="*/ 583252 w 3206582"/>
                <a:gd name="connsiteY2" fmla="*/ 2789811 h 4553942"/>
                <a:gd name="connsiteX3" fmla="*/ 587445 w 3206582"/>
                <a:gd name="connsiteY3" fmla="*/ 2352603 h 4553942"/>
                <a:gd name="connsiteX4" fmla="*/ 495498 w 3206582"/>
                <a:gd name="connsiteY4" fmla="*/ 2240365 h 4553942"/>
                <a:gd name="connsiteX5" fmla="*/ 654524 w 3206582"/>
                <a:gd name="connsiteY5" fmla="*/ 2116736 h 4553942"/>
                <a:gd name="connsiteX6" fmla="*/ 459334 w 3206582"/>
                <a:gd name="connsiteY6" fmla="*/ 2042534 h 4553942"/>
                <a:gd name="connsiteX7" fmla="*/ 566200 w 3206582"/>
                <a:gd name="connsiteY7" fmla="*/ 1837519 h 4553942"/>
                <a:gd name="connsiteX8" fmla="*/ 294996 w 3206582"/>
                <a:gd name="connsiteY8" fmla="*/ 1706738 h 4553942"/>
                <a:gd name="connsiteX9" fmla="*/ 661616 w 3206582"/>
                <a:gd name="connsiteY9" fmla="*/ 1249123 h 4553942"/>
                <a:gd name="connsiteX10" fmla="*/ 1142194 w 3206582"/>
                <a:gd name="connsiteY10" fmla="*/ 173026 h 4553942"/>
                <a:gd name="connsiteX11" fmla="*/ 2371115 w 3206582"/>
                <a:gd name="connsiteY11" fmla="*/ 84702 h 4553942"/>
                <a:gd name="connsiteX12" fmla="*/ 3203424 w 3206582"/>
                <a:gd name="connsiteY12" fmla="*/ 1366611 h 4553942"/>
                <a:gd name="connsiteX13" fmla="*/ 2626478 w 3206582"/>
                <a:gd name="connsiteY13" fmla="*/ 2335750 h 4553942"/>
                <a:gd name="connsiteX14" fmla="*/ 2566829 w 3206582"/>
                <a:gd name="connsiteY14" fmla="*/ 3127719 h 4553942"/>
                <a:gd name="connsiteX15" fmla="*/ 1417942 w 3206582"/>
                <a:gd name="connsiteY15" fmla="*/ 3373226 h 4553942"/>
                <a:gd name="connsiteX16" fmla="*/ 2580491 w 3206582"/>
                <a:gd name="connsiteY16" fmla="*/ 3394378 h 4553942"/>
                <a:gd name="connsiteX17" fmla="*/ 1452325 w 3206582"/>
                <a:gd name="connsiteY17" fmla="*/ 3665551 h 4553942"/>
                <a:gd name="connsiteX18" fmla="*/ 2574380 w 3206582"/>
                <a:gd name="connsiteY18" fmla="*/ 3664691 h 4553942"/>
                <a:gd name="connsiteX19" fmla="*/ 1541632 w 3206582"/>
                <a:gd name="connsiteY19" fmla="*/ 3901450 h 4553942"/>
                <a:gd name="connsiteX20" fmla="*/ 2516971 w 3206582"/>
                <a:gd name="connsiteY20" fmla="*/ 3963188 h 4553942"/>
                <a:gd name="connsiteX21" fmla="*/ 1654854 w 3206582"/>
                <a:gd name="connsiteY21" fmla="*/ 4107326 h 4553942"/>
                <a:gd name="connsiteX22" fmla="*/ 2490293 w 3206582"/>
                <a:gd name="connsiteY22" fmla="*/ 4290910 h 4553942"/>
                <a:gd name="connsiteX23" fmla="*/ 837435 w 3206582"/>
                <a:gd name="connsiteY23" fmla="*/ 4308594 h 4553942"/>
                <a:gd name="connsiteX24" fmla="*/ 787916 w 3206582"/>
                <a:gd name="connsiteY24" fmla="*/ 3923400 h 4553942"/>
                <a:gd name="connsiteX25" fmla="*/ 704934 w 3206582"/>
                <a:gd name="connsiteY25" fmla="*/ 4408430 h 4553942"/>
                <a:gd name="connsiteX26" fmla="*/ 596829 w 3206582"/>
                <a:gd name="connsiteY26" fmla="*/ 3738271 h 4553942"/>
                <a:gd name="connsiteX27" fmla="*/ 509168 w 3206582"/>
                <a:gd name="connsiteY27" fmla="*/ 4553942 h 4553942"/>
                <a:gd name="connsiteX28" fmla="*/ 439043 w 3206582"/>
                <a:gd name="connsiteY28" fmla="*/ 4109014 h 4553942"/>
                <a:gd name="connsiteX29" fmla="*/ 366589 w 3206582"/>
                <a:gd name="connsiteY29" fmla="*/ 4312985 h 4553942"/>
                <a:gd name="connsiteX30" fmla="*/ 0 w 3206582"/>
                <a:gd name="connsiteY30" fmla="*/ 4319124 h 4553942"/>
                <a:gd name="connsiteX0" fmla="*/ 1409929 w 3206582"/>
                <a:gd name="connsiteY0" fmla="*/ 3195411 h 4553942"/>
                <a:gd name="connsiteX1" fmla="*/ 1276507 w 3206582"/>
                <a:gd name="connsiteY1" fmla="*/ 2776663 h 4553942"/>
                <a:gd name="connsiteX2" fmla="*/ 583252 w 3206582"/>
                <a:gd name="connsiteY2" fmla="*/ 2789811 h 4553942"/>
                <a:gd name="connsiteX3" fmla="*/ 587445 w 3206582"/>
                <a:gd name="connsiteY3" fmla="*/ 2352603 h 4553942"/>
                <a:gd name="connsiteX4" fmla="*/ 495498 w 3206582"/>
                <a:gd name="connsiteY4" fmla="*/ 2240365 h 4553942"/>
                <a:gd name="connsiteX5" fmla="*/ 654524 w 3206582"/>
                <a:gd name="connsiteY5" fmla="*/ 2116736 h 4553942"/>
                <a:gd name="connsiteX6" fmla="*/ 459334 w 3206582"/>
                <a:gd name="connsiteY6" fmla="*/ 2042534 h 4553942"/>
                <a:gd name="connsiteX7" fmla="*/ 566200 w 3206582"/>
                <a:gd name="connsiteY7" fmla="*/ 1837519 h 4553942"/>
                <a:gd name="connsiteX8" fmla="*/ 294996 w 3206582"/>
                <a:gd name="connsiteY8" fmla="*/ 1706738 h 4553942"/>
                <a:gd name="connsiteX9" fmla="*/ 661616 w 3206582"/>
                <a:gd name="connsiteY9" fmla="*/ 1249123 h 4553942"/>
                <a:gd name="connsiteX10" fmla="*/ 1142194 w 3206582"/>
                <a:gd name="connsiteY10" fmla="*/ 173026 h 4553942"/>
                <a:gd name="connsiteX11" fmla="*/ 2371115 w 3206582"/>
                <a:gd name="connsiteY11" fmla="*/ 84702 h 4553942"/>
                <a:gd name="connsiteX12" fmla="*/ 3203424 w 3206582"/>
                <a:gd name="connsiteY12" fmla="*/ 1366611 h 4553942"/>
                <a:gd name="connsiteX13" fmla="*/ 2626478 w 3206582"/>
                <a:gd name="connsiteY13" fmla="*/ 2335750 h 4553942"/>
                <a:gd name="connsiteX14" fmla="*/ 2566829 w 3206582"/>
                <a:gd name="connsiteY14" fmla="*/ 3127719 h 4553942"/>
                <a:gd name="connsiteX15" fmla="*/ 1417942 w 3206582"/>
                <a:gd name="connsiteY15" fmla="*/ 3373226 h 4553942"/>
                <a:gd name="connsiteX16" fmla="*/ 2580491 w 3206582"/>
                <a:gd name="connsiteY16" fmla="*/ 3394378 h 4553942"/>
                <a:gd name="connsiteX17" fmla="*/ 1452325 w 3206582"/>
                <a:gd name="connsiteY17" fmla="*/ 3665551 h 4553942"/>
                <a:gd name="connsiteX18" fmla="*/ 2574380 w 3206582"/>
                <a:gd name="connsiteY18" fmla="*/ 3664691 h 4553942"/>
                <a:gd name="connsiteX19" fmla="*/ 1541632 w 3206582"/>
                <a:gd name="connsiteY19" fmla="*/ 3901450 h 4553942"/>
                <a:gd name="connsiteX20" fmla="*/ 2516971 w 3206582"/>
                <a:gd name="connsiteY20" fmla="*/ 3963188 h 4553942"/>
                <a:gd name="connsiteX21" fmla="*/ 1654854 w 3206582"/>
                <a:gd name="connsiteY21" fmla="*/ 4107326 h 4553942"/>
                <a:gd name="connsiteX22" fmla="*/ 2490293 w 3206582"/>
                <a:gd name="connsiteY22" fmla="*/ 4290910 h 4553942"/>
                <a:gd name="connsiteX23" fmla="*/ 837435 w 3206582"/>
                <a:gd name="connsiteY23" fmla="*/ 4308594 h 4553942"/>
                <a:gd name="connsiteX24" fmla="*/ 787916 w 3206582"/>
                <a:gd name="connsiteY24" fmla="*/ 3923400 h 4553942"/>
                <a:gd name="connsiteX25" fmla="*/ 704934 w 3206582"/>
                <a:gd name="connsiteY25" fmla="*/ 4408430 h 4553942"/>
                <a:gd name="connsiteX26" fmla="*/ 596829 w 3206582"/>
                <a:gd name="connsiteY26" fmla="*/ 3738271 h 4553942"/>
                <a:gd name="connsiteX27" fmla="*/ 509168 w 3206582"/>
                <a:gd name="connsiteY27" fmla="*/ 4553942 h 4553942"/>
                <a:gd name="connsiteX28" fmla="*/ 439043 w 3206582"/>
                <a:gd name="connsiteY28" fmla="*/ 4109014 h 4553942"/>
                <a:gd name="connsiteX29" fmla="*/ 366589 w 3206582"/>
                <a:gd name="connsiteY29" fmla="*/ 4312985 h 4553942"/>
                <a:gd name="connsiteX30" fmla="*/ 0 w 3206582"/>
                <a:gd name="connsiteY30" fmla="*/ 4319124 h 4553942"/>
                <a:gd name="connsiteX0" fmla="*/ 1409929 w 3206582"/>
                <a:gd name="connsiteY0" fmla="*/ 3195411 h 4553942"/>
                <a:gd name="connsiteX1" fmla="*/ 1276507 w 3206582"/>
                <a:gd name="connsiteY1" fmla="*/ 2776663 h 4553942"/>
                <a:gd name="connsiteX2" fmla="*/ 583252 w 3206582"/>
                <a:gd name="connsiteY2" fmla="*/ 2789811 h 4553942"/>
                <a:gd name="connsiteX3" fmla="*/ 587445 w 3206582"/>
                <a:gd name="connsiteY3" fmla="*/ 2352603 h 4553942"/>
                <a:gd name="connsiteX4" fmla="*/ 495498 w 3206582"/>
                <a:gd name="connsiteY4" fmla="*/ 2240365 h 4553942"/>
                <a:gd name="connsiteX5" fmla="*/ 654524 w 3206582"/>
                <a:gd name="connsiteY5" fmla="*/ 2116736 h 4553942"/>
                <a:gd name="connsiteX6" fmla="*/ 459334 w 3206582"/>
                <a:gd name="connsiteY6" fmla="*/ 2042534 h 4553942"/>
                <a:gd name="connsiteX7" fmla="*/ 566200 w 3206582"/>
                <a:gd name="connsiteY7" fmla="*/ 1837519 h 4553942"/>
                <a:gd name="connsiteX8" fmla="*/ 294996 w 3206582"/>
                <a:gd name="connsiteY8" fmla="*/ 1706738 h 4553942"/>
                <a:gd name="connsiteX9" fmla="*/ 661616 w 3206582"/>
                <a:gd name="connsiteY9" fmla="*/ 1249123 h 4553942"/>
                <a:gd name="connsiteX10" fmla="*/ 1142194 w 3206582"/>
                <a:gd name="connsiteY10" fmla="*/ 173026 h 4553942"/>
                <a:gd name="connsiteX11" fmla="*/ 2371115 w 3206582"/>
                <a:gd name="connsiteY11" fmla="*/ 84702 h 4553942"/>
                <a:gd name="connsiteX12" fmla="*/ 3203424 w 3206582"/>
                <a:gd name="connsiteY12" fmla="*/ 1366611 h 4553942"/>
                <a:gd name="connsiteX13" fmla="*/ 2626478 w 3206582"/>
                <a:gd name="connsiteY13" fmla="*/ 2335750 h 4553942"/>
                <a:gd name="connsiteX14" fmla="*/ 2566829 w 3206582"/>
                <a:gd name="connsiteY14" fmla="*/ 3127719 h 4553942"/>
                <a:gd name="connsiteX15" fmla="*/ 1417942 w 3206582"/>
                <a:gd name="connsiteY15" fmla="*/ 3373226 h 4553942"/>
                <a:gd name="connsiteX16" fmla="*/ 2580491 w 3206582"/>
                <a:gd name="connsiteY16" fmla="*/ 3394378 h 4553942"/>
                <a:gd name="connsiteX17" fmla="*/ 1452325 w 3206582"/>
                <a:gd name="connsiteY17" fmla="*/ 3665551 h 4553942"/>
                <a:gd name="connsiteX18" fmla="*/ 2574380 w 3206582"/>
                <a:gd name="connsiteY18" fmla="*/ 3664691 h 4553942"/>
                <a:gd name="connsiteX19" fmla="*/ 1541632 w 3206582"/>
                <a:gd name="connsiteY19" fmla="*/ 3901450 h 4553942"/>
                <a:gd name="connsiteX20" fmla="*/ 2516971 w 3206582"/>
                <a:gd name="connsiteY20" fmla="*/ 3963188 h 4553942"/>
                <a:gd name="connsiteX21" fmla="*/ 1654854 w 3206582"/>
                <a:gd name="connsiteY21" fmla="*/ 4107326 h 4553942"/>
                <a:gd name="connsiteX22" fmla="*/ 2490293 w 3206582"/>
                <a:gd name="connsiteY22" fmla="*/ 4290910 h 4553942"/>
                <a:gd name="connsiteX23" fmla="*/ 837435 w 3206582"/>
                <a:gd name="connsiteY23" fmla="*/ 4308594 h 4553942"/>
                <a:gd name="connsiteX24" fmla="*/ 787916 w 3206582"/>
                <a:gd name="connsiteY24" fmla="*/ 3923400 h 4553942"/>
                <a:gd name="connsiteX25" fmla="*/ 704934 w 3206582"/>
                <a:gd name="connsiteY25" fmla="*/ 4408430 h 4553942"/>
                <a:gd name="connsiteX26" fmla="*/ 596829 w 3206582"/>
                <a:gd name="connsiteY26" fmla="*/ 3738271 h 4553942"/>
                <a:gd name="connsiteX27" fmla="*/ 509168 w 3206582"/>
                <a:gd name="connsiteY27" fmla="*/ 4553942 h 4553942"/>
                <a:gd name="connsiteX28" fmla="*/ 439043 w 3206582"/>
                <a:gd name="connsiteY28" fmla="*/ 4109014 h 4553942"/>
                <a:gd name="connsiteX29" fmla="*/ 366589 w 3206582"/>
                <a:gd name="connsiteY29" fmla="*/ 4312985 h 4553942"/>
                <a:gd name="connsiteX30" fmla="*/ 0 w 3206582"/>
                <a:gd name="connsiteY30" fmla="*/ 4319124 h 4553942"/>
                <a:gd name="connsiteX0" fmla="*/ 1409929 w 3206582"/>
                <a:gd name="connsiteY0" fmla="*/ 3195411 h 4553942"/>
                <a:gd name="connsiteX1" fmla="*/ 1276507 w 3206582"/>
                <a:gd name="connsiteY1" fmla="*/ 2776663 h 4553942"/>
                <a:gd name="connsiteX2" fmla="*/ 583252 w 3206582"/>
                <a:gd name="connsiteY2" fmla="*/ 2789811 h 4553942"/>
                <a:gd name="connsiteX3" fmla="*/ 587445 w 3206582"/>
                <a:gd name="connsiteY3" fmla="*/ 2352603 h 4553942"/>
                <a:gd name="connsiteX4" fmla="*/ 495498 w 3206582"/>
                <a:gd name="connsiteY4" fmla="*/ 2240365 h 4553942"/>
                <a:gd name="connsiteX5" fmla="*/ 654524 w 3206582"/>
                <a:gd name="connsiteY5" fmla="*/ 2116736 h 4553942"/>
                <a:gd name="connsiteX6" fmla="*/ 459334 w 3206582"/>
                <a:gd name="connsiteY6" fmla="*/ 2042534 h 4553942"/>
                <a:gd name="connsiteX7" fmla="*/ 566200 w 3206582"/>
                <a:gd name="connsiteY7" fmla="*/ 1837519 h 4553942"/>
                <a:gd name="connsiteX8" fmla="*/ 294996 w 3206582"/>
                <a:gd name="connsiteY8" fmla="*/ 1706738 h 4553942"/>
                <a:gd name="connsiteX9" fmla="*/ 661616 w 3206582"/>
                <a:gd name="connsiteY9" fmla="*/ 1249123 h 4553942"/>
                <a:gd name="connsiteX10" fmla="*/ 1142194 w 3206582"/>
                <a:gd name="connsiteY10" fmla="*/ 173026 h 4553942"/>
                <a:gd name="connsiteX11" fmla="*/ 2371115 w 3206582"/>
                <a:gd name="connsiteY11" fmla="*/ 84702 h 4553942"/>
                <a:gd name="connsiteX12" fmla="*/ 3203424 w 3206582"/>
                <a:gd name="connsiteY12" fmla="*/ 1366611 h 4553942"/>
                <a:gd name="connsiteX13" fmla="*/ 2626478 w 3206582"/>
                <a:gd name="connsiteY13" fmla="*/ 2335750 h 4553942"/>
                <a:gd name="connsiteX14" fmla="*/ 2566829 w 3206582"/>
                <a:gd name="connsiteY14" fmla="*/ 3127719 h 4553942"/>
                <a:gd name="connsiteX15" fmla="*/ 1417942 w 3206582"/>
                <a:gd name="connsiteY15" fmla="*/ 3373226 h 4553942"/>
                <a:gd name="connsiteX16" fmla="*/ 2580491 w 3206582"/>
                <a:gd name="connsiteY16" fmla="*/ 3394378 h 4553942"/>
                <a:gd name="connsiteX17" fmla="*/ 1452325 w 3206582"/>
                <a:gd name="connsiteY17" fmla="*/ 3665551 h 4553942"/>
                <a:gd name="connsiteX18" fmla="*/ 2574380 w 3206582"/>
                <a:gd name="connsiteY18" fmla="*/ 3664691 h 4553942"/>
                <a:gd name="connsiteX19" fmla="*/ 1541632 w 3206582"/>
                <a:gd name="connsiteY19" fmla="*/ 3901450 h 4553942"/>
                <a:gd name="connsiteX20" fmla="*/ 2516971 w 3206582"/>
                <a:gd name="connsiteY20" fmla="*/ 3963188 h 4553942"/>
                <a:gd name="connsiteX21" fmla="*/ 1654854 w 3206582"/>
                <a:gd name="connsiteY21" fmla="*/ 4107326 h 4553942"/>
                <a:gd name="connsiteX22" fmla="*/ 2490293 w 3206582"/>
                <a:gd name="connsiteY22" fmla="*/ 4290910 h 4553942"/>
                <a:gd name="connsiteX23" fmla="*/ 837435 w 3206582"/>
                <a:gd name="connsiteY23" fmla="*/ 4308594 h 4553942"/>
                <a:gd name="connsiteX24" fmla="*/ 787916 w 3206582"/>
                <a:gd name="connsiteY24" fmla="*/ 3923400 h 4553942"/>
                <a:gd name="connsiteX25" fmla="*/ 704934 w 3206582"/>
                <a:gd name="connsiteY25" fmla="*/ 4408430 h 4553942"/>
                <a:gd name="connsiteX26" fmla="*/ 596829 w 3206582"/>
                <a:gd name="connsiteY26" fmla="*/ 3738271 h 4553942"/>
                <a:gd name="connsiteX27" fmla="*/ 509168 w 3206582"/>
                <a:gd name="connsiteY27" fmla="*/ 4553942 h 4553942"/>
                <a:gd name="connsiteX28" fmla="*/ 439043 w 3206582"/>
                <a:gd name="connsiteY28" fmla="*/ 4109014 h 4553942"/>
                <a:gd name="connsiteX29" fmla="*/ 366589 w 3206582"/>
                <a:gd name="connsiteY29" fmla="*/ 4312985 h 4553942"/>
                <a:gd name="connsiteX30" fmla="*/ 0 w 3206582"/>
                <a:gd name="connsiteY30" fmla="*/ 4319124 h 4553942"/>
                <a:gd name="connsiteX0" fmla="*/ 1409929 w 3206582"/>
                <a:gd name="connsiteY0" fmla="*/ 3195411 h 4553942"/>
                <a:gd name="connsiteX1" fmla="*/ 1276507 w 3206582"/>
                <a:gd name="connsiteY1" fmla="*/ 2776663 h 4553942"/>
                <a:gd name="connsiteX2" fmla="*/ 583252 w 3206582"/>
                <a:gd name="connsiteY2" fmla="*/ 2789811 h 4553942"/>
                <a:gd name="connsiteX3" fmla="*/ 587445 w 3206582"/>
                <a:gd name="connsiteY3" fmla="*/ 2352603 h 4553942"/>
                <a:gd name="connsiteX4" fmla="*/ 495498 w 3206582"/>
                <a:gd name="connsiteY4" fmla="*/ 2240365 h 4553942"/>
                <a:gd name="connsiteX5" fmla="*/ 654524 w 3206582"/>
                <a:gd name="connsiteY5" fmla="*/ 2116736 h 4553942"/>
                <a:gd name="connsiteX6" fmla="*/ 459334 w 3206582"/>
                <a:gd name="connsiteY6" fmla="*/ 2042534 h 4553942"/>
                <a:gd name="connsiteX7" fmla="*/ 566200 w 3206582"/>
                <a:gd name="connsiteY7" fmla="*/ 1837519 h 4553942"/>
                <a:gd name="connsiteX8" fmla="*/ 294996 w 3206582"/>
                <a:gd name="connsiteY8" fmla="*/ 1706738 h 4553942"/>
                <a:gd name="connsiteX9" fmla="*/ 661616 w 3206582"/>
                <a:gd name="connsiteY9" fmla="*/ 1249123 h 4553942"/>
                <a:gd name="connsiteX10" fmla="*/ 1142194 w 3206582"/>
                <a:gd name="connsiteY10" fmla="*/ 173026 h 4553942"/>
                <a:gd name="connsiteX11" fmla="*/ 2371115 w 3206582"/>
                <a:gd name="connsiteY11" fmla="*/ 84702 h 4553942"/>
                <a:gd name="connsiteX12" fmla="*/ 3203424 w 3206582"/>
                <a:gd name="connsiteY12" fmla="*/ 1366611 h 4553942"/>
                <a:gd name="connsiteX13" fmla="*/ 2626478 w 3206582"/>
                <a:gd name="connsiteY13" fmla="*/ 2335750 h 4553942"/>
                <a:gd name="connsiteX14" fmla="*/ 2566829 w 3206582"/>
                <a:gd name="connsiteY14" fmla="*/ 3127719 h 4553942"/>
                <a:gd name="connsiteX15" fmla="*/ 1417942 w 3206582"/>
                <a:gd name="connsiteY15" fmla="*/ 3373226 h 4553942"/>
                <a:gd name="connsiteX16" fmla="*/ 2580491 w 3206582"/>
                <a:gd name="connsiteY16" fmla="*/ 3394378 h 4553942"/>
                <a:gd name="connsiteX17" fmla="*/ 1452325 w 3206582"/>
                <a:gd name="connsiteY17" fmla="*/ 3665551 h 4553942"/>
                <a:gd name="connsiteX18" fmla="*/ 2574380 w 3206582"/>
                <a:gd name="connsiteY18" fmla="*/ 3664691 h 4553942"/>
                <a:gd name="connsiteX19" fmla="*/ 1541632 w 3206582"/>
                <a:gd name="connsiteY19" fmla="*/ 3901450 h 4553942"/>
                <a:gd name="connsiteX20" fmla="*/ 2516971 w 3206582"/>
                <a:gd name="connsiteY20" fmla="*/ 3963188 h 4553942"/>
                <a:gd name="connsiteX21" fmla="*/ 1654854 w 3206582"/>
                <a:gd name="connsiteY21" fmla="*/ 4107326 h 4553942"/>
                <a:gd name="connsiteX22" fmla="*/ 2490293 w 3206582"/>
                <a:gd name="connsiteY22" fmla="*/ 4290910 h 4553942"/>
                <a:gd name="connsiteX23" fmla="*/ 837435 w 3206582"/>
                <a:gd name="connsiteY23" fmla="*/ 4308594 h 4553942"/>
                <a:gd name="connsiteX24" fmla="*/ 787916 w 3206582"/>
                <a:gd name="connsiteY24" fmla="*/ 3923400 h 4553942"/>
                <a:gd name="connsiteX25" fmla="*/ 704934 w 3206582"/>
                <a:gd name="connsiteY25" fmla="*/ 4408430 h 4553942"/>
                <a:gd name="connsiteX26" fmla="*/ 596829 w 3206582"/>
                <a:gd name="connsiteY26" fmla="*/ 3738271 h 4553942"/>
                <a:gd name="connsiteX27" fmla="*/ 509168 w 3206582"/>
                <a:gd name="connsiteY27" fmla="*/ 4553942 h 4553942"/>
                <a:gd name="connsiteX28" fmla="*/ 439043 w 3206582"/>
                <a:gd name="connsiteY28" fmla="*/ 4109014 h 4553942"/>
                <a:gd name="connsiteX29" fmla="*/ 366589 w 3206582"/>
                <a:gd name="connsiteY29" fmla="*/ 4312985 h 4553942"/>
                <a:gd name="connsiteX30" fmla="*/ 0 w 3206582"/>
                <a:gd name="connsiteY30" fmla="*/ 4319124 h 4553942"/>
                <a:gd name="connsiteX0" fmla="*/ 1409929 w 3206582"/>
                <a:gd name="connsiteY0" fmla="*/ 3195411 h 4553942"/>
                <a:gd name="connsiteX1" fmla="*/ 1276507 w 3206582"/>
                <a:gd name="connsiteY1" fmla="*/ 2776663 h 4553942"/>
                <a:gd name="connsiteX2" fmla="*/ 583252 w 3206582"/>
                <a:gd name="connsiteY2" fmla="*/ 2789811 h 4553942"/>
                <a:gd name="connsiteX3" fmla="*/ 587445 w 3206582"/>
                <a:gd name="connsiteY3" fmla="*/ 2352603 h 4553942"/>
                <a:gd name="connsiteX4" fmla="*/ 495498 w 3206582"/>
                <a:gd name="connsiteY4" fmla="*/ 2240365 h 4553942"/>
                <a:gd name="connsiteX5" fmla="*/ 654524 w 3206582"/>
                <a:gd name="connsiteY5" fmla="*/ 2116736 h 4553942"/>
                <a:gd name="connsiteX6" fmla="*/ 459334 w 3206582"/>
                <a:gd name="connsiteY6" fmla="*/ 2042534 h 4553942"/>
                <a:gd name="connsiteX7" fmla="*/ 566200 w 3206582"/>
                <a:gd name="connsiteY7" fmla="*/ 1837519 h 4553942"/>
                <a:gd name="connsiteX8" fmla="*/ 294996 w 3206582"/>
                <a:gd name="connsiteY8" fmla="*/ 1706738 h 4553942"/>
                <a:gd name="connsiteX9" fmla="*/ 661616 w 3206582"/>
                <a:gd name="connsiteY9" fmla="*/ 1249123 h 4553942"/>
                <a:gd name="connsiteX10" fmla="*/ 1142194 w 3206582"/>
                <a:gd name="connsiteY10" fmla="*/ 173026 h 4553942"/>
                <a:gd name="connsiteX11" fmla="*/ 2371115 w 3206582"/>
                <a:gd name="connsiteY11" fmla="*/ 84702 h 4553942"/>
                <a:gd name="connsiteX12" fmla="*/ 3203424 w 3206582"/>
                <a:gd name="connsiteY12" fmla="*/ 1366611 h 4553942"/>
                <a:gd name="connsiteX13" fmla="*/ 2626478 w 3206582"/>
                <a:gd name="connsiteY13" fmla="*/ 2335750 h 4553942"/>
                <a:gd name="connsiteX14" fmla="*/ 2566829 w 3206582"/>
                <a:gd name="connsiteY14" fmla="*/ 3127719 h 4553942"/>
                <a:gd name="connsiteX15" fmla="*/ 1417942 w 3206582"/>
                <a:gd name="connsiteY15" fmla="*/ 3373226 h 4553942"/>
                <a:gd name="connsiteX16" fmla="*/ 2580491 w 3206582"/>
                <a:gd name="connsiteY16" fmla="*/ 3394378 h 4553942"/>
                <a:gd name="connsiteX17" fmla="*/ 1452325 w 3206582"/>
                <a:gd name="connsiteY17" fmla="*/ 3665551 h 4553942"/>
                <a:gd name="connsiteX18" fmla="*/ 2574380 w 3206582"/>
                <a:gd name="connsiteY18" fmla="*/ 3664691 h 4553942"/>
                <a:gd name="connsiteX19" fmla="*/ 1541632 w 3206582"/>
                <a:gd name="connsiteY19" fmla="*/ 3901450 h 4553942"/>
                <a:gd name="connsiteX20" fmla="*/ 2516971 w 3206582"/>
                <a:gd name="connsiteY20" fmla="*/ 3963188 h 4553942"/>
                <a:gd name="connsiteX21" fmla="*/ 1654854 w 3206582"/>
                <a:gd name="connsiteY21" fmla="*/ 4107326 h 4553942"/>
                <a:gd name="connsiteX22" fmla="*/ 2490293 w 3206582"/>
                <a:gd name="connsiteY22" fmla="*/ 4290910 h 4553942"/>
                <a:gd name="connsiteX23" fmla="*/ 837435 w 3206582"/>
                <a:gd name="connsiteY23" fmla="*/ 4308594 h 4553942"/>
                <a:gd name="connsiteX24" fmla="*/ 787916 w 3206582"/>
                <a:gd name="connsiteY24" fmla="*/ 3923400 h 4553942"/>
                <a:gd name="connsiteX25" fmla="*/ 704934 w 3206582"/>
                <a:gd name="connsiteY25" fmla="*/ 4408430 h 4553942"/>
                <a:gd name="connsiteX26" fmla="*/ 596829 w 3206582"/>
                <a:gd name="connsiteY26" fmla="*/ 3738271 h 4553942"/>
                <a:gd name="connsiteX27" fmla="*/ 509168 w 3206582"/>
                <a:gd name="connsiteY27" fmla="*/ 4553942 h 4553942"/>
                <a:gd name="connsiteX28" fmla="*/ 439043 w 3206582"/>
                <a:gd name="connsiteY28" fmla="*/ 4109014 h 4553942"/>
                <a:gd name="connsiteX29" fmla="*/ 366589 w 3206582"/>
                <a:gd name="connsiteY29" fmla="*/ 4312985 h 4553942"/>
                <a:gd name="connsiteX30" fmla="*/ 0 w 3206582"/>
                <a:gd name="connsiteY30" fmla="*/ 4319124 h 4553942"/>
                <a:gd name="connsiteX0" fmla="*/ 1409929 w 3206582"/>
                <a:gd name="connsiteY0" fmla="*/ 3195411 h 4553942"/>
                <a:gd name="connsiteX1" fmla="*/ 1276507 w 3206582"/>
                <a:gd name="connsiteY1" fmla="*/ 2776663 h 4553942"/>
                <a:gd name="connsiteX2" fmla="*/ 583252 w 3206582"/>
                <a:gd name="connsiteY2" fmla="*/ 2789811 h 4553942"/>
                <a:gd name="connsiteX3" fmla="*/ 587445 w 3206582"/>
                <a:gd name="connsiteY3" fmla="*/ 2352603 h 4553942"/>
                <a:gd name="connsiteX4" fmla="*/ 495498 w 3206582"/>
                <a:gd name="connsiteY4" fmla="*/ 2240365 h 4553942"/>
                <a:gd name="connsiteX5" fmla="*/ 654524 w 3206582"/>
                <a:gd name="connsiteY5" fmla="*/ 2116736 h 4553942"/>
                <a:gd name="connsiteX6" fmla="*/ 459334 w 3206582"/>
                <a:gd name="connsiteY6" fmla="*/ 2042534 h 4553942"/>
                <a:gd name="connsiteX7" fmla="*/ 566200 w 3206582"/>
                <a:gd name="connsiteY7" fmla="*/ 1837519 h 4553942"/>
                <a:gd name="connsiteX8" fmla="*/ 294996 w 3206582"/>
                <a:gd name="connsiteY8" fmla="*/ 1706738 h 4553942"/>
                <a:gd name="connsiteX9" fmla="*/ 661616 w 3206582"/>
                <a:gd name="connsiteY9" fmla="*/ 1249123 h 4553942"/>
                <a:gd name="connsiteX10" fmla="*/ 1142194 w 3206582"/>
                <a:gd name="connsiteY10" fmla="*/ 173026 h 4553942"/>
                <a:gd name="connsiteX11" fmla="*/ 2371115 w 3206582"/>
                <a:gd name="connsiteY11" fmla="*/ 84702 h 4553942"/>
                <a:gd name="connsiteX12" fmla="*/ 3203424 w 3206582"/>
                <a:gd name="connsiteY12" fmla="*/ 1366611 h 4553942"/>
                <a:gd name="connsiteX13" fmla="*/ 2626478 w 3206582"/>
                <a:gd name="connsiteY13" fmla="*/ 2335750 h 4553942"/>
                <a:gd name="connsiteX14" fmla="*/ 2566829 w 3206582"/>
                <a:gd name="connsiteY14" fmla="*/ 3127719 h 4553942"/>
                <a:gd name="connsiteX15" fmla="*/ 1417942 w 3206582"/>
                <a:gd name="connsiteY15" fmla="*/ 3373226 h 4553942"/>
                <a:gd name="connsiteX16" fmla="*/ 2580491 w 3206582"/>
                <a:gd name="connsiteY16" fmla="*/ 3394378 h 4553942"/>
                <a:gd name="connsiteX17" fmla="*/ 1452325 w 3206582"/>
                <a:gd name="connsiteY17" fmla="*/ 3665551 h 4553942"/>
                <a:gd name="connsiteX18" fmla="*/ 2574380 w 3206582"/>
                <a:gd name="connsiteY18" fmla="*/ 3664691 h 4553942"/>
                <a:gd name="connsiteX19" fmla="*/ 1541632 w 3206582"/>
                <a:gd name="connsiteY19" fmla="*/ 3901450 h 4553942"/>
                <a:gd name="connsiteX20" fmla="*/ 2516971 w 3206582"/>
                <a:gd name="connsiteY20" fmla="*/ 3963188 h 4553942"/>
                <a:gd name="connsiteX21" fmla="*/ 1654854 w 3206582"/>
                <a:gd name="connsiteY21" fmla="*/ 4107326 h 4553942"/>
                <a:gd name="connsiteX22" fmla="*/ 2490293 w 3206582"/>
                <a:gd name="connsiteY22" fmla="*/ 4290910 h 4553942"/>
                <a:gd name="connsiteX23" fmla="*/ 837435 w 3206582"/>
                <a:gd name="connsiteY23" fmla="*/ 4308594 h 4553942"/>
                <a:gd name="connsiteX24" fmla="*/ 787916 w 3206582"/>
                <a:gd name="connsiteY24" fmla="*/ 3923400 h 4553942"/>
                <a:gd name="connsiteX25" fmla="*/ 704934 w 3206582"/>
                <a:gd name="connsiteY25" fmla="*/ 4408430 h 4553942"/>
                <a:gd name="connsiteX26" fmla="*/ 596829 w 3206582"/>
                <a:gd name="connsiteY26" fmla="*/ 3738271 h 4553942"/>
                <a:gd name="connsiteX27" fmla="*/ 509168 w 3206582"/>
                <a:gd name="connsiteY27" fmla="*/ 4553942 h 4553942"/>
                <a:gd name="connsiteX28" fmla="*/ 439043 w 3206582"/>
                <a:gd name="connsiteY28" fmla="*/ 4013661 h 4553942"/>
                <a:gd name="connsiteX29" fmla="*/ 366589 w 3206582"/>
                <a:gd name="connsiteY29" fmla="*/ 4312985 h 4553942"/>
                <a:gd name="connsiteX30" fmla="*/ 0 w 3206582"/>
                <a:gd name="connsiteY30" fmla="*/ 4319124 h 4553942"/>
                <a:gd name="connsiteX0" fmla="*/ 1409929 w 3206582"/>
                <a:gd name="connsiteY0" fmla="*/ 3195411 h 4553942"/>
                <a:gd name="connsiteX1" fmla="*/ 1276507 w 3206582"/>
                <a:gd name="connsiteY1" fmla="*/ 2776663 h 4553942"/>
                <a:gd name="connsiteX2" fmla="*/ 583252 w 3206582"/>
                <a:gd name="connsiteY2" fmla="*/ 2789811 h 4553942"/>
                <a:gd name="connsiteX3" fmla="*/ 587445 w 3206582"/>
                <a:gd name="connsiteY3" fmla="*/ 2352603 h 4553942"/>
                <a:gd name="connsiteX4" fmla="*/ 495498 w 3206582"/>
                <a:gd name="connsiteY4" fmla="*/ 2240365 h 4553942"/>
                <a:gd name="connsiteX5" fmla="*/ 654524 w 3206582"/>
                <a:gd name="connsiteY5" fmla="*/ 2116736 h 4553942"/>
                <a:gd name="connsiteX6" fmla="*/ 459334 w 3206582"/>
                <a:gd name="connsiteY6" fmla="*/ 2042534 h 4553942"/>
                <a:gd name="connsiteX7" fmla="*/ 566200 w 3206582"/>
                <a:gd name="connsiteY7" fmla="*/ 1837519 h 4553942"/>
                <a:gd name="connsiteX8" fmla="*/ 294996 w 3206582"/>
                <a:gd name="connsiteY8" fmla="*/ 1706738 h 4553942"/>
                <a:gd name="connsiteX9" fmla="*/ 661616 w 3206582"/>
                <a:gd name="connsiteY9" fmla="*/ 1249123 h 4553942"/>
                <a:gd name="connsiteX10" fmla="*/ 1142194 w 3206582"/>
                <a:gd name="connsiteY10" fmla="*/ 173026 h 4553942"/>
                <a:gd name="connsiteX11" fmla="*/ 2371115 w 3206582"/>
                <a:gd name="connsiteY11" fmla="*/ 84702 h 4553942"/>
                <a:gd name="connsiteX12" fmla="*/ 3203424 w 3206582"/>
                <a:gd name="connsiteY12" fmla="*/ 1366611 h 4553942"/>
                <a:gd name="connsiteX13" fmla="*/ 2626478 w 3206582"/>
                <a:gd name="connsiteY13" fmla="*/ 2335750 h 4553942"/>
                <a:gd name="connsiteX14" fmla="*/ 2566829 w 3206582"/>
                <a:gd name="connsiteY14" fmla="*/ 3127719 h 4553942"/>
                <a:gd name="connsiteX15" fmla="*/ 1417942 w 3206582"/>
                <a:gd name="connsiteY15" fmla="*/ 3373226 h 4553942"/>
                <a:gd name="connsiteX16" fmla="*/ 2580491 w 3206582"/>
                <a:gd name="connsiteY16" fmla="*/ 3394378 h 4553942"/>
                <a:gd name="connsiteX17" fmla="*/ 1452325 w 3206582"/>
                <a:gd name="connsiteY17" fmla="*/ 3665551 h 4553942"/>
                <a:gd name="connsiteX18" fmla="*/ 2574380 w 3206582"/>
                <a:gd name="connsiteY18" fmla="*/ 3664691 h 4553942"/>
                <a:gd name="connsiteX19" fmla="*/ 1541632 w 3206582"/>
                <a:gd name="connsiteY19" fmla="*/ 3901450 h 4553942"/>
                <a:gd name="connsiteX20" fmla="*/ 2516971 w 3206582"/>
                <a:gd name="connsiteY20" fmla="*/ 3963188 h 4553942"/>
                <a:gd name="connsiteX21" fmla="*/ 1654854 w 3206582"/>
                <a:gd name="connsiteY21" fmla="*/ 4107326 h 4553942"/>
                <a:gd name="connsiteX22" fmla="*/ 2490293 w 3206582"/>
                <a:gd name="connsiteY22" fmla="*/ 4290910 h 4553942"/>
                <a:gd name="connsiteX23" fmla="*/ 837435 w 3206582"/>
                <a:gd name="connsiteY23" fmla="*/ 4308594 h 4553942"/>
                <a:gd name="connsiteX24" fmla="*/ 787916 w 3206582"/>
                <a:gd name="connsiteY24" fmla="*/ 3923400 h 4553942"/>
                <a:gd name="connsiteX25" fmla="*/ 704934 w 3206582"/>
                <a:gd name="connsiteY25" fmla="*/ 4408430 h 4553942"/>
                <a:gd name="connsiteX26" fmla="*/ 596829 w 3206582"/>
                <a:gd name="connsiteY26" fmla="*/ 3738271 h 4553942"/>
                <a:gd name="connsiteX27" fmla="*/ 509168 w 3206582"/>
                <a:gd name="connsiteY27" fmla="*/ 4553942 h 4553942"/>
                <a:gd name="connsiteX28" fmla="*/ 439043 w 3206582"/>
                <a:gd name="connsiteY28" fmla="*/ 4013661 h 4553942"/>
                <a:gd name="connsiteX29" fmla="*/ 366589 w 3206582"/>
                <a:gd name="connsiteY29" fmla="*/ 4312985 h 4553942"/>
                <a:gd name="connsiteX30" fmla="*/ 0 w 3206582"/>
                <a:gd name="connsiteY30" fmla="*/ 4319124 h 4553942"/>
                <a:gd name="connsiteX0" fmla="*/ 1409929 w 3206582"/>
                <a:gd name="connsiteY0" fmla="*/ 3195411 h 4553942"/>
                <a:gd name="connsiteX1" fmla="*/ 1276507 w 3206582"/>
                <a:gd name="connsiteY1" fmla="*/ 2776663 h 4553942"/>
                <a:gd name="connsiteX2" fmla="*/ 583252 w 3206582"/>
                <a:gd name="connsiteY2" fmla="*/ 2789811 h 4553942"/>
                <a:gd name="connsiteX3" fmla="*/ 587445 w 3206582"/>
                <a:gd name="connsiteY3" fmla="*/ 2352603 h 4553942"/>
                <a:gd name="connsiteX4" fmla="*/ 495498 w 3206582"/>
                <a:gd name="connsiteY4" fmla="*/ 2240365 h 4553942"/>
                <a:gd name="connsiteX5" fmla="*/ 654524 w 3206582"/>
                <a:gd name="connsiteY5" fmla="*/ 2116736 h 4553942"/>
                <a:gd name="connsiteX6" fmla="*/ 459334 w 3206582"/>
                <a:gd name="connsiteY6" fmla="*/ 2042534 h 4553942"/>
                <a:gd name="connsiteX7" fmla="*/ 566200 w 3206582"/>
                <a:gd name="connsiteY7" fmla="*/ 1837519 h 4553942"/>
                <a:gd name="connsiteX8" fmla="*/ 294996 w 3206582"/>
                <a:gd name="connsiteY8" fmla="*/ 1706738 h 4553942"/>
                <a:gd name="connsiteX9" fmla="*/ 661616 w 3206582"/>
                <a:gd name="connsiteY9" fmla="*/ 1249123 h 4553942"/>
                <a:gd name="connsiteX10" fmla="*/ 1142194 w 3206582"/>
                <a:gd name="connsiteY10" fmla="*/ 173026 h 4553942"/>
                <a:gd name="connsiteX11" fmla="*/ 2371115 w 3206582"/>
                <a:gd name="connsiteY11" fmla="*/ 84702 h 4553942"/>
                <a:gd name="connsiteX12" fmla="*/ 3203424 w 3206582"/>
                <a:gd name="connsiteY12" fmla="*/ 1366611 h 4553942"/>
                <a:gd name="connsiteX13" fmla="*/ 2626478 w 3206582"/>
                <a:gd name="connsiteY13" fmla="*/ 2335750 h 4553942"/>
                <a:gd name="connsiteX14" fmla="*/ 2566829 w 3206582"/>
                <a:gd name="connsiteY14" fmla="*/ 3127719 h 4553942"/>
                <a:gd name="connsiteX15" fmla="*/ 1417942 w 3206582"/>
                <a:gd name="connsiteY15" fmla="*/ 3373226 h 4553942"/>
                <a:gd name="connsiteX16" fmla="*/ 2580491 w 3206582"/>
                <a:gd name="connsiteY16" fmla="*/ 3394378 h 4553942"/>
                <a:gd name="connsiteX17" fmla="*/ 1452325 w 3206582"/>
                <a:gd name="connsiteY17" fmla="*/ 3665551 h 4553942"/>
                <a:gd name="connsiteX18" fmla="*/ 2574380 w 3206582"/>
                <a:gd name="connsiteY18" fmla="*/ 3664691 h 4553942"/>
                <a:gd name="connsiteX19" fmla="*/ 1541632 w 3206582"/>
                <a:gd name="connsiteY19" fmla="*/ 3901450 h 4553942"/>
                <a:gd name="connsiteX20" fmla="*/ 2516971 w 3206582"/>
                <a:gd name="connsiteY20" fmla="*/ 3963188 h 4553942"/>
                <a:gd name="connsiteX21" fmla="*/ 1654854 w 3206582"/>
                <a:gd name="connsiteY21" fmla="*/ 4107326 h 4553942"/>
                <a:gd name="connsiteX22" fmla="*/ 2490293 w 3206582"/>
                <a:gd name="connsiteY22" fmla="*/ 4290910 h 4553942"/>
                <a:gd name="connsiteX23" fmla="*/ 837435 w 3206582"/>
                <a:gd name="connsiteY23" fmla="*/ 4308594 h 4553942"/>
                <a:gd name="connsiteX24" fmla="*/ 787916 w 3206582"/>
                <a:gd name="connsiteY24" fmla="*/ 3923400 h 4553942"/>
                <a:gd name="connsiteX25" fmla="*/ 704934 w 3206582"/>
                <a:gd name="connsiteY25" fmla="*/ 4408430 h 4553942"/>
                <a:gd name="connsiteX26" fmla="*/ 596829 w 3206582"/>
                <a:gd name="connsiteY26" fmla="*/ 3738271 h 4553942"/>
                <a:gd name="connsiteX27" fmla="*/ 509168 w 3206582"/>
                <a:gd name="connsiteY27" fmla="*/ 4553942 h 4553942"/>
                <a:gd name="connsiteX28" fmla="*/ 439043 w 3206582"/>
                <a:gd name="connsiteY28" fmla="*/ 4013661 h 4553942"/>
                <a:gd name="connsiteX29" fmla="*/ 366589 w 3206582"/>
                <a:gd name="connsiteY29" fmla="*/ 4312985 h 4553942"/>
                <a:gd name="connsiteX30" fmla="*/ 0 w 3206582"/>
                <a:gd name="connsiteY30" fmla="*/ 4319124 h 4553942"/>
                <a:gd name="connsiteX0" fmla="*/ 1409929 w 3206582"/>
                <a:gd name="connsiteY0" fmla="*/ 3195411 h 4553942"/>
                <a:gd name="connsiteX1" fmla="*/ 1276507 w 3206582"/>
                <a:gd name="connsiteY1" fmla="*/ 2776663 h 4553942"/>
                <a:gd name="connsiteX2" fmla="*/ 583252 w 3206582"/>
                <a:gd name="connsiteY2" fmla="*/ 2789811 h 4553942"/>
                <a:gd name="connsiteX3" fmla="*/ 587445 w 3206582"/>
                <a:gd name="connsiteY3" fmla="*/ 2352603 h 4553942"/>
                <a:gd name="connsiteX4" fmla="*/ 495498 w 3206582"/>
                <a:gd name="connsiteY4" fmla="*/ 2240365 h 4553942"/>
                <a:gd name="connsiteX5" fmla="*/ 654524 w 3206582"/>
                <a:gd name="connsiteY5" fmla="*/ 2116736 h 4553942"/>
                <a:gd name="connsiteX6" fmla="*/ 459334 w 3206582"/>
                <a:gd name="connsiteY6" fmla="*/ 2042534 h 4553942"/>
                <a:gd name="connsiteX7" fmla="*/ 566200 w 3206582"/>
                <a:gd name="connsiteY7" fmla="*/ 1837519 h 4553942"/>
                <a:gd name="connsiteX8" fmla="*/ 294996 w 3206582"/>
                <a:gd name="connsiteY8" fmla="*/ 1706738 h 4553942"/>
                <a:gd name="connsiteX9" fmla="*/ 661616 w 3206582"/>
                <a:gd name="connsiteY9" fmla="*/ 1249123 h 4553942"/>
                <a:gd name="connsiteX10" fmla="*/ 1142194 w 3206582"/>
                <a:gd name="connsiteY10" fmla="*/ 173026 h 4553942"/>
                <a:gd name="connsiteX11" fmla="*/ 2371115 w 3206582"/>
                <a:gd name="connsiteY11" fmla="*/ 84702 h 4553942"/>
                <a:gd name="connsiteX12" fmla="*/ 3203424 w 3206582"/>
                <a:gd name="connsiteY12" fmla="*/ 1366611 h 4553942"/>
                <a:gd name="connsiteX13" fmla="*/ 2626478 w 3206582"/>
                <a:gd name="connsiteY13" fmla="*/ 2335750 h 4553942"/>
                <a:gd name="connsiteX14" fmla="*/ 2566829 w 3206582"/>
                <a:gd name="connsiteY14" fmla="*/ 3127719 h 4553942"/>
                <a:gd name="connsiteX15" fmla="*/ 1417942 w 3206582"/>
                <a:gd name="connsiteY15" fmla="*/ 3373226 h 4553942"/>
                <a:gd name="connsiteX16" fmla="*/ 2580491 w 3206582"/>
                <a:gd name="connsiteY16" fmla="*/ 3394378 h 4553942"/>
                <a:gd name="connsiteX17" fmla="*/ 1452325 w 3206582"/>
                <a:gd name="connsiteY17" fmla="*/ 3665551 h 4553942"/>
                <a:gd name="connsiteX18" fmla="*/ 2574380 w 3206582"/>
                <a:gd name="connsiteY18" fmla="*/ 3664691 h 4553942"/>
                <a:gd name="connsiteX19" fmla="*/ 1541632 w 3206582"/>
                <a:gd name="connsiteY19" fmla="*/ 3901450 h 4553942"/>
                <a:gd name="connsiteX20" fmla="*/ 2516971 w 3206582"/>
                <a:gd name="connsiteY20" fmla="*/ 3963188 h 4553942"/>
                <a:gd name="connsiteX21" fmla="*/ 1654854 w 3206582"/>
                <a:gd name="connsiteY21" fmla="*/ 4107326 h 4553942"/>
                <a:gd name="connsiteX22" fmla="*/ 2490293 w 3206582"/>
                <a:gd name="connsiteY22" fmla="*/ 4290910 h 4553942"/>
                <a:gd name="connsiteX23" fmla="*/ 837435 w 3206582"/>
                <a:gd name="connsiteY23" fmla="*/ 4308594 h 4553942"/>
                <a:gd name="connsiteX24" fmla="*/ 787916 w 3206582"/>
                <a:gd name="connsiteY24" fmla="*/ 3923400 h 4553942"/>
                <a:gd name="connsiteX25" fmla="*/ 704934 w 3206582"/>
                <a:gd name="connsiteY25" fmla="*/ 4408430 h 4553942"/>
                <a:gd name="connsiteX26" fmla="*/ 596829 w 3206582"/>
                <a:gd name="connsiteY26" fmla="*/ 3738271 h 4553942"/>
                <a:gd name="connsiteX27" fmla="*/ 509168 w 3206582"/>
                <a:gd name="connsiteY27" fmla="*/ 4553942 h 4553942"/>
                <a:gd name="connsiteX28" fmla="*/ 439043 w 3206582"/>
                <a:gd name="connsiteY28" fmla="*/ 4013661 h 4553942"/>
                <a:gd name="connsiteX29" fmla="*/ 366589 w 3206582"/>
                <a:gd name="connsiteY29" fmla="*/ 4312985 h 4553942"/>
                <a:gd name="connsiteX30" fmla="*/ 0 w 3206582"/>
                <a:gd name="connsiteY30" fmla="*/ 4319124 h 4553942"/>
                <a:gd name="connsiteX0" fmla="*/ 1409929 w 3206582"/>
                <a:gd name="connsiteY0" fmla="*/ 3195411 h 4553942"/>
                <a:gd name="connsiteX1" fmla="*/ 1276507 w 3206582"/>
                <a:gd name="connsiteY1" fmla="*/ 2776663 h 4553942"/>
                <a:gd name="connsiteX2" fmla="*/ 583252 w 3206582"/>
                <a:gd name="connsiteY2" fmla="*/ 2789811 h 4553942"/>
                <a:gd name="connsiteX3" fmla="*/ 587445 w 3206582"/>
                <a:gd name="connsiteY3" fmla="*/ 2352603 h 4553942"/>
                <a:gd name="connsiteX4" fmla="*/ 495498 w 3206582"/>
                <a:gd name="connsiteY4" fmla="*/ 2240365 h 4553942"/>
                <a:gd name="connsiteX5" fmla="*/ 654524 w 3206582"/>
                <a:gd name="connsiteY5" fmla="*/ 2116736 h 4553942"/>
                <a:gd name="connsiteX6" fmla="*/ 459334 w 3206582"/>
                <a:gd name="connsiteY6" fmla="*/ 2042534 h 4553942"/>
                <a:gd name="connsiteX7" fmla="*/ 566200 w 3206582"/>
                <a:gd name="connsiteY7" fmla="*/ 1837519 h 4553942"/>
                <a:gd name="connsiteX8" fmla="*/ 294996 w 3206582"/>
                <a:gd name="connsiteY8" fmla="*/ 1706738 h 4553942"/>
                <a:gd name="connsiteX9" fmla="*/ 661616 w 3206582"/>
                <a:gd name="connsiteY9" fmla="*/ 1249123 h 4553942"/>
                <a:gd name="connsiteX10" fmla="*/ 1142194 w 3206582"/>
                <a:gd name="connsiteY10" fmla="*/ 173026 h 4553942"/>
                <a:gd name="connsiteX11" fmla="*/ 2371115 w 3206582"/>
                <a:gd name="connsiteY11" fmla="*/ 84702 h 4553942"/>
                <a:gd name="connsiteX12" fmla="*/ 3203424 w 3206582"/>
                <a:gd name="connsiteY12" fmla="*/ 1366611 h 4553942"/>
                <a:gd name="connsiteX13" fmla="*/ 2626478 w 3206582"/>
                <a:gd name="connsiteY13" fmla="*/ 2335750 h 4553942"/>
                <a:gd name="connsiteX14" fmla="*/ 2566829 w 3206582"/>
                <a:gd name="connsiteY14" fmla="*/ 3127719 h 4553942"/>
                <a:gd name="connsiteX15" fmla="*/ 1417942 w 3206582"/>
                <a:gd name="connsiteY15" fmla="*/ 3373226 h 4553942"/>
                <a:gd name="connsiteX16" fmla="*/ 2580491 w 3206582"/>
                <a:gd name="connsiteY16" fmla="*/ 3394378 h 4553942"/>
                <a:gd name="connsiteX17" fmla="*/ 1452325 w 3206582"/>
                <a:gd name="connsiteY17" fmla="*/ 3665551 h 4553942"/>
                <a:gd name="connsiteX18" fmla="*/ 2574380 w 3206582"/>
                <a:gd name="connsiteY18" fmla="*/ 3664691 h 4553942"/>
                <a:gd name="connsiteX19" fmla="*/ 1541632 w 3206582"/>
                <a:gd name="connsiteY19" fmla="*/ 3901450 h 4553942"/>
                <a:gd name="connsiteX20" fmla="*/ 2516971 w 3206582"/>
                <a:gd name="connsiteY20" fmla="*/ 3963188 h 4553942"/>
                <a:gd name="connsiteX21" fmla="*/ 1654854 w 3206582"/>
                <a:gd name="connsiteY21" fmla="*/ 4107326 h 4553942"/>
                <a:gd name="connsiteX22" fmla="*/ 2490293 w 3206582"/>
                <a:gd name="connsiteY22" fmla="*/ 4290910 h 4553942"/>
                <a:gd name="connsiteX23" fmla="*/ 837435 w 3206582"/>
                <a:gd name="connsiteY23" fmla="*/ 4308594 h 4553942"/>
                <a:gd name="connsiteX24" fmla="*/ 787916 w 3206582"/>
                <a:gd name="connsiteY24" fmla="*/ 3923400 h 4553942"/>
                <a:gd name="connsiteX25" fmla="*/ 704934 w 3206582"/>
                <a:gd name="connsiteY25" fmla="*/ 4408430 h 4553942"/>
                <a:gd name="connsiteX26" fmla="*/ 596829 w 3206582"/>
                <a:gd name="connsiteY26" fmla="*/ 3738271 h 4553942"/>
                <a:gd name="connsiteX27" fmla="*/ 509168 w 3206582"/>
                <a:gd name="connsiteY27" fmla="*/ 4553942 h 4553942"/>
                <a:gd name="connsiteX28" fmla="*/ 439043 w 3206582"/>
                <a:gd name="connsiteY28" fmla="*/ 4013661 h 4553942"/>
                <a:gd name="connsiteX29" fmla="*/ 366589 w 3206582"/>
                <a:gd name="connsiteY29" fmla="*/ 4312985 h 4553942"/>
                <a:gd name="connsiteX30" fmla="*/ 0 w 3206582"/>
                <a:gd name="connsiteY30" fmla="*/ 4319124 h 4553942"/>
                <a:gd name="connsiteX0" fmla="*/ 1409929 w 3206582"/>
                <a:gd name="connsiteY0" fmla="*/ 3195411 h 4553942"/>
                <a:gd name="connsiteX1" fmla="*/ 1276507 w 3206582"/>
                <a:gd name="connsiteY1" fmla="*/ 2776663 h 4553942"/>
                <a:gd name="connsiteX2" fmla="*/ 583252 w 3206582"/>
                <a:gd name="connsiteY2" fmla="*/ 2789811 h 4553942"/>
                <a:gd name="connsiteX3" fmla="*/ 587445 w 3206582"/>
                <a:gd name="connsiteY3" fmla="*/ 2352603 h 4553942"/>
                <a:gd name="connsiteX4" fmla="*/ 495498 w 3206582"/>
                <a:gd name="connsiteY4" fmla="*/ 2240365 h 4553942"/>
                <a:gd name="connsiteX5" fmla="*/ 654524 w 3206582"/>
                <a:gd name="connsiteY5" fmla="*/ 2116736 h 4553942"/>
                <a:gd name="connsiteX6" fmla="*/ 459334 w 3206582"/>
                <a:gd name="connsiteY6" fmla="*/ 2042534 h 4553942"/>
                <a:gd name="connsiteX7" fmla="*/ 566200 w 3206582"/>
                <a:gd name="connsiteY7" fmla="*/ 1837519 h 4553942"/>
                <a:gd name="connsiteX8" fmla="*/ 294996 w 3206582"/>
                <a:gd name="connsiteY8" fmla="*/ 1706738 h 4553942"/>
                <a:gd name="connsiteX9" fmla="*/ 661616 w 3206582"/>
                <a:gd name="connsiteY9" fmla="*/ 1249123 h 4553942"/>
                <a:gd name="connsiteX10" fmla="*/ 1142194 w 3206582"/>
                <a:gd name="connsiteY10" fmla="*/ 173026 h 4553942"/>
                <a:gd name="connsiteX11" fmla="*/ 2371115 w 3206582"/>
                <a:gd name="connsiteY11" fmla="*/ 84702 h 4553942"/>
                <a:gd name="connsiteX12" fmla="*/ 3203424 w 3206582"/>
                <a:gd name="connsiteY12" fmla="*/ 1366611 h 4553942"/>
                <a:gd name="connsiteX13" fmla="*/ 2626478 w 3206582"/>
                <a:gd name="connsiteY13" fmla="*/ 2335750 h 4553942"/>
                <a:gd name="connsiteX14" fmla="*/ 2566829 w 3206582"/>
                <a:gd name="connsiteY14" fmla="*/ 3127719 h 4553942"/>
                <a:gd name="connsiteX15" fmla="*/ 1417942 w 3206582"/>
                <a:gd name="connsiteY15" fmla="*/ 3373226 h 4553942"/>
                <a:gd name="connsiteX16" fmla="*/ 2580491 w 3206582"/>
                <a:gd name="connsiteY16" fmla="*/ 3394378 h 4553942"/>
                <a:gd name="connsiteX17" fmla="*/ 1452325 w 3206582"/>
                <a:gd name="connsiteY17" fmla="*/ 3665551 h 4553942"/>
                <a:gd name="connsiteX18" fmla="*/ 2574380 w 3206582"/>
                <a:gd name="connsiteY18" fmla="*/ 3664691 h 4553942"/>
                <a:gd name="connsiteX19" fmla="*/ 1541632 w 3206582"/>
                <a:gd name="connsiteY19" fmla="*/ 3901450 h 4553942"/>
                <a:gd name="connsiteX20" fmla="*/ 2516971 w 3206582"/>
                <a:gd name="connsiteY20" fmla="*/ 3963188 h 4553942"/>
                <a:gd name="connsiteX21" fmla="*/ 1654854 w 3206582"/>
                <a:gd name="connsiteY21" fmla="*/ 4107326 h 4553942"/>
                <a:gd name="connsiteX22" fmla="*/ 2490293 w 3206582"/>
                <a:gd name="connsiteY22" fmla="*/ 4290910 h 4553942"/>
                <a:gd name="connsiteX23" fmla="*/ 837435 w 3206582"/>
                <a:gd name="connsiteY23" fmla="*/ 4308594 h 4553942"/>
                <a:gd name="connsiteX24" fmla="*/ 787916 w 3206582"/>
                <a:gd name="connsiteY24" fmla="*/ 3923400 h 4553942"/>
                <a:gd name="connsiteX25" fmla="*/ 704934 w 3206582"/>
                <a:gd name="connsiteY25" fmla="*/ 4408430 h 4553942"/>
                <a:gd name="connsiteX26" fmla="*/ 596829 w 3206582"/>
                <a:gd name="connsiteY26" fmla="*/ 3738271 h 4553942"/>
                <a:gd name="connsiteX27" fmla="*/ 509168 w 3206582"/>
                <a:gd name="connsiteY27" fmla="*/ 4553942 h 4553942"/>
                <a:gd name="connsiteX28" fmla="*/ 439043 w 3206582"/>
                <a:gd name="connsiteY28" fmla="*/ 4013661 h 4553942"/>
                <a:gd name="connsiteX29" fmla="*/ 366589 w 3206582"/>
                <a:gd name="connsiteY29" fmla="*/ 4312985 h 4553942"/>
                <a:gd name="connsiteX30" fmla="*/ 0 w 3206582"/>
                <a:gd name="connsiteY30" fmla="*/ 4319124 h 4553942"/>
                <a:gd name="connsiteX0" fmla="*/ 1409929 w 3206582"/>
                <a:gd name="connsiteY0" fmla="*/ 3195411 h 4553942"/>
                <a:gd name="connsiteX1" fmla="*/ 1276507 w 3206582"/>
                <a:gd name="connsiteY1" fmla="*/ 2776663 h 4553942"/>
                <a:gd name="connsiteX2" fmla="*/ 583252 w 3206582"/>
                <a:gd name="connsiteY2" fmla="*/ 2789811 h 4553942"/>
                <a:gd name="connsiteX3" fmla="*/ 587445 w 3206582"/>
                <a:gd name="connsiteY3" fmla="*/ 2352603 h 4553942"/>
                <a:gd name="connsiteX4" fmla="*/ 495498 w 3206582"/>
                <a:gd name="connsiteY4" fmla="*/ 2240365 h 4553942"/>
                <a:gd name="connsiteX5" fmla="*/ 654524 w 3206582"/>
                <a:gd name="connsiteY5" fmla="*/ 2116736 h 4553942"/>
                <a:gd name="connsiteX6" fmla="*/ 459334 w 3206582"/>
                <a:gd name="connsiteY6" fmla="*/ 2042534 h 4553942"/>
                <a:gd name="connsiteX7" fmla="*/ 566200 w 3206582"/>
                <a:gd name="connsiteY7" fmla="*/ 1837519 h 4553942"/>
                <a:gd name="connsiteX8" fmla="*/ 294996 w 3206582"/>
                <a:gd name="connsiteY8" fmla="*/ 1706738 h 4553942"/>
                <a:gd name="connsiteX9" fmla="*/ 661616 w 3206582"/>
                <a:gd name="connsiteY9" fmla="*/ 1249123 h 4553942"/>
                <a:gd name="connsiteX10" fmla="*/ 1142194 w 3206582"/>
                <a:gd name="connsiteY10" fmla="*/ 173026 h 4553942"/>
                <a:gd name="connsiteX11" fmla="*/ 2371115 w 3206582"/>
                <a:gd name="connsiteY11" fmla="*/ 84702 h 4553942"/>
                <a:gd name="connsiteX12" fmla="*/ 3203424 w 3206582"/>
                <a:gd name="connsiteY12" fmla="*/ 1366611 h 4553942"/>
                <a:gd name="connsiteX13" fmla="*/ 2626478 w 3206582"/>
                <a:gd name="connsiteY13" fmla="*/ 2335750 h 4553942"/>
                <a:gd name="connsiteX14" fmla="*/ 2566829 w 3206582"/>
                <a:gd name="connsiteY14" fmla="*/ 3127719 h 4553942"/>
                <a:gd name="connsiteX15" fmla="*/ 1417942 w 3206582"/>
                <a:gd name="connsiteY15" fmla="*/ 3373226 h 4553942"/>
                <a:gd name="connsiteX16" fmla="*/ 2580491 w 3206582"/>
                <a:gd name="connsiteY16" fmla="*/ 3394378 h 4553942"/>
                <a:gd name="connsiteX17" fmla="*/ 1452325 w 3206582"/>
                <a:gd name="connsiteY17" fmla="*/ 3665551 h 4553942"/>
                <a:gd name="connsiteX18" fmla="*/ 2574380 w 3206582"/>
                <a:gd name="connsiteY18" fmla="*/ 3664691 h 4553942"/>
                <a:gd name="connsiteX19" fmla="*/ 1541632 w 3206582"/>
                <a:gd name="connsiteY19" fmla="*/ 3901450 h 4553942"/>
                <a:gd name="connsiteX20" fmla="*/ 2516971 w 3206582"/>
                <a:gd name="connsiteY20" fmla="*/ 3963188 h 4553942"/>
                <a:gd name="connsiteX21" fmla="*/ 1654854 w 3206582"/>
                <a:gd name="connsiteY21" fmla="*/ 4107326 h 4553942"/>
                <a:gd name="connsiteX22" fmla="*/ 2490293 w 3206582"/>
                <a:gd name="connsiteY22" fmla="*/ 4290910 h 4553942"/>
                <a:gd name="connsiteX23" fmla="*/ 837435 w 3206582"/>
                <a:gd name="connsiteY23" fmla="*/ 4308594 h 4553942"/>
                <a:gd name="connsiteX24" fmla="*/ 787916 w 3206582"/>
                <a:gd name="connsiteY24" fmla="*/ 3923400 h 4553942"/>
                <a:gd name="connsiteX25" fmla="*/ 704934 w 3206582"/>
                <a:gd name="connsiteY25" fmla="*/ 4408430 h 4553942"/>
                <a:gd name="connsiteX26" fmla="*/ 596829 w 3206582"/>
                <a:gd name="connsiteY26" fmla="*/ 3738271 h 4553942"/>
                <a:gd name="connsiteX27" fmla="*/ 509168 w 3206582"/>
                <a:gd name="connsiteY27" fmla="*/ 4553942 h 4553942"/>
                <a:gd name="connsiteX28" fmla="*/ 439043 w 3206582"/>
                <a:gd name="connsiteY28" fmla="*/ 4013661 h 4553942"/>
                <a:gd name="connsiteX29" fmla="*/ 366589 w 3206582"/>
                <a:gd name="connsiteY29" fmla="*/ 4312985 h 4553942"/>
                <a:gd name="connsiteX30" fmla="*/ 0 w 3206582"/>
                <a:gd name="connsiteY30" fmla="*/ 4319124 h 4553942"/>
                <a:gd name="connsiteX0" fmla="*/ 1409929 w 3206582"/>
                <a:gd name="connsiteY0" fmla="*/ 3195411 h 4553942"/>
                <a:gd name="connsiteX1" fmla="*/ 1276507 w 3206582"/>
                <a:gd name="connsiteY1" fmla="*/ 2776663 h 4553942"/>
                <a:gd name="connsiteX2" fmla="*/ 583252 w 3206582"/>
                <a:gd name="connsiteY2" fmla="*/ 2789811 h 4553942"/>
                <a:gd name="connsiteX3" fmla="*/ 587445 w 3206582"/>
                <a:gd name="connsiteY3" fmla="*/ 2352603 h 4553942"/>
                <a:gd name="connsiteX4" fmla="*/ 495498 w 3206582"/>
                <a:gd name="connsiteY4" fmla="*/ 2240365 h 4553942"/>
                <a:gd name="connsiteX5" fmla="*/ 654524 w 3206582"/>
                <a:gd name="connsiteY5" fmla="*/ 2116736 h 4553942"/>
                <a:gd name="connsiteX6" fmla="*/ 459334 w 3206582"/>
                <a:gd name="connsiteY6" fmla="*/ 2042534 h 4553942"/>
                <a:gd name="connsiteX7" fmla="*/ 566200 w 3206582"/>
                <a:gd name="connsiteY7" fmla="*/ 1837519 h 4553942"/>
                <a:gd name="connsiteX8" fmla="*/ 294996 w 3206582"/>
                <a:gd name="connsiteY8" fmla="*/ 1706738 h 4553942"/>
                <a:gd name="connsiteX9" fmla="*/ 661616 w 3206582"/>
                <a:gd name="connsiteY9" fmla="*/ 1249123 h 4553942"/>
                <a:gd name="connsiteX10" fmla="*/ 1142194 w 3206582"/>
                <a:gd name="connsiteY10" fmla="*/ 173026 h 4553942"/>
                <a:gd name="connsiteX11" fmla="*/ 2371115 w 3206582"/>
                <a:gd name="connsiteY11" fmla="*/ 84702 h 4553942"/>
                <a:gd name="connsiteX12" fmla="*/ 3203424 w 3206582"/>
                <a:gd name="connsiteY12" fmla="*/ 1366611 h 4553942"/>
                <a:gd name="connsiteX13" fmla="*/ 2626478 w 3206582"/>
                <a:gd name="connsiteY13" fmla="*/ 2335750 h 4553942"/>
                <a:gd name="connsiteX14" fmla="*/ 2566829 w 3206582"/>
                <a:gd name="connsiteY14" fmla="*/ 3127719 h 4553942"/>
                <a:gd name="connsiteX15" fmla="*/ 1417942 w 3206582"/>
                <a:gd name="connsiteY15" fmla="*/ 3373226 h 4553942"/>
                <a:gd name="connsiteX16" fmla="*/ 2580491 w 3206582"/>
                <a:gd name="connsiteY16" fmla="*/ 3394378 h 4553942"/>
                <a:gd name="connsiteX17" fmla="*/ 1452325 w 3206582"/>
                <a:gd name="connsiteY17" fmla="*/ 3665551 h 4553942"/>
                <a:gd name="connsiteX18" fmla="*/ 2574380 w 3206582"/>
                <a:gd name="connsiteY18" fmla="*/ 3664691 h 4553942"/>
                <a:gd name="connsiteX19" fmla="*/ 1541632 w 3206582"/>
                <a:gd name="connsiteY19" fmla="*/ 3901450 h 4553942"/>
                <a:gd name="connsiteX20" fmla="*/ 2516971 w 3206582"/>
                <a:gd name="connsiteY20" fmla="*/ 3963188 h 4553942"/>
                <a:gd name="connsiteX21" fmla="*/ 1654854 w 3206582"/>
                <a:gd name="connsiteY21" fmla="*/ 4107326 h 4553942"/>
                <a:gd name="connsiteX22" fmla="*/ 2490293 w 3206582"/>
                <a:gd name="connsiteY22" fmla="*/ 4290910 h 4553942"/>
                <a:gd name="connsiteX23" fmla="*/ 837435 w 3206582"/>
                <a:gd name="connsiteY23" fmla="*/ 4308594 h 4553942"/>
                <a:gd name="connsiteX24" fmla="*/ 787916 w 3206582"/>
                <a:gd name="connsiteY24" fmla="*/ 3923400 h 4553942"/>
                <a:gd name="connsiteX25" fmla="*/ 704934 w 3206582"/>
                <a:gd name="connsiteY25" fmla="*/ 4408430 h 4553942"/>
                <a:gd name="connsiteX26" fmla="*/ 596829 w 3206582"/>
                <a:gd name="connsiteY26" fmla="*/ 3738271 h 4553942"/>
                <a:gd name="connsiteX27" fmla="*/ 509168 w 3206582"/>
                <a:gd name="connsiteY27" fmla="*/ 4553942 h 4553942"/>
                <a:gd name="connsiteX28" fmla="*/ 439043 w 3206582"/>
                <a:gd name="connsiteY28" fmla="*/ 4013661 h 4553942"/>
                <a:gd name="connsiteX29" fmla="*/ 366589 w 3206582"/>
                <a:gd name="connsiteY29" fmla="*/ 4312985 h 4553942"/>
                <a:gd name="connsiteX30" fmla="*/ 0 w 3206582"/>
                <a:gd name="connsiteY30" fmla="*/ 4319124 h 4553942"/>
                <a:gd name="connsiteX0" fmla="*/ 1409929 w 3206582"/>
                <a:gd name="connsiteY0" fmla="*/ 3195411 h 4553942"/>
                <a:gd name="connsiteX1" fmla="*/ 1276507 w 3206582"/>
                <a:gd name="connsiteY1" fmla="*/ 2776663 h 4553942"/>
                <a:gd name="connsiteX2" fmla="*/ 583252 w 3206582"/>
                <a:gd name="connsiteY2" fmla="*/ 2789811 h 4553942"/>
                <a:gd name="connsiteX3" fmla="*/ 587445 w 3206582"/>
                <a:gd name="connsiteY3" fmla="*/ 2352603 h 4553942"/>
                <a:gd name="connsiteX4" fmla="*/ 495498 w 3206582"/>
                <a:gd name="connsiteY4" fmla="*/ 2240365 h 4553942"/>
                <a:gd name="connsiteX5" fmla="*/ 654524 w 3206582"/>
                <a:gd name="connsiteY5" fmla="*/ 2116736 h 4553942"/>
                <a:gd name="connsiteX6" fmla="*/ 459334 w 3206582"/>
                <a:gd name="connsiteY6" fmla="*/ 2042534 h 4553942"/>
                <a:gd name="connsiteX7" fmla="*/ 566200 w 3206582"/>
                <a:gd name="connsiteY7" fmla="*/ 1837519 h 4553942"/>
                <a:gd name="connsiteX8" fmla="*/ 294996 w 3206582"/>
                <a:gd name="connsiteY8" fmla="*/ 1706738 h 4553942"/>
                <a:gd name="connsiteX9" fmla="*/ 661616 w 3206582"/>
                <a:gd name="connsiteY9" fmla="*/ 1249123 h 4553942"/>
                <a:gd name="connsiteX10" fmla="*/ 1142194 w 3206582"/>
                <a:gd name="connsiteY10" fmla="*/ 173026 h 4553942"/>
                <a:gd name="connsiteX11" fmla="*/ 2371115 w 3206582"/>
                <a:gd name="connsiteY11" fmla="*/ 84702 h 4553942"/>
                <a:gd name="connsiteX12" fmla="*/ 3203424 w 3206582"/>
                <a:gd name="connsiteY12" fmla="*/ 1366611 h 4553942"/>
                <a:gd name="connsiteX13" fmla="*/ 2626478 w 3206582"/>
                <a:gd name="connsiteY13" fmla="*/ 2335750 h 4553942"/>
                <a:gd name="connsiteX14" fmla="*/ 2566829 w 3206582"/>
                <a:gd name="connsiteY14" fmla="*/ 3127719 h 4553942"/>
                <a:gd name="connsiteX15" fmla="*/ 1417942 w 3206582"/>
                <a:gd name="connsiteY15" fmla="*/ 3373226 h 4553942"/>
                <a:gd name="connsiteX16" fmla="*/ 2580491 w 3206582"/>
                <a:gd name="connsiteY16" fmla="*/ 3394378 h 4553942"/>
                <a:gd name="connsiteX17" fmla="*/ 1452325 w 3206582"/>
                <a:gd name="connsiteY17" fmla="*/ 3665551 h 4553942"/>
                <a:gd name="connsiteX18" fmla="*/ 2574380 w 3206582"/>
                <a:gd name="connsiteY18" fmla="*/ 3664691 h 4553942"/>
                <a:gd name="connsiteX19" fmla="*/ 1541632 w 3206582"/>
                <a:gd name="connsiteY19" fmla="*/ 3901450 h 4553942"/>
                <a:gd name="connsiteX20" fmla="*/ 2516971 w 3206582"/>
                <a:gd name="connsiteY20" fmla="*/ 3963188 h 4553942"/>
                <a:gd name="connsiteX21" fmla="*/ 1654854 w 3206582"/>
                <a:gd name="connsiteY21" fmla="*/ 4107326 h 4553942"/>
                <a:gd name="connsiteX22" fmla="*/ 2490293 w 3206582"/>
                <a:gd name="connsiteY22" fmla="*/ 4290910 h 4553942"/>
                <a:gd name="connsiteX23" fmla="*/ 837435 w 3206582"/>
                <a:gd name="connsiteY23" fmla="*/ 4308594 h 4553942"/>
                <a:gd name="connsiteX24" fmla="*/ 767690 w 3206582"/>
                <a:gd name="connsiteY24" fmla="*/ 3917621 h 4553942"/>
                <a:gd name="connsiteX25" fmla="*/ 704934 w 3206582"/>
                <a:gd name="connsiteY25" fmla="*/ 4408430 h 4553942"/>
                <a:gd name="connsiteX26" fmla="*/ 596829 w 3206582"/>
                <a:gd name="connsiteY26" fmla="*/ 3738271 h 4553942"/>
                <a:gd name="connsiteX27" fmla="*/ 509168 w 3206582"/>
                <a:gd name="connsiteY27" fmla="*/ 4553942 h 4553942"/>
                <a:gd name="connsiteX28" fmla="*/ 439043 w 3206582"/>
                <a:gd name="connsiteY28" fmla="*/ 4013661 h 4553942"/>
                <a:gd name="connsiteX29" fmla="*/ 366589 w 3206582"/>
                <a:gd name="connsiteY29" fmla="*/ 4312985 h 4553942"/>
                <a:gd name="connsiteX30" fmla="*/ 0 w 3206582"/>
                <a:gd name="connsiteY30" fmla="*/ 4319124 h 4553942"/>
                <a:gd name="connsiteX0" fmla="*/ 1409929 w 3206582"/>
                <a:gd name="connsiteY0" fmla="*/ 3195411 h 4553942"/>
                <a:gd name="connsiteX1" fmla="*/ 1276507 w 3206582"/>
                <a:gd name="connsiteY1" fmla="*/ 2776663 h 4553942"/>
                <a:gd name="connsiteX2" fmla="*/ 583252 w 3206582"/>
                <a:gd name="connsiteY2" fmla="*/ 2789811 h 4553942"/>
                <a:gd name="connsiteX3" fmla="*/ 587445 w 3206582"/>
                <a:gd name="connsiteY3" fmla="*/ 2352603 h 4553942"/>
                <a:gd name="connsiteX4" fmla="*/ 495498 w 3206582"/>
                <a:gd name="connsiteY4" fmla="*/ 2240365 h 4553942"/>
                <a:gd name="connsiteX5" fmla="*/ 654524 w 3206582"/>
                <a:gd name="connsiteY5" fmla="*/ 2116736 h 4553942"/>
                <a:gd name="connsiteX6" fmla="*/ 459334 w 3206582"/>
                <a:gd name="connsiteY6" fmla="*/ 2042534 h 4553942"/>
                <a:gd name="connsiteX7" fmla="*/ 566200 w 3206582"/>
                <a:gd name="connsiteY7" fmla="*/ 1837519 h 4553942"/>
                <a:gd name="connsiteX8" fmla="*/ 294996 w 3206582"/>
                <a:gd name="connsiteY8" fmla="*/ 1706738 h 4553942"/>
                <a:gd name="connsiteX9" fmla="*/ 661616 w 3206582"/>
                <a:gd name="connsiteY9" fmla="*/ 1249123 h 4553942"/>
                <a:gd name="connsiteX10" fmla="*/ 1142194 w 3206582"/>
                <a:gd name="connsiteY10" fmla="*/ 173026 h 4553942"/>
                <a:gd name="connsiteX11" fmla="*/ 2371115 w 3206582"/>
                <a:gd name="connsiteY11" fmla="*/ 84702 h 4553942"/>
                <a:gd name="connsiteX12" fmla="*/ 3203424 w 3206582"/>
                <a:gd name="connsiteY12" fmla="*/ 1366611 h 4553942"/>
                <a:gd name="connsiteX13" fmla="*/ 2626478 w 3206582"/>
                <a:gd name="connsiteY13" fmla="*/ 2335750 h 4553942"/>
                <a:gd name="connsiteX14" fmla="*/ 2566829 w 3206582"/>
                <a:gd name="connsiteY14" fmla="*/ 3127719 h 4553942"/>
                <a:gd name="connsiteX15" fmla="*/ 1417942 w 3206582"/>
                <a:gd name="connsiteY15" fmla="*/ 3373226 h 4553942"/>
                <a:gd name="connsiteX16" fmla="*/ 2580491 w 3206582"/>
                <a:gd name="connsiteY16" fmla="*/ 3394378 h 4553942"/>
                <a:gd name="connsiteX17" fmla="*/ 1452325 w 3206582"/>
                <a:gd name="connsiteY17" fmla="*/ 3665551 h 4553942"/>
                <a:gd name="connsiteX18" fmla="*/ 2574380 w 3206582"/>
                <a:gd name="connsiteY18" fmla="*/ 3664691 h 4553942"/>
                <a:gd name="connsiteX19" fmla="*/ 1541632 w 3206582"/>
                <a:gd name="connsiteY19" fmla="*/ 3901450 h 4553942"/>
                <a:gd name="connsiteX20" fmla="*/ 2516971 w 3206582"/>
                <a:gd name="connsiteY20" fmla="*/ 3963188 h 4553942"/>
                <a:gd name="connsiteX21" fmla="*/ 1654854 w 3206582"/>
                <a:gd name="connsiteY21" fmla="*/ 4107326 h 4553942"/>
                <a:gd name="connsiteX22" fmla="*/ 2490293 w 3206582"/>
                <a:gd name="connsiteY22" fmla="*/ 4290910 h 4553942"/>
                <a:gd name="connsiteX23" fmla="*/ 837435 w 3206582"/>
                <a:gd name="connsiteY23" fmla="*/ 4308594 h 4553942"/>
                <a:gd name="connsiteX24" fmla="*/ 767690 w 3206582"/>
                <a:gd name="connsiteY24" fmla="*/ 3917621 h 4553942"/>
                <a:gd name="connsiteX25" fmla="*/ 704934 w 3206582"/>
                <a:gd name="connsiteY25" fmla="*/ 4408430 h 4553942"/>
                <a:gd name="connsiteX26" fmla="*/ 611276 w 3206582"/>
                <a:gd name="connsiteY26" fmla="*/ 3735382 h 4553942"/>
                <a:gd name="connsiteX27" fmla="*/ 509168 w 3206582"/>
                <a:gd name="connsiteY27" fmla="*/ 4553942 h 4553942"/>
                <a:gd name="connsiteX28" fmla="*/ 439043 w 3206582"/>
                <a:gd name="connsiteY28" fmla="*/ 4013661 h 4553942"/>
                <a:gd name="connsiteX29" fmla="*/ 366589 w 3206582"/>
                <a:gd name="connsiteY29" fmla="*/ 4312985 h 4553942"/>
                <a:gd name="connsiteX30" fmla="*/ 0 w 3206582"/>
                <a:gd name="connsiteY30" fmla="*/ 4319124 h 4553942"/>
                <a:gd name="connsiteX0" fmla="*/ 1409929 w 3206582"/>
                <a:gd name="connsiteY0" fmla="*/ 3195411 h 4553942"/>
                <a:gd name="connsiteX1" fmla="*/ 1276507 w 3206582"/>
                <a:gd name="connsiteY1" fmla="*/ 2776663 h 4553942"/>
                <a:gd name="connsiteX2" fmla="*/ 583252 w 3206582"/>
                <a:gd name="connsiteY2" fmla="*/ 2789811 h 4553942"/>
                <a:gd name="connsiteX3" fmla="*/ 587445 w 3206582"/>
                <a:gd name="connsiteY3" fmla="*/ 2352603 h 4553942"/>
                <a:gd name="connsiteX4" fmla="*/ 495498 w 3206582"/>
                <a:gd name="connsiteY4" fmla="*/ 2240365 h 4553942"/>
                <a:gd name="connsiteX5" fmla="*/ 654524 w 3206582"/>
                <a:gd name="connsiteY5" fmla="*/ 2116736 h 4553942"/>
                <a:gd name="connsiteX6" fmla="*/ 459334 w 3206582"/>
                <a:gd name="connsiteY6" fmla="*/ 2042534 h 4553942"/>
                <a:gd name="connsiteX7" fmla="*/ 566200 w 3206582"/>
                <a:gd name="connsiteY7" fmla="*/ 1837519 h 4553942"/>
                <a:gd name="connsiteX8" fmla="*/ 294996 w 3206582"/>
                <a:gd name="connsiteY8" fmla="*/ 1706738 h 4553942"/>
                <a:gd name="connsiteX9" fmla="*/ 661616 w 3206582"/>
                <a:gd name="connsiteY9" fmla="*/ 1249123 h 4553942"/>
                <a:gd name="connsiteX10" fmla="*/ 1142194 w 3206582"/>
                <a:gd name="connsiteY10" fmla="*/ 173026 h 4553942"/>
                <a:gd name="connsiteX11" fmla="*/ 2371115 w 3206582"/>
                <a:gd name="connsiteY11" fmla="*/ 84702 h 4553942"/>
                <a:gd name="connsiteX12" fmla="*/ 3203424 w 3206582"/>
                <a:gd name="connsiteY12" fmla="*/ 1366611 h 4553942"/>
                <a:gd name="connsiteX13" fmla="*/ 2626478 w 3206582"/>
                <a:gd name="connsiteY13" fmla="*/ 2335750 h 4553942"/>
                <a:gd name="connsiteX14" fmla="*/ 2566829 w 3206582"/>
                <a:gd name="connsiteY14" fmla="*/ 3127719 h 4553942"/>
                <a:gd name="connsiteX15" fmla="*/ 1417942 w 3206582"/>
                <a:gd name="connsiteY15" fmla="*/ 3373226 h 4553942"/>
                <a:gd name="connsiteX16" fmla="*/ 2580491 w 3206582"/>
                <a:gd name="connsiteY16" fmla="*/ 3394378 h 4553942"/>
                <a:gd name="connsiteX17" fmla="*/ 1452325 w 3206582"/>
                <a:gd name="connsiteY17" fmla="*/ 3665551 h 4553942"/>
                <a:gd name="connsiteX18" fmla="*/ 2574380 w 3206582"/>
                <a:gd name="connsiteY18" fmla="*/ 3664691 h 4553942"/>
                <a:gd name="connsiteX19" fmla="*/ 1541632 w 3206582"/>
                <a:gd name="connsiteY19" fmla="*/ 3901450 h 4553942"/>
                <a:gd name="connsiteX20" fmla="*/ 2516971 w 3206582"/>
                <a:gd name="connsiteY20" fmla="*/ 3963188 h 4553942"/>
                <a:gd name="connsiteX21" fmla="*/ 1654854 w 3206582"/>
                <a:gd name="connsiteY21" fmla="*/ 4107326 h 4553942"/>
                <a:gd name="connsiteX22" fmla="*/ 2490293 w 3206582"/>
                <a:gd name="connsiteY22" fmla="*/ 4290910 h 4553942"/>
                <a:gd name="connsiteX23" fmla="*/ 837435 w 3206582"/>
                <a:gd name="connsiteY23" fmla="*/ 4308594 h 4553942"/>
                <a:gd name="connsiteX24" fmla="*/ 767690 w 3206582"/>
                <a:gd name="connsiteY24" fmla="*/ 3917621 h 4553942"/>
                <a:gd name="connsiteX25" fmla="*/ 704934 w 3206582"/>
                <a:gd name="connsiteY25" fmla="*/ 4408430 h 4553942"/>
                <a:gd name="connsiteX26" fmla="*/ 611276 w 3206582"/>
                <a:gd name="connsiteY26" fmla="*/ 3735382 h 4553942"/>
                <a:gd name="connsiteX27" fmla="*/ 509168 w 3206582"/>
                <a:gd name="connsiteY27" fmla="*/ 4553942 h 4553942"/>
                <a:gd name="connsiteX28" fmla="*/ 439043 w 3206582"/>
                <a:gd name="connsiteY28" fmla="*/ 4013661 h 4553942"/>
                <a:gd name="connsiteX29" fmla="*/ 366589 w 3206582"/>
                <a:gd name="connsiteY29" fmla="*/ 4312985 h 4553942"/>
                <a:gd name="connsiteX30" fmla="*/ 0 w 3206582"/>
                <a:gd name="connsiteY30" fmla="*/ 4319124 h 4553942"/>
                <a:gd name="connsiteX0" fmla="*/ 1409929 w 3206582"/>
                <a:gd name="connsiteY0" fmla="*/ 3195411 h 4553942"/>
                <a:gd name="connsiteX1" fmla="*/ 1276507 w 3206582"/>
                <a:gd name="connsiteY1" fmla="*/ 2776663 h 4553942"/>
                <a:gd name="connsiteX2" fmla="*/ 583252 w 3206582"/>
                <a:gd name="connsiteY2" fmla="*/ 2789811 h 4553942"/>
                <a:gd name="connsiteX3" fmla="*/ 587445 w 3206582"/>
                <a:gd name="connsiteY3" fmla="*/ 2352603 h 4553942"/>
                <a:gd name="connsiteX4" fmla="*/ 495498 w 3206582"/>
                <a:gd name="connsiteY4" fmla="*/ 2240365 h 4553942"/>
                <a:gd name="connsiteX5" fmla="*/ 654524 w 3206582"/>
                <a:gd name="connsiteY5" fmla="*/ 2116736 h 4553942"/>
                <a:gd name="connsiteX6" fmla="*/ 459334 w 3206582"/>
                <a:gd name="connsiteY6" fmla="*/ 2042534 h 4553942"/>
                <a:gd name="connsiteX7" fmla="*/ 566200 w 3206582"/>
                <a:gd name="connsiteY7" fmla="*/ 1837519 h 4553942"/>
                <a:gd name="connsiteX8" fmla="*/ 294996 w 3206582"/>
                <a:gd name="connsiteY8" fmla="*/ 1706738 h 4553942"/>
                <a:gd name="connsiteX9" fmla="*/ 661616 w 3206582"/>
                <a:gd name="connsiteY9" fmla="*/ 1249123 h 4553942"/>
                <a:gd name="connsiteX10" fmla="*/ 1142194 w 3206582"/>
                <a:gd name="connsiteY10" fmla="*/ 173026 h 4553942"/>
                <a:gd name="connsiteX11" fmla="*/ 2371115 w 3206582"/>
                <a:gd name="connsiteY11" fmla="*/ 84702 h 4553942"/>
                <a:gd name="connsiteX12" fmla="*/ 3203424 w 3206582"/>
                <a:gd name="connsiteY12" fmla="*/ 1366611 h 4553942"/>
                <a:gd name="connsiteX13" fmla="*/ 2626478 w 3206582"/>
                <a:gd name="connsiteY13" fmla="*/ 2335750 h 4553942"/>
                <a:gd name="connsiteX14" fmla="*/ 2566829 w 3206582"/>
                <a:gd name="connsiteY14" fmla="*/ 3127719 h 4553942"/>
                <a:gd name="connsiteX15" fmla="*/ 1417942 w 3206582"/>
                <a:gd name="connsiteY15" fmla="*/ 3373226 h 4553942"/>
                <a:gd name="connsiteX16" fmla="*/ 2580491 w 3206582"/>
                <a:gd name="connsiteY16" fmla="*/ 3394378 h 4553942"/>
                <a:gd name="connsiteX17" fmla="*/ 1452325 w 3206582"/>
                <a:gd name="connsiteY17" fmla="*/ 3665551 h 4553942"/>
                <a:gd name="connsiteX18" fmla="*/ 2574380 w 3206582"/>
                <a:gd name="connsiteY18" fmla="*/ 3664691 h 4553942"/>
                <a:gd name="connsiteX19" fmla="*/ 1541632 w 3206582"/>
                <a:gd name="connsiteY19" fmla="*/ 3901450 h 4553942"/>
                <a:gd name="connsiteX20" fmla="*/ 2516971 w 3206582"/>
                <a:gd name="connsiteY20" fmla="*/ 3963188 h 4553942"/>
                <a:gd name="connsiteX21" fmla="*/ 1654854 w 3206582"/>
                <a:gd name="connsiteY21" fmla="*/ 4107326 h 4553942"/>
                <a:gd name="connsiteX22" fmla="*/ 2490293 w 3206582"/>
                <a:gd name="connsiteY22" fmla="*/ 4290910 h 4553942"/>
                <a:gd name="connsiteX23" fmla="*/ 837435 w 3206582"/>
                <a:gd name="connsiteY23" fmla="*/ 4308594 h 4553942"/>
                <a:gd name="connsiteX24" fmla="*/ 767690 w 3206582"/>
                <a:gd name="connsiteY24" fmla="*/ 3917621 h 4553942"/>
                <a:gd name="connsiteX25" fmla="*/ 704934 w 3206582"/>
                <a:gd name="connsiteY25" fmla="*/ 4408430 h 4553942"/>
                <a:gd name="connsiteX26" fmla="*/ 611276 w 3206582"/>
                <a:gd name="connsiteY26" fmla="*/ 3735382 h 4553942"/>
                <a:gd name="connsiteX27" fmla="*/ 509168 w 3206582"/>
                <a:gd name="connsiteY27" fmla="*/ 4553942 h 4553942"/>
                <a:gd name="connsiteX28" fmla="*/ 439043 w 3206582"/>
                <a:gd name="connsiteY28" fmla="*/ 4013661 h 4553942"/>
                <a:gd name="connsiteX29" fmla="*/ 366589 w 3206582"/>
                <a:gd name="connsiteY29" fmla="*/ 4312985 h 4553942"/>
                <a:gd name="connsiteX30" fmla="*/ 0 w 3206582"/>
                <a:gd name="connsiteY30" fmla="*/ 4319124 h 4553942"/>
                <a:gd name="connsiteX0" fmla="*/ 2207863 w 4004516"/>
                <a:gd name="connsiteY0" fmla="*/ 3195411 h 4553942"/>
                <a:gd name="connsiteX1" fmla="*/ 2074441 w 4004516"/>
                <a:gd name="connsiteY1" fmla="*/ 2776663 h 4553942"/>
                <a:gd name="connsiteX2" fmla="*/ 1381186 w 4004516"/>
                <a:gd name="connsiteY2" fmla="*/ 2789811 h 4553942"/>
                <a:gd name="connsiteX3" fmla="*/ 1385379 w 4004516"/>
                <a:gd name="connsiteY3" fmla="*/ 2352603 h 4553942"/>
                <a:gd name="connsiteX4" fmla="*/ 1293432 w 4004516"/>
                <a:gd name="connsiteY4" fmla="*/ 2240365 h 4553942"/>
                <a:gd name="connsiteX5" fmla="*/ 1452458 w 4004516"/>
                <a:gd name="connsiteY5" fmla="*/ 2116736 h 4553942"/>
                <a:gd name="connsiteX6" fmla="*/ 1257268 w 4004516"/>
                <a:gd name="connsiteY6" fmla="*/ 2042534 h 4553942"/>
                <a:gd name="connsiteX7" fmla="*/ 1364134 w 4004516"/>
                <a:gd name="connsiteY7" fmla="*/ 1837519 h 4553942"/>
                <a:gd name="connsiteX8" fmla="*/ 1092930 w 4004516"/>
                <a:gd name="connsiteY8" fmla="*/ 1706738 h 4553942"/>
                <a:gd name="connsiteX9" fmla="*/ 1459550 w 4004516"/>
                <a:gd name="connsiteY9" fmla="*/ 1249123 h 4553942"/>
                <a:gd name="connsiteX10" fmla="*/ 1940128 w 4004516"/>
                <a:gd name="connsiteY10" fmla="*/ 173026 h 4553942"/>
                <a:gd name="connsiteX11" fmla="*/ 3169049 w 4004516"/>
                <a:gd name="connsiteY11" fmla="*/ 84702 h 4553942"/>
                <a:gd name="connsiteX12" fmla="*/ 4001358 w 4004516"/>
                <a:gd name="connsiteY12" fmla="*/ 1366611 h 4553942"/>
                <a:gd name="connsiteX13" fmla="*/ 3424412 w 4004516"/>
                <a:gd name="connsiteY13" fmla="*/ 2335750 h 4553942"/>
                <a:gd name="connsiteX14" fmla="*/ 3364763 w 4004516"/>
                <a:gd name="connsiteY14" fmla="*/ 3127719 h 4553942"/>
                <a:gd name="connsiteX15" fmla="*/ 2215876 w 4004516"/>
                <a:gd name="connsiteY15" fmla="*/ 3373226 h 4553942"/>
                <a:gd name="connsiteX16" fmla="*/ 3378425 w 4004516"/>
                <a:gd name="connsiteY16" fmla="*/ 3394378 h 4553942"/>
                <a:gd name="connsiteX17" fmla="*/ 2250259 w 4004516"/>
                <a:gd name="connsiteY17" fmla="*/ 3665551 h 4553942"/>
                <a:gd name="connsiteX18" fmla="*/ 3372314 w 4004516"/>
                <a:gd name="connsiteY18" fmla="*/ 3664691 h 4553942"/>
                <a:gd name="connsiteX19" fmla="*/ 2339566 w 4004516"/>
                <a:gd name="connsiteY19" fmla="*/ 3901450 h 4553942"/>
                <a:gd name="connsiteX20" fmla="*/ 3314905 w 4004516"/>
                <a:gd name="connsiteY20" fmla="*/ 3963188 h 4553942"/>
                <a:gd name="connsiteX21" fmla="*/ 2452788 w 4004516"/>
                <a:gd name="connsiteY21" fmla="*/ 4107326 h 4553942"/>
                <a:gd name="connsiteX22" fmla="*/ 3288227 w 4004516"/>
                <a:gd name="connsiteY22" fmla="*/ 4290910 h 4553942"/>
                <a:gd name="connsiteX23" fmla="*/ 1635369 w 4004516"/>
                <a:gd name="connsiteY23" fmla="*/ 4308594 h 4553942"/>
                <a:gd name="connsiteX24" fmla="*/ 1565624 w 4004516"/>
                <a:gd name="connsiteY24" fmla="*/ 3917621 h 4553942"/>
                <a:gd name="connsiteX25" fmla="*/ 1502868 w 4004516"/>
                <a:gd name="connsiteY25" fmla="*/ 4408430 h 4553942"/>
                <a:gd name="connsiteX26" fmla="*/ 1409210 w 4004516"/>
                <a:gd name="connsiteY26" fmla="*/ 3735382 h 4553942"/>
                <a:gd name="connsiteX27" fmla="*/ 1307102 w 4004516"/>
                <a:gd name="connsiteY27" fmla="*/ 4553942 h 4553942"/>
                <a:gd name="connsiteX28" fmla="*/ 1236977 w 4004516"/>
                <a:gd name="connsiteY28" fmla="*/ 4013661 h 4553942"/>
                <a:gd name="connsiteX29" fmla="*/ 1164523 w 4004516"/>
                <a:gd name="connsiteY29" fmla="*/ 4312985 h 4553942"/>
                <a:gd name="connsiteX30" fmla="*/ 0 w 4004516"/>
                <a:gd name="connsiteY30" fmla="*/ 4310057 h 4553942"/>
                <a:gd name="connsiteX0" fmla="*/ 2216930 w 4013583"/>
                <a:gd name="connsiteY0" fmla="*/ 3195411 h 4553942"/>
                <a:gd name="connsiteX1" fmla="*/ 2083508 w 4013583"/>
                <a:gd name="connsiteY1" fmla="*/ 2776663 h 4553942"/>
                <a:gd name="connsiteX2" fmla="*/ 1390253 w 4013583"/>
                <a:gd name="connsiteY2" fmla="*/ 2789811 h 4553942"/>
                <a:gd name="connsiteX3" fmla="*/ 1394446 w 4013583"/>
                <a:gd name="connsiteY3" fmla="*/ 2352603 h 4553942"/>
                <a:gd name="connsiteX4" fmla="*/ 1302499 w 4013583"/>
                <a:gd name="connsiteY4" fmla="*/ 2240365 h 4553942"/>
                <a:gd name="connsiteX5" fmla="*/ 1461525 w 4013583"/>
                <a:gd name="connsiteY5" fmla="*/ 2116736 h 4553942"/>
                <a:gd name="connsiteX6" fmla="*/ 1266335 w 4013583"/>
                <a:gd name="connsiteY6" fmla="*/ 2042534 h 4553942"/>
                <a:gd name="connsiteX7" fmla="*/ 1373201 w 4013583"/>
                <a:gd name="connsiteY7" fmla="*/ 1837519 h 4553942"/>
                <a:gd name="connsiteX8" fmla="*/ 1101997 w 4013583"/>
                <a:gd name="connsiteY8" fmla="*/ 1706738 h 4553942"/>
                <a:gd name="connsiteX9" fmla="*/ 1468617 w 4013583"/>
                <a:gd name="connsiteY9" fmla="*/ 1249123 h 4553942"/>
                <a:gd name="connsiteX10" fmla="*/ 1949195 w 4013583"/>
                <a:gd name="connsiteY10" fmla="*/ 173026 h 4553942"/>
                <a:gd name="connsiteX11" fmla="*/ 3178116 w 4013583"/>
                <a:gd name="connsiteY11" fmla="*/ 84702 h 4553942"/>
                <a:gd name="connsiteX12" fmla="*/ 4010425 w 4013583"/>
                <a:gd name="connsiteY12" fmla="*/ 1366611 h 4553942"/>
                <a:gd name="connsiteX13" fmla="*/ 3433479 w 4013583"/>
                <a:gd name="connsiteY13" fmla="*/ 2335750 h 4553942"/>
                <a:gd name="connsiteX14" fmla="*/ 3373830 w 4013583"/>
                <a:gd name="connsiteY14" fmla="*/ 3127719 h 4553942"/>
                <a:gd name="connsiteX15" fmla="*/ 2224943 w 4013583"/>
                <a:gd name="connsiteY15" fmla="*/ 3373226 h 4553942"/>
                <a:gd name="connsiteX16" fmla="*/ 3387492 w 4013583"/>
                <a:gd name="connsiteY16" fmla="*/ 3394378 h 4553942"/>
                <a:gd name="connsiteX17" fmla="*/ 2259326 w 4013583"/>
                <a:gd name="connsiteY17" fmla="*/ 3665551 h 4553942"/>
                <a:gd name="connsiteX18" fmla="*/ 3381381 w 4013583"/>
                <a:gd name="connsiteY18" fmla="*/ 3664691 h 4553942"/>
                <a:gd name="connsiteX19" fmla="*/ 2348633 w 4013583"/>
                <a:gd name="connsiteY19" fmla="*/ 3901450 h 4553942"/>
                <a:gd name="connsiteX20" fmla="*/ 3323972 w 4013583"/>
                <a:gd name="connsiteY20" fmla="*/ 3963188 h 4553942"/>
                <a:gd name="connsiteX21" fmla="*/ 2461855 w 4013583"/>
                <a:gd name="connsiteY21" fmla="*/ 4107326 h 4553942"/>
                <a:gd name="connsiteX22" fmla="*/ 3297294 w 4013583"/>
                <a:gd name="connsiteY22" fmla="*/ 4290910 h 4553942"/>
                <a:gd name="connsiteX23" fmla="*/ 1644436 w 4013583"/>
                <a:gd name="connsiteY23" fmla="*/ 4308594 h 4553942"/>
                <a:gd name="connsiteX24" fmla="*/ 1574691 w 4013583"/>
                <a:gd name="connsiteY24" fmla="*/ 3917621 h 4553942"/>
                <a:gd name="connsiteX25" fmla="*/ 1511935 w 4013583"/>
                <a:gd name="connsiteY25" fmla="*/ 4408430 h 4553942"/>
                <a:gd name="connsiteX26" fmla="*/ 1418277 w 4013583"/>
                <a:gd name="connsiteY26" fmla="*/ 3735382 h 4553942"/>
                <a:gd name="connsiteX27" fmla="*/ 1316169 w 4013583"/>
                <a:gd name="connsiteY27" fmla="*/ 4553942 h 4553942"/>
                <a:gd name="connsiteX28" fmla="*/ 1246044 w 4013583"/>
                <a:gd name="connsiteY28" fmla="*/ 4013661 h 4553942"/>
                <a:gd name="connsiteX29" fmla="*/ 1173590 w 4013583"/>
                <a:gd name="connsiteY29" fmla="*/ 4312985 h 4553942"/>
                <a:gd name="connsiteX30" fmla="*/ 0 w 4013583"/>
                <a:gd name="connsiteY30" fmla="*/ 4328191 h 4553942"/>
                <a:gd name="connsiteX0" fmla="*/ 2216930 w 4013583"/>
                <a:gd name="connsiteY0" fmla="*/ 3195411 h 4553942"/>
                <a:gd name="connsiteX1" fmla="*/ 2083508 w 4013583"/>
                <a:gd name="connsiteY1" fmla="*/ 2776663 h 4553942"/>
                <a:gd name="connsiteX2" fmla="*/ 1390253 w 4013583"/>
                <a:gd name="connsiteY2" fmla="*/ 2789811 h 4553942"/>
                <a:gd name="connsiteX3" fmla="*/ 1394446 w 4013583"/>
                <a:gd name="connsiteY3" fmla="*/ 2352603 h 4553942"/>
                <a:gd name="connsiteX4" fmla="*/ 1302499 w 4013583"/>
                <a:gd name="connsiteY4" fmla="*/ 2240365 h 4553942"/>
                <a:gd name="connsiteX5" fmla="*/ 1461525 w 4013583"/>
                <a:gd name="connsiteY5" fmla="*/ 2116736 h 4553942"/>
                <a:gd name="connsiteX6" fmla="*/ 1266335 w 4013583"/>
                <a:gd name="connsiteY6" fmla="*/ 2042534 h 4553942"/>
                <a:gd name="connsiteX7" fmla="*/ 1373201 w 4013583"/>
                <a:gd name="connsiteY7" fmla="*/ 1837519 h 4553942"/>
                <a:gd name="connsiteX8" fmla="*/ 1101997 w 4013583"/>
                <a:gd name="connsiteY8" fmla="*/ 1706738 h 4553942"/>
                <a:gd name="connsiteX9" fmla="*/ 1468617 w 4013583"/>
                <a:gd name="connsiteY9" fmla="*/ 1249123 h 4553942"/>
                <a:gd name="connsiteX10" fmla="*/ 1949195 w 4013583"/>
                <a:gd name="connsiteY10" fmla="*/ 173026 h 4553942"/>
                <a:gd name="connsiteX11" fmla="*/ 3178116 w 4013583"/>
                <a:gd name="connsiteY11" fmla="*/ 84702 h 4553942"/>
                <a:gd name="connsiteX12" fmla="*/ 4010425 w 4013583"/>
                <a:gd name="connsiteY12" fmla="*/ 1366611 h 4553942"/>
                <a:gd name="connsiteX13" fmla="*/ 3433479 w 4013583"/>
                <a:gd name="connsiteY13" fmla="*/ 2335750 h 4553942"/>
                <a:gd name="connsiteX14" fmla="*/ 3373830 w 4013583"/>
                <a:gd name="connsiteY14" fmla="*/ 3127719 h 4553942"/>
                <a:gd name="connsiteX15" fmla="*/ 2224943 w 4013583"/>
                <a:gd name="connsiteY15" fmla="*/ 3373226 h 4553942"/>
                <a:gd name="connsiteX16" fmla="*/ 3387492 w 4013583"/>
                <a:gd name="connsiteY16" fmla="*/ 3394378 h 4553942"/>
                <a:gd name="connsiteX17" fmla="*/ 2259326 w 4013583"/>
                <a:gd name="connsiteY17" fmla="*/ 3665551 h 4553942"/>
                <a:gd name="connsiteX18" fmla="*/ 3381381 w 4013583"/>
                <a:gd name="connsiteY18" fmla="*/ 3664691 h 4553942"/>
                <a:gd name="connsiteX19" fmla="*/ 2348633 w 4013583"/>
                <a:gd name="connsiteY19" fmla="*/ 3901450 h 4553942"/>
                <a:gd name="connsiteX20" fmla="*/ 3323972 w 4013583"/>
                <a:gd name="connsiteY20" fmla="*/ 3963188 h 4553942"/>
                <a:gd name="connsiteX21" fmla="*/ 2461855 w 4013583"/>
                <a:gd name="connsiteY21" fmla="*/ 4107326 h 4553942"/>
                <a:gd name="connsiteX22" fmla="*/ 3297294 w 4013583"/>
                <a:gd name="connsiteY22" fmla="*/ 4290910 h 4553942"/>
                <a:gd name="connsiteX23" fmla="*/ 1644436 w 4013583"/>
                <a:gd name="connsiteY23" fmla="*/ 4308594 h 4553942"/>
                <a:gd name="connsiteX24" fmla="*/ 1574691 w 4013583"/>
                <a:gd name="connsiteY24" fmla="*/ 3917621 h 4553942"/>
                <a:gd name="connsiteX25" fmla="*/ 1511935 w 4013583"/>
                <a:gd name="connsiteY25" fmla="*/ 4408430 h 4553942"/>
                <a:gd name="connsiteX26" fmla="*/ 1418277 w 4013583"/>
                <a:gd name="connsiteY26" fmla="*/ 3735382 h 4553942"/>
                <a:gd name="connsiteX27" fmla="*/ 1316169 w 4013583"/>
                <a:gd name="connsiteY27" fmla="*/ 4553942 h 4553942"/>
                <a:gd name="connsiteX28" fmla="*/ 1246044 w 4013583"/>
                <a:gd name="connsiteY28" fmla="*/ 4013661 h 4553942"/>
                <a:gd name="connsiteX29" fmla="*/ 983173 w 4013583"/>
                <a:gd name="connsiteY29" fmla="*/ 4322052 h 4553942"/>
                <a:gd name="connsiteX30" fmla="*/ 0 w 4013583"/>
                <a:gd name="connsiteY30" fmla="*/ 4328191 h 4553942"/>
                <a:gd name="connsiteX0" fmla="*/ 2216930 w 4013583"/>
                <a:gd name="connsiteY0" fmla="*/ 3195411 h 4553942"/>
                <a:gd name="connsiteX1" fmla="*/ 2083508 w 4013583"/>
                <a:gd name="connsiteY1" fmla="*/ 2776663 h 4553942"/>
                <a:gd name="connsiteX2" fmla="*/ 1390253 w 4013583"/>
                <a:gd name="connsiteY2" fmla="*/ 2789811 h 4553942"/>
                <a:gd name="connsiteX3" fmla="*/ 1394446 w 4013583"/>
                <a:gd name="connsiteY3" fmla="*/ 2352603 h 4553942"/>
                <a:gd name="connsiteX4" fmla="*/ 1302499 w 4013583"/>
                <a:gd name="connsiteY4" fmla="*/ 2240365 h 4553942"/>
                <a:gd name="connsiteX5" fmla="*/ 1461525 w 4013583"/>
                <a:gd name="connsiteY5" fmla="*/ 2116736 h 4553942"/>
                <a:gd name="connsiteX6" fmla="*/ 1266335 w 4013583"/>
                <a:gd name="connsiteY6" fmla="*/ 2042534 h 4553942"/>
                <a:gd name="connsiteX7" fmla="*/ 1373201 w 4013583"/>
                <a:gd name="connsiteY7" fmla="*/ 1837519 h 4553942"/>
                <a:gd name="connsiteX8" fmla="*/ 1101997 w 4013583"/>
                <a:gd name="connsiteY8" fmla="*/ 1706738 h 4553942"/>
                <a:gd name="connsiteX9" fmla="*/ 1468617 w 4013583"/>
                <a:gd name="connsiteY9" fmla="*/ 1249123 h 4553942"/>
                <a:gd name="connsiteX10" fmla="*/ 1949195 w 4013583"/>
                <a:gd name="connsiteY10" fmla="*/ 173026 h 4553942"/>
                <a:gd name="connsiteX11" fmla="*/ 3178116 w 4013583"/>
                <a:gd name="connsiteY11" fmla="*/ 84702 h 4553942"/>
                <a:gd name="connsiteX12" fmla="*/ 4010425 w 4013583"/>
                <a:gd name="connsiteY12" fmla="*/ 1366611 h 4553942"/>
                <a:gd name="connsiteX13" fmla="*/ 3433479 w 4013583"/>
                <a:gd name="connsiteY13" fmla="*/ 2335750 h 4553942"/>
                <a:gd name="connsiteX14" fmla="*/ 3373830 w 4013583"/>
                <a:gd name="connsiteY14" fmla="*/ 3127719 h 4553942"/>
                <a:gd name="connsiteX15" fmla="*/ 2224943 w 4013583"/>
                <a:gd name="connsiteY15" fmla="*/ 3373226 h 4553942"/>
                <a:gd name="connsiteX16" fmla="*/ 3387492 w 4013583"/>
                <a:gd name="connsiteY16" fmla="*/ 3394378 h 4553942"/>
                <a:gd name="connsiteX17" fmla="*/ 2259326 w 4013583"/>
                <a:gd name="connsiteY17" fmla="*/ 3665551 h 4553942"/>
                <a:gd name="connsiteX18" fmla="*/ 3381381 w 4013583"/>
                <a:gd name="connsiteY18" fmla="*/ 3664691 h 4553942"/>
                <a:gd name="connsiteX19" fmla="*/ 2348633 w 4013583"/>
                <a:gd name="connsiteY19" fmla="*/ 3901450 h 4553942"/>
                <a:gd name="connsiteX20" fmla="*/ 3323972 w 4013583"/>
                <a:gd name="connsiteY20" fmla="*/ 3963188 h 4553942"/>
                <a:gd name="connsiteX21" fmla="*/ 2461855 w 4013583"/>
                <a:gd name="connsiteY21" fmla="*/ 4107326 h 4553942"/>
                <a:gd name="connsiteX22" fmla="*/ 3297294 w 4013583"/>
                <a:gd name="connsiteY22" fmla="*/ 4290910 h 4553942"/>
                <a:gd name="connsiteX23" fmla="*/ 1644436 w 4013583"/>
                <a:gd name="connsiteY23" fmla="*/ 4308594 h 4553942"/>
                <a:gd name="connsiteX24" fmla="*/ 1574691 w 4013583"/>
                <a:gd name="connsiteY24" fmla="*/ 3917621 h 4553942"/>
                <a:gd name="connsiteX25" fmla="*/ 1511935 w 4013583"/>
                <a:gd name="connsiteY25" fmla="*/ 4408430 h 4553942"/>
                <a:gd name="connsiteX26" fmla="*/ 1418277 w 4013583"/>
                <a:gd name="connsiteY26" fmla="*/ 3735382 h 4553942"/>
                <a:gd name="connsiteX27" fmla="*/ 1316169 w 4013583"/>
                <a:gd name="connsiteY27" fmla="*/ 4553942 h 4553942"/>
                <a:gd name="connsiteX28" fmla="*/ 1110032 w 4013583"/>
                <a:gd name="connsiteY28" fmla="*/ 4004594 h 4553942"/>
                <a:gd name="connsiteX29" fmla="*/ 983173 w 4013583"/>
                <a:gd name="connsiteY29" fmla="*/ 4322052 h 4553942"/>
                <a:gd name="connsiteX30" fmla="*/ 0 w 4013583"/>
                <a:gd name="connsiteY30" fmla="*/ 4328191 h 4553942"/>
                <a:gd name="connsiteX0" fmla="*/ 2216930 w 4013583"/>
                <a:gd name="connsiteY0" fmla="*/ 3195411 h 4553942"/>
                <a:gd name="connsiteX1" fmla="*/ 2083508 w 4013583"/>
                <a:gd name="connsiteY1" fmla="*/ 2776663 h 4553942"/>
                <a:gd name="connsiteX2" fmla="*/ 1390253 w 4013583"/>
                <a:gd name="connsiteY2" fmla="*/ 2789811 h 4553942"/>
                <a:gd name="connsiteX3" fmla="*/ 1394446 w 4013583"/>
                <a:gd name="connsiteY3" fmla="*/ 2352603 h 4553942"/>
                <a:gd name="connsiteX4" fmla="*/ 1302499 w 4013583"/>
                <a:gd name="connsiteY4" fmla="*/ 2240365 h 4553942"/>
                <a:gd name="connsiteX5" fmla="*/ 1461525 w 4013583"/>
                <a:gd name="connsiteY5" fmla="*/ 2116736 h 4553942"/>
                <a:gd name="connsiteX6" fmla="*/ 1266335 w 4013583"/>
                <a:gd name="connsiteY6" fmla="*/ 2042534 h 4553942"/>
                <a:gd name="connsiteX7" fmla="*/ 1373201 w 4013583"/>
                <a:gd name="connsiteY7" fmla="*/ 1837519 h 4553942"/>
                <a:gd name="connsiteX8" fmla="*/ 1101997 w 4013583"/>
                <a:gd name="connsiteY8" fmla="*/ 1706738 h 4553942"/>
                <a:gd name="connsiteX9" fmla="*/ 1468617 w 4013583"/>
                <a:gd name="connsiteY9" fmla="*/ 1249123 h 4553942"/>
                <a:gd name="connsiteX10" fmla="*/ 1949195 w 4013583"/>
                <a:gd name="connsiteY10" fmla="*/ 173026 h 4553942"/>
                <a:gd name="connsiteX11" fmla="*/ 3178116 w 4013583"/>
                <a:gd name="connsiteY11" fmla="*/ 84702 h 4553942"/>
                <a:gd name="connsiteX12" fmla="*/ 4010425 w 4013583"/>
                <a:gd name="connsiteY12" fmla="*/ 1366611 h 4553942"/>
                <a:gd name="connsiteX13" fmla="*/ 3433479 w 4013583"/>
                <a:gd name="connsiteY13" fmla="*/ 2335750 h 4553942"/>
                <a:gd name="connsiteX14" fmla="*/ 3373830 w 4013583"/>
                <a:gd name="connsiteY14" fmla="*/ 3127719 h 4553942"/>
                <a:gd name="connsiteX15" fmla="*/ 2224943 w 4013583"/>
                <a:gd name="connsiteY15" fmla="*/ 3373226 h 4553942"/>
                <a:gd name="connsiteX16" fmla="*/ 3387492 w 4013583"/>
                <a:gd name="connsiteY16" fmla="*/ 3394378 h 4553942"/>
                <a:gd name="connsiteX17" fmla="*/ 2259326 w 4013583"/>
                <a:gd name="connsiteY17" fmla="*/ 3665551 h 4553942"/>
                <a:gd name="connsiteX18" fmla="*/ 3381381 w 4013583"/>
                <a:gd name="connsiteY18" fmla="*/ 3664691 h 4553942"/>
                <a:gd name="connsiteX19" fmla="*/ 2348633 w 4013583"/>
                <a:gd name="connsiteY19" fmla="*/ 3901450 h 4553942"/>
                <a:gd name="connsiteX20" fmla="*/ 3323972 w 4013583"/>
                <a:gd name="connsiteY20" fmla="*/ 3963188 h 4553942"/>
                <a:gd name="connsiteX21" fmla="*/ 2461855 w 4013583"/>
                <a:gd name="connsiteY21" fmla="*/ 4107326 h 4553942"/>
                <a:gd name="connsiteX22" fmla="*/ 3297294 w 4013583"/>
                <a:gd name="connsiteY22" fmla="*/ 4290910 h 4553942"/>
                <a:gd name="connsiteX23" fmla="*/ 1644436 w 4013583"/>
                <a:gd name="connsiteY23" fmla="*/ 4308594 h 4553942"/>
                <a:gd name="connsiteX24" fmla="*/ 1574691 w 4013583"/>
                <a:gd name="connsiteY24" fmla="*/ 3917621 h 4553942"/>
                <a:gd name="connsiteX25" fmla="*/ 1511935 w 4013583"/>
                <a:gd name="connsiteY25" fmla="*/ 4408430 h 4553942"/>
                <a:gd name="connsiteX26" fmla="*/ 1418277 w 4013583"/>
                <a:gd name="connsiteY26" fmla="*/ 3735382 h 4553942"/>
                <a:gd name="connsiteX27" fmla="*/ 1316169 w 4013583"/>
                <a:gd name="connsiteY27" fmla="*/ 4553942 h 4553942"/>
                <a:gd name="connsiteX28" fmla="*/ 1055628 w 4013583"/>
                <a:gd name="connsiteY28" fmla="*/ 4004594 h 4553942"/>
                <a:gd name="connsiteX29" fmla="*/ 983173 w 4013583"/>
                <a:gd name="connsiteY29" fmla="*/ 4322052 h 4553942"/>
                <a:gd name="connsiteX30" fmla="*/ 0 w 4013583"/>
                <a:gd name="connsiteY30" fmla="*/ 4328191 h 4553942"/>
                <a:gd name="connsiteX0" fmla="*/ 2216930 w 4013583"/>
                <a:gd name="connsiteY0" fmla="*/ 3195411 h 4535808"/>
                <a:gd name="connsiteX1" fmla="*/ 2083508 w 4013583"/>
                <a:gd name="connsiteY1" fmla="*/ 2776663 h 4535808"/>
                <a:gd name="connsiteX2" fmla="*/ 1390253 w 4013583"/>
                <a:gd name="connsiteY2" fmla="*/ 2789811 h 4535808"/>
                <a:gd name="connsiteX3" fmla="*/ 1394446 w 4013583"/>
                <a:gd name="connsiteY3" fmla="*/ 2352603 h 4535808"/>
                <a:gd name="connsiteX4" fmla="*/ 1302499 w 4013583"/>
                <a:gd name="connsiteY4" fmla="*/ 2240365 h 4535808"/>
                <a:gd name="connsiteX5" fmla="*/ 1461525 w 4013583"/>
                <a:gd name="connsiteY5" fmla="*/ 2116736 h 4535808"/>
                <a:gd name="connsiteX6" fmla="*/ 1266335 w 4013583"/>
                <a:gd name="connsiteY6" fmla="*/ 2042534 h 4535808"/>
                <a:gd name="connsiteX7" fmla="*/ 1373201 w 4013583"/>
                <a:gd name="connsiteY7" fmla="*/ 1837519 h 4535808"/>
                <a:gd name="connsiteX8" fmla="*/ 1101997 w 4013583"/>
                <a:gd name="connsiteY8" fmla="*/ 1706738 h 4535808"/>
                <a:gd name="connsiteX9" fmla="*/ 1468617 w 4013583"/>
                <a:gd name="connsiteY9" fmla="*/ 1249123 h 4535808"/>
                <a:gd name="connsiteX10" fmla="*/ 1949195 w 4013583"/>
                <a:gd name="connsiteY10" fmla="*/ 173026 h 4535808"/>
                <a:gd name="connsiteX11" fmla="*/ 3178116 w 4013583"/>
                <a:gd name="connsiteY11" fmla="*/ 84702 h 4535808"/>
                <a:gd name="connsiteX12" fmla="*/ 4010425 w 4013583"/>
                <a:gd name="connsiteY12" fmla="*/ 1366611 h 4535808"/>
                <a:gd name="connsiteX13" fmla="*/ 3433479 w 4013583"/>
                <a:gd name="connsiteY13" fmla="*/ 2335750 h 4535808"/>
                <a:gd name="connsiteX14" fmla="*/ 3373830 w 4013583"/>
                <a:gd name="connsiteY14" fmla="*/ 3127719 h 4535808"/>
                <a:gd name="connsiteX15" fmla="*/ 2224943 w 4013583"/>
                <a:gd name="connsiteY15" fmla="*/ 3373226 h 4535808"/>
                <a:gd name="connsiteX16" fmla="*/ 3387492 w 4013583"/>
                <a:gd name="connsiteY16" fmla="*/ 3394378 h 4535808"/>
                <a:gd name="connsiteX17" fmla="*/ 2259326 w 4013583"/>
                <a:gd name="connsiteY17" fmla="*/ 3665551 h 4535808"/>
                <a:gd name="connsiteX18" fmla="*/ 3381381 w 4013583"/>
                <a:gd name="connsiteY18" fmla="*/ 3664691 h 4535808"/>
                <a:gd name="connsiteX19" fmla="*/ 2348633 w 4013583"/>
                <a:gd name="connsiteY19" fmla="*/ 3901450 h 4535808"/>
                <a:gd name="connsiteX20" fmla="*/ 3323972 w 4013583"/>
                <a:gd name="connsiteY20" fmla="*/ 3963188 h 4535808"/>
                <a:gd name="connsiteX21" fmla="*/ 2461855 w 4013583"/>
                <a:gd name="connsiteY21" fmla="*/ 4107326 h 4535808"/>
                <a:gd name="connsiteX22" fmla="*/ 3297294 w 4013583"/>
                <a:gd name="connsiteY22" fmla="*/ 4290910 h 4535808"/>
                <a:gd name="connsiteX23" fmla="*/ 1644436 w 4013583"/>
                <a:gd name="connsiteY23" fmla="*/ 4308594 h 4535808"/>
                <a:gd name="connsiteX24" fmla="*/ 1574691 w 4013583"/>
                <a:gd name="connsiteY24" fmla="*/ 3917621 h 4535808"/>
                <a:gd name="connsiteX25" fmla="*/ 1511935 w 4013583"/>
                <a:gd name="connsiteY25" fmla="*/ 4408430 h 4535808"/>
                <a:gd name="connsiteX26" fmla="*/ 1418277 w 4013583"/>
                <a:gd name="connsiteY26" fmla="*/ 3735382 h 4535808"/>
                <a:gd name="connsiteX27" fmla="*/ 1171090 w 4013583"/>
                <a:gd name="connsiteY27" fmla="*/ 4535808 h 4535808"/>
                <a:gd name="connsiteX28" fmla="*/ 1055628 w 4013583"/>
                <a:gd name="connsiteY28" fmla="*/ 4004594 h 4535808"/>
                <a:gd name="connsiteX29" fmla="*/ 983173 w 4013583"/>
                <a:gd name="connsiteY29" fmla="*/ 4322052 h 4535808"/>
                <a:gd name="connsiteX30" fmla="*/ 0 w 4013583"/>
                <a:gd name="connsiteY30" fmla="*/ 4328191 h 4535808"/>
                <a:gd name="connsiteX0" fmla="*/ 2216930 w 4013583"/>
                <a:gd name="connsiteY0" fmla="*/ 3195411 h 4535808"/>
                <a:gd name="connsiteX1" fmla="*/ 2083508 w 4013583"/>
                <a:gd name="connsiteY1" fmla="*/ 2776663 h 4535808"/>
                <a:gd name="connsiteX2" fmla="*/ 1390253 w 4013583"/>
                <a:gd name="connsiteY2" fmla="*/ 2789811 h 4535808"/>
                <a:gd name="connsiteX3" fmla="*/ 1394446 w 4013583"/>
                <a:gd name="connsiteY3" fmla="*/ 2352603 h 4535808"/>
                <a:gd name="connsiteX4" fmla="*/ 1302499 w 4013583"/>
                <a:gd name="connsiteY4" fmla="*/ 2240365 h 4535808"/>
                <a:gd name="connsiteX5" fmla="*/ 1461525 w 4013583"/>
                <a:gd name="connsiteY5" fmla="*/ 2116736 h 4535808"/>
                <a:gd name="connsiteX6" fmla="*/ 1266335 w 4013583"/>
                <a:gd name="connsiteY6" fmla="*/ 2042534 h 4535808"/>
                <a:gd name="connsiteX7" fmla="*/ 1373201 w 4013583"/>
                <a:gd name="connsiteY7" fmla="*/ 1837519 h 4535808"/>
                <a:gd name="connsiteX8" fmla="*/ 1101997 w 4013583"/>
                <a:gd name="connsiteY8" fmla="*/ 1706738 h 4535808"/>
                <a:gd name="connsiteX9" fmla="*/ 1468617 w 4013583"/>
                <a:gd name="connsiteY9" fmla="*/ 1249123 h 4535808"/>
                <a:gd name="connsiteX10" fmla="*/ 1949195 w 4013583"/>
                <a:gd name="connsiteY10" fmla="*/ 173026 h 4535808"/>
                <a:gd name="connsiteX11" fmla="*/ 3178116 w 4013583"/>
                <a:gd name="connsiteY11" fmla="*/ 84702 h 4535808"/>
                <a:gd name="connsiteX12" fmla="*/ 4010425 w 4013583"/>
                <a:gd name="connsiteY12" fmla="*/ 1366611 h 4535808"/>
                <a:gd name="connsiteX13" fmla="*/ 3433479 w 4013583"/>
                <a:gd name="connsiteY13" fmla="*/ 2335750 h 4535808"/>
                <a:gd name="connsiteX14" fmla="*/ 3373830 w 4013583"/>
                <a:gd name="connsiteY14" fmla="*/ 3127719 h 4535808"/>
                <a:gd name="connsiteX15" fmla="*/ 2224943 w 4013583"/>
                <a:gd name="connsiteY15" fmla="*/ 3373226 h 4535808"/>
                <a:gd name="connsiteX16" fmla="*/ 3387492 w 4013583"/>
                <a:gd name="connsiteY16" fmla="*/ 3394378 h 4535808"/>
                <a:gd name="connsiteX17" fmla="*/ 2259326 w 4013583"/>
                <a:gd name="connsiteY17" fmla="*/ 3665551 h 4535808"/>
                <a:gd name="connsiteX18" fmla="*/ 3381381 w 4013583"/>
                <a:gd name="connsiteY18" fmla="*/ 3664691 h 4535808"/>
                <a:gd name="connsiteX19" fmla="*/ 2348633 w 4013583"/>
                <a:gd name="connsiteY19" fmla="*/ 3901450 h 4535808"/>
                <a:gd name="connsiteX20" fmla="*/ 3323972 w 4013583"/>
                <a:gd name="connsiteY20" fmla="*/ 3963188 h 4535808"/>
                <a:gd name="connsiteX21" fmla="*/ 2461855 w 4013583"/>
                <a:gd name="connsiteY21" fmla="*/ 4107326 h 4535808"/>
                <a:gd name="connsiteX22" fmla="*/ 3297294 w 4013583"/>
                <a:gd name="connsiteY22" fmla="*/ 4290910 h 4535808"/>
                <a:gd name="connsiteX23" fmla="*/ 1644436 w 4013583"/>
                <a:gd name="connsiteY23" fmla="*/ 4308594 h 4535808"/>
                <a:gd name="connsiteX24" fmla="*/ 1574691 w 4013583"/>
                <a:gd name="connsiteY24" fmla="*/ 3917621 h 4535808"/>
                <a:gd name="connsiteX25" fmla="*/ 1511935 w 4013583"/>
                <a:gd name="connsiteY25" fmla="*/ 4408430 h 4535808"/>
                <a:gd name="connsiteX26" fmla="*/ 1282265 w 4013583"/>
                <a:gd name="connsiteY26" fmla="*/ 3726314 h 4535808"/>
                <a:gd name="connsiteX27" fmla="*/ 1171090 w 4013583"/>
                <a:gd name="connsiteY27" fmla="*/ 4535808 h 4535808"/>
                <a:gd name="connsiteX28" fmla="*/ 1055628 w 4013583"/>
                <a:gd name="connsiteY28" fmla="*/ 4004594 h 4535808"/>
                <a:gd name="connsiteX29" fmla="*/ 983173 w 4013583"/>
                <a:gd name="connsiteY29" fmla="*/ 4322052 h 4535808"/>
                <a:gd name="connsiteX30" fmla="*/ 0 w 4013583"/>
                <a:gd name="connsiteY30" fmla="*/ 4328191 h 4535808"/>
                <a:gd name="connsiteX0" fmla="*/ 2216930 w 4013583"/>
                <a:gd name="connsiteY0" fmla="*/ 3195411 h 4535808"/>
                <a:gd name="connsiteX1" fmla="*/ 2083508 w 4013583"/>
                <a:gd name="connsiteY1" fmla="*/ 2776663 h 4535808"/>
                <a:gd name="connsiteX2" fmla="*/ 1390253 w 4013583"/>
                <a:gd name="connsiteY2" fmla="*/ 2789811 h 4535808"/>
                <a:gd name="connsiteX3" fmla="*/ 1394446 w 4013583"/>
                <a:gd name="connsiteY3" fmla="*/ 2352603 h 4535808"/>
                <a:gd name="connsiteX4" fmla="*/ 1302499 w 4013583"/>
                <a:gd name="connsiteY4" fmla="*/ 2240365 h 4535808"/>
                <a:gd name="connsiteX5" fmla="*/ 1461525 w 4013583"/>
                <a:gd name="connsiteY5" fmla="*/ 2116736 h 4535808"/>
                <a:gd name="connsiteX6" fmla="*/ 1266335 w 4013583"/>
                <a:gd name="connsiteY6" fmla="*/ 2042534 h 4535808"/>
                <a:gd name="connsiteX7" fmla="*/ 1373201 w 4013583"/>
                <a:gd name="connsiteY7" fmla="*/ 1837519 h 4535808"/>
                <a:gd name="connsiteX8" fmla="*/ 1101997 w 4013583"/>
                <a:gd name="connsiteY8" fmla="*/ 1706738 h 4535808"/>
                <a:gd name="connsiteX9" fmla="*/ 1468617 w 4013583"/>
                <a:gd name="connsiteY9" fmla="*/ 1249123 h 4535808"/>
                <a:gd name="connsiteX10" fmla="*/ 1949195 w 4013583"/>
                <a:gd name="connsiteY10" fmla="*/ 173026 h 4535808"/>
                <a:gd name="connsiteX11" fmla="*/ 3178116 w 4013583"/>
                <a:gd name="connsiteY11" fmla="*/ 84702 h 4535808"/>
                <a:gd name="connsiteX12" fmla="*/ 4010425 w 4013583"/>
                <a:gd name="connsiteY12" fmla="*/ 1366611 h 4535808"/>
                <a:gd name="connsiteX13" fmla="*/ 3433479 w 4013583"/>
                <a:gd name="connsiteY13" fmla="*/ 2335750 h 4535808"/>
                <a:gd name="connsiteX14" fmla="*/ 3373830 w 4013583"/>
                <a:gd name="connsiteY14" fmla="*/ 3127719 h 4535808"/>
                <a:gd name="connsiteX15" fmla="*/ 2224943 w 4013583"/>
                <a:gd name="connsiteY15" fmla="*/ 3373226 h 4535808"/>
                <a:gd name="connsiteX16" fmla="*/ 3387492 w 4013583"/>
                <a:gd name="connsiteY16" fmla="*/ 3394378 h 4535808"/>
                <a:gd name="connsiteX17" fmla="*/ 2259326 w 4013583"/>
                <a:gd name="connsiteY17" fmla="*/ 3665551 h 4535808"/>
                <a:gd name="connsiteX18" fmla="*/ 3381381 w 4013583"/>
                <a:gd name="connsiteY18" fmla="*/ 3664691 h 4535808"/>
                <a:gd name="connsiteX19" fmla="*/ 2348633 w 4013583"/>
                <a:gd name="connsiteY19" fmla="*/ 3901450 h 4535808"/>
                <a:gd name="connsiteX20" fmla="*/ 3323972 w 4013583"/>
                <a:gd name="connsiteY20" fmla="*/ 3963188 h 4535808"/>
                <a:gd name="connsiteX21" fmla="*/ 2461855 w 4013583"/>
                <a:gd name="connsiteY21" fmla="*/ 4107326 h 4535808"/>
                <a:gd name="connsiteX22" fmla="*/ 3297294 w 4013583"/>
                <a:gd name="connsiteY22" fmla="*/ 4290910 h 4535808"/>
                <a:gd name="connsiteX23" fmla="*/ 1644436 w 4013583"/>
                <a:gd name="connsiteY23" fmla="*/ 4308594 h 4535808"/>
                <a:gd name="connsiteX24" fmla="*/ 1574691 w 4013583"/>
                <a:gd name="connsiteY24" fmla="*/ 3917621 h 4535808"/>
                <a:gd name="connsiteX25" fmla="*/ 1366856 w 4013583"/>
                <a:gd name="connsiteY25" fmla="*/ 4417497 h 4535808"/>
                <a:gd name="connsiteX26" fmla="*/ 1282265 w 4013583"/>
                <a:gd name="connsiteY26" fmla="*/ 3726314 h 4535808"/>
                <a:gd name="connsiteX27" fmla="*/ 1171090 w 4013583"/>
                <a:gd name="connsiteY27" fmla="*/ 4535808 h 4535808"/>
                <a:gd name="connsiteX28" fmla="*/ 1055628 w 4013583"/>
                <a:gd name="connsiteY28" fmla="*/ 4004594 h 4535808"/>
                <a:gd name="connsiteX29" fmla="*/ 983173 w 4013583"/>
                <a:gd name="connsiteY29" fmla="*/ 4322052 h 4535808"/>
                <a:gd name="connsiteX30" fmla="*/ 0 w 4013583"/>
                <a:gd name="connsiteY30" fmla="*/ 4328191 h 4535808"/>
                <a:gd name="connsiteX0" fmla="*/ 2216930 w 4013583"/>
                <a:gd name="connsiteY0" fmla="*/ 3195411 h 4535808"/>
                <a:gd name="connsiteX1" fmla="*/ 2083508 w 4013583"/>
                <a:gd name="connsiteY1" fmla="*/ 2776663 h 4535808"/>
                <a:gd name="connsiteX2" fmla="*/ 1390253 w 4013583"/>
                <a:gd name="connsiteY2" fmla="*/ 2789811 h 4535808"/>
                <a:gd name="connsiteX3" fmla="*/ 1394446 w 4013583"/>
                <a:gd name="connsiteY3" fmla="*/ 2352603 h 4535808"/>
                <a:gd name="connsiteX4" fmla="*/ 1302499 w 4013583"/>
                <a:gd name="connsiteY4" fmla="*/ 2240365 h 4535808"/>
                <a:gd name="connsiteX5" fmla="*/ 1461525 w 4013583"/>
                <a:gd name="connsiteY5" fmla="*/ 2116736 h 4535808"/>
                <a:gd name="connsiteX6" fmla="*/ 1266335 w 4013583"/>
                <a:gd name="connsiteY6" fmla="*/ 2042534 h 4535808"/>
                <a:gd name="connsiteX7" fmla="*/ 1373201 w 4013583"/>
                <a:gd name="connsiteY7" fmla="*/ 1837519 h 4535808"/>
                <a:gd name="connsiteX8" fmla="*/ 1101997 w 4013583"/>
                <a:gd name="connsiteY8" fmla="*/ 1706738 h 4535808"/>
                <a:gd name="connsiteX9" fmla="*/ 1468617 w 4013583"/>
                <a:gd name="connsiteY9" fmla="*/ 1249123 h 4535808"/>
                <a:gd name="connsiteX10" fmla="*/ 1949195 w 4013583"/>
                <a:gd name="connsiteY10" fmla="*/ 173026 h 4535808"/>
                <a:gd name="connsiteX11" fmla="*/ 3178116 w 4013583"/>
                <a:gd name="connsiteY11" fmla="*/ 84702 h 4535808"/>
                <a:gd name="connsiteX12" fmla="*/ 4010425 w 4013583"/>
                <a:gd name="connsiteY12" fmla="*/ 1366611 h 4535808"/>
                <a:gd name="connsiteX13" fmla="*/ 3433479 w 4013583"/>
                <a:gd name="connsiteY13" fmla="*/ 2335750 h 4535808"/>
                <a:gd name="connsiteX14" fmla="*/ 3373830 w 4013583"/>
                <a:gd name="connsiteY14" fmla="*/ 3127719 h 4535808"/>
                <a:gd name="connsiteX15" fmla="*/ 2224943 w 4013583"/>
                <a:gd name="connsiteY15" fmla="*/ 3373226 h 4535808"/>
                <a:gd name="connsiteX16" fmla="*/ 3387492 w 4013583"/>
                <a:gd name="connsiteY16" fmla="*/ 3394378 h 4535808"/>
                <a:gd name="connsiteX17" fmla="*/ 2259326 w 4013583"/>
                <a:gd name="connsiteY17" fmla="*/ 3665551 h 4535808"/>
                <a:gd name="connsiteX18" fmla="*/ 3381381 w 4013583"/>
                <a:gd name="connsiteY18" fmla="*/ 3664691 h 4535808"/>
                <a:gd name="connsiteX19" fmla="*/ 2348633 w 4013583"/>
                <a:gd name="connsiteY19" fmla="*/ 3901450 h 4535808"/>
                <a:gd name="connsiteX20" fmla="*/ 3323972 w 4013583"/>
                <a:gd name="connsiteY20" fmla="*/ 3963188 h 4535808"/>
                <a:gd name="connsiteX21" fmla="*/ 2461855 w 4013583"/>
                <a:gd name="connsiteY21" fmla="*/ 4107326 h 4535808"/>
                <a:gd name="connsiteX22" fmla="*/ 3297294 w 4013583"/>
                <a:gd name="connsiteY22" fmla="*/ 4290910 h 4535808"/>
                <a:gd name="connsiteX23" fmla="*/ 1644436 w 4013583"/>
                <a:gd name="connsiteY23" fmla="*/ 4308594 h 4535808"/>
                <a:gd name="connsiteX24" fmla="*/ 1493084 w 4013583"/>
                <a:gd name="connsiteY24" fmla="*/ 3908554 h 4535808"/>
                <a:gd name="connsiteX25" fmla="*/ 1366856 w 4013583"/>
                <a:gd name="connsiteY25" fmla="*/ 4417497 h 4535808"/>
                <a:gd name="connsiteX26" fmla="*/ 1282265 w 4013583"/>
                <a:gd name="connsiteY26" fmla="*/ 3726314 h 4535808"/>
                <a:gd name="connsiteX27" fmla="*/ 1171090 w 4013583"/>
                <a:gd name="connsiteY27" fmla="*/ 4535808 h 4535808"/>
                <a:gd name="connsiteX28" fmla="*/ 1055628 w 4013583"/>
                <a:gd name="connsiteY28" fmla="*/ 4004594 h 4535808"/>
                <a:gd name="connsiteX29" fmla="*/ 983173 w 4013583"/>
                <a:gd name="connsiteY29" fmla="*/ 4322052 h 4535808"/>
                <a:gd name="connsiteX30" fmla="*/ 0 w 4013583"/>
                <a:gd name="connsiteY30" fmla="*/ 4328191 h 4535808"/>
                <a:gd name="connsiteX0" fmla="*/ 2216930 w 4013583"/>
                <a:gd name="connsiteY0" fmla="*/ 3195411 h 4535808"/>
                <a:gd name="connsiteX1" fmla="*/ 2083508 w 4013583"/>
                <a:gd name="connsiteY1" fmla="*/ 2776663 h 4535808"/>
                <a:gd name="connsiteX2" fmla="*/ 1390253 w 4013583"/>
                <a:gd name="connsiteY2" fmla="*/ 2789811 h 4535808"/>
                <a:gd name="connsiteX3" fmla="*/ 1394446 w 4013583"/>
                <a:gd name="connsiteY3" fmla="*/ 2352603 h 4535808"/>
                <a:gd name="connsiteX4" fmla="*/ 1302499 w 4013583"/>
                <a:gd name="connsiteY4" fmla="*/ 2240365 h 4535808"/>
                <a:gd name="connsiteX5" fmla="*/ 1461525 w 4013583"/>
                <a:gd name="connsiteY5" fmla="*/ 2116736 h 4535808"/>
                <a:gd name="connsiteX6" fmla="*/ 1266335 w 4013583"/>
                <a:gd name="connsiteY6" fmla="*/ 2042534 h 4535808"/>
                <a:gd name="connsiteX7" fmla="*/ 1373201 w 4013583"/>
                <a:gd name="connsiteY7" fmla="*/ 1837519 h 4535808"/>
                <a:gd name="connsiteX8" fmla="*/ 1101997 w 4013583"/>
                <a:gd name="connsiteY8" fmla="*/ 1706738 h 4535808"/>
                <a:gd name="connsiteX9" fmla="*/ 1468617 w 4013583"/>
                <a:gd name="connsiteY9" fmla="*/ 1249123 h 4535808"/>
                <a:gd name="connsiteX10" fmla="*/ 1949195 w 4013583"/>
                <a:gd name="connsiteY10" fmla="*/ 173026 h 4535808"/>
                <a:gd name="connsiteX11" fmla="*/ 3178116 w 4013583"/>
                <a:gd name="connsiteY11" fmla="*/ 84702 h 4535808"/>
                <a:gd name="connsiteX12" fmla="*/ 4010425 w 4013583"/>
                <a:gd name="connsiteY12" fmla="*/ 1366611 h 4535808"/>
                <a:gd name="connsiteX13" fmla="*/ 3433479 w 4013583"/>
                <a:gd name="connsiteY13" fmla="*/ 2335750 h 4535808"/>
                <a:gd name="connsiteX14" fmla="*/ 3373830 w 4013583"/>
                <a:gd name="connsiteY14" fmla="*/ 3127719 h 4535808"/>
                <a:gd name="connsiteX15" fmla="*/ 2224943 w 4013583"/>
                <a:gd name="connsiteY15" fmla="*/ 3373226 h 4535808"/>
                <a:gd name="connsiteX16" fmla="*/ 3387492 w 4013583"/>
                <a:gd name="connsiteY16" fmla="*/ 3394378 h 4535808"/>
                <a:gd name="connsiteX17" fmla="*/ 2259326 w 4013583"/>
                <a:gd name="connsiteY17" fmla="*/ 3665551 h 4535808"/>
                <a:gd name="connsiteX18" fmla="*/ 3381381 w 4013583"/>
                <a:gd name="connsiteY18" fmla="*/ 3664691 h 4535808"/>
                <a:gd name="connsiteX19" fmla="*/ 2348633 w 4013583"/>
                <a:gd name="connsiteY19" fmla="*/ 3901450 h 4535808"/>
                <a:gd name="connsiteX20" fmla="*/ 3323972 w 4013583"/>
                <a:gd name="connsiteY20" fmla="*/ 3963188 h 4535808"/>
                <a:gd name="connsiteX21" fmla="*/ 2461855 w 4013583"/>
                <a:gd name="connsiteY21" fmla="*/ 4107326 h 4535808"/>
                <a:gd name="connsiteX22" fmla="*/ 3297294 w 4013583"/>
                <a:gd name="connsiteY22" fmla="*/ 4290910 h 4535808"/>
                <a:gd name="connsiteX23" fmla="*/ 1608166 w 4013583"/>
                <a:gd name="connsiteY23" fmla="*/ 4326729 h 4535808"/>
                <a:gd name="connsiteX24" fmla="*/ 1493084 w 4013583"/>
                <a:gd name="connsiteY24" fmla="*/ 3908554 h 4535808"/>
                <a:gd name="connsiteX25" fmla="*/ 1366856 w 4013583"/>
                <a:gd name="connsiteY25" fmla="*/ 4417497 h 4535808"/>
                <a:gd name="connsiteX26" fmla="*/ 1282265 w 4013583"/>
                <a:gd name="connsiteY26" fmla="*/ 3726314 h 4535808"/>
                <a:gd name="connsiteX27" fmla="*/ 1171090 w 4013583"/>
                <a:gd name="connsiteY27" fmla="*/ 4535808 h 4535808"/>
                <a:gd name="connsiteX28" fmla="*/ 1055628 w 4013583"/>
                <a:gd name="connsiteY28" fmla="*/ 4004594 h 4535808"/>
                <a:gd name="connsiteX29" fmla="*/ 983173 w 4013583"/>
                <a:gd name="connsiteY29" fmla="*/ 4322052 h 4535808"/>
                <a:gd name="connsiteX30" fmla="*/ 0 w 4013583"/>
                <a:gd name="connsiteY30" fmla="*/ 4328191 h 4535808"/>
                <a:gd name="connsiteX0" fmla="*/ 2216930 w 4013583"/>
                <a:gd name="connsiteY0" fmla="*/ 3195411 h 4535808"/>
                <a:gd name="connsiteX1" fmla="*/ 2083508 w 4013583"/>
                <a:gd name="connsiteY1" fmla="*/ 2776663 h 4535808"/>
                <a:gd name="connsiteX2" fmla="*/ 1390253 w 4013583"/>
                <a:gd name="connsiteY2" fmla="*/ 2789811 h 4535808"/>
                <a:gd name="connsiteX3" fmla="*/ 1394446 w 4013583"/>
                <a:gd name="connsiteY3" fmla="*/ 2352603 h 4535808"/>
                <a:gd name="connsiteX4" fmla="*/ 1302499 w 4013583"/>
                <a:gd name="connsiteY4" fmla="*/ 2240365 h 4535808"/>
                <a:gd name="connsiteX5" fmla="*/ 1461525 w 4013583"/>
                <a:gd name="connsiteY5" fmla="*/ 2116736 h 4535808"/>
                <a:gd name="connsiteX6" fmla="*/ 1266335 w 4013583"/>
                <a:gd name="connsiteY6" fmla="*/ 2042534 h 4535808"/>
                <a:gd name="connsiteX7" fmla="*/ 1373201 w 4013583"/>
                <a:gd name="connsiteY7" fmla="*/ 1837519 h 4535808"/>
                <a:gd name="connsiteX8" fmla="*/ 1101997 w 4013583"/>
                <a:gd name="connsiteY8" fmla="*/ 1706738 h 4535808"/>
                <a:gd name="connsiteX9" fmla="*/ 1468617 w 4013583"/>
                <a:gd name="connsiteY9" fmla="*/ 1249123 h 4535808"/>
                <a:gd name="connsiteX10" fmla="*/ 1949195 w 4013583"/>
                <a:gd name="connsiteY10" fmla="*/ 173026 h 4535808"/>
                <a:gd name="connsiteX11" fmla="*/ 3178116 w 4013583"/>
                <a:gd name="connsiteY11" fmla="*/ 84702 h 4535808"/>
                <a:gd name="connsiteX12" fmla="*/ 4010425 w 4013583"/>
                <a:gd name="connsiteY12" fmla="*/ 1366611 h 4535808"/>
                <a:gd name="connsiteX13" fmla="*/ 3433479 w 4013583"/>
                <a:gd name="connsiteY13" fmla="*/ 2335750 h 4535808"/>
                <a:gd name="connsiteX14" fmla="*/ 3373830 w 4013583"/>
                <a:gd name="connsiteY14" fmla="*/ 3127719 h 4535808"/>
                <a:gd name="connsiteX15" fmla="*/ 2224943 w 4013583"/>
                <a:gd name="connsiteY15" fmla="*/ 3373226 h 4535808"/>
                <a:gd name="connsiteX16" fmla="*/ 3387492 w 4013583"/>
                <a:gd name="connsiteY16" fmla="*/ 3394378 h 4535808"/>
                <a:gd name="connsiteX17" fmla="*/ 2259326 w 4013583"/>
                <a:gd name="connsiteY17" fmla="*/ 3665551 h 4535808"/>
                <a:gd name="connsiteX18" fmla="*/ 3381381 w 4013583"/>
                <a:gd name="connsiteY18" fmla="*/ 3664691 h 4535808"/>
                <a:gd name="connsiteX19" fmla="*/ 2348633 w 4013583"/>
                <a:gd name="connsiteY19" fmla="*/ 3901450 h 4535808"/>
                <a:gd name="connsiteX20" fmla="*/ 3323972 w 4013583"/>
                <a:gd name="connsiteY20" fmla="*/ 3963188 h 4535808"/>
                <a:gd name="connsiteX21" fmla="*/ 2461855 w 4013583"/>
                <a:gd name="connsiteY21" fmla="*/ 4107326 h 4535808"/>
                <a:gd name="connsiteX22" fmla="*/ 3297294 w 4013583"/>
                <a:gd name="connsiteY22" fmla="*/ 4290910 h 4535808"/>
                <a:gd name="connsiteX23" fmla="*/ 1608166 w 4013583"/>
                <a:gd name="connsiteY23" fmla="*/ 4326729 h 4535808"/>
                <a:gd name="connsiteX24" fmla="*/ 1493084 w 4013583"/>
                <a:gd name="connsiteY24" fmla="*/ 3908554 h 4535808"/>
                <a:gd name="connsiteX25" fmla="*/ 1366856 w 4013583"/>
                <a:gd name="connsiteY25" fmla="*/ 4417497 h 4535808"/>
                <a:gd name="connsiteX26" fmla="*/ 1282265 w 4013583"/>
                <a:gd name="connsiteY26" fmla="*/ 3726314 h 4535808"/>
                <a:gd name="connsiteX27" fmla="*/ 1171090 w 4013583"/>
                <a:gd name="connsiteY27" fmla="*/ 4535808 h 4535808"/>
                <a:gd name="connsiteX28" fmla="*/ 1010291 w 4013583"/>
                <a:gd name="connsiteY28" fmla="*/ 3968324 h 4535808"/>
                <a:gd name="connsiteX29" fmla="*/ 983173 w 4013583"/>
                <a:gd name="connsiteY29" fmla="*/ 4322052 h 4535808"/>
                <a:gd name="connsiteX30" fmla="*/ 0 w 4013583"/>
                <a:gd name="connsiteY30" fmla="*/ 4328191 h 4535808"/>
                <a:gd name="connsiteX0" fmla="*/ 2216930 w 4013583"/>
                <a:gd name="connsiteY0" fmla="*/ 3195411 h 4535808"/>
                <a:gd name="connsiteX1" fmla="*/ 2083508 w 4013583"/>
                <a:gd name="connsiteY1" fmla="*/ 2776663 h 4535808"/>
                <a:gd name="connsiteX2" fmla="*/ 1390253 w 4013583"/>
                <a:gd name="connsiteY2" fmla="*/ 2789811 h 4535808"/>
                <a:gd name="connsiteX3" fmla="*/ 1394446 w 4013583"/>
                <a:gd name="connsiteY3" fmla="*/ 2352603 h 4535808"/>
                <a:gd name="connsiteX4" fmla="*/ 1302499 w 4013583"/>
                <a:gd name="connsiteY4" fmla="*/ 2240365 h 4535808"/>
                <a:gd name="connsiteX5" fmla="*/ 1461525 w 4013583"/>
                <a:gd name="connsiteY5" fmla="*/ 2116736 h 4535808"/>
                <a:gd name="connsiteX6" fmla="*/ 1266335 w 4013583"/>
                <a:gd name="connsiteY6" fmla="*/ 2042534 h 4535808"/>
                <a:gd name="connsiteX7" fmla="*/ 1373201 w 4013583"/>
                <a:gd name="connsiteY7" fmla="*/ 1837519 h 4535808"/>
                <a:gd name="connsiteX8" fmla="*/ 1101997 w 4013583"/>
                <a:gd name="connsiteY8" fmla="*/ 1706738 h 4535808"/>
                <a:gd name="connsiteX9" fmla="*/ 1468617 w 4013583"/>
                <a:gd name="connsiteY9" fmla="*/ 1249123 h 4535808"/>
                <a:gd name="connsiteX10" fmla="*/ 1949195 w 4013583"/>
                <a:gd name="connsiteY10" fmla="*/ 173026 h 4535808"/>
                <a:gd name="connsiteX11" fmla="*/ 3178116 w 4013583"/>
                <a:gd name="connsiteY11" fmla="*/ 84702 h 4535808"/>
                <a:gd name="connsiteX12" fmla="*/ 4010425 w 4013583"/>
                <a:gd name="connsiteY12" fmla="*/ 1366611 h 4535808"/>
                <a:gd name="connsiteX13" fmla="*/ 3433479 w 4013583"/>
                <a:gd name="connsiteY13" fmla="*/ 2335750 h 4535808"/>
                <a:gd name="connsiteX14" fmla="*/ 3373830 w 4013583"/>
                <a:gd name="connsiteY14" fmla="*/ 3127719 h 4535808"/>
                <a:gd name="connsiteX15" fmla="*/ 2224943 w 4013583"/>
                <a:gd name="connsiteY15" fmla="*/ 3373226 h 4535808"/>
                <a:gd name="connsiteX16" fmla="*/ 3387492 w 4013583"/>
                <a:gd name="connsiteY16" fmla="*/ 3394378 h 4535808"/>
                <a:gd name="connsiteX17" fmla="*/ 2259326 w 4013583"/>
                <a:gd name="connsiteY17" fmla="*/ 3665551 h 4535808"/>
                <a:gd name="connsiteX18" fmla="*/ 3381381 w 4013583"/>
                <a:gd name="connsiteY18" fmla="*/ 3664691 h 4535808"/>
                <a:gd name="connsiteX19" fmla="*/ 2348633 w 4013583"/>
                <a:gd name="connsiteY19" fmla="*/ 3901450 h 4535808"/>
                <a:gd name="connsiteX20" fmla="*/ 3323972 w 4013583"/>
                <a:gd name="connsiteY20" fmla="*/ 3963188 h 4535808"/>
                <a:gd name="connsiteX21" fmla="*/ 2461855 w 4013583"/>
                <a:gd name="connsiteY21" fmla="*/ 4107326 h 4535808"/>
                <a:gd name="connsiteX22" fmla="*/ 3297294 w 4013583"/>
                <a:gd name="connsiteY22" fmla="*/ 4290910 h 4535808"/>
                <a:gd name="connsiteX23" fmla="*/ 1608166 w 4013583"/>
                <a:gd name="connsiteY23" fmla="*/ 4326729 h 4535808"/>
                <a:gd name="connsiteX24" fmla="*/ 1493084 w 4013583"/>
                <a:gd name="connsiteY24" fmla="*/ 3908554 h 4535808"/>
                <a:gd name="connsiteX25" fmla="*/ 1366856 w 4013583"/>
                <a:gd name="connsiteY25" fmla="*/ 4417497 h 4535808"/>
                <a:gd name="connsiteX26" fmla="*/ 1282265 w 4013583"/>
                <a:gd name="connsiteY26" fmla="*/ 3726314 h 4535808"/>
                <a:gd name="connsiteX27" fmla="*/ 1171090 w 4013583"/>
                <a:gd name="connsiteY27" fmla="*/ 4535808 h 4535808"/>
                <a:gd name="connsiteX28" fmla="*/ 1010291 w 4013583"/>
                <a:gd name="connsiteY28" fmla="*/ 3968324 h 4535808"/>
                <a:gd name="connsiteX29" fmla="*/ 937837 w 4013583"/>
                <a:gd name="connsiteY29" fmla="*/ 4312984 h 4535808"/>
                <a:gd name="connsiteX30" fmla="*/ 0 w 4013583"/>
                <a:gd name="connsiteY30" fmla="*/ 4328191 h 4535808"/>
                <a:gd name="connsiteX0" fmla="*/ 2216930 w 4013583"/>
                <a:gd name="connsiteY0" fmla="*/ 3195411 h 4535808"/>
                <a:gd name="connsiteX1" fmla="*/ 2083508 w 4013583"/>
                <a:gd name="connsiteY1" fmla="*/ 2776663 h 4535808"/>
                <a:gd name="connsiteX2" fmla="*/ 1390253 w 4013583"/>
                <a:gd name="connsiteY2" fmla="*/ 2789811 h 4535808"/>
                <a:gd name="connsiteX3" fmla="*/ 1394446 w 4013583"/>
                <a:gd name="connsiteY3" fmla="*/ 2352603 h 4535808"/>
                <a:gd name="connsiteX4" fmla="*/ 1302499 w 4013583"/>
                <a:gd name="connsiteY4" fmla="*/ 2240365 h 4535808"/>
                <a:gd name="connsiteX5" fmla="*/ 1461525 w 4013583"/>
                <a:gd name="connsiteY5" fmla="*/ 2116736 h 4535808"/>
                <a:gd name="connsiteX6" fmla="*/ 1266335 w 4013583"/>
                <a:gd name="connsiteY6" fmla="*/ 2042534 h 4535808"/>
                <a:gd name="connsiteX7" fmla="*/ 1373201 w 4013583"/>
                <a:gd name="connsiteY7" fmla="*/ 1837519 h 4535808"/>
                <a:gd name="connsiteX8" fmla="*/ 1101997 w 4013583"/>
                <a:gd name="connsiteY8" fmla="*/ 1706738 h 4535808"/>
                <a:gd name="connsiteX9" fmla="*/ 1468617 w 4013583"/>
                <a:gd name="connsiteY9" fmla="*/ 1249123 h 4535808"/>
                <a:gd name="connsiteX10" fmla="*/ 1949195 w 4013583"/>
                <a:gd name="connsiteY10" fmla="*/ 173026 h 4535808"/>
                <a:gd name="connsiteX11" fmla="*/ 3178116 w 4013583"/>
                <a:gd name="connsiteY11" fmla="*/ 84702 h 4535808"/>
                <a:gd name="connsiteX12" fmla="*/ 4010425 w 4013583"/>
                <a:gd name="connsiteY12" fmla="*/ 1366611 h 4535808"/>
                <a:gd name="connsiteX13" fmla="*/ 3433479 w 4013583"/>
                <a:gd name="connsiteY13" fmla="*/ 2335750 h 4535808"/>
                <a:gd name="connsiteX14" fmla="*/ 3373830 w 4013583"/>
                <a:gd name="connsiteY14" fmla="*/ 3127719 h 4535808"/>
                <a:gd name="connsiteX15" fmla="*/ 2224943 w 4013583"/>
                <a:gd name="connsiteY15" fmla="*/ 3373226 h 4535808"/>
                <a:gd name="connsiteX16" fmla="*/ 3387492 w 4013583"/>
                <a:gd name="connsiteY16" fmla="*/ 3394378 h 4535808"/>
                <a:gd name="connsiteX17" fmla="*/ 2259326 w 4013583"/>
                <a:gd name="connsiteY17" fmla="*/ 3665551 h 4535808"/>
                <a:gd name="connsiteX18" fmla="*/ 3381381 w 4013583"/>
                <a:gd name="connsiteY18" fmla="*/ 3664691 h 4535808"/>
                <a:gd name="connsiteX19" fmla="*/ 2348633 w 4013583"/>
                <a:gd name="connsiteY19" fmla="*/ 3901450 h 4535808"/>
                <a:gd name="connsiteX20" fmla="*/ 3323972 w 4013583"/>
                <a:gd name="connsiteY20" fmla="*/ 3963188 h 4535808"/>
                <a:gd name="connsiteX21" fmla="*/ 2461855 w 4013583"/>
                <a:gd name="connsiteY21" fmla="*/ 4107326 h 4535808"/>
                <a:gd name="connsiteX22" fmla="*/ 3297294 w 4013583"/>
                <a:gd name="connsiteY22" fmla="*/ 4290910 h 4535808"/>
                <a:gd name="connsiteX23" fmla="*/ 1608166 w 4013583"/>
                <a:gd name="connsiteY23" fmla="*/ 4326729 h 4535808"/>
                <a:gd name="connsiteX24" fmla="*/ 1493084 w 4013583"/>
                <a:gd name="connsiteY24" fmla="*/ 3908554 h 4535808"/>
                <a:gd name="connsiteX25" fmla="*/ 1366856 w 4013583"/>
                <a:gd name="connsiteY25" fmla="*/ 4417497 h 4535808"/>
                <a:gd name="connsiteX26" fmla="*/ 1282265 w 4013583"/>
                <a:gd name="connsiteY26" fmla="*/ 3726314 h 4535808"/>
                <a:gd name="connsiteX27" fmla="*/ 1171090 w 4013583"/>
                <a:gd name="connsiteY27" fmla="*/ 4535808 h 4535808"/>
                <a:gd name="connsiteX28" fmla="*/ 1010291 w 4013583"/>
                <a:gd name="connsiteY28" fmla="*/ 3968324 h 4535808"/>
                <a:gd name="connsiteX29" fmla="*/ 937837 w 4013583"/>
                <a:gd name="connsiteY29" fmla="*/ 4312984 h 4535808"/>
                <a:gd name="connsiteX30" fmla="*/ 0 w 4013583"/>
                <a:gd name="connsiteY30" fmla="*/ 4328191 h 4535808"/>
                <a:gd name="connsiteX0" fmla="*/ 2216930 w 4013583"/>
                <a:gd name="connsiteY0" fmla="*/ 3195411 h 4508606"/>
                <a:gd name="connsiteX1" fmla="*/ 2083508 w 4013583"/>
                <a:gd name="connsiteY1" fmla="*/ 2776663 h 4508606"/>
                <a:gd name="connsiteX2" fmla="*/ 1390253 w 4013583"/>
                <a:gd name="connsiteY2" fmla="*/ 2789811 h 4508606"/>
                <a:gd name="connsiteX3" fmla="*/ 1394446 w 4013583"/>
                <a:gd name="connsiteY3" fmla="*/ 2352603 h 4508606"/>
                <a:gd name="connsiteX4" fmla="*/ 1302499 w 4013583"/>
                <a:gd name="connsiteY4" fmla="*/ 2240365 h 4508606"/>
                <a:gd name="connsiteX5" fmla="*/ 1461525 w 4013583"/>
                <a:gd name="connsiteY5" fmla="*/ 2116736 h 4508606"/>
                <a:gd name="connsiteX6" fmla="*/ 1266335 w 4013583"/>
                <a:gd name="connsiteY6" fmla="*/ 2042534 h 4508606"/>
                <a:gd name="connsiteX7" fmla="*/ 1373201 w 4013583"/>
                <a:gd name="connsiteY7" fmla="*/ 1837519 h 4508606"/>
                <a:gd name="connsiteX8" fmla="*/ 1101997 w 4013583"/>
                <a:gd name="connsiteY8" fmla="*/ 1706738 h 4508606"/>
                <a:gd name="connsiteX9" fmla="*/ 1468617 w 4013583"/>
                <a:gd name="connsiteY9" fmla="*/ 1249123 h 4508606"/>
                <a:gd name="connsiteX10" fmla="*/ 1949195 w 4013583"/>
                <a:gd name="connsiteY10" fmla="*/ 173026 h 4508606"/>
                <a:gd name="connsiteX11" fmla="*/ 3178116 w 4013583"/>
                <a:gd name="connsiteY11" fmla="*/ 84702 h 4508606"/>
                <a:gd name="connsiteX12" fmla="*/ 4010425 w 4013583"/>
                <a:gd name="connsiteY12" fmla="*/ 1366611 h 4508606"/>
                <a:gd name="connsiteX13" fmla="*/ 3433479 w 4013583"/>
                <a:gd name="connsiteY13" fmla="*/ 2335750 h 4508606"/>
                <a:gd name="connsiteX14" fmla="*/ 3373830 w 4013583"/>
                <a:gd name="connsiteY14" fmla="*/ 3127719 h 4508606"/>
                <a:gd name="connsiteX15" fmla="*/ 2224943 w 4013583"/>
                <a:gd name="connsiteY15" fmla="*/ 3373226 h 4508606"/>
                <a:gd name="connsiteX16" fmla="*/ 3387492 w 4013583"/>
                <a:gd name="connsiteY16" fmla="*/ 3394378 h 4508606"/>
                <a:gd name="connsiteX17" fmla="*/ 2259326 w 4013583"/>
                <a:gd name="connsiteY17" fmla="*/ 3665551 h 4508606"/>
                <a:gd name="connsiteX18" fmla="*/ 3381381 w 4013583"/>
                <a:gd name="connsiteY18" fmla="*/ 3664691 h 4508606"/>
                <a:gd name="connsiteX19" fmla="*/ 2348633 w 4013583"/>
                <a:gd name="connsiteY19" fmla="*/ 3901450 h 4508606"/>
                <a:gd name="connsiteX20" fmla="*/ 3323972 w 4013583"/>
                <a:gd name="connsiteY20" fmla="*/ 3963188 h 4508606"/>
                <a:gd name="connsiteX21" fmla="*/ 2461855 w 4013583"/>
                <a:gd name="connsiteY21" fmla="*/ 4107326 h 4508606"/>
                <a:gd name="connsiteX22" fmla="*/ 3297294 w 4013583"/>
                <a:gd name="connsiteY22" fmla="*/ 4290910 h 4508606"/>
                <a:gd name="connsiteX23" fmla="*/ 1608166 w 4013583"/>
                <a:gd name="connsiteY23" fmla="*/ 4326729 h 4508606"/>
                <a:gd name="connsiteX24" fmla="*/ 1493084 w 4013583"/>
                <a:gd name="connsiteY24" fmla="*/ 3908554 h 4508606"/>
                <a:gd name="connsiteX25" fmla="*/ 1366856 w 4013583"/>
                <a:gd name="connsiteY25" fmla="*/ 4417497 h 4508606"/>
                <a:gd name="connsiteX26" fmla="*/ 1282265 w 4013583"/>
                <a:gd name="connsiteY26" fmla="*/ 3726314 h 4508606"/>
                <a:gd name="connsiteX27" fmla="*/ 1143888 w 4013583"/>
                <a:gd name="connsiteY27" fmla="*/ 4508606 h 4508606"/>
                <a:gd name="connsiteX28" fmla="*/ 1010291 w 4013583"/>
                <a:gd name="connsiteY28" fmla="*/ 3968324 h 4508606"/>
                <a:gd name="connsiteX29" fmla="*/ 937837 w 4013583"/>
                <a:gd name="connsiteY29" fmla="*/ 4312984 h 4508606"/>
                <a:gd name="connsiteX30" fmla="*/ 0 w 4013583"/>
                <a:gd name="connsiteY30" fmla="*/ 4328191 h 4508606"/>
                <a:gd name="connsiteX0" fmla="*/ 2216930 w 4013583"/>
                <a:gd name="connsiteY0" fmla="*/ 3195411 h 4508606"/>
                <a:gd name="connsiteX1" fmla="*/ 2083508 w 4013583"/>
                <a:gd name="connsiteY1" fmla="*/ 2776663 h 4508606"/>
                <a:gd name="connsiteX2" fmla="*/ 1390253 w 4013583"/>
                <a:gd name="connsiteY2" fmla="*/ 2789811 h 4508606"/>
                <a:gd name="connsiteX3" fmla="*/ 1394446 w 4013583"/>
                <a:gd name="connsiteY3" fmla="*/ 2352603 h 4508606"/>
                <a:gd name="connsiteX4" fmla="*/ 1302499 w 4013583"/>
                <a:gd name="connsiteY4" fmla="*/ 2240365 h 4508606"/>
                <a:gd name="connsiteX5" fmla="*/ 1461525 w 4013583"/>
                <a:gd name="connsiteY5" fmla="*/ 2116736 h 4508606"/>
                <a:gd name="connsiteX6" fmla="*/ 1266335 w 4013583"/>
                <a:gd name="connsiteY6" fmla="*/ 2042534 h 4508606"/>
                <a:gd name="connsiteX7" fmla="*/ 1373201 w 4013583"/>
                <a:gd name="connsiteY7" fmla="*/ 1837519 h 4508606"/>
                <a:gd name="connsiteX8" fmla="*/ 1101997 w 4013583"/>
                <a:gd name="connsiteY8" fmla="*/ 1706738 h 4508606"/>
                <a:gd name="connsiteX9" fmla="*/ 1468617 w 4013583"/>
                <a:gd name="connsiteY9" fmla="*/ 1249123 h 4508606"/>
                <a:gd name="connsiteX10" fmla="*/ 1949195 w 4013583"/>
                <a:gd name="connsiteY10" fmla="*/ 173026 h 4508606"/>
                <a:gd name="connsiteX11" fmla="*/ 3178116 w 4013583"/>
                <a:gd name="connsiteY11" fmla="*/ 84702 h 4508606"/>
                <a:gd name="connsiteX12" fmla="*/ 4010425 w 4013583"/>
                <a:gd name="connsiteY12" fmla="*/ 1366611 h 4508606"/>
                <a:gd name="connsiteX13" fmla="*/ 3433479 w 4013583"/>
                <a:gd name="connsiteY13" fmla="*/ 2335750 h 4508606"/>
                <a:gd name="connsiteX14" fmla="*/ 3373830 w 4013583"/>
                <a:gd name="connsiteY14" fmla="*/ 3127719 h 4508606"/>
                <a:gd name="connsiteX15" fmla="*/ 2224943 w 4013583"/>
                <a:gd name="connsiteY15" fmla="*/ 3373226 h 4508606"/>
                <a:gd name="connsiteX16" fmla="*/ 3387492 w 4013583"/>
                <a:gd name="connsiteY16" fmla="*/ 3394378 h 4508606"/>
                <a:gd name="connsiteX17" fmla="*/ 2259326 w 4013583"/>
                <a:gd name="connsiteY17" fmla="*/ 3665551 h 4508606"/>
                <a:gd name="connsiteX18" fmla="*/ 3381381 w 4013583"/>
                <a:gd name="connsiteY18" fmla="*/ 3664691 h 4508606"/>
                <a:gd name="connsiteX19" fmla="*/ 2348633 w 4013583"/>
                <a:gd name="connsiteY19" fmla="*/ 3901450 h 4508606"/>
                <a:gd name="connsiteX20" fmla="*/ 3323972 w 4013583"/>
                <a:gd name="connsiteY20" fmla="*/ 3963188 h 4508606"/>
                <a:gd name="connsiteX21" fmla="*/ 2461855 w 4013583"/>
                <a:gd name="connsiteY21" fmla="*/ 4107326 h 4508606"/>
                <a:gd name="connsiteX22" fmla="*/ 3297294 w 4013583"/>
                <a:gd name="connsiteY22" fmla="*/ 4290910 h 4508606"/>
                <a:gd name="connsiteX23" fmla="*/ 1608166 w 4013583"/>
                <a:gd name="connsiteY23" fmla="*/ 4326729 h 4508606"/>
                <a:gd name="connsiteX24" fmla="*/ 1493084 w 4013583"/>
                <a:gd name="connsiteY24" fmla="*/ 3908554 h 4508606"/>
                <a:gd name="connsiteX25" fmla="*/ 1366856 w 4013583"/>
                <a:gd name="connsiteY25" fmla="*/ 4417497 h 4508606"/>
                <a:gd name="connsiteX26" fmla="*/ 1282265 w 4013583"/>
                <a:gd name="connsiteY26" fmla="*/ 3726314 h 4508606"/>
                <a:gd name="connsiteX27" fmla="*/ 1143888 w 4013583"/>
                <a:gd name="connsiteY27" fmla="*/ 4508606 h 4508606"/>
                <a:gd name="connsiteX28" fmla="*/ 1010291 w 4013583"/>
                <a:gd name="connsiteY28" fmla="*/ 3968324 h 4508606"/>
                <a:gd name="connsiteX29" fmla="*/ 937837 w 4013583"/>
                <a:gd name="connsiteY29" fmla="*/ 4312984 h 4508606"/>
                <a:gd name="connsiteX30" fmla="*/ 0 w 4013583"/>
                <a:gd name="connsiteY30" fmla="*/ 4328191 h 4508606"/>
                <a:gd name="connsiteX0" fmla="*/ 2216930 w 4013583"/>
                <a:gd name="connsiteY0" fmla="*/ 3195411 h 4508606"/>
                <a:gd name="connsiteX1" fmla="*/ 2083508 w 4013583"/>
                <a:gd name="connsiteY1" fmla="*/ 2776663 h 4508606"/>
                <a:gd name="connsiteX2" fmla="*/ 1390253 w 4013583"/>
                <a:gd name="connsiteY2" fmla="*/ 2789811 h 4508606"/>
                <a:gd name="connsiteX3" fmla="*/ 1394446 w 4013583"/>
                <a:gd name="connsiteY3" fmla="*/ 2352603 h 4508606"/>
                <a:gd name="connsiteX4" fmla="*/ 1302499 w 4013583"/>
                <a:gd name="connsiteY4" fmla="*/ 2240365 h 4508606"/>
                <a:gd name="connsiteX5" fmla="*/ 1461525 w 4013583"/>
                <a:gd name="connsiteY5" fmla="*/ 2116736 h 4508606"/>
                <a:gd name="connsiteX6" fmla="*/ 1266335 w 4013583"/>
                <a:gd name="connsiteY6" fmla="*/ 2042534 h 4508606"/>
                <a:gd name="connsiteX7" fmla="*/ 1373201 w 4013583"/>
                <a:gd name="connsiteY7" fmla="*/ 1837519 h 4508606"/>
                <a:gd name="connsiteX8" fmla="*/ 1101997 w 4013583"/>
                <a:gd name="connsiteY8" fmla="*/ 1706738 h 4508606"/>
                <a:gd name="connsiteX9" fmla="*/ 1468617 w 4013583"/>
                <a:gd name="connsiteY9" fmla="*/ 1249123 h 4508606"/>
                <a:gd name="connsiteX10" fmla="*/ 1949195 w 4013583"/>
                <a:gd name="connsiteY10" fmla="*/ 173026 h 4508606"/>
                <a:gd name="connsiteX11" fmla="*/ 3178116 w 4013583"/>
                <a:gd name="connsiteY11" fmla="*/ 84702 h 4508606"/>
                <a:gd name="connsiteX12" fmla="*/ 4010425 w 4013583"/>
                <a:gd name="connsiteY12" fmla="*/ 1366611 h 4508606"/>
                <a:gd name="connsiteX13" fmla="*/ 3433479 w 4013583"/>
                <a:gd name="connsiteY13" fmla="*/ 2335750 h 4508606"/>
                <a:gd name="connsiteX14" fmla="*/ 3373830 w 4013583"/>
                <a:gd name="connsiteY14" fmla="*/ 3127719 h 4508606"/>
                <a:gd name="connsiteX15" fmla="*/ 2224943 w 4013583"/>
                <a:gd name="connsiteY15" fmla="*/ 3373226 h 4508606"/>
                <a:gd name="connsiteX16" fmla="*/ 3387492 w 4013583"/>
                <a:gd name="connsiteY16" fmla="*/ 3394378 h 4508606"/>
                <a:gd name="connsiteX17" fmla="*/ 2259326 w 4013583"/>
                <a:gd name="connsiteY17" fmla="*/ 3665551 h 4508606"/>
                <a:gd name="connsiteX18" fmla="*/ 3381381 w 4013583"/>
                <a:gd name="connsiteY18" fmla="*/ 3664691 h 4508606"/>
                <a:gd name="connsiteX19" fmla="*/ 2348633 w 4013583"/>
                <a:gd name="connsiteY19" fmla="*/ 3901450 h 4508606"/>
                <a:gd name="connsiteX20" fmla="*/ 3323972 w 4013583"/>
                <a:gd name="connsiteY20" fmla="*/ 3963188 h 4508606"/>
                <a:gd name="connsiteX21" fmla="*/ 2461855 w 4013583"/>
                <a:gd name="connsiteY21" fmla="*/ 4107326 h 4508606"/>
                <a:gd name="connsiteX22" fmla="*/ 3297294 w 4013583"/>
                <a:gd name="connsiteY22" fmla="*/ 4290910 h 4508606"/>
                <a:gd name="connsiteX23" fmla="*/ 1608166 w 4013583"/>
                <a:gd name="connsiteY23" fmla="*/ 4326729 h 4508606"/>
                <a:gd name="connsiteX24" fmla="*/ 1493084 w 4013583"/>
                <a:gd name="connsiteY24" fmla="*/ 3908554 h 4508606"/>
                <a:gd name="connsiteX25" fmla="*/ 1366856 w 4013583"/>
                <a:gd name="connsiteY25" fmla="*/ 4417497 h 4508606"/>
                <a:gd name="connsiteX26" fmla="*/ 1282265 w 4013583"/>
                <a:gd name="connsiteY26" fmla="*/ 3726314 h 4508606"/>
                <a:gd name="connsiteX27" fmla="*/ 1143888 w 4013583"/>
                <a:gd name="connsiteY27" fmla="*/ 4508606 h 4508606"/>
                <a:gd name="connsiteX28" fmla="*/ 1010291 w 4013583"/>
                <a:gd name="connsiteY28" fmla="*/ 3968324 h 4508606"/>
                <a:gd name="connsiteX29" fmla="*/ 937837 w 4013583"/>
                <a:gd name="connsiteY29" fmla="*/ 4312984 h 4508606"/>
                <a:gd name="connsiteX30" fmla="*/ 0 w 4013583"/>
                <a:gd name="connsiteY30" fmla="*/ 4328191 h 4508606"/>
                <a:gd name="connsiteX0" fmla="*/ 2216930 w 4013583"/>
                <a:gd name="connsiteY0" fmla="*/ 3195411 h 4508606"/>
                <a:gd name="connsiteX1" fmla="*/ 2083508 w 4013583"/>
                <a:gd name="connsiteY1" fmla="*/ 2776663 h 4508606"/>
                <a:gd name="connsiteX2" fmla="*/ 1390253 w 4013583"/>
                <a:gd name="connsiteY2" fmla="*/ 2789811 h 4508606"/>
                <a:gd name="connsiteX3" fmla="*/ 1394446 w 4013583"/>
                <a:gd name="connsiteY3" fmla="*/ 2352603 h 4508606"/>
                <a:gd name="connsiteX4" fmla="*/ 1302499 w 4013583"/>
                <a:gd name="connsiteY4" fmla="*/ 2240365 h 4508606"/>
                <a:gd name="connsiteX5" fmla="*/ 1461525 w 4013583"/>
                <a:gd name="connsiteY5" fmla="*/ 2116736 h 4508606"/>
                <a:gd name="connsiteX6" fmla="*/ 1266335 w 4013583"/>
                <a:gd name="connsiteY6" fmla="*/ 2042534 h 4508606"/>
                <a:gd name="connsiteX7" fmla="*/ 1373201 w 4013583"/>
                <a:gd name="connsiteY7" fmla="*/ 1837519 h 4508606"/>
                <a:gd name="connsiteX8" fmla="*/ 1101997 w 4013583"/>
                <a:gd name="connsiteY8" fmla="*/ 1706738 h 4508606"/>
                <a:gd name="connsiteX9" fmla="*/ 1468617 w 4013583"/>
                <a:gd name="connsiteY9" fmla="*/ 1249123 h 4508606"/>
                <a:gd name="connsiteX10" fmla="*/ 1949195 w 4013583"/>
                <a:gd name="connsiteY10" fmla="*/ 173026 h 4508606"/>
                <a:gd name="connsiteX11" fmla="*/ 3178116 w 4013583"/>
                <a:gd name="connsiteY11" fmla="*/ 84702 h 4508606"/>
                <a:gd name="connsiteX12" fmla="*/ 4010425 w 4013583"/>
                <a:gd name="connsiteY12" fmla="*/ 1366611 h 4508606"/>
                <a:gd name="connsiteX13" fmla="*/ 3433479 w 4013583"/>
                <a:gd name="connsiteY13" fmla="*/ 2335750 h 4508606"/>
                <a:gd name="connsiteX14" fmla="*/ 3373830 w 4013583"/>
                <a:gd name="connsiteY14" fmla="*/ 3127719 h 4508606"/>
                <a:gd name="connsiteX15" fmla="*/ 2224943 w 4013583"/>
                <a:gd name="connsiteY15" fmla="*/ 3373226 h 4508606"/>
                <a:gd name="connsiteX16" fmla="*/ 3387492 w 4013583"/>
                <a:gd name="connsiteY16" fmla="*/ 3394378 h 4508606"/>
                <a:gd name="connsiteX17" fmla="*/ 2259326 w 4013583"/>
                <a:gd name="connsiteY17" fmla="*/ 3665551 h 4508606"/>
                <a:gd name="connsiteX18" fmla="*/ 3381381 w 4013583"/>
                <a:gd name="connsiteY18" fmla="*/ 3664691 h 4508606"/>
                <a:gd name="connsiteX19" fmla="*/ 2348633 w 4013583"/>
                <a:gd name="connsiteY19" fmla="*/ 3901450 h 4508606"/>
                <a:gd name="connsiteX20" fmla="*/ 3323972 w 4013583"/>
                <a:gd name="connsiteY20" fmla="*/ 3963188 h 4508606"/>
                <a:gd name="connsiteX21" fmla="*/ 2461855 w 4013583"/>
                <a:gd name="connsiteY21" fmla="*/ 4107326 h 4508606"/>
                <a:gd name="connsiteX22" fmla="*/ 3297294 w 4013583"/>
                <a:gd name="connsiteY22" fmla="*/ 4290910 h 4508606"/>
                <a:gd name="connsiteX23" fmla="*/ 1608166 w 4013583"/>
                <a:gd name="connsiteY23" fmla="*/ 4326729 h 4508606"/>
                <a:gd name="connsiteX24" fmla="*/ 1493084 w 4013583"/>
                <a:gd name="connsiteY24" fmla="*/ 3908554 h 4508606"/>
                <a:gd name="connsiteX25" fmla="*/ 1366856 w 4013583"/>
                <a:gd name="connsiteY25" fmla="*/ 4417497 h 4508606"/>
                <a:gd name="connsiteX26" fmla="*/ 1282265 w 4013583"/>
                <a:gd name="connsiteY26" fmla="*/ 3726314 h 4508606"/>
                <a:gd name="connsiteX27" fmla="*/ 1143888 w 4013583"/>
                <a:gd name="connsiteY27" fmla="*/ 4508606 h 4508606"/>
                <a:gd name="connsiteX28" fmla="*/ 1010291 w 4013583"/>
                <a:gd name="connsiteY28" fmla="*/ 3968324 h 4508606"/>
                <a:gd name="connsiteX29" fmla="*/ 937837 w 4013583"/>
                <a:gd name="connsiteY29" fmla="*/ 4312984 h 4508606"/>
                <a:gd name="connsiteX30" fmla="*/ 0 w 4013583"/>
                <a:gd name="connsiteY30" fmla="*/ 4328191 h 4508606"/>
                <a:gd name="connsiteX0" fmla="*/ 2216930 w 4013583"/>
                <a:gd name="connsiteY0" fmla="*/ 3195411 h 4508606"/>
                <a:gd name="connsiteX1" fmla="*/ 2083508 w 4013583"/>
                <a:gd name="connsiteY1" fmla="*/ 2776663 h 4508606"/>
                <a:gd name="connsiteX2" fmla="*/ 1390253 w 4013583"/>
                <a:gd name="connsiteY2" fmla="*/ 2789811 h 4508606"/>
                <a:gd name="connsiteX3" fmla="*/ 1394446 w 4013583"/>
                <a:gd name="connsiteY3" fmla="*/ 2352603 h 4508606"/>
                <a:gd name="connsiteX4" fmla="*/ 1302499 w 4013583"/>
                <a:gd name="connsiteY4" fmla="*/ 2240365 h 4508606"/>
                <a:gd name="connsiteX5" fmla="*/ 1461525 w 4013583"/>
                <a:gd name="connsiteY5" fmla="*/ 2116736 h 4508606"/>
                <a:gd name="connsiteX6" fmla="*/ 1266335 w 4013583"/>
                <a:gd name="connsiteY6" fmla="*/ 2042534 h 4508606"/>
                <a:gd name="connsiteX7" fmla="*/ 1373201 w 4013583"/>
                <a:gd name="connsiteY7" fmla="*/ 1837519 h 4508606"/>
                <a:gd name="connsiteX8" fmla="*/ 1101997 w 4013583"/>
                <a:gd name="connsiteY8" fmla="*/ 1706738 h 4508606"/>
                <a:gd name="connsiteX9" fmla="*/ 1468617 w 4013583"/>
                <a:gd name="connsiteY9" fmla="*/ 1249123 h 4508606"/>
                <a:gd name="connsiteX10" fmla="*/ 1949195 w 4013583"/>
                <a:gd name="connsiteY10" fmla="*/ 173026 h 4508606"/>
                <a:gd name="connsiteX11" fmla="*/ 3178116 w 4013583"/>
                <a:gd name="connsiteY11" fmla="*/ 84702 h 4508606"/>
                <a:gd name="connsiteX12" fmla="*/ 4010425 w 4013583"/>
                <a:gd name="connsiteY12" fmla="*/ 1366611 h 4508606"/>
                <a:gd name="connsiteX13" fmla="*/ 3433479 w 4013583"/>
                <a:gd name="connsiteY13" fmla="*/ 2335750 h 4508606"/>
                <a:gd name="connsiteX14" fmla="*/ 3373830 w 4013583"/>
                <a:gd name="connsiteY14" fmla="*/ 3127719 h 4508606"/>
                <a:gd name="connsiteX15" fmla="*/ 2224943 w 4013583"/>
                <a:gd name="connsiteY15" fmla="*/ 3373226 h 4508606"/>
                <a:gd name="connsiteX16" fmla="*/ 3387492 w 4013583"/>
                <a:gd name="connsiteY16" fmla="*/ 3394378 h 4508606"/>
                <a:gd name="connsiteX17" fmla="*/ 2259326 w 4013583"/>
                <a:gd name="connsiteY17" fmla="*/ 3665551 h 4508606"/>
                <a:gd name="connsiteX18" fmla="*/ 3381381 w 4013583"/>
                <a:gd name="connsiteY18" fmla="*/ 3664691 h 4508606"/>
                <a:gd name="connsiteX19" fmla="*/ 2348633 w 4013583"/>
                <a:gd name="connsiteY19" fmla="*/ 3901450 h 4508606"/>
                <a:gd name="connsiteX20" fmla="*/ 3323972 w 4013583"/>
                <a:gd name="connsiteY20" fmla="*/ 3963188 h 4508606"/>
                <a:gd name="connsiteX21" fmla="*/ 2461855 w 4013583"/>
                <a:gd name="connsiteY21" fmla="*/ 4107326 h 4508606"/>
                <a:gd name="connsiteX22" fmla="*/ 3297294 w 4013583"/>
                <a:gd name="connsiteY22" fmla="*/ 4290910 h 4508606"/>
                <a:gd name="connsiteX23" fmla="*/ 1608166 w 4013583"/>
                <a:gd name="connsiteY23" fmla="*/ 4326729 h 4508606"/>
                <a:gd name="connsiteX24" fmla="*/ 1493084 w 4013583"/>
                <a:gd name="connsiteY24" fmla="*/ 3908554 h 4508606"/>
                <a:gd name="connsiteX25" fmla="*/ 1366856 w 4013583"/>
                <a:gd name="connsiteY25" fmla="*/ 4417497 h 4508606"/>
                <a:gd name="connsiteX26" fmla="*/ 1282265 w 4013583"/>
                <a:gd name="connsiteY26" fmla="*/ 3726314 h 4508606"/>
                <a:gd name="connsiteX27" fmla="*/ 1143888 w 4013583"/>
                <a:gd name="connsiteY27" fmla="*/ 4508606 h 4508606"/>
                <a:gd name="connsiteX28" fmla="*/ 1010291 w 4013583"/>
                <a:gd name="connsiteY28" fmla="*/ 3968324 h 4508606"/>
                <a:gd name="connsiteX29" fmla="*/ 937837 w 4013583"/>
                <a:gd name="connsiteY29" fmla="*/ 4312984 h 4508606"/>
                <a:gd name="connsiteX30" fmla="*/ 0 w 4013583"/>
                <a:gd name="connsiteY30" fmla="*/ 4328191 h 4508606"/>
                <a:gd name="connsiteX0" fmla="*/ 2216930 w 4013583"/>
                <a:gd name="connsiteY0" fmla="*/ 3195411 h 4508606"/>
                <a:gd name="connsiteX1" fmla="*/ 2083508 w 4013583"/>
                <a:gd name="connsiteY1" fmla="*/ 2776663 h 4508606"/>
                <a:gd name="connsiteX2" fmla="*/ 1390253 w 4013583"/>
                <a:gd name="connsiteY2" fmla="*/ 2789811 h 4508606"/>
                <a:gd name="connsiteX3" fmla="*/ 1394446 w 4013583"/>
                <a:gd name="connsiteY3" fmla="*/ 2352603 h 4508606"/>
                <a:gd name="connsiteX4" fmla="*/ 1302499 w 4013583"/>
                <a:gd name="connsiteY4" fmla="*/ 2240365 h 4508606"/>
                <a:gd name="connsiteX5" fmla="*/ 1461525 w 4013583"/>
                <a:gd name="connsiteY5" fmla="*/ 2116736 h 4508606"/>
                <a:gd name="connsiteX6" fmla="*/ 1266335 w 4013583"/>
                <a:gd name="connsiteY6" fmla="*/ 2042534 h 4508606"/>
                <a:gd name="connsiteX7" fmla="*/ 1373201 w 4013583"/>
                <a:gd name="connsiteY7" fmla="*/ 1837519 h 4508606"/>
                <a:gd name="connsiteX8" fmla="*/ 1101997 w 4013583"/>
                <a:gd name="connsiteY8" fmla="*/ 1706738 h 4508606"/>
                <a:gd name="connsiteX9" fmla="*/ 1468617 w 4013583"/>
                <a:gd name="connsiteY9" fmla="*/ 1249123 h 4508606"/>
                <a:gd name="connsiteX10" fmla="*/ 1949195 w 4013583"/>
                <a:gd name="connsiteY10" fmla="*/ 173026 h 4508606"/>
                <a:gd name="connsiteX11" fmla="*/ 3178116 w 4013583"/>
                <a:gd name="connsiteY11" fmla="*/ 84702 h 4508606"/>
                <a:gd name="connsiteX12" fmla="*/ 4010425 w 4013583"/>
                <a:gd name="connsiteY12" fmla="*/ 1366611 h 4508606"/>
                <a:gd name="connsiteX13" fmla="*/ 3433479 w 4013583"/>
                <a:gd name="connsiteY13" fmla="*/ 2335750 h 4508606"/>
                <a:gd name="connsiteX14" fmla="*/ 3373830 w 4013583"/>
                <a:gd name="connsiteY14" fmla="*/ 3127719 h 4508606"/>
                <a:gd name="connsiteX15" fmla="*/ 2224943 w 4013583"/>
                <a:gd name="connsiteY15" fmla="*/ 3373226 h 4508606"/>
                <a:gd name="connsiteX16" fmla="*/ 3387492 w 4013583"/>
                <a:gd name="connsiteY16" fmla="*/ 3394378 h 4508606"/>
                <a:gd name="connsiteX17" fmla="*/ 2259326 w 4013583"/>
                <a:gd name="connsiteY17" fmla="*/ 3665551 h 4508606"/>
                <a:gd name="connsiteX18" fmla="*/ 3381381 w 4013583"/>
                <a:gd name="connsiteY18" fmla="*/ 3664691 h 4508606"/>
                <a:gd name="connsiteX19" fmla="*/ 2348633 w 4013583"/>
                <a:gd name="connsiteY19" fmla="*/ 3901450 h 4508606"/>
                <a:gd name="connsiteX20" fmla="*/ 3323972 w 4013583"/>
                <a:gd name="connsiteY20" fmla="*/ 3963188 h 4508606"/>
                <a:gd name="connsiteX21" fmla="*/ 2461855 w 4013583"/>
                <a:gd name="connsiteY21" fmla="*/ 4107326 h 4508606"/>
                <a:gd name="connsiteX22" fmla="*/ 3297294 w 4013583"/>
                <a:gd name="connsiteY22" fmla="*/ 4290910 h 4508606"/>
                <a:gd name="connsiteX23" fmla="*/ 1608166 w 4013583"/>
                <a:gd name="connsiteY23" fmla="*/ 4326729 h 4508606"/>
                <a:gd name="connsiteX24" fmla="*/ 1493084 w 4013583"/>
                <a:gd name="connsiteY24" fmla="*/ 3908554 h 4508606"/>
                <a:gd name="connsiteX25" fmla="*/ 1394058 w 4013583"/>
                <a:gd name="connsiteY25" fmla="*/ 4426565 h 4508606"/>
                <a:gd name="connsiteX26" fmla="*/ 1282265 w 4013583"/>
                <a:gd name="connsiteY26" fmla="*/ 3726314 h 4508606"/>
                <a:gd name="connsiteX27" fmla="*/ 1143888 w 4013583"/>
                <a:gd name="connsiteY27" fmla="*/ 4508606 h 4508606"/>
                <a:gd name="connsiteX28" fmla="*/ 1010291 w 4013583"/>
                <a:gd name="connsiteY28" fmla="*/ 3968324 h 4508606"/>
                <a:gd name="connsiteX29" fmla="*/ 937837 w 4013583"/>
                <a:gd name="connsiteY29" fmla="*/ 4312984 h 4508606"/>
                <a:gd name="connsiteX30" fmla="*/ 0 w 4013583"/>
                <a:gd name="connsiteY30" fmla="*/ 4328191 h 4508606"/>
                <a:gd name="connsiteX0" fmla="*/ 2216930 w 4013583"/>
                <a:gd name="connsiteY0" fmla="*/ 3195411 h 4508606"/>
                <a:gd name="connsiteX1" fmla="*/ 2083508 w 4013583"/>
                <a:gd name="connsiteY1" fmla="*/ 2776663 h 4508606"/>
                <a:gd name="connsiteX2" fmla="*/ 1390253 w 4013583"/>
                <a:gd name="connsiteY2" fmla="*/ 2789811 h 4508606"/>
                <a:gd name="connsiteX3" fmla="*/ 1394446 w 4013583"/>
                <a:gd name="connsiteY3" fmla="*/ 2352603 h 4508606"/>
                <a:gd name="connsiteX4" fmla="*/ 1302499 w 4013583"/>
                <a:gd name="connsiteY4" fmla="*/ 2240365 h 4508606"/>
                <a:gd name="connsiteX5" fmla="*/ 1461525 w 4013583"/>
                <a:gd name="connsiteY5" fmla="*/ 2116736 h 4508606"/>
                <a:gd name="connsiteX6" fmla="*/ 1266335 w 4013583"/>
                <a:gd name="connsiteY6" fmla="*/ 2042534 h 4508606"/>
                <a:gd name="connsiteX7" fmla="*/ 1373201 w 4013583"/>
                <a:gd name="connsiteY7" fmla="*/ 1837519 h 4508606"/>
                <a:gd name="connsiteX8" fmla="*/ 1101997 w 4013583"/>
                <a:gd name="connsiteY8" fmla="*/ 1706738 h 4508606"/>
                <a:gd name="connsiteX9" fmla="*/ 1468617 w 4013583"/>
                <a:gd name="connsiteY9" fmla="*/ 1249123 h 4508606"/>
                <a:gd name="connsiteX10" fmla="*/ 1949195 w 4013583"/>
                <a:gd name="connsiteY10" fmla="*/ 173026 h 4508606"/>
                <a:gd name="connsiteX11" fmla="*/ 3178116 w 4013583"/>
                <a:gd name="connsiteY11" fmla="*/ 84702 h 4508606"/>
                <a:gd name="connsiteX12" fmla="*/ 4010425 w 4013583"/>
                <a:gd name="connsiteY12" fmla="*/ 1366611 h 4508606"/>
                <a:gd name="connsiteX13" fmla="*/ 3433479 w 4013583"/>
                <a:gd name="connsiteY13" fmla="*/ 2335750 h 4508606"/>
                <a:gd name="connsiteX14" fmla="*/ 3373830 w 4013583"/>
                <a:gd name="connsiteY14" fmla="*/ 3127719 h 4508606"/>
                <a:gd name="connsiteX15" fmla="*/ 2224943 w 4013583"/>
                <a:gd name="connsiteY15" fmla="*/ 3373226 h 4508606"/>
                <a:gd name="connsiteX16" fmla="*/ 3387492 w 4013583"/>
                <a:gd name="connsiteY16" fmla="*/ 3394378 h 4508606"/>
                <a:gd name="connsiteX17" fmla="*/ 2259326 w 4013583"/>
                <a:gd name="connsiteY17" fmla="*/ 3665551 h 4508606"/>
                <a:gd name="connsiteX18" fmla="*/ 3381381 w 4013583"/>
                <a:gd name="connsiteY18" fmla="*/ 3664691 h 4508606"/>
                <a:gd name="connsiteX19" fmla="*/ 2348633 w 4013583"/>
                <a:gd name="connsiteY19" fmla="*/ 3901450 h 4508606"/>
                <a:gd name="connsiteX20" fmla="*/ 3323972 w 4013583"/>
                <a:gd name="connsiteY20" fmla="*/ 3963188 h 4508606"/>
                <a:gd name="connsiteX21" fmla="*/ 2461855 w 4013583"/>
                <a:gd name="connsiteY21" fmla="*/ 4107326 h 4508606"/>
                <a:gd name="connsiteX22" fmla="*/ 3297294 w 4013583"/>
                <a:gd name="connsiteY22" fmla="*/ 4290910 h 4508606"/>
                <a:gd name="connsiteX23" fmla="*/ 1608166 w 4013583"/>
                <a:gd name="connsiteY23" fmla="*/ 4326729 h 4508606"/>
                <a:gd name="connsiteX24" fmla="*/ 1493084 w 4013583"/>
                <a:gd name="connsiteY24" fmla="*/ 3908554 h 4508606"/>
                <a:gd name="connsiteX25" fmla="*/ 1394058 w 4013583"/>
                <a:gd name="connsiteY25" fmla="*/ 4426565 h 4508606"/>
                <a:gd name="connsiteX26" fmla="*/ 1282265 w 4013583"/>
                <a:gd name="connsiteY26" fmla="*/ 3726314 h 4508606"/>
                <a:gd name="connsiteX27" fmla="*/ 1143888 w 4013583"/>
                <a:gd name="connsiteY27" fmla="*/ 4508606 h 4508606"/>
                <a:gd name="connsiteX28" fmla="*/ 1010291 w 4013583"/>
                <a:gd name="connsiteY28" fmla="*/ 3968324 h 4508606"/>
                <a:gd name="connsiteX29" fmla="*/ 937837 w 4013583"/>
                <a:gd name="connsiteY29" fmla="*/ 4312984 h 4508606"/>
                <a:gd name="connsiteX30" fmla="*/ 0 w 4013583"/>
                <a:gd name="connsiteY30" fmla="*/ 4328191 h 4508606"/>
                <a:gd name="connsiteX0" fmla="*/ 2216930 w 4013583"/>
                <a:gd name="connsiteY0" fmla="*/ 3195411 h 4508606"/>
                <a:gd name="connsiteX1" fmla="*/ 2083508 w 4013583"/>
                <a:gd name="connsiteY1" fmla="*/ 2776663 h 4508606"/>
                <a:gd name="connsiteX2" fmla="*/ 1390253 w 4013583"/>
                <a:gd name="connsiteY2" fmla="*/ 2789811 h 4508606"/>
                <a:gd name="connsiteX3" fmla="*/ 1394446 w 4013583"/>
                <a:gd name="connsiteY3" fmla="*/ 2352603 h 4508606"/>
                <a:gd name="connsiteX4" fmla="*/ 1302499 w 4013583"/>
                <a:gd name="connsiteY4" fmla="*/ 2240365 h 4508606"/>
                <a:gd name="connsiteX5" fmla="*/ 1461525 w 4013583"/>
                <a:gd name="connsiteY5" fmla="*/ 2116736 h 4508606"/>
                <a:gd name="connsiteX6" fmla="*/ 1266335 w 4013583"/>
                <a:gd name="connsiteY6" fmla="*/ 2042534 h 4508606"/>
                <a:gd name="connsiteX7" fmla="*/ 1373201 w 4013583"/>
                <a:gd name="connsiteY7" fmla="*/ 1837519 h 4508606"/>
                <a:gd name="connsiteX8" fmla="*/ 1101997 w 4013583"/>
                <a:gd name="connsiteY8" fmla="*/ 1706738 h 4508606"/>
                <a:gd name="connsiteX9" fmla="*/ 1468617 w 4013583"/>
                <a:gd name="connsiteY9" fmla="*/ 1249123 h 4508606"/>
                <a:gd name="connsiteX10" fmla="*/ 1949195 w 4013583"/>
                <a:gd name="connsiteY10" fmla="*/ 173026 h 4508606"/>
                <a:gd name="connsiteX11" fmla="*/ 3178116 w 4013583"/>
                <a:gd name="connsiteY11" fmla="*/ 84702 h 4508606"/>
                <a:gd name="connsiteX12" fmla="*/ 4010425 w 4013583"/>
                <a:gd name="connsiteY12" fmla="*/ 1366611 h 4508606"/>
                <a:gd name="connsiteX13" fmla="*/ 3433479 w 4013583"/>
                <a:gd name="connsiteY13" fmla="*/ 2335750 h 4508606"/>
                <a:gd name="connsiteX14" fmla="*/ 3373830 w 4013583"/>
                <a:gd name="connsiteY14" fmla="*/ 3127719 h 4508606"/>
                <a:gd name="connsiteX15" fmla="*/ 2224943 w 4013583"/>
                <a:gd name="connsiteY15" fmla="*/ 3373226 h 4508606"/>
                <a:gd name="connsiteX16" fmla="*/ 3387492 w 4013583"/>
                <a:gd name="connsiteY16" fmla="*/ 3394378 h 4508606"/>
                <a:gd name="connsiteX17" fmla="*/ 2259326 w 4013583"/>
                <a:gd name="connsiteY17" fmla="*/ 3665551 h 4508606"/>
                <a:gd name="connsiteX18" fmla="*/ 3381381 w 4013583"/>
                <a:gd name="connsiteY18" fmla="*/ 3664691 h 4508606"/>
                <a:gd name="connsiteX19" fmla="*/ 2348633 w 4013583"/>
                <a:gd name="connsiteY19" fmla="*/ 3901450 h 4508606"/>
                <a:gd name="connsiteX20" fmla="*/ 3323972 w 4013583"/>
                <a:gd name="connsiteY20" fmla="*/ 3963188 h 4508606"/>
                <a:gd name="connsiteX21" fmla="*/ 2461855 w 4013583"/>
                <a:gd name="connsiteY21" fmla="*/ 4107326 h 4508606"/>
                <a:gd name="connsiteX22" fmla="*/ 3297294 w 4013583"/>
                <a:gd name="connsiteY22" fmla="*/ 4290910 h 4508606"/>
                <a:gd name="connsiteX23" fmla="*/ 1608166 w 4013583"/>
                <a:gd name="connsiteY23" fmla="*/ 4326729 h 4508606"/>
                <a:gd name="connsiteX24" fmla="*/ 1493084 w 4013583"/>
                <a:gd name="connsiteY24" fmla="*/ 3908554 h 4508606"/>
                <a:gd name="connsiteX25" fmla="*/ 1394058 w 4013583"/>
                <a:gd name="connsiteY25" fmla="*/ 4426565 h 4508606"/>
                <a:gd name="connsiteX26" fmla="*/ 1282265 w 4013583"/>
                <a:gd name="connsiteY26" fmla="*/ 3726314 h 4508606"/>
                <a:gd name="connsiteX27" fmla="*/ 1143888 w 4013583"/>
                <a:gd name="connsiteY27" fmla="*/ 4508606 h 4508606"/>
                <a:gd name="connsiteX28" fmla="*/ 1010291 w 4013583"/>
                <a:gd name="connsiteY28" fmla="*/ 3968324 h 4508606"/>
                <a:gd name="connsiteX29" fmla="*/ 937837 w 4013583"/>
                <a:gd name="connsiteY29" fmla="*/ 4312984 h 4508606"/>
                <a:gd name="connsiteX30" fmla="*/ 0 w 4013583"/>
                <a:gd name="connsiteY30" fmla="*/ 4328191 h 4508606"/>
                <a:gd name="connsiteX0" fmla="*/ 2216930 w 4013583"/>
                <a:gd name="connsiteY0" fmla="*/ 3195411 h 4508606"/>
                <a:gd name="connsiteX1" fmla="*/ 2083508 w 4013583"/>
                <a:gd name="connsiteY1" fmla="*/ 2776663 h 4508606"/>
                <a:gd name="connsiteX2" fmla="*/ 1390253 w 4013583"/>
                <a:gd name="connsiteY2" fmla="*/ 2789811 h 4508606"/>
                <a:gd name="connsiteX3" fmla="*/ 1394446 w 4013583"/>
                <a:gd name="connsiteY3" fmla="*/ 2352603 h 4508606"/>
                <a:gd name="connsiteX4" fmla="*/ 1302499 w 4013583"/>
                <a:gd name="connsiteY4" fmla="*/ 2240365 h 4508606"/>
                <a:gd name="connsiteX5" fmla="*/ 1461525 w 4013583"/>
                <a:gd name="connsiteY5" fmla="*/ 2116736 h 4508606"/>
                <a:gd name="connsiteX6" fmla="*/ 1266335 w 4013583"/>
                <a:gd name="connsiteY6" fmla="*/ 2042534 h 4508606"/>
                <a:gd name="connsiteX7" fmla="*/ 1373201 w 4013583"/>
                <a:gd name="connsiteY7" fmla="*/ 1837519 h 4508606"/>
                <a:gd name="connsiteX8" fmla="*/ 1101997 w 4013583"/>
                <a:gd name="connsiteY8" fmla="*/ 1706738 h 4508606"/>
                <a:gd name="connsiteX9" fmla="*/ 1468617 w 4013583"/>
                <a:gd name="connsiteY9" fmla="*/ 1249123 h 4508606"/>
                <a:gd name="connsiteX10" fmla="*/ 1949195 w 4013583"/>
                <a:gd name="connsiteY10" fmla="*/ 173026 h 4508606"/>
                <a:gd name="connsiteX11" fmla="*/ 3178116 w 4013583"/>
                <a:gd name="connsiteY11" fmla="*/ 84702 h 4508606"/>
                <a:gd name="connsiteX12" fmla="*/ 4010425 w 4013583"/>
                <a:gd name="connsiteY12" fmla="*/ 1366611 h 4508606"/>
                <a:gd name="connsiteX13" fmla="*/ 3433479 w 4013583"/>
                <a:gd name="connsiteY13" fmla="*/ 2335750 h 4508606"/>
                <a:gd name="connsiteX14" fmla="*/ 3373830 w 4013583"/>
                <a:gd name="connsiteY14" fmla="*/ 3127719 h 4508606"/>
                <a:gd name="connsiteX15" fmla="*/ 2224943 w 4013583"/>
                <a:gd name="connsiteY15" fmla="*/ 3373226 h 4508606"/>
                <a:gd name="connsiteX16" fmla="*/ 3387492 w 4013583"/>
                <a:gd name="connsiteY16" fmla="*/ 3394378 h 4508606"/>
                <a:gd name="connsiteX17" fmla="*/ 2259326 w 4013583"/>
                <a:gd name="connsiteY17" fmla="*/ 3665551 h 4508606"/>
                <a:gd name="connsiteX18" fmla="*/ 3381381 w 4013583"/>
                <a:gd name="connsiteY18" fmla="*/ 3664691 h 4508606"/>
                <a:gd name="connsiteX19" fmla="*/ 2348633 w 4013583"/>
                <a:gd name="connsiteY19" fmla="*/ 3901450 h 4508606"/>
                <a:gd name="connsiteX20" fmla="*/ 3323972 w 4013583"/>
                <a:gd name="connsiteY20" fmla="*/ 3963188 h 4508606"/>
                <a:gd name="connsiteX21" fmla="*/ 2461855 w 4013583"/>
                <a:gd name="connsiteY21" fmla="*/ 4107326 h 4508606"/>
                <a:gd name="connsiteX22" fmla="*/ 3297294 w 4013583"/>
                <a:gd name="connsiteY22" fmla="*/ 4290910 h 4508606"/>
                <a:gd name="connsiteX23" fmla="*/ 1608166 w 4013583"/>
                <a:gd name="connsiteY23" fmla="*/ 4326729 h 4508606"/>
                <a:gd name="connsiteX24" fmla="*/ 1493084 w 4013583"/>
                <a:gd name="connsiteY24" fmla="*/ 3908554 h 4508606"/>
                <a:gd name="connsiteX25" fmla="*/ 1394058 w 4013583"/>
                <a:gd name="connsiteY25" fmla="*/ 4426565 h 4508606"/>
                <a:gd name="connsiteX26" fmla="*/ 1282265 w 4013583"/>
                <a:gd name="connsiteY26" fmla="*/ 3726314 h 4508606"/>
                <a:gd name="connsiteX27" fmla="*/ 1143888 w 4013583"/>
                <a:gd name="connsiteY27" fmla="*/ 4508606 h 4508606"/>
                <a:gd name="connsiteX28" fmla="*/ 1010291 w 4013583"/>
                <a:gd name="connsiteY28" fmla="*/ 3968324 h 4508606"/>
                <a:gd name="connsiteX29" fmla="*/ 937837 w 4013583"/>
                <a:gd name="connsiteY29" fmla="*/ 4312984 h 4508606"/>
                <a:gd name="connsiteX30" fmla="*/ 0 w 4013583"/>
                <a:gd name="connsiteY30" fmla="*/ 4328191 h 4508606"/>
                <a:gd name="connsiteX0" fmla="*/ 2371076 w 4167729"/>
                <a:gd name="connsiteY0" fmla="*/ 3195411 h 4508606"/>
                <a:gd name="connsiteX1" fmla="*/ 2237654 w 4167729"/>
                <a:gd name="connsiteY1" fmla="*/ 2776663 h 4508606"/>
                <a:gd name="connsiteX2" fmla="*/ 1544399 w 4167729"/>
                <a:gd name="connsiteY2" fmla="*/ 2789811 h 4508606"/>
                <a:gd name="connsiteX3" fmla="*/ 1548592 w 4167729"/>
                <a:gd name="connsiteY3" fmla="*/ 2352603 h 4508606"/>
                <a:gd name="connsiteX4" fmla="*/ 1456645 w 4167729"/>
                <a:gd name="connsiteY4" fmla="*/ 2240365 h 4508606"/>
                <a:gd name="connsiteX5" fmla="*/ 1615671 w 4167729"/>
                <a:gd name="connsiteY5" fmla="*/ 2116736 h 4508606"/>
                <a:gd name="connsiteX6" fmla="*/ 1420481 w 4167729"/>
                <a:gd name="connsiteY6" fmla="*/ 2042534 h 4508606"/>
                <a:gd name="connsiteX7" fmla="*/ 1527347 w 4167729"/>
                <a:gd name="connsiteY7" fmla="*/ 1837519 h 4508606"/>
                <a:gd name="connsiteX8" fmla="*/ 1256143 w 4167729"/>
                <a:gd name="connsiteY8" fmla="*/ 1706738 h 4508606"/>
                <a:gd name="connsiteX9" fmla="*/ 1622763 w 4167729"/>
                <a:gd name="connsiteY9" fmla="*/ 1249123 h 4508606"/>
                <a:gd name="connsiteX10" fmla="*/ 2103341 w 4167729"/>
                <a:gd name="connsiteY10" fmla="*/ 173026 h 4508606"/>
                <a:gd name="connsiteX11" fmla="*/ 3332262 w 4167729"/>
                <a:gd name="connsiteY11" fmla="*/ 84702 h 4508606"/>
                <a:gd name="connsiteX12" fmla="*/ 4164571 w 4167729"/>
                <a:gd name="connsiteY12" fmla="*/ 1366611 h 4508606"/>
                <a:gd name="connsiteX13" fmla="*/ 3587625 w 4167729"/>
                <a:gd name="connsiteY13" fmla="*/ 2335750 h 4508606"/>
                <a:gd name="connsiteX14" fmla="*/ 3527976 w 4167729"/>
                <a:gd name="connsiteY14" fmla="*/ 3127719 h 4508606"/>
                <a:gd name="connsiteX15" fmla="*/ 2379089 w 4167729"/>
                <a:gd name="connsiteY15" fmla="*/ 3373226 h 4508606"/>
                <a:gd name="connsiteX16" fmla="*/ 3541638 w 4167729"/>
                <a:gd name="connsiteY16" fmla="*/ 3394378 h 4508606"/>
                <a:gd name="connsiteX17" fmla="*/ 2413472 w 4167729"/>
                <a:gd name="connsiteY17" fmla="*/ 3665551 h 4508606"/>
                <a:gd name="connsiteX18" fmla="*/ 3535527 w 4167729"/>
                <a:gd name="connsiteY18" fmla="*/ 3664691 h 4508606"/>
                <a:gd name="connsiteX19" fmla="*/ 2502779 w 4167729"/>
                <a:gd name="connsiteY19" fmla="*/ 3901450 h 4508606"/>
                <a:gd name="connsiteX20" fmla="*/ 3478118 w 4167729"/>
                <a:gd name="connsiteY20" fmla="*/ 3963188 h 4508606"/>
                <a:gd name="connsiteX21" fmla="*/ 2616001 w 4167729"/>
                <a:gd name="connsiteY21" fmla="*/ 4107326 h 4508606"/>
                <a:gd name="connsiteX22" fmla="*/ 3451440 w 4167729"/>
                <a:gd name="connsiteY22" fmla="*/ 4290910 h 4508606"/>
                <a:gd name="connsiteX23" fmla="*/ 1762312 w 4167729"/>
                <a:gd name="connsiteY23" fmla="*/ 4326729 h 4508606"/>
                <a:gd name="connsiteX24" fmla="*/ 1647230 w 4167729"/>
                <a:gd name="connsiteY24" fmla="*/ 3908554 h 4508606"/>
                <a:gd name="connsiteX25" fmla="*/ 1548204 w 4167729"/>
                <a:gd name="connsiteY25" fmla="*/ 4426565 h 4508606"/>
                <a:gd name="connsiteX26" fmla="*/ 1436411 w 4167729"/>
                <a:gd name="connsiteY26" fmla="*/ 3726314 h 4508606"/>
                <a:gd name="connsiteX27" fmla="*/ 1298034 w 4167729"/>
                <a:gd name="connsiteY27" fmla="*/ 4508606 h 4508606"/>
                <a:gd name="connsiteX28" fmla="*/ 1164437 w 4167729"/>
                <a:gd name="connsiteY28" fmla="*/ 3968324 h 4508606"/>
                <a:gd name="connsiteX29" fmla="*/ 1091983 w 4167729"/>
                <a:gd name="connsiteY29" fmla="*/ 4312984 h 4508606"/>
                <a:gd name="connsiteX30" fmla="*/ 0 w 4167729"/>
                <a:gd name="connsiteY30" fmla="*/ 4328191 h 4508606"/>
                <a:gd name="connsiteX0" fmla="*/ 2380143 w 4176796"/>
                <a:gd name="connsiteY0" fmla="*/ 3195411 h 4508606"/>
                <a:gd name="connsiteX1" fmla="*/ 2246721 w 4176796"/>
                <a:gd name="connsiteY1" fmla="*/ 2776663 h 4508606"/>
                <a:gd name="connsiteX2" fmla="*/ 1553466 w 4176796"/>
                <a:gd name="connsiteY2" fmla="*/ 2789811 h 4508606"/>
                <a:gd name="connsiteX3" fmla="*/ 1557659 w 4176796"/>
                <a:gd name="connsiteY3" fmla="*/ 2352603 h 4508606"/>
                <a:gd name="connsiteX4" fmla="*/ 1465712 w 4176796"/>
                <a:gd name="connsiteY4" fmla="*/ 2240365 h 4508606"/>
                <a:gd name="connsiteX5" fmla="*/ 1624738 w 4176796"/>
                <a:gd name="connsiteY5" fmla="*/ 2116736 h 4508606"/>
                <a:gd name="connsiteX6" fmla="*/ 1429548 w 4176796"/>
                <a:gd name="connsiteY6" fmla="*/ 2042534 h 4508606"/>
                <a:gd name="connsiteX7" fmla="*/ 1536414 w 4176796"/>
                <a:gd name="connsiteY7" fmla="*/ 1837519 h 4508606"/>
                <a:gd name="connsiteX8" fmla="*/ 1265210 w 4176796"/>
                <a:gd name="connsiteY8" fmla="*/ 1706738 h 4508606"/>
                <a:gd name="connsiteX9" fmla="*/ 1631830 w 4176796"/>
                <a:gd name="connsiteY9" fmla="*/ 1249123 h 4508606"/>
                <a:gd name="connsiteX10" fmla="*/ 2112408 w 4176796"/>
                <a:gd name="connsiteY10" fmla="*/ 173026 h 4508606"/>
                <a:gd name="connsiteX11" fmla="*/ 3341329 w 4176796"/>
                <a:gd name="connsiteY11" fmla="*/ 84702 h 4508606"/>
                <a:gd name="connsiteX12" fmla="*/ 4173638 w 4176796"/>
                <a:gd name="connsiteY12" fmla="*/ 1366611 h 4508606"/>
                <a:gd name="connsiteX13" fmla="*/ 3596692 w 4176796"/>
                <a:gd name="connsiteY13" fmla="*/ 2335750 h 4508606"/>
                <a:gd name="connsiteX14" fmla="*/ 3537043 w 4176796"/>
                <a:gd name="connsiteY14" fmla="*/ 3127719 h 4508606"/>
                <a:gd name="connsiteX15" fmla="*/ 2388156 w 4176796"/>
                <a:gd name="connsiteY15" fmla="*/ 3373226 h 4508606"/>
                <a:gd name="connsiteX16" fmla="*/ 3550705 w 4176796"/>
                <a:gd name="connsiteY16" fmla="*/ 3394378 h 4508606"/>
                <a:gd name="connsiteX17" fmla="*/ 2422539 w 4176796"/>
                <a:gd name="connsiteY17" fmla="*/ 3665551 h 4508606"/>
                <a:gd name="connsiteX18" fmla="*/ 3544594 w 4176796"/>
                <a:gd name="connsiteY18" fmla="*/ 3664691 h 4508606"/>
                <a:gd name="connsiteX19" fmla="*/ 2511846 w 4176796"/>
                <a:gd name="connsiteY19" fmla="*/ 3901450 h 4508606"/>
                <a:gd name="connsiteX20" fmla="*/ 3487185 w 4176796"/>
                <a:gd name="connsiteY20" fmla="*/ 3963188 h 4508606"/>
                <a:gd name="connsiteX21" fmla="*/ 2625068 w 4176796"/>
                <a:gd name="connsiteY21" fmla="*/ 4107326 h 4508606"/>
                <a:gd name="connsiteX22" fmla="*/ 3460507 w 4176796"/>
                <a:gd name="connsiteY22" fmla="*/ 4290910 h 4508606"/>
                <a:gd name="connsiteX23" fmla="*/ 1771379 w 4176796"/>
                <a:gd name="connsiteY23" fmla="*/ 4326729 h 4508606"/>
                <a:gd name="connsiteX24" fmla="*/ 1656297 w 4176796"/>
                <a:gd name="connsiteY24" fmla="*/ 3908554 h 4508606"/>
                <a:gd name="connsiteX25" fmla="*/ 1557271 w 4176796"/>
                <a:gd name="connsiteY25" fmla="*/ 4426565 h 4508606"/>
                <a:gd name="connsiteX26" fmla="*/ 1445478 w 4176796"/>
                <a:gd name="connsiteY26" fmla="*/ 3726314 h 4508606"/>
                <a:gd name="connsiteX27" fmla="*/ 1307101 w 4176796"/>
                <a:gd name="connsiteY27" fmla="*/ 4508606 h 4508606"/>
                <a:gd name="connsiteX28" fmla="*/ 1173504 w 4176796"/>
                <a:gd name="connsiteY28" fmla="*/ 3968324 h 4508606"/>
                <a:gd name="connsiteX29" fmla="*/ 1101050 w 4176796"/>
                <a:gd name="connsiteY29" fmla="*/ 4312984 h 4508606"/>
                <a:gd name="connsiteX30" fmla="*/ 0 w 4176796"/>
                <a:gd name="connsiteY30" fmla="*/ 4319123 h 4508606"/>
                <a:gd name="connsiteX0" fmla="*/ 2380143 w 4176796"/>
                <a:gd name="connsiteY0" fmla="*/ 3195411 h 4508606"/>
                <a:gd name="connsiteX1" fmla="*/ 2246721 w 4176796"/>
                <a:gd name="connsiteY1" fmla="*/ 2776663 h 4508606"/>
                <a:gd name="connsiteX2" fmla="*/ 1553466 w 4176796"/>
                <a:gd name="connsiteY2" fmla="*/ 2789811 h 4508606"/>
                <a:gd name="connsiteX3" fmla="*/ 1557659 w 4176796"/>
                <a:gd name="connsiteY3" fmla="*/ 2352603 h 4508606"/>
                <a:gd name="connsiteX4" fmla="*/ 1465712 w 4176796"/>
                <a:gd name="connsiteY4" fmla="*/ 2240365 h 4508606"/>
                <a:gd name="connsiteX5" fmla="*/ 1624738 w 4176796"/>
                <a:gd name="connsiteY5" fmla="*/ 2116736 h 4508606"/>
                <a:gd name="connsiteX6" fmla="*/ 1429548 w 4176796"/>
                <a:gd name="connsiteY6" fmla="*/ 2042534 h 4508606"/>
                <a:gd name="connsiteX7" fmla="*/ 1536414 w 4176796"/>
                <a:gd name="connsiteY7" fmla="*/ 1837519 h 4508606"/>
                <a:gd name="connsiteX8" fmla="*/ 1265210 w 4176796"/>
                <a:gd name="connsiteY8" fmla="*/ 1706738 h 4508606"/>
                <a:gd name="connsiteX9" fmla="*/ 1631830 w 4176796"/>
                <a:gd name="connsiteY9" fmla="*/ 1249123 h 4508606"/>
                <a:gd name="connsiteX10" fmla="*/ 2112408 w 4176796"/>
                <a:gd name="connsiteY10" fmla="*/ 173026 h 4508606"/>
                <a:gd name="connsiteX11" fmla="*/ 3341329 w 4176796"/>
                <a:gd name="connsiteY11" fmla="*/ 84702 h 4508606"/>
                <a:gd name="connsiteX12" fmla="*/ 4173638 w 4176796"/>
                <a:gd name="connsiteY12" fmla="*/ 1366611 h 4508606"/>
                <a:gd name="connsiteX13" fmla="*/ 3596692 w 4176796"/>
                <a:gd name="connsiteY13" fmla="*/ 2335750 h 4508606"/>
                <a:gd name="connsiteX14" fmla="*/ 3537043 w 4176796"/>
                <a:gd name="connsiteY14" fmla="*/ 3127719 h 4508606"/>
                <a:gd name="connsiteX15" fmla="*/ 2388156 w 4176796"/>
                <a:gd name="connsiteY15" fmla="*/ 3373226 h 4508606"/>
                <a:gd name="connsiteX16" fmla="*/ 3550705 w 4176796"/>
                <a:gd name="connsiteY16" fmla="*/ 3394378 h 4508606"/>
                <a:gd name="connsiteX17" fmla="*/ 2422539 w 4176796"/>
                <a:gd name="connsiteY17" fmla="*/ 3665551 h 4508606"/>
                <a:gd name="connsiteX18" fmla="*/ 3544594 w 4176796"/>
                <a:gd name="connsiteY18" fmla="*/ 3664691 h 4508606"/>
                <a:gd name="connsiteX19" fmla="*/ 2511846 w 4176796"/>
                <a:gd name="connsiteY19" fmla="*/ 3901450 h 4508606"/>
                <a:gd name="connsiteX20" fmla="*/ 3487185 w 4176796"/>
                <a:gd name="connsiteY20" fmla="*/ 3963188 h 4508606"/>
                <a:gd name="connsiteX21" fmla="*/ 2625068 w 4176796"/>
                <a:gd name="connsiteY21" fmla="*/ 4107326 h 4508606"/>
                <a:gd name="connsiteX22" fmla="*/ 3460507 w 4176796"/>
                <a:gd name="connsiteY22" fmla="*/ 4290910 h 4508606"/>
                <a:gd name="connsiteX23" fmla="*/ 1771379 w 4176796"/>
                <a:gd name="connsiteY23" fmla="*/ 4326729 h 4508606"/>
                <a:gd name="connsiteX24" fmla="*/ 1656297 w 4176796"/>
                <a:gd name="connsiteY24" fmla="*/ 3908554 h 4508606"/>
                <a:gd name="connsiteX25" fmla="*/ 1557271 w 4176796"/>
                <a:gd name="connsiteY25" fmla="*/ 4426565 h 4508606"/>
                <a:gd name="connsiteX26" fmla="*/ 1445478 w 4176796"/>
                <a:gd name="connsiteY26" fmla="*/ 3726314 h 4508606"/>
                <a:gd name="connsiteX27" fmla="*/ 1307101 w 4176796"/>
                <a:gd name="connsiteY27" fmla="*/ 4508606 h 4508606"/>
                <a:gd name="connsiteX28" fmla="*/ 1173504 w 4176796"/>
                <a:gd name="connsiteY28" fmla="*/ 3968324 h 4508606"/>
                <a:gd name="connsiteX29" fmla="*/ 1101050 w 4176796"/>
                <a:gd name="connsiteY29" fmla="*/ 4312984 h 4508606"/>
                <a:gd name="connsiteX30" fmla="*/ 0 w 4176796"/>
                <a:gd name="connsiteY30" fmla="*/ 4319123 h 4508606"/>
                <a:gd name="connsiteX0" fmla="*/ 2380143 w 4176796"/>
                <a:gd name="connsiteY0" fmla="*/ 3195411 h 4508606"/>
                <a:gd name="connsiteX1" fmla="*/ 2246721 w 4176796"/>
                <a:gd name="connsiteY1" fmla="*/ 2776663 h 4508606"/>
                <a:gd name="connsiteX2" fmla="*/ 1553466 w 4176796"/>
                <a:gd name="connsiteY2" fmla="*/ 2789811 h 4508606"/>
                <a:gd name="connsiteX3" fmla="*/ 1557659 w 4176796"/>
                <a:gd name="connsiteY3" fmla="*/ 2352603 h 4508606"/>
                <a:gd name="connsiteX4" fmla="*/ 1465712 w 4176796"/>
                <a:gd name="connsiteY4" fmla="*/ 2240365 h 4508606"/>
                <a:gd name="connsiteX5" fmla="*/ 1624738 w 4176796"/>
                <a:gd name="connsiteY5" fmla="*/ 2116736 h 4508606"/>
                <a:gd name="connsiteX6" fmla="*/ 1429548 w 4176796"/>
                <a:gd name="connsiteY6" fmla="*/ 2042534 h 4508606"/>
                <a:gd name="connsiteX7" fmla="*/ 1536414 w 4176796"/>
                <a:gd name="connsiteY7" fmla="*/ 1837519 h 4508606"/>
                <a:gd name="connsiteX8" fmla="*/ 1265210 w 4176796"/>
                <a:gd name="connsiteY8" fmla="*/ 1706738 h 4508606"/>
                <a:gd name="connsiteX9" fmla="*/ 1640899 w 4176796"/>
                <a:gd name="connsiteY9" fmla="*/ 1276325 h 4508606"/>
                <a:gd name="connsiteX10" fmla="*/ 2112408 w 4176796"/>
                <a:gd name="connsiteY10" fmla="*/ 173026 h 4508606"/>
                <a:gd name="connsiteX11" fmla="*/ 3341329 w 4176796"/>
                <a:gd name="connsiteY11" fmla="*/ 84702 h 4508606"/>
                <a:gd name="connsiteX12" fmla="*/ 4173638 w 4176796"/>
                <a:gd name="connsiteY12" fmla="*/ 1366611 h 4508606"/>
                <a:gd name="connsiteX13" fmla="*/ 3596692 w 4176796"/>
                <a:gd name="connsiteY13" fmla="*/ 2335750 h 4508606"/>
                <a:gd name="connsiteX14" fmla="*/ 3537043 w 4176796"/>
                <a:gd name="connsiteY14" fmla="*/ 3127719 h 4508606"/>
                <a:gd name="connsiteX15" fmla="*/ 2388156 w 4176796"/>
                <a:gd name="connsiteY15" fmla="*/ 3373226 h 4508606"/>
                <a:gd name="connsiteX16" fmla="*/ 3550705 w 4176796"/>
                <a:gd name="connsiteY16" fmla="*/ 3394378 h 4508606"/>
                <a:gd name="connsiteX17" fmla="*/ 2422539 w 4176796"/>
                <a:gd name="connsiteY17" fmla="*/ 3665551 h 4508606"/>
                <a:gd name="connsiteX18" fmla="*/ 3544594 w 4176796"/>
                <a:gd name="connsiteY18" fmla="*/ 3664691 h 4508606"/>
                <a:gd name="connsiteX19" fmla="*/ 2511846 w 4176796"/>
                <a:gd name="connsiteY19" fmla="*/ 3901450 h 4508606"/>
                <a:gd name="connsiteX20" fmla="*/ 3487185 w 4176796"/>
                <a:gd name="connsiteY20" fmla="*/ 3963188 h 4508606"/>
                <a:gd name="connsiteX21" fmla="*/ 2625068 w 4176796"/>
                <a:gd name="connsiteY21" fmla="*/ 4107326 h 4508606"/>
                <a:gd name="connsiteX22" fmla="*/ 3460507 w 4176796"/>
                <a:gd name="connsiteY22" fmla="*/ 4290910 h 4508606"/>
                <a:gd name="connsiteX23" fmla="*/ 1771379 w 4176796"/>
                <a:gd name="connsiteY23" fmla="*/ 4326729 h 4508606"/>
                <a:gd name="connsiteX24" fmla="*/ 1656297 w 4176796"/>
                <a:gd name="connsiteY24" fmla="*/ 3908554 h 4508606"/>
                <a:gd name="connsiteX25" fmla="*/ 1557271 w 4176796"/>
                <a:gd name="connsiteY25" fmla="*/ 4426565 h 4508606"/>
                <a:gd name="connsiteX26" fmla="*/ 1445478 w 4176796"/>
                <a:gd name="connsiteY26" fmla="*/ 3726314 h 4508606"/>
                <a:gd name="connsiteX27" fmla="*/ 1307101 w 4176796"/>
                <a:gd name="connsiteY27" fmla="*/ 4508606 h 4508606"/>
                <a:gd name="connsiteX28" fmla="*/ 1173504 w 4176796"/>
                <a:gd name="connsiteY28" fmla="*/ 3968324 h 4508606"/>
                <a:gd name="connsiteX29" fmla="*/ 1101050 w 4176796"/>
                <a:gd name="connsiteY29" fmla="*/ 4312984 h 4508606"/>
                <a:gd name="connsiteX30" fmla="*/ 0 w 4176796"/>
                <a:gd name="connsiteY30" fmla="*/ 4319123 h 4508606"/>
                <a:gd name="connsiteX0" fmla="*/ 2380143 w 4176796"/>
                <a:gd name="connsiteY0" fmla="*/ 3195411 h 4508606"/>
                <a:gd name="connsiteX1" fmla="*/ 2246721 w 4176796"/>
                <a:gd name="connsiteY1" fmla="*/ 2776663 h 4508606"/>
                <a:gd name="connsiteX2" fmla="*/ 1553466 w 4176796"/>
                <a:gd name="connsiteY2" fmla="*/ 2789811 h 4508606"/>
                <a:gd name="connsiteX3" fmla="*/ 1557659 w 4176796"/>
                <a:gd name="connsiteY3" fmla="*/ 2352603 h 4508606"/>
                <a:gd name="connsiteX4" fmla="*/ 1465712 w 4176796"/>
                <a:gd name="connsiteY4" fmla="*/ 2240365 h 4508606"/>
                <a:gd name="connsiteX5" fmla="*/ 1624738 w 4176796"/>
                <a:gd name="connsiteY5" fmla="*/ 2116736 h 4508606"/>
                <a:gd name="connsiteX6" fmla="*/ 1429548 w 4176796"/>
                <a:gd name="connsiteY6" fmla="*/ 2042534 h 4508606"/>
                <a:gd name="connsiteX7" fmla="*/ 1536414 w 4176796"/>
                <a:gd name="connsiteY7" fmla="*/ 1837519 h 4508606"/>
                <a:gd name="connsiteX8" fmla="*/ 1265210 w 4176796"/>
                <a:gd name="connsiteY8" fmla="*/ 1706738 h 4508606"/>
                <a:gd name="connsiteX9" fmla="*/ 1640899 w 4176796"/>
                <a:gd name="connsiteY9" fmla="*/ 1276325 h 4508606"/>
                <a:gd name="connsiteX10" fmla="*/ 2112408 w 4176796"/>
                <a:gd name="connsiteY10" fmla="*/ 173026 h 4508606"/>
                <a:gd name="connsiteX11" fmla="*/ 3341329 w 4176796"/>
                <a:gd name="connsiteY11" fmla="*/ 84702 h 4508606"/>
                <a:gd name="connsiteX12" fmla="*/ 4173638 w 4176796"/>
                <a:gd name="connsiteY12" fmla="*/ 1366611 h 4508606"/>
                <a:gd name="connsiteX13" fmla="*/ 3596692 w 4176796"/>
                <a:gd name="connsiteY13" fmla="*/ 2335750 h 4508606"/>
                <a:gd name="connsiteX14" fmla="*/ 3537043 w 4176796"/>
                <a:gd name="connsiteY14" fmla="*/ 3127719 h 4508606"/>
                <a:gd name="connsiteX15" fmla="*/ 2388156 w 4176796"/>
                <a:gd name="connsiteY15" fmla="*/ 3373226 h 4508606"/>
                <a:gd name="connsiteX16" fmla="*/ 3550705 w 4176796"/>
                <a:gd name="connsiteY16" fmla="*/ 3394378 h 4508606"/>
                <a:gd name="connsiteX17" fmla="*/ 2422539 w 4176796"/>
                <a:gd name="connsiteY17" fmla="*/ 3665551 h 4508606"/>
                <a:gd name="connsiteX18" fmla="*/ 3544594 w 4176796"/>
                <a:gd name="connsiteY18" fmla="*/ 3664691 h 4508606"/>
                <a:gd name="connsiteX19" fmla="*/ 2511846 w 4176796"/>
                <a:gd name="connsiteY19" fmla="*/ 3901450 h 4508606"/>
                <a:gd name="connsiteX20" fmla="*/ 3487185 w 4176796"/>
                <a:gd name="connsiteY20" fmla="*/ 3963188 h 4508606"/>
                <a:gd name="connsiteX21" fmla="*/ 2625068 w 4176796"/>
                <a:gd name="connsiteY21" fmla="*/ 4107326 h 4508606"/>
                <a:gd name="connsiteX22" fmla="*/ 3460507 w 4176796"/>
                <a:gd name="connsiteY22" fmla="*/ 4290910 h 4508606"/>
                <a:gd name="connsiteX23" fmla="*/ 1771379 w 4176796"/>
                <a:gd name="connsiteY23" fmla="*/ 4326729 h 4508606"/>
                <a:gd name="connsiteX24" fmla="*/ 1656297 w 4176796"/>
                <a:gd name="connsiteY24" fmla="*/ 3908554 h 4508606"/>
                <a:gd name="connsiteX25" fmla="*/ 1557271 w 4176796"/>
                <a:gd name="connsiteY25" fmla="*/ 4426565 h 4508606"/>
                <a:gd name="connsiteX26" fmla="*/ 1445478 w 4176796"/>
                <a:gd name="connsiteY26" fmla="*/ 3726314 h 4508606"/>
                <a:gd name="connsiteX27" fmla="*/ 1307101 w 4176796"/>
                <a:gd name="connsiteY27" fmla="*/ 4508606 h 4508606"/>
                <a:gd name="connsiteX28" fmla="*/ 1173504 w 4176796"/>
                <a:gd name="connsiteY28" fmla="*/ 3968324 h 4508606"/>
                <a:gd name="connsiteX29" fmla="*/ 1101050 w 4176796"/>
                <a:gd name="connsiteY29" fmla="*/ 4312984 h 4508606"/>
                <a:gd name="connsiteX30" fmla="*/ 0 w 4176796"/>
                <a:gd name="connsiteY30" fmla="*/ 4319123 h 4508606"/>
                <a:gd name="connsiteX0" fmla="*/ 2380143 w 4176796"/>
                <a:gd name="connsiteY0" fmla="*/ 3195411 h 4508606"/>
                <a:gd name="connsiteX1" fmla="*/ 2246721 w 4176796"/>
                <a:gd name="connsiteY1" fmla="*/ 2776663 h 4508606"/>
                <a:gd name="connsiteX2" fmla="*/ 1553466 w 4176796"/>
                <a:gd name="connsiteY2" fmla="*/ 2789811 h 4508606"/>
                <a:gd name="connsiteX3" fmla="*/ 1557659 w 4176796"/>
                <a:gd name="connsiteY3" fmla="*/ 2352603 h 4508606"/>
                <a:gd name="connsiteX4" fmla="*/ 1465712 w 4176796"/>
                <a:gd name="connsiteY4" fmla="*/ 2240365 h 4508606"/>
                <a:gd name="connsiteX5" fmla="*/ 1624738 w 4176796"/>
                <a:gd name="connsiteY5" fmla="*/ 2116736 h 4508606"/>
                <a:gd name="connsiteX6" fmla="*/ 1429548 w 4176796"/>
                <a:gd name="connsiteY6" fmla="*/ 2042534 h 4508606"/>
                <a:gd name="connsiteX7" fmla="*/ 1536414 w 4176796"/>
                <a:gd name="connsiteY7" fmla="*/ 1837519 h 4508606"/>
                <a:gd name="connsiteX8" fmla="*/ 1265210 w 4176796"/>
                <a:gd name="connsiteY8" fmla="*/ 1706738 h 4508606"/>
                <a:gd name="connsiteX9" fmla="*/ 1640899 w 4176796"/>
                <a:gd name="connsiteY9" fmla="*/ 1276325 h 4508606"/>
                <a:gd name="connsiteX10" fmla="*/ 2112408 w 4176796"/>
                <a:gd name="connsiteY10" fmla="*/ 173026 h 4508606"/>
                <a:gd name="connsiteX11" fmla="*/ 3341329 w 4176796"/>
                <a:gd name="connsiteY11" fmla="*/ 84702 h 4508606"/>
                <a:gd name="connsiteX12" fmla="*/ 4173638 w 4176796"/>
                <a:gd name="connsiteY12" fmla="*/ 1366611 h 4508606"/>
                <a:gd name="connsiteX13" fmla="*/ 3596692 w 4176796"/>
                <a:gd name="connsiteY13" fmla="*/ 2335750 h 4508606"/>
                <a:gd name="connsiteX14" fmla="*/ 3537043 w 4176796"/>
                <a:gd name="connsiteY14" fmla="*/ 3127719 h 4508606"/>
                <a:gd name="connsiteX15" fmla="*/ 2388156 w 4176796"/>
                <a:gd name="connsiteY15" fmla="*/ 3373226 h 4508606"/>
                <a:gd name="connsiteX16" fmla="*/ 3550705 w 4176796"/>
                <a:gd name="connsiteY16" fmla="*/ 3394378 h 4508606"/>
                <a:gd name="connsiteX17" fmla="*/ 2422539 w 4176796"/>
                <a:gd name="connsiteY17" fmla="*/ 3665551 h 4508606"/>
                <a:gd name="connsiteX18" fmla="*/ 3544594 w 4176796"/>
                <a:gd name="connsiteY18" fmla="*/ 3664691 h 4508606"/>
                <a:gd name="connsiteX19" fmla="*/ 2511846 w 4176796"/>
                <a:gd name="connsiteY19" fmla="*/ 3901450 h 4508606"/>
                <a:gd name="connsiteX20" fmla="*/ 3487185 w 4176796"/>
                <a:gd name="connsiteY20" fmla="*/ 3963188 h 4508606"/>
                <a:gd name="connsiteX21" fmla="*/ 2625068 w 4176796"/>
                <a:gd name="connsiteY21" fmla="*/ 4107326 h 4508606"/>
                <a:gd name="connsiteX22" fmla="*/ 3460507 w 4176796"/>
                <a:gd name="connsiteY22" fmla="*/ 4290910 h 4508606"/>
                <a:gd name="connsiteX23" fmla="*/ 1771379 w 4176796"/>
                <a:gd name="connsiteY23" fmla="*/ 4326729 h 4508606"/>
                <a:gd name="connsiteX24" fmla="*/ 1656297 w 4176796"/>
                <a:gd name="connsiteY24" fmla="*/ 3908554 h 4508606"/>
                <a:gd name="connsiteX25" fmla="*/ 1557271 w 4176796"/>
                <a:gd name="connsiteY25" fmla="*/ 4426565 h 4508606"/>
                <a:gd name="connsiteX26" fmla="*/ 1445478 w 4176796"/>
                <a:gd name="connsiteY26" fmla="*/ 3726314 h 4508606"/>
                <a:gd name="connsiteX27" fmla="*/ 1307101 w 4176796"/>
                <a:gd name="connsiteY27" fmla="*/ 4508606 h 4508606"/>
                <a:gd name="connsiteX28" fmla="*/ 1173504 w 4176796"/>
                <a:gd name="connsiteY28" fmla="*/ 3968324 h 4508606"/>
                <a:gd name="connsiteX29" fmla="*/ 1101050 w 4176796"/>
                <a:gd name="connsiteY29" fmla="*/ 4312984 h 4508606"/>
                <a:gd name="connsiteX30" fmla="*/ 0 w 4176796"/>
                <a:gd name="connsiteY30" fmla="*/ 4319123 h 4508606"/>
                <a:gd name="connsiteX0" fmla="*/ 2380143 w 4176796"/>
                <a:gd name="connsiteY0" fmla="*/ 3195411 h 4508606"/>
                <a:gd name="connsiteX1" fmla="*/ 2246721 w 4176796"/>
                <a:gd name="connsiteY1" fmla="*/ 2776663 h 4508606"/>
                <a:gd name="connsiteX2" fmla="*/ 1553466 w 4176796"/>
                <a:gd name="connsiteY2" fmla="*/ 2789811 h 4508606"/>
                <a:gd name="connsiteX3" fmla="*/ 1557659 w 4176796"/>
                <a:gd name="connsiteY3" fmla="*/ 2352603 h 4508606"/>
                <a:gd name="connsiteX4" fmla="*/ 1465712 w 4176796"/>
                <a:gd name="connsiteY4" fmla="*/ 2240365 h 4508606"/>
                <a:gd name="connsiteX5" fmla="*/ 1624738 w 4176796"/>
                <a:gd name="connsiteY5" fmla="*/ 2116736 h 4508606"/>
                <a:gd name="connsiteX6" fmla="*/ 1429548 w 4176796"/>
                <a:gd name="connsiteY6" fmla="*/ 2042534 h 4508606"/>
                <a:gd name="connsiteX7" fmla="*/ 1536414 w 4176796"/>
                <a:gd name="connsiteY7" fmla="*/ 1837519 h 4508606"/>
                <a:gd name="connsiteX8" fmla="*/ 1265210 w 4176796"/>
                <a:gd name="connsiteY8" fmla="*/ 1706738 h 4508606"/>
                <a:gd name="connsiteX9" fmla="*/ 1640899 w 4176796"/>
                <a:gd name="connsiteY9" fmla="*/ 1276325 h 4508606"/>
                <a:gd name="connsiteX10" fmla="*/ 2112408 w 4176796"/>
                <a:gd name="connsiteY10" fmla="*/ 173026 h 4508606"/>
                <a:gd name="connsiteX11" fmla="*/ 3341329 w 4176796"/>
                <a:gd name="connsiteY11" fmla="*/ 84702 h 4508606"/>
                <a:gd name="connsiteX12" fmla="*/ 4173638 w 4176796"/>
                <a:gd name="connsiteY12" fmla="*/ 1366611 h 4508606"/>
                <a:gd name="connsiteX13" fmla="*/ 3596692 w 4176796"/>
                <a:gd name="connsiteY13" fmla="*/ 2335750 h 4508606"/>
                <a:gd name="connsiteX14" fmla="*/ 3537043 w 4176796"/>
                <a:gd name="connsiteY14" fmla="*/ 3127719 h 4508606"/>
                <a:gd name="connsiteX15" fmla="*/ 2388156 w 4176796"/>
                <a:gd name="connsiteY15" fmla="*/ 3373226 h 4508606"/>
                <a:gd name="connsiteX16" fmla="*/ 3550705 w 4176796"/>
                <a:gd name="connsiteY16" fmla="*/ 3394378 h 4508606"/>
                <a:gd name="connsiteX17" fmla="*/ 2422539 w 4176796"/>
                <a:gd name="connsiteY17" fmla="*/ 3665551 h 4508606"/>
                <a:gd name="connsiteX18" fmla="*/ 3544594 w 4176796"/>
                <a:gd name="connsiteY18" fmla="*/ 3664691 h 4508606"/>
                <a:gd name="connsiteX19" fmla="*/ 2511846 w 4176796"/>
                <a:gd name="connsiteY19" fmla="*/ 3901450 h 4508606"/>
                <a:gd name="connsiteX20" fmla="*/ 3487185 w 4176796"/>
                <a:gd name="connsiteY20" fmla="*/ 3963188 h 4508606"/>
                <a:gd name="connsiteX21" fmla="*/ 2625068 w 4176796"/>
                <a:gd name="connsiteY21" fmla="*/ 4107326 h 4508606"/>
                <a:gd name="connsiteX22" fmla="*/ 3460507 w 4176796"/>
                <a:gd name="connsiteY22" fmla="*/ 4290910 h 4508606"/>
                <a:gd name="connsiteX23" fmla="*/ 1771379 w 4176796"/>
                <a:gd name="connsiteY23" fmla="*/ 4326729 h 4508606"/>
                <a:gd name="connsiteX24" fmla="*/ 1656297 w 4176796"/>
                <a:gd name="connsiteY24" fmla="*/ 3908554 h 4508606"/>
                <a:gd name="connsiteX25" fmla="*/ 1557271 w 4176796"/>
                <a:gd name="connsiteY25" fmla="*/ 4426565 h 4508606"/>
                <a:gd name="connsiteX26" fmla="*/ 1445478 w 4176796"/>
                <a:gd name="connsiteY26" fmla="*/ 3726314 h 4508606"/>
                <a:gd name="connsiteX27" fmla="*/ 1307101 w 4176796"/>
                <a:gd name="connsiteY27" fmla="*/ 4508606 h 4508606"/>
                <a:gd name="connsiteX28" fmla="*/ 1173504 w 4176796"/>
                <a:gd name="connsiteY28" fmla="*/ 3968324 h 4508606"/>
                <a:gd name="connsiteX29" fmla="*/ 1101050 w 4176796"/>
                <a:gd name="connsiteY29" fmla="*/ 4312984 h 4508606"/>
                <a:gd name="connsiteX30" fmla="*/ 0 w 4176796"/>
                <a:gd name="connsiteY30" fmla="*/ 4319123 h 450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4176796" h="4508606">
                  <a:moveTo>
                    <a:pt x="2380143" y="3195411"/>
                  </a:moveTo>
                  <a:lnTo>
                    <a:pt x="2246721" y="2776663"/>
                  </a:lnTo>
                  <a:cubicBezTo>
                    <a:pt x="2019367" y="2842842"/>
                    <a:pt x="1738454" y="2868383"/>
                    <a:pt x="1553466" y="2789811"/>
                  </a:cubicBezTo>
                  <a:cubicBezTo>
                    <a:pt x="1376723" y="2693528"/>
                    <a:pt x="1548224" y="2482464"/>
                    <a:pt x="1557659" y="2352603"/>
                  </a:cubicBezTo>
                  <a:lnTo>
                    <a:pt x="1465712" y="2240365"/>
                  </a:lnTo>
                  <a:cubicBezTo>
                    <a:pt x="1406922" y="2192094"/>
                    <a:pt x="1581144" y="2150885"/>
                    <a:pt x="1624738" y="2116736"/>
                  </a:cubicBezTo>
                  <a:cubicBezTo>
                    <a:pt x="1549084" y="2102593"/>
                    <a:pt x="1508734" y="2088450"/>
                    <a:pt x="1429548" y="2042534"/>
                  </a:cubicBezTo>
                  <a:cubicBezTo>
                    <a:pt x="1383969" y="1991849"/>
                    <a:pt x="1509860" y="1942127"/>
                    <a:pt x="1536414" y="1837519"/>
                  </a:cubicBezTo>
                  <a:cubicBezTo>
                    <a:pt x="1428361" y="1791436"/>
                    <a:pt x="1235573" y="1750332"/>
                    <a:pt x="1265210" y="1706738"/>
                  </a:cubicBezTo>
                  <a:lnTo>
                    <a:pt x="1640899" y="1276325"/>
                  </a:lnTo>
                  <a:cubicBezTo>
                    <a:pt x="1764746" y="1031297"/>
                    <a:pt x="1461475" y="611750"/>
                    <a:pt x="2112408" y="173026"/>
                  </a:cubicBezTo>
                  <a:cubicBezTo>
                    <a:pt x="2487920" y="-30587"/>
                    <a:pt x="2912860" y="-47083"/>
                    <a:pt x="3341329" y="84702"/>
                  </a:cubicBezTo>
                  <a:cubicBezTo>
                    <a:pt x="3750571" y="201321"/>
                    <a:pt x="4219831" y="748661"/>
                    <a:pt x="4173638" y="1366611"/>
                  </a:cubicBezTo>
                  <a:cubicBezTo>
                    <a:pt x="4122543" y="1793219"/>
                    <a:pt x="3817251" y="2064484"/>
                    <a:pt x="3596692" y="2335750"/>
                  </a:cubicBezTo>
                  <a:cubicBezTo>
                    <a:pt x="3480590" y="2630445"/>
                    <a:pt x="3547819" y="2956572"/>
                    <a:pt x="3537043" y="3127719"/>
                  </a:cubicBezTo>
                  <a:cubicBezTo>
                    <a:pt x="3346212" y="3341232"/>
                    <a:pt x="2407939" y="3623213"/>
                    <a:pt x="2388156" y="3373226"/>
                  </a:cubicBezTo>
                  <a:cubicBezTo>
                    <a:pt x="2391021" y="3058736"/>
                    <a:pt x="3546150" y="3153245"/>
                    <a:pt x="3550705" y="3394378"/>
                  </a:cubicBezTo>
                  <a:cubicBezTo>
                    <a:pt x="3544175" y="3551847"/>
                    <a:pt x="2432597" y="3938802"/>
                    <a:pt x="2422539" y="3665551"/>
                  </a:cubicBezTo>
                  <a:cubicBezTo>
                    <a:pt x="2408203" y="3389885"/>
                    <a:pt x="3551870" y="3484923"/>
                    <a:pt x="3544594" y="3664691"/>
                  </a:cubicBezTo>
                  <a:cubicBezTo>
                    <a:pt x="3554571" y="3891891"/>
                    <a:pt x="2512459" y="4129684"/>
                    <a:pt x="2511846" y="3901450"/>
                  </a:cubicBezTo>
                  <a:cubicBezTo>
                    <a:pt x="2494500" y="3663126"/>
                    <a:pt x="3479817" y="3781383"/>
                    <a:pt x="3487185" y="3963188"/>
                  </a:cubicBezTo>
                  <a:cubicBezTo>
                    <a:pt x="3511673" y="4154807"/>
                    <a:pt x="2632353" y="4371141"/>
                    <a:pt x="2625068" y="4107326"/>
                  </a:cubicBezTo>
                  <a:cubicBezTo>
                    <a:pt x="2650529" y="3888434"/>
                    <a:pt x="3622163" y="4297972"/>
                    <a:pt x="3460507" y="4290910"/>
                  </a:cubicBezTo>
                  <a:lnTo>
                    <a:pt x="1771379" y="4326729"/>
                  </a:lnTo>
                  <a:cubicBezTo>
                    <a:pt x="1733018" y="4187337"/>
                    <a:pt x="1712793" y="4093283"/>
                    <a:pt x="1656297" y="3908554"/>
                  </a:cubicBezTo>
                  <a:cubicBezTo>
                    <a:pt x="1623288" y="4081224"/>
                    <a:pt x="1590280" y="4199491"/>
                    <a:pt x="1557271" y="4426565"/>
                  </a:cubicBezTo>
                  <a:cubicBezTo>
                    <a:pt x="1521236" y="4203179"/>
                    <a:pt x="1502538" y="4073053"/>
                    <a:pt x="1445478" y="3726314"/>
                  </a:cubicBezTo>
                  <a:cubicBezTo>
                    <a:pt x="1381879" y="4028704"/>
                    <a:pt x="1357775" y="4213920"/>
                    <a:pt x="1307101" y="4508606"/>
                  </a:cubicBezTo>
                  <a:cubicBezTo>
                    <a:pt x="1235897" y="4213334"/>
                    <a:pt x="1238927" y="4160773"/>
                    <a:pt x="1173504" y="3968324"/>
                  </a:cubicBezTo>
                  <a:cubicBezTo>
                    <a:pt x="1136504" y="4138528"/>
                    <a:pt x="1125720" y="4222556"/>
                    <a:pt x="1101050" y="4312984"/>
                  </a:cubicBezTo>
                  <a:cubicBezTo>
                    <a:pt x="973076" y="4317920"/>
                    <a:pt x="122196" y="4317077"/>
                    <a:pt x="0" y="4319123"/>
                  </a:cubicBezTo>
                </a:path>
              </a:pathLst>
            </a:custGeom>
            <a:noFill/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1" dirty="0">
                <a:solidFill>
                  <a:schemeClr val="bg1"/>
                </a:solidFill>
              </a:endParaRPr>
            </a:p>
          </p:txBody>
        </p:sp>
        <p:sp>
          <p:nvSpPr>
            <p:cNvPr id="21" name="Oval 37">
              <a:extLst>
                <a:ext uri="{FF2B5EF4-FFF2-40B4-BE49-F238E27FC236}">
                  <a16:creationId xmlns:a16="http://schemas.microsoft.com/office/drawing/2014/main" xmlns="" id="{F8C7912E-EC4B-4595-93C0-B590AC76EE90}"/>
                </a:ext>
              </a:extLst>
            </p:cNvPr>
            <p:cNvSpPr/>
            <p:nvPr/>
          </p:nvSpPr>
          <p:spPr>
            <a:xfrm rot="18000000">
              <a:off x="6463701" y="1954213"/>
              <a:ext cx="1350633" cy="2037696"/>
            </a:xfrm>
            <a:custGeom>
              <a:avLst/>
              <a:gdLst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44770 w 1170491"/>
                <a:gd name="connsiteY3" fmla="*/ 708640 h 1745209"/>
                <a:gd name="connsiteX4" fmla="*/ 523918 w 1170491"/>
                <a:gd name="connsiteY4" fmla="*/ 737799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63760 w 1170491"/>
                <a:gd name="connsiteY11" fmla="*/ 664437 h 1745209"/>
                <a:gd name="connsiteX12" fmla="*/ 637132 w 1170491"/>
                <a:gd name="connsiteY12" fmla="*/ 610714 h 1745209"/>
                <a:gd name="connsiteX13" fmla="*/ 756495 w 1170491"/>
                <a:gd name="connsiteY13" fmla="*/ 743730 h 1745209"/>
                <a:gd name="connsiteX14" fmla="*/ 778549 w 1170491"/>
                <a:gd name="connsiteY14" fmla="*/ 739251 h 1745209"/>
                <a:gd name="connsiteX15" fmla="*/ 642848 w 1170491"/>
                <a:gd name="connsiteY15" fmla="*/ 588934 h 1745209"/>
                <a:gd name="connsiteX16" fmla="*/ 588421 w 1170491"/>
                <a:gd name="connsiteY16" fmla="*/ 580980 h 1745209"/>
                <a:gd name="connsiteX17" fmla="*/ 533817 w 1170491"/>
                <a:gd name="connsiteY17" fmla="*/ 0 h 1745209"/>
                <a:gd name="connsiteX18" fmla="*/ 709645 w 1170491"/>
                <a:gd name="connsiteY18" fmla="*/ 157726 h 1745209"/>
                <a:gd name="connsiteX19" fmla="*/ 562024 w 1170491"/>
                <a:gd name="connsiteY19" fmla="*/ 352718 h 1745209"/>
                <a:gd name="connsiteX20" fmla="*/ 584367 w 1170491"/>
                <a:gd name="connsiteY20" fmla="*/ 347971 h 1745209"/>
                <a:gd name="connsiteX21" fmla="*/ 732836 w 1170491"/>
                <a:gd name="connsiteY21" fmla="*/ 150639 h 1745209"/>
                <a:gd name="connsiteX22" fmla="*/ 749842 w 1170491"/>
                <a:gd name="connsiteY22" fmla="*/ 147205 h 1745209"/>
                <a:gd name="connsiteX23" fmla="*/ 920515 w 1170491"/>
                <a:gd name="connsiteY23" fmla="*/ 317877 h 1745209"/>
                <a:gd name="connsiteX24" fmla="*/ 910716 w 1170491"/>
                <a:gd name="connsiteY24" fmla="*/ 366417 h 1745209"/>
                <a:gd name="connsiteX25" fmla="*/ 920515 w 1170491"/>
                <a:gd name="connsiteY25" fmla="*/ 366418 h 1745209"/>
                <a:gd name="connsiteX26" fmla="*/ 920515 w 1170491"/>
                <a:gd name="connsiteY26" fmla="*/ 371433 h 1745209"/>
                <a:gd name="connsiteX27" fmla="*/ 1056877 w 1170491"/>
                <a:gd name="connsiteY27" fmla="*/ 525101 h 1745209"/>
                <a:gd name="connsiteX28" fmla="*/ 1047351 w 1170491"/>
                <a:gd name="connsiteY28" fmla="*/ 572282 h 1745209"/>
                <a:gd name="connsiteX29" fmla="*/ 1170491 w 1170491"/>
                <a:gd name="connsiteY29" fmla="*/ 756650 h 1745209"/>
                <a:gd name="connsiteX30" fmla="*/ 1127569 w 1170491"/>
                <a:gd name="connsiteY30" fmla="*/ 878235 h 1745209"/>
                <a:gd name="connsiteX31" fmla="*/ 954678 w 1170491"/>
                <a:gd name="connsiteY31" fmla="*/ 939840 h 1745209"/>
                <a:gd name="connsiteX32" fmla="*/ 947373 w 1170491"/>
                <a:gd name="connsiteY32" fmla="*/ 961469 h 1745209"/>
                <a:gd name="connsiteX33" fmla="*/ 1106746 w 1170491"/>
                <a:gd name="connsiteY33" fmla="*/ 928282 h 1745209"/>
                <a:gd name="connsiteX34" fmla="*/ 1138907 w 1170491"/>
                <a:gd name="connsiteY34" fmla="*/ 1028247 h 1745209"/>
                <a:gd name="connsiteX35" fmla="*/ 981133 w 1170491"/>
                <a:gd name="connsiteY35" fmla="*/ 1223220 h 1745209"/>
                <a:gd name="connsiteX36" fmla="*/ 777272 w 1170491"/>
                <a:gd name="connsiteY36" fmla="*/ 1134408 h 1745209"/>
                <a:gd name="connsiteX37" fmla="*/ 810210 w 1170491"/>
                <a:gd name="connsiteY37" fmla="*/ 1096167 h 1745209"/>
                <a:gd name="connsiteX38" fmla="*/ 806195 w 1170491"/>
                <a:gd name="connsiteY38" fmla="*/ 964175 h 1745209"/>
                <a:gd name="connsiteX39" fmla="*/ 787267 w 1170491"/>
                <a:gd name="connsiteY39" fmla="*/ 975103 h 1745209"/>
                <a:gd name="connsiteX40" fmla="*/ 791333 w 1170491"/>
                <a:gd name="connsiteY40" fmla="*/ 1085110 h 1745209"/>
                <a:gd name="connsiteX41" fmla="*/ 763385 w 1170491"/>
                <a:gd name="connsiteY41" fmla="*/ 1114320 h 1745209"/>
                <a:gd name="connsiteX42" fmla="*/ 744063 w 1170491"/>
                <a:gd name="connsiteY42" fmla="*/ 1119497 h 1745209"/>
                <a:gd name="connsiteX43" fmla="*/ 747716 w 1170491"/>
                <a:gd name="connsiteY43" fmla="*/ 1128718 h 1745209"/>
                <a:gd name="connsiteX44" fmla="*/ 693327 w 1170491"/>
                <a:gd name="connsiteY44" fmla="*/ 1140344 h 1745209"/>
                <a:gd name="connsiteX45" fmla="*/ 601213 w 1170491"/>
                <a:gd name="connsiteY45" fmla="*/ 1080185 h 1745209"/>
                <a:gd name="connsiteX46" fmla="*/ 582082 w 1170491"/>
                <a:gd name="connsiteY46" fmla="*/ 1090754 h 1745209"/>
                <a:gd name="connsiteX47" fmla="*/ 693051 w 1170491"/>
                <a:gd name="connsiteY47" fmla="*/ 1162221 h 1745209"/>
                <a:gd name="connsiteX48" fmla="*/ 755684 w 1170491"/>
                <a:gd name="connsiteY48" fmla="*/ 1148835 h 1745209"/>
                <a:gd name="connsiteX49" fmla="*/ 989751 w 1170491"/>
                <a:gd name="connsiteY49" fmla="*/ 1247587 h 1745209"/>
                <a:gd name="connsiteX50" fmla="*/ 1004488 w 1170491"/>
                <a:gd name="connsiteY50" fmla="*/ 1315531 h 1745209"/>
                <a:gd name="connsiteX51" fmla="*/ 920375 w 1170491"/>
                <a:gd name="connsiteY51" fmla="*/ 1473506 h 1745209"/>
                <a:gd name="connsiteX52" fmla="*/ 913116 w 1170491"/>
                <a:gd name="connsiteY52" fmla="*/ 1474079 h 1745209"/>
                <a:gd name="connsiteX53" fmla="*/ 766796 w 1170491"/>
                <a:gd name="connsiteY53" fmla="*/ 1371458 h 1745209"/>
                <a:gd name="connsiteX54" fmla="*/ 746323 w 1170491"/>
                <a:gd name="connsiteY54" fmla="*/ 1380801 h 1745209"/>
                <a:gd name="connsiteX55" fmla="*/ 909888 w 1170491"/>
                <a:gd name="connsiteY55" fmla="*/ 1496052 h 1745209"/>
                <a:gd name="connsiteX56" fmla="*/ 774838 w 1170491"/>
                <a:gd name="connsiteY56" fmla="*/ 1628054 h 1745209"/>
                <a:gd name="connsiteX57" fmla="*/ 571751 w 1170491"/>
                <a:gd name="connsiteY57" fmla="*/ 1552195 h 1745209"/>
                <a:gd name="connsiteX58" fmla="*/ 550649 w 1170491"/>
                <a:gd name="connsiteY58" fmla="*/ 1566422 h 1745209"/>
                <a:gd name="connsiteX59" fmla="*/ 685031 w 1170491"/>
                <a:gd name="connsiteY59" fmla="*/ 1648114 h 1745209"/>
                <a:gd name="connsiteX60" fmla="*/ 533818 w 1170491"/>
                <a:gd name="connsiteY60" fmla="*/ 1745209 h 1745209"/>
                <a:gd name="connsiteX61" fmla="*/ 372301 w 1170491"/>
                <a:gd name="connsiteY61" fmla="*/ 1619888 h 1745209"/>
                <a:gd name="connsiteX62" fmla="*/ 366380 w 1170491"/>
                <a:gd name="connsiteY62" fmla="*/ 1592106 h 1745209"/>
                <a:gd name="connsiteX63" fmla="*/ 250590 w 1170491"/>
                <a:gd name="connsiteY63" fmla="*/ 1443452 h 1745209"/>
                <a:gd name="connsiteX64" fmla="*/ 117260 w 1170491"/>
                <a:gd name="connsiteY64" fmla="*/ 1407178 h 1745209"/>
                <a:gd name="connsiteX65" fmla="*/ 90593 w 1170491"/>
                <a:gd name="connsiteY65" fmla="*/ 1192598 h 1745209"/>
                <a:gd name="connsiteX66" fmla="*/ 330760 w 1170491"/>
                <a:gd name="connsiteY66" fmla="*/ 1129474 h 1745209"/>
                <a:gd name="connsiteX67" fmla="*/ 344999 w 1170491"/>
                <a:gd name="connsiteY67" fmla="*/ 1132822 h 1745209"/>
                <a:gd name="connsiteX68" fmla="*/ 524987 w 1170491"/>
                <a:gd name="connsiteY68" fmla="*/ 1034051 h 1745209"/>
                <a:gd name="connsiteX69" fmla="*/ 505360 w 1170491"/>
                <a:gd name="connsiteY69" fmla="*/ 1023014 h 1745209"/>
                <a:gd name="connsiteX70" fmla="*/ 346243 w 1170491"/>
                <a:gd name="connsiteY70" fmla="*/ 1110339 h 1745209"/>
                <a:gd name="connsiteX71" fmla="*/ 202679 w 1170491"/>
                <a:gd name="connsiteY71" fmla="*/ 1003895 h 1745209"/>
                <a:gd name="connsiteX72" fmla="*/ 181967 w 1170491"/>
                <a:gd name="connsiteY72" fmla="*/ 1012696 h 1745209"/>
                <a:gd name="connsiteX73" fmla="*/ 305288 w 1170491"/>
                <a:gd name="connsiteY73" fmla="*/ 1123484 h 1745209"/>
                <a:gd name="connsiteX74" fmla="*/ 70961 w 1170491"/>
                <a:gd name="connsiteY74" fmla="*/ 1161909 h 1745209"/>
                <a:gd name="connsiteX75" fmla="*/ 56055 w 1170491"/>
                <a:gd name="connsiteY75" fmla="*/ 1153032 h 1745209"/>
                <a:gd name="connsiteX76" fmla="*/ 44214 w 1170491"/>
                <a:gd name="connsiteY76" fmla="*/ 911953 h 1745209"/>
                <a:gd name="connsiteX77" fmla="*/ 84073 w 1170491"/>
                <a:gd name="connsiteY77" fmla="*/ 882569 h 1745209"/>
                <a:gd name="connsiteX78" fmla="*/ 76811 w 1170491"/>
                <a:gd name="connsiteY78" fmla="*/ 875989 h 1745209"/>
                <a:gd name="connsiteX79" fmla="*/ 80179 w 1170491"/>
                <a:gd name="connsiteY79" fmla="*/ 872273 h 1745209"/>
                <a:gd name="connsiteX80" fmla="*/ 82340 w 1170491"/>
                <a:gd name="connsiteY80" fmla="*/ 666836 h 1745209"/>
                <a:gd name="connsiteX81" fmla="*/ 121082 w 1170491"/>
                <a:gd name="connsiteY81" fmla="*/ 638275 h 1745209"/>
                <a:gd name="connsiteX82" fmla="*/ 145805 w 1170491"/>
                <a:gd name="connsiteY82" fmla="*/ 430894 h 1745209"/>
                <a:gd name="connsiteX83" fmla="*/ 321878 w 1170491"/>
                <a:gd name="connsiteY83" fmla="*/ 383347 h 1745209"/>
                <a:gd name="connsiteX84" fmla="*/ 321111 w 1170491"/>
                <a:gd name="connsiteY84" fmla="*/ 357014 h 1745209"/>
                <a:gd name="connsiteX85" fmla="*/ 141180 w 1170491"/>
                <a:gd name="connsiteY85" fmla="*/ 399723 h 1745209"/>
                <a:gd name="connsiteX86" fmla="*/ 106816 w 1170491"/>
                <a:gd name="connsiteY86" fmla="*/ 291518 h 1745209"/>
                <a:gd name="connsiteX87" fmla="*/ 326327 w 1170491"/>
                <a:gd name="connsiteY87" fmla="*/ 72008 h 1745209"/>
                <a:gd name="connsiteX88" fmla="*/ 394659 w 1170491"/>
                <a:gd name="connsiteY88" fmla="*/ 83948 h 1745209"/>
                <a:gd name="connsiteX89" fmla="*/ 533817 w 1170491"/>
                <a:gd name="connsiteY89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44770 w 1170491"/>
                <a:gd name="connsiteY3" fmla="*/ 708640 h 1745209"/>
                <a:gd name="connsiteX4" fmla="*/ 523918 w 1170491"/>
                <a:gd name="connsiteY4" fmla="*/ 737799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63760 w 1170491"/>
                <a:gd name="connsiteY11" fmla="*/ 664437 h 1745209"/>
                <a:gd name="connsiteX12" fmla="*/ 637132 w 1170491"/>
                <a:gd name="connsiteY12" fmla="*/ 610714 h 1745209"/>
                <a:gd name="connsiteX13" fmla="*/ 756495 w 1170491"/>
                <a:gd name="connsiteY13" fmla="*/ 743730 h 1745209"/>
                <a:gd name="connsiteX14" fmla="*/ 778549 w 1170491"/>
                <a:gd name="connsiteY14" fmla="*/ 739251 h 1745209"/>
                <a:gd name="connsiteX15" fmla="*/ 642848 w 1170491"/>
                <a:gd name="connsiteY15" fmla="*/ 588934 h 1745209"/>
                <a:gd name="connsiteX16" fmla="*/ 588421 w 1170491"/>
                <a:gd name="connsiteY16" fmla="*/ 580980 h 1745209"/>
                <a:gd name="connsiteX17" fmla="*/ 533817 w 1170491"/>
                <a:gd name="connsiteY17" fmla="*/ 0 h 1745209"/>
                <a:gd name="connsiteX18" fmla="*/ 709645 w 1170491"/>
                <a:gd name="connsiteY18" fmla="*/ 157726 h 1745209"/>
                <a:gd name="connsiteX19" fmla="*/ 562024 w 1170491"/>
                <a:gd name="connsiteY19" fmla="*/ 352718 h 1745209"/>
                <a:gd name="connsiteX20" fmla="*/ 732836 w 1170491"/>
                <a:gd name="connsiteY20" fmla="*/ 150639 h 1745209"/>
                <a:gd name="connsiteX21" fmla="*/ 749842 w 1170491"/>
                <a:gd name="connsiteY21" fmla="*/ 147205 h 1745209"/>
                <a:gd name="connsiteX22" fmla="*/ 920515 w 1170491"/>
                <a:gd name="connsiteY22" fmla="*/ 317877 h 1745209"/>
                <a:gd name="connsiteX23" fmla="*/ 910716 w 1170491"/>
                <a:gd name="connsiteY23" fmla="*/ 366417 h 1745209"/>
                <a:gd name="connsiteX24" fmla="*/ 920515 w 1170491"/>
                <a:gd name="connsiteY24" fmla="*/ 366418 h 1745209"/>
                <a:gd name="connsiteX25" fmla="*/ 920515 w 1170491"/>
                <a:gd name="connsiteY25" fmla="*/ 371433 h 1745209"/>
                <a:gd name="connsiteX26" fmla="*/ 1056877 w 1170491"/>
                <a:gd name="connsiteY26" fmla="*/ 525101 h 1745209"/>
                <a:gd name="connsiteX27" fmla="*/ 1047351 w 1170491"/>
                <a:gd name="connsiteY27" fmla="*/ 572282 h 1745209"/>
                <a:gd name="connsiteX28" fmla="*/ 1170491 w 1170491"/>
                <a:gd name="connsiteY28" fmla="*/ 756650 h 1745209"/>
                <a:gd name="connsiteX29" fmla="*/ 1127569 w 1170491"/>
                <a:gd name="connsiteY29" fmla="*/ 878235 h 1745209"/>
                <a:gd name="connsiteX30" fmla="*/ 954678 w 1170491"/>
                <a:gd name="connsiteY30" fmla="*/ 939840 h 1745209"/>
                <a:gd name="connsiteX31" fmla="*/ 947373 w 1170491"/>
                <a:gd name="connsiteY31" fmla="*/ 961469 h 1745209"/>
                <a:gd name="connsiteX32" fmla="*/ 1106746 w 1170491"/>
                <a:gd name="connsiteY32" fmla="*/ 928282 h 1745209"/>
                <a:gd name="connsiteX33" fmla="*/ 1138907 w 1170491"/>
                <a:gd name="connsiteY33" fmla="*/ 1028247 h 1745209"/>
                <a:gd name="connsiteX34" fmla="*/ 981133 w 1170491"/>
                <a:gd name="connsiteY34" fmla="*/ 1223220 h 1745209"/>
                <a:gd name="connsiteX35" fmla="*/ 777272 w 1170491"/>
                <a:gd name="connsiteY35" fmla="*/ 1134408 h 1745209"/>
                <a:gd name="connsiteX36" fmla="*/ 810210 w 1170491"/>
                <a:gd name="connsiteY36" fmla="*/ 1096167 h 1745209"/>
                <a:gd name="connsiteX37" fmla="*/ 806195 w 1170491"/>
                <a:gd name="connsiteY37" fmla="*/ 964175 h 1745209"/>
                <a:gd name="connsiteX38" fmla="*/ 787267 w 1170491"/>
                <a:gd name="connsiteY38" fmla="*/ 975103 h 1745209"/>
                <a:gd name="connsiteX39" fmla="*/ 791333 w 1170491"/>
                <a:gd name="connsiteY39" fmla="*/ 1085110 h 1745209"/>
                <a:gd name="connsiteX40" fmla="*/ 763385 w 1170491"/>
                <a:gd name="connsiteY40" fmla="*/ 1114320 h 1745209"/>
                <a:gd name="connsiteX41" fmla="*/ 744063 w 1170491"/>
                <a:gd name="connsiteY41" fmla="*/ 1119497 h 1745209"/>
                <a:gd name="connsiteX42" fmla="*/ 747716 w 1170491"/>
                <a:gd name="connsiteY42" fmla="*/ 1128718 h 1745209"/>
                <a:gd name="connsiteX43" fmla="*/ 693327 w 1170491"/>
                <a:gd name="connsiteY43" fmla="*/ 1140344 h 1745209"/>
                <a:gd name="connsiteX44" fmla="*/ 601213 w 1170491"/>
                <a:gd name="connsiteY44" fmla="*/ 1080185 h 1745209"/>
                <a:gd name="connsiteX45" fmla="*/ 582082 w 1170491"/>
                <a:gd name="connsiteY45" fmla="*/ 1090754 h 1745209"/>
                <a:gd name="connsiteX46" fmla="*/ 693051 w 1170491"/>
                <a:gd name="connsiteY46" fmla="*/ 1162221 h 1745209"/>
                <a:gd name="connsiteX47" fmla="*/ 755684 w 1170491"/>
                <a:gd name="connsiteY47" fmla="*/ 1148835 h 1745209"/>
                <a:gd name="connsiteX48" fmla="*/ 989751 w 1170491"/>
                <a:gd name="connsiteY48" fmla="*/ 1247587 h 1745209"/>
                <a:gd name="connsiteX49" fmla="*/ 1004488 w 1170491"/>
                <a:gd name="connsiteY49" fmla="*/ 1315531 h 1745209"/>
                <a:gd name="connsiteX50" fmla="*/ 920375 w 1170491"/>
                <a:gd name="connsiteY50" fmla="*/ 1473506 h 1745209"/>
                <a:gd name="connsiteX51" fmla="*/ 913116 w 1170491"/>
                <a:gd name="connsiteY51" fmla="*/ 1474079 h 1745209"/>
                <a:gd name="connsiteX52" fmla="*/ 766796 w 1170491"/>
                <a:gd name="connsiteY52" fmla="*/ 1371458 h 1745209"/>
                <a:gd name="connsiteX53" fmla="*/ 746323 w 1170491"/>
                <a:gd name="connsiteY53" fmla="*/ 1380801 h 1745209"/>
                <a:gd name="connsiteX54" fmla="*/ 909888 w 1170491"/>
                <a:gd name="connsiteY54" fmla="*/ 1496052 h 1745209"/>
                <a:gd name="connsiteX55" fmla="*/ 774838 w 1170491"/>
                <a:gd name="connsiteY55" fmla="*/ 1628054 h 1745209"/>
                <a:gd name="connsiteX56" fmla="*/ 571751 w 1170491"/>
                <a:gd name="connsiteY56" fmla="*/ 1552195 h 1745209"/>
                <a:gd name="connsiteX57" fmla="*/ 550649 w 1170491"/>
                <a:gd name="connsiteY57" fmla="*/ 1566422 h 1745209"/>
                <a:gd name="connsiteX58" fmla="*/ 685031 w 1170491"/>
                <a:gd name="connsiteY58" fmla="*/ 1648114 h 1745209"/>
                <a:gd name="connsiteX59" fmla="*/ 533818 w 1170491"/>
                <a:gd name="connsiteY59" fmla="*/ 1745209 h 1745209"/>
                <a:gd name="connsiteX60" fmla="*/ 372301 w 1170491"/>
                <a:gd name="connsiteY60" fmla="*/ 1619888 h 1745209"/>
                <a:gd name="connsiteX61" fmla="*/ 366380 w 1170491"/>
                <a:gd name="connsiteY61" fmla="*/ 1592106 h 1745209"/>
                <a:gd name="connsiteX62" fmla="*/ 250590 w 1170491"/>
                <a:gd name="connsiteY62" fmla="*/ 1443452 h 1745209"/>
                <a:gd name="connsiteX63" fmla="*/ 117260 w 1170491"/>
                <a:gd name="connsiteY63" fmla="*/ 1407178 h 1745209"/>
                <a:gd name="connsiteX64" fmla="*/ 90593 w 1170491"/>
                <a:gd name="connsiteY64" fmla="*/ 1192598 h 1745209"/>
                <a:gd name="connsiteX65" fmla="*/ 330760 w 1170491"/>
                <a:gd name="connsiteY65" fmla="*/ 1129474 h 1745209"/>
                <a:gd name="connsiteX66" fmla="*/ 344999 w 1170491"/>
                <a:gd name="connsiteY66" fmla="*/ 1132822 h 1745209"/>
                <a:gd name="connsiteX67" fmla="*/ 524987 w 1170491"/>
                <a:gd name="connsiteY67" fmla="*/ 1034051 h 1745209"/>
                <a:gd name="connsiteX68" fmla="*/ 505360 w 1170491"/>
                <a:gd name="connsiteY68" fmla="*/ 1023014 h 1745209"/>
                <a:gd name="connsiteX69" fmla="*/ 346243 w 1170491"/>
                <a:gd name="connsiteY69" fmla="*/ 1110339 h 1745209"/>
                <a:gd name="connsiteX70" fmla="*/ 202679 w 1170491"/>
                <a:gd name="connsiteY70" fmla="*/ 1003895 h 1745209"/>
                <a:gd name="connsiteX71" fmla="*/ 181967 w 1170491"/>
                <a:gd name="connsiteY71" fmla="*/ 1012696 h 1745209"/>
                <a:gd name="connsiteX72" fmla="*/ 305288 w 1170491"/>
                <a:gd name="connsiteY72" fmla="*/ 1123484 h 1745209"/>
                <a:gd name="connsiteX73" fmla="*/ 70961 w 1170491"/>
                <a:gd name="connsiteY73" fmla="*/ 1161909 h 1745209"/>
                <a:gd name="connsiteX74" fmla="*/ 56055 w 1170491"/>
                <a:gd name="connsiteY74" fmla="*/ 1153032 h 1745209"/>
                <a:gd name="connsiteX75" fmla="*/ 44214 w 1170491"/>
                <a:gd name="connsiteY75" fmla="*/ 911953 h 1745209"/>
                <a:gd name="connsiteX76" fmla="*/ 84073 w 1170491"/>
                <a:gd name="connsiteY76" fmla="*/ 882569 h 1745209"/>
                <a:gd name="connsiteX77" fmla="*/ 76811 w 1170491"/>
                <a:gd name="connsiteY77" fmla="*/ 875989 h 1745209"/>
                <a:gd name="connsiteX78" fmla="*/ 80179 w 1170491"/>
                <a:gd name="connsiteY78" fmla="*/ 872273 h 1745209"/>
                <a:gd name="connsiteX79" fmla="*/ 82340 w 1170491"/>
                <a:gd name="connsiteY79" fmla="*/ 666836 h 1745209"/>
                <a:gd name="connsiteX80" fmla="*/ 121082 w 1170491"/>
                <a:gd name="connsiteY80" fmla="*/ 638275 h 1745209"/>
                <a:gd name="connsiteX81" fmla="*/ 145805 w 1170491"/>
                <a:gd name="connsiteY81" fmla="*/ 430894 h 1745209"/>
                <a:gd name="connsiteX82" fmla="*/ 321878 w 1170491"/>
                <a:gd name="connsiteY82" fmla="*/ 383347 h 1745209"/>
                <a:gd name="connsiteX83" fmla="*/ 321111 w 1170491"/>
                <a:gd name="connsiteY83" fmla="*/ 357014 h 1745209"/>
                <a:gd name="connsiteX84" fmla="*/ 141180 w 1170491"/>
                <a:gd name="connsiteY84" fmla="*/ 399723 h 1745209"/>
                <a:gd name="connsiteX85" fmla="*/ 106816 w 1170491"/>
                <a:gd name="connsiteY85" fmla="*/ 291518 h 1745209"/>
                <a:gd name="connsiteX86" fmla="*/ 326327 w 1170491"/>
                <a:gd name="connsiteY86" fmla="*/ 72008 h 1745209"/>
                <a:gd name="connsiteX87" fmla="*/ 394659 w 1170491"/>
                <a:gd name="connsiteY87" fmla="*/ 83948 h 1745209"/>
                <a:gd name="connsiteX88" fmla="*/ 533817 w 1170491"/>
                <a:gd name="connsiteY88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44770 w 1170491"/>
                <a:gd name="connsiteY3" fmla="*/ 708640 h 1745209"/>
                <a:gd name="connsiteX4" fmla="*/ 523918 w 1170491"/>
                <a:gd name="connsiteY4" fmla="*/ 737799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63760 w 1170491"/>
                <a:gd name="connsiteY11" fmla="*/ 664437 h 1745209"/>
                <a:gd name="connsiteX12" fmla="*/ 637132 w 1170491"/>
                <a:gd name="connsiteY12" fmla="*/ 610714 h 1745209"/>
                <a:gd name="connsiteX13" fmla="*/ 756495 w 1170491"/>
                <a:gd name="connsiteY13" fmla="*/ 743730 h 1745209"/>
                <a:gd name="connsiteX14" fmla="*/ 778549 w 1170491"/>
                <a:gd name="connsiteY14" fmla="*/ 739251 h 1745209"/>
                <a:gd name="connsiteX15" fmla="*/ 642848 w 1170491"/>
                <a:gd name="connsiteY15" fmla="*/ 588934 h 1745209"/>
                <a:gd name="connsiteX16" fmla="*/ 588421 w 1170491"/>
                <a:gd name="connsiteY16" fmla="*/ 580980 h 1745209"/>
                <a:gd name="connsiteX17" fmla="*/ 533817 w 1170491"/>
                <a:gd name="connsiteY17" fmla="*/ 0 h 1745209"/>
                <a:gd name="connsiteX18" fmla="*/ 709645 w 1170491"/>
                <a:gd name="connsiteY18" fmla="*/ 157726 h 1745209"/>
                <a:gd name="connsiteX19" fmla="*/ 562024 w 1170491"/>
                <a:gd name="connsiteY19" fmla="*/ 352718 h 1745209"/>
                <a:gd name="connsiteX20" fmla="*/ 732836 w 1170491"/>
                <a:gd name="connsiteY20" fmla="*/ 150639 h 1745209"/>
                <a:gd name="connsiteX21" fmla="*/ 749842 w 1170491"/>
                <a:gd name="connsiteY21" fmla="*/ 147205 h 1745209"/>
                <a:gd name="connsiteX22" fmla="*/ 920515 w 1170491"/>
                <a:gd name="connsiteY22" fmla="*/ 317877 h 1745209"/>
                <a:gd name="connsiteX23" fmla="*/ 910716 w 1170491"/>
                <a:gd name="connsiteY23" fmla="*/ 366417 h 1745209"/>
                <a:gd name="connsiteX24" fmla="*/ 920515 w 1170491"/>
                <a:gd name="connsiteY24" fmla="*/ 366418 h 1745209"/>
                <a:gd name="connsiteX25" fmla="*/ 920515 w 1170491"/>
                <a:gd name="connsiteY25" fmla="*/ 371433 h 1745209"/>
                <a:gd name="connsiteX26" fmla="*/ 1056877 w 1170491"/>
                <a:gd name="connsiteY26" fmla="*/ 525101 h 1745209"/>
                <a:gd name="connsiteX27" fmla="*/ 1047351 w 1170491"/>
                <a:gd name="connsiteY27" fmla="*/ 572282 h 1745209"/>
                <a:gd name="connsiteX28" fmla="*/ 1170491 w 1170491"/>
                <a:gd name="connsiteY28" fmla="*/ 756650 h 1745209"/>
                <a:gd name="connsiteX29" fmla="*/ 1127569 w 1170491"/>
                <a:gd name="connsiteY29" fmla="*/ 878235 h 1745209"/>
                <a:gd name="connsiteX30" fmla="*/ 954678 w 1170491"/>
                <a:gd name="connsiteY30" fmla="*/ 939840 h 1745209"/>
                <a:gd name="connsiteX31" fmla="*/ 947373 w 1170491"/>
                <a:gd name="connsiteY31" fmla="*/ 961469 h 1745209"/>
                <a:gd name="connsiteX32" fmla="*/ 1106746 w 1170491"/>
                <a:gd name="connsiteY32" fmla="*/ 928282 h 1745209"/>
                <a:gd name="connsiteX33" fmla="*/ 1138907 w 1170491"/>
                <a:gd name="connsiteY33" fmla="*/ 1028247 h 1745209"/>
                <a:gd name="connsiteX34" fmla="*/ 981133 w 1170491"/>
                <a:gd name="connsiteY34" fmla="*/ 1223220 h 1745209"/>
                <a:gd name="connsiteX35" fmla="*/ 777272 w 1170491"/>
                <a:gd name="connsiteY35" fmla="*/ 1134408 h 1745209"/>
                <a:gd name="connsiteX36" fmla="*/ 810210 w 1170491"/>
                <a:gd name="connsiteY36" fmla="*/ 1096167 h 1745209"/>
                <a:gd name="connsiteX37" fmla="*/ 806195 w 1170491"/>
                <a:gd name="connsiteY37" fmla="*/ 964175 h 1745209"/>
                <a:gd name="connsiteX38" fmla="*/ 787267 w 1170491"/>
                <a:gd name="connsiteY38" fmla="*/ 975103 h 1745209"/>
                <a:gd name="connsiteX39" fmla="*/ 791333 w 1170491"/>
                <a:gd name="connsiteY39" fmla="*/ 1085110 h 1745209"/>
                <a:gd name="connsiteX40" fmla="*/ 763385 w 1170491"/>
                <a:gd name="connsiteY40" fmla="*/ 1114320 h 1745209"/>
                <a:gd name="connsiteX41" fmla="*/ 744063 w 1170491"/>
                <a:gd name="connsiteY41" fmla="*/ 1119497 h 1745209"/>
                <a:gd name="connsiteX42" fmla="*/ 747716 w 1170491"/>
                <a:gd name="connsiteY42" fmla="*/ 1128718 h 1745209"/>
                <a:gd name="connsiteX43" fmla="*/ 693327 w 1170491"/>
                <a:gd name="connsiteY43" fmla="*/ 1140344 h 1745209"/>
                <a:gd name="connsiteX44" fmla="*/ 601213 w 1170491"/>
                <a:gd name="connsiteY44" fmla="*/ 1080185 h 1745209"/>
                <a:gd name="connsiteX45" fmla="*/ 582082 w 1170491"/>
                <a:gd name="connsiteY45" fmla="*/ 1090754 h 1745209"/>
                <a:gd name="connsiteX46" fmla="*/ 693051 w 1170491"/>
                <a:gd name="connsiteY46" fmla="*/ 1162221 h 1745209"/>
                <a:gd name="connsiteX47" fmla="*/ 755684 w 1170491"/>
                <a:gd name="connsiteY47" fmla="*/ 1148835 h 1745209"/>
                <a:gd name="connsiteX48" fmla="*/ 989751 w 1170491"/>
                <a:gd name="connsiteY48" fmla="*/ 1247587 h 1745209"/>
                <a:gd name="connsiteX49" fmla="*/ 1004488 w 1170491"/>
                <a:gd name="connsiteY49" fmla="*/ 1315531 h 1745209"/>
                <a:gd name="connsiteX50" fmla="*/ 920375 w 1170491"/>
                <a:gd name="connsiteY50" fmla="*/ 1473506 h 1745209"/>
                <a:gd name="connsiteX51" fmla="*/ 913116 w 1170491"/>
                <a:gd name="connsiteY51" fmla="*/ 1474079 h 1745209"/>
                <a:gd name="connsiteX52" fmla="*/ 766796 w 1170491"/>
                <a:gd name="connsiteY52" fmla="*/ 1371458 h 1745209"/>
                <a:gd name="connsiteX53" fmla="*/ 746323 w 1170491"/>
                <a:gd name="connsiteY53" fmla="*/ 1380801 h 1745209"/>
                <a:gd name="connsiteX54" fmla="*/ 909888 w 1170491"/>
                <a:gd name="connsiteY54" fmla="*/ 1496052 h 1745209"/>
                <a:gd name="connsiteX55" fmla="*/ 774838 w 1170491"/>
                <a:gd name="connsiteY55" fmla="*/ 1628054 h 1745209"/>
                <a:gd name="connsiteX56" fmla="*/ 571751 w 1170491"/>
                <a:gd name="connsiteY56" fmla="*/ 1552195 h 1745209"/>
                <a:gd name="connsiteX57" fmla="*/ 550649 w 1170491"/>
                <a:gd name="connsiteY57" fmla="*/ 1566422 h 1745209"/>
                <a:gd name="connsiteX58" fmla="*/ 685031 w 1170491"/>
                <a:gd name="connsiteY58" fmla="*/ 1648114 h 1745209"/>
                <a:gd name="connsiteX59" fmla="*/ 533818 w 1170491"/>
                <a:gd name="connsiteY59" fmla="*/ 1745209 h 1745209"/>
                <a:gd name="connsiteX60" fmla="*/ 372301 w 1170491"/>
                <a:gd name="connsiteY60" fmla="*/ 1619888 h 1745209"/>
                <a:gd name="connsiteX61" fmla="*/ 366380 w 1170491"/>
                <a:gd name="connsiteY61" fmla="*/ 1592106 h 1745209"/>
                <a:gd name="connsiteX62" fmla="*/ 250590 w 1170491"/>
                <a:gd name="connsiteY62" fmla="*/ 1443452 h 1745209"/>
                <a:gd name="connsiteX63" fmla="*/ 117260 w 1170491"/>
                <a:gd name="connsiteY63" fmla="*/ 1407178 h 1745209"/>
                <a:gd name="connsiteX64" fmla="*/ 90593 w 1170491"/>
                <a:gd name="connsiteY64" fmla="*/ 1192598 h 1745209"/>
                <a:gd name="connsiteX65" fmla="*/ 330760 w 1170491"/>
                <a:gd name="connsiteY65" fmla="*/ 1129474 h 1745209"/>
                <a:gd name="connsiteX66" fmla="*/ 344999 w 1170491"/>
                <a:gd name="connsiteY66" fmla="*/ 1132822 h 1745209"/>
                <a:gd name="connsiteX67" fmla="*/ 524987 w 1170491"/>
                <a:gd name="connsiteY67" fmla="*/ 1034051 h 1745209"/>
                <a:gd name="connsiteX68" fmla="*/ 505360 w 1170491"/>
                <a:gd name="connsiteY68" fmla="*/ 1023014 h 1745209"/>
                <a:gd name="connsiteX69" fmla="*/ 346243 w 1170491"/>
                <a:gd name="connsiteY69" fmla="*/ 1110339 h 1745209"/>
                <a:gd name="connsiteX70" fmla="*/ 202679 w 1170491"/>
                <a:gd name="connsiteY70" fmla="*/ 1003895 h 1745209"/>
                <a:gd name="connsiteX71" fmla="*/ 181967 w 1170491"/>
                <a:gd name="connsiteY71" fmla="*/ 1012696 h 1745209"/>
                <a:gd name="connsiteX72" fmla="*/ 305288 w 1170491"/>
                <a:gd name="connsiteY72" fmla="*/ 1123484 h 1745209"/>
                <a:gd name="connsiteX73" fmla="*/ 70961 w 1170491"/>
                <a:gd name="connsiteY73" fmla="*/ 1161909 h 1745209"/>
                <a:gd name="connsiteX74" fmla="*/ 56055 w 1170491"/>
                <a:gd name="connsiteY74" fmla="*/ 1153032 h 1745209"/>
                <a:gd name="connsiteX75" fmla="*/ 44214 w 1170491"/>
                <a:gd name="connsiteY75" fmla="*/ 911953 h 1745209"/>
                <a:gd name="connsiteX76" fmla="*/ 84073 w 1170491"/>
                <a:gd name="connsiteY76" fmla="*/ 882569 h 1745209"/>
                <a:gd name="connsiteX77" fmla="*/ 76811 w 1170491"/>
                <a:gd name="connsiteY77" fmla="*/ 875989 h 1745209"/>
                <a:gd name="connsiteX78" fmla="*/ 80179 w 1170491"/>
                <a:gd name="connsiteY78" fmla="*/ 872273 h 1745209"/>
                <a:gd name="connsiteX79" fmla="*/ 82340 w 1170491"/>
                <a:gd name="connsiteY79" fmla="*/ 666836 h 1745209"/>
                <a:gd name="connsiteX80" fmla="*/ 121082 w 1170491"/>
                <a:gd name="connsiteY80" fmla="*/ 638275 h 1745209"/>
                <a:gd name="connsiteX81" fmla="*/ 145805 w 1170491"/>
                <a:gd name="connsiteY81" fmla="*/ 430894 h 1745209"/>
                <a:gd name="connsiteX82" fmla="*/ 321878 w 1170491"/>
                <a:gd name="connsiteY82" fmla="*/ 383347 h 1745209"/>
                <a:gd name="connsiteX83" fmla="*/ 321111 w 1170491"/>
                <a:gd name="connsiteY83" fmla="*/ 357014 h 1745209"/>
                <a:gd name="connsiteX84" fmla="*/ 141180 w 1170491"/>
                <a:gd name="connsiteY84" fmla="*/ 399723 h 1745209"/>
                <a:gd name="connsiteX85" fmla="*/ 106816 w 1170491"/>
                <a:gd name="connsiteY85" fmla="*/ 291518 h 1745209"/>
                <a:gd name="connsiteX86" fmla="*/ 326327 w 1170491"/>
                <a:gd name="connsiteY86" fmla="*/ 72008 h 1745209"/>
                <a:gd name="connsiteX87" fmla="*/ 394659 w 1170491"/>
                <a:gd name="connsiteY87" fmla="*/ 83948 h 1745209"/>
                <a:gd name="connsiteX88" fmla="*/ 533817 w 1170491"/>
                <a:gd name="connsiteY88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44770 w 1170491"/>
                <a:gd name="connsiteY3" fmla="*/ 708640 h 1745209"/>
                <a:gd name="connsiteX4" fmla="*/ 523918 w 1170491"/>
                <a:gd name="connsiteY4" fmla="*/ 737799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63760 w 1170491"/>
                <a:gd name="connsiteY11" fmla="*/ 664437 h 1745209"/>
                <a:gd name="connsiteX12" fmla="*/ 637132 w 1170491"/>
                <a:gd name="connsiteY12" fmla="*/ 610714 h 1745209"/>
                <a:gd name="connsiteX13" fmla="*/ 756495 w 1170491"/>
                <a:gd name="connsiteY13" fmla="*/ 743730 h 1745209"/>
                <a:gd name="connsiteX14" fmla="*/ 778549 w 1170491"/>
                <a:gd name="connsiteY14" fmla="*/ 739251 h 1745209"/>
                <a:gd name="connsiteX15" fmla="*/ 642848 w 1170491"/>
                <a:gd name="connsiteY15" fmla="*/ 588934 h 1745209"/>
                <a:gd name="connsiteX16" fmla="*/ 588421 w 1170491"/>
                <a:gd name="connsiteY16" fmla="*/ 580980 h 1745209"/>
                <a:gd name="connsiteX17" fmla="*/ 533817 w 1170491"/>
                <a:gd name="connsiteY17" fmla="*/ 0 h 1745209"/>
                <a:gd name="connsiteX18" fmla="*/ 709645 w 1170491"/>
                <a:gd name="connsiteY18" fmla="*/ 157726 h 1745209"/>
                <a:gd name="connsiteX19" fmla="*/ 562024 w 1170491"/>
                <a:gd name="connsiteY19" fmla="*/ 352718 h 1745209"/>
                <a:gd name="connsiteX20" fmla="*/ 732836 w 1170491"/>
                <a:gd name="connsiteY20" fmla="*/ 150639 h 1745209"/>
                <a:gd name="connsiteX21" fmla="*/ 749842 w 1170491"/>
                <a:gd name="connsiteY21" fmla="*/ 147205 h 1745209"/>
                <a:gd name="connsiteX22" fmla="*/ 920515 w 1170491"/>
                <a:gd name="connsiteY22" fmla="*/ 317877 h 1745209"/>
                <a:gd name="connsiteX23" fmla="*/ 910716 w 1170491"/>
                <a:gd name="connsiteY23" fmla="*/ 366417 h 1745209"/>
                <a:gd name="connsiteX24" fmla="*/ 920515 w 1170491"/>
                <a:gd name="connsiteY24" fmla="*/ 366418 h 1745209"/>
                <a:gd name="connsiteX25" fmla="*/ 920515 w 1170491"/>
                <a:gd name="connsiteY25" fmla="*/ 371433 h 1745209"/>
                <a:gd name="connsiteX26" fmla="*/ 1056877 w 1170491"/>
                <a:gd name="connsiteY26" fmla="*/ 525101 h 1745209"/>
                <a:gd name="connsiteX27" fmla="*/ 1047351 w 1170491"/>
                <a:gd name="connsiteY27" fmla="*/ 572282 h 1745209"/>
                <a:gd name="connsiteX28" fmla="*/ 1170491 w 1170491"/>
                <a:gd name="connsiteY28" fmla="*/ 756650 h 1745209"/>
                <a:gd name="connsiteX29" fmla="*/ 1127569 w 1170491"/>
                <a:gd name="connsiteY29" fmla="*/ 878235 h 1745209"/>
                <a:gd name="connsiteX30" fmla="*/ 954678 w 1170491"/>
                <a:gd name="connsiteY30" fmla="*/ 939840 h 1745209"/>
                <a:gd name="connsiteX31" fmla="*/ 947373 w 1170491"/>
                <a:gd name="connsiteY31" fmla="*/ 961469 h 1745209"/>
                <a:gd name="connsiteX32" fmla="*/ 1106746 w 1170491"/>
                <a:gd name="connsiteY32" fmla="*/ 928282 h 1745209"/>
                <a:gd name="connsiteX33" fmla="*/ 1138907 w 1170491"/>
                <a:gd name="connsiteY33" fmla="*/ 1028247 h 1745209"/>
                <a:gd name="connsiteX34" fmla="*/ 981133 w 1170491"/>
                <a:gd name="connsiteY34" fmla="*/ 1223220 h 1745209"/>
                <a:gd name="connsiteX35" fmla="*/ 777272 w 1170491"/>
                <a:gd name="connsiteY35" fmla="*/ 1134408 h 1745209"/>
                <a:gd name="connsiteX36" fmla="*/ 810210 w 1170491"/>
                <a:gd name="connsiteY36" fmla="*/ 1096167 h 1745209"/>
                <a:gd name="connsiteX37" fmla="*/ 806195 w 1170491"/>
                <a:gd name="connsiteY37" fmla="*/ 964175 h 1745209"/>
                <a:gd name="connsiteX38" fmla="*/ 787267 w 1170491"/>
                <a:gd name="connsiteY38" fmla="*/ 975103 h 1745209"/>
                <a:gd name="connsiteX39" fmla="*/ 791333 w 1170491"/>
                <a:gd name="connsiteY39" fmla="*/ 1085110 h 1745209"/>
                <a:gd name="connsiteX40" fmla="*/ 763385 w 1170491"/>
                <a:gd name="connsiteY40" fmla="*/ 1114320 h 1745209"/>
                <a:gd name="connsiteX41" fmla="*/ 744063 w 1170491"/>
                <a:gd name="connsiteY41" fmla="*/ 1119497 h 1745209"/>
                <a:gd name="connsiteX42" fmla="*/ 747716 w 1170491"/>
                <a:gd name="connsiteY42" fmla="*/ 1128718 h 1745209"/>
                <a:gd name="connsiteX43" fmla="*/ 693327 w 1170491"/>
                <a:gd name="connsiteY43" fmla="*/ 1140344 h 1745209"/>
                <a:gd name="connsiteX44" fmla="*/ 601213 w 1170491"/>
                <a:gd name="connsiteY44" fmla="*/ 1080185 h 1745209"/>
                <a:gd name="connsiteX45" fmla="*/ 582082 w 1170491"/>
                <a:gd name="connsiteY45" fmla="*/ 1090754 h 1745209"/>
                <a:gd name="connsiteX46" fmla="*/ 693051 w 1170491"/>
                <a:gd name="connsiteY46" fmla="*/ 1162221 h 1745209"/>
                <a:gd name="connsiteX47" fmla="*/ 755684 w 1170491"/>
                <a:gd name="connsiteY47" fmla="*/ 1148835 h 1745209"/>
                <a:gd name="connsiteX48" fmla="*/ 989751 w 1170491"/>
                <a:gd name="connsiteY48" fmla="*/ 1247587 h 1745209"/>
                <a:gd name="connsiteX49" fmla="*/ 1004488 w 1170491"/>
                <a:gd name="connsiteY49" fmla="*/ 1315531 h 1745209"/>
                <a:gd name="connsiteX50" fmla="*/ 920375 w 1170491"/>
                <a:gd name="connsiteY50" fmla="*/ 1473506 h 1745209"/>
                <a:gd name="connsiteX51" fmla="*/ 913116 w 1170491"/>
                <a:gd name="connsiteY51" fmla="*/ 1474079 h 1745209"/>
                <a:gd name="connsiteX52" fmla="*/ 766796 w 1170491"/>
                <a:gd name="connsiteY52" fmla="*/ 1371458 h 1745209"/>
                <a:gd name="connsiteX53" fmla="*/ 746323 w 1170491"/>
                <a:gd name="connsiteY53" fmla="*/ 1380801 h 1745209"/>
                <a:gd name="connsiteX54" fmla="*/ 909888 w 1170491"/>
                <a:gd name="connsiteY54" fmla="*/ 1496052 h 1745209"/>
                <a:gd name="connsiteX55" fmla="*/ 774838 w 1170491"/>
                <a:gd name="connsiteY55" fmla="*/ 1628054 h 1745209"/>
                <a:gd name="connsiteX56" fmla="*/ 571751 w 1170491"/>
                <a:gd name="connsiteY56" fmla="*/ 1552195 h 1745209"/>
                <a:gd name="connsiteX57" fmla="*/ 550649 w 1170491"/>
                <a:gd name="connsiteY57" fmla="*/ 1566422 h 1745209"/>
                <a:gd name="connsiteX58" fmla="*/ 685031 w 1170491"/>
                <a:gd name="connsiteY58" fmla="*/ 1648114 h 1745209"/>
                <a:gd name="connsiteX59" fmla="*/ 533818 w 1170491"/>
                <a:gd name="connsiteY59" fmla="*/ 1745209 h 1745209"/>
                <a:gd name="connsiteX60" fmla="*/ 372301 w 1170491"/>
                <a:gd name="connsiteY60" fmla="*/ 1619888 h 1745209"/>
                <a:gd name="connsiteX61" fmla="*/ 366380 w 1170491"/>
                <a:gd name="connsiteY61" fmla="*/ 1592106 h 1745209"/>
                <a:gd name="connsiteX62" fmla="*/ 250590 w 1170491"/>
                <a:gd name="connsiteY62" fmla="*/ 1443452 h 1745209"/>
                <a:gd name="connsiteX63" fmla="*/ 117260 w 1170491"/>
                <a:gd name="connsiteY63" fmla="*/ 1407178 h 1745209"/>
                <a:gd name="connsiteX64" fmla="*/ 90593 w 1170491"/>
                <a:gd name="connsiteY64" fmla="*/ 1192598 h 1745209"/>
                <a:gd name="connsiteX65" fmla="*/ 330760 w 1170491"/>
                <a:gd name="connsiteY65" fmla="*/ 1129474 h 1745209"/>
                <a:gd name="connsiteX66" fmla="*/ 344999 w 1170491"/>
                <a:gd name="connsiteY66" fmla="*/ 1132822 h 1745209"/>
                <a:gd name="connsiteX67" fmla="*/ 524987 w 1170491"/>
                <a:gd name="connsiteY67" fmla="*/ 1034051 h 1745209"/>
                <a:gd name="connsiteX68" fmla="*/ 505360 w 1170491"/>
                <a:gd name="connsiteY68" fmla="*/ 1023014 h 1745209"/>
                <a:gd name="connsiteX69" fmla="*/ 346243 w 1170491"/>
                <a:gd name="connsiteY69" fmla="*/ 1110339 h 1745209"/>
                <a:gd name="connsiteX70" fmla="*/ 202679 w 1170491"/>
                <a:gd name="connsiteY70" fmla="*/ 1003895 h 1745209"/>
                <a:gd name="connsiteX71" fmla="*/ 181967 w 1170491"/>
                <a:gd name="connsiteY71" fmla="*/ 1012696 h 1745209"/>
                <a:gd name="connsiteX72" fmla="*/ 305288 w 1170491"/>
                <a:gd name="connsiteY72" fmla="*/ 1123484 h 1745209"/>
                <a:gd name="connsiteX73" fmla="*/ 70961 w 1170491"/>
                <a:gd name="connsiteY73" fmla="*/ 1161909 h 1745209"/>
                <a:gd name="connsiteX74" fmla="*/ 56055 w 1170491"/>
                <a:gd name="connsiteY74" fmla="*/ 1153032 h 1745209"/>
                <a:gd name="connsiteX75" fmla="*/ 44214 w 1170491"/>
                <a:gd name="connsiteY75" fmla="*/ 911953 h 1745209"/>
                <a:gd name="connsiteX76" fmla="*/ 84073 w 1170491"/>
                <a:gd name="connsiteY76" fmla="*/ 882569 h 1745209"/>
                <a:gd name="connsiteX77" fmla="*/ 76811 w 1170491"/>
                <a:gd name="connsiteY77" fmla="*/ 875989 h 1745209"/>
                <a:gd name="connsiteX78" fmla="*/ 80179 w 1170491"/>
                <a:gd name="connsiteY78" fmla="*/ 872273 h 1745209"/>
                <a:gd name="connsiteX79" fmla="*/ 82340 w 1170491"/>
                <a:gd name="connsiteY79" fmla="*/ 666836 h 1745209"/>
                <a:gd name="connsiteX80" fmla="*/ 121082 w 1170491"/>
                <a:gd name="connsiteY80" fmla="*/ 638275 h 1745209"/>
                <a:gd name="connsiteX81" fmla="*/ 145805 w 1170491"/>
                <a:gd name="connsiteY81" fmla="*/ 430894 h 1745209"/>
                <a:gd name="connsiteX82" fmla="*/ 321878 w 1170491"/>
                <a:gd name="connsiteY82" fmla="*/ 383347 h 1745209"/>
                <a:gd name="connsiteX83" fmla="*/ 321111 w 1170491"/>
                <a:gd name="connsiteY83" fmla="*/ 357014 h 1745209"/>
                <a:gd name="connsiteX84" fmla="*/ 141180 w 1170491"/>
                <a:gd name="connsiteY84" fmla="*/ 399723 h 1745209"/>
                <a:gd name="connsiteX85" fmla="*/ 106816 w 1170491"/>
                <a:gd name="connsiteY85" fmla="*/ 291518 h 1745209"/>
                <a:gd name="connsiteX86" fmla="*/ 326327 w 1170491"/>
                <a:gd name="connsiteY86" fmla="*/ 72008 h 1745209"/>
                <a:gd name="connsiteX87" fmla="*/ 394659 w 1170491"/>
                <a:gd name="connsiteY87" fmla="*/ 83948 h 1745209"/>
                <a:gd name="connsiteX88" fmla="*/ 533817 w 1170491"/>
                <a:gd name="connsiteY88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44770 w 1170491"/>
                <a:gd name="connsiteY3" fmla="*/ 708640 h 1745209"/>
                <a:gd name="connsiteX4" fmla="*/ 523918 w 1170491"/>
                <a:gd name="connsiteY4" fmla="*/ 737799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63760 w 1170491"/>
                <a:gd name="connsiteY11" fmla="*/ 664437 h 1745209"/>
                <a:gd name="connsiteX12" fmla="*/ 637132 w 1170491"/>
                <a:gd name="connsiteY12" fmla="*/ 610714 h 1745209"/>
                <a:gd name="connsiteX13" fmla="*/ 756495 w 1170491"/>
                <a:gd name="connsiteY13" fmla="*/ 743730 h 1745209"/>
                <a:gd name="connsiteX14" fmla="*/ 778549 w 1170491"/>
                <a:gd name="connsiteY14" fmla="*/ 739251 h 1745209"/>
                <a:gd name="connsiteX15" fmla="*/ 642848 w 1170491"/>
                <a:gd name="connsiteY15" fmla="*/ 588934 h 1745209"/>
                <a:gd name="connsiteX16" fmla="*/ 588421 w 1170491"/>
                <a:gd name="connsiteY16" fmla="*/ 580980 h 1745209"/>
                <a:gd name="connsiteX17" fmla="*/ 533817 w 1170491"/>
                <a:gd name="connsiteY17" fmla="*/ 0 h 1745209"/>
                <a:gd name="connsiteX18" fmla="*/ 709645 w 1170491"/>
                <a:gd name="connsiteY18" fmla="*/ 157726 h 1745209"/>
                <a:gd name="connsiteX19" fmla="*/ 562024 w 1170491"/>
                <a:gd name="connsiteY19" fmla="*/ 352718 h 1745209"/>
                <a:gd name="connsiteX20" fmla="*/ 732836 w 1170491"/>
                <a:gd name="connsiteY20" fmla="*/ 150639 h 1745209"/>
                <a:gd name="connsiteX21" fmla="*/ 749842 w 1170491"/>
                <a:gd name="connsiteY21" fmla="*/ 147205 h 1745209"/>
                <a:gd name="connsiteX22" fmla="*/ 920515 w 1170491"/>
                <a:gd name="connsiteY22" fmla="*/ 317877 h 1745209"/>
                <a:gd name="connsiteX23" fmla="*/ 910716 w 1170491"/>
                <a:gd name="connsiteY23" fmla="*/ 366417 h 1745209"/>
                <a:gd name="connsiteX24" fmla="*/ 920515 w 1170491"/>
                <a:gd name="connsiteY24" fmla="*/ 366418 h 1745209"/>
                <a:gd name="connsiteX25" fmla="*/ 920515 w 1170491"/>
                <a:gd name="connsiteY25" fmla="*/ 371433 h 1745209"/>
                <a:gd name="connsiteX26" fmla="*/ 1056877 w 1170491"/>
                <a:gd name="connsiteY26" fmla="*/ 525101 h 1745209"/>
                <a:gd name="connsiteX27" fmla="*/ 1047351 w 1170491"/>
                <a:gd name="connsiteY27" fmla="*/ 572282 h 1745209"/>
                <a:gd name="connsiteX28" fmla="*/ 1170491 w 1170491"/>
                <a:gd name="connsiteY28" fmla="*/ 756650 h 1745209"/>
                <a:gd name="connsiteX29" fmla="*/ 1127569 w 1170491"/>
                <a:gd name="connsiteY29" fmla="*/ 878235 h 1745209"/>
                <a:gd name="connsiteX30" fmla="*/ 954678 w 1170491"/>
                <a:gd name="connsiteY30" fmla="*/ 939840 h 1745209"/>
                <a:gd name="connsiteX31" fmla="*/ 947373 w 1170491"/>
                <a:gd name="connsiteY31" fmla="*/ 961469 h 1745209"/>
                <a:gd name="connsiteX32" fmla="*/ 1106746 w 1170491"/>
                <a:gd name="connsiteY32" fmla="*/ 928282 h 1745209"/>
                <a:gd name="connsiteX33" fmla="*/ 1138907 w 1170491"/>
                <a:gd name="connsiteY33" fmla="*/ 1028247 h 1745209"/>
                <a:gd name="connsiteX34" fmla="*/ 981133 w 1170491"/>
                <a:gd name="connsiteY34" fmla="*/ 1223220 h 1745209"/>
                <a:gd name="connsiteX35" fmla="*/ 777272 w 1170491"/>
                <a:gd name="connsiteY35" fmla="*/ 1134408 h 1745209"/>
                <a:gd name="connsiteX36" fmla="*/ 810210 w 1170491"/>
                <a:gd name="connsiteY36" fmla="*/ 1096167 h 1745209"/>
                <a:gd name="connsiteX37" fmla="*/ 806195 w 1170491"/>
                <a:gd name="connsiteY37" fmla="*/ 964175 h 1745209"/>
                <a:gd name="connsiteX38" fmla="*/ 787267 w 1170491"/>
                <a:gd name="connsiteY38" fmla="*/ 975103 h 1745209"/>
                <a:gd name="connsiteX39" fmla="*/ 791333 w 1170491"/>
                <a:gd name="connsiteY39" fmla="*/ 1085110 h 1745209"/>
                <a:gd name="connsiteX40" fmla="*/ 763385 w 1170491"/>
                <a:gd name="connsiteY40" fmla="*/ 1114320 h 1745209"/>
                <a:gd name="connsiteX41" fmla="*/ 744063 w 1170491"/>
                <a:gd name="connsiteY41" fmla="*/ 1119497 h 1745209"/>
                <a:gd name="connsiteX42" fmla="*/ 747716 w 1170491"/>
                <a:gd name="connsiteY42" fmla="*/ 1128718 h 1745209"/>
                <a:gd name="connsiteX43" fmla="*/ 693327 w 1170491"/>
                <a:gd name="connsiteY43" fmla="*/ 1140344 h 1745209"/>
                <a:gd name="connsiteX44" fmla="*/ 601213 w 1170491"/>
                <a:gd name="connsiteY44" fmla="*/ 1080185 h 1745209"/>
                <a:gd name="connsiteX45" fmla="*/ 582082 w 1170491"/>
                <a:gd name="connsiteY45" fmla="*/ 1090754 h 1745209"/>
                <a:gd name="connsiteX46" fmla="*/ 693051 w 1170491"/>
                <a:gd name="connsiteY46" fmla="*/ 1162221 h 1745209"/>
                <a:gd name="connsiteX47" fmla="*/ 755684 w 1170491"/>
                <a:gd name="connsiteY47" fmla="*/ 1148835 h 1745209"/>
                <a:gd name="connsiteX48" fmla="*/ 989751 w 1170491"/>
                <a:gd name="connsiteY48" fmla="*/ 1247587 h 1745209"/>
                <a:gd name="connsiteX49" fmla="*/ 1004488 w 1170491"/>
                <a:gd name="connsiteY49" fmla="*/ 1315531 h 1745209"/>
                <a:gd name="connsiteX50" fmla="*/ 920375 w 1170491"/>
                <a:gd name="connsiteY50" fmla="*/ 1473506 h 1745209"/>
                <a:gd name="connsiteX51" fmla="*/ 913116 w 1170491"/>
                <a:gd name="connsiteY51" fmla="*/ 1474079 h 1745209"/>
                <a:gd name="connsiteX52" fmla="*/ 766796 w 1170491"/>
                <a:gd name="connsiteY52" fmla="*/ 1371458 h 1745209"/>
                <a:gd name="connsiteX53" fmla="*/ 746323 w 1170491"/>
                <a:gd name="connsiteY53" fmla="*/ 1380801 h 1745209"/>
                <a:gd name="connsiteX54" fmla="*/ 909888 w 1170491"/>
                <a:gd name="connsiteY54" fmla="*/ 1496052 h 1745209"/>
                <a:gd name="connsiteX55" fmla="*/ 774838 w 1170491"/>
                <a:gd name="connsiteY55" fmla="*/ 1628054 h 1745209"/>
                <a:gd name="connsiteX56" fmla="*/ 571751 w 1170491"/>
                <a:gd name="connsiteY56" fmla="*/ 1552195 h 1745209"/>
                <a:gd name="connsiteX57" fmla="*/ 550649 w 1170491"/>
                <a:gd name="connsiteY57" fmla="*/ 1566422 h 1745209"/>
                <a:gd name="connsiteX58" fmla="*/ 685031 w 1170491"/>
                <a:gd name="connsiteY58" fmla="*/ 1648114 h 1745209"/>
                <a:gd name="connsiteX59" fmla="*/ 533818 w 1170491"/>
                <a:gd name="connsiteY59" fmla="*/ 1745209 h 1745209"/>
                <a:gd name="connsiteX60" fmla="*/ 372301 w 1170491"/>
                <a:gd name="connsiteY60" fmla="*/ 1619888 h 1745209"/>
                <a:gd name="connsiteX61" fmla="*/ 366380 w 1170491"/>
                <a:gd name="connsiteY61" fmla="*/ 1592106 h 1745209"/>
                <a:gd name="connsiteX62" fmla="*/ 250590 w 1170491"/>
                <a:gd name="connsiteY62" fmla="*/ 1443452 h 1745209"/>
                <a:gd name="connsiteX63" fmla="*/ 117260 w 1170491"/>
                <a:gd name="connsiteY63" fmla="*/ 1407178 h 1745209"/>
                <a:gd name="connsiteX64" fmla="*/ 90593 w 1170491"/>
                <a:gd name="connsiteY64" fmla="*/ 1192598 h 1745209"/>
                <a:gd name="connsiteX65" fmla="*/ 330760 w 1170491"/>
                <a:gd name="connsiteY65" fmla="*/ 1129474 h 1745209"/>
                <a:gd name="connsiteX66" fmla="*/ 344999 w 1170491"/>
                <a:gd name="connsiteY66" fmla="*/ 1132822 h 1745209"/>
                <a:gd name="connsiteX67" fmla="*/ 524987 w 1170491"/>
                <a:gd name="connsiteY67" fmla="*/ 1034051 h 1745209"/>
                <a:gd name="connsiteX68" fmla="*/ 505360 w 1170491"/>
                <a:gd name="connsiteY68" fmla="*/ 1023014 h 1745209"/>
                <a:gd name="connsiteX69" fmla="*/ 346243 w 1170491"/>
                <a:gd name="connsiteY69" fmla="*/ 1110339 h 1745209"/>
                <a:gd name="connsiteX70" fmla="*/ 202679 w 1170491"/>
                <a:gd name="connsiteY70" fmla="*/ 1003895 h 1745209"/>
                <a:gd name="connsiteX71" fmla="*/ 181967 w 1170491"/>
                <a:gd name="connsiteY71" fmla="*/ 1012696 h 1745209"/>
                <a:gd name="connsiteX72" fmla="*/ 305288 w 1170491"/>
                <a:gd name="connsiteY72" fmla="*/ 1123484 h 1745209"/>
                <a:gd name="connsiteX73" fmla="*/ 70961 w 1170491"/>
                <a:gd name="connsiteY73" fmla="*/ 1161909 h 1745209"/>
                <a:gd name="connsiteX74" fmla="*/ 56055 w 1170491"/>
                <a:gd name="connsiteY74" fmla="*/ 1153032 h 1745209"/>
                <a:gd name="connsiteX75" fmla="*/ 44214 w 1170491"/>
                <a:gd name="connsiteY75" fmla="*/ 911953 h 1745209"/>
                <a:gd name="connsiteX76" fmla="*/ 84073 w 1170491"/>
                <a:gd name="connsiteY76" fmla="*/ 882569 h 1745209"/>
                <a:gd name="connsiteX77" fmla="*/ 76811 w 1170491"/>
                <a:gd name="connsiteY77" fmla="*/ 875989 h 1745209"/>
                <a:gd name="connsiteX78" fmla="*/ 80179 w 1170491"/>
                <a:gd name="connsiteY78" fmla="*/ 872273 h 1745209"/>
                <a:gd name="connsiteX79" fmla="*/ 82340 w 1170491"/>
                <a:gd name="connsiteY79" fmla="*/ 666836 h 1745209"/>
                <a:gd name="connsiteX80" fmla="*/ 121082 w 1170491"/>
                <a:gd name="connsiteY80" fmla="*/ 638275 h 1745209"/>
                <a:gd name="connsiteX81" fmla="*/ 145805 w 1170491"/>
                <a:gd name="connsiteY81" fmla="*/ 430894 h 1745209"/>
                <a:gd name="connsiteX82" fmla="*/ 321878 w 1170491"/>
                <a:gd name="connsiteY82" fmla="*/ 383347 h 1745209"/>
                <a:gd name="connsiteX83" fmla="*/ 321111 w 1170491"/>
                <a:gd name="connsiteY83" fmla="*/ 357014 h 1745209"/>
                <a:gd name="connsiteX84" fmla="*/ 141180 w 1170491"/>
                <a:gd name="connsiteY84" fmla="*/ 399723 h 1745209"/>
                <a:gd name="connsiteX85" fmla="*/ 106816 w 1170491"/>
                <a:gd name="connsiteY85" fmla="*/ 291518 h 1745209"/>
                <a:gd name="connsiteX86" fmla="*/ 326327 w 1170491"/>
                <a:gd name="connsiteY86" fmla="*/ 72008 h 1745209"/>
                <a:gd name="connsiteX87" fmla="*/ 394659 w 1170491"/>
                <a:gd name="connsiteY87" fmla="*/ 83948 h 1745209"/>
                <a:gd name="connsiteX88" fmla="*/ 533817 w 1170491"/>
                <a:gd name="connsiteY88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44770 w 1170491"/>
                <a:gd name="connsiteY3" fmla="*/ 708640 h 1745209"/>
                <a:gd name="connsiteX4" fmla="*/ 523918 w 1170491"/>
                <a:gd name="connsiteY4" fmla="*/ 737799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63760 w 1170491"/>
                <a:gd name="connsiteY11" fmla="*/ 664437 h 1745209"/>
                <a:gd name="connsiteX12" fmla="*/ 637132 w 1170491"/>
                <a:gd name="connsiteY12" fmla="*/ 610714 h 1745209"/>
                <a:gd name="connsiteX13" fmla="*/ 756495 w 1170491"/>
                <a:gd name="connsiteY13" fmla="*/ 743730 h 1745209"/>
                <a:gd name="connsiteX14" fmla="*/ 778549 w 1170491"/>
                <a:gd name="connsiteY14" fmla="*/ 739251 h 1745209"/>
                <a:gd name="connsiteX15" fmla="*/ 642848 w 1170491"/>
                <a:gd name="connsiteY15" fmla="*/ 588934 h 1745209"/>
                <a:gd name="connsiteX16" fmla="*/ 588421 w 1170491"/>
                <a:gd name="connsiteY16" fmla="*/ 580980 h 1745209"/>
                <a:gd name="connsiteX17" fmla="*/ 533817 w 1170491"/>
                <a:gd name="connsiteY17" fmla="*/ 0 h 1745209"/>
                <a:gd name="connsiteX18" fmla="*/ 709645 w 1170491"/>
                <a:gd name="connsiteY18" fmla="*/ 157726 h 1745209"/>
                <a:gd name="connsiteX19" fmla="*/ 562024 w 1170491"/>
                <a:gd name="connsiteY19" fmla="*/ 352718 h 1745209"/>
                <a:gd name="connsiteX20" fmla="*/ 732836 w 1170491"/>
                <a:gd name="connsiteY20" fmla="*/ 150639 h 1745209"/>
                <a:gd name="connsiteX21" fmla="*/ 920515 w 1170491"/>
                <a:gd name="connsiteY21" fmla="*/ 317877 h 1745209"/>
                <a:gd name="connsiteX22" fmla="*/ 910716 w 1170491"/>
                <a:gd name="connsiteY22" fmla="*/ 366417 h 1745209"/>
                <a:gd name="connsiteX23" fmla="*/ 920515 w 1170491"/>
                <a:gd name="connsiteY23" fmla="*/ 366418 h 1745209"/>
                <a:gd name="connsiteX24" fmla="*/ 920515 w 1170491"/>
                <a:gd name="connsiteY24" fmla="*/ 371433 h 1745209"/>
                <a:gd name="connsiteX25" fmla="*/ 1056877 w 1170491"/>
                <a:gd name="connsiteY25" fmla="*/ 525101 h 1745209"/>
                <a:gd name="connsiteX26" fmla="*/ 1047351 w 1170491"/>
                <a:gd name="connsiteY26" fmla="*/ 572282 h 1745209"/>
                <a:gd name="connsiteX27" fmla="*/ 1170491 w 1170491"/>
                <a:gd name="connsiteY27" fmla="*/ 756650 h 1745209"/>
                <a:gd name="connsiteX28" fmla="*/ 1127569 w 1170491"/>
                <a:gd name="connsiteY28" fmla="*/ 878235 h 1745209"/>
                <a:gd name="connsiteX29" fmla="*/ 954678 w 1170491"/>
                <a:gd name="connsiteY29" fmla="*/ 939840 h 1745209"/>
                <a:gd name="connsiteX30" fmla="*/ 947373 w 1170491"/>
                <a:gd name="connsiteY30" fmla="*/ 961469 h 1745209"/>
                <a:gd name="connsiteX31" fmla="*/ 1106746 w 1170491"/>
                <a:gd name="connsiteY31" fmla="*/ 928282 h 1745209"/>
                <a:gd name="connsiteX32" fmla="*/ 1138907 w 1170491"/>
                <a:gd name="connsiteY32" fmla="*/ 1028247 h 1745209"/>
                <a:gd name="connsiteX33" fmla="*/ 981133 w 1170491"/>
                <a:gd name="connsiteY33" fmla="*/ 1223220 h 1745209"/>
                <a:gd name="connsiteX34" fmla="*/ 777272 w 1170491"/>
                <a:gd name="connsiteY34" fmla="*/ 1134408 h 1745209"/>
                <a:gd name="connsiteX35" fmla="*/ 810210 w 1170491"/>
                <a:gd name="connsiteY35" fmla="*/ 1096167 h 1745209"/>
                <a:gd name="connsiteX36" fmla="*/ 806195 w 1170491"/>
                <a:gd name="connsiteY36" fmla="*/ 964175 h 1745209"/>
                <a:gd name="connsiteX37" fmla="*/ 787267 w 1170491"/>
                <a:gd name="connsiteY37" fmla="*/ 975103 h 1745209"/>
                <a:gd name="connsiteX38" fmla="*/ 791333 w 1170491"/>
                <a:gd name="connsiteY38" fmla="*/ 1085110 h 1745209"/>
                <a:gd name="connsiteX39" fmla="*/ 763385 w 1170491"/>
                <a:gd name="connsiteY39" fmla="*/ 1114320 h 1745209"/>
                <a:gd name="connsiteX40" fmla="*/ 744063 w 1170491"/>
                <a:gd name="connsiteY40" fmla="*/ 1119497 h 1745209"/>
                <a:gd name="connsiteX41" fmla="*/ 747716 w 1170491"/>
                <a:gd name="connsiteY41" fmla="*/ 1128718 h 1745209"/>
                <a:gd name="connsiteX42" fmla="*/ 693327 w 1170491"/>
                <a:gd name="connsiteY42" fmla="*/ 1140344 h 1745209"/>
                <a:gd name="connsiteX43" fmla="*/ 601213 w 1170491"/>
                <a:gd name="connsiteY43" fmla="*/ 1080185 h 1745209"/>
                <a:gd name="connsiteX44" fmla="*/ 582082 w 1170491"/>
                <a:gd name="connsiteY44" fmla="*/ 1090754 h 1745209"/>
                <a:gd name="connsiteX45" fmla="*/ 693051 w 1170491"/>
                <a:gd name="connsiteY45" fmla="*/ 1162221 h 1745209"/>
                <a:gd name="connsiteX46" fmla="*/ 755684 w 1170491"/>
                <a:gd name="connsiteY46" fmla="*/ 1148835 h 1745209"/>
                <a:gd name="connsiteX47" fmla="*/ 989751 w 1170491"/>
                <a:gd name="connsiteY47" fmla="*/ 1247587 h 1745209"/>
                <a:gd name="connsiteX48" fmla="*/ 1004488 w 1170491"/>
                <a:gd name="connsiteY48" fmla="*/ 1315531 h 1745209"/>
                <a:gd name="connsiteX49" fmla="*/ 920375 w 1170491"/>
                <a:gd name="connsiteY49" fmla="*/ 1473506 h 1745209"/>
                <a:gd name="connsiteX50" fmla="*/ 913116 w 1170491"/>
                <a:gd name="connsiteY50" fmla="*/ 1474079 h 1745209"/>
                <a:gd name="connsiteX51" fmla="*/ 766796 w 1170491"/>
                <a:gd name="connsiteY51" fmla="*/ 1371458 h 1745209"/>
                <a:gd name="connsiteX52" fmla="*/ 746323 w 1170491"/>
                <a:gd name="connsiteY52" fmla="*/ 1380801 h 1745209"/>
                <a:gd name="connsiteX53" fmla="*/ 909888 w 1170491"/>
                <a:gd name="connsiteY53" fmla="*/ 1496052 h 1745209"/>
                <a:gd name="connsiteX54" fmla="*/ 774838 w 1170491"/>
                <a:gd name="connsiteY54" fmla="*/ 1628054 h 1745209"/>
                <a:gd name="connsiteX55" fmla="*/ 571751 w 1170491"/>
                <a:gd name="connsiteY55" fmla="*/ 1552195 h 1745209"/>
                <a:gd name="connsiteX56" fmla="*/ 550649 w 1170491"/>
                <a:gd name="connsiteY56" fmla="*/ 1566422 h 1745209"/>
                <a:gd name="connsiteX57" fmla="*/ 685031 w 1170491"/>
                <a:gd name="connsiteY57" fmla="*/ 1648114 h 1745209"/>
                <a:gd name="connsiteX58" fmla="*/ 533818 w 1170491"/>
                <a:gd name="connsiteY58" fmla="*/ 1745209 h 1745209"/>
                <a:gd name="connsiteX59" fmla="*/ 372301 w 1170491"/>
                <a:gd name="connsiteY59" fmla="*/ 1619888 h 1745209"/>
                <a:gd name="connsiteX60" fmla="*/ 366380 w 1170491"/>
                <a:gd name="connsiteY60" fmla="*/ 1592106 h 1745209"/>
                <a:gd name="connsiteX61" fmla="*/ 250590 w 1170491"/>
                <a:gd name="connsiteY61" fmla="*/ 1443452 h 1745209"/>
                <a:gd name="connsiteX62" fmla="*/ 117260 w 1170491"/>
                <a:gd name="connsiteY62" fmla="*/ 1407178 h 1745209"/>
                <a:gd name="connsiteX63" fmla="*/ 90593 w 1170491"/>
                <a:gd name="connsiteY63" fmla="*/ 1192598 h 1745209"/>
                <a:gd name="connsiteX64" fmla="*/ 330760 w 1170491"/>
                <a:gd name="connsiteY64" fmla="*/ 1129474 h 1745209"/>
                <a:gd name="connsiteX65" fmla="*/ 344999 w 1170491"/>
                <a:gd name="connsiteY65" fmla="*/ 1132822 h 1745209"/>
                <a:gd name="connsiteX66" fmla="*/ 524987 w 1170491"/>
                <a:gd name="connsiteY66" fmla="*/ 1034051 h 1745209"/>
                <a:gd name="connsiteX67" fmla="*/ 505360 w 1170491"/>
                <a:gd name="connsiteY67" fmla="*/ 1023014 h 1745209"/>
                <a:gd name="connsiteX68" fmla="*/ 346243 w 1170491"/>
                <a:gd name="connsiteY68" fmla="*/ 1110339 h 1745209"/>
                <a:gd name="connsiteX69" fmla="*/ 202679 w 1170491"/>
                <a:gd name="connsiteY69" fmla="*/ 1003895 h 1745209"/>
                <a:gd name="connsiteX70" fmla="*/ 181967 w 1170491"/>
                <a:gd name="connsiteY70" fmla="*/ 1012696 h 1745209"/>
                <a:gd name="connsiteX71" fmla="*/ 305288 w 1170491"/>
                <a:gd name="connsiteY71" fmla="*/ 1123484 h 1745209"/>
                <a:gd name="connsiteX72" fmla="*/ 70961 w 1170491"/>
                <a:gd name="connsiteY72" fmla="*/ 1161909 h 1745209"/>
                <a:gd name="connsiteX73" fmla="*/ 56055 w 1170491"/>
                <a:gd name="connsiteY73" fmla="*/ 1153032 h 1745209"/>
                <a:gd name="connsiteX74" fmla="*/ 44214 w 1170491"/>
                <a:gd name="connsiteY74" fmla="*/ 911953 h 1745209"/>
                <a:gd name="connsiteX75" fmla="*/ 84073 w 1170491"/>
                <a:gd name="connsiteY75" fmla="*/ 882569 h 1745209"/>
                <a:gd name="connsiteX76" fmla="*/ 76811 w 1170491"/>
                <a:gd name="connsiteY76" fmla="*/ 875989 h 1745209"/>
                <a:gd name="connsiteX77" fmla="*/ 80179 w 1170491"/>
                <a:gd name="connsiteY77" fmla="*/ 872273 h 1745209"/>
                <a:gd name="connsiteX78" fmla="*/ 82340 w 1170491"/>
                <a:gd name="connsiteY78" fmla="*/ 666836 h 1745209"/>
                <a:gd name="connsiteX79" fmla="*/ 121082 w 1170491"/>
                <a:gd name="connsiteY79" fmla="*/ 638275 h 1745209"/>
                <a:gd name="connsiteX80" fmla="*/ 145805 w 1170491"/>
                <a:gd name="connsiteY80" fmla="*/ 430894 h 1745209"/>
                <a:gd name="connsiteX81" fmla="*/ 321878 w 1170491"/>
                <a:gd name="connsiteY81" fmla="*/ 383347 h 1745209"/>
                <a:gd name="connsiteX82" fmla="*/ 321111 w 1170491"/>
                <a:gd name="connsiteY82" fmla="*/ 357014 h 1745209"/>
                <a:gd name="connsiteX83" fmla="*/ 141180 w 1170491"/>
                <a:gd name="connsiteY83" fmla="*/ 399723 h 1745209"/>
                <a:gd name="connsiteX84" fmla="*/ 106816 w 1170491"/>
                <a:gd name="connsiteY84" fmla="*/ 291518 h 1745209"/>
                <a:gd name="connsiteX85" fmla="*/ 326327 w 1170491"/>
                <a:gd name="connsiteY85" fmla="*/ 72008 h 1745209"/>
                <a:gd name="connsiteX86" fmla="*/ 394659 w 1170491"/>
                <a:gd name="connsiteY86" fmla="*/ 83948 h 1745209"/>
                <a:gd name="connsiteX87" fmla="*/ 533817 w 1170491"/>
                <a:gd name="connsiteY87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44770 w 1170491"/>
                <a:gd name="connsiteY3" fmla="*/ 708640 h 1745209"/>
                <a:gd name="connsiteX4" fmla="*/ 523918 w 1170491"/>
                <a:gd name="connsiteY4" fmla="*/ 737799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63760 w 1170491"/>
                <a:gd name="connsiteY11" fmla="*/ 664437 h 1745209"/>
                <a:gd name="connsiteX12" fmla="*/ 637132 w 1170491"/>
                <a:gd name="connsiteY12" fmla="*/ 610714 h 1745209"/>
                <a:gd name="connsiteX13" fmla="*/ 756495 w 1170491"/>
                <a:gd name="connsiteY13" fmla="*/ 743730 h 1745209"/>
                <a:gd name="connsiteX14" fmla="*/ 778549 w 1170491"/>
                <a:gd name="connsiteY14" fmla="*/ 739251 h 1745209"/>
                <a:gd name="connsiteX15" fmla="*/ 642848 w 1170491"/>
                <a:gd name="connsiteY15" fmla="*/ 588934 h 1745209"/>
                <a:gd name="connsiteX16" fmla="*/ 588421 w 1170491"/>
                <a:gd name="connsiteY16" fmla="*/ 580980 h 1745209"/>
                <a:gd name="connsiteX17" fmla="*/ 533817 w 1170491"/>
                <a:gd name="connsiteY17" fmla="*/ 0 h 1745209"/>
                <a:gd name="connsiteX18" fmla="*/ 709645 w 1170491"/>
                <a:gd name="connsiteY18" fmla="*/ 157726 h 1745209"/>
                <a:gd name="connsiteX19" fmla="*/ 562024 w 1170491"/>
                <a:gd name="connsiteY19" fmla="*/ 352718 h 1745209"/>
                <a:gd name="connsiteX20" fmla="*/ 732836 w 1170491"/>
                <a:gd name="connsiteY20" fmla="*/ 150639 h 1745209"/>
                <a:gd name="connsiteX21" fmla="*/ 920515 w 1170491"/>
                <a:gd name="connsiteY21" fmla="*/ 317877 h 1745209"/>
                <a:gd name="connsiteX22" fmla="*/ 910716 w 1170491"/>
                <a:gd name="connsiteY22" fmla="*/ 366417 h 1745209"/>
                <a:gd name="connsiteX23" fmla="*/ 920515 w 1170491"/>
                <a:gd name="connsiteY23" fmla="*/ 366418 h 1745209"/>
                <a:gd name="connsiteX24" fmla="*/ 920515 w 1170491"/>
                <a:gd name="connsiteY24" fmla="*/ 371433 h 1745209"/>
                <a:gd name="connsiteX25" fmla="*/ 1056877 w 1170491"/>
                <a:gd name="connsiteY25" fmla="*/ 525101 h 1745209"/>
                <a:gd name="connsiteX26" fmla="*/ 1047351 w 1170491"/>
                <a:gd name="connsiteY26" fmla="*/ 572282 h 1745209"/>
                <a:gd name="connsiteX27" fmla="*/ 1170491 w 1170491"/>
                <a:gd name="connsiteY27" fmla="*/ 756650 h 1745209"/>
                <a:gd name="connsiteX28" fmla="*/ 1127569 w 1170491"/>
                <a:gd name="connsiteY28" fmla="*/ 878235 h 1745209"/>
                <a:gd name="connsiteX29" fmla="*/ 954678 w 1170491"/>
                <a:gd name="connsiteY29" fmla="*/ 939840 h 1745209"/>
                <a:gd name="connsiteX30" fmla="*/ 947373 w 1170491"/>
                <a:gd name="connsiteY30" fmla="*/ 961469 h 1745209"/>
                <a:gd name="connsiteX31" fmla="*/ 1106746 w 1170491"/>
                <a:gd name="connsiteY31" fmla="*/ 928282 h 1745209"/>
                <a:gd name="connsiteX32" fmla="*/ 1138907 w 1170491"/>
                <a:gd name="connsiteY32" fmla="*/ 1028247 h 1745209"/>
                <a:gd name="connsiteX33" fmla="*/ 981133 w 1170491"/>
                <a:gd name="connsiteY33" fmla="*/ 1223220 h 1745209"/>
                <a:gd name="connsiteX34" fmla="*/ 777272 w 1170491"/>
                <a:gd name="connsiteY34" fmla="*/ 1134408 h 1745209"/>
                <a:gd name="connsiteX35" fmla="*/ 810210 w 1170491"/>
                <a:gd name="connsiteY35" fmla="*/ 1096167 h 1745209"/>
                <a:gd name="connsiteX36" fmla="*/ 806195 w 1170491"/>
                <a:gd name="connsiteY36" fmla="*/ 964175 h 1745209"/>
                <a:gd name="connsiteX37" fmla="*/ 787267 w 1170491"/>
                <a:gd name="connsiteY37" fmla="*/ 975103 h 1745209"/>
                <a:gd name="connsiteX38" fmla="*/ 791333 w 1170491"/>
                <a:gd name="connsiteY38" fmla="*/ 1085110 h 1745209"/>
                <a:gd name="connsiteX39" fmla="*/ 763385 w 1170491"/>
                <a:gd name="connsiteY39" fmla="*/ 1114320 h 1745209"/>
                <a:gd name="connsiteX40" fmla="*/ 744063 w 1170491"/>
                <a:gd name="connsiteY40" fmla="*/ 1119497 h 1745209"/>
                <a:gd name="connsiteX41" fmla="*/ 747716 w 1170491"/>
                <a:gd name="connsiteY41" fmla="*/ 1128718 h 1745209"/>
                <a:gd name="connsiteX42" fmla="*/ 693327 w 1170491"/>
                <a:gd name="connsiteY42" fmla="*/ 1140344 h 1745209"/>
                <a:gd name="connsiteX43" fmla="*/ 601213 w 1170491"/>
                <a:gd name="connsiteY43" fmla="*/ 1080185 h 1745209"/>
                <a:gd name="connsiteX44" fmla="*/ 582082 w 1170491"/>
                <a:gd name="connsiteY44" fmla="*/ 1090754 h 1745209"/>
                <a:gd name="connsiteX45" fmla="*/ 693051 w 1170491"/>
                <a:gd name="connsiteY45" fmla="*/ 1162221 h 1745209"/>
                <a:gd name="connsiteX46" fmla="*/ 755684 w 1170491"/>
                <a:gd name="connsiteY46" fmla="*/ 1148835 h 1745209"/>
                <a:gd name="connsiteX47" fmla="*/ 989751 w 1170491"/>
                <a:gd name="connsiteY47" fmla="*/ 1247587 h 1745209"/>
                <a:gd name="connsiteX48" fmla="*/ 1004488 w 1170491"/>
                <a:gd name="connsiteY48" fmla="*/ 1315531 h 1745209"/>
                <a:gd name="connsiteX49" fmla="*/ 920375 w 1170491"/>
                <a:gd name="connsiteY49" fmla="*/ 1473506 h 1745209"/>
                <a:gd name="connsiteX50" fmla="*/ 913116 w 1170491"/>
                <a:gd name="connsiteY50" fmla="*/ 1474079 h 1745209"/>
                <a:gd name="connsiteX51" fmla="*/ 766796 w 1170491"/>
                <a:gd name="connsiteY51" fmla="*/ 1371458 h 1745209"/>
                <a:gd name="connsiteX52" fmla="*/ 746323 w 1170491"/>
                <a:gd name="connsiteY52" fmla="*/ 1380801 h 1745209"/>
                <a:gd name="connsiteX53" fmla="*/ 909888 w 1170491"/>
                <a:gd name="connsiteY53" fmla="*/ 1496052 h 1745209"/>
                <a:gd name="connsiteX54" fmla="*/ 774838 w 1170491"/>
                <a:gd name="connsiteY54" fmla="*/ 1628054 h 1745209"/>
                <a:gd name="connsiteX55" fmla="*/ 571751 w 1170491"/>
                <a:gd name="connsiteY55" fmla="*/ 1552195 h 1745209"/>
                <a:gd name="connsiteX56" fmla="*/ 550649 w 1170491"/>
                <a:gd name="connsiteY56" fmla="*/ 1566422 h 1745209"/>
                <a:gd name="connsiteX57" fmla="*/ 685031 w 1170491"/>
                <a:gd name="connsiteY57" fmla="*/ 1648114 h 1745209"/>
                <a:gd name="connsiteX58" fmla="*/ 533818 w 1170491"/>
                <a:gd name="connsiteY58" fmla="*/ 1745209 h 1745209"/>
                <a:gd name="connsiteX59" fmla="*/ 372301 w 1170491"/>
                <a:gd name="connsiteY59" fmla="*/ 1619888 h 1745209"/>
                <a:gd name="connsiteX60" fmla="*/ 366380 w 1170491"/>
                <a:gd name="connsiteY60" fmla="*/ 1592106 h 1745209"/>
                <a:gd name="connsiteX61" fmla="*/ 250590 w 1170491"/>
                <a:gd name="connsiteY61" fmla="*/ 1443452 h 1745209"/>
                <a:gd name="connsiteX62" fmla="*/ 117260 w 1170491"/>
                <a:gd name="connsiteY62" fmla="*/ 1407178 h 1745209"/>
                <a:gd name="connsiteX63" fmla="*/ 90593 w 1170491"/>
                <a:gd name="connsiteY63" fmla="*/ 1192598 h 1745209"/>
                <a:gd name="connsiteX64" fmla="*/ 330760 w 1170491"/>
                <a:gd name="connsiteY64" fmla="*/ 1129474 h 1745209"/>
                <a:gd name="connsiteX65" fmla="*/ 344999 w 1170491"/>
                <a:gd name="connsiteY65" fmla="*/ 1132822 h 1745209"/>
                <a:gd name="connsiteX66" fmla="*/ 524987 w 1170491"/>
                <a:gd name="connsiteY66" fmla="*/ 1034051 h 1745209"/>
                <a:gd name="connsiteX67" fmla="*/ 505360 w 1170491"/>
                <a:gd name="connsiteY67" fmla="*/ 1023014 h 1745209"/>
                <a:gd name="connsiteX68" fmla="*/ 346243 w 1170491"/>
                <a:gd name="connsiteY68" fmla="*/ 1110339 h 1745209"/>
                <a:gd name="connsiteX69" fmla="*/ 202679 w 1170491"/>
                <a:gd name="connsiteY69" fmla="*/ 1003895 h 1745209"/>
                <a:gd name="connsiteX70" fmla="*/ 181967 w 1170491"/>
                <a:gd name="connsiteY70" fmla="*/ 1012696 h 1745209"/>
                <a:gd name="connsiteX71" fmla="*/ 305288 w 1170491"/>
                <a:gd name="connsiteY71" fmla="*/ 1123484 h 1745209"/>
                <a:gd name="connsiteX72" fmla="*/ 70961 w 1170491"/>
                <a:gd name="connsiteY72" fmla="*/ 1161909 h 1745209"/>
                <a:gd name="connsiteX73" fmla="*/ 56055 w 1170491"/>
                <a:gd name="connsiteY73" fmla="*/ 1153032 h 1745209"/>
                <a:gd name="connsiteX74" fmla="*/ 44214 w 1170491"/>
                <a:gd name="connsiteY74" fmla="*/ 911953 h 1745209"/>
                <a:gd name="connsiteX75" fmla="*/ 84073 w 1170491"/>
                <a:gd name="connsiteY75" fmla="*/ 882569 h 1745209"/>
                <a:gd name="connsiteX76" fmla="*/ 76811 w 1170491"/>
                <a:gd name="connsiteY76" fmla="*/ 875989 h 1745209"/>
                <a:gd name="connsiteX77" fmla="*/ 80179 w 1170491"/>
                <a:gd name="connsiteY77" fmla="*/ 872273 h 1745209"/>
                <a:gd name="connsiteX78" fmla="*/ 82340 w 1170491"/>
                <a:gd name="connsiteY78" fmla="*/ 666836 h 1745209"/>
                <a:gd name="connsiteX79" fmla="*/ 121082 w 1170491"/>
                <a:gd name="connsiteY79" fmla="*/ 638275 h 1745209"/>
                <a:gd name="connsiteX80" fmla="*/ 145805 w 1170491"/>
                <a:gd name="connsiteY80" fmla="*/ 430894 h 1745209"/>
                <a:gd name="connsiteX81" fmla="*/ 321878 w 1170491"/>
                <a:gd name="connsiteY81" fmla="*/ 383347 h 1745209"/>
                <a:gd name="connsiteX82" fmla="*/ 321111 w 1170491"/>
                <a:gd name="connsiteY82" fmla="*/ 357014 h 1745209"/>
                <a:gd name="connsiteX83" fmla="*/ 141180 w 1170491"/>
                <a:gd name="connsiteY83" fmla="*/ 399723 h 1745209"/>
                <a:gd name="connsiteX84" fmla="*/ 106816 w 1170491"/>
                <a:gd name="connsiteY84" fmla="*/ 291518 h 1745209"/>
                <a:gd name="connsiteX85" fmla="*/ 326327 w 1170491"/>
                <a:gd name="connsiteY85" fmla="*/ 72008 h 1745209"/>
                <a:gd name="connsiteX86" fmla="*/ 394659 w 1170491"/>
                <a:gd name="connsiteY86" fmla="*/ 83948 h 1745209"/>
                <a:gd name="connsiteX87" fmla="*/ 533817 w 1170491"/>
                <a:gd name="connsiteY87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44770 w 1170491"/>
                <a:gd name="connsiteY3" fmla="*/ 708640 h 1745209"/>
                <a:gd name="connsiteX4" fmla="*/ 523918 w 1170491"/>
                <a:gd name="connsiteY4" fmla="*/ 737799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63760 w 1170491"/>
                <a:gd name="connsiteY11" fmla="*/ 664437 h 1745209"/>
                <a:gd name="connsiteX12" fmla="*/ 637132 w 1170491"/>
                <a:gd name="connsiteY12" fmla="*/ 610714 h 1745209"/>
                <a:gd name="connsiteX13" fmla="*/ 756495 w 1170491"/>
                <a:gd name="connsiteY13" fmla="*/ 743730 h 1745209"/>
                <a:gd name="connsiteX14" fmla="*/ 778549 w 1170491"/>
                <a:gd name="connsiteY14" fmla="*/ 739251 h 1745209"/>
                <a:gd name="connsiteX15" fmla="*/ 642848 w 1170491"/>
                <a:gd name="connsiteY15" fmla="*/ 588934 h 1745209"/>
                <a:gd name="connsiteX16" fmla="*/ 588421 w 1170491"/>
                <a:gd name="connsiteY16" fmla="*/ 580980 h 1745209"/>
                <a:gd name="connsiteX17" fmla="*/ 533817 w 1170491"/>
                <a:gd name="connsiteY17" fmla="*/ 0 h 1745209"/>
                <a:gd name="connsiteX18" fmla="*/ 709645 w 1170491"/>
                <a:gd name="connsiteY18" fmla="*/ 157726 h 1745209"/>
                <a:gd name="connsiteX19" fmla="*/ 562024 w 1170491"/>
                <a:gd name="connsiteY19" fmla="*/ 352718 h 1745209"/>
                <a:gd name="connsiteX20" fmla="*/ 732836 w 1170491"/>
                <a:gd name="connsiteY20" fmla="*/ 150639 h 1745209"/>
                <a:gd name="connsiteX21" fmla="*/ 920515 w 1170491"/>
                <a:gd name="connsiteY21" fmla="*/ 317877 h 1745209"/>
                <a:gd name="connsiteX22" fmla="*/ 910716 w 1170491"/>
                <a:gd name="connsiteY22" fmla="*/ 366417 h 1745209"/>
                <a:gd name="connsiteX23" fmla="*/ 920515 w 1170491"/>
                <a:gd name="connsiteY23" fmla="*/ 366418 h 1745209"/>
                <a:gd name="connsiteX24" fmla="*/ 920515 w 1170491"/>
                <a:gd name="connsiteY24" fmla="*/ 371433 h 1745209"/>
                <a:gd name="connsiteX25" fmla="*/ 1056877 w 1170491"/>
                <a:gd name="connsiteY25" fmla="*/ 525101 h 1745209"/>
                <a:gd name="connsiteX26" fmla="*/ 1047351 w 1170491"/>
                <a:gd name="connsiteY26" fmla="*/ 572282 h 1745209"/>
                <a:gd name="connsiteX27" fmla="*/ 1170491 w 1170491"/>
                <a:gd name="connsiteY27" fmla="*/ 756650 h 1745209"/>
                <a:gd name="connsiteX28" fmla="*/ 1127569 w 1170491"/>
                <a:gd name="connsiteY28" fmla="*/ 878235 h 1745209"/>
                <a:gd name="connsiteX29" fmla="*/ 954678 w 1170491"/>
                <a:gd name="connsiteY29" fmla="*/ 939840 h 1745209"/>
                <a:gd name="connsiteX30" fmla="*/ 947373 w 1170491"/>
                <a:gd name="connsiteY30" fmla="*/ 961469 h 1745209"/>
                <a:gd name="connsiteX31" fmla="*/ 1106746 w 1170491"/>
                <a:gd name="connsiteY31" fmla="*/ 928282 h 1745209"/>
                <a:gd name="connsiteX32" fmla="*/ 1138907 w 1170491"/>
                <a:gd name="connsiteY32" fmla="*/ 1028247 h 1745209"/>
                <a:gd name="connsiteX33" fmla="*/ 981133 w 1170491"/>
                <a:gd name="connsiteY33" fmla="*/ 1223220 h 1745209"/>
                <a:gd name="connsiteX34" fmla="*/ 777272 w 1170491"/>
                <a:gd name="connsiteY34" fmla="*/ 1134408 h 1745209"/>
                <a:gd name="connsiteX35" fmla="*/ 810210 w 1170491"/>
                <a:gd name="connsiteY35" fmla="*/ 1096167 h 1745209"/>
                <a:gd name="connsiteX36" fmla="*/ 806195 w 1170491"/>
                <a:gd name="connsiteY36" fmla="*/ 964175 h 1745209"/>
                <a:gd name="connsiteX37" fmla="*/ 787267 w 1170491"/>
                <a:gd name="connsiteY37" fmla="*/ 975103 h 1745209"/>
                <a:gd name="connsiteX38" fmla="*/ 791333 w 1170491"/>
                <a:gd name="connsiteY38" fmla="*/ 1085110 h 1745209"/>
                <a:gd name="connsiteX39" fmla="*/ 763385 w 1170491"/>
                <a:gd name="connsiteY39" fmla="*/ 1114320 h 1745209"/>
                <a:gd name="connsiteX40" fmla="*/ 744063 w 1170491"/>
                <a:gd name="connsiteY40" fmla="*/ 1119497 h 1745209"/>
                <a:gd name="connsiteX41" fmla="*/ 747716 w 1170491"/>
                <a:gd name="connsiteY41" fmla="*/ 1128718 h 1745209"/>
                <a:gd name="connsiteX42" fmla="*/ 693327 w 1170491"/>
                <a:gd name="connsiteY42" fmla="*/ 1140344 h 1745209"/>
                <a:gd name="connsiteX43" fmla="*/ 601213 w 1170491"/>
                <a:gd name="connsiteY43" fmla="*/ 1080185 h 1745209"/>
                <a:gd name="connsiteX44" fmla="*/ 582082 w 1170491"/>
                <a:gd name="connsiteY44" fmla="*/ 1090754 h 1745209"/>
                <a:gd name="connsiteX45" fmla="*/ 693051 w 1170491"/>
                <a:gd name="connsiteY45" fmla="*/ 1162221 h 1745209"/>
                <a:gd name="connsiteX46" fmla="*/ 755684 w 1170491"/>
                <a:gd name="connsiteY46" fmla="*/ 1148835 h 1745209"/>
                <a:gd name="connsiteX47" fmla="*/ 989751 w 1170491"/>
                <a:gd name="connsiteY47" fmla="*/ 1247587 h 1745209"/>
                <a:gd name="connsiteX48" fmla="*/ 1004488 w 1170491"/>
                <a:gd name="connsiteY48" fmla="*/ 1315531 h 1745209"/>
                <a:gd name="connsiteX49" fmla="*/ 920375 w 1170491"/>
                <a:gd name="connsiteY49" fmla="*/ 1473506 h 1745209"/>
                <a:gd name="connsiteX50" fmla="*/ 913116 w 1170491"/>
                <a:gd name="connsiteY50" fmla="*/ 1474079 h 1745209"/>
                <a:gd name="connsiteX51" fmla="*/ 766796 w 1170491"/>
                <a:gd name="connsiteY51" fmla="*/ 1371458 h 1745209"/>
                <a:gd name="connsiteX52" fmla="*/ 746323 w 1170491"/>
                <a:gd name="connsiteY52" fmla="*/ 1380801 h 1745209"/>
                <a:gd name="connsiteX53" fmla="*/ 909888 w 1170491"/>
                <a:gd name="connsiteY53" fmla="*/ 1496052 h 1745209"/>
                <a:gd name="connsiteX54" fmla="*/ 774838 w 1170491"/>
                <a:gd name="connsiteY54" fmla="*/ 1628054 h 1745209"/>
                <a:gd name="connsiteX55" fmla="*/ 571751 w 1170491"/>
                <a:gd name="connsiteY55" fmla="*/ 1552195 h 1745209"/>
                <a:gd name="connsiteX56" fmla="*/ 550649 w 1170491"/>
                <a:gd name="connsiteY56" fmla="*/ 1566422 h 1745209"/>
                <a:gd name="connsiteX57" fmla="*/ 685031 w 1170491"/>
                <a:gd name="connsiteY57" fmla="*/ 1648114 h 1745209"/>
                <a:gd name="connsiteX58" fmla="*/ 533818 w 1170491"/>
                <a:gd name="connsiteY58" fmla="*/ 1745209 h 1745209"/>
                <a:gd name="connsiteX59" fmla="*/ 372301 w 1170491"/>
                <a:gd name="connsiteY59" fmla="*/ 1619888 h 1745209"/>
                <a:gd name="connsiteX60" fmla="*/ 366380 w 1170491"/>
                <a:gd name="connsiteY60" fmla="*/ 1592106 h 1745209"/>
                <a:gd name="connsiteX61" fmla="*/ 250590 w 1170491"/>
                <a:gd name="connsiteY61" fmla="*/ 1443452 h 1745209"/>
                <a:gd name="connsiteX62" fmla="*/ 117260 w 1170491"/>
                <a:gd name="connsiteY62" fmla="*/ 1407178 h 1745209"/>
                <a:gd name="connsiteX63" fmla="*/ 90593 w 1170491"/>
                <a:gd name="connsiteY63" fmla="*/ 1192598 h 1745209"/>
                <a:gd name="connsiteX64" fmla="*/ 330760 w 1170491"/>
                <a:gd name="connsiteY64" fmla="*/ 1129474 h 1745209"/>
                <a:gd name="connsiteX65" fmla="*/ 344999 w 1170491"/>
                <a:gd name="connsiteY65" fmla="*/ 1132822 h 1745209"/>
                <a:gd name="connsiteX66" fmla="*/ 524987 w 1170491"/>
                <a:gd name="connsiteY66" fmla="*/ 1034051 h 1745209"/>
                <a:gd name="connsiteX67" fmla="*/ 505360 w 1170491"/>
                <a:gd name="connsiteY67" fmla="*/ 1023014 h 1745209"/>
                <a:gd name="connsiteX68" fmla="*/ 346243 w 1170491"/>
                <a:gd name="connsiteY68" fmla="*/ 1110339 h 1745209"/>
                <a:gd name="connsiteX69" fmla="*/ 202679 w 1170491"/>
                <a:gd name="connsiteY69" fmla="*/ 1003895 h 1745209"/>
                <a:gd name="connsiteX70" fmla="*/ 181967 w 1170491"/>
                <a:gd name="connsiteY70" fmla="*/ 1012696 h 1745209"/>
                <a:gd name="connsiteX71" fmla="*/ 305288 w 1170491"/>
                <a:gd name="connsiteY71" fmla="*/ 1123484 h 1745209"/>
                <a:gd name="connsiteX72" fmla="*/ 70961 w 1170491"/>
                <a:gd name="connsiteY72" fmla="*/ 1161909 h 1745209"/>
                <a:gd name="connsiteX73" fmla="*/ 56055 w 1170491"/>
                <a:gd name="connsiteY73" fmla="*/ 1153032 h 1745209"/>
                <a:gd name="connsiteX74" fmla="*/ 44214 w 1170491"/>
                <a:gd name="connsiteY74" fmla="*/ 911953 h 1745209"/>
                <a:gd name="connsiteX75" fmla="*/ 84073 w 1170491"/>
                <a:gd name="connsiteY75" fmla="*/ 882569 h 1745209"/>
                <a:gd name="connsiteX76" fmla="*/ 76811 w 1170491"/>
                <a:gd name="connsiteY76" fmla="*/ 875989 h 1745209"/>
                <a:gd name="connsiteX77" fmla="*/ 80179 w 1170491"/>
                <a:gd name="connsiteY77" fmla="*/ 872273 h 1745209"/>
                <a:gd name="connsiteX78" fmla="*/ 82340 w 1170491"/>
                <a:gd name="connsiteY78" fmla="*/ 666836 h 1745209"/>
                <a:gd name="connsiteX79" fmla="*/ 121082 w 1170491"/>
                <a:gd name="connsiteY79" fmla="*/ 638275 h 1745209"/>
                <a:gd name="connsiteX80" fmla="*/ 145805 w 1170491"/>
                <a:gd name="connsiteY80" fmla="*/ 430894 h 1745209"/>
                <a:gd name="connsiteX81" fmla="*/ 321878 w 1170491"/>
                <a:gd name="connsiteY81" fmla="*/ 383347 h 1745209"/>
                <a:gd name="connsiteX82" fmla="*/ 321111 w 1170491"/>
                <a:gd name="connsiteY82" fmla="*/ 357014 h 1745209"/>
                <a:gd name="connsiteX83" fmla="*/ 141180 w 1170491"/>
                <a:gd name="connsiteY83" fmla="*/ 399723 h 1745209"/>
                <a:gd name="connsiteX84" fmla="*/ 106816 w 1170491"/>
                <a:gd name="connsiteY84" fmla="*/ 291518 h 1745209"/>
                <a:gd name="connsiteX85" fmla="*/ 326327 w 1170491"/>
                <a:gd name="connsiteY85" fmla="*/ 72008 h 1745209"/>
                <a:gd name="connsiteX86" fmla="*/ 394659 w 1170491"/>
                <a:gd name="connsiteY86" fmla="*/ 83948 h 1745209"/>
                <a:gd name="connsiteX87" fmla="*/ 533817 w 1170491"/>
                <a:gd name="connsiteY87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44770 w 1170491"/>
                <a:gd name="connsiteY3" fmla="*/ 708640 h 1745209"/>
                <a:gd name="connsiteX4" fmla="*/ 523918 w 1170491"/>
                <a:gd name="connsiteY4" fmla="*/ 737799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63760 w 1170491"/>
                <a:gd name="connsiteY11" fmla="*/ 664437 h 1745209"/>
                <a:gd name="connsiteX12" fmla="*/ 637132 w 1170491"/>
                <a:gd name="connsiteY12" fmla="*/ 610714 h 1745209"/>
                <a:gd name="connsiteX13" fmla="*/ 756495 w 1170491"/>
                <a:gd name="connsiteY13" fmla="*/ 743730 h 1745209"/>
                <a:gd name="connsiteX14" fmla="*/ 778549 w 1170491"/>
                <a:gd name="connsiteY14" fmla="*/ 739251 h 1745209"/>
                <a:gd name="connsiteX15" fmla="*/ 642848 w 1170491"/>
                <a:gd name="connsiteY15" fmla="*/ 588934 h 1745209"/>
                <a:gd name="connsiteX16" fmla="*/ 588421 w 1170491"/>
                <a:gd name="connsiteY16" fmla="*/ 580980 h 1745209"/>
                <a:gd name="connsiteX17" fmla="*/ 533817 w 1170491"/>
                <a:gd name="connsiteY17" fmla="*/ 0 h 1745209"/>
                <a:gd name="connsiteX18" fmla="*/ 703525 w 1170491"/>
                <a:gd name="connsiteY18" fmla="*/ 147127 h 1745209"/>
                <a:gd name="connsiteX19" fmla="*/ 562024 w 1170491"/>
                <a:gd name="connsiteY19" fmla="*/ 352718 h 1745209"/>
                <a:gd name="connsiteX20" fmla="*/ 732836 w 1170491"/>
                <a:gd name="connsiteY20" fmla="*/ 150639 h 1745209"/>
                <a:gd name="connsiteX21" fmla="*/ 920515 w 1170491"/>
                <a:gd name="connsiteY21" fmla="*/ 317877 h 1745209"/>
                <a:gd name="connsiteX22" fmla="*/ 910716 w 1170491"/>
                <a:gd name="connsiteY22" fmla="*/ 366417 h 1745209"/>
                <a:gd name="connsiteX23" fmla="*/ 920515 w 1170491"/>
                <a:gd name="connsiteY23" fmla="*/ 366418 h 1745209"/>
                <a:gd name="connsiteX24" fmla="*/ 920515 w 1170491"/>
                <a:gd name="connsiteY24" fmla="*/ 371433 h 1745209"/>
                <a:gd name="connsiteX25" fmla="*/ 1056877 w 1170491"/>
                <a:gd name="connsiteY25" fmla="*/ 525101 h 1745209"/>
                <a:gd name="connsiteX26" fmla="*/ 1047351 w 1170491"/>
                <a:gd name="connsiteY26" fmla="*/ 572282 h 1745209"/>
                <a:gd name="connsiteX27" fmla="*/ 1170491 w 1170491"/>
                <a:gd name="connsiteY27" fmla="*/ 756650 h 1745209"/>
                <a:gd name="connsiteX28" fmla="*/ 1127569 w 1170491"/>
                <a:gd name="connsiteY28" fmla="*/ 878235 h 1745209"/>
                <a:gd name="connsiteX29" fmla="*/ 954678 w 1170491"/>
                <a:gd name="connsiteY29" fmla="*/ 939840 h 1745209"/>
                <a:gd name="connsiteX30" fmla="*/ 947373 w 1170491"/>
                <a:gd name="connsiteY30" fmla="*/ 961469 h 1745209"/>
                <a:gd name="connsiteX31" fmla="*/ 1106746 w 1170491"/>
                <a:gd name="connsiteY31" fmla="*/ 928282 h 1745209"/>
                <a:gd name="connsiteX32" fmla="*/ 1138907 w 1170491"/>
                <a:gd name="connsiteY32" fmla="*/ 1028247 h 1745209"/>
                <a:gd name="connsiteX33" fmla="*/ 981133 w 1170491"/>
                <a:gd name="connsiteY33" fmla="*/ 1223220 h 1745209"/>
                <a:gd name="connsiteX34" fmla="*/ 777272 w 1170491"/>
                <a:gd name="connsiteY34" fmla="*/ 1134408 h 1745209"/>
                <a:gd name="connsiteX35" fmla="*/ 810210 w 1170491"/>
                <a:gd name="connsiteY35" fmla="*/ 1096167 h 1745209"/>
                <a:gd name="connsiteX36" fmla="*/ 806195 w 1170491"/>
                <a:gd name="connsiteY36" fmla="*/ 964175 h 1745209"/>
                <a:gd name="connsiteX37" fmla="*/ 787267 w 1170491"/>
                <a:gd name="connsiteY37" fmla="*/ 975103 h 1745209"/>
                <a:gd name="connsiteX38" fmla="*/ 791333 w 1170491"/>
                <a:gd name="connsiteY38" fmla="*/ 1085110 h 1745209"/>
                <a:gd name="connsiteX39" fmla="*/ 763385 w 1170491"/>
                <a:gd name="connsiteY39" fmla="*/ 1114320 h 1745209"/>
                <a:gd name="connsiteX40" fmla="*/ 744063 w 1170491"/>
                <a:gd name="connsiteY40" fmla="*/ 1119497 h 1745209"/>
                <a:gd name="connsiteX41" fmla="*/ 747716 w 1170491"/>
                <a:gd name="connsiteY41" fmla="*/ 1128718 h 1745209"/>
                <a:gd name="connsiteX42" fmla="*/ 693327 w 1170491"/>
                <a:gd name="connsiteY42" fmla="*/ 1140344 h 1745209"/>
                <a:gd name="connsiteX43" fmla="*/ 601213 w 1170491"/>
                <a:gd name="connsiteY43" fmla="*/ 1080185 h 1745209"/>
                <a:gd name="connsiteX44" fmla="*/ 582082 w 1170491"/>
                <a:gd name="connsiteY44" fmla="*/ 1090754 h 1745209"/>
                <a:gd name="connsiteX45" fmla="*/ 693051 w 1170491"/>
                <a:gd name="connsiteY45" fmla="*/ 1162221 h 1745209"/>
                <a:gd name="connsiteX46" fmla="*/ 755684 w 1170491"/>
                <a:gd name="connsiteY46" fmla="*/ 1148835 h 1745209"/>
                <a:gd name="connsiteX47" fmla="*/ 989751 w 1170491"/>
                <a:gd name="connsiteY47" fmla="*/ 1247587 h 1745209"/>
                <a:gd name="connsiteX48" fmla="*/ 1004488 w 1170491"/>
                <a:gd name="connsiteY48" fmla="*/ 1315531 h 1745209"/>
                <a:gd name="connsiteX49" fmla="*/ 920375 w 1170491"/>
                <a:gd name="connsiteY49" fmla="*/ 1473506 h 1745209"/>
                <a:gd name="connsiteX50" fmla="*/ 913116 w 1170491"/>
                <a:gd name="connsiteY50" fmla="*/ 1474079 h 1745209"/>
                <a:gd name="connsiteX51" fmla="*/ 766796 w 1170491"/>
                <a:gd name="connsiteY51" fmla="*/ 1371458 h 1745209"/>
                <a:gd name="connsiteX52" fmla="*/ 746323 w 1170491"/>
                <a:gd name="connsiteY52" fmla="*/ 1380801 h 1745209"/>
                <a:gd name="connsiteX53" fmla="*/ 909888 w 1170491"/>
                <a:gd name="connsiteY53" fmla="*/ 1496052 h 1745209"/>
                <a:gd name="connsiteX54" fmla="*/ 774838 w 1170491"/>
                <a:gd name="connsiteY54" fmla="*/ 1628054 h 1745209"/>
                <a:gd name="connsiteX55" fmla="*/ 571751 w 1170491"/>
                <a:gd name="connsiteY55" fmla="*/ 1552195 h 1745209"/>
                <a:gd name="connsiteX56" fmla="*/ 550649 w 1170491"/>
                <a:gd name="connsiteY56" fmla="*/ 1566422 h 1745209"/>
                <a:gd name="connsiteX57" fmla="*/ 685031 w 1170491"/>
                <a:gd name="connsiteY57" fmla="*/ 1648114 h 1745209"/>
                <a:gd name="connsiteX58" fmla="*/ 533818 w 1170491"/>
                <a:gd name="connsiteY58" fmla="*/ 1745209 h 1745209"/>
                <a:gd name="connsiteX59" fmla="*/ 372301 w 1170491"/>
                <a:gd name="connsiteY59" fmla="*/ 1619888 h 1745209"/>
                <a:gd name="connsiteX60" fmla="*/ 366380 w 1170491"/>
                <a:gd name="connsiteY60" fmla="*/ 1592106 h 1745209"/>
                <a:gd name="connsiteX61" fmla="*/ 250590 w 1170491"/>
                <a:gd name="connsiteY61" fmla="*/ 1443452 h 1745209"/>
                <a:gd name="connsiteX62" fmla="*/ 117260 w 1170491"/>
                <a:gd name="connsiteY62" fmla="*/ 1407178 h 1745209"/>
                <a:gd name="connsiteX63" fmla="*/ 90593 w 1170491"/>
                <a:gd name="connsiteY63" fmla="*/ 1192598 h 1745209"/>
                <a:gd name="connsiteX64" fmla="*/ 330760 w 1170491"/>
                <a:gd name="connsiteY64" fmla="*/ 1129474 h 1745209"/>
                <a:gd name="connsiteX65" fmla="*/ 344999 w 1170491"/>
                <a:gd name="connsiteY65" fmla="*/ 1132822 h 1745209"/>
                <a:gd name="connsiteX66" fmla="*/ 524987 w 1170491"/>
                <a:gd name="connsiteY66" fmla="*/ 1034051 h 1745209"/>
                <a:gd name="connsiteX67" fmla="*/ 505360 w 1170491"/>
                <a:gd name="connsiteY67" fmla="*/ 1023014 h 1745209"/>
                <a:gd name="connsiteX68" fmla="*/ 346243 w 1170491"/>
                <a:gd name="connsiteY68" fmla="*/ 1110339 h 1745209"/>
                <a:gd name="connsiteX69" fmla="*/ 202679 w 1170491"/>
                <a:gd name="connsiteY69" fmla="*/ 1003895 h 1745209"/>
                <a:gd name="connsiteX70" fmla="*/ 181967 w 1170491"/>
                <a:gd name="connsiteY70" fmla="*/ 1012696 h 1745209"/>
                <a:gd name="connsiteX71" fmla="*/ 305288 w 1170491"/>
                <a:gd name="connsiteY71" fmla="*/ 1123484 h 1745209"/>
                <a:gd name="connsiteX72" fmla="*/ 70961 w 1170491"/>
                <a:gd name="connsiteY72" fmla="*/ 1161909 h 1745209"/>
                <a:gd name="connsiteX73" fmla="*/ 56055 w 1170491"/>
                <a:gd name="connsiteY73" fmla="*/ 1153032 h 1745209"/>
                <a:gd name="connsiteX74" fmla="*/ 44214 w 1170491"/>
                <a:gd name="connsiteY74" fmla="*/ 911953 h 1745209"/>
                <a:gd name="connsiteX75" fmla="*/ 84073 w 1170491"/>
                <a:gd name="connsiteY75" fmla="*/ 882569 h 1745209"/>
                <a:gd name="connsiteX76" fmla="*/ 76811 w 1170491"/>
                <a:gd name="connsiteY76" fmla="*/ 875989 h 1745209"/>
                <a:gd name="connsiteX77" fmla="*/ 80179 w 1170491"/>
                <a:gd name="connsiteY77" fmla="*/ 872273 h 1745209"/>
                <a:gd name="connsiteX78" fmla="*/ 82340 w 1170491"/>
                <a:gd name="connsiteY78" fmla="*/ 666836 h 1745209"/>
                <a:gd name="connsiteX79" fmla="*/ 121082 w 1170491"/>
                <a:gd name="connsiteY79" fmla="*/ 638275 h 1745209"/>
                <a:gd name="connsiteX80" fmla="*/ 145805 w 1170491"/>
                <a:gd name="connsiteY80" fmla="*/ 430894 h 1745209"/>
                <a:gd name="connsiteX81" fmla="*/ 321878 w 1170491"/>
                <a:gd name="connsiteY81" fmla="*/ 383347 h 1745209"/>
                <a:gd name="connsiteX82" fmla="*/ 321111 w 1170491"/>
                <a:gd name="connsiteY82" fmla="*/ 357014 h 1745209"/>
                <a:gd name="connsiteX83" fmla="*/ 141180 w 1170491"/>
                <a:gd name="connsiteY83" fmla="*/ 399723 h 1745209"/>
                <a:gd name="connsiteX84" fmla="*/ 106816 w 1170491"/>
                <a:gd name="connsiteY84" fmla="*/ 291518 h 1745209"/>
                <a:gd name="connsiteX85" fmla="*/ 326327 w 1170491"/>
                <a:gd name="connsiteY85" fmla="*/ 72008 h 1745209"/>
                <a:gd name="connsiteX86" fmla="*/ 394659 w 1170491"/>
                <a:gd name="connsiteY86" fmla="*/ 83948 h 1745209"/>
                <a:gd name="connsiteX87" fmla="*/ 533817 w 1170491"/>
                <a:gd name="connsiteY87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44770 w 1170491"/>
                <a:gd name="connsiteY3" fmla="*/ 708640 h 1745209"/>
                <a:gd name="connsiteX4" fmla="*/ 523918 w 1170491"/>
                <a:gd name="connsiteY4" fmla="*/ 737799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63760 w 1170491"/>
                <a:gd name="connsiteY11" fmla="*/ 664437 h 1745209"/>
                <a:gd name="connsiteX12" fmla="*/ 637132 w 1170491"/>
                <a:gd name="connsiteY12" fmla="*/ 610714 h 1745209"/>
                <a:gd name="connsiteX13" fmla="*/ 756495 w 1170491"/>
                <a:gd name="connsiteY13" fmla="*/ 743730 h 1745209"/>
                <a:gd name="connsiteX14" fmla="*/ 778549 w 1170491"/>
                <a:gd name="connsiteY14" fmla="*/ 739251 h 1745209"/>
                <a:gd name="connsiteX15" fmla="*/ 642848 w 1170491"/>
                <a:gd name="connsiteY15" fmla="*/ 588934 h 1745209"/>
                <a:gd name="connsiteX16" fmla="*/ 588421 w 1170491"/>
                <a:gd name="connsiteY16" fmla="*/ 580980 h 1745209"/>
                <a:gd name="connsiteX17" fmla="*/ 533817 w 1170491"/>
                <a:gd name="connsiteY17" fmla="*/ 0 h 1745209"/>
                <a:gd name="connsiteX18" fmla="*/ 703525 w 1170491"/>
                <a:gd name="connsiteY18" fmla="*/ 147127 h 1745209"/>
                <a:gd name="connsiteX19" fmla="*/ 562024 w 1170491"/>
                <a:gd name="connsiteY19" fmla="*/ 352718 h 1745209"/>
                <a:gd name="connsiteX20" fmla="*/ 723931 w 1170491"/>
                <a:gd name="connsiteY20" fmla="*/ 139293 h 1745209"/>
                <a:gd name="connsiteX21" fmla="*/ 920515 w 1170491"/>
                <a:gd name="connsiteY21" fmla="*/ 317877 h 1745209"/>
                <a:gd name="connsiteX22" fmla="*/ 910716 w 1170491"/>
                <a:gd name="connsiteY22" fmla="*/ 366417 h 1745209"/>
                <a:gd name="connsiteX23" fmla="*/ 920515 w 1170491"/>
                <a:gd name="connsiteY23" fmla="*/ 366418 h 1745209"/>
                <a:gd name="connsiteX24" fmla="*/ 920515 w 1170491"/>
                <a:gd name="connsiteY24" fmla="*/ 371433 h 1745209"/>
                <a:gd name="connsiteX25" fmla="*/ 1056877 w 1170491"/>
                <a:gd name="connsiteY25" fmla="*/ 525101 h 1745209"/>
                <a:gd name="connsiteX26" fmla="*/ 1047351 w 1170491"/>
                <a:gd name="connsiteY26" fmla="*/ 572282 h 1745209"/>
                <a:gd name="connsiteX27" fmla="*/ 1170491 w 1170491"/>
                <a:gd name="connsiteY27" fmla="*/ 756650 h 1745209"/>
                <a:gd name="connsiteX28" fmla="*/ 1127569 w 1170491"/>
                <a:gd name="connsiteY28" fmla="*/ 878235 h 1745209"/>
                <a:gd name="connsiteX29" fmla="*/ 954678 w 1170491"/>
                <a:gd name="connsiteY29" fmla="*/ 939840 h 1745209"/>
                <a:gd name="connsiteX30" fmla="*/ 947373 w 1170491"/>
                <a:gd name="connsiteY30" fmla="*/ 961469 h 1745209"/>
                <a:gd name="connsiteX31" fmla="*/ 1106746 w 1170491"/>
                <a:gd name="connsiteY31" fmla="*/ 928282 h 1745209"/>
                <a:gd name="connsiteX32" fmla="*/ 1138907 w 1170491"/>
                <a:gd name="connsiteY32" fmla="*/ 1028247 h 1745209"/>
                <a:gd name="connsiteX33" fmla="*/ 981133 w 1170491"/>
                <a:gd name="connsiteY33" fmla="*/ 1223220 h 1745209"/>
                <a:gd name="connsiteX34" fmla="*/ 777272 w 1170491"/>
                <a:gd name="connsiteY34" fmla="*/ 1134408 h 1745209"/>
                <a:gd name="connsiteX35" fmla="*/ 810210 w 1170491"/>
                <a:gd name="connsiteY35" fmla="*/ 1096167 h 1745209"/>
                <a:gd name="connsiteX36" fmla="*/ 806195 w 1170491"/>
                <a:gd name="connsiteY36" fmla="*/ 964175 h 1745209"/>
                <a:gd name="connsiteX37" fmla="*/ 787267 w 1170491"/>
                <a:gd name="connsiteY37" fmla="*/ 975103 h 1745209"/>
                <a:gd name="connsiteX38" fmla="*/ 791333 w 1170491"/>
                <a:gd name="connsiteY38" fmla="*/ 1085110 h 1745209"/>
                <a:gd name="connsiteX39" fmla="*/ 763385 w 1170491"/>
                <a:gd name="connsiteY39" fmla="*/ 1114320 h 1745209"/>
                <a:gd name="connsiteX40" fmla="*/ 744063 w 1170491"/>
                <a:gd name="connsiteY40" fmla="*/ 1119497 h 1745209"/>
                <a:gd name="connsiteX41" fmla="*/ 747716 w 1170491"/>
                <a:gd name="connsiteY41" fmla="*/ 1128718 h 1745209"/>
                <a:gd name="connsiteX42" fmla="*/ 693327 w 1170491"/>
                <a:gd name="connsiteY42" fmla="*/ 1140344 h 1745209"/>
                <a:gd name="connsiteX43" fmla="*/ 601213 w 1170491"/>
                <a:gd name="connsiteY43" fmla="*/ 1080185 h 1745209"/>
                <a:gd name="connsiteX44" fmla="*/ 582082 w 1170491"/>
                <a:gd name="connsiteY44" fmla="*/ 1090754 h 1745209"/>
                <a:gd name="connsiteX45" fmla="*/ 693051 w 1170491"/>
                <a:gd name="connsiteY45" fmla="*/ 1162221 h 1745209"/>
                <a:gd name="connsiteX46" fmla="*/ 755684 w 1170491"/>
                <a:gd name="connsiteY46" fmla="*/ 1148835 h 1745209"/>
                <a:gd name="connsiteX47" fmla="*/ 989751 w 1170491"/>
                <a:gd name="connsiteY47" fmla="*/ 1247587 h 1745209"/>
                <a:gd name="connsiteX48" fmla="*/ 1004488 w 1170491"/>
                <a:gd name="connsiteY48" fmla="*/ 1315531 h 1745209"/>
                <a:gd name="connsiteX49" fmla="*/ 920375 w 1170491"/>
                <a:gd name="connsiteY49" fmla="*/ 1473506 h 1745209"/>
                <a:gd name="connsiteX50" fmla="*/ 913116 w 1170491"/>
                <a:gd name="connsiteY50" fmla="*/ 1474079 h 1745209"/>
                <a:gd name="connsiteX51" fmla="*/ 766796 w 1170491"/>
                <a:gd name="connsiteY51" fmla="*/ 1371458 h 1745209"/>
                <a:gd name="connsiteX52" fmla="*/ 746323 w 1170491"/>
                <a:gd name="connsiteY52" fmla="*/ 1380801 h 1745209"/>
                <a:gd name="connsiteX53" fmla="*/ 909888 w 1170491"/>
                <a:gd name="connsiteY53" fmla="*/ 1496052 h 1745209"/>
                <a:gd name="connsiteX54" fmla="*/ 774838 w 1170491"/>
                <a:gd name="connsiteY54" fmla="*/ 1628054 h 1745209"/>
                <a:gd name="connsiteX55" fmla="*/ 571751 w 1170491"/>
                <a:gd name="connsiteY55" fmla="*/ 1552195 h 1745209"/>
                <a:gd name="connsiteX56" fmla="*/ 550649 w 1170491"/>
                <a:gd name="connsiteY56" fmla="*/ 1566422 h 1745209"/>
                <a:gd name="connsiteX57" fmla="*/ 685031 w 1170491"/>
                <a:gd name="connsiteY57" fmla="*/ 1648114 h 1745209"/>
                <a:gd name="connsiteX58" fmla="*/ 533818 w 1170491"/>
                <a:gd name="connsiteY58" fmla="*/ 1745209 h 1745209"/>
                <a:gd name="connsiteX59" fmla="*/ 372301 w 1170491"/>
                <a:gd name="connsiteY59" fmla="*/ 1619888 h 1745209"/>
                <a:gd name="connsiteX60" fmla="*/ 366380 w 1170491"/>
                <a:gd name="connsiteY60" fmla="*/ 1592106 h 1745209"/>
                <a:gd name="connsiteX61" fmla="*/ 250590 w 1170491"/>
                <a:gd name="connsiteY61" fmla="*/ 1443452 h 1745209"/>
                <a:gd name="connsiteX62" fmla="*/ 117260 w 1170491"/>
                <a:gd name="connsiteY62" fmla="*/ 1407178 h 1745209"/>
                <a:gd name="connsiteX63" fmla="*/ 90593 w 1170491"/>
                <a:gd name="connsiteY63" fmla="*/ 1192598 h 1745209"/>
                <a:gd name="connsiteX64" fmla="*/ 330760 w 1170491"/>
                <a:gd name="connsiteY64" fmla="*/ 1129474 h 1745209"/>
                <a:gd name="connsiteX65" fmla="*/ 344999 w 1170491"/>
                <a:gd name="connsiteY65" fmla="*/ 1132822 h 1745209"/>
                <a:gd name="connsiteX66" fmla="*/ 524987 w 1170491"/>
                <a:gd name="connsiteY66" fmla="*/ 1034051 h 1745209"/>
                <a:gd name="connsiteX67" fmla="*/ 505360 w 1170491"/>
                <a:gd name="connsiteY67" fmla="*/ 1023014 h 1745209"/>
                <a:gd name="connsiteX68" fmla="*/ 346243 w 1170491"/>
                <a:gd name="connsiteY68" fmla="*/ 1110339 h 1745209"/>
                <a:gd name="connsiteX69" fmla="*/ 202679 w 1170491"/>
                <a:gd name="connsiteY69" fmla="*/ 1003895 h 1745209"/>
                <a:gd name="connsiteX70" fmla="*/ 181967 w 1170491"/>
                <a:gd name="connsiteY70" fmla="*/ 1012696 h 1745209"/>
                <a:gd name="connsiteX71" fmla="*/ 305288 w 1170491"/>
                <a:gd name="connsiteY71" fmla="*/ 1123484 h 1745209"/>
                <a:gd name="connsiteX72" fmla="*/ 70961 w 1170491"/>
                <a:gd name="connsiteY72" fmla="*/ 1161909 h 1745209"/>
                <a:gd name="connsiteX73" fmla="*/ 56055 w 1170491"/>
                <a:gd name="connsiteY73" fmla="*/ 1153032 h 1745209"/>
                <a:gd name="connsiteX74" fmla="*/ 44214 w 1170491"/>
                <a:gd name="connsiteY74" fmla="*/ 911953 h 1745209"/>
                <a:gd name="connsiteX75" fmla="*/ 84073 w 1170491"/>
                <a:gd name="connsiteY75" fmla="*/ 882569 h 1745209"/>
                <a:gd name="connsiteX76" fmla="*/ 76811 w 1170491"/>
                <a:gd name="connsiteY76" fmla="*/ 875989 h 1745209"/>
                <a:gd name="connsiteX77" fmla="*/ 80179 w 1170491"/>
                <a:gd name="connsiteY77" fmla="*/ 872273 h 1745209"/>
                <a:gd name="connsiteX78" fmla="*/ 82340 w 1170491"/>
                <a:gd name="connsiteY78" fmla="*/ 666836 h 1745209"/>
                <a:gd name="connsiteX79" fmla="*/ 121082 w 1170491"/>
                <a:gd name="connsiteY79" fmla="*/ 638275 h 1745209"/>
                <a:gd name="connsiteX80" fmla="*/ 145805 w 1170491"/>
                <a:gd name="connsiteY80" fmla="*/ 430894 h 1745209"/>
                <a:gd name="connsiteX81" fmla="*/ 321878 w 1170491"/>
                <a:gd name="connsiteY81" fmla="*/ 383347 h 1745209"/>
                <a:gd name="connsiteX82" fmla="*/ 321111 w 1170491"/>
                <a:gd name="connsiteY82" fmla="*/ 357014 h 1745209"/>
                <a:gd name="connsiteX83" fmla="*/ 141180 w 1170491"/>
                <a:gd name="connsiteY83" fmla="*/ 399723 h 1745209"/>
                <a:gd name="connsiteX84" fmla="*/ 106816 w 1170491"/>
                <a:gd name="connsiteY84" fmla="*/ 291518 h 1745209"/>
                <a:gd name="connsiteX85" fmla="*/ 326327 w 1170491"/>
                <a:gd name="connsiteY85" fmla="*/ 72008 h 1745209"/>
                <a:gd name="connsiteX86" fmla="*/ 394659 w 1170491"/>
                <a:gd name="connsiteY86" fmla="*/ 83948 h 1745209"/>
                <a:gd name="connsiteX87" fmla="*/ 533817 w 1170491"/>
                <a:gd name="connsiteY87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44770 w 1170491"/>
                <a:gd name="connsiteY3" fmla="*/ 708640 h 1745209"/>
                <a:gd name="connsiteX4" fmla="*/ 523918 w 1170491"/>
                <a:gd name="connsiteY4" fmla="*/ 737799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63760 w 1170491"/>
                <a:gd name="connsiteY11" fmla="*/ 664437 h 1745209"/>
                <a:gd name="connsiteX12" fmla="*/ 637132 w 1170491"/>
                <a:gd name="connsiteY12" fmla="*/ 610714 h 1745209"/>
                <a:gd name="connsiteX13" fmla="*/ 756495 w 1170491"/>
                <a:gd name="connsiteY13" fmla="*/ 743730 h 1745209"/>
                <a:gd name="connsiteX14" fmla="*/ 778549 w 1170491"/>
                <a:gd name="connsiteY14" fmla="*/ 739251 h 1745209"/>
                <a:gd name="connsiteX15" fmla="*/ 642848 w 1170491"/>
                <a:gd name="connsiteY15" fmla="*/ 588934 h 1745209"/>
                <a:gd name="connsiteX16" fmla="*/ 588421 w 1170491"/>
                <a:gd name="connsiteY16" fmla="*/ 580980 h 1745209"/>
                <a:gd name="connsiteX17" fmla="*/ 533817 w 1170491"/>
                <a:gd name="connsiteY17" fmla="*/ 0 h 1745209"/>
                <a:gd name="connsiteX18" fmla="*/ 703525 w 1170491"/>
                <a:gd name="connsiteY18" fmla="*/ 147127 h 1745209"/>
                <a:gd name="connsiteX19" fmla="*/ 562024 w 1170491"/>
                <a:gd name="connsiteY19" fmla="*/ 352718 h 1745209"/>
                <a:gd name="connsiteX20" fmla="*/ 701713 w 1170491"/>
                <a:gd name="connsiteY20" fmla="*/ 149764 h 1745209"/>
                <a:gd name="connsiteX21" fmla="*/ 920515 w 1170491"/>
                <a:gd name="connsiteY21" fmla="*/ 317877 h 1745209"/>
                <a:gd name="connsiteX22" fmla="*/ 910716 w 1170491"/>
                <a:gd name="connsiteY22" fmla="*/ 366417 h 1745209"/>
                <a:gd name="connsiteX23" fmla="*/ 920515 w 1170491"/>
                <a:gd name="connsiteY23" fmla="*/ 366418 h 1745209"/>
                <a:gd name="connsiteX24" fmla="*/ 920515 w 1170491"/>
                <a:gd name="connsiteY24" fmla="*/ 371433 h 1745209"/>
                <a:gd name="connsiteX25" fmla="*/ 1056877 w 1170491"/>
                <a:gd name="connsiteY25" fmla="*/ 525101 h 1745209"/>
                <a:gd name="connsiteX26" fmla="*/ 1047351 w 1170491"/>
                <a:gd name="connsiteY26" fmla="*/ 572282 h 1745209"/>
                <a:gd name="connsiteX27" fmla="*/ 1170491 w 1170491"/>
                <a:gd name="connsiteY27" fmla="*/ 756650 h 1745209"/>
                <a:gd name="connsiteX28" fmla="*/ 1127569 w 1170491"/>
                <a:gd name="connsiteY28" fmla="*/ 878235 h 1745209"/>
                <a:gd name="connsiteX29" fmla="*/ 954678 w 1170491"/>
                <a:gd name="connsiteY29" fmla="*/ 939840 h 1745209"/>
                <a:gd name="connsiteX30" fmla="*/ 947373 w 1170491"/>
                <a:gd name="connsiteY30" fmla="*/ 961469 h 1745209"/>
                <a:gd name="connsiteX31" fmla="*/ 1106746 w 1170491"/>
                <a:gd name="connsiteY31" fmla="*/ 928282 h 1745209"/>
                <a:gd name="connsiteX32" fmla="*/ 1138907 w 1170491"/>
                <a:gd name="connsiteY32" fmla="*/ 1028247 h 1745209"/>
                <a:gd name="connsiteX33" fmla="*/ 981133 w 1170491"/>
                <a:gd name="connsiteY33" fmla="*/ 1223220 h 1745209"/>
                <a:gd name="connsiteX34" fmla="*/ 777272 w 1170491"/>
                <a:gd name="connsiteY34" fmla="*/ 1134408 h 1745209"/>
                <a:gd name="connsiteX35" fmla="*/ 810210 w 1170491"/>
                <a:gd name="connsiteY35" fmla="*/ 1096167 h 1745209"/>
                <a:gd name="connsiteX36" fmla="*/ 806195 w 1170491"/>
                <a:gd name="connsiteY36" fmla="*/ 964175 h 1745209"/>
                <a:gd name="connsiteX37" fmla="*/ 787267 w 1170491"/>
                <a:gd name="connsiteY37" fmla="*/ 975103 h 1745209"/>
                <a:gd name="connsiteX38" fmla="*/ 791333 w 1170491"/>
                <a:gd name="connsiteY38" fmla="*/ 1085110 h 1745209"/>
                <a:gd name="connsiteX39" fmla="*/ 763385 w 1170491"/>
                <a:gd name="connsiteY39" fmla="*/ 1114320 h 1745209"/>
                <a:gd name="connsiteX40" fmla="*/ 744063 w 1170491"/>
                <a:gd name="connsiteY40" fmla="*/ 1119497 h 1745209"/>
                <a:gd name="connsiteX41" fmla="*/ 747716 w 1170491"/>
                <a:gd name="connsiteY41" fmla="*/ 1128718 h 1745209"/>
                <a:gd name="connsiteX42" fmla="*/ 693327 w 1170491"/>
                <a:gd name="connsiteY42" fmla="*/ 1140344 h 1745209"/>
                <a:gd name="connsiteX43" fmla="*/ 601213 w 1170491"/>
                <a:gd name="connsiteY43" fmla="*/ 1080185 h 1745209"/>
                <a:gd name="connsiteX44" fmla="*/ 582082 w 1170491"/>
                <a:gd name="connsiteY44" fmla="*/ 1090754 h 1745209"/>
                <a:gd name="connsiteX45" fmla="*/ 693051 w 1170491"/>
                <a:gd name="connsiteY45" fmla="*/ 1162221 h 1745209"/>
                <a:gd name="connsiteX46" fmla="*/ 755684 w 1170491"/>
                <a:gd name="connsiteY46" fmla="*/ 1148835 h 1745209"/>
                <a:gd name="connsiteX47" fmla="*/ 989751 w 1170491"/>
                <a:gd name="connsiteY47" fmla="*/ 1247587 h 1745209"/>
                <a:gd name="connsiteX48" fmla="*/ 1004488 w 1170491"/>
                <a:gd name="connsiteY48" fmla="*/ 1315531 h 1745209"/>
                <a:gd name="connsiteX49" fmla="*/ 920375 w 1170491"/>
                <a:gd name="connsiteY49" fmla="*/ 1473506 h 1745209"/>
                <a:gd name="connsiteX50" fmla="*/ 913116 w 1170491"/>
                <a:gd name="connsiteY50" fmla="*/ 1474079 h 1745209"/>
                <a:gd name="connsiteX51" fmla="*/ 766796 w 1170491"/>
                <a:gd name="connsiteY51" fmla="*/ 1371458 h 1745209"/>
                <a:gd name="connsiteX52" fmla="*/ 746323 w 1170491"/>
                <a:gd name="connsiteY52" fmla="*/ 1380801 h 1745209"/>
                <a:gd name="connsiteX53" fmla="*/ 909888 w 1170491"/>
                <a:gd name="connsiteY53" fmla="*/ 1496052 h 1745209"/>
                <a:gd name="connsiteX54" fmla="*/ 774838 w 1170491"/>
                <a:gd name="connsiteY54" fmla="*/ 1628054 h 1745209"/>
                <a:gd name="connsiteX55" fmla="*/ 571751 w 1170491"/>
                <a:gd name="connsiteY55" fmla="*/ 1552195 h 1745209"/>
                <a:gd name="connsiteX56" fmla="*/ 550649 w 1170491"/>
                <a:gd name="connsiteY56" fmla="*/ 1566422 h 1745209"/>
                <a:gd name="connsiteX57" fmla="*/ 685031 w 1170491"/>
                <a:gd name="connsiteY57" fmla="*/ 1648114 h 1745209"/>
                <a:gd name="connsiteX58" fmla="*/ 533818 w 1170491"/>
                <a:gd name="connsiteY58" fmla="*/ 1745209 h 1745209"/>
                <a:gd name="connsiteX59" fmla="*/ 372301 w 1170491"/>
                <a:gd name="connsiteY59" fmla="*/ 1619888 h 1745209"/>
                <a:gd name="connsiteX60" fmla="*/ 366380 w 1170491"/>
                <a:gd name="connsiteY60" fmla="*/ 1592106 h 1745209"/>
                <a:gd name="connsiteX61" fmla="*/ 250590 w 1170491"/>
                <a:gd name="connsiteY61" fmla="*/ 1443452 h 1745209"/>
                <a:gd name="connsiteX62" fmla="*/ 117260 w 1170491"/>
                <a:gd name="connsiteY62" fmla="*/ 1407178 h 1745209"/>
                <a:gd name="connsiteX63" fmla="*/ 90593 w 1170491"/>
                <a:gd name="connsiteY63" fmla="*/ 1192598 h 1745209"/>
                <a:gd name="connsiteX64" fmla="*/ 330760 w 1170491"/>
                <a:gd name="connsiteY64" fmla="*/ 1129474 h 1745209"/>
                <a:gd name="connsiteX65" fmla="*/ 344999 w 1170491"/>
                <a:gd name="connsiteY65" fmla="*/ 1132822 h 1745209"/>
                <a:gd name="connsiteX66" fmla="*/ 524987 w 1170491"/>
                <a:gd name="connsiteY66" fmla="*/ 1034051 h 1745209"/>
                <a:gd name="connsiteX67" fmla="*/ 505360 w 1170491"/>
                <a:gd name="connsiteY67" fmla="*/ 1023014 h 1745209"/>
                <a:gd name="connsiteX68" fmla="*/ 346243 w 1170491"/>
                <a:gd name="connsiteY68" fmla="*/ 1110339 h 1745209"/>
                <a:gd name="connsiteX69" fmla="*/ 202679 w 1170491"/>
                <a:gd name="connsiteY69" fmla="*/ 1003895 h 1745209"/>
                <a:gd name="connsiteX70" fmla="*/ 181967 w 1170491"/>
                <a:gd name="connsiteY70" fmla="*/ 1012696 h 1745209"/>
                <a:gd name="connsiteX71" fmla="*/ 305288 w 1170491"/>
                <a:gd name="connsiteY71" fmla="*/ 1123484 h 1745209"/>
                <a:gd name="connsiteX72" fmla="*/ 70961 w 1170491"/>
                <a:gd name="connsiteY72" fmla="*/ 1161909 h 1745209"/>
                <a:gd name="connsiteX73" fmla="*/ 56055 w 1170491"/>
                <a:gd name="connsiteY73" fmla="*/ 1153032 h 1745209"/>
                <a:gd name="connsiteX74" fmla="*/ 44214 w 1170491"/>
                <a:gd name="connsiteY74" fmla="*/ 911953 h 1745209"/>
                <a:gd name="connsiteX75" fmla="*/ 84073 w 1170491"/>
                <a:gd name="connsiteY75" fmla="*/ 882569 h 1745209"/>
                <a:gd name="connsiteX76" fmla="*/ 76811 w 1170491"/>
                <a:gd name="connsiteY76" fmla="*/ 875989 h 1745209"/>
                <a:gd name="connsiteX77" fmla="*/ 80179 w 1170491"/>
                <a:gd name="connsiteY77" fmla="*/ 872273 h 1745209"/>
                <a:gd name="connsiteX78" fmla="*/ 82340 w 1170491"/>
                <a:gd name="connsiteY78" fmla="*/ 666836 h 1745209"/>
                <a:gd name="connsiteX79" fmla="*/ 121082 w 1170491"/>
                <a:gd name="connsiteY79" fmla="*/ 638275 h 1745209"/>
                <a:gd name="connsiteX80" fmla="*/ 145805 w 1170491"/>
                <a:gd name="connsiteY80" fmla="*/ 430894 h 1745209"/>
                <a:gd name="connsiteX81" fmla="*/ 321878 w 1170491"/>
                <a:gd name="connsiteY81" fmla="*/ 383347 h 1745209"/>
                <a:gd name="connsiteX82" fmla="*/ 321111 w 1170491"/>
                <a:gd name="connsiteY82" fmla="*/ 357014 h 1745209"/>
                <a:gd name="connsiteX83" fmla="*/ 141180 w 1170491"/>
                <a:gd name="connsiteY83" fmla="*/ 399723 h 1745209"/>
                <a:gd name="connsiteX84" fmla="*/ 106816 w 1170491"/>
                <a:gd name="connsiteY84" fmla="*/ 291518 h 1745209"/>
                <a:gd name="connsiteX85" fmla="*/ 326327 w 1170491"/>
                <a:gd name="connsiteY85" fmla="*/ 72008 h 1745209"/>
                <a:gd name="connsiteX86" fmla="*/ 394659 w 1170491"/>
                <a:gd name="connsiteY86" fmla="*/ 83948 h 1745209"/>
                <a:gd name="connsiteX87" fmla="*/ 533817 w 1170491"/>
                <a:gd name="connsiteY87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44770 w 1170491"/>
                <a:gd name="connsiteY3" fmla="*/ 708640 h 1745209"/>
                <a:gd name="connsiteX4" fmla="*/ 523918 w 1170491"/>
                <a:gd name="connsiteY4" fmla="*/ 737799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63760 w 1170491"/>
                <a:gd name="connsiteY11" fmla="*/ 664437 h 1745209"/>
                <a:gd name="connsiteX12" fmla="*/ 637132 w 1170491"/>
                <a:gd name="connsiteY12" fmla="*/ 610714 h 1745209"/>
                <a:gd name="connsiteX13" fmla="*/ 756495 w 1170491"/>
                <a:gd name="connsiteY13" fmla="*/ 743730 h 1745209"/>
                <a:gd name="connsiteX14" fmla="*/ 778549 w 1170491"/>
                <a:gd name="connsiteY14" fmla="*/ 739251 h 1745209"/>
                <a:gd name="connsiteX15" fmla="*/ 642848 w 1170491"/>
                <a:gd name="connsiteY15" fmla="*/ 588934 h 1745209"/>
                <a:gd name="connsiteX16" fmla="*/ 588421 w 1170491"/>
                <a:gd name="connsiteY16" fmla="*/ 580980 h 1745209"/>
                <a:gd name="connsiteX17" fmla="*/ 533817 w 1170491"/>
                <a:gd name="connsiteY17" fmla="*/ 0 h 1745209"/>
                <a:gd name="connsiteX18" fmla="*/ 703525 w 1170491"/>
                <a:gd name="connsiteY18" fmla="*/ 147127 h 1745209"/>
                <a:gd name="connsiteX19" fmla="*/ 562024 w 1170491"/>
                <a:gd name="connsiteY19" fmla="*/ 352718 h 1745209"/>
                <a:gd name="connsiteX20" fmla="*/ 701713 w 1170491"/>
                <a:gd name="connsiteY20" fmla="*/ 149764 h 1745209"/>
                <a:gd name="connsiteX21" fmla="*/ 920515 w 1170491"/>
                <a:gd name="connsiteY21" fmla="*/ 317877 h 1745209"/>
                <a:gd name="connsiteX22" fmla="*/ 910716 w 1170491"/>
                <a:gd name="connsiteY22" fmla="*/ 366417 h 1745209"/>
                <a:gd name="connsiteX23" fmla="*/ 920515 w 1170491"/>
                <a:gd name="connsiteY23" fmla="*/ 366418 h 1745209"/>
                <a:gd name="connsiteX24" fmla="*/ 920515 w 1170491"/>
                <a:gd name="connsiteY24" fmla="*/ 371433 h 1745209"/>
                <a:gd name="connsiteX25" fmla="*/ 1056877 w 1170491"/>
                <a:gd name="connsiteY25" fmla="*/ 525101 h 1745209"/>
                <a:gd name="connsiteX26" fmla="*/ 1047351 w 1170491"/>
                <a:gd name="connsiteY26" fmla="*/ 572282 h 1745209"/>
                <a:gd name="connsiteX27" fmla="*/ 1170491 w 1170491"/>
                <a:gd name="connsiteY27" fmla="*/ 756650 h 1745209"/>
                <a:gd name="connsiteX28" fmla="*/ 1127569 w 1170491"/>
                <a:gd name="connsiteY28" fmla="*/ 878235 h 1745209"/>
                <a:gd name="connsiteX29" fmla="*/ 954678 w 1170491"/>
                <a:gd name="connsiteY29" fmla="*/ 939840 h 1745209"/>
                <a:gd name="connsiteX30" fmla="*/ 947373 w 1170491"/>
                <a:gd name="connsiteY30" fmla="*/ 961469 h 1745209"/>
                <a:gd name="connsiteX31" fmla="*/ 1106746 w 1170491"/>
                <a:gd name="connsiteY31" fmla="*/ 928282 h 1745209"/>
                <a:gd name="connsiteX32" fmla="*/ 1138907 w 1170491"/>
                <a:gd name="connsiteY32" fmla="*/ 1028247 h 1745209"/>
                <a:gd name="connsiteX33" fmla="*/ 981133 w 1170491"/>
                <a:gd name="connsiteY33" fmla="*/ 1223220 h 1745209"/>
                <a:gd name="connsiteX34" fmla="*/ 777272 w 1170491"/>
                <a:gd name="connsiteY34" fmla="*/ 1134408 h 1745209"/>
                <a:gd name="connsiteX35" fmla="*/ 810210 w 1170491"/>
                <a:gd name="connsiteY35" fmla="*/ 1096167 h 1745209"/>
                <a:gd name="connsiteX36" fmla="*/ 806195 w 1170491"/>
                <a:gd name="connsiteY36" fmla="*/ 964175 h 1745209"/>
                <a:gd name="connsiteX37" fmla="*/ 787267 w 1170491"/>
                <a:gd name="connsiteY37" fmla="*/ 975103 h 1745209"/>
                <a:gd name="connsiteX38" fmla="*/ 791333 w 1170491"/>
                <a:gd name="connsiteY38" fmla="*/ 1085110 h 1745209"/>
                <a:gd name="connsiteX39" fmla="*/ 763385 w 1170491"/>
                <a:gd name="connsiteY39" fmla="*/ 1114320 h 1745209"/>
                <a:gd name="connsiteX40" fmla="*/ 744063 w 1170491"/>
                <a:gd name="connsiteY40" fmla="*/ 1119497 h 1745209"/>
                <a:gd name="connsiteX41" fmla="*/ 747716 w 1170491"/>
                <a:gd name="connsiteY41" fmla="*/ 1128718 h 1745209"/>
                <a:gd name="connsiteX42" fmla="*/ 693327 w 1170491"/>
                <a:gd name="connsiteY42" fmla="*/ 1140344 h 1745209"/>
                <a:gd name="connsiteX43" fmla="*/ 601213 w 1170491"/>
                <a:gd name="connsiteY43" fmla="*/ 1080185 h 1745209"/>
                <a:gd name="connsiteX44" fmla="*/ 582082 w 1170491"/>
                <a:gd name="connsiteY44" fmla="*/ 1090754 h 1745209"/>
                <a:gd name="connsiteX45" fmla="*/ 693051 w 1170491"/>
                <a:gd name="connsiteY45" fmla="*/ 1162221 h 1745209"/>
                <a:gd name="connsiteX46" fmla="*/ 755684 w 1170491"/>
                <a:gd name="connsiteY46" fmla="*/ 1148835 h 1745209"/>
                <a:gd name="connsiteX47" fmla="*/ 989751 w 1170491"/>
                <a:gd name="connsiteY47" fmla="*/ 1247587 h 1745209"/>
                <a:gd name="connsiteX48" fmla="*/ 1004488 w 1170491"/>
                <a:gd name="connsiteY48" fmla="*/ 1315531 h 1745209"/>
                <a:gd name="connsiteX49" fmla="*/ 920375 w 1170491"/>
                <a:gd name="connsiteY49" fmla="*/ 1473506 h 1745209"/>
                <a:gd name="connsiteX50" fmla="*/ 913116 w 1170491"/>
                <a:gd name="connsiteY50" fmla="*/ 1474079 h 1745209"/>
                <a:gd name="connsiteX51" fmla="*/ 766796 w 1170491"/>
                <a:gd name="connsiteY51" fmla="*/ 1371458 h 1745209"/>
                <a:gd name="connsiteX52" fmla="*/ 746323 w 1170491"/>
                <a:gd name="connsiteY52" fmla="*/ 1380801 h 1745209"/>
                <a:gd name="connsiteX53" fmla="*/ 909888 w 1170491"/>
                <a:gd name="connsiteY53" fmla="*/ 1496052 h 1745209"/>
                <a:gd name="connsiteX54" fmla="*/ 774838 w 1170491"/>
                <a:gd name="connsiteY54" fmla="*/ 1628054 h 1745209"/>
                <a:gd name="connsiteX55" fmla="*/ 571751 w 1170491"/>
                <a:gd name="connsiteY55" fmla="*/ 1552195 h 1745209"/>
                <a:gd name="connsiteX56" fmla="*/ 550649 w 1170491"/>
                <a:gd name="connsiteY56" fmla="*/ 1566422 h 1745209"/>
                <a:gd name="connsiteX57" fmla="*/ 685031 w 1170491"/>
                <a:gd name="connsiteY57" fmla="*/ 1648114 h 1745209"/>
                <a:gd name="connsiteX58" fmla="*/ 533818 w 1170491"/>
                <a:gd name="connsiteY58" fmla="*/ 1745209 h 1745209"/>
                <a:gd name="connsiteX59" fmla="*/ 372301 w 1170491"/>
                <a:gd name="connsiteY59" fmla="*/ 1619888 h 1745209"/>
                <a:gd name="connsiteX60" fmla="*/ 366380 w 1170491"/>
                <a:gd name="connsiteY60" fmla="*/ 1592106 h 1745209"/>
                <a:gd name="connsiteX61" fmla="*/ 250590 w 1170491"/>
                <a:gd name="connsiteY61" fmla="*/ 1443452 h 1745209"/>
                <a:gd name="connsiteX62" fmla="*/ 117260 w 1170491"/>
                <a:gd name="connsiteY62" fmla="*/ 1407178 h 1745209"/>
                <a:gd name="connsiteX63" fmla="*/ 90593 w 1170491"/>
                <a:gd name="connsiteY63" fmla="*/ 1192598 h 1745209"/>
                <a:gd name="connsiteX64" fmla="*/ 330760 w 1170491"/>
                <a:gd name="connsiteY64" fmla="*/ 1129474 h 1745209"/>
                <a:gd name="connsiteX65" fmla="*/ 344999 w 1170491"/>
                <a:gd name="connsiteY65" fmla="*/ 1132822 h 1745209"/>
                <a:gd name="connsiteX66" fmla="*/ 524987 w 1170491"/>
                <a:gd name="connsiteY66" fmla="*/ 1034051 h 1745209"/>
                <a:gd name="connsiteX67" fmla="*/ 505360 w 1170491"/>
                <a:gd name="connsiteY67" fmla="*/ 1023014 h 1745209"/>
                <a:gd name="connsiteX68" fmla="*/ 346243 w 1170491"/>
                <a:gd name="connsiteY68" fmla="*/ 1110339 h 1745209"/>
                <a:gd name="connsiteX69" fmla="*/ 202679 w 1170491"/>
                <a:gd name="connsiteY69" fmla="*/ 1003895 h 1745209"/>
                <a:gd name="connsiteX70" fmla="*/ 181967 w 1170491"/>
                <a:gd name="connsiteY70" fmla="*/ 1012696 h 1745209"/>
                <a:gd name="connsiteX71" fmla="*/ 305288 w 1170491"/>
                <a:gd name="connsiteY71" fmla="*/ 1123484 h 1745209"/>
                <a:gd name="connsiteX72" fmla="*/ 70961 w 1170491"/>
                <a:gd name="connsiteY72" fmla="*/ 1161909 h 1745209"/>
                <a:gd name="connsiteX73" fmla="*/ 56055 w 1170491"/>
                <a:gd name="connsiteY73" fmla="*/ 1153032 h 1745209"/>
                <a:gd name="connsiteX74" fmla="*/ 44214 w 1170491"/>
                <a:gd name="connsiteY74" fmla="*/ 911953 h 1745209"/>
                <a:gd name="connsiteX75" fmla="*/ 84073 w 1170491"/>
                <a:gd name="connsiteY75" fmla="*/ 882569 h 1745209"/>
                <a:gd name="connsiteX76" fmla="*/ 76811 w 1170491"/>
                <a:gd name="connsiteY76" fmla="*/ 875989 h 1745209"/>
                <a:gd name="connsiteX77" fmla="*/ 80179 w 1170491"/>
                <a:gd name="connsiteY77" fmla="*/ 872273 h 1745209"/>
                <a:gd name="connsiteX78" fmla="*/ 82340 w 1170491"/>
                <a:gd name="connsiteY78" fmla="*/ 666836 h 1745209"/>
                <a:gd name="connsiteX79" fmla="*/ 121082 w 1170491"/>
                <a:gd name="connsiteY79" fmla="*/ 638275 h 1745209"/>
                <a:gd name="connsiteX80" fmla="*/ 145805 w 1170491"/>
                <a:gd name="connsiteY80" fmla="*/ 430894 h 1745209"/>
                <a:gd name="connsiteX81" fmla="*/ 321878 w 1170491"/>
                <a:gd name="connsiteY81" fmla="*/ 383347 h 1745209"/>
                <a:gd name="connsiteX82" fmla="*/ 321111 w 1170491"/>
                <a:gd name="connsiteY82" fmla="*/ 357014 h 1745209"/>
                <a:gd name="connsiteX83" fmla="*/ 141180 w 1170491"/>
                <a:gd name="connsiteY83" fmla="*/ 399723 h 1745209"/>
                <a:gd name="connsiteX84" fmla="*/ 106816 w 1170491"/>
                <a:gd name="connsiteY84" fmla="*/ 291518 h 1745209"/>
                <a:gd name="connsiteX85" fmla="*/ 326327 w 1170491"/>
                <a:gd name="connsiteY85" fmla="*/ 72008 h 1745209"/>
                <a:gd name="connsiteX86" fmla="*/ 394659 w 1170491"/>
                <a:gd name="connsiteY86" fmla="*/ 83948 h 1745209"/>
                <a:gd name="connsiteX87" fmla="*/ 533817 w 1170491"/>
                <a:gd name="connsiteY87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44770 w 1170491"/>
                <a:gd name="connsiteY3" fmla="*/ 708640 h 1745209"/>
                <a:gd name="connsiteX4" fmla="*/ 523918 w 1170491"/>
                <a:gd name="connsiteY4" fmla="*/ 737799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63760 w 1170491"/>
                <a:gd name="connsiteY11" fmla="*/ 664437 h 1745209"/>
                <a:gd name="connsiteX12" fmla="*/ 637132 w 1170491"/>
                <a:gd name="connsiteY12" fmla="*/ 610714 h 1745209"/>
                <a:gd name="connsiteX13" fmla="*/ 775453 w 1170491"/>
                <a:gd name="connsiteY13" fmla="*/ 739852 h 1745209"/>
                <a:gd name="connsiteX14" fmla="*/ 778549 w 1170491"/>
                <a:gd name="connsiteY14" fmla="*/ 739251 h 1745209"/>
                <a:gd name="connsiteX15" fmla="*/ 642848 w 1170491"/>
                <a:gd name="connsiteY15" fmla="*/ 588934 h 1745209"/>
                <a:gd name="connsiteX16" fmla="*/ 588421 w 1170491"/>
                <a:gd name="connsiteY16" fmla="*/ 580980 h 1745209"/>
                <a:gd name="connsiteX17" fmla="*/ 533817 w 1170491"/>
                <a:gd name="connsiteY17" fmla="*/ 0 h 1745209"/>
                <a:gd name="connsiteX18" fmla="*/ 703525 w 1170491"/>
                <a:gd name="connsiteY18" fmla="*/ 147127 h 1745209"/>
                <a:gd name="connsiteX19" fmla="*/ 562024 w 1170491"/>
                <a:gd name="connsiteY19" fmla="*/ 352718 h 1745209"/>
                <a:gd name="connsiteX20" fmla="*/ 701713 w 1170491"/>
                <a:gd name="connsiteY20" fmla="*/ 149764 h 1745209"/>
                <a:gd name="connsiteX21" fmla="*/ 920515 w 1170491"/>
                <a:gd name="connsiteY21" fmla="*/ 317877 h 1745209"/>
                <a:gd name="connsiteX22" fmla="*/ 910716 w 1170491"/>
                <a:gd name="connsiteY22" fmla="*/ 366417 h 1745209"/>
                <a:gd name="connsiteX23" fmla="*/ 920515 w 1170491"/>
                <a:gd name="connsiteY23" fmla="*/ 366418 h 1745209"/>
                <a:gd name="connsiteX24" fmla="*/ 920515 w 1170491"/>
                <a:gd name="connsiteY24" fmla="*/ 371433 h 1745209"/>
                <a:gd name="connsiteX25" fmla="*/ 1056877 w 1170491"/>
                <a:gd name="connsiteY25" fmla="*/ 525101 h 1745209"/>
                <a:gd name="connsiteX26" fmla="*/ 1047351 w 1170491"/>
                <a:gd name="connsiteY26" fmla="*/ 572282 h 1745209"/>
                <a:gd name="connsiteX27" fmla="*/ 1170491 w 1170491"/>
                <a:gd name="connsiteY27" fmla="*/ 756650 h 1745209"/>
                <a:gd name="connsiteX28" fmla="*/ 1127569 w 1170491"/>
                <a:gd name="connsiteY28" fmla="*/ 878235 h 1745209"/>
                <a:gd name="connsiteX29" fmla="*/ 954678 w 1170491"/>
                <a:gd name="connsiteY29" fmla="*/ 939840 h 1745209"/>
                <a:gd name="connsiteX30" fmla="*/ 947373 w 1170491"/>
                <a:gd name="connsiteY30" fmla="*/ 961469 h 1745209"/>
                <a:gd name="connsiteX31" fmla="*/ 1106746 w 1170491"/>
                <a:gd name="connsiteY31" fmla="*/ 928282 h 1745209"/>
                <a:gd name="connsiteX32" fmla="*/ 1138907 w 1170491"/>
                <a:gd name="connsiteY32" fmla="*/ 1028247 h 1745209"/>
                <a:gd name="connsiteX33" fmla="*/ 981133 w 1170491"/>
                <a:gd name="connsiteY33" fmla="*/ 1223220 h 1745209"/>
                <a:gd name="connsiteX34" fmla="*/ 777272 w 1170491"/>
                <a:gd name="connsiteY34" fmla="*/ 1134408 h 1745209"/>
                <a:gd name="connsiteX35" fmla="*/ 810210 w 1170491"/>
                <a:gd name="connsiteY35" fmla="*/ 1096167 h 1745209"/>
                <a:gd name="connsiteX36" fmla="*/ 806195 w 1170491"/>
                <a:gd name="connsiteY36" fmla="*/ 964175 h 1745209"/>
                <a:gd name="connsiteX37" fmla="*/ 787267 w 1170491"/>
                <a:gd name="connsiteY37" fmla="*/ 975103 h 1745209"/>
                <a:gd name="connsiteX38" fmla="*/ 791333 w 1170491"/>
                <a:gd name="connsiteY38" fmla="*/ 1085110 h 1745209"/>
                <a:gd name="connsiteX39" fmla="*/ 763385 w 1170491"/>
                <a:gd name="connsiteY39" fmla="*/ 1114320 h 1745209"/>
                <a:gd name="connsiteX40" fmla="*/ 744063 w 1170491"/>
                <a:gd name="connsiteY40" fmla="*/ 1119497 h 1745209"/>
                <a:gd name="connsiteX41" fmla="*/ 747716 w 1170491"/>
                <a:gd name="connsiteY41" fmla="*/ 1128718 h 1745209"/>
                <a:gd name="connsiteX42" fmla="*/ 693327 w 1170491"/>
                <a:gd name="connsiteY42" fmla="*/ 1140344 h 1745209"/>
                <a:gd name="connsiteX43" fmla="*/ 601213 w 1170491"/>
                <a:gd name="connsiteY43" fmla="*/ 1080185 h 1745209"/>
                <a:gd name="connsiteX44" fmla="*/ 582082 w 1170491"/>
                <a:gd name="connsiteY44" fmla="*/ 1090754 h 1745209"/>
                <a:gd name="connsiteX45" fmla="*/ 693051 w 1170491"/>
                <a:gd name="connsiteY45" fmla="*/ 1162221 h 1745209"/>
                <a:gd name="connsiteX46" fmla="*/ 755684 w 1170491"/>
                <a:gd name="connsiteY46" fmla="*/ 1148835 h 1745209"/>
                <a:gd name="connsiteX47" fmla="*/ 989751 w 1170491"/>
                <a:gd name="connsiteY47" fmla="*/ 1247587 h 1745209"/>
                <a:gd name="connsiteX48" fmla="*/ 1004488 w 1170491"/>
                <a:gd name="connsiteY48" fmla="*/ 1315531 h 1745209"/>
                <a:gd name="connsiteX49" fmla="*/ 920375 w 1170491"/>
                <a:gd name="connsiteY49" fmla="*/ 1473506 h 1745209"/>
                <a:gd name="connsiteX50" fmla="*/ 913116 w 1170491"/>
                <a:gd name="connsiteY50" fmla="*/ 1474079 h 1745209"/>
                <a:gd name="connsiteX51" fmla="*/ 766796 w 1170491"/>
                <a:gd name="connsiteY51" fmla="*/ 1371458 h 1745209"/>
                <a:gd name="connsiteX52" fmla="*/ 746323 w 1170491"/>
                <a:gd name="connsiteY52" fmla="*/ 1380801 h 1745209"/>
                <a:gd name="connsiteX53" fmla="*/ 909888 w 1170491"/>
                <a:gd name="connsiteY53" fmla="*/ 1496052 h 1745209"/>
                <a:gd name="connsiteX54" fmla="*/ 774838 w 1170491"/>
                <a:gd name="connsiteY54" fmla="*/ 1628054 h 1745209"/>
                <a:gd name="connsiteX55" fmla="*/ 571751 w 1170491"/>
                <a:gd name="connsiteY55" fmla="*/ 1552195 h 1745209"/>
                <a:gd name="connsiteX56" fmla="*/ 550649 w 1170491"/>
                <a:gd name="connsiteY56" fmla="*/ 1566422 h 1745209"/>
                <a:gd name="connsiteX57" fmla="*/ 685031 w 1170491"/>
                <a:gd name="connsiteY57" fmla="*/ 1648114 h 1745209"/>
                <a:gd name="connsiteX58" fmla="*/ 533818 w 1170491"/>
                <a:gd name="connsiteY58" fmla="*/ 1745209 h 1745209"/>
                <a:gd name="connsiteX59" fmla="*/ 372301 w 1170491"/>
                <a:gd name="connsiteY59" fmla="*/ 1619888 h 1745209"/>
                <a:gd name="connsiteX60" fmla="*/ 366380 w 1170491"/>
                <a:gd name="connsiteY60" fmla="*/ 1592106 h 1745209"/>
                <a:gd name="connsiteX61" fmla="*/ 250590 w 1170491"/>
                <a:gd name="connsiteY61" fmla="*/ 1443452 h 1745209"/>
                <a:gd name="connsiteX62" fmla="*/ 117260 w 1170491"/>
                <a:gd name="connsiteY62" fmla="*/ 1407178 h 1745209"/>
                <a:gd name="connsiteX63" fmla="*/ 90593 w 1170491"/>
                <a:gd name="connsiteY63" fmla="*/ 1192598 h 1745209"/>
                <a:gd name="connsiteX64" fmla="*/ 330760 w 1170491"/>
                <a:gd name="connsiteY64" fmla="*/ 1129474 h 1745209"/>
                <a:gd name="connsiteX65" fmla="*/ 344999 w 1170491"/>
                <a:gd name="connsiteY65" fmla="*/ 1132822 h 1745209"/>
                <a:gd name="connsiteX66" fmla="*/ 524987 w 1170491"/>
                <a:gd name="connsiteY66" fmla="*/ 1034051 h 1745209"/>
                <a:gd name="connsiteX67" fmla="*/ 505360 w 1170491"/>
                <a:gd name="connsiteY67" fmla="*/ 1023014 h 1745209"/>
                <a:gd name="connsiteX68" fmla="*/ 346243 w 1170491"/>
                <a:gd name="connsiteY68" fmla="*/ 1110339 h 1745209"/>
                <a:gd name="connsiteX69" fmla="*/ 202679 w 1170491"/>
                <a:gd name="connsiteY69" fmla="*/ 1003895 h 1745209"/>
                <a:gd name="connsiteX70" fmla="*/ 181967 w 1170491"/>
                <a:gd name="connsiteY70" fmla="*/ 1012696 h 1745209"/>
                <a:gd name="connsiteX71" fmla="*/ 305288 w 1170491"/>
                <a:gd name="connsiteY71" fmla="*/ 1123484 h 1745209"/>
                <a:gd name="connsiteX72" fmla="*/ 70961 w 1170491"/>
                <a:gd name="connsiteY72" fmla="*/ 1161909 h 1745209"/>
                <a:gd name="connsiteX73" fmla="*/ 56055 w 1170491"/>
                <a:gd name="connsiteY73" fmla="*/ 1153032 h 1745209"/>
                <a:gd name="connsiteX74" fmla="*/ 44214 w 1170491"/>
                <a:gd name="connsiteY74" fmla="*/ 911953 h 1745209"/>
                <a:gd name="connsiteX75" fmla="*/ 84073 w 1170491"/>
                <a:gd name="connsiteY75" fmla="*/ 882569 h 1745209"/>
                <a:gd name="connsiteX76" fmla="*/ 76811 w 1170491"/>
                <a:gd name="connsiteY76" fmla="*/ 875989 h 1745209"/>
                <a:gd name="connsiteX77" fmla="*/ 80179 w 1170491"/>
                <a:gd name="connsiteY77" fmla="*/ 872273 h 1745209"/>
                <a:gd name="connsiteX78" fmla="*/ 82340 w 1170491"/>
                <a:gd name="connsiteY78" fmla="*/ 666836 h 1745209"/>
                <a:gd name="connsiteX79" fmla="*/ 121082 w 1170491"/>
                <a:gd name="connsiteY79" fmla="*/ 638275 h 1745209"/>
                <a:gd name="connsiteX80" fmla="*/ 145805 w 1170491"/>
                <a:gd name="connsiteY80" fmla="*/ 430894 h 1745209"/>
                <a:gd name="connsiteX81" fmla="*/ 321878 w 1170491"/>
                <a:gd name="connsiteY81" fmla="*/ 383347 h 1745209"/>
                <a:gd name="connsiteX82" fmla="*/ 321111 w 1170491"/>
                <a:gd name="connsiteY82" fmla="*/ 357014 h 1745209"/>
                <a:gd name="connsiteX83" fmla="*/ 141180 w 1170491"/>
                <a:gd name="connsiteY83" fmla="*/ 399723 h 1745209"/>
                <a:gd name="connsiteX84" fmla="*/ 106816 w 1170491"/>
                <a:gd name="connsiteY84" fmla="*/ 291518 h 1745209"/>
                <a:gd name="connsiteX85" fmla="*/ 326327 w 1170491"/>
                <a:gd name="connsiteY85" fmla="*/ 72008 h 1745209"/>
                <a:gd name="connsiteX86" fmla="*/ 394659 w 1170491"/>
                <a:gd name="connsiteY86" fmla="*/ 83948 h 1745209"/>
                <a:gd name="connsiteX87" fmla="*/ 533817 w 1170491"/>
                <a:gd name="connsiteY87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44770 w 1170491"/>
                <a:gd name="connsiteY3" fmla="*/ 708640 h 1745209"/>
                <a:gd name="connsiteX4" fmla="*/ 523918 w 1170491"/>
                <a:gd name="connsiteY4" fmla="*/ 737799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637132 w 1170491"/>
                <a:gd name="connsiteY12" fmla="*/ 610714 h 1745209"/>
                <a:gd name="connsiteX13" fmla="*/ 775453 w 1170491"/>
                <a:gd name="connsiteY13" fmla="*/ 739852 h 1745209"/>
                <a:gd name="connsiteX14" fmla="*/ 778549 w 1170491"/>
                <a:gd name="connsiteY14" fmla="*/ 739251 h 1745209"/>
                <a:gd name="connsiteX15" fmla="*/ 642848 w 1170491"/>
                <a:gd name="connsiteY15" fmla="*/ 588934 h 1745209"/>
                <a:gd name="connsiteX16" fmla="*/ 588421 w 1170491"/>
                <a:gd name="connsiteY16" fmla="*/ 580980 h 1745209"/>
                <a:gd name="connsiteX17" fmla="*/ 533817 w 1170491"/>
                <a:gd name="connsiteY17" fmla="*/ 0 h 1745209"/>
                <a:gd name="connsiteX18" fmla="*/ 703525 w 1170491"/>
                <a:gd name="connsiteY18" fmla="*/ 147127 h 1745209"/>
                <a:gd name="connsiteX19" fmla="*/ 562024 w 1170491"/>
                <a:gd name="connsiteY19" fmla="*/ 352718 h 1745209"/>
                <a:gd name="connsiteX20" fmla="*/ 701713 w 1170491"/>
                <a:gd name="connsiteY20" fmla="*/ 149764 h 1745209"/>
                <a:gd name="connsiteX21" fmla="*/ 920515 w 1170491"/>
                <a:gd name="connsiteY21" fmla="*/ 317877 h 1745209"/>
                <a:gd name="connsiteX22" fmla="*/ 910716 w 1170491"/>
                <a:gd name="connsiteY22" fmla="*/ 366417 h 1745209"/>
                <a:gd name="connsiteX23" fmla="*/ 920515 w 1170491"/>
                <a:gd name="connsiteY23" fmla="*/ 366418 h 1745209"/>
                <a:gd name="connsiteX24" fmla="*/ 920515 w 1170491"/>
                <a:gd name="connsiteY24" fmla="*/ 371433 h 1745209"/>
                <a:gd name="connsiteX25" fmla="*/ 1056877 w 1170491"/>
                <a:gd name="connsiteY25" fmla="*/ 525101 h 1745209"/>
                <a:gd name="connsiteX26" fmla="*/ 1047351 w 1170491"/>
                <a:gd name="connsiteY26" fmla="*/ 572282 h 1745209"/>
                <a:gd name="connsiteX27" fmla="*/ 1170491 w 1170491"/>
                <a:gd name="connsiteY27" fmla="*/ 756650 h 1745209"/>
                <a:gd name="connsiteX28" fmla="*/ 1127569 w 1170491"/>
                <a:gd name="connsiteY28" fmla="*/ 878235 h 1745209"/>
                <a:gd name="connsiteX29" fmla="*/ 954678 w 1170491"/>
                <a:gd name="connsiteY29" fmla="*/ 939840 h 1745209"/>
                <a:gd name="connsiteX30" fmla="*/ 947373 w 1170491"/>
                <a:gd name="connsiteY30" fmla="*/ 961469 h 1745209"/>
                <a:gd name="connsiteX31" fmla="*/ 1106746 w 1170491"/>
                <a:gd name="connsiteY31" fmla="*/ 928282 h 1745209"/>
                <a:gd name="connsiteX32" fmla="*/ 1138907 w 1170491"/>
                <a:gd name="connsiteY32" fmla="*/ 1028247 h 1745209"/>
                <a:gd name="connsiteX33" fmla="*/ 981133 w 1170491"/>
                <a:gd name="connsiteY33" fmla="*/ 1223220 h 1745209"/>
                <a:gd name="connsiteX34" fmla="*/ 777272 w 1170491"/>
                <a:gd name="connsiteY34" fmla="*/ 1134408 h 1745209"/>
                <a:gd name="connsiteX35" fmla="*/ 810210 w 1170491"/>
                <a:gd name="connsiteY35" fmla="*/ 1096167 h 1745209"/>
                <a:gd name="connsiteX36" fmla="*/ 806195 w 1170491"/>
                <a:gd name="connsiteY36" fmla="*/ 964175 h 1745209"/>
                <a:gd name="connsiteX37" fmla="*/ 787267 w 1170491"/>
                <a:gd name="connsiteY37" fmla="*/ 975103 h 1745209"/>
                <a:gd name="connsiteX38" fmla="*/ 791333 w 1170491"/>
                <a:gd name="connsiteY38" fmla="*/ 1085110 h 1745209"/>
                <a:gd name="connsiteX39" fmla="*/ 763385 w 1170491"/>
                <a:gd name="connsiteY39" fmla="*/ 1114320 h 1745209"/>
                <a:gd name="connsiteX40" fmla="*/ 744063 w 1170491"/>
                <a:gd name="connsiteY40" fmla="*/ 1119497 h 1745209"/>
                <a:gd name="connsiteX41" fmla="*/ 747716 w 1170491"/>
                <a:gd name="connsiteY41" fmla="*/ 1128718 h 1745209"/>
                <a:gd name="connsiteX42" fmla="*/ 693327 w 1170491"/>
                <a:gd name="connsiteY42" fmla="*/ 1140344 h 1745209"/>
                <a:gd name="connsiteX43" fmla="*/ 601213 w 1170491"/>
                <a:gd name="connsiteY43" fmla="*/ 1080185 h 1745209"/>
                <a:gd name="connsiteX44" fmla="*/ 582082 w 1170491"/>
                <a:gd name="connsiteY44" fmla="*/ 1090754 h 1745209"/>
                <a:gd name="connsiteX45" fmla="*/ 693051 w 1170491"/>
                <a:gd name="connsiteY45" fmla="*/ 1162221 h 1745209"/>
                <a:gd name="connsiteX46" fmla="*/ 755684 w 1170491"/>
                <a:gd name="connsiteY46" fmla="*/ 1148835 h 1745209"/>
                <a:gd name="connsiteX47" fmla="*/ 989751 w 1170491"/>
                <a:gd name="connsiteY47" fmla="*/ 1247587 h 1745209"/>
                <a:gd name="connsiteX48" fmla="*/ 1004488 w 1170491"/>
                <a:gd name="connsiteY48" fmla="*/ 1315531 h 1745209"/>
                <a:gd name="connsiteX49" fmla="*/ 920375 w 1170491"/>
                <a:gd name="connsiteY49" fmla="*/ 1473506 h 1745209"/>
                <a:gd name="connsiteX50" fmla="*/ 913116 w 1170491"/>
                <a:gd name="connsiteY50" fmla="*/ 1474079 h 1745209"/>
                <a:gd name="connsiteX51" fmla="*/ 766796 w 1170491"/>
                <a:gd name="connsiteY51" fmla="*/ 1371458 h 1745209"/>
                <a:gd name="connsiteX52" fmla="*/ 746323 w 1170491"/>
                <a:gd name="connsiteY52" fmla="*/ 1380801 h 1745209"/>
                <a:gd name="connsiteX53" fmla="*/ 909888 w 1170491"/>
                <a:gd name="connsiteY53" fmla="*/ 1496052 h 1745209"/>
                <a:gd name="connsiteX54" fmla="*/ 774838 w 1170491"/>
                <a:gd name="connsiteY54" fmla="*/ 1628054 h 1745209"/>
                <a:gd name="connsiteX55" fmla="*/ 571751 w 1170491"/>
                <a:gd name="connsiteY55" fmla="*/ 1552195 h 1745209"/>
                <a:gd name="connsiteX56" fmla="*/ 550649 w 1170491"/>
                <a:gd name="connsiteY56" fmla="*/ 1566422 h 1745209"/>
                <a:gd name="connsiteX57" fmla="*/ 685031 w 1170491"/>
                <a:gd name="connsiteY57" fmla="*/ 1648114 h 1745209"/>
                <a:gd name="connsiteX58" fmla="*/ 533818 w 1170491"/>
                <a:gd name="connsiteY58" fmla="*/ 1745209 h 1745209"/>
                <a:gd name="connsiteX59" fmla="*/ 372301 w 1170491"/>
                <a:gd name="connsiteY59" fmla="*/ 1619888 h 1745209"/>
                <a:gd name="connsiteX60" fmla="*/ 366380 w 1170491"/>
                <a:gd name="connsiteY60" fmla="*/ 1592106 h 1745209"/>
                <a:gd name="connsiteX61" fmla="*/ 250590 w 1170491"/>
                <a:gd name="connsiteY61" fmla="*/ 1443452 h 1745209"/>
                <a:gd name="connsiteX62" fmla="*/ 117260 w 1170491"/>
                <a:gd name="connsiteY62" fmla="*/ 1407178 h 1745209"/>
                <a:gd name="connsiteX63" fmla="*/ 90593 w 1170491"/>
                <a:gd name="connsiteY63" fmla="*/ 1192598 h 1745209"/>
                <a:gd name="connsiteX64" fmla="*/ 330760 w 1170491"/>
                <a:gd name="connsiteY64" fmla="*/ 1129474 h 1745209"/>
                <a:gd name="connsiteX65" fmla="*/ 344999 w 1170491"/>
                <a:gd name="connsiteY65" fmla="*/ 1132822 h 1745209"/>
                <a:gd name="connsiteX66" fmla="*/ 524987 w 1170491"/>
                <a:gd name="connsiteY66" fmla="*/ 1034051 h 1745209"/>
                <a:gd name="connsiteX67" fmla="*/ 505360 w 1170491"/>
                <a:gd name="connsiteY67" fmla="*/ 1023014 h 1745209"/>
                <a:gd name="connsiteX68" fmla="*/ 346243 w 1170491"/>
                <a:gd name="connsiteY68" fmla="*/ 1110339 h 1745209"/>
                <a:gd name="connsiteX69" fmla="*/ 202679 w 1170491"/>
                <a:gd name="connsiteY69" fmla="*/ 1003895 h 1745209"/>
                <a:gd name="connsiteX70" fmla="*/ 181967 w 1170491"/>
                <a:gd name="connsiteY70" fmla="*/ 1012696 h 1745209"/>
                <a:gd name="connsiteX71" fmla="*/ 305288 w 1170491"/>
                <a:gd name="connsiteY71" fmla="*/ 1123484 h 1745209"/>
                <a:gd name="connsiteX72" fmla="*/ 70961 w 1170491"/>
                <a:gd name="connsiteY72" fmla="*/ 1161909 h 1745209"/>
                <a:gd name="connsiteX73" fmla="*/ 56055 w 1170491"/>
                <a:gd name="connsiteY73" fmla="*/ 1153032 h 1745209"/>
                <a:gd name="connsiteX74" fmla="*/ 44214 w 1170491"/>
                <a:gd name="connsiteY74" fmla="*/ 911953 h 1745209"/>
                <a:gd name="connsiteX75" fmla="*/ 84073 w 1170491"/>
                <a:gd name="connsiteY75" fmla="*/ 882569 h 1745209"/>
                <a:gd name="connsiteX76" fmla="*/ 76811 w 1170491"/>
                <a:gd name="connsiteY76" fmla="*/ 875989 h 1745209"/>
                <a:gd name="connsiteX77" fmla="*/ 80179 w 1170491"/>
                <a:gd name="connsiteY77" fmla="*/ 872273 h 1745209"/>
                <a:gd name="connsiteX78" fmla="*/ 82340 w 1170491"/>
                <a:gd name="connsiteY78" fmla="*/ 666836 h 1745209"/>
                <a:gd name="connsiteX79" fmla="*/ 121082 w 1170491"/>
                <a:gd name="connsiteY79" fmla="*/ 638275 h 1745209"/>
                <a:gd name="connsiteX80" fmla="*/ 145805 w 1170491"/>
                <a:gd name="connsiteY80" fmla="*/ 430894 h 1745209"/>
                <a:gd name="connsiteX81" fmla="*/ 321878 w 1170491"/>
                <a:gd name="connsiteY81" fmla="*/ 383347 h 1745209"/>
                <a:gd name="connsiteX82" fmla="*/ 321111 w 1170491"/>
                <a:gd name="connsiteY82" fmla="*/ 357014 h 1745209"/>
                <a:gd name="connsiteX83" fmla="*/ 141180 w 1170491"/>
                <a:gd name="connsiteY83" fmla="*/ 399723 h 1745209"/>
                <a:gd name="connsiteX84" fmla="*/ 106816 w 1170491"/>
                <a:gd name="connsiteY84" fmla="*/ 291518 h 1745209"/>
                <a:gd name="connsiteX85" fmla="*/ 326327 w 1170491"/>
                <a:gd name="connsiteY85" fmla="*/ 72008 h 1745209"/>
                <a:gd name="connsiteX86" fmla="*/ 394659 w 1170491"/>
                <a:gd name="connsiteY86" fmla="*/ 83948 h 1745209"/>
                <a:gd name="connsiteX87" fmla="*/ 533817 w 1170491"/>
                <a:gd name="connsiteY87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44770 w 1170491"/>
                <a:gd name="connsiteY3" fmla="*/ 708640 h 1745209"/>
                <a:gd name="connsiteX4" fmla="*/ 523918 w 1170491"/>
                <a:gd name="connsiteY4" fmla="*/ 737799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633453 w 1170491"/>
                <a:gd name="connsiteY12" fmla="*/ 579864 h 1745209"/>
                <a:gd name="connsiteX13" fmla="*/ 775453 w 1170491"/>
                <a:gd name="connsiteY13" fmla="*/ 739852 h 1745209"/>
                <a:gd name="connsiteX14" fmla="*/ 778549 w 1170491"/>
                <a:gd name="connsiteY14" fmla="*/ 739251 h 1745209"/>
                <a:gd name="connsiteX15" fmla="*/ 642848 w 1170491"/>
                <a:gd name="connsiteY15" fmla="*/ 588934 h 1745209"/>
                <a:gd name="connsiteX16" fmla="*/ 588421 w 1170491"/>
                <a:gd name="connsiteY16" fmla="*/ 580980 h 1745209"/>
                <a:gd name="connsiteX17" fmla="*/ 533817 w 1170491"/>
                <a:gd name="connsiteY17" fmla="*/ 0 h 1745209"/>
                <a:gd name="connsiteX18" fmla="*/ 703525 w 1170491"/>
                <a:gd name="connsiteY18" fmla="*/ 147127 h 1745209"/>
                <a:gd name="connsiteX19" fmla="*/ 562024 w 1170491"/>
                <a:gd name="connsiteY19" fmla="*/ 352718 h 1745209"/>
                <a:gd name="connsiteX20" fmla="*/ 701713 w 1170491"/>
                <a:gd name="connsiteY20" fmla="*/ 149764 h 1745209"/>
                <a:gd name="connsiteX21" fmla="*/ 920515 w 1170491"/>
                <a:gd name="connsiteY21" fmla="*/ 317877 h 1745209"/>
                <a:gd name="connsiteX22" fmla="*/ 910716 w 1170491"/>
                <a:gd name="connsiteY22" fmla="*/ 366417 h 1745209"/>
                <a:gd name="connsiteX23" fmla="*/ 920515 w 1170491"/>
                <a:gd name="connsiteY23" fmla="*/ 366418 h 1745209"/>
                <a:gd name="connsiteX24" fmla="*/ 920515 w 1170491"/>
                <a:gd name="connsiteY24" fmla="*/ 371433 h 1745209"/>
                <a:gd name="connsiteX25" fmla="*/ 1056877 w 1170491"/>
                <a:gd name="connsiteY25" fmla="*/ 525101 h 1745209"/>
                <a:gd name="connsiteX26" fmla="*/ 1047351 w 1170491"/>
                <a:gd name="connsiteY26" fmla="*/ 572282 h 1745209"/>
                <a:gd name="connsiteX27" fmla="*/ 1170491 w 1170491"/>
                <a:gd name="connsiteY27" fmla="*/ 756650 h 1745209"/>
                <a:gd name="connsiteX28" fmla="*/ 1127569 w 1170491"/>
                <a:gd name="connsiteY28" fmla="*/ 878235 h 1745209"/>
                <a:gd name="connsiteX29" fmla="*/ 954678 w 1170491"/>
                <a:gd name="connsiteY29" fmla="*/ 939840 h 1745209"/>
                <a:gd name="connsiteX30" fmla="*/ 947373 w 1170491"/>
                <a:gd name="connsiteY30" fmla="*/ 961469 h 1745209"/>
                <a:gd name="connsiteX31" fmla="*/ 1106746 w 1170491"/>
                <a:gd name="connsiteY31" fmla="*/ 928282 h 1745209"/>
                <a:gd name="connsiteX32" fmla="*/ 1138907 w 1170491"/>
                <a:gd name="connsiteY32" fmla="*/ 1028247 h 1745209"/>
                <a:gd name="connsiteX33" fmla="*/ 981133 w 1170491"/>
                <a:gd name="connsiteY33" fmla="*/ 1223220 h 1745209"/>
                <a:gd name="connsiteX34" fmla="*/ 777272 w 1170491"/>
                <a:gd name="connsiteY34" fmla="*/ 1134408 h 1745209"/>
                <a:gd name="connsiteX35" fmla="*/ 810210 w 1170491"/>
                <a:gd name="connsiteY35" fmla="*/ 1096167 h 1745209"/>
                <a:gd name="connsiteX36" fmla="*/ 806195 w 1170491"/>
                <a:gd name="connsiteY36" fmla="*/ 964175 h 1745209"/>
                <a:gd name="connsiteX37" fmla="*/ 787267 w 1170491"/>
                <a:gd name="connsiteY37" fmla="*/ 975103 h 1745209"/>
                <a:gd name="connsiteX38" fmla="*/ 791333 w 1170491"/>
                <a:gd name="connsiteY38" fmla="*/ 1085110 h 1745209"/>
                <a:gd name="connsiteX39" fmla="*/ 763385 w 1170491"/>
                <a:gd name="connsiteY39" fmla="*/ 1114320 h 1745209"/>
                <a:gd name="connsiteX40" fmla="*/ 744063 w 1170491"/>
                <a:gd name="connsiteY40" fmla="*/ 1119497 h 1745209"/>
                <a:gd name="connsiteX41" fmla="*/ 747716 w 1170491"/>
                <a:gd name="connsiteY41" fmla="*/ 1128718 h 1745209"/>
                <a:gd name="connsiteX42" fmla="*/ 693327 w 1170491"/>
                <a:gd name="connsiteY42" fmla="*/ 1140344 h 1745209"/>
                <a:gd name="connsiteX43" fmla="*/ 601213 w 1170491"/>
                <a:gd name="connsiteY43" fmla="*/ 1080185 h 1745209"/>
                <a:gd name="connsiteX44" fmla="*/ 582082 w 1170491"/>
                <a:gd name="connsiteY44" fmla="*/ 1090754 h 1745209"/>
                <a:gd name="connsiteX45" fmla="*/ 693051 w 1170491"/>
                <a:gd name="connsiteY45" fmla="*/ 1162221 h 1745209"/>
                <a:gd name="connsiteX46" fmla="*/ 755684 w 1170491"/>
                <a:gd name="connsiteY46" fmla="*/ 1148835 h 1745209"/>
                <a:gd name="connsiteX47" fmla="*/ 989751 w 1170491"/>
                <a:gd name="connsiteY47" fmla="*/ 1247587 h 1745209"/>
                <a:gd name="connsiteX48" fmla="*/ 1004488 w 1170491"/>
                <a:gd name="connsiteY48" fmla="*/ 1315531 h 1745209"/>
                <a:gd name="connsiteX49" fmla="*/ 920375 w 1170491"/>
                <a:gd name="connsiteY49" fmla="*/ 1473506 h 1745209"/>
                <a:gd name="connsiteX50" fmla="*/ 913116 w 1170491"/>
                <a:gd name="connsiteY50" fmla="*/ 1474079 h 1745209"/>
                <a:gd name="connsiteX51" fmla="*/ 766796 w 1170491"/>
                <a:gd name="connsiteY51" fmla="*/ 1371458 h 1745209"/>
                <a:gd name="connsiteX52" fmla="*/ 746323 w 1170491"/>
                <a:gd name="connsiteY52" fmla="*/ 1380801 h 1745209"/>
                <a:gd name="connsiteX53" fmla="*/ 909888 w 1170491"/>
                <a:gd name="connsiteY53" fmla="*/ 1496052 h 1745209"/>
                <a:gd name="connsiteX54" fmla="*/ 774838 w 1170491"/>
                <a:gd name="connsiteY54" fmla="*/ 1628054 h 1745209"/>
                <a:gd name="connsiteX55" fmla="*/ 571751 w 1170491"/>
                <a:gd name="connsiteY55" fmla="*/ 1552195 h 1745209"/>
                <a:gd name="connsiteX56" fmla="*/ 550649 w 1170491"/>
                <a:gd name="connsiteY56" fmla="*/ 1566422 h 1745209"/>
                <a:gd name="connsiteX57" fmla="*/ 685031 w 1170491"/>
                <a:gd name="connsiteY57" fmla="*/ 1648114 h 1745209"/>
                <a:gd name="connsiteX58" fmla="*/ 533818 w 1170491"/>
                <a:gd name="connsiteY58" fmla="*/ 1745209 h 1745209"/>
                <a:gd name="connsiteX59" fmla="*/ 372301 w 1170491"/>
                <a:gd name="connsiteY59" fmla="*/ 1619888 h 1745209"/>
                <a:gd name="connsiteX60" fmla="*/ 366380 w 1170491"/>
                <a:gd name="connsiteY60" fmla="*/ 1592106 h 1745209"/>
                <a:gd name="connsiteX61" fmla="*/ 250590 w 1170491"/>
                <a:gd name="connsiteY61" fmla="*/ 1443452 h 1745209"/>
                <a:gd name="connsiteX62" fmla="*/ 117260 w 1170491"/>
                <a:gd name="connsiteY62" fmla="*/ 1407178 h 1745209"/>
                <a:gd name="connsiteX63" fmla="*/ 90593 w 1170491"/>
                <a:gd name="connsiteY63" fmla="*/ 1192598 h 1745209"/>
                <a:gd name="connsiteX64" fmla="*/ 330760 w 1170491"/>
                <a:gd name="connsiteY64" fmla="*/ 1129474 h 1745209"/>
                <a:gd name="connsiteX65" fmla="*/ 344999 w 1170491"/>
                <a:gd name="connsiteY65" fmla="*/ 1132822 h 1745209"/>
                <a:gd name="connsiteX66" fmla="*/ 524987 w 1170491"/>
                <a:gd name="connsiteY66" fmla="*/ 1034051 h 1745209"/>
                <a:gd name="connsiteX67" fmla="*/ 505360 w 1170491"/>
                <a:gd name="connsiteY67" fmla="*/ 1023014 h 1745209"/>
                <a:gd name="connsiteX68" fmla="*/ 346243 w 1170491"/>
                <a:gd name="connsiteY68" fmla="*/ 1110339 h 1745209"/>
                <a:gd name="connsiteX69" fmla="*/ 202679 w 1170491"/>
                <a:gd name="connsiteY69" fmla="*/ 1003895 h 1745209"/>
                <a:gd name="connsiteX70" fmla="*/ 181967 w 1170491"/>
                <a:gd name="connsiteY70" fmla="*/ 1012696 h 1745209"/>
                <a:gd name="connsiteX71" fmla="*/ 305288 w 1170491"/>
                <a:gd name="connsiteY71" fmla="*/ 1123484 h 1745209"/>
                <a:gd name="connsiteX72" fmla="*/ 70961 w 1170491"/>
                <a:gd name="connsiteY72" fmla="*/ 1161909 h 1745209"/>
                <a:gd name="connsiteX73" fmla="*/ 56055 w 1170491"/>
                <a:gd name="connsiteY73" fmla="*/ 1153032 h 1745209"/>
                <a:gd name="connsiteX74" fmla="*/ 44214 w 1170491"/>
                <a:gd name="connsiteY74" fmla="*/ 911953 h 1745209"/>
                <a:gd name="connsiteX75" fmla="*/ 84073 w 1170491"/>
                <a:gd name="connsiteY75" fmla="*/ 882569 h 1745209"/>
                <a:gd name="connsiteX76" fmla="*/ 76811 w 1170491"/>
                <a:gd name="connsiteY76" fmla="*/ 875989 h 1745209"/>
                <a:gd name="connsiteX77" fmla="*/ 80179 w 1170491"/>
                <a:gd name="connsiteY77" fmla="*/ 872273 h 1745209"/>
                <a:gd name="connsiteX78" fmla="*/ 82340 w 1170491"/>
                <a:gd name="connsiteY78" fmla="*/ 666836 h 1745209"/>
                <a:gd name="connsiteX79" fmla="*/ 121082 w 1170491"/>
                <a:gd name="connsiteY79" fmla="*/ 638275 h 1745209"/>
                <a:gd name="connsiteX80" fmla="*/ 145805 w 1170491"/>
                <a:gd name="connsiteY80" fmla="*/ 430894 h 1745209"/>
                <a:gd name="connsiteX81" fmla="*/ 321878 w 1170491"/>
                <a:gd name="connsiteY81" fmla="*/ 383347 h 1745209"/>
                <a:gd name="connsiteX82" fmla="*/ 321111 w 1170491"/>
                <a:gd name="connsiteY82" fmla="*/ 357014 h 1745209"/>
                <a:gd name="connsiteX83" fmla="*/ 141180 w 1170491"/>
                <a:gd name="connsiteY83" fmla="*/ 399723 h 1745209"/>
                <a:gd name="connsiteX84" fmla="*/ 106816 w 1170491"/>
                <a:gd name="connsiteY84" fmla="*/ 291518 h 1745209"/>
                <a:gd name="connsiteX85" fmla="*/ 326327 w 1170491"/>
                <a:gd name="connsiteY85" fmla="*/ 72008 h 1745209"/>
                <a:gd name="connsiteX86" fmla="*/ 394659 w 1170491"/>
                <a:gd name="connsiteY86" fmla="*/ 83948 h 1745209"/>
                <a:gd name="connsiteX87" fmla="*/ 533817 w 1170491"/>
                <a:gd name="connsiteY87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44770 w 1170491"/>
                <a:gd name="connsiteY3" fmla="*/ 708640 h 1745209"/>
                <a:gd name="connsiteX4" fmla="*/ 523918 w 1170491"/>
                <a:gd name="connsiteY4" fmla="*/ 737799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626661 w 1170491"/>
                <a:gd name="connsiteY12" fmla="*/ 588497 h 1745209"/>
                <a:gd name="connsiteX13" fmla="*/ 775453 w 1170491"/>
                <a:gd name="connsiteY13" fmla="*/ 739852 h 1745209"/>
                <a:gd name="connsiteX14" fmla="*/ 778549 w 1170491"/>
                <a:gd name="connsiteY14" fmla="*/ 739251 h 1745209"/>
                <a:gd name="connsiteX15" fmla="*/ 642848 w 1170491"/>
                <a:gd name="connsiteY15" fmla="*/ 588934 h 1745209"/>
                <a:gd name="connsiteX16" fmla="*/ 588421 w 1170491"/>
                <a:gd name="connsiteY16" fmla="*/ 580980 h 1745209"/>
                <a:gd name="connsiteX17" fmla="*/ 533817 w 1170491"/>
                <a:gd name="connsiteY17" fmla="*/ 0 h 1745209"/>
                <a:gd name="connsiteX18" fmla="*/ 703525 w 1170491"/>
                <a:gd name="connsiteY18" fmla="*/ 147127 h 1745209"/>
                <a:gd name="connsiteX19" fmla="*/ 562024 w 1170491"/>
                <a:gd name="connsiteY19" fmla="*/ 352718 h 1745209"/>
                <a:gd name="connsiteX20" fmla="*/ 701713 w 1170491"/>
                <a:gd name="connsiteY20" fmla="*/ 149764 h 1745209"/>
                <a:gd name="connsiteX21" fmla="*/ 920515 w 1170491"/>
                <a:gd name="connsiteY21" fmla="*/ 317877 h 1745209"/>
                <a:gd name="connsiteX22" fmla="*/ 910716 w 1170491"/>
                <a:gd name="connsiteY22" fmla="*/ 366417 h 1745209"/>
                <a:gd name="connsiteX23" fmla="*/ 920515 w 1170491"/>
                <a:gd name="connsiteY23" fmla="*/ 366418 h 1745209"/>
                <a:gd name="connsiteX24" fmla="*/ 920515 w 1170491"/>
                <a:gd name="connsiteY24" fmla="*/ 371433 h 1745209"/>
                <a:gd name="connsiteX25" fmla="*/ 1056877 w 1170491"/>
                <a:gd name="connsiteY25" fmla="*/ 525101 h 1745209"/>
                <a:gd name="connsiteX26" fmla="*/ 1047351 w 1170491"/>
                <a:gd name="connsiteY26" fmla="*/ 572282 h 1745209"/>
                <a:gd name="connsiteX27" fmla="*/ 1170491 w 1170491"/>
                <a:gd name="connsiteY27" fmla="*/ 756650 h 1745209"/>
                <a:gd name="connsiteX28" fmla="*/ 1127569 w 1170491"/>
                <a:gd name="connsiteY28" fmla="*/ 878235 h 1745209"/>
                <a:gd name="connsiteX29" fmla="*/ 954678 w 1170491"/>
                <a:gd name="connsiteY29" fmla="*/ 939840 h 1745209"/>
                <a:gd name="connsiteX30" fmla="*/ 947373 w 1170491"/>
                <a:gd name="connsiteY30" fmla="*/ 961469 h 1745209"/>
                <a:gd name="connsiteX31" fmla="*/ 1106746 w 1170491"/>
                <a:gd name="connsiteY31" fmla="*/ 928282 h 1745209"/>
                <a:gd name="connsiteX32" fmla="*/ 1138907 w 1170491"/>
                <a:gd name="connsiteY32" fmla="*/ 1028247 h 1745209"/>
                <a:gd name="connsiteX33" fmla="*/ 981133 w 1170491"/>
                <a:gd name="connsiteY33" fmla="*/ 1223220 h 1745209"/>
                <a:gd name="connsiteX34" fmla="*/ 777272 w 1170491"/>
                <a:gd name="connsiteY34" fmla="*/ 1134408 h 1745209"/>
                <a:gd name="connsiteX35" fmla="*/ 810210 w 1170491"/>
                <a:gd name="connsiteY35" fmla="*/ 1096167 h 1745209"/>
                <a:gd name="connsiteX36" fmla="*/ 806195 w 1170491"/>
                <a:gd name="connsiteY36" fmla="*/ 964175 h 1745209"/>
                <a:gd name="connsiteX37" fmla="*/ 787267 w 1170491"/>
                <a:gd name="connsiteY37" fmla="*/ 975103 h 1745209"/>
                <a:gd name="connsiteX38" fmla="*/ 791333 w 1170491"/>
                <a:gd name="connsiteY38" fmla="*/ 1085110 h 1745209"/>
                <a:gd name="connsiteX39" fmla="*/ 763385 w 1170491"/>
                <a:gd name="connsiteY39" fmla="*/ 1114320 h 1745209"/>
                <a:gd name="connsiteX40" fmla="*/ 744063 w 1170491"/>
                <a:gd name="connsiteY40" fmla="*/ 1119497 h 1745209"/>
                <a:gd name="connsiteX41" fmla="*/ 747716 w 1170491"/>
                <a:gd name="connsiteY41" fmla="*/ 1128718 h 1745209"/>
                <a:gd name="connsiteX42" fmla="*/ 693327 w 1170491"/>
                <a:gd name="connsiteY42" fmla="*/ 1140344 h 1745209"/>
                <a:gd name="connsiteX43" fmla="*/ 601213 w 1170491"/>
                <a:gd name="connsiteY43" fmla="*/ 1080185 h 1745209"/>
                <a:gd name="connsiteX44" fmla="*/ 582082 w 1170491"/>
                <a:gd name="connsiteY44" fmla="*/ 1090754 h 1745209"/>
                <a:gd name="connsiteX45" fmla="*/ 693051 w 1170491"/>
                <a:gd name="connsiteY45" fmla="*/ 1162221 h 1745209"/>
                <a:gd name="connsiteX46" fmla="*/ 755684 w 1170491"/>
                <a:gd name="connsiteY46" fmla="*/ 1148835 h 1745209"/>
                <a:gd name="connsiteX47" fmla="*/ 989751 w 1170491"/>
                <a:gd name="connsiteY47" fmla="*/ 1247587 h 1745209"/>
                <a:gd name="connsiteX48" fmla="*/ 1004488 w 1170491"/>
                <a:gd name="connsiteY48" fmla="*/ 1315531 h 1745209"/>
                <a:gd name="connsiteX49" fmla="*/ 920375 w 1170491"/>
                <a:gd name="connsiteY49" fmla="*/ 1473506 h 1745209"/>
                <a:gd name="connsiteX50" fmla="*/ 913116 w 1170491"/>
                <a:gd name="connsiteY50" fmla="*/ 1474079 h 1745209"/>
                <a:gd name="connsiteX51" fmla="*/ 766796 w 1170491"/>
                <a:gd name="connsiteY51" fmla="*/ 1371458 h 1745209"/>
                <a:gd name="connsiteX52" fmla="*/ 746323 w 1170491"/>
                <a:gd name="connsiteY52" fmla="*/ 1380801 h 1745209"/>
                <a:gd name="connsiteX53" fmla="*/ 909888 w 1170491"/>
                <a:gd name="connsiteY53" fmla="*/ 1496052 h 1745209"/>
                <a:gd name="connsiteX54" fmla="*/ 774838 w 1170491"/>
                <a:gd name="connsiteY54" fmla="*/ 1628054 h 1745209"/>
                <a:gd name="connsiteX55" fmla="*/ 571751 w 1170491"/>
                <a:gd name="connsiteY55" fmla="*/ 1552195 h 1745209"/>
                <a:gd name="connsiteX56" fmla="*/ 550649 w 1170491"/>
                <a:gd name="connsiteY56" fmla="*/ 1566422 h 1745209"/>
                <a:gd name="connsiteX57" fmla="*/ 685031 w 1170491"/>
                <a:gd name="connsiteY57" fmla="*/ 1648114 h 1745209"/>
                <a:gd name="connsiteX58" fmla="*/ 533818 w 1170491"/>
                <a:gd name="connsiteY58" fmla="*/ 1745209 h 1745209"/>
                <a:gd name="connsiteX59" fmla="*/ 372301 w 1170491"/>
                <a:gd name="connsiteY59" fmla="*/ 1619888 h 1745209"/>
                <a:gd name="connsiteX60" fmla="*/ 366380 w 1170491"/>
                <a:gd name="connsiteY60" fmla="*/ 1592106 h 1745209"/>
                <a:gd name="connsiteX61" fmla="*/ 250590 w 1170491"/>
                <a:gd name="connsiteY61" fmla="*/ 1443452 h 1745209"/>
                <a:gd name="connsiteX62" fmla="*/ 117260 w 1170491"/>
                <a:gd name="connsiteY62" fmla="*/ 1407178 h 1745209"/>
                <a:gd name="connsiteX63" fmla="*/ 90593 w 1170491"/>
                <a:gd name="connsiteY63" fmla="*/ 1192598 h 1745209"/>
                <a:gd name="connsiteX64" fmla="*/ 330760 w 1170491"/>
                <a:gd name="connsiteY64" fmla="*/ 1129474 h 1745209"/>
                <a:gd name="connsiteX65" fmla="*/ 344999 w 1170491"/>
                <a:gd name="connsiteY65" fmla="*/ 1132822 h 1745209"/>
                <a:gd name="connsiteX66" fmla="*/ 524987 w 1170491"/>
                <a:gd name="connsiteY66" fmla="*/ 1034051 h 1745209"/>
                <a:gd name="connsiteX67" fmla="*/ 505360 w 1170491"/>
                <a:gd name="connsiteY67" fmla="*/ 1023014 h 1745209"/>
                <a:gd name="connsiteX68" fmla="*/ 346243 w 1170491"/>
                <a:gd name="connsiteY68" fmla="*/ 1110339 h 1745209"/>
                <a:gd name="connsiteX69" fmla="*/ 202679 w 1170491"/>
                <a:gd name="connsiteY69" fmla="*/ 1003895 h 1745209"/>
                <a:gd name="connsiteX70" fmla="*/ 181967 w 1170491"/>
                <a:gd name="connsiteY70" fmla="*/ 1012696 h 1745209"/>
                <a:gd name="connsiteX71" fmla="*/ 305288 w 1170491"/>
                <a:gd name="connsiteY71" fmla="*/ 1123484 h 1745209"/>
                <a:gd name="connsiteX72" fmla="*/ 70961 w 1170491"/>
                <a:gd name="connsiteY72" fmla="*/ 1161909 h 1745209"/>
                <a:gd name="connsiteX73" fmla="*/ 56055 w 1170491"/>
                <a:gd name="connsiteY73" fmla="*/ 1153032 h 1745209"/>
                <a:gd name="connsiteX74" fmla="*/ 44214 w 1170491"/>
                <a:gd name="connsiteY74" fmla="*/ 911953 h 1745209"/>
                <a:gd name="connsiteX75" fmla="*/ 84073 w 1170491"/>
                <a:gd name="connsiteY75" fmla="*/ 882569 h 1745209"/>
                <a:gd name="connsiteX76" fmla="*/ 76811 w 1170491"/>
                <a:gd name="connsiteY76" fmla="*/ 875989 h 1745209"/>
                <a:gd name="connsiteX77" fmla="*/ 80179 w 1170491"/>
                <a:gd name="connsiteY77" fmla="*/ 872273 h 1745209"/>
                <a:gd name="connsiteX78" fmla="*/ 82340 w 1170491"/>
                <a:gd name="connsiteY78" fmla="*/ 666836 h 1745209"/>
                <a:gd name="connsiteX79" fmla="*/ 121082 w 1170491"/>
                <a:gd name="connsiteY79" fmla="*/ 638275 h 1745209"/>
                <a:gd name="connsiteX80" fmla="*/ 145805 w 1170491"/>
                <a:gd name="connsiteY80" fmla="*/ 430894 h 1745209"/>
                <a:gd name="connsiteX81" fmla="*/ 321878 w 1170491"/>
                <a:gd name="connsiteY81" fmla="*/ 383347 h 1745209"/>
                <a:gd name="connsiteX82" fmla="*/ 321111 w 1170491"/>
                <a:gd name="connsiteY82" fmla="*/ 357014 h 1745209"/>
                <a:gd name="connsiteX83" fmla="*/ 141180 w 1170491"/>
                <a:gd name="connsiteY83" fmla="*/ 399723 h 1745209"/>
                <a:gd name="connsiteX84" fmla="*/ 106816 w 1170491"/>
                <a:gd name="connsiteY84" fmla="*/ 291518 h 1745209"/>
                <a:gd name="connsiteX85" fmla="*/ 326327 w 1170491"/>
                <a:gd name="connsiteY85" fmla="*/ 72008 h 1745209"/>
                <a:gd name="connsiteX86" fmla="*/ 394659 w 1170491"/>
                <a:gd name="connsiteY86" fmla="*/ 83948 h 1745209"/>
                <a:gd name="connsiteX87" fmla="*/ 533817 w 1170491"/>
                <a:gd name="connsiteY87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44770 w 1170491"/>
                <a:gd name="connsiteY3" fmla="*/ 708640 h 1745209"/>
                <a:gd name="connsiteX4" fmla="*/ 523918 w 1170491"/>
                <a:gd name="connsiteY4" fmla="*/ 737799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626661 w 1170491"/>
                <a:gd name="connsiteY12" fmla="*/ 588497 h 1745209"/>
                <a:gd name="connsiteX13" fmla="*/ 775453 w 1170491"/>
                <a:gd name="connsiteY13" fmla="*/ 739852 h 1745209"/>
                <a:gd name="connsiteX14" fmla="*/ 772230 w 1170491"/>
                <a:gd name="connsiteY14" fmla="*/ 740544 h 1745209"/>
                <a:gd name="connsiteX15" fmla="*/ 642848 w 1170491"/>
                <a:gd name="connsiteY15" fmla="*/ 588934 h 1745209"/>
                <a:gd name="connsiteX16" fmla="*/ 588421 w 1170491"/>
                <a:gd name="connsiteY16" fmla="*/ 580980 h 1745209"/>
                <a:gd name="connsiteX17" fmla="*/ 533817 w 1170491"/>
                <a:gd name="connsiteY17" fmla="*/ 0 h 1745209"/>
                <a:gd name="connsiteX18" fmla="*/ 703525 w 1170491"/>
                <a:gd name="connsiteY18" fmla="*/ 147127 h 1745209"/>
                <a:gd name="connsiteX19" fmla="*/ 562024 w 1170491"/>
                <a:gd name="connsiteY19" fmla="*/ 352718 h 1745209"/>
                <a:gd name="connsiteX20" fmla="*/ 701713 w 1170491"/>
                <a:gd name="connsiteY20" fmla="*/ 149764 h 1745209"/>
                <a:gd name="connsiteX21" fmla="*/ 920515 w 1170491"/>
                <a:gd name="connsiteY21" fmla="*/ 317877 h 1745209"/>
                <a:gd name="connsiteX22" fmla="*/ 910716 w 1170491"/>
                <a:gd name="connsiteY22" fmla="*/ 366417 h 1745209"/>
                <a:gd name="connsiteX23" fmla="*/ 920515 w 1170491"/>
                <a:gd name="connsiteY23" fmla="*/ 366418 h 1745209"/>
                <a:gd name="connsiteX24" fmla="*/ 920515 w 1170491"/>
                <a:gd name="connsiteY24" fmla="*/ 371433 h 1745209"/>
                <a:gd name="connsiteX25" fmla="*/ 1056877 w 1170491"/>
                <a:gd name="connsiteY25" fmla="*/ 525101 h 1745209"/>
                <a:gd name="connsiteX26" fmla="*/ 1047351 w 1170491"/>
                <a:gd name="connsiteY26" fmla="*/ 572282 h 1745209"/>
                <a:gd name="connsiteX27" fmla="*/ 1170491 w 1170491"/>
                <a:gd name="connsiteY27" fmla="*/ 756650 h 1745209"/>
                <a:gd name="connsiteX28" fmla="*/ 1127569 w 1170491"/>
                <a:gd name="connsiteY28" fmla="*/ 878235 h 1745209"/>
                <a:gd name="connsiteX29" fmla="*/ 954678 w 1170491"/>
                <a:gd name="connsiteY29" fmla="*/ 939840 h 1745209"/>
                <a:gd name="connsiteX30" fmla="*/ 947373 w 1170491"/>
                <a:gd name="connsiteY30" fmla="*/ 961469 h 1745209"/>
                <a:gd name="connsiteX31" fmla="*/ 1106746 w 1170491"/>
                <a:gd name="connsiteY31" fmla="*/ 928282 h 1745209"/>
                <a:gd name="connsiteX32" fmla="*/ 1138907 w 1170491"/>
                <a:gd name="connsiteY32" fmla="*/ 1028247 h 1745209"/>
                <a:gd name="connsiteX33" fmla="*/ 981133 w 1170491"/>
                <a:gd name="connsiteY33" fmla="*/ 1223220 h 1745209"/>
                <a:gd name="connsiteX34" fmla="*/ 777272 w 1170491"/>
                <a:gd name="connsiteY34" fmla="*/ 1134408 h 1745209"/>
                <a:gd name="connsiteX35" fmla="*/ 810210 w 1170491"/>
                <a:gd name="connsiteY35" fmla="*/ 1096167 h 1745209"/>
                <a:gd name="connsiteX36" fmla="*/ 806195 w 1170491"/>
                <a:gd name="connsiteY36" fmla="*/ 964175 h 1745209"/>
                <a:gd name="connsiteX37" fmla="*/ 787267 w 1170491"/>
                <a:gd name="connsiteY37" fmla="*/ 975103 h 1745209"/>
                <a:gd name="connsiteX38" fmla="*/ 791333 w 1170491"/>
                <a:gd name="connsiteY38" fmla="*/ 1085110 h 1745209"/>
                <a:gd name="connsiteX39" fmla="*/ 763385 w 1170491"/>
                <a:gd name="connsiteY39" fmla="*/ 1114320 h 1745209"/>
                <a:gd name="connsiteX40" fmla="*/ 744063 w 1170491"/>
                <a:gd name="connsiteY40" fmla="*/ 1119497 h 1745209"/>
                <a:gd name="connsiteX41" fmla="*/ 747716 w 1170491"/>
                <a:gd name="connsiteY41" fmla="*/ 1128718 h 1745209"/>
                <a:gd name="connsiteX42" fmla="*/ 693327 w 1170491"/>
                <a:gd name="connsiteY42" fmla="*/ 1140344 h 1745209"/>
                <a:gd name="connsiteX43" fmla="*/ 601213 w 1170491"/>
                <a:gd name="connsiteY43" fmla="*/ 1080185 h 1745209"/>
                <a:gd name="connsiteX44" fmla="*/ 582082 w 1170491"/>
                <a:gd name="connsiteY44" fmla="*/ 1090754 h 1745209"/>
                <a:gd name="connsiteX45" fmla="*/ 693051 w 1170491"/>
                <a:gd name="connsiteY45" fmla="*/ 1162221 h 1745209"/>
                <a:gd name="connsiteX46" fmla="*/ 755684 w 1170491"/>
                <a:gd name="connsiteY46" fmla="*/ 1148835 h 1745209"/>
                <a:gd name="connsiteX47" fmla="*/ 989751 w 1170491"/>
                <a:gd name="connsiteY47" fmla="*/ 1247587 h 1745209"/>
                <a:gd name="connsiteX48" fmla="*/ 1004488 w 1170491"/>
                <a:gd name="connsiteY48" fmla="*/ 1315531 h 1745209"/>
                <a:gd name="connsiteX49" fmla="*/ 920375 w 1170491"/>
                <a:gd name="connsiteY49" fmla="*/ 1473506 h 1745209"/>
                <a:gd name="connsiteX50" fmla="*/ 913116 w 1170491"/>
                <a:gd name="connsiteY50" fmla="*/ 1474079 h 1745209"/>
                <a:gd name="connsiteX51" fmla="*/ 766796 w 1170491"/>
                <a:gd name="connsiteY51" fmla="*/ 1371458 h 1745209"/>
                <a:gd name="connsiteX52" fmla="*/ 746323 w 1170491"/>
                <a:gd name="connsiteY52" fmla="*/ 1380801 h 1745209"/>
                <a:gd name="connsiteX53" fmla="*/ 909888 w 1170491"/>
                <a:gd name="connsiteY53" fmla="*/ 1496052 h 1745209"/>
                <a:gd name="connsiteX54" fmla="*/ 774838 w 1170491"/>
                <a:gd name="connsiteY54" fmla="*/ 1628054 h 1745209"/>
                <a:gd name="connsiteX55" fmla="*/ 571751 w 1170491"/>
                <a:gd name="connsiteY55" fmla="*/ 1552195 h 1745209"/>
                <a:gd name="connsiteX56" fmla="*/ 550649 w 1170491"/>
                <a:gd name="connsiteY56" fmla="*/ 1566422 h 1745209"/>
                <a:gd name="connsiteX57" fmla="*/ 685031 w 1170491"/>
                <a:gd name="connsiteY57" fmla="*/ 1648114 h 1745209"/>
                <a:gd name="connsiteX58" fmla="*/ 533818 w 1170491"/>
                <a:gd name="connsiteY58" fmla="*/ 1745209 h 1745209"/>
                <a:gd name="connsiteX59" fmla="*/ 372301 w 1170491"/>
                <a:gd name="connsiteY59" fmla="*/ 1619888 h 1745209"/>
                <a:gd name="connsiteX60" fmla="*/ 366380 w 1170491"/>
                <a:gd name="connsiteY60" fmla="*/ 1592106 h 1745209"/>
                <a:gd name="connsiteX61" fmla="*/ 250590 w 1170491"/>
                <a:gd name="connsiteY61" fmla="*/ 1443452 h 1745209"/>
                <a:gd name="connsiteX62" fmla="*/ 117260 w 1170491"/>
                <a:gd name="connsiteY62" fmla="*/ 1407178 h 1745209"/>
                <a:gd name="connsiteX63" fmla="*/ 90593 w 1170491"/>
                <a:gd name="connsiteY63" fmla="*/ 1192598 h 1745209"/>
                <a:gd name="connsiteX64" fmla="*/ 330760 w 1170491"/>
                <a:gd name="connsiteY64" fmla="*/ 1129474 h 1745209"/>
                <a:gd name="connsiteX65" fmla="*/ 344999 w 1170491"/>
                <a:gd name="connsiteY65" fmla="*/ 1132822 h 1745209"/>
                <a:gd name="connsiteX66" fmla="*/ 524987 w 1170491"/>
                <a:gd name="connsiteY66" fmla="*/ 1034051 h 1745209"/>
                <a:gd name="connsiteX67" fmla="*/ 505360 w 1170491"/>
                <a:gd name="connsiteY67" fmla="*/ 1023014 h 1745209"/>
                <a:gd name="connsiteX68" fmla="*/ 346243 w 1170491"/>
                <a:gd name="connsiteY68" fmla="*/ 1110339 h 1745209"/>
                <a:gd name="connsiteX69" fmla="*/ 202679 w 1170491"/>
                <a:gd name="connsiteY69" fmla="*/ 1003895 h 1745209"/>
                <a:gd name="connsiteX70" fmla="*/ 181967 w 1170491"/>
                <a:gd name="connsiteY70" fmla="*/ 1012696 h 1745209"/>
                <a:gd name="connsiteX71" fmla="*/ 305288 w 1170491"/>
                <a:gd name="connsiteY71" fmla="*/ 1123484 h 1745209"/>
                <a:gd name="connsiteX72" fmla="*/ 70961 w 1170491"/>
                <a:gd name="connsiteY72" fmla="*/ 1161909 h 1745209"/>
                <a:gd name="connsiteX73" fmla="*/ 56055 w 1170491"/>
                <a:gd name="connsiteY73" fmla="*/ 1153032 h 1745209"/>
                <a:gd name="connsiteX74" fmla="*/ 44214 w 1170491"/>
                <a:gd name="connsiteY74" fmla="*/ 911953 h 1745209"/>
                <a:gd name="connsiteX75" fmla="*/ 84073 w 1170491"/>
                <a:gd name="connsiteY75" fmla="*/ 882569 h 1745209"/>
                <a:gd name="connsiteX76" fmla="*/ 76811 w 1170491"/>
                <a:gd name="connsiteY76" fmla="*/ 875989 h 1745209"/>
                <a:gd name="connsiteX77" fmla="*/ 80179 w 1170491"/>
                <a:gd name="connsiteY77" fmla="*/ 872273 h 1745209"/>
                <a:gd name="connsiteX78" fmla="*/ 82340 w 1170491"/>
                <a:gd name="connsiteY78" fmla="*/ 666836 h 1745209"/>
                <a:gd name="connsiteX79" fmla="*/ 121082 w 1170491"/>
                <a:gd name="connsiteY79" fmla="*/ 638275 h 1745209"/>
                <a:gd name="connsiteX80" fmla="*/ 145805 w 1170491"/>
                <a:gd name="connsiteY80" fmla="*/ 430894 h 1745209"/>
                <a:gd name="connsiteX81" fmla="*/ 321878 w 1170491"/>
                <a:gd name="connsiteY81" fmla="*/ 383347 h 1745209"/>
                <a:gd name="connsiteX82" fmla="*/ 321111 w 1170491"/>
                <a:gd name="connsiteY82" fmla="*/ 357014 h 1745209"/>
                <a:gd name="connsiteX83" fmla="*/ 141180 w 1170491"/>
                <a:gd name="connsiteY83" fmla="*/ 399723 h 1745209"/>
                <a:gd name="connsiteX84" fmla="*/ 106816 w 1170491"/>
                <a:gd name="connsiteY84" fmla="*/ 291518 h 1745209"/>
                <a:gd name="connsiteX85" fmla="*/ 326327 w 1170491"/>
                <a:gd name="connsiteY85" fmla="*/ 72008 h 1745209"/>
                <a:gd name="connsiteX86" fmla="*/ 394659 w 1170491"/>
                <a:gd name="connsiteY86" fmla="*/ 83948 h 1745209"/>
                <a:gd name="connsiteX87" fmla="*/ 533817 w 1170491"/>
                <a:gd name="connsiteY87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44770 w 1170491"/>
                <a:gd name="connsiteY3" fmla="*/ 708640 h 1745209"/>
                <a:gd name="connsiteX4" fmla="*/ 523918 w 1170491"/>
                <a:gd name="connsiteY4" fmla="*/ 737799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626661 w 1170491"/>
                <a:gd name="connsiteY12" fmla="*/ 588497 h 1745209"/>
                <a:gd name="connsiteX13" fmla="*/ 775453 w 1170491"/>
                <a:gd name="connsiteY13" fmla="*/ 739852 h 1745209"/>
                <a:gd name="connsiteX14" fmla="*/ 772230 w 1170491"/>
                <a:gd name="connsiteY14" fmla="*/ 740544 h 1745209"/>
                <a:gd name="connsiteX15" fmla="*/ 642848 w 1170491"/>
                <a:gd name="connsiteY15" fmla="*/ 588934 h 1745209"/>
                <a:gd name="connsiteX16" fmla="*/ 588421 w 1170491"/>
                <a:gd name="connsiteY16" fmla="*/ 580980 h 1745209"/>
                <a:gd name="connsiteX17" fmla="*/ 533817 w 1170491"/>
                <a:gd name="connsiteY17" fmla="*/ 0 h 1745209"/>
                <a:gd name="connsiteX18" fmla="*/ 703525 w 1170491"/>
                <a:gd name="connsiteY18" fmla="*/ 147127 h 1745209"/>
                <a:gd name="connsiteX19" fmla="*/ 562024 w 1170491"/>
                <a:gd name="connsiteY19" fmla="*/ 352718 h 1745209"/>
                <a:gd name="connsiteX20" fmla="*/ 701713 w 1170491"/>
                <a:gd name="connsiteY20" fmla="*/ 149764 h 1745209"/>
                <a:gd name="connsiteX21" fmla="*/ 920515 w 1170491"/>
                <a:gd name="connsiteY21" fmla="*/ 317877 h 1745209"/>
                <a:gd name="connsiteX22" fmla="*/ 910716 w 1170491"/>
                <a:gd name="connsiteY22" fmla="*/ 366417 h 1745209"/>
                <a:gd name="connsiteX23" fmla="*/ 920515 w 1170491"/>
                <a:gd name="connsiteY23" fmla="*/ 366418 h 1745209"/>
                <a:gd name="connsiteX24" fmla="*/ 920515 w 1170491"/>
                <a:gd name="connsiteY24" fmla="*/ 371433 h 1745209"/>
                <a:gd name="connsiteX25" fmla="*/ 1056877 w 1170491"/>
                <a:gd name="connsiteY25" fmla="*/ 525101 h 1745209"/>
                <a:gd name="connsiteX26" fmla="*/ 1047351 w 1170491"/>
                <a:gd name="connsiteY26" fmla="*/ 572282 h 1745209"/>
                <a:gd name="connsiteX27" fmla="*/ 1170491 w 1170491"/>
                <a:gd name="connsiteY27" fmla="*/ 756650 h 1745209"/>
                <a:gd name="connsiteX28" fmla="*/ 1127569 w 1170491"/>
                <a:gd name="connsiteY28" fmla="*/ 878235 h 1745209"/>
                <a:gd name="connsiteX29" fmla="*/ 954678 w 1170491"/>
                <a:gd name="connsiteY29" fmla="*/ 939840 h 1745209"/>
                <a:gd name="connsiteX30" fmla="*/ 947373 w 1170491"/>
                <a:gd name="connsiteY30" fmla="*/ 961469 h 1745209"/>
                <a:gd name="connsiteX31" fmla="*/ 1106746 w 1170491"/>
                <a:gd name="connsiteY31" fmla="*/ 928282 h 1745209"/>
                <a:gd name="connsiteX32" fmla="*/ 1138907 w 1170491"/>
                <a:gd name="connsiteY32" fmla="*/ 1028247 h 1745209"/>
                <a:gd name="connsiteX33" fmla="*/ 981133 w 1170491"/>
                <a:gd name="connsiteY33" fmla="*/ 1223220 h 1745209"/>
                <a:gd name="connsiteX34" fmla="*/ 777272 w 1170491"/>
                <a:gd name="connsiteY34" fmla="*/ 1134408 h 1745209"/>
                <a:gd name="connsiteX35" fmla="*/ 810210 w 1170491"/>
                <a:gd name="connsiteY35" fmla="*/ 1096167 h 1745209"/>
                <a:gd name="connsiteX36" fmla="*/ 806195 w 1170491"/>
                <a:gd name="connsiteY36" fmla="*/ 964175 h 1745209"/>
                <a:gd name="connsiteX37" fmla="*/ 787267 w 1170491"/>
                <a:gd name="connsiteY37" fmla="*/ 975103 h 1745209"/>
                <a:gd name="connsiteX38" fmla="*/ 791333 w 1170491"/>
                <a:gd name="connsiteY38" fmla="*/ 1085110 h 1745209"/>
                <a:gd name="connsiteX39" fmla="*/ 763385 w 1170491"/>
                <a:gd name="connsiteY39" fmla="*/ 1114320 h 1745209"/>
                <a:gd name="connsiteX40" fmla="*/ 744063 w 1170491"/>
                <a:gd name="connsiteY40" fmla="*/ 1119497 h 1745209"/>
                <a:gd name="connsiteX41" fmla="*/ 747716 w 1170491"/>
                <a:gd name="connsiteY41" fmla="*/ 1128718 h 1745209"/>
                <a:gd name="connsiteX42" fmla="*/ 693327 w 1170491"/>
                <a:gd name="connsiteY42" fmla="*/ 1140344 h 1745209"/>
                <a:gd name="connsiteX43" fmla="*/ 601213 w 1170491"/>
                <a:gd name="connsiteY43" fmla="*/ 1080185 h 1745209"/>
                <a:gd name="connsiteX44" fmla="*/ 582082 w 1170491"/>
                <a:gd name="connsiteY44" fmla="*/ 1090754 h 1745209"/>
                <a:gd name="connsiteX45" fmla="*/ 693051 w 1170491"/>
                <a:gd name="connsiteY45" fmla="*/ 1162221 h 1745209"/>
                <a:gd name="connsiteX46" fmla="*/ 755684 w 1170491"/>
                <a:gd name="connsiteY46" fmla="*/ 1148835 h 1745209"/>
                <a:gd name="connsiteX47" fmla="*/ 989751 w 1170491"/>
                <a:gd name="connsiteY47" fmla="*/ 1247587 h 1745209"/>
                <a:gd name="connsiteX48" fmla="*/ 1004488 w 1170491"/>
                <a:gd name="connsiteY48" fmla="*/ 1315531 h 1745209"/>
                <a:gd name="connsiteX49" fmla="*/ 920375 w 1170491"/>
                <a:gd name="connsiteY49" fmla="*/ 1473506 h 1745209"/>
                <a:gd name="connsiteX50" fmla="*/ 913116 w 1170491"/>
                <a:gd name="connsiteY50" fmla="*/ 1474079 h 1745209"/>
                <a:gd name="connsiteX51" fmla="*/ 766796 w 1170491"/>
                <a:gd name="connsiteY51" fmla="*/ 1371458 h 1745209"/>
                <a:gd name="connsiteX52" fmla="*/ 746323 w 1170491"/>
                <a:gd name="connsiteY52" fmla="*/ 1380801 h 1745209"/>
                <a:gd name="connsiteX53" fmla="*/ 909888 w 1170491"/>
                <a:gd name="connsiteY53" fmla="*/ 1496052 h 1745209"/>
                <a:gd name="connsiteX54" fmla="*/ 774838 w 1170491"/>
                <a:gd name="connsiteY54" fmla="*/ 1628054 h 1745209"/>
                <a:gd name="connsiteX55" fmla="*/ 571751 w 1170491"/>
                <a:gd name="connsiteY55" fmla="*/ 1552195 h 1745209"/>
                <a:gd name="connsiteX56" fmla="*/ 550649 w 1170491"/>
                <a:gd name="connsiteY56" fmla="*/ 1566422 h 1745209"/>
                <a:gd name="connsiteX57" fmla="*/ 685031 w 1170491"/>
                <a:gd name="connsiteY57" fmla="*/ 1648114 h 1745209"/>
                <a:gd name="connsiteX58" fmla="*/ 533818 w 1170491"/>
                <a:gd name="connsiteY58" fmla="*/ 1745209 h 1745209"/>
                <a:gd name="connsiteX59" fmla="*/ 372301 w 1170491"/>
                <a:gd name="connsiteY59" fmla="*/ 1619888 h 1745209"/>
                <a:gd name="connsiteX60" fmla="*/ 366380 w 1170491"/>
                <a:gd name="connsiteY60" fmla="*/ 1592106 h 1745209"/>
                <a:gd name="connsiteX61" fmla="*/ 250590 w 1170491"/>
                <a:gd name="connsiteY61" fmla="*/ 1443452 h 1745209"/>
                <a:gd name="connsiteX62" fmla="*/ 117260 w 1170491"/>
                <a:gd name="connsiteY62" fmla="*/ 1407178 h 1745209"/>
                <a:gd name="connsiteX63" fmla="*/ 90593 w 1170491"/>
                <a:gd name="connsiteY63" fmla="*/ 1192598 h 1745209"/>
                <a:gd name="connsiteX64" fmla="*/ 330760 w 1170491"/>
                <a:gd name="connsiteY64" fmla="*/ 1129474 h 1745209"/>
                <a:gd name="connsiteX65" fmla="*/ 344999 w 1170491"/>
                <a:gd name="connsiteY65" fmla="*/ 1132822 h 1745209"/>
                <a:gd name="connsiteX66" fmla="*/ 524987 w 1170491"/>
                <a:gd name="connsiteY66" fmla="*/ 1034051 h 1745209"/>
                <a:gd name="connsiteX67" fmla="*/ 505360 w 1170491"/>
                <a:gd name="connsiteY67" fmla="*/ 1023014 h 1745209"/>
                <a:gd name="connsiteX68" fmla="*/ 346243 w 1170491"/>
                <a:gd name="connsiteY68" fmla="*/ 1110339 h 1745209"/>
                <a:gd name="connsiteX69" fmla="*/ 202679 w 1170491"/>
                <a:gd name="connsiteY69" fmla="*/ 1003895 h 1745209"/>
                <a:gd name="connsiteX70" fmla="*/ 181967 w 1170491"/>
                <a:gd name="connsiteY70" fmla="*/ 1012696 h 1745209"/>
                <a:gd name="connsiteX71" fmla="*/ 305288 w 1170491"/>
                <a:gd name="connsiteY71" fmla="*/ 1123484 h 1745209"/>
                <a:gd name="connsiteX72" fmla="*/ 70961 w 1170491"/>
                <a:gd name="connsiteY72" fmla="*/ 1161909 h 1745209"/>
                <a:gd name="connsiteX73" fmla="*/ 56055 w 1170491"/>
                <a:gd name="connsiteY73" fmla="*/ 1153032 h 1745209"/>
                <a:gd name="connsiteX74" fmla="*/ 44214 w 1170491"/>
                <a:gd name="connsiteY74" fmla="*/ 911953 h 1745209"/>
                <a:gd name="connsiteX75" fmla="*/ 84073 w 1170491"/>
                <a:gd name="connsiteY75" fmla="*/ 882569 h 1745209"/>
                <a:gd name="connsiteX76" fmla="*/ 76811 w 1170491"/>
                <a:gd name="connsiteY76" fmla="*/ 875989 h 1745209"/>
                <a:gd name="connsiteX77" fmla="*/ 80179 w 1170491"/>
                <a:gd name="connsiteY77" fmla="*/ 872273 h 1745209"/>
                <a:gd name="connsiteX78" fmla="*/ 82340 w 1170491"/>
                <a:gd name="connsiteY78" fmla="*/ 666836 h 1745209"/>
                <a:gd name="connsiteX79" fmla="*/ 121082 w 1170491"/>
                <a:gd name="connsiteY79" fmla="*/ 638275 h 1745209"/>
                <a:gd name="connsiteX80" fmla="*/ 145805 w 1170491"/>
                <a:gd name="connsiteY80" fmla="*/ 430894 h 1745209"/>
                <a:gd name="connsiteX81" fmla="*/ 321878 w 1170491"/>
                <a:gd name="connsiteY81" fmla="*/ 383347 h 1745209"/>
                <a:gd name="connsiteX82" fmla="*/ 321111 w 1170491"/>
                <a:gd name="connsiteY82" fmla="*/ 357014 h 1745209"/>
                <a:gd name="connsiteX83" fmla="*/ 141180 w 1170491"/>
                <a:gd name="connsiteY83" fmla="*/ 399723 h 1745209"/>
                <a:gd name="connsiteX84" fmla="*/ 106816 w 1170491"/>
                <a:gd name="connsiteY84" fmla="*/ 291518 h 1745209"/>
                <a:gd name="connsiteX85" fmla="*/ 326327 w 1170491"/>
                <a:gd name="connsiteY85" fmla="*/ 72008 h 1745209"/>
                <a:gd name="connsiteX86" fmla="*/ 394659 w 1170491"/>
                <a:gd name="connsiteY86" fmla="*/ 83948 h 1745209"/>
                <a:gd name="connsiteX87" fmla="*/ 533817 w 1170491"/>
                <a:gd name="connsiteY87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44770 w 1170491"/>
                <a:gd name="connsiteY3" fmla="*/ 708640 h 1745209"/>
                <a:gd name="connsiteX4" fmla="*/ 523918 w 1170491"/>
                <a:gd name="connsiteY4" fmla="*/ 737799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626661 w 1170491"/>
                <a:gd name="connsiteY12" fmla="*/ 588497 h 1745209"/>
                <a:gd name="connsiteX13" fmla="*/ 775453 w 1170491"/>
                <a:gd name="connsiteY13" fmla="*/ 739852 h 1745209"/>
                <a:gd name="connsiteX14" fmla="*/ 772230 w 1170491"/>
                <a:gd name="connsiteY14" fmla="*/ 740544 h 1745209"/>
                <a:gd name="connsiteX15" fmla="*/ 588421 w 1170491"/>
                <a:gd name="connsiteY15" fmla="*/ 580980 h 1745209"/>
                <a:gd name="connsiteX16" fmla="*/ 533817 w 1170491"/>
                <a:gd name="connsiteY16" fmla="*/ 0 h 1745209"/>
                <a:gd name="connsiteX17" fmla="*/ 703525 w 1170491"/>
                <a:gd name="connsiteY17" fmla="*/ 147127 h 1745209"/>
                <a:gd name="connsiteX18" fmla="*/ 562024 w 1170491"/>
                <a:gd name="connsiteY18" fmla="*/ 352718 h 1745209"/>
                <a:gd name="connsiteX19" fmla="*/ 701713 w 1170491"/>
                <a:gd name="connsiteY19" fmla="*/ 149764 h 1745209"/>
                <a:gd name="connsiteX20" fmla="*/ 920515 w 1170491"/>
                <a:gd name="connsiteY20" fmla="*/ 317877 h 1745209"/>
                <a:gd name="connsiteX21" fmla="*/ 910716 w 1170491"/>
                <a:gd name="connsiteY21" fmla="*/ 366417 h 1745209"/>
                <a:gd name="connsiteX22" fmla="*/ 920515 w 1170491"/>
                <a:gd name="connsiteY22" fmla="*/ 366418 h 1745209"/>
                <a:gd name="connsiteX23" fmla="*/ 920515 w 1170491"/>
                <a:gd name="connsiteY23" fmla="*/ 371433 h 1745209"/>
                <a:gd name="connsiteX24" fmla="*/ 1056877 w 1170491"/>
                <a:gd name="connsiteY24" fmla="*/ 525101 h 1745209"/>
                <a:gd name="connsiteX25" fmla="*/ 1047351 w 1170491"/>
                <a:gd name="connsiteY25" fmla="*/ 572282 h 1745209"/>
                <a:gd name="connsiteX26" fmla="*/ 1170491 w 1170491"/>
                <a:gd name="connsiteY26" fmla="*/ 756650 h 1745209"/>
                <a:gd name="connsiteX27" fmla="*/ 1127569 w 1170491"/>
                <a:gd name="connsiteY27" fmla="*/ 878235 h 1745209"/>
                <a:gd name="connsiteX28" fmla="*/ 954678 w 1170491"/>
                <a:gd name="connsiteY28" fmla="*/ 939840 h 1745209"/>
                <a:gd name="connsiteX29" fmla="*/ 947373 w 1170491"/>
                <a:gd name="connsiteY29" fmla="*/ 961469 h 1745209"/>
                <a:gd name="connsiteX30" fmla="*/ 1106746 w 1170491"/>
                <a:gd name="connsiteY30" fmla="*/ 928282 h 1745209"/>
                <a:gd name="connsiteX31" fmla="*/ 1138907 w 1170491"/>
                <a:gd name="connsiteY31" fmla="*/ 1028247 h 1745209"/>
                <a:gd name="connsiteX32" fmla="*/ 981133 w 1170491"/>
                <a:gd name="connsiteY32" fmla="*/ 1223220 h 1745209"/>
                <a:gd name="connsiteX33" fmla="*/ 777272 w 1170491"/>
                <a:gd name="connsiteY33" fmla="*/ 1134408 h 1745209"/>
                <a:gd name="connsiteX34" fmla="*/ 810210 w 1170491"/>
                <a:gd name="connsiteY34" fmla="*/ 1096167 h 1745209"/>
                <a:gd name="connsiteX35" fmla="*/ 806195 w 1170491"/>
                <a:gd name="connsiteY35" fmla="*/ 964175 h 1745209"/>
                <a:gd name="connsiteX36" fmla="*/ 787267 w 1170491"/>
                <a:gd name="connsiteY36" fmla="*/ 975103 h 1745209"/>
                <a:gd name="connsiteX37" fmla="*/ 791333 w 1170491"/>
                <a:gd name="connsiteY37" fmla="*/ 1085110 h 1745209"/>
                <a:gd name="connsiteX38" fmla="*/ 763385 w 1170491"/>
                <a:gd name="connsiteY38" fmla="*/ 1114320 h 1745209"/>
                <a:gd name="connsiteX39" fmla="*/ 744063 w 1170491"/>
                <a:gd name="connsiteY39" fmla="*/ 1119497 h 1745209"/>
                <a:gd name="connsiteX40" fmla="*/ 747716 w 1170491"/>
                <a:gd name="connsiteY40" fmla="*/ 1128718 h 1745209"/>
                <a:gd name="connsiteX41" fmla="*/ 693327 w 1170491"/>
                <a:gd name="connsiteY41" fmla="*/ 1140344 h 1745209"/>
                <a:gd name="connsiteX42" fmla="*/ 601213 w 1170491"/>
                <a:gd name="connsiteY42" fmla="*/ 1080185 h 1745209"/>
                <a:gd name="connsiteX43" fmla="*/ 582082 w 1170491"/>
                <a:gd name="connsiteY43" fmla="*/ 1090754 h 1745209"/>
                <a:gd name="connsiteX44" fmla="*/ 693051 w 1170491"/>
                <a:gd name="connsiteY44" fmla="*/ 1162221 h 1745209"/>
                <a:gd name="connsiteX45" fmla="*/ 755684 w 1170491"/>
                <a:gd name="connsiteY45" fmla="*/ 1148835 h 1745209"/>
                <a:gd name="connsiteX46" fmla="*/ 989751 w 1170491"/>
                <a:gd name="connsiteY46" fmla="*/ 1247587 h 1745209"/>
                <a:gd name="connsiteX47" fmla="*/ 1004488 w 1170491"/>
                <a:gd name="connsiteY47" fmla="*/ 1315531 h 1745209"/>
                <a:gd name="connsiteX48" fmla="*/ 920375 w 1170491"/>
                <a:gd name="connsiteY48" fmla="*/ 1473506 h 1745209"/>
                <a:gd name="connsiteX49" fmla="*/ 913116 w 1170491"/>
                <a:gd name="connsiteY49" fmla="*/ 1474079 h 1745209"/>
                <a:gd name="connsiteX50" fmla="*/ 766796 w 1170491"/>
                <a:gd name="connsiteY50" fmla="*/ 1371458 h 1745209"/>
                <a:gd name="connsiteX51" fmla="*/ 746323 w 1170491"/>
                <a:gd name="connsiteY51" fmla="*/ 1380801 h 1745209"/>
                <a:gd name="connsiteX52" fmla="*/ 909888 w 1170491"/>
                <a:gd name="connsiteY52" fmla="*/ 1496052 h 1745209"/>
                <a:gd name="connsiteX53" fmla="*/ 774838 w 1170491"/>
                <a:gd name="connsiteY53" fmla="*/ 1628054 h 1745209"/>
                <a:gd name="connsiteX54" fmla="*/ 571751 w 1170491"/>
                <a:gd name="connsiteY54" fmla="*/ 1552195 h 1745209"/>
                <a:gd name="connsiteX55" fmla="*/ 550649 w 1170491"/>
                <a:gd name="connsiteY55" fmla="*/ 1566422 h 1745209"/>
                <a:gd name="connsiteX56" fmla="*/ 685031 w 1170491"/>
                <a:gd name="connsiteY56" fmla="*/ 1648114 h 1745209"/>
                <a:gd name="connsiteX57" fmla="*/ 533818 w 1170491"/>
                <a:gd name="connsiteY57" fmla="*/ 1745209 h 1745209"/>
                <a:gd name="connsiteX58" fmla="*/ 372301 w 1170491"/>
                <a:gd name="connsiteY58" fmla="*/ 1619888 h 1745209"/>
                <a:gd name="connsiteX59" fmla="*/ 366380 w 1170491"/>
                <a:gd name="connsiteY59" fmla="*/ 1592106 h 1745209"/>
                <a:gd name="connsiteX60" fmla="*/ 250590 w 1170491"/>
                <a:gd name="connsiteY60" fmla="*/ 1443452 h 1745209"/>
                <a:gd name="connsiteX61" fmla="*/ 117260 w 1170491"/>
                <a:gd name="connsiteY61" fmla="*/ 1407178 h 1745209"/>
                <a:gd name="connsiteX62" fmla="*/ 90593 w 1170491"/>
                <a:gd name="connsiteY62" fmla="*/ 1192598 h 1745209"/>
                <a:gd name="connsiteX63" fmla="*/ 330760 w 1170491"/>
                <a:gd name="connsiteY63" fmla="*/ 1129474 h 1745209"/>
                <a:gd name="connsiteX64" fmla="*/ 344999 w 1170491"/>
                <a:gd name="connsiteY64" fmla="*/ 1132822 h 1745209"/>
                <a:gd name="connsiteX65" fmla="*/ 524987 w 1170491"/>
                <a:gd name="connsiteY65" fmla="*/ 1034051 h 1745209"/>
                <a:gd name="connsiteX66" fmla="*/ 505360 w 1170491"/>
                <a:gd name="connsiteY66" fmla="*/ 1023014 h 1745209"/>
                <a:gd name="connsiteX67" fmla="*/ 346243 w 1170491"/>
                <a:gd name="connsiteY67" fmla="*/ 1110339 h 1745209"/>
                <a:gd name="connsiteX68" fmla="*/ 202679 w 1170491"/>
                <a:gd name="connsiteY68" fmla="*/ 1003895 h 1745209"/>
                <a:gd name="connsiteX69" fmla="*/ 181967 w 1170491"/>
                <a:gd name="connsiteY69" fmla="*/ 1012696 h 1745209"/>
                <a:gd name="connsiteX70" fmla="*/ 305288 w 1170491"/>
                <a:gd name="connsiteY70" fmla="*/ 1123484 h 1745209"/>
                <a:gd name="connsiteX71" fmla="*/ 70961 w 1170491"/>
                <a:gd name="connsiteY71" fmla="*/ 1161909 h 1745209"/>
                <a:gd name="connsiteX72" fmla="*/ 56055 w 1170491"/>
                <a:gd name="connsiteY72" fmla="*/ 1153032 h 1745209"/>
                <a:gd name="connsiteX73" fmla="*/ 44214 w 1170491"/>
                <a:gd name="connsiteY73" fmla="*/ 911953 h 1745209"/>
                <a:gd name="connsiteX74" fmla="*/ 84073 w 1170491"/>
                <a:gd name="connsiteY74" fmla="*/ 882569 h 1745209"/>
                <a:gd name="connsiteX75" fmla="*/ 76811 w 1170491"/>
                <a:gd name="connsiteY75" fmla="*/ 875989 h 1745209"/>
                <a:gd name="connsiteX76" fmla="*/ 80179 w 1170491"/>
                <a:gd name="connsiteY76" fmla="*/ 872273 h 1745209"/>
                <a:gd name="connsiteX77" fmla="*/ 82340 w 1170491"/>
                <a:gd name="connsiteY77" fmla="*/ 666836 h 1745209"/>
                <a:gd name="connsiteX78" fmla="*/ 121082 w 1170491"/>
                <a:gd name="connsiteY78" fmla="*/ 638275 h 1745209"/>
                <a:gd name="connsiteX79" fmla="*/ 145805 w 1170491"/>
                <a:gd name="connsiteY79" fmla="*/ 430894 h 1745209"/>
                <a:gd name="connsiteX80" fmla="*/ 321878 w 1170491"/>
                <a:gd name="connsiteY80" fmla="*/ 383347 h 1745209"/>
                <a:gd name="connsiteX81" fmla="*/ 321111 w 1170491"/>
                <a:gd name="connsiteY81" fmla="*/ 357014 h 1745209"/>
                <a:gd name="connsiteX82" fmla="*/ 141180 w 1170491"/>
                <a:gd name="connsiteY82" fmla="*/ 399723 h 1745209"/>
                <a:gd name="connsiteX83" fmla="*/ 106816 w 1170491"/>
                <a:gd name="connsiteY83" fmla="*/ 291518 h 1745209"/>
                <a:gd name="connsiteX84" fmla="*/ 326327 w 1170491"/>
                <a:gd name="connsiteY84" fmla="*/ 72008 h 1745209"/>
                <a:gd name="connsiteX85" fmla="*/ 394659 w 1170491"/>
                <a:gd name="connsiteY85" fmla="*/ 83948 h 1745209"/>
                <a:gd name="connsiteX86" fmla="*/ 533817 w 1170491"/>
                <a:gd name="connsiteY86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44770 w 1170491"/>
                <a:gd name="connsiteY3" fmla="*/ 708640 h 1745209"/>
                <a:gd name="connsiteX4" fmla="*/ 523918 w 1170491"/>
                <a:gd name="connsiteY4" fmla="*/ 737799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772230 w 1170491"/>
                <a:gd name="connsiteY13" fmla="*/ 740544 h 1745209"/>
                <a:gd name="connsiteX14" fmla="*/ 588421 w 1170491"/>
                <a:gd name="connsiteY14" fmla="*/ 580980 h 1745209"/>
                <a:gd name="connsiteX15" fmla="*/ 533817 w 1170491"/>
                <a:gd name="connsiteY15" fmla="*/ 0 h 1745209"/>
                <a:gd name="connsiteX16" fmla="*/ 703525 w 1170491"/>
                <a:gd name="connsiteY16" fmla="*/ 147127 h 1745209"/>
                <a:gd name="connsiteX17" fmla="*/ 562024 w 1170491"/>
                <a:gd name="connsiteY17" fmla="*/ 352718 h 1745209"/>
                <a:gd name="connsiteX18" fmla="*/ 701713 w 1170491"/>
                <a:gd name="connsiteY18" fmla="*/ 149764 h 1745209"/>
                <a:gd name="connsiteX19" fmla="*/ 920515 w 1170491"/>
                <a:gd name="connsiteY19" fmla="*/ 317877 h 1745209"/>
                <a:gd name="connsiteX20" fmla="*/ 910716 w 1170491"/>
                <a:gd name="connsiteY20" fmla="*/ 366417 h 1745209"/>
                <a:gd name="connsiteX21" fmla="*/ 920515 w 1170491"/>
                <a:gd name="connsiteY21" fmla="*/ 366418 h 1745209"/>
                <a:gd name="connsiteX22" fmla="*/ 920515 w 1170491"/>
                <a:gd name="connsiteY22" fmla="*/ 371433 h 1745209"/>
                <a:gd name="connsiteX23" fmla="*/ 1056877 w 1170491"/>
                <a:gd name="connsiteY23" fmla="*/ 525101 h 1745209"/>
                <a:gd name="connsiteX24" fmla="*/ 1047351 w 1170491"/>
                <a:gd name="connsiteY24" fmla="*/ 572282 h 1745209"/>
                <a:gd name="connsiteX25" fmla="*/ 1170491 w 1170491"/>
                <a:gd name="connsiteY25" fmla="*/ 756650 h 1745209"/>
                <a:gd name="connsiteX26" fmla="*/ 1127569 w 1170491"/>
                <a:gd name="connsiteY26" fmla="*/ 878235 h 1745209"/>
                <a:gd name="connsiteX27" fmla="*/ 954678 w 1170491"/>
                <a:gd name="connsiteY27" fmla="*/ 939840 h 1745209"/>
                <a:gd name="connsiteX28" fmla="*/ 947373 w 1170491"/>
                <a:gd name="connsiteY28" fmla="*/ 961469 h 1745209"/>
                <a:gd name="connsiteX29" fmla="*/ 1106746 w 1170491"/>
                <a:gd name="connsiteY29" fmla="*/ 928282 h 1745209"/>
                <a:gd name="connsiteX30" fmla="*/ 1138907 w 1170491"/>
                <a:gd name="connsiteY30" fmla="*/ 1028247 h 1745209"/>
                <a:gd name="connsiteX31" fmla="*/ 981133 w 1170491"/>
                <a:gd name="connsiteY31" fmla="*/ 1223220 h 1745209"/>
                <a:gd name="connsiteX32" fmla="*/ 777272 w 1170491"/>
                <a:gd name="connsiteY32" fmla="*/ 1134408 h 1745209"/>
                <a:gd name="connsiteX33" fmla="*/ 810210 w 1170491"/>
                <a:gd name="connsiteY33" fmla="*/ 1096167 h 1745209"/>
                <a:gd name="connsiteX34" fmla="*/ 806195 w 1170491"/>
                <a:gd name="connsiteY34" fmla="*/ 964175 h 1745209"/>
                <a:gd name="connsiteX35" fmla="*/ 787267 w 1170491"/>
                <a:gd name="connsiteY35" fmla="*/ 975103 h 1745209"/>
                <a:gd name="connsiteX36" fmla="*/ 791333 w 1170491"/>
                <a:gd name="connsiteY36" fmla="*/ 1085110 h 1745209"/>
                <a:gd name="connsiteX37" fmla="*/ 763385 w 1170491"/>
                <a:gd name="connsiteY37" fmla="*/ 1114320 h 1745209"/>
                <a:gd name="connsiteX38" fmla="*/ 744063 w 1170491"/>
                <a:gd name="connsiteY38" fmla="*/ 1119497 h 1745209"/>
                <a:gd name="connsiteX39" fmla="*/ 747716 w 1170491"/>
                <a:gd name="connsiteY39" fmla="*/ 1128718 h 1745209"/>
                <a:gd name="connsiteX40" fmla="*/ 693327 w 1170491"/>
                <a:gd name="connsiteY40" fmla="*/ 1140344 h 1745209"/>
                <a:gd name="connsiteX41" fmla="*/ 601213 w 1170491"/>
                <a:gd name="connsiteY41" fmla="*/ 1080185 h 1745209"/>
                <a:gd name="connsiteX42" fmla="*/ 582082 w 1170491"/>
                <a:gd name="connsiteY42" fmla="*/ 1090754 h 1745209"/>
                <a:gd name="connsiteX43" fmla="*/ 693051 w 1170491"/>
                <a:gd name="connsiteY43" fmla="*/ 1162221 h 1745209"/>
                <a:gd name="connsiteX44" fmla="*/ 755684 w 1170491"/>
                <a:gd name="connsiteY44" fmla="*/ 1148835 h 1745209"/>
                <a:gd name="connsiteX45" fmla="*/ 989751 w 1170491"/>
                <a:gd name="connsiteY45" fmla="*/ 1247587 h 1745209"/>
                <a:gd name="connsiteX46" fmla="*/ 1004488 w 1170491"/>
                <a:gd name="connsiteY46" fmla="*/ 1315531 h 1745209"/>
                <a:gd name="connsiteX47" fmla="*/ 920375 w 1170491"/>
                <a:gd name="connsiteY47" fmla="*/ 1473506 h 1745209"/>
                <a:gd name="connsiteX48" fmla="*/ 913116 w 1170491"/>
                <a:gd name="connsiteY48" fmla="*/ 1474079 h 1745209"/>
                <a:gd name="connsiteX49" fmla="*/ 766796 w 1170491"/>
                <a:gd name="connsiteY49" fmla="*/ 1371458 h 1745209"/>
                <a:gd name="connsiteX50" fmla="*/ 746323 w 1170491"/>
                <a:gd name="connsiteY50" fmla="*/ 1380801 h 1745209"/>
                <a:gd name="connsiteX51" fmla="*/ 909888 w 1170491"/>
                <a:gd name="connsiteY51" fmla="*/ 1496052 h 1745209"/>
                <a:gd name="connsiteX52" fmla="*/ 774838 w 1170491"/>
                <a:gd name="connsiteY52" fmla="*/ 1628054 h 1745209"/>
                <a:gd name="connsiteX53" fmla="*/ 571751 w 1170491"/>
                <a:gd name="connsiteY53" fmla="*/ 1552195 h 1745209"/>
                <a:gd name="connsiteX54" fmla="*/ 550649 w 1170491"/>
                <a:gd name="connsiteY54" fmla="*/ 1566422 h 1745209"/>
                <a:gd name="connsiteX55" fmla="*/ 685031 w 1170491"/>
                <a:gd name="connsiteY55" fmla="*/ 1648114 h 1745209"/>
                <a:gd name="connsiteX56" fmla="*/ 533818 w 1170491"/>
                <a:gd name="connsiteY56" fmla="*/ 1745209 h 1745209"/>
                <a:gd name="connsiteX57" fmla="*/ 372301 w 1170491"/>
                <a:gd name="connsiteY57" fmla="*/ 1619888 h 1745209"/>
                <a:gd name="connsiteX58" fmla="*/ 366380 w 1170491"/>
                <a:gd name="connsiteY58" fmla="*/ 1592106 h 1745209"/>
                <a:gd name="connsiteX59" fmla="*/ 250590 w 1170491"/>
                <a:gd name="connsiteY59" fmla="*/ 1443452 h 1745209"/>
                <a:gd name="connsiteX60" fmla="*/ 117260 w 1170491"/>
                <a:gd name="connsiteY60" fmla="*/ 1407178 h 1745209"/>
                <a:gd name="connsiteX61" fmla="*/ 90593 w 1170491"/>
                <a:gd name="connsiteY61" fmla="*/ 1192598 h 1745209"/>
                <a:gd name="connsiteX62" fmla="*/ 330760 w 1170491"/>
                <a:gd name="connsiteY62" fmla="*/ 1129474 h 1745209"/>
                <a:gd name="connsiteX63" fmla="*/ 344999 w 1170491"/>
                <a:gd name="connsiteY63" fmla="*/ 1132822 h 1745209"/>
                <a:gd name="connsiteX64" fmla="*/ 524987 w 1170491"/>
                <a:gd name="connsiteY64" fmla="*/ 1034051 h 1745209"/>
                <a:gd name="connsiteX65" fmla="*/ 505360 w 1170491"/>
                <a:gd name="connsiteY65" fmla="*/ 1023014 h 1745209"/>
                <a:gd name="connsiteX66" fmla="*/ 346243 w 1170491"/>
                <a:gd name="connsiteY66" fmla="*/ 1110339 h 1745209"/>
                <a:gd name="connsiteX67" fmla="*/ 202679 w 1170491"/>
                <a:gd name="connsiteY67" fmla="*/ 1003895 h 1745209"/>
                <a:gd name="connsiteX68" fmla="*/ 181967 w 1170491"/>
                <a:gd name="connsiteY68" fmla="*/ 1012696 h 1745209"/>
                <a:gd name="connsiteX69" fmla="*/ 305288 w 1170491"/>
                <a:gd name="connsiteY69" fmla="*/ 1123484 h 1745209"/>
                <a:gd name="connsiteX70" fmla="*/ 70961 w 1170491"/>
                <a:gd name="connsiteY70" fmla="*/ 1161909 h 1745209"/>
                <a:gd name="connsiteX71" fmla="*/ 56055 w 1170491"/>
                <a:gd name="connsiteY71" fmla="*/ 1153032 h 1745209"/>
                <a:gd name="connsiteX72" fmla="*/ 44214 w 1170491"/>
                <a:gd name="connsiteY72" fmla="*/ 911953 h 1745209"/>
                <a:gd name="connsiteX73" fmla="*/ 84073 w 1170491"/>
                <a:gd name="connsiteY73" fmla="*/ 882569 h 1745209"/>
                <a:gd name="connsiteX74" fmla="*/ 76811 w 1170491"/>
                <a:gd name="connsiteY74" fmla="*/ 875989 h 1745209"/>
                <a:gd name="connsiteX75" fmla="*/ 80179 w 1170491"/>
                <a:gd name="connsiteY75" fmla="*/ 872273 h 1745209"/>
                <a:gd name="connsiteX76" fmla="*/ 82340 w 1170491"/>
                <a:gd name="connsiteY76" fmla="*/ 666836 h 1745209"/>
                <a:gd name="connsiteX77" fmla="*/ 121082 w 1170491"/>
                <a:gd name="connsiteY77" fmla="*/ 638275 h 1745209"/>
                <a:gd name="connsiteX78" fmla="*/ 145805 w 1170491"/>
                <a:gd name="connsiteY78" fmla="*/ 430894 h 1745209"/>
                <a:gd name="connsiteX79" fmla="*/ 321878 w 1170491"/>
                <a:gd name="connsiteY79" fmla="*/ 383347 h 1745209"/>
                <a:gd name="connsiteX80" fmla="*/ 321111 w 1170491"/>
                <a:gd name="connsiteY80" fmla="*/ 357014 h 1745209"/>
                <a:gd name="connsiteX81" fmla="*/ 141180 w 1170491"/>
                <a:gd name="connsiteY81" fmla="*/ 399723 h 1745209"/>
                <a:gd name="connsiteX82" fmla="*/ 106816 w 1170491"/>
                <a:gd name="connsiteY82" fmla="*/ 291518 h 1745209"/>
                <a:gd name="connsiteX83" fmla="*/ 326327 w 1170491"/>
                <a:gd name="connsiteY83" fmla="*/ 72008 h 1745209"/>
                <a:gd name="connsiteX84" fmla="*/ 394659 w 1170491"/>
                <a:gd name="connsiteY84" fmla="*/ 83948 h 1745209"/>
                <a:gd name="connsiteX85" fmla="*/ 533817 w 1170491"/>
                <a:gd name="connsiteY85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44770 w 1170491"/>
                <a:gd name="connsiteY3" fmla="*/ 708640 h 1745209"/>
                <a:gd name="connsiteX4" fmla="*/ 523918 w 1170491"/>
                <a:gd name="connsiteY4" fmla="*/ 737799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786834 w 1170491"/>
                <a:gd name="connsiteY13" fmla="*/ 725046 h 1745209"/>
                <a:gd name="connsiteX14" fmla="*/ 588421 w 1170491"/>
                <a:gd name="connsiteY14" fmla="*/ 580980 h 1745209"/>
                <a:gd name="connsiteX15" fmla="*/ 533817 w 1170491"/>
                <a:gd name="connsiteY15" fmla="*/ 0 h 1745209"/>
                <a:gd name="connsiteX16" fmla="*/ 703525 w 1170491"/>
                <a:gd name="connsiteY16" fmla="*/ 147127 h 1745209"/>
                <a:gd name="connsiteX17" fmla="*/ 562024 w 1170491"/>
                <a:gd name="connsiteY17" fmla="*/ 352718 h 1745209"/>
                <a:gd name="connsiteX18" fmla="*/ 701713 w 1170491"/>
                <a:gd name="connsiteY18" fmla="*/ 149764 h 1745209"/>
                <a:gd name="connsiteX19" fmla="*/ 920515 w 1170491"/>
                <a:gd name="connsiteY19" fmla="*/ 317877 h 1745209"/>
                <a:gd name="connsiteX20" fmla="*/ 910716 w 1170491"/>
                <a:gd name="connsiteY20" fmla="*/ 366417 h 1745209"/>
                <a:gd name="connsiteX21" fmla="*/ 920515 w 1170491"/>
                <a:gd name="connsiteY21" fmla="*/ 366418 h 1745209"/>
                <a:gd name="connsiteX22" fmla="*/ 920515 w 1170491"/>
                <a:gd name="connsiteY22" fmla="*/ 371433 h 1745209"/>
                <a:gd name="connsiteX23" fmla="*/ 1056877 w 1170491"/>
                <a:gd name="connsiteY23" fmla="*/ 525101 h 1745209"/>
                <a:gd name="connsiteX24" fmla="*/ 1047351 w 1170491"/>
                <a:gd name="connsiteY24" fmla="*/ 572282 h 1745209"/>
                <a:gd name="connsiteX25" fmla="*/ 1170491 w 1170491"/>
                <a:gd name="connsiteY25" fmla="*/ 756650 h 1745209"/>
                <a:gd name="connsiteX26" fmla="*/ 1127569 w 1170491"/>
                <a:gd name="connsiteY26" fmla="*/ 878235 h 1745209"/>
                <a:gd name="connsiteX27" fmla="*/ 954678 w 1170491"/>
                <a:gd name="connsiteY27" fmla="*/ 939840 h 1745209"/>
                <a:gd name="connsiteX28" fmla="*/ 947373 w 1170491"/>
                <a:gd name="connsiteY28" fmla="*/ 961469 h 1745209"/>
                <a:gd name="connsiteX29" fmla="*/ 1106746 w 1170491"/>
                <a:gd name="connsiteY29" fmla="*/ 928282 h 1745209"/>
                <a:gd name="connsiteX30" fmla="*/ 1138907 w 1170491"/>
                <a:gd name="connsiteY30" fmla="*/ 1028247 h 1745209"/>
                <a:gd name="connsiteX31" fmla="*/ 981133 w 1170491"/>
                <a:gd name="connsiteY31" fmla="*/ 1223220 h 1745209"/>
                <a:gd name="connsiteX32" fmla="*/ 777272 w 1170491"/>
                <a:gd name="connsiteY32" fmla="*/ 1134408 h 1745209"/>
                <a:gd name="connsiteX33" fmla="*/ 810210 w 1170491"/>
                <a:gd name="connsiteY33" fmla="*/ 1096167 h 1745209"/>
                <a:gd name="connsiteX34" fmla="*/ 806195 w 1170491"/>
                <a:gd name="connsiteY34" fmla="*/ 964175 h 1745209"/>
                <a:gd name="connsiteX35" fmla="*/ 787267 w 1170491"/>
                <a:gd name="connsiteY35" fmla="*/ 975103 h 1745209"/>
                <a:gd name="connsiteX36" fmla="*/ 791333 w 1170491"/>
                <a:gd name="connsiteY36" fmla="*/ 1085110 h 1745209"/>
                <a:gd name="connsiteX37" fmla="*/ 763385 w 1170491"/>
                <a:gd name="connsiteY37" fmla="*/ 1114320 h 1745209"/>
                <a:gd name="connsiteX38" fmla="*/ 744063 w 1170491"/>
                <a:gd name="connsiteY38" fmla="*/ 1119497 h 1745209"/>
                <a:gd name="connsiteX39" fmla="*/ 747716 w 1170491"/>
                <a:gd name="connsiteY39" fmla="*/ 1128718 h 1745209"/>
                <a:gd name="connsiteX40" fmla="*/ 693327 w 1170491"/>
                <a:gd name="connsiteY40" fmla="*/ 1140344 h 1745209"/>
                <a:gd name="connsiteX41" fmla="*/ 601213 w 1170491"/>
                <a:gd name="connsiteY41" fmla="*/ 1080185 h 1745209"/>
                <a:gd name="connsiteX42" fmla="*/ 582082 w 1170491"/>
                <a:gd name="connsiteY42" fmla="*/ 1090754 h 1745209"/>
                <a:gd name="connsiteX43" fmla="*/ 693051 w 1170491"/>
                <a:gd name="connsiteY43" fmla="*/ 1162221 h 1745209"/>
                <a:gd name="connsiteX44" fmla="*/ 755684 w 1170491"/>
                <a:gd name="connsiteY44" fmla="*/ 1148835 h 1745209"/>
                <a:gd name="connsiteX45" fmla="*/ 989751 w 1170491"/>
                <a:gd name="connsiteY45" fmla="*/ 1247587 h 1745209"/>
                <a:gd name="connsiteX46" fmla="*/ 1004488 w 1170491"/>
                <a:gd name="connsiteY46" fmla="*/ 1315531 h 1745209"/>
                <a:gd name="connsiteX47" fmla="*/ 920375 w 1170491"/>
                <a:gd name="connsiteY47" fmla="*/ 1473506 h 1745209"/>
                <a:gd name="connsiteX48" fmla="*/ 913116 w 1170491"/>
                <a:gd name="connsiteY48" fmla="*/ 1474079 h 1745209"/>
                <a:gd name="connsiteX49" fmla="*/ 766796 w 1170491"/>
                <a:gd name="connsiteY49" fmla="*/ 1371458 h 1745209"/>
                <a:gd name="connsiteX50" fmla="*/ 746323 w 1170491"/>
                <a:gd name="connsiteY50" fmla="*/ 1380801 h 1745209"/>
                <a:gd name="connsiteX51" fmla="*/ 909888 w 1170491"/>
                <a:gd name="connsiteY51" fmla="*/ 1496052 h 1745209"/>
                <a:gd name="connsiteX52" fmla="*/ 774838 w 1170491"/>
                <a:gd name="connsiteY52" fmla="*/ 1628054 h 1745209"/>
                <a:gd name="connsiteX53" fmla="*/ 571751 w 1170491"/>
                <a:gd name="connsiteY53" fmla="*/ 1552195 h 1745209"/>
                <a:gd name="connsiteX54" fmla="*/ 550649 w 1170491"/>
                <a:gd name="connsiteY54" fmla="*/ 1566422 h 1745209"/>
                <a:gd name="connsiteX55" fmla="*/ 685031 w 1170491"/>
                <a:gd name="connsiteY55" fmla="*/ 1648114 h 1745209"/>
                <a:gd name="connsiteX56" fmla="*/ 533818 w 1170491"/>
                <a:gd name="connsiteY56" fmla="*/ 1745209 h 1745209"/>
                <a:gd name="connsiteX57" fmla="*/ 372301 w 1170491"/>
                <a:gd name="connsiteY57" fmla="*/ 1619888 h 1745209"/>
                <a:gd name="connsiteX58" fmla="*/ 366380 w 1170491"/>
                <a:gd name="connsiteY58" fmla="*/ 1592106 h 1745209"/>
                <a:gd name="connsiteX59" fmla="*/ 250590 w 1170491"/>
                <a:gd name="connsiteY59" fmla="*/ 1443452 h 1745209"/>
                <a:gd name="connsiteX60" fmla="*/ 117260 w 1170491"/>
                <a:gd name="connsiteY60" fmla="*/ 1407178 h 1745209"/>
                <a:gd name="connsiteX61" fmla="*/ 90593 w 1170491"/>
                <a:gd name="connsiteY61" fmla="*/ 1192598 h 1745209"/>
                <a:gd name="connsiteX62" fmla="*/ 330760 w 1170491"/>
                <a:gd name="connsiteY62" fmla="*/ 1129474 h 1745209"/>
                <a:gd name="connsiteX63" fmla="*/ 344999 w 1170491"/>
                <a:gd name="connsiteY63" fmla="*/ 1132822 h 1745209"/>
                <a:gd name="connsiteX64" fmla="*/ 524987 w 1170491"/>
                <a:gd name="connsiteY64" fmla="*/ 1034051 h 1745209"/>
                <a:gd name="connsiteX65" fmla="*/ 505360 w 1170491"/>
                <a:gd name="connsiteY65" fmla="*/ 1023014 h 1745209"/>
                <a:gd name="connsiteX66" fmla="*/ 346243 w 1170491"/>
                <a:gd name="connsiteY66" fmla="*/ 1110339 h 1745209"/>
                <a:gd name="connsiteX67" fmla="*/ 202679 w 1170491"/>
                <a:gd name="connsiteY67" fmla="*/ 1003895 h 1745209"/>
                <a:gd name="connsiteX68" fmla="*/ 181967 w 1170491"/>
                <a:gd name="connsiteY68" fmla="*/ 1012696 h 1745209"/>
                <a:gd name="connsiteX69" fmla="*/ 305288 w 1170491"/>
                <a:gd name="connsiteY69" fmla="*/ 1123484 h 1745209"/>
                <a:gd name="connsiteX70" fmla="*/ 70961 w 1170491"/>
                <a:gd name="connsiteY70" fmla="*/ 1161909 h 1745209"/>
                <a:gd name="connsiteX71" fmla="*/ 56055 w 1170491"/>
                <a:gd name="connsiteY71" fmla="*/ 1153032 h 1745209"/>
                <a:gd name="connsiteX72" fmla="*/ 44214 w 1170491"/>
                <a:gd name="connsiteY72" fmla="*/ 911953 h 1745209"/>
                <a:gd name="connsiteX73" fmla="*/ 84073 w 1170491"/>
                <a:gd name="connsiteY73" fmla="*/ 882569 h 1745209"/>
                <a:gd name="connsiteX74" fmla="*/ 76811 w 1170491"/>
                <a:gd name="connsiteY74" fmla="*/ 875989 h 1745209"/>
                <a:gd name="connsiteX75" fmla="*/ 80179 w 1170491"/>
                <a:gd name="connsiteY75" fmla="*/ 872273 h 1745209"/>
                <a:gd name="connsiteX76" fmla="*/ 82340 w 1170491"/>
                <a:gd name="connsiteY76" fmla="*/ 666836 h 1745209"/>
                <a:gd name="connsiteX77" fmla="*/ 121082 w 1170491"/>
                <a:gd name="connsiteY77" fmla="*/ 638275 h 1745209"/>
                <a:gd name="connsiteX78" fmla="*/ 145805 w 1170491"/>
                <a:gd name="connsiteY78" fmla="*/ 430894 h 1745209"/>
                <a:gd name="connsiteX79" fmla="*/ 321878 w 1170491"/>
                <a:gd name="connsiteY79" fmla="*/ 383347 h 1745209"/>
                <a:gd name="connsiteX80" fmla="*/ 321111 w 1170491"/>
                <a:gd name="connsiteY80" fmla="*/ 357014 h 1745209"/>
                <a:gd name="connsiteX81" fmla="*/ 141180 w 1170491"/>
                <a:gd name="connsiteY81" fmla="*/ 399723 h 1745209"/>
                <a:gd name="connsiteX82" fmla="*/ 106816 w 1170491"/>
                <a:gd name="connsiteY82" fmla="*/ 291518 h 1745209"/>
                <a:gd name="connsiteX83" fmla="*/ 326327 w 1170491"/>
                <a:gd name="connsiteY83" fmla="*/ 72008 h 1745209"/>
                <a:gd name="connsiteX84" fmla="*/ 394659 w 1170491"/>
                <a:gd name="connsiteY84" fmla="*/ 83948 h 1745209"/>
                <a:gd name="connsiteX85" fmla="*/ 533817 w 1170491"/>
                <a:gd name="connsiteY85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44770 w 1170491"/>
                <a:gd name="connsiteY3" fmla="*/ 708640 h 1745209"/>
                <a:gd name="connsiteX4" fmla="*/ 523918 w 1170491"/>
                <a:gd name="connsiteY4" fmla="*/ 737799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782828 w 1170491"/>
                <a:gd name="connsiteY13" fmla="*/ 734425 h 1745209"/>
                <a:gd name="connsiteX14" fmla="*/ 588421 w 1170491"/>
                <a:gd name="connsiteY14" fmla="*/ 580980 h 1745209"/>
                <a:gd name="connsiteX15" fmla="*/ 533817 w 1170491"/>
                <a:gd name="connsiteY15" fmla="*/ 0 h 1745209"/>
                <a:gd name="connsiteX16" fmla="*/ 703525 w 1170491"/>
                <a:gd name="connsiteY16" fmla="*/ 147127 h 1745209"/>
                <a:gd name="connsiteX17" fmla="*/ 562024 w 1170491"/>
                <a:gd name="connsiteY17" fmla="*/ 352718 h 1745209"/>
                <a:gd name="connsiteX18" fmla="*/ 701713 w 1170491"/>
                <a:gd name="connsiteY18" fmla="*/ 149764 h 1745209"/>
                <a:gd name="connsiteX19" fmla="*/ 920515 w 1170491"/>
                <a:gd name="connsiteY19" fmla="*/ 317877 h 1745209"/>
                <a:gd name="connsiteX20" fmla="*/ 910716 w 1170491"/>
                <a:gd name="connsiteY20" fmla="*/ 366417 h 1745209"/>
                <a:gd name="connsiteX21" fmla="*/ 920515 w 1170491"/>
                <a:gd name="connsiteY21" fmla="*/ 366418 h 1745209"/>
                <a:gd name="connsiteX22" fmla="*/ 920515 w 1170491"/>
                <a:gd name="connsiteY22" fmla="*/ 371433 h 1745209"/>
                <a:gd name="connsiteX23" fmla="*/ 1056877 w 1170491"/>
                <a:gd name="connsiteY23" fmla="*/ 525101 h 1745209"/>
                <a:gd name="connsiteX24" fmla="*/ 1047351 w 1170491"/>
                <a:gd name="connsiteY24" fmla="*/ 572282 h 1745209"/>
                <a:gd name="connsiteX25" fmla="*/ 1170491 w 1170491"/>
                <a:gd name="connsiteY25" fmla="*/ 756650 h 1745209"/>
                <a:gd name="connsiteX26" fmla="*/ 1127569 w 1170491"/>
                <a:gd name="connsiteY26" fmla="*/ 878235 h 1745209"/>
                <a:gd name="connsiteX27" fmla="*/ 954678 w 1170491"/>
                <a:gd name="connsiteY27" fmla="*/ 939840 h 1745209"/>
                <a:gd name="connsiteX28" fmla="*/ 947373 w 1170491"/>
                <a:gd name="connsiteY28" fmla="*/ 961469 h 1745209"/>
                <a:gd name="connsiteX29" fmla="*/ 1106746 w 1170491"/>
                <a:gd name="connsiteY29" fmla="*/ 928282 h 1745209"/>
                <a:gd name="connsiteX30" fmla="*/ 1138907 w 1170491"/>
                <a:gd name="connsiteY30" fmla="*/ 1028247 h 1745209"/>
                <a:gd name="connsiteX31" fmla="*/ 981133 w 1170491"/>
                <a:gd name="connsiteY31" fmla="*/ 1223220 h 1745209"/>
                <a:gd name="connsiteX32" fmla="*/ 777272 w 1170491"/>
                <a:gd name="connsiteY32" fmla="*/ 1134408 h 1745209"/>
                <a:gd name="connsiteX33" fmla="*/ 810210 w 1170491"/>
                <a:gd name="connsiteY33" fmla="*/ 1096167 h 1745209"/>
                <a:gd name="connsiteX34" fmla="*/ 806195 w 1170491"/>
                <a:gd name="connsiteY34" fmla="*/ 964175 h 1745209"/>
                <a:gd name="connsiteX35" fmla="*/ 787267 w 1170491"/>
                <a:gd name="connsiteY35" fmla="*/ 975103 h 1745209"/>
                <a:gd name="connsiteX36" fmla="*/ 791333 w 1170491"/>
                <a:gd name="connsiteY36" fmla="*/ 1085110 h 1745209"/>
                <a:gd name="connsiteX37" fmla="*/ 763385 w 1170491"/>
                <a:gd name="connsiteY37" fmla="*/ 1114320 h 1745209"/>
                <a:gd name="connsiteX38" fmla="*/ 744063 w 1170491"/>
                <a:gd name="connsiteY38" fmla="*/ 1119497 h 1745209"/>
                <a:gd name="connsiteX39" fmla="*/ 747716 w 1170491"/>
                <a:gd name="connsiteY39" fmla="*/ 1128718 h 1745209"/>
                <a:gd name="connsiteX40" fmla="*/ 693327 w 1170491"/>
                <a:gd name="connsiteY40" fmla="*/ 1140344 h 1745209"/>
                <a:gd name="connsiteX41" fmla="*/ 601213 w 1170491"/>
                <a:gd name="connsiteY41" fmla="*/ 1080185 h 1745209"/>
                <a:gd name="connsiteX42" fmla="*/ 582082 w 1170491"/>
                <a:gd name="connsiteY42" fmla="*/ 1090754 h 1745209"/>
                <a:gd name="connsiteX43" fmla="*/ 693051 w 1170491"/>
                <a:gd name="connsiteY43" fmla="*/ 1162221 h 1745209"/>
                <a:gd name="connsiteX44" fmla="*/ 755684 w 1170491"/>
                <a:gd name="connsiteY44" fmla="*/ 1148835 h 1745209"/>
                <a:gd name="connsiteX45" fmla="*/ 989751 w 1170491"/>
                <a:gd name="connsiteY45" fmla="*/ 1247587 h 1745209"/>
                <a:gd name="connsiteX46" fmla="*/ 1004488 w 1170491"/>
                <a:gd name="connsiteY46" fmla="*/ 1315531 h 1745209"/>
                <a:gd name="connsiteX47" fmla="*/ 920375 w 1170491"/>
                <a:gd name="connsiteY47" fmla="*/ 1473506 h 1745209"/>
                <a:gd name="connsiteX48" fmla="*/ 913116 w 1170491"/>
                <a:gd name="connsiteY48" fmla="*/ 1474079 h 1745209"/>
                <a:gd name="connsiteX49" fmla="*/ 766796 w 1170491"/>
                <a:gd name="connsiteY49" fmla="*/ 1371458 h 1745209"/>
                <a:gd name="connsiteX50" fmla="*/ 746323 w 1170491"/>
                <a:gd name="connsiteY50" fmla="*/ 1380801 h 1745209"/>
                <a:gd name="connsiteX51" fmla="*/ 909888 w 1170491"/>
                <a:gd name="connsiteY51" fmla="*/ 1496052 h 1745209"/>
                <a:gd name="connsiteX52" fmla="*/ 774838 w 1170491"/>
                <a:gd name="connsiteY52" fmla="*/ 1628054 h 1745209"/>
                <a:gd name="connsiteX53" fmla="*/ 571751 w 1170491"/>
                <a:gd name="connsiteY53" fmla="*/ 1552195 h 1745209"/>
                <a:gd name="connsiteX54" fmla="*/ 550649 w 1170491"/>
                <a:gd name="connsiteY54" fmla="*/ 1566422 h 1745209"/>
                <a:gd name="connsiteX55" fmla="*/ 685031 w 1170491"/>
                <a:gd name="connsiteY55" fmla="*/ 1648114 h 1745209"/>
                <a:gd name="connsiteX56" fmla="*/ 533818 w 1170491"/>
                <a:gd name="connsiteY56" fmla="*/ 1745209 h 1745209"/>
                <a:gd name="connsiteX57" fmla="*/ 372301 w 1170491"/>
                <a:gd name="connsiteY57" fmla="*/ 1619888 h 1745209"/>
                <a:gd name="connsiteX58" fmla="*/ 366380 w 1170491"/>
                <a:gd name="connsiteY58" fmla="*/ 1592106 h 1745209"/>
                <a:gd name="connsiteX59" fmla="*/ 250590 w 1170491"/>
                <a:gd name="connsiteY59" fmla="*/ 1443452 h 1745209"/>
                <a:gd name="connsiteX60" fmla="*/ 117260 w 1170491"/>
                <a:gd name="connsiteY60" fmla="*/ 1407178 h 1745209"/>
                <a:gd name="connsiteX61" fmla="*/ 90593 w 1170491"/>
                <a:gd name="connsiteY61" fmla="*/ 1192598 h 1745209"/>
                <a:gd name="connsiteX62" fmla="*/ 330760 w 1170491"/>
                <a:gd name="connsiteY62" fmla="*/ 1129474 h 1745209"/>
                <a:gd name="connsiteX63" fmla="*/ 344999 w 1170491"/>
                <a:gd name="connsiteY63" fmla="*/ 1132822 h 1745209"/>
                <a:gd name="connsiteX64" fmla="*/ 524987 w 1170491"/>
                <a:gd name="connsiteY64" fmla="*/ 1034051 h 1745209"/>
                <a:gd name="connsiteX65" fmla="*/ 505360 w 1170491"/>
                <a:gd name="connsiteY65" fmla="*/ 1023014 h 1745209"/>
                <a:gd name="connsiteX66" fmla="*/ 346243 w 1170491"/>
                <a:gd name="connsiteY66" fmla="*/ 1110339 h 1745209"/>
                <a:gd name="connsiteX67" fmla="*/ 202679 w 1170491"/>
                <a:gd name="connsiteY67" fmla="*/ 1003895 h 1745209"/>
                <a:gd name="connsiteX68" fmla="*/ 181967 w 1170491"/>
                <a:gd name="connsiteY68" fmla="*/ 1012696 h 1745209"/>
                <a:gd name="connsiteX69" fmla="*/ 305288 w 1170491"/>
                <a:gd name="connsiteY69" fmla="*/ 1123484 h 1745209"/>
                <a:gd name="connsiteX70" fmla="*/ 70961 w 1170491"/>
                <a:gd name="connsiteY70" fmla="*/ 1161909 h 1745209"/>
                <a:gd name="connsiteX71" fmla="*/ 56055 w 1170491"/>
                <a:gd name="connsiteY71" fmla="*/ 1153032 h 1745209"/>
                <a:gd name="connsiteX72" fmla="*/ 44214 w 1170491"/>
                <a:gd name="connsiteY72" fmla="*/ 911953 h 1745209"/>
                <a:gd name="connsiteX73" fmla="*/ 84073 w 1170491"/>
                <a:gd name="connsiteY73" fmla="*/ 882569 h 1745209"/>
                <a:gd name="connsiteX74" fmla="*/ 76811 w 1170491"/>
                <a:gd name="connsiteY74" fmla="*/ 875989 h 1745209"/>
                <a:gd name="connsiteX75" fmla="*/ 80179 w 1170491"/>
                <a:gd name="connsiteY75" fmla="*/ 872273 h 1745209"/>
                <a:gd name="connsiteX76" fmla="*/ 82340 w 1170491"/>
                <a:gd name="connsiteY76" fmla="*/ 666836 h 1745209"/>
                <a:gd name="connsiteX77" fmla="*/ 121082 w 1170491"/>
                <a:gd name="connsiteY77" fmla="*/ 638275 h 1745209"/>
                <a:gd name="connsiteX78" fmla="*/ 145805 w 1170491"/>
                <a:gd name="connsiteY78" fmla="*/ 430894 h 1745209"/>
                <a:gd name="connsiteX79" fmla="*/ 321878 w 1170491"/>
                <a:gd name="connsiteY79" fmla="*/ 383347 h 1745209"/>
                <a:gd name="connsiteX80" fmla="*/ 321111 w 1170491"/>
                <a:gd name="connsiteY80" fmla="*/ 357014 h 1745209"/>
                <a:gd name="connsiteX81" fmla="*/ 141180 w 1170491"/>
                <a:gd name="connsiteY81" fmla="*/ 399723 h 1745209"/>
                <a:gd name="connsiteX82" fmla="*/ 106816 w 1170491"/>
                <a:gd name="connsiteY82" fmla="*/ 291518 h 1745209"/>
                <a:gd name="connsiteX83" fmla="*/ 326327 w 1170491"/>
                <a:gd name="connsiteY83" fmla="*/ 72008 h 1745209"/>
                <a:gd name="connsiteX84" fmla="*/ 394659 w 1170491"/>
                <a:gd name="connsiteY84" fmla="*/ 83948 h 1745209"/>
                <a:gd name="connsiteX85" fmla="*/ 533817 w 1170491"/>
                <a:gd name="connsiteY85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44770 w 1170491"/>
                <a:gd name="connsiteY3" fmla="*/ 708640 h 1745209"/>
                <a:gd name="connsiteX4" fmla="*/ 523918 w 1170491"/>
                <a:gd name="connsiteY4" fmla="*/ 737799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7373 w 1170491"/>
                <a:gd name="connsiteY27" fmla="*/ 961469 h 1745209"/>
                <a:gd name="connsiteX28" fmla="*/ 1106746 w 1170491"/>
                <a:gd name="connsiteY28" fmla="*/ 928282 h 1745209"/>
                <a:gd name="connsiteX29" fmla="*/ 1138907 w 1170491"/>
                <a:gd name="connsiteY29" fmla="*/ 1028247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55684 w 1170491"/>
                <a:gd name="connsiteY43" fmla="*/ 1148835 h 1745209"/>
                <a:gd name="connsiteX44" fmla="*/ 989751 w 1170491"/>
                <a:gd name="connsiteY44" fmla="*/ 1247587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17260 w 1170491"/>
                <a:gd name="connsiteY59" fmla="*/ 1407178 h 1745209"/>
                <a:gd name="connsiteX60" fmla="*/ 90593 w 1170491"/>
                <a:gd name="connsiteY60" fmla="*/ 1192598 h 1745209"/>
                <a:gd name="connsiteX61" fmla="*/ 330760 w 1170491"/>
                <a:gd name="connsiteY61" fmla="*/ 1129474 h 1745209"/>
                <a:gd name="connsiteX62" fmla="*/ 344999 w 1170491"/>
                <a:gd name="connsiteY62" fmla="*/ 1132822 h 1745209"/>
                <a:gd name="connsiteX63" fmla="*/ 524987 w 1170491"/>
                <a:gd name="connsiteY63" fmla="*/ 1034051 h 1745209"/>
                <a:gd name="connsiteX64" fmla="*/ 505360 w 1170491"/>
                <a:gd name="connsiteY64" fmla="*/ 1023014 h 1745209"/>
                <a:gd name="connsiteX65" fmla="*/ 346243 w 1170491"/>
                <a:gd name="connsiteY65" fmla="*/ 1110339 h 1745209"/>
                <a:gd name="connsiteX66" fmla="*/ 202679 w 1170491"/>
                <a:gd name="connsiteY66" fmla="*/ 1003895 h 1745209"/>
                <a:gd name="connsiteX67" fmla="*/ 181967 w 1170491"/>
                <a:gd name="connsiteY67" fmla="*/ 1012696 h 1745209"/>
                <a:gd name="connsiteX68" fmla="*/ 305288 w 1170491"/>
                <a:gd name="connsiteY68" fmla="*/ 1123484 h 1745209"/>
                <a:gd name="connsiteX69" fmla="*/ 70961 w 1170491"/>
                <a:gd name="connsiteY69" fmla="*/ 1161909 h 1745209"/>
                <a:gd name="connsiteX70" fmla="*/ 56055 w 1170491"/>
                <a:gd name="connsiteY70" fmla="*/ 1153032 h 1745209"/>
                <a:gd name="connsiteX71" fmla="*/ 44214 w 1170491"/>
                <a:gd name="connsiteY71" fmla="*/ 911953 h 1745209"/>
                <a:gd name="connsiteX72" fmla="*/ 84073 w 1170491"/>
                <a:gd name="connsiteY72" fmla="*/ 882569 h 1745209"/>
                <a:gd name="connsiteX73" fmla="*/ 76811 w 1170491"/>
                <a:gd name="connsiteY73" fmla="*/ 875989 h 1745209"/>
                <a:gd name="connsiteX74" fmla="*/ 80179 w 1170491"/>
                <a:gd name="connsiteY74" fmla="*/ 872273 h 1745209"/>
                <a:gd name="connsiteX75" fmla="*/ 82340 w 1170491"/>
                <a:gd name="connsiteY75" fmla="*/ 666836 h 1745209"/>
                <a:gd name="connsiteX76" fmla="*/ 121082 w 1170491"/>
                <a:gd name="connsiteY76" fmla="*/ 638275 h 1745209"/>
                <a:gd name="connsiteX77" fmla="*/ 145805 w 1170491"/>
                <a:gd name="connsiteY77" fmla="*/ 430894 h 1745209"/>
                <a:gd name="connsiteX78" fmla="*/ 321878 w 1170491"/>
                <a:gd name="connsiteY78" fmla="*/ 383347 h 1745209"/>
                <a:gd name="connsiteX79" fmla="*/ 321111 w 1170491"/>
                <a:gd name="connsiteY79" fmla="*/ 357014 h 1745209"/>
                <a:gd name="connsiteX80" fmla="*/ 141180 w 1170491"/>
                <a:gd name="connsiteY80" fmla="*/ 399723 h 1745209"/>
                <a:gd name="connsiteX81" fmla="*/ 106816 w 1170491"/>
                <a:gd name="connsiteY81" fmla="*/ 291518 h 1745209"/>
                <a:gd name="connsiteX82" fmla="*/ 326327 w 1170491"/>
                <a:gd name="connsiteY82" fmla="*/ 72008 h 1745209"/>
                <a:gd name="connsiteX83" fmla="*/ 394659 w 1170491"/>
                <a:gd name="connsiteY83" fmla="*/ 83948 h 1745209"/>
                <a:gd name="connsiteX84" fmla="*/ 533817 w 1170491"/>
                <a:gd name="connsiteY84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44770 w 1170491"/>
                <a:gd name="connsiteY3" fmla="*/ 708640 h 1745209"/>
                <a:gd name="connsiteX4" fmla="*/ 523918 w 1170491"/>
                <a:gd name="connsiteY4" fmla="*/ 737799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7373 w 1170491"/>
                <a:gd name="connsiteY27" fmla="*/ 961469 h 1745209"/>
                <a:gd name="connsiteX28" fmla="*/ 1106746 w 1170491"/>
                <a:gd name="connsiteY28" fmla="*/ 928282 h 1745209"/>
                <a:gd name="connsiteX29" fmla="*/ 1138907 w 1170491"/>
                <a:gd name="connsiteY29" fmla="*/ 1028247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55684 w 1170491"/>
                <a:gd name="connsiteY43" fmla="*/ 1148835 h 1745209"/>
                <a:gd name="connsiteX44" fmla="*/ 989751 w 1170491"/>
                <a:gd name="connsiteY44" fmla="*/ 1247587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17260 w 1170491"/>
                <a:gd name="connsiteY59" fmla="*/ 1407178 h 1745209"/>
                <a:gd name="connsiteX60" fmla="*/ 90593 w 1170491"/>
                <a:gd name="connsiteY60" fmla="*/ 1192598 h 1745209"/>
                <a:gd name="connsiteX61" fmla="*/ 330760 w 1170491"/>
                <a:gd name="connsiteY61" fmla="*/ 1129474 h 1745209"/>
                <a:gd name="connsiteX62" fmla="*/ 344999 w 1170491"/>
                <a:gd name="connsiteY62" fmla="*/ 1132822 h 1745209"/>
                <a:gd name="connsiteX63" fmla="*/ 524987 w 1170491"/>
                <a:gd name="connsiteY63" fmla="*/ 1034051 h 1745209"/>
                <a:gd name="connsiteX64" fmla="*/ 505360 w 1170491"/>
                <a:gd name="connsiteY64" fmla="*/ 1023014 h 1745209"/>
                <a:gd name="connsiteX65" fmla="*/ 346243 w 1170491"/>
                <a:gd name="connsiteY65" fmla="*/ 1110339 h 1745209"/>
                <a:gd name="connsiteX66" fmla="*/ 202679 w 1170491"/>
                <a:gd name="connsiteY66" fmla="*/ 1003895 h 1745209"/>
                <a:gd name="connsiteX67" fmla="*/ 181967 w 1170491"/>
                <a:gd name="connsiteY67" fmla="*/ 1012696 h 1745209"/>
                <a:gd name="connsiteX68" fmla="*/ 305288 w 1170491"/>
                <a:gd name="connsiteY68" fmla="*/ 1123484 h 1745209"/>
                <a:gd name="connsiteX69" fmla="*/ 70961 w 1170491"/>
                <a:gd name="connsiteY69" fmla="*/ 1161909 h 1745209"/>
                <a:gd name="connsiteX70" fmla="*/ 56055 w 1170491"/>
                <a:gd name="connsiteY70" fmla="*/ 1153032 h 1745209"/>
                <a:gd name="connsiteX71" fmla="*/ 44214 w 1170491"/>
                <a:gd name="connsiteY71" fmla="*/ 911953 h 1745209"/>
                <a:gd name="connsiteX72" fmla="*/ 84073 w 1170491"/>
                <a:gd name="connsiteY72" fmla="*/ 882569 h 1745209"/>
                <a:gd name="connsiteX73" fmla="*/ 76811 w 1170491"/>
                <a:gd name="connsiteY73" fmla="*/ 875989 h 1745209"/>
                <a:gd name="connsiteX74" fmla="*/ 80179 w 1170491"/>
                <a:gd name="connsiteY74" fmla="*/ 872273 h 1745209"/>
                <a:gd name="connsiteX75" fmla="*/ 82340 w 1170491"/>
                <a:gd name="connsiteY75" fmla="*/ 666836 h 1745209"/>
                <a:gd name="connsiteX76" fmla="*/ 121082 w 1170491"/>
                <a:gd name="connsiteY76" fmla="*/ 638275 h 1745209"/>
                <a:gd name="connsiteX77" fmla="*/ 145805 w 1170491"/>
                <a:gd name="connsiteY77" fmla="*/ 430894 h 1745209"/>
                <a:gd name="connsiteX78" fmla="*/ 321878 w 1170491"/>
                <a:gd name="connsiteY78" fmla="*/ 383347 h 1745209"/>
                <a:gd name="connsiteX79" fmla="*/ 321111 w 1170491"/>
                <a:gd name="connsiteY79" fmla="*/ 357014 h 1745209"/>
                <a:gd name="connsiteX80" fmla="*/ 141180 w 1170491"/>
                <a:gd name="connsiteY80" fmla="*/ 399723 h 1745209"/>
                <a:gd name="connsiteX81" fmla="*/ 106816 w 1170491"/>
                <a:gd name="connsiteY81" fmla="*/ 291518 h 1745209"/>
                <a:gd name="connsiteX82" fmla="*/ 326327 w 1170491"/>
                <a:gd name="connsiteY82" fmla="*/ 72008 h 1745209"/>
                <a:gd name="connsiteX83" fmla="*/ 394659 w 1170491"/>
                <a:gd name="connsiteY83" fmla="*/ 83948 h 1745209"/>
                <a:gd name="connsiteX84" fmla="*/ 533817 w 1170491"/>
                <a:gd name="connsiteY84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44770 w 1170491"/>
                <a:gd name="connsiteY3" fmla="*/ 708640 h 1745209"/>
                <a:gd name="connsiteX4" fmla="*/ 523918 w 1170491"/>
                <a:gd name="connsiteY4" fmla="*/ 737799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7373 w 1170491"/>
                <a:gd name="connsiteY27" fmla="*/ 961469 h 1745209"/>
                <a:gd name="connsiteX28" fmla="*/ 1106746 w 1170491"/>
                <a:gd name="connsiteY28" fmla="*/ 928282 h 1745209"/>
                <a:gd name="connsiteX29" fmla="*/ 1138907 w 1170491"/>
                <a:gd name="connsiteY29" fmla="*/ 1028247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55684 w 1170491"/>
                <a:gd name="connsiteY43" fmla="*/ 1148835 h 1745209"/>
                <a:gd name="connsiteX44" fmla="*/ 989751 w 1170491"/>
                <a:gd name="connsiteY44" fmla="*/ 1247587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17260 w 1170491"/>
                <a:gd name="connsiteY59" fmla="*/ 1407178 h 1745209"/>
                <a:gd name="connsiteX60" fmla="*/ 90593 w 1170491"/>
                <a:gd name="connsiteY60" fmla="*/ 1192598 h 1745209"/>
                <a:gd name="connsiteX61" fmla="*/ 330760 w 1170491"/>
                <a:gd name="connsiteY61" fmla="*/ 1129474 h 1745209"/>
                <a:gd name="connsiteX62" fmla="*/ 344999 w 1170491"/>
                <a:gd name="connsiteY62" fmla="*/ 1132822 h 1745209"/>
                <a:gd name="connsiteX63" fmla="*/ 524987 w 1170491"/>
                <a:gd name="connsiteY63" fmla="*/ 1034051 h 1745209"/>
                <a:gd name="connsiteX64" fmla="*/ 505360 w 1170491"/>
                <a:gd name="connsiteY64" fmla="*/ 1023014 h 1745209"/>
                <a:gd name="connsiteX65" fmla="*/ 346243 w 1170491"/>
                <a:gd name="connsiteY65" fmla="*/ 1110339 h 1745209"/>
                <a:gd name="connsiteX66" fmla="*/ 202679 w 1170491"/>
                <a:gd name="connsiteY66" fmla="*/ 1003895 h 1745209"/>
                <a:gd name="connsiteX67" fmla="*/ 181967 w 1170491"/>
                <a:gd name="connsiteY67" fmla="*/ 1012696 h 1745209"/>
                <a:gd name="connsiteX68" fmla="*/ 305288 w 1170491"/>
                <a:gd name="connsiteY68" fmla="*/ 1123484 h 1745209"/>
                <a:gd name="connsiteX69" fmla="*/ 70961 w 1170491"/>
                <a:gd name="connsiteY69" fmla="*/ 1161909 h 1745209"/>
                <a:gd name="connsiteX70" fmla="*/ 56055 w 1170491"/>
                <a:gd name="connsiteY70" fmla="*/ 1153032 h 1745209"/>
                <a:gd name="connsiteX71" fmla="*/ 44214 w 1170491"/>
                <a:gd name="connsiteY71" fmla="*/ 911953 h 1745209"/>
                <a:gd name="connsiteX72" fmla="*/ 84073 w 1170491"/>
                <a:gd name="connsiteY72" fmla="*/ 882569 h 1745209"/>
                <a:gd name="connsiteX73" fmla="*/ 76811 w 1170491"/>
                <a:gd name="connsiteY73" fmla="*/ 875989 h 1745209"/>
                <a:gd name="connsiteX74" fmla="*/ 80179 w 1170491"/>
                <a:gd name="connsiteY74" fmla="*/ 872273 h 1745209"/>
                <a:gd name="connsiteX75" fmla="*/ 82340 w 1170491"/>
                <a:gd name="connsiteY75" fmla="*/ 666836 h 1745209"/>
                <a:gd name="connsiteX76" fmla="*/ 121082 w 1170491"/>
                <a:gd name="connsiteY76" fmla="*/ 638275 h 1745209"/>
                <a:gd name="connsiteX77" fmla="*/ 145805 w 1170491"/>
                <a:gd name="connsiteY77" fmla="*/ 430894 h 1745209"/>
                <a:gd name="connsiteX78" fmla="*/ 321878 w 1170491"/>
                <a:gd name="connsiteY78" fmla="*/ 383347 h 1745209"/>
                <a:gd name="connsiteX79" fmla="*/ 321111 w 1170491"/>
                <a:gd name="connsiteY79" fmla="*/ 357014 h 1745209"/>
                <a:gd name="connsiteX80" fmla="*/ 141180 w 1170491"/>
                <a:gd name="connsiteY80" fmla="*/ 399723 h 1745209"/>
                <a:gd name="connsiteX81" fmla="*/ 106816 w 1170491"/>
                <a:gd name="connsiteY81" fmla="*/ 291518 h 1745209"/>
                <a:gd name="connsiteX82" fmla="*/ 326327 w 1170491"/>
                <a:gd name="connsiteY82" fmla="*/ 72008 h 1745209"/>
                <a:gd name="connsiteX83" fmla="*/ 394659 w 1170491"/>
                <a:gd name="connsiteY83" fmla="*/ 83948 h 1745209"/>
                <a:gd name="connsiteX84" fmla="*/ 533817 w 1170491"/>
                <a:gd name="connsiteY84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44770 w 1170491"/>
                <a:gd name="connsiteY3" fmla="*/ 708640 h 1745209"/>
                <a:gd name="connsiteX4" fmla="*/ 523918 w 1170491"/>
                <a:gd name="connsiteY4" fmla="*/ 737799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7373 w 1170491"/>
                <a:gd name="connsiteY27" fmla="*/ 961469 h 1745209"/>
                <a:gd name="connsiteX28" fmla="*/ 1106746 w 1170491"/>
                <a:gd name="connsiteY28" fmla="*/ 928282 h 1745209"/>
                <a:gd name="connsiteX29" fmla="*/ 1138907 w 1170491"/>
                <a:gd name="connsiteY29" fmla="*/ 1028247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55684 w 1170491"/>
                <a:gd name="connsiteY43" fmla="*/ 1148835 h 1745209"/>
                <a:gd name="connsiteX44" fmla="*/ 989751 w 1170491"/>
                <a:gd name="connsiteY44" fmla="*/ 1247587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17260 w 1170491"/>
                <a:gd name="connsiteY59" fmla="*/ 1407178 h 1745209"/>
                <a:gd name="connsiteX60" fmla="*/ 90593 w 1170491"/>
                <a:gd name="connsiteY60" fmla="*/ 1192598 h 1745209"/>
                <a:gd name="connsiteX61" fmla="*/ 330760 w 1170491"/>
                <a:gd name="connsiteY61" fmla="*/ 1129474 h 1745209"/>
                <a:gd name="connsiteX62" fmla="*/ 344999 w 1170491"/>
                <a:gd name="connsiteY62" fmla="*/ 1132822 h 1745209"/>
                <a:gd name="connsiteX63" fmla="*/ 524987 w 1170491"/>
                <a:gd name="connsiteY63" fmla="*/ 1034051 h 1745209"/>
                <a:gd name="connsiteX64" fmla="*/ 505360 w 1170491"/>
                <a:gd name="connsiteY64" fmla="*/ 1023014 h 1745209"/>
                <a:gd name="connsiteX65" fmla="*/ 346243 w 1170491"/>
                <a:gd name="connsiteY65" fmla="*/ 1110339 h 1745209"/>
                <a:gd name="connsiteX66" fmla="*/ 202679 w 1170491"/>
                <a:gd name="connsiteY66" fmla="*/ 1003895 h 1745209"/>
                <a:gd name="connsiteX67" fmla="*/ 181967 w 1170491"/>
                <a:gd name="connsiteY67" fmla="*/ 1012696 h 1745209"/>
                <a:gd name="connsiteX68" fmla="*/ 305288 w 1170491"/>
                <a:gd name="connsiteY68" fmla="*/ 1123484 h 1745209"/>
                <a:gd name="connsiteX69" fmla="*/ 70961 w 1170491"/>
                <a:gd name="connsiteY69" fmla="*/ 1161909 h 1745209"/>
                <a:gd name="connsiteX70" fmla="*/ 56055 w 1170491"/>
                <a:gd name="connsiteY70" fmla="*/ 1153032 h 1745209"/>
                <a:gd name="connsiteX71" fmla="*/ 44214 w 1170491"/>
                <a:gd name="connsiteY71" fmla="*/ 911953 h 1745209"/>
                <a:gd name="connsiteX72" fmla="*/ 84073 w 1170491"/>
                <a:gd name="connsiteY72" fmla="*/ 882569 h 1745209"/>
                <a:gd name="connsiteX73" fmla="*/ 76811 w 1170491"/>
                <a:gd name="connsiteY73" fmla="*/ 875989 h 1745209"/>
                <a:gd name="connsiteX74" fmla="*/ 80179 w 1170491"/>
                <a:gd name="connsiteY74" fmla="*/ 872273 h 1745209"/>
                <a:gd name="connsiteX75" fmla="*/ 82340 w 1170491"/>
                <a:gd name="connsiteY75" fmla="*/ 666836 h 1745209"/>
                <a:gd name="connsiteX76" fmla="*/ 121082 w 1170491"/>
                <a:gd name="connsiteY76" fmla="*/ 638275 h 1745209"/>
                <a:gd name="connsiteX77" fmla="*/ 145805 w 1170491"/>
                <a:gd name="connsiteY77" fmla="*/ 430894 h 1745209"/>
                <a:gd name="connsiteX78" fmla="*/ 321878 w 1170491"/>
                <a:gd name="connsiteY78" fmla="*/ 383347 h 1745209"/>
                <a:gd name="connsiteX79" fmla="*/ 321111 w 1170491"/>
                <a:gd name="connsiteY79" fmla="*/ 357014 h 1745209"/>
                <a:gd name="connsiteX80" fmla="*/ 141180 w 1170491"/>
                <a:gd name="connsiteY80" fmla="*/ 399723 h 1745209"/>
                <a:gd name="connsiteX81" fmla="*/ 106816 w 1170491"/>
                <a:gd name="connsiteY81" fmla="*/ 291518 h 1745209"/>
                <a:gd name="connsiteX82" fmla="*/ 326327 w 1170491"/>
                <a:gd name="connsiteY82" fmla="*/ 72008 h 1745209"/>
                <a:gd name="connsiteX83" fmla="*/ 394659 w 1170491"/>
                <a:gd name="connsiteY83" fmla="*/ 83948 h 1745209"/>
                <a:gd name="connsiteX84" fmla="*/ 533817 w 1170491"/>
                <a:gd name="connsiteY84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44770 w 1170491"/>
                <a:gd name="connsiteY3" fmla="*/ 708640 h 1745209"/>
                <a:gd name="connsiteX4" fmla="*/ 523918 w 1170491"/>
                <a:gd name="connsiteY4" fmla="*/ 737799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7373 w 1170491"/>
                <a:gd name="connsiteY27" fmla="*/ 961469 h 1745209"/>
                <a:gd name="connsiteX28" fmla="*/ 1106746 w 1170491"/>
                <a:gd name="connsiteY28" fmla="*/ 928282 h 1745209"/>
                <a:gd name="connsiteX29" fmla="*/ 1138907 w 1170491"/>
                <a:gd name="connsiteY29" fmla="*/ 1028247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55684 w 1170491"/>
                <a:gd name="connsiteY43" fmla="*/ 1148835 h 1745209"/>
                <a:gd name="connsiteX44" fmla="*/ 989751 w 1170491"/>
                <a:gd name="connsiteY44" fmla="*/ 1247587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17260 w 1170491"/>
                <a:gd name="connsiteY59" fmla="*/ 1407178 h 1745209"/>
                <a:gd name="connsiteX60" fmla="*/ 90593 w 1170491"/>
                <a:gd name="connsiteY60" fmla="*/ 1192598 h 1745209"/>
                <a:gd name="connsiteX61" fmla="*/ 330760 w 1170491"/>
                <a:gd name="connsiteY61" fmla="*/ 1129474 h 1745209"/>
                <a:gd name="connsiteX62" fmla="*/ 344999 w 1170491"/>
                <a:gd name="connsiteY62" fmla="*/ 1132822 h 1745209"/>
                <a:gd name="connsiteX63" fmla="*/ 524987 w 1170491"/>
                <a:gd name="connsiteY63" fmla="*/ 1034051 h 1745209"/>
                <a:gd name="connsiteX64" fmla="*/ 505360 w 1170491"/>
                <a:gd name="connsiteY64" fmla="*/ 1023014 h 1745209"/>
                <a:gd name="connsiteX65" fmla="*/ 346243 w 1170491"/>
                <a:gd name="connsiteY65" fmla="*/ 1110339 h 1745209"/>
                <a:gd name="connsiteX66" fmla="*/ 202679 w 1170491"/>
                <a:gd name="connsiteY66" fmla="*/ 1003895 h 1745209"/>
                <a:gd name="connsiteX67" fmla="*/ 181967 w 1170491"/>
                <a:gd name="connsiteY67" fmla="*/ 1012696 h 1745209"/>
                <a:gd name="connsiteX68" fmla="*/ 305288 w 1170491"/>
                <a:gd name="connsiteY68" fmla="*/ 1123484 h 1745209"/>
                <a:gd name="connsiteX69" fmla="*/ 70961 w 1170491"/>
                <a:gd name="connsiteY69" fmla="*/ 1161909 h 1745209"/>
                <a:gd name="connsiteX70" fmla="*/ 56055 w 1170491"/>
                <a:gd name="connsiteY70" fmla="*/ 1153032 h 1745209"/>
                <a:gd name="connsiteX71" fmla="*/ 44214 w 1170491"/>
                <a:gd name="connsiteY71" fmla="*/ 911953 h 1745209"/>
                <a:gd name="connsiteX72" fmla="*/ 84073 w 1170491"/>
                <a:gd name="connsiteY72" fmla="*/ 882569 h 1745209"/>
                <a:gd name="connsiteX73" fmla="*/ 76811 w 1170491"/>
                <a:gd name="connsiteY73" fmla="*/ 875989 h 1745209"/>
                <a:gd name="connsiteX74" fmla="*/ 80179 w 1170491"/>
                <a:gd name="connsiteY74" fmla="*/ 872273 h 1745209"/>
                <a:gd name="connsiteX75" fmla="*/ 82340 w 1170491"/>
                <a:gd name="connsiteY75" fmla="*/ 666836 h 1745209"/>
                <a:gd name="connsiteX76" fmla="*/ 121082 w 1170491"/>
                <a:gd name="connsiteY76" fmla="*/ 638275 h 1745209"/>
                <a:gd name="connsiteX77" fmla="*/ 145805 w 1170491"/>
                <a:gd name="connsiteY77" fmla="*/ 430894 h 1745209"/>
                <a:gd name="connsiteX78" fmla="*/ 321878 w 1170491"/>
                <a:gd name="connsiteY78" fmla="*/ 383347 h 1745209"/>
                <a:gd name="connsiteX79" fmla="*/ 321111 w 1170491"/>
                <a:gd name="connsiteY79" fmla="*/ 357014 h 1745209"/>
                <a:gd name="connsiteX80" fmla="*/ 141180 w 1170491"/>
                <a:gd name="connsiteY80" fmla="*/ 399723 h 1745209"/>
                <a:gd name="connsiteX81" fmla="*/ 106816 w 1170491"/>
                <a:gd name="connsiteY81" fmla="*/ 291518 h 1745209"/>
                <a:gd name="connsiteX82" fmla="*/ 326327 w 1170491"/>
                <a:gd name="connsiteY82" fmla="*/ 72008 h 1745209"/>
                <a:gd name="connsiteX83" fmla="*/ 394659 w 1170491"/>
                <a:gd name="connsiteY83" fmla="*/ 83948 h 1745209"/>
                <a:gd name="connsiteX84" fmla="*/ 533817 w 1170491"/>
                <a:gd name="connsiteY84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44770 w 1170491"/>
                <a:gd name="connsiteY3" fmla="*/ 708640 h 1745209"/>
                <a:gd name="connsiteX4" fmla="*/ 523918 w 1170491"/>
                <a:gd name="connsiteY4" fmla="*/ 737799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7373 w 1170491"/>
                <a:gd name="connsiteY27" fmla="*/ 961469 h 1745209"/>
                <a:gd name="connsiteX28" fmla="*/ 1106746 w 1170491"/>
                <a:gd name="connsiteY28" fmla="*/ 928282 h 1745209"/>
                <a:gd name="connsiteX29" fmla="*/ 1138907 w 1170491"/>
                <a:gd name="connsiteY29" fmla="*/ 1028247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55684 w 1170491"/>
                <a:gd name="connsiteY43" fmla="*/ 1148835 h 1745209"/>
                <a:gd name="connsiteX44" fmla="*/ 989751 w 1170491"/>
                <a:gd name="connsiteY44" fmla="*/ 1247587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17260 w 1170491"/>
                <a:gd name="connsiteY59" fmla="*/ 1407178 h 1745209"/>
                <a:gd name="connsiteX60" fmla="*/ 90593 w 1170491"/>
                <a:gd name="connsiteY60" fmla="*/ 1192598 h 1745209"/>
                <a:gd name="connsiteX61" fmla="*/ 330760 w 1170491"/>
                <a:gd name="connsiteY61" fmla="*/ 1129474 h 1745209"/>
                <a:gd name="connsiteX62" fmla="*/ 344999 w 1170491"/>
                <a:gd name="connsiteY62" fmla="*/ 1132822 h 1745209"/>
                <a:gd name="connsiteX63" fmla="*/ 524987 w 1170491"/>
                <a:gd name="connsiteY63" fmla="*/ 1034051 h 1745209"/>
                <a:gd name="connsiteX64" fmla="*/ 505360 w 1170491"/>
                <a:gd name="connsiteY64" fmla="*/ 1023014 h 1745209"/>
                <a:gd name="connsiteX65" fmla="*/ 346243 w 1170491"/>
                <a:gd name="connsiteY65" fmla="*/ 1110339 h 1745209"/>
                <a:gd name="connsiteX66" fmla="*/ 202679 w 1170491"/>
                <a:gd name="connsiteY66" fmla="*/ 1003895 h 1745209"/>
                <a:gd name="connsiteX67" fmla="*/ 181967 w 1170491"/>
                <a:gd name="connsiteY67" fmla="*/ 1012696 h 1745209"/>
                <a:gd name="connsiteX68" fmla="*/ 305288 w 1170491"/>
                <a:gd name="connsiteY68" fmla="*/ 1123484 h 1745209"/>
                <a:gd name="connsiteX69" fmla="*/ 70961 w 1170491"/>
                <a:gd name="connsiteY69" fmla="*/ 1161909 h 1745209"/>
                <a:gd name="connsiteX70" fmla="*/ 56055 w 1170491"/>
                <a:gd name="connsiteY70" fmla="*/ 1153032 h 1745209"/>
                <a:gd name="connsiteX71" fmla="*/ 44214 w 1170491"/>
                <a:gd name="connsiteY71" fmla="*/ 911953 h 1745209"/>
                <a:gd name="connsiteX72" fmla="*/ 84073 w 1170491"/>
                <a:gd name="connsiteY72" fmla="*/ 882569 h 1745209"/>
                <a:gd name="connsiteX73" fmla="*/ 76811 w 1170491"/>
                <a:gd name="connsiteY73" fmla="*/ 875989 h 1745209"/>
                <a:gd name="connsiteX74" fmla="*/ 80179 w 1170491"/>
                <a:gd name="connsiteY74" fmla="*/ 872273 h 1745209"/>
                <a:gd name="connsiteX75" fmla="*/ 82340 w 1170491"/>
                <a:gd name="connsiteY75" fmla="*/ 666836 h 1745209"/>
                <a:gd name="connsiteX76" fmla="*/ 121082 w 1170491"/>
                <a:gd name="connsiteY76" fmla="*/ 638275 h 1745209"/>
                <a:gd name="connsiteX77" fmla="*/ 145805 w 1170491"/>
                <a:gd name="connsiteY77" fmla="*/ 430894 h 1745209"/>
                <a:gd name="connsiteX78" fmla="*/ 321878 w 1170491"/>
                <a:gd name="connsiteY78" fmla="*/ 383347 h 1745209"/>
                <a:gd name="connsiteX79" fmla="*/ 321111 w 1170491"/>
                <a:gd name="connsiteY79" fmla="*/ 357014 h 1745209"/>
                <a:gd name="connsiteX80" fmla="*/ 141180 w 1170491"/>
                <a:gd name="connsiteY80" fmla="*/ 399723 h 1745209"/>
                <a:gd name="connsiteX81" fmla="*/ 106816 w 1170491"/>
                <a:gd name="connsiteY81" fmla="*/ 291518 h 1745209"/>
                <a:gd name="connsiteX82" fmla="*/ 326327 w 1170491"/>
                <a:gd name="connsiteY82" fmla="*/ 72008 h 1745209"/>
                <a:gd name="connsiteX83" fmla="*/ 394659 w 1170491"/>
                <a:gd name="connsiteY83" fmla="*/ 83948 h 1745209"/>
                <a:gd name="connsiteX84" fmla="*/ 533817 w 1170491"/>
                <a:gd name="connsiteY84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44770 w 1170491"/>
                <a:gd name="connsiteY3" fmla="*/ 708640 h 1745209"/>
                <a:gd name="connsiteX4" fmla="*/ 523918 w 1170491"/>
                <a:gd name="connsiteY4" fmla="*/ 737799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7373 w 1170491"/>
                <a:gd name="connsiteY27" fmla="*/ 961469 h 1745209"/>
                <a:gd name="connsiteX28" fmla="*/ 1106746 w 1170491"/>
                <a:gd name="connsiteY28" fmla="*/ 928282 h 1745209"/>
                <a:gd name="connsiteX29" fmla="*/ 1138907 w 1170491"/>
                <a:gd name="connsiteY29" fmla="*/ 1028247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55684 w 1170491"/>
                <a:gd name="connsiteY43" fmla="*/ 1148835 h 1745209"/>
                <a:gd name="connsiteX44" fmla="*/ 989751 w 1170491"/>
                <a:gd name="connsiteY44" fmla="*/ 1247587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17260 w 1170491"/>
                <a:gd name="connsiteY59" fmla="*/ 1407178 h 1745209"/>
                <a:gd name="connsiteX60" fmla="*/ 90593 w 1170491"/>
                <a:gd name="connsiteY60" fmla="*/ 1192598 h 1745209"/>
                <a:gd name="connsiteX61" fmla="*/ 330760 w 1170491"/>
                <a:gd name="connsiteY61" fmla="*/ 1129474 h 1745209"/>
                <a:gd name="connsiteX62" fmla="*/ 344999 w 1170491"/>
                <a:gd name="connsiteY62" fmla="*/ 1132822 h 1745209"/>
                <a:gd name="connsiteX63" fmla="*/ 524987 w 1170491"/>
                <a:gd name="connsiteY63" fmla="*/ 1034051 h 1745209"/>
                <a:gd name="connsiteX64" fmla="*/ 505360 w 1170491"/>
                <a:gd name="connsiteY64" fmla="*/ 1023014 h 1745209"/>
                <a:gd name="connsiteX65" fmla="*/ 346243 w 1170491"/>
                <a:gd name="connsiteY65" fmla="*/ 1110339 h 1745209"/>
                <a:gd name="connsiteX66" fmla="*/ 202679 w 1170491"/>
                <a:gd name="connsiteY66" fmla="*/ 1003895 h 1745209"/>
                <a:gd name="connsiteX67" fmla="*/ 181967 w 1170491"/>
                <a:gd name="connsiteY67" fmla="*/ 1012696 h 1745209"/>
                <a:gd name="connsiteX68" fmla="*/ 305288 w 1170491"/>
                <a:gd name="connsiteY68" fmla="*/ 1123484 h 1745209"/>
                <a:gd name="connsiteX69" fmla="*/ 70961 w 1170491"/>
                <a:gd name="connsiteY69" fmla="*/ 1161909 h 1745209"/>
                <a:gd name="connsiteX70" fmla="*/ 56055 w 1170491"/>
                <a:gd name="connsiteY70" fmla="*/ 1153032 h 1745209"/>
                <a:gd name="connsiteX71" fmla="*/ 44214 w 1170491"/>
                <a:gd name="connsiteY71" fmla="*/ 911953 h 1745209"/>
                <a:gd name="connsiteX72" fmla="*/ 84073 w 1170491"/>
                <a:gd name="connsiteY72" fmla="*/ 882569 h 1745209"/>
                <a:gd name="connsiteX73" fmla="*/ 76811 w 1170491"/>
                <a:gd name="connsiteY73" fmla="*/ 875989 h 1745209"/>
                <a:gd name="connsiteX74" fmla="*/ 80179 w 1170491"/>
                <a:gd name="connsiteY74" fmla="*/ 872273 h 1745209"/>
                <a:gd name="connsiteX75" fmla="*/ 82340 w 1170491"/>
                <a:gd name="connsiteY75" fmla="*/ 666836 h 1745209"/>
                <a:gd name="connsiteX76" fmla="*/ 121082 w 1170491"/>
                <a:gd name="connsiteY76" fmla="*/ 638275 h 1745209"/>
                <a:gd name="connsiteX77" fmla="*/ 143619 w 1170491"/>
                <a:gd name="connsiteY77" fmla="*/ 394472 h 1745209"/>
                <a:gd name="connsiteX78" fmla="*/ 321878 w 1170491"/>
                <a:gd name="connsiteY78" fmla="*/ 383347 h 1745209"/>
                <a:gd name="connsiteX79" fmla="*/ 321111 w 1170491"/>
                <a:gd name="connsiteY79" fmla="*/ 357014 h 1745209"/>
                <a:gd name="connsiteX80" fmla="*/ 141180 w 1170491"/>
                <a:gd name="connsiteY80" fmla="*/ 399723 h 1745209"/>
                <a:gd name="connsiteX81" fmla="*/ 106816 w 1170491"/>
                <a:gd name="connsiteY81" fmla="*/ 291518 h 1745209"/>
                <a:gd name="connsiteX82" fmla="*/ 326327 w 1170491"/>
                <a:gd name="connsiteY82" fmla="*/ 72008 h 1745209"/>
                <a:gd name="connsiteX83" fmla="*/ 394659 w 1170491"/>
                <a:gd name="connsiteY83" fmla="*/ 83948 h 1745209"/>
                <a:gd name="connsiteX84" fmla="*/ 533817 w 1170491"/>
                <a:gd name="connsiteY84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44770 w 1170491"/>
                <a:gd name="connsiteY3" fmla="*/ 708640 h 1745209"/>
                <a:gd name="connsiteX4" fmla="*/ 523918 w 1170491"/>
                <a:gd name="connsiteY4" fmla="*/ 737799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7373 w 1170491"/>
                <a:gd name="connsiteY27" fmla="*/ 961469 h 1745209"/>
                <a:gd name="connsiteX28" fmla="*/ 1106746 w 1170491"/>
                <a:gd name="connsiteY28" fmla="*/ 928282 h 1745209"/>
                <a:gd name="connsiteX29" fmla="*/ 1138907 w 1170491"/>
                <a:gd name="connsiteY29" fmla="*/ 1028247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55684 w 1170491"/>
                <a:gd name="connsiteY43" fmla="*/ 1148835 h 1745209"/>
                <a:gd name="connsiteX44" fmla="*/ 989751 w 1170491"/>
                <a:gd name="connsiteY44" fmla="*/ 1247587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17260 w 1170491"/>
                <a:gd name="connsiteY59" fmla="*/ 1407178 h 1745209"/>
                <a:gd name="connsiteX60" fmla="*/ 90593 w 1170491"/>
                <a:gd name="connsiteY60" fmla="*/ 1192598 h 1745209"/>
                <a:gd name="connsiteX61" fmla="*/ 330760 w 1170491"/>
                <a:gd name="connsiteY61" fmla="*/ 1129474 h 1745209"/>
                <a:gd name="connsiteX62" fmla="*/ 344999 w 1170491"/>
                <a:gd name="connsiteY62" fmla="*/ 1132822 h 1745209"/>
                <a:gd name="connsiteX63" fmla="*/ 524987 w 1170491"/>
                <a:gd name="connsiteY63" fmla="*/ 1034051 h 1745209"/>
                <a:gd name="connsiteX64" fmla="*/ 505360 w 1170491"/>
                <a:gd name="connsiteY64" fmla="*/ 1023014 h 1745209"/>
                <a:gd name="connsiteX65" fmla="*/ 346243 w 1170491"/>
                <a:gd name="connsiteY65" fmla="*/ 1110339 h 1745209"/>
                <a:gd name="connsiteX66" fmla="*/ 202679 w 1170491"/>
                <a:gd name="connsiteY66" fmla="*/ 1003895 h 1745209"/>
                <a:gd name="connsiteX67" fmla="*/ 181967 w 1170491"/>
                <a:gd name="connsiteY67" fmla="*/ 1012696 h 1745209"/>
                <a:gd name="connsiteX68" fmla="*/ 305288 w 1170491"/>
                <a:gd name="connsiteY68" fmla="*/ 1123484 h 1745209"/>
                <a:gd name="connsiteX69" fmla="*/ 70961 w 1170491"/>
                <a:gd name="connsiteY69" fmla="*/ 1161909 h 1745209"/>
                <a:gd name="connsiteX70" fmla="*/ 56055 w 1170491"/>
                <a:gd name="connsiteY70" fmla="*/ 1153032 h 1745209"/>
                <a:gd name="connsiteX71" fmla="*/ 44214 w 1170491"/>
                <a:gd name="connsiteY71" fmla="*/ 911953 h 1745209"/>
                <a:gd name="connsiteX72" fmla="*/ 84073 w 1170491"/>
                <a:gd name="connsiteY72" fmla="*/ 882569 h 1745209"/>
                <a:gd name="connsiteX73" fmla="*/ 76811 w 1170491"/>
                <a:gd name="connsiteY73" fmla="*/ 875989 h 1745209"/>
                <a:gd name="connsiteX74" fmla="*/ 80179 w 1170491"/>
                <a:gd name="connsiteY74" fmla="*/ 872273 h 1745209"/>
                <a:gd name="connsiteX75" fmla="*/ 82340 w 1170491"/>
                <a:gd name="connsiteY75" fmla="*/ 666836 h 1745209"/>
                <a:gd name="connsiteX76" fmla="*/ 121082 w 1170491"/>
                <a:gd name="connsiteY76" fmla="*/ 638275 h 1745209"/>
                <a:gd name="connsiteX77" fmla="*/ 143619 w 1170491"/>
                <a:gd name="connsiteY77" fmla="*/ 394472 h 1745209"/>
                <a:gd name="connsiteX78" fmla="*/ 326831 w 1170491"/>
                <a:gd name="connsiteY78" fmla="*/ 359290 h 1745209"/>
                <a:gd name="connsiteX79" fmla="*/ 321111 w 1170491"/>
                <a:gd name="connsiteY79" fmla="*/ 357014 h 1745209"/>
                <a:gd name="connsiteX80" fmla="*/ 141180 w 1170491"/>
                <a:gd name="connsiteY80" fmla="*/ 399723 h 1745209"/>
                <a:gd name="connsiteX81" fmla="*/ 106816 w 1170491"/>
                <a:gd name="connsiteY81" fmla="*/ 291518 h 1745209"/>
                <a:gd name="connsiteX82" fmla="*/ 326327 w 1170491"/>
                <a:gd name="connsiteY82" fmla="*/ 72008 h 1745209"/>
                <a:gd name="connsiteX83" fmla="*/ 394659 w 1170491"/>
                <a:gd name="connsiteY83" fmla="*/ 83948 h 1745209"/>
                <a:gd name="connsiteX84" fmla="*/ 533817 w 1170491"/>
                <a:gd name="connsiteY84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39124 w 1170491"/>
                <a:gd name="connsiteY3" fmla="*/ 690701 h 1745209"/>
                <a:gd name="connsiteX4" fmla="*/ 523918 w 1170491"/>
                <a:gd name="connsiteY4" fmla="*/ 737799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7373 w 1170491"/>
                <a:gd name="connsiteY27" fmla="*/ 961469 h 1745209"/>
                <a:gd name="connsiteX28" fmla="*/ 1106746 w 1170491"/>
                <a:gd name="connsiteY28" fmla="*/ 928282 h 1745209"/>
                <a:gd name="connsiteX29" fmla="*/ 1138907 w 1170491"/>
                <a:gd name="connsiteY29" fmla="*/ 1028247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55684 w 1170491"/>
                <a:gd name="connsiteY43" fmla="*/ 1148835 h 1745209"/>
                <a:gd name="connsiteX44" fmla="*/ 989751 w 1170491"/>
                <a:gd name="connsiteY44" fmla="*/ 1247587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17260 w 1170491"/>
                <a:gd name="connsiteY59" fmla="*/ 1407178 h 1745209"/>
                <a:gd name="connsiteX60" fmla="*/ 90593 w 1170491"/>
                <a:gd name="connsiteY60" fmla="*/ 1192598 h 1745209"/>
                <a:gd name="connsiteX61" fmla="*/ 330760 w 1170491"/>
                <a:gd name="connsiteY61" fmla="*/ 1129474 h 1745209"/>
                <a:gd name="connsiteX62" fmla="*/ 344999 w 1170491"/>
                <a:gd name="connsiteY62" fmla="*/ 1132822 h 1745209"/>
                <a:gd name="connsiteX63" fmla="*/ 524987 w 1170491"/>
                <a:gd name="connsiteY63" fmla="*/ 1034051 h 1745209"/>
                <a:gd name="connsiteX64" fmla="*/ 505360 w 1170491"/>
                <a:gd name="connsiteY64" fmla="*/ 1023014 h 1745209"/>
                <a:gd name="connsiteX65" fmla="*/ 346243 w 1170491"/>
                <a:gd name="connsiteY65" fmla="*/ 1110339 h 1745209"/>
                <a:gd name="connsiteX66" fmla="*/ 202679 w 1170491"/>
                <a:gd name="connsiteY66" fmla="*/ 1003895 h 1745209"/>
                <a:gd name="connsiteX67" fmla="*/ 181967 w 1170491"/>
                <a:gd name="connsiteY67" fmla="*/ 1012696 h 1745209"/>
                <a:gd name="connsiteX68" fmla="*/ 305288 w 1170491"/>
                <a:gd name="connsiteY68" fmla="*/ 1123484 h 1745209"/>
                <a:gd name="connsiteX69" fmla="*/ 70961 w 1170491"/>
                <a:gd name="connsiteY69" fmla="*/ 1161909 h 1745209"/>
                <a:gd name="connsiteX70" fmla="*/ 56055 w 1170491"/>
                <a:gd name="connsiteY70" fmla="*/ 1153032 h 1745209"/>
                <a:gd name="connsiteX71" fmla="*/ 44214 w 1170491"/>
                <a:gd name="connsiteY71" fmla="*/ 911953 h 1745209"/>
                <a:gd name="connsiteX72" fmla="*/ 84073 w 1170491"/>
                <a:gd name="connsiteY72" fmla="*/ 882569 h 1745209"/>
                <a:gd name="connsiteX73" fmla="*/ 76811 w 1170491"/>
                <a:gd name="connsiteY73" fmla="*/ 875989 h 1745209"/>
                <a:gd name="connsiteX74" fmla="*/ 80179 w 1170491"/>
                <a:gd name="connsiteY74" fmla="*/ 872273 h 1745209"/>
                <a:gd name="connsiteX75" fmla="*/ 82340 w 1170491"/>
                <a:gd name="connsiteY75" fmla="*/ 666836 h 1745209"/>
                <a:gd name="connsiteX76" fmla="*/ 121082 w 1170491"/>
                <a:gd name="connsiteY76" fmla="*/ 638275 h 1745209"/>
                <a:gd name="connsiteX77" fmla="*/ 143619 w 1170491"/>
                <a:gd name="connsiteY77" fmla="*/ 394472 h 1745209"/>
                <a:gd name="connsiteX78" fmla="*/ 326831 w 1170491"/>
                <a:gd name="connsiteY78" fmla="*/ 359290 h 1745209"/>
                <a:gd name="connsiteX79" fmla="*/ 321111 w 1170491"/>
                <a:gd name="connsiteY79" fmla="*/ 357014 h 1745209"/>
                <a:gd name="connsiteX80" fmla="*/ 141180 w 1170491"/>
                <a:gd name="connsiteY80" fmla="*/ 399723 h 1745209"/>
                <a:gd name="connsiteX81" fmla="*/ 106816 w 1170491"/>
                <a:gd name="connsiteY81" fmla="*/ 291518 h 1745209"/>
                <a:gd name="connsiteX82" fmla="*/ 326327 w 1170491"/>
                <a:gd name="connsiteY82" fmla="*/ 72008 h 1745209"/>
                <a:gd name="connsiteX83" fmla="*/ 394659 w 1170491"/>
                <a:gd name="connsiteY83" fmla="*/ 83948 h 1745209"/>
                <a:gd name="connsiteX84" fmla="*/ 533817 w 1170491"/>
                <a:gd name="connsiteY84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39124 w 1170491"/>
                <a:gd name="connsiteY3" fmla="*/ 690701 h 1745209"/>
                <a:gd name="connsiteX4" fmla="*/ 543349 w 1170491"/>
                <a:gd name="connsiteY4" fmla="*/ 726582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7373 w 1170491"/>
                <a:gd name="connsiteY27" fmla="*/ 961469 h 1745209"/>
                <a:gd name="connsiteX28" fmla="*/ 1106746 w 1170491"/>
                <a:gd name="connsiteY28" fmla="*/ 928282 h 1745209"/>
                <a:gd name="connsiteX29" fmla="*/ 1138907 w 1170491"/>
                <a:gd name="connsiteY29" fmla="*/ 1028247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55684 w 1170491"/>
                <a:gd name="connsiteY43" fmla="*/ 1148835 h 1745209"/>
                <a:gd name="connsiteX44" fmla="*/ 989751 w 1170491"/>
                <a:gd name="connsiteY44" fmla="*/ 1247587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17260 w 1170491"/>
                <a:gd name="connsiteY59" fmla="*/ 1407178 h 1745209"/>
                <a:gd name="connsiteX60" fmla="*/ 90593 w 1170491"/>
                <a:gd name="connsiteY60" fmla="*/ 1192598 h 1745209"/>
                <a:gd name="connsiteX61" fmla="*/ 330760 w 1170491"/>
                <a:gd name="connsiteY61" fmla="*/ 1129474 h 1745209"/>
                <a:gd name="connsiteX62" fmla="*/ 344999 w 1170491"/>
                <a:gd name="connsiteY62" fmla="*/ 1132822 h 1745209"/>
                <a:gd name="connsiteX63" fmla="*/ 524987 w 1170491"/>
                <a:gd name="connsiteY63" fmla="*/ 1034051 h 1745209"/>
                <a:gd name="connsiteX64" fmla="*/ 505360 w 1170491"/>
                <a:gd name="connsiteY64" fmla="*/ 1023014 h 1745209"/>
                <a:gd name="connsiteX65" fmla="*/ 346243 w 1170491"/>
                <a:gd name="connsiteY65" fmla="*/ 1110339 h 1745209"/>
                <a:gd name="connsiteX66" fmla="*/ 202679 w 1170491"/>
                <a:gd name="connsiteY66" fmla="*/ 1003895 h 1745209"/>
                <a:gd name="connsiteX67" fmla="*/ 181967 w 1170491"/>
                <a:gd name="connsiteY67" fmla="*/ 1012696 h 1745209"/>
                <a:gd name="connsiteX68" fmla="*/ 305288 w 1170491"/>
                <a:gd name="connsiteY68" fmla="*/ 1123484 h 1745209"/>
                <a:gd name="connsiteX69" fmla="*/ 70961 w 1170491"/>
                <a:gd name="connsiteY69" fmla="*/ 1161909 h 1745209"/>
                <a:gd name="connsiteX70" fmla="*/ 56055 w 1170491"/>
                <a:gd name="connsiteY70" fmla="*/ 1153032 h 1745209"/>
                <a:gd name="connsiteX71" fmla="*/ 44214 w 1170491"/>
                <a:gd name="connsiteY71" fmla="*/ 911953 h 1745209"/>
                <a:gd name="connsiteX72" fmla="*/ 84073 w 1170491"/>
                <a:gd name="connsiteY72" fmla="*/ 882569 h 1745209"/>
                <a:gd name="connsiteX73" fmla="*/ 76811 w 1170491"/>
                <a:gd name="connsiteY73" fmla="*/ 875989 h 1745209"/>
                <a:gd name="connsiteX74" fmla="*/ 80179 w 1170491"/>
                <a:gd name="connsiteY74" fmla="*/ 872273 h 1745209"/>
                <a:gd name="connsiteX75" fmla="*/ 82340 w 1170491"/>
                <a:gd name="connsiteY75" fmla="*/ 666836 h 1745209"/>
                <a:gd name="connsiteX76" fmla="*/ 121082 w 1170491"/>
                <a:gd name="connsiteY76" fmla="*/ 638275 h 1745209"/>
                <a:gd name="connsiteX77" fmla="*/ 143619 w 1170491"/>
                <a:gd name="connsiteY77" fmla="*/ 394472 h 1745209"/>
                <a:gd name="connsiteX78" fmla="*/ 326831 w 1170491"/>
                <a:gd name="connsiteY78" fmla="*/ 359290 h 1745209"/>
                <a:gd name="connsiteX79" fmla="*/ 321111 w 1170491"/>
                <a:gd name="connsiteY79" fmla="*/ 357014 h 1745209"/>
                <a:gd name="connsiteX80" fmla="*/ 141180 w 1170491"/>
                <a:gd name="connsiteY80" fmla="*/ 399723 h 1745209"/>
                <a:gd name="connsiteX81" fmla="*/ 106816 w 1170491"/>
                <a:gd name="connsiteY81" fmla="*/ 291518 h 1745209"/>
                <a:gd name="connsiteX82" fmla="*/ 326327 w 1170491"/>
                <a:gd name="connsiteY82" fmla="*/ 72008 h 1745209"/>
                <a:gd name="connsiteX83" fmla="*/ 394659 w 1170491"/>
                <a:gd name="connsiteY83" fmla="*/ 83948 h 1745209"/>
                <a:gd name="connsiteX84" fmla="*/ 533817 w 1170491"/>
                <a:gd name="connsiteY84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39124 w 1170491"/>
                <a:gd name="connsiteY3" fmla="*/ 690701 h 1745209"/>
                <a:gd name="connsiteX4" fmla="*/ 543349 w 1170491"/>
                <a:gd name="connsiteY4" fmla="*/ 726582 h 1745209"/>
                <a:gd name="connsiteX5" fmla="*/ 596580 w 1170491"/>
                <a:gd name="connsiteY5" fmla="*/ 916786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7373 w 1170491"/>
                <a:gd name="connsiteY27" fmla="*/ 961469 h 1745209"/>
                <a:gd name="connsiteX28" fmla="*/ 1106746 w 1170491"/>
                <a:gd name="connsiteY28" fmla="*/ 928282 h 1745209"/>
                <a:gd name="connsiteX29" fmla="*/ 1138907 w 1170491"/>
                <a:gd name="connsiteY29" fmla="*/ 1028247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55684 w 1170491"/>
                <a:gd name="connsiteY43" fmla="*/ 1148835 h 1745209"/>
                <a:gd name="connsiteX44" fmla="*/ 989751 w 1170491"/>
                <a:gd name="connsiteY44" fmla="*/ 1247587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17260 w 1170491"/>
                <a:gd name="connsiteY59" fmla="*/ 1407178 h 1745209"/>
                <a:gd name="connsiteX60" fmla="*/ 90593 w 1170491"/>
                <a:gd name="connsiteY60" fmla="*/ 1192598 h 1745209"/>
                <a:gd name="connsiteX61" fmla="*/ 330760 w 1170491"/>
                <a:gd name="connsiteY61" fmla="*/ 1129474 h 1745209"/>
                <a:gd name="connsiteX62" fmla="*/ 344999 w 1170491"/>
                <a:gd name="connsiteY62" fmla="*/ 1132822 h 1745209"/>
                <a:gd name="connsiteX63" fmla="*/ 524987 w 1170491"/>
                <a:gd name="connsiteY63" fmla="*/ 1034051 h 1745209"/>
                <a:gd name="connsiteX64" fmla="*/ 505360 w 1170491"/>
                <a:gd name="connsiteY64" fmla="*/ 1023014 h 1745209"/>
                <a:gd name="connsiteX65" fmla="*/ 346243 w 1170491"/>
                <a:gd name="connsiteY65" fmla="*/ 1110339 h 1745209"/>
                <a:gd name="connsiteX66" fmla="*/ 202679 w 1170491"/>
                <a:gd name="connsiteY66" fmla="*/ 1003895 h 1745209"/>
                <a:gd name="connsiteX67" fmla="*/ 181967 w 1170491"/>
                <a:gd name="connsiteY67" fmla="*/ 1012696 h 1745209"/>
                <a:gd name="connsiteX68" fmla="*/ 305288 w 1170491"/>
                <a:gd name="connsiteY68" fmla="*/ 1123484 h 1745209"/>
                <a:gd name="connsiteX69" fmla="*/ 70961 w 1170491"/>
                <a:gd name="connsiteY69" fmla="*/ 1161909 h 1745209"/>
                <a:gd name="connsiteX70" fmla="*/ 56055 w 1170491"/>
                <a:gd name="connsiteY70" fmla="*/ 1153032 h 1745209"/>
                <a:gd name="connsiteX71" fmla="*/ 44214 w 1170491"/>
                <a:gd name="connsiteY71" fmla="*/ 911953 h 1745209"/>
                <a:gd name="connsiteX72" fmla="*/ 84073 w 1170491"/>
                <a:gd name="connsiteY72" fmla="*/ 882569 h 1745209"/>
                <a:gd name="connsiteX73" fmla="*/ 76811 w 1170491"/>
                <a:gd name="connsiteY73" fmla="*/ 875989 h 1745209"/>
                <a:gd name="connsiteX74" fmla="*/ 80179 w 1170491"/>
                <a:gd name="connsiteY74" fmla="*/ 872273 h 1745209"/>
                <a:gd name="connsiteX75" fmla="*/ 82340 w 1170491"/>
                <a:gd name="connsiteY75" fmla="*/ 666836 h 1745209"/>
                <a:gd name="connsiteX76" fmla="*/ 121082 w 1170491"/>
                <a:gd name="connsiteY76" fmla="*/ 638275 h 1745209"/>
                <a:gd name="connsiteX77" fmla="*/ 143619 w 1170491"/>
                <a:gd name="connsiteY77" fmla="*/ 394472 h 1745209"/>
                <a:gd name="connsiteX78" fmla="*/ 326831 w 1170491"/>
                <a:gd name="connsiteY78" fmla="*/ 359290 h 1745209"/>
                <a:gd name="connsiteX79" fmla="*/ 321111 w 1170491"/>
                <a:gd name="connsiteY79" fmla="*/ 357014 h 1745209"/>
                <a:gd name="connsiteX80" fmla="*/ 141180 w 1170491"/>
                <a:gd name="connsiteY80" fmla="*/ 399723 h 1745209"/>
                <a:gd name="connsiteX81" fmla="*/ 106816 w 1170491"/>
                <a:gd name="connsiteY81" fmla="*/ 291518 h 1745209"/>
                <a:gd name="connsiteX82" fmla="*/ 326327 w 1170491"/>
                <a:gd name="connsiteY82" fmla="*/ 72008 h 1745209"/>
                <a:gd name="connsiteX83" fmla="*/ 394659 w 1170491"/>
                <a:gd name="connsiteY83" fmla="*/ 83948 h 1745209"/>
                <a:gd name="connsiteX84" fmla="*/ 533817 w 1170491"/>
                <a:gd name="connsiteY84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39124 w 1170491"/>
                <a:gd name="connsiteY3" fmla="*/ 690701 h 1745209"/>
                <a:gd name="connsiteX4" fmla="*/ 543349 w 1170491"/>
                <a:gd name="connsiteY4" fmla="*/ 726582 h 1745209"/>
                <a:gd name="connsiteX5" fmla="*/ 596580 w 1170491"/>
                <a:gd name="connsiteY5" fmla="*/ 916786 h 1745209"/>
                <a:gd name="connsiteX6" fmla="*/ 593243 w 1170491"/>
                <a:gd name="connsiteY6" fmla="*/ 915886 h 1745209"/>
                <a:gd name="connsiteX7" fmla="*/ 539214 w 1170491"/>
                <a:gd name="connsiteY7" fmla="*/ 71350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7373 w 1170491"/>
                <a:gd name="connsiteY27" fmla="*/ 961469 h 1745209"/>
                <a:gd name="connsiteX28" fmla="*/ 1106746 w 1170491"/>
                <a:gd name="connsiteY28" fmla="*/ 928282 h 1745209"/>
                <a:gd name="connsiteX29" fmla="*/ 1138907 w 1170491"/>
                <a:gd name="connsiteY29" fmla="*/ 1028247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55684 w 1170491"/>
                <a:gd name="connsiteY43" fmla="*/ 1148835 h 1745209"/>
                <a:gd name="connsiteX44" fmla="*/ 989751 w 1170491"/>
                <a:gd name="connsiteY44" fmla="*/ 1247587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17260 w 1170491"/>
                <a:gd name="connsiteY59" fmla="*/ 1407178 h 1745209"/>
                <a:gd name="connsiteX60" fmla="*/ 90593 w 1170491"/>
                <a:gd name="connsiteY60" fmla="*/ 1192598 h 1745209"/>
                <a:gd name="connsiteX61" fmla="*/ 330760 w 1170491"/>
                <a:gd name="connsiteY61" fmla="*/ 1129474 h 1745209"/>
                <a:gd name="connsiteX62" fmla="*/ 344999 w 1170491"/>
                <a:gd name="connsiteY62" fmla="*/ 1132822 h 1745209"/>
                <a:gd name="connsiteX63" fmla="*/ 524987 w 1170491"/>
                <a:gd name="connsiteY63" fmla="*/ 1034051 h 1745209"/>
                <a:gd name="connsiteX64" fmla="*/ 505360 w 1170491"/>
                <a:gd name="connsiteY64" fmla="*/ 1023014 h 1745209"/>
                <a:gd name="connsiteX65" fmla="*/ 346243 w 1170491"/>
                <a:gd name="connsiteY65" fmla="*/ 1110339 h 1745209"/>
                <a:gd name="connsiteX66" fmla="*/ 202679 w 1170491"/>
                <a:gd name="connsiteY66" fmla="*/ 1003895 h 1745209"/>
                <a:gd name="connsiteX67" fmla="*/ 181967 w 1170491"/>
                <a:gd name="connsiteY67" fmla="*/ 1012696 h 1745209"/>
                <a:gd name="connsiteX68" fmla="*/ 305288 w 1170491"/>
                <a:gd name="connsiteY68" fmla="*/ 1123484 h 1745209"/>
                <a:gd name="connsiteX69" fmla="*/ 70961 w 1170491"/>
                <a:gd name="connsiteY69" fmla="*/ 1161909 h 1745209"/>
                <a:gd name="connsiteX70" fmla="*/ 56055 w 1170491"/>
                <a:gd name="connsiteY70" fmla="*/ 1153032 h 1745209"/>
                <a:gd name="connsiteX71" fmla="*/ 44214 w 1170491"/>
                <a:gd name="connsiteY71" fmla="*/ 911953 h 1745209"/>
                <a:gd name="connsiteX72" fmla="*/ 84073 w 1170491"/>
                <a:gd name="connsiteY72" fmla="*/ 882569 h 1745209"/>
                <a:gd name="connsiteX73" fmla="*/ 76811 w 1170491"/>
                <a:gd name="connsiteY73" fmla="*/ 875989 h 1745209"/>
                <a:gd name="connsiteX74" fmla="*/ 80179 w 1170491"/>
                <a:gd name="connsiteY74" fmla="*/ 872273 h 1745209"/>
                <a:gd name="connsiteX75" fmla="*/ 82340 w 1170491"/>
                <a:gd name="connsiteY75" fmla="*/ 666836 h 1745209"/>
                <a:gd name="connsiteX76" fmla="*/ 121082 w 1170491"/>
                <a:gd name="connsiteY76" fmla="*/ 638275 h 1745209"/>
                <a:gd name="connsiteX77" fmla="*/ 143619 w 1170491"/>
                <a:gd name="connsiteY77" fmla="*/ 394472 h 1745209"/>
                <a:gd name="connsiteX78" fmla="*/ 326831 w 1170491"/>
                <a:gd name="connsiteY78" fmla="*/ 359290 h 1745209"/>
                <a:gd name="connsiteX79" fmla="*/ 321111 w 1170491"/>
                <a:gd name="connsiteY79" fmla="*/ 357014 h 1745209"/>
                <a:gd name="connsiteX80" fmla="*/ 141180 w 1170491"/>
                <a:gd name="connsiteY80" fmla="*/ 399723 h 1745209"/>
                <a:gd name="connsiteX81" fmla="*/ 106816 w 1170491"/>
                <a:gd name="connsiteY81" fmla="*/ 291518 h 1745209"/>
                <a:gd name="connsiteX82" fmla="*/ 326327 w 1170491"/>
                <a:gd name="connsiteY82" fmla="*/ 72008 h 1745209"/>
                <a:gd name="connsiteX83" fmla="*/ 394659 w 1170491"/>
                <a:gd name="connsiteY83" fmla="*/ 83948 h 1745209"/>
                <a:gd name="connsiteX84" fmla="*/ 533817 w 1170491"/>
                <a:gd name="connsiteY84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39124 w 1170491"/>
                <a:gd name="connsiteY3" fmla="*/ 690701 h 1745209"/>
                <a:gd name="connsiteX4" fmla="*/ 543349 w 1170491"/>
                <a:gd name="connsiteY4" fmla="*/ 726582 h 1745209"/>
                <a:gd name="connsiteX5" fmla="*/ 596580 w 1170491"/>
                <a:gd name="connsiteY5" fmla="*/ 916786 h 1745209"/>
                <a:gd name="connsiteX6" fmla="*/ 593243 w 1170491"/>
                <a:gd name="connsiteY6" fmla="*/ 915886 h 1745209"/>
                <a:gd name="connsiteX7" fmla="*/ 542821 w 1170491"/>
                <a:gd name="connsiteY7" fmla="*/ 727914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7373 w 1170491"/>
                <a:gd name="connsiteY27" fmla="*/ 961469 h 1745209"/>
                <a:gd name="connsiteX28" fmla="*/ 1106746 w 1170491"/>
                <a:gd name="connsiteY28" fmla="*/ 928282 h 1745209"/>
                <a:gd name="connsiteX29" fmla="*/ 1138907 w 1170491"/>
                <a:gd name="connsiteY29" fmla="*/ 1028247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55684 w 1170491"/>
                <a:gd name="connsiteY43" fmla="*/ 1148835 h 1745209"/>
                <a:gd name="connsiteX44" fmla="*/ 989751 w 1170491"/>
                <a:gd name="connsiteY44" fmla="*/ 1247587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17260 w 1170491"/>
                <a:gd name="connsiteY59" fmla="*/ 1407178 h 1745209"/>
                <a:gd name="connsiteX60" fmla="*/ 90593 w 1170491"/>
                <a:gd name="connsiteY60" fmla="*/ 1192598 h 1745209"/>
                <a:gd name="connsiteX61" fmla="*/ 330760 w 1170491"/>
                <a:gd name="connsiteY61" fmla="*/ 1129474 h 1745209"/>
                <a:gd name="connsiteX62" fmla="*/ 344999 w 1170491"/>
                <a:gd name="connsiteY62" fmla="*/ 1132822 h 1745209"/>
                <a:gd name="connsiteX63" fmla="*/ 524987 w 1170491"/>
                <a:gd name="connsiteY63" fmla="*/ 1034051 h 1745209"/>
                <a:gd name="connsiteX64" fmla="*/ 505360 w 1170491"/>
                <a:gd name="connsiteY64" fmla="*/ 1023014 h 1745209"/>
                <a:gd name="connsiteX65" fmla="*/ 346243 w 1170491"/>
                <a:gd name="connsiteY65" fmla="*/ 1110339 h 1745209"/>
                <a:gd name="connsiteX66" fmla="*/ 202679 w 1170491"/>
                <a:gd name="connsiteY66" fmla="*/ 1003895 h 1745209"/>
                <a:gd name="connsiteX67" fmla="*/ 181967 w 1170491"/>
                <a:gd name="connsiteY67" fmla="*/ 1012696 h 1745209"/>
                <a:gd name="connsiteX68" fmla="*/ 305288 w 1170491"/>
                <a:gd name="connsiteY68" fmla="*/ 1123484 h 1745209"/>
                <a:gd name="connsiteX69" fmla="*/ 70961 w 1170491"/>
                <a:gd name="connsiteY69" fmla="*/ 1161909 h 1745209"/>
                <a:gd name="connsiteX70" fmla="*/ 56055 w 1170491"/>
                <a:gd name="connsiteY70" fmla="*/ 1153032 h 1745209"/>
                <a:gd name="connsiteX71" fmla="*/ 44214 w 1170491"/>
                <a:gd name="connsiteY71" fmla="*/ 911953 h 1745209"/>
                <a:gd name="connsiteX72" fmla="*/ 84073 w 1170491"/>
                <a:gd name="connsiteY72" fmla="*/ 882569 h 1745209"/>
                <a:gd name="connsiteX73" fmla="*/ 76811 w 1170491"/>
                <a:gd name="connsiteY73" fmla="*/ 875989 h 1745209"/>
                <a:gd name="connsiteX74" fmla="*/ 80179 w 1170491"/>
                <a:gd name="connsiteY74" fmla="*/ 872273 h 1745209"/>
                <a:gd name="connsiteX75" fmla="*/ 82340 w 1170491"/>
                <a:gd name="connsiteY75" fmla="*/ 666836 h 1745209"/>
                <a:gd name="connsiteX76" fmla="*/ 121082 w 1170491"/>
                <a:gd name="connsiteY76" fmla="*/ 638275 h 1745209"/>
                <a:gd name="connsiteX77" fmla="*/ 143619 w 1170491"/>
                <a:gd name="connsiteY77" fmla="*/ 394472 h 1745209"/>
                <a:gd name="connsiteX78" fmla="*/ 326831 w 1170491"/>
                <a:gd name="connsiteY78" fmla="*/ 359290 h 1745209"/>
                <a:gd name="connsiteX79" fmla="*/ 321111 w 1170491"/>
                <a:gd name="connsiteY79" fmla="*/ 357014 h 1745209"/>
                <a:gd name="connsiteX80" fmla="*/ 141180 w 1170491"/>
                <a:gd name="connsiteY80" fmla="*/ 399723 h 1745209"/>
                <a:gd name="connsiteX81" fmla="*/ 106816 w 1170491"/>
                <a:gd name="connsiteY81" fmla="*/ 291518 h 1745209"/>
                <a:gd name="connsiteX82" fmla="*/ 326327 w 1170491"/>
                <a:gd name="connsiteY82" fmla="*/ 72008 h 1745209"/>
                <a:gd name="connsiteX83" fmla="*/ 394659 w 1170491"/>
                <a:gd name="connsiteY83" fmla="*/ 83948 h 1745209"/>
                <a:gd name="connsiteX84" fmla="*/ 533817 w 1170491"/>
                <a:gd name="connsiteY84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39124 w 1170491"/>
                <a:gd name="connsiteY3" fmla="*/ 690701 h 1745209"/>
                <a:gd name="connsiteX4" fmla="*/ 543349 w 1170491"/>
                <a:gd name="connsiteY4" fmla="*/ 726582 h 1745209"/>
                <a:gd name="connsiteX5" fmla="*/ 596580 w 1170491"/>
                <a:gd name="connsiteY5" fmla="*/ 916786 h 1745209"/>
                <a:gd name="connsiteX6" fmla="*/ 593243 w 1170491"/>
                <a:gd name="connsiteY6" fmla="*/ 915886 h 1745209"/>
                <a:gd name="connsiteX7" fmla="*/ 542821 w 1170491"/>
                <a:gd name="connsiteY7" fmla="*/ 727914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7373 w 1170491"/>
                <a:gd name="connsiteY27" fmla="*/ 961469 h 1745209"/>
                <a:gd name="connsiteX28" fmla="*/ 1106746 w 1170491"/>
                <a:gd name="connsiteY28" fmla="*/ 928282 h 1745209"/>
                <a:gd name="connsiteX29" fmla="*/ 1138907 w 1170491"/>
                <a:gd name="connsiteY29" fmla="*/ 1028247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55684 w 1170491"/>
                <a:gd name="connsiteY43" fmla="*/ 1148835 h 1745209"/>
                <a:gd name="connsiteX44" fmla="*/ 989751 w 1170491"/>
                <a:gd name="connsiteY44" fmla="*/ 1247587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17260 w 1170491"/>
                <a:gd name="connsiteY59" fmla="*/ 1407178 h 1745209"/>
                <a:gd name="connsiteX60" fmla="*/ 90593 w 1170491"/>
                <a:gd name="connsiteY60" fmla="*/ 1192598 h 1745209"/>
                <a:gd name="connsiteX61" fmla="*/ 330760 w 1170491"/>
                <a:gd name="connsiteY61" fmla="*/ 1129474 h 1745209"/>
                <a:gd name="connsiteX62" fmla="*/ 344999 w 1170491"/>
                <a:gd name="connsiteY62" fmla="*/ 1132822 h 1745209"/>
                <a:gd name="connsiteX63" fmla="*/ 524987 w 1170491"/>
                <a:gd name="connsiteY63" fmla="*/ 1034051 h 1745209"/>
                <a:gd name="connsiteX64" fmla="*/ 505360 w 1170491"/>
                <a:gd name="connsiteY64" fmla="*/ 1023014 h 1745209"/>
                <a:gd name="connsiteX65" fmla="*/ 346243 w 1170491"/>
                <a:gd name="connsiteY65" fmla="*/ 1110339 h 1745209"/>
                <a:gd name="connsiteX66" fmla="*/ 202679 w 1170491"/>
                <a:gd name="connsiteY66" fmla="*/ 1003895 h 1745209"/>
                <a:gd name="connsiteX67" fmla="*/ 181967 w 1170491"/>
                <a:gd name="connsiteY67" fmla="*/ 1012696 h 1745209"/>
                <a:gd name="connsiteX68" fmla="*/ 305288 w 1170491"/>
                <a:gd name="connsiteY68" fmla="*/ 1123484 h 1745209"/>
                <a:gd name="connsiteX69" fmla="*/ 70961 w 1170491"/>
                <a:gd name="connsiteY69" fmla="*/ 1161909 h 1745209"/>
                <a:gd name="connsiteX70" fmla="*/ 56055 w 1170491"/>
                <a:gd name="connsiteY70" fmla="*/ 1153032 h 1745209"/>
                <a:gd name="connsiteX71" fmla="*/ 44214 w 1170491"/>
                <a:gd name="connsiteY71" fmla="*/ 911953 h 1745209"/>
                <a:gd name="connsiteX72" fmla="*/ 84073 w 1170491"/>
                <a:gd name="connsiteY72" fmla="*/ 882569 h 1745209"/>
                <a:gd name="connsiteX73" fmla="*/ 76811 w 1170491"/>
                <a:gd name="connsiteY73" fmla="*/ 875989 h 1745209"/>
                <a:gd name="connsiteX74" fmla="*/ 80179 w 1170491"/>
                <a:gd name="connsiteY74" fmla="*/ 872273 h 1745209"/>
                <a:gd name="connsiteX75" fmla="*/ 82340 w 1170491"/>
                <a:gd name="connsiteY75" fmla="*/ 666836 h 1745209"/>
                <a:gd name="connsiteX76" fmla="*/ 121082 w 1170491"/>
                <a:gd name="connsiteY76" fmla="*/ 638275 h 1745209"/>
                <a:gd name="connsiteX77" fmla="*/ 143619 w 1170491"/>
                <a:gd name="connsiteY77" fmla="*/ 394472 h 1745209"/>
                <a:gd name="connsiteX78" fmla="*/ 326831 w 1170491"/>
                <a:gd name="connsiteY78" fmla="*/ 359290 h 1745209"/>
                <a:gd name="connsiteX79" fmla="*/ 321111 w 1170491"/>
                <a:gd name="connsiteY79" fmla="*/ 357014 h 1745209"/>
                <a:gd name="connsiteX80" fmla="*/ 141180 w 1170491"/>
                <a:gd name="connsiteY80" fmla="*/ 399723 h 1745209"/>
                <a:gd name="connsiteX81" fmla="*/ 106816 w 1170491"/>
                <a:gd name="connsiteY81" fmla="*/ 291518 h 1745209"/>
                <a:gd name="connsiteX82" fmla="*/ 326327 w 1170491"/>
                <a:gd name="connsiteY82" fmla="*/ 72008 h 1745209"/>
                <a:gd name="connsiteX83" fmla="*/ 394659 w 1170491"/>
                <a:gd name="connsiteY83" fmla="*/ 83948 h 1745209"/>
                <a:gd name="connsiteX84" fmla="*/ 533817 w 1170491"/>
                <a:gd name="connsiteY84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39124 w 1170491"/>
                <a:gd name="connsiteY3" fmla="*/ 690701 h 1745209"/>
                <a:gd name="connsiteX4" fmla="*/ 543349 w 1170491"/>
                <a:gd name="connsiteY4" fmla="*/ 726582 h 1745209"/>
                <a:gd name="connsiteX5" fmla="*/ 596580 w 1170491"/>
                <a:gd name="connsiteY5" fmla="*/ 916786 h 1745209"/>
                <a:gd name="connsiteX6" fmla="*/ 593243 w 1170491"/>
                <a:gd name="connsiteY6" fmla="*/ 915886 h 1745209"/>
                <a:gd name="connsiteX7" fmla="*/ 542821 w 1170491"/>
                <a:gd name="connsiteY7" fmla="*/ 727914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7373 w 1170491"/>
                <a:gd name="connsiteY27" fmla="*/ 961469 h 1745209"/>
                <a:gd name="connsiteX28" fmla="*/ 1106746 w 1170491"/>
                <a:gd name="connsiteY28" fmla="*/ 928282 h 1745209"/>
                <a:gd name="connsiteX29" fmla="*/ 1138907 w 1170491"/>
                <a:gd name="connsiteY29" fmla="*/ 1028247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55684 w 1170491"/>
                <a:gd name="connsiteY43" fmla="*/ 1148835 h 1745209"/>
                <a:gd name="connsiteX44" fmla="*/ 989751 w 1170491"/>
                <a:gd name="connsiteY44" fmla="*/ 1247587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17260 w 1170491"/>
                <a:gd name="connsiteY59" fmla="*/ 1407178 h 1745209"/>
                <a:gd name="connsiteX60" fmla="*/ 90593 w 1170491"/>
                <a:gd name="connsiteY60" fmla="*/ 1192598 h 1745209"/>
                <a:gd name="connsiteX61" fmla="*/ 330760 w 1170491"/>
                <a:gd name="connsiteY61" fmla="*/ 1129474 h 1745209"/>
                <a:gd name="connsiteX62" fmla="*/ 344999 w 1170491"/>
                <a:gd name="connsiteY62" fmla="*/ 1132822 h 1745209"/>
                <a:gd name="connsiteX63" fmla="*/ 524987 w 1170491"/>
                <a:gd name="connsiteY63" fmla="*/ 1034051 h 1745209"/>
                <a:gd name="connsiteX64" fmla="*/ 505360 w 1170491"/>
                <a:gd name="connsiteY64" fmla="*/ 1023014 h 1745209"/>
                <a:gd name="connsiteX65" fmla="*/ 346243 w 1170491"/>
                <a:gd name="connsiteY65" fmla="*/ 1110339 h 1745209"/>
                <a:gd name="connsiteX66" fmla="*/ 202679 w 1170491"/>
                <a:gd name="connsiteY66" fmla="*/ 1003895 h 1745209"/>
                <a:gd name="connsiteX67" fmla="*/ 181967 w 1170491"/>
                <a:gd name="connsiteY67" fmla="*/ 1012696 h 1745209"/>
                <a:gd name="connsiteX68" fmla="*/ 305288 w 1170491"/>
                <a:gd name="connsiteY68" fmla="*/ 1123484 h 1745209"/>
                <a:gd name="connsiteX69" fmla="*/ 70961 w 1170491"/>
                <a:gd name="connsiteY69" fmla="*/ 1161909 h 1745209"/>
                <a:gd name="connsiteX70" fmla="*/ 56055 w 1170491"/>
                <a:gd name="connsiteY70" fmla="*/ 1153032 h 1745209"/>
                <a:gd name="connsiteX71" fmla="*/ 44214 w 1170491"/>
                <a:gd name="connsiteY71" fmla="*/ 911953 h 1745209"/>
                <a:gd name="connsiteX72" fmla="*/ 84073 w 1170491"/>
                <a:gd name="connsiteY72" fmla="*/ 882569 h 1745209"/>
                <a:gd name="connsiteX73" fmla="*/ 76811 w 1170491"/>
                <a:gd name="connsiteY73" fmla="*/ 875989 h 1745209"/>
                <a:gd name="connsiteX74" fmla="*/ 80179 w 1170491"/>
                <a:gd name="connsiteY74" fmla="*/ 872273 h 1745209"/>
                <a:gd name="connsiteX75" fmla="*/ 82340 w 1170491"/>
                <a:gd name="connsiteY75" fmla="*/ 666836 h 1745209"/>
                <a:gd name="connsiteX76" fmla="*/ 121082 w 1170491"/>
                <a:gd name="connsiteY76" fmla="*/ 638275 h 1745209"/>
                <a:gd name="connsiteX77" fmla="*/ 143619 w 1170491"/>
                <a:gd name="connsiteY77" fmla="*/ 394472 h 1745209"/>
                <a:gd name="connsiteX78" fmla="*/ 326831 w 1170491"/>
                <a:gd name="connsiteY78" fmla="*/ 359290 h 1745209"/>
                <a:gd name="connsiteX79" fmla="*/ 321111 w 1170491"/>
                <a:gd name="connsiteY79" fmla="*/ 357014 h 1745209"/>
                <a:gd name="connsiteX80" fmla="*/ 141180 w 1170491"/>
                <a:gd name="connsiteY80" fmla="*/ 399723 h 1745209"/>
                <a:gd name="connsiteX81" fmla="*/ 106816 w 1170491"/>
                <a:gd name="connsiteY81" fmla="*/ 291518 h 1745209"/>
                <a:gd name="connsiteX82" fmla="*/ 326327 w 1170491"/>
                <a:gd name="connsiteY82" fmla="*/ 72008 h 1745209"/>
                <a:gd name="connsiteX83" fmla="*/ 394659 w 1170491"/>
                <a:gd name="connsiteY83" fmla="*/ 83948 h 1745209"/>
                <a:gd name="connsiteX84" fmla="*/ 533817 w 1170491"/>
                <a:gd name="connsiteY84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39124 w 1170491"/>
                <a:gd name="connsiteY3" fmla="*/ 690701 h 1745209"/>
                <a:gd name="connsiteX4" fmla="*/ 543349 w 1170491"/>
                <a:gd name="connsiteY4" fmla="*/ 726582 h 1745209"/>
                <a:gd name="connsiteX5" fmla="*/ 596580 w 1170491"/>
                <a:gd name="connsiteY5" fmla="*/ 916786 h 1745209"/>
                <a:gd name="connsiteX6" fmla="*/ 593243 w 1170491"/>
                <a:gd name="connsiteY6" fmla="*/ 915886 h 1745209"/>
                <a:gd name="connsiteX7" fmla="*/ 542821 w 1170491"/>
                <a:gd name="connsiteY7" fmla="*/ 727914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7373 w 1170491"/>
                <a:gd name="connsiteY27" fmla="*/ 961469 h 1745209"/>
                <a:gd name="connsiteX28" fmla="*/ 1106672 w 1170491"/>
                <a:gd name="connsiteY28" fmla="*/ 911837 h 1745209"/>
                <a:gd name="connsiteX29" fmla="*/ 1138907 w 1170491"/>
                <a:gd name="connsiteY29" fmla="*/ 1028247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55684 w 1170491"/>
                <a:gd name="connsiteY43" fmla="*/ 1148835 h 1745209"/>
                <a:gd name="connsiteX44" fmla="*/ 989751 w 1170491"/>
                <a:gd name="connsiteY44" fmla="*/ 1247587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17260 w 1170491"/>
                <a:gd name="connsiteY59" fmla="*/ 1407178 h 1745209"/>
                <a:gd name="connsiteX60" fmla="*/ 90593 w 1170491"/>
                <a:gd name="connsiteY60" fmla="*/ 1192598 h 1745209"/>
                <a:gd name="connsiteX61" fmla="*/ 330760 w 1170491"/>
                <a:gd name="connsiteY61" fmla="*/ 1129474 h 1745209"/>
                <a:gd name="connsiteX62" fmla="*/ 344999 w 1170491"/>
                <a:gd name="connsiteY62" fmla="*/ 1132822 h 1745209"/>
                <a:gd name="connsiteX63" fmla="*/ 524987 w 1170491"/>
                <a:gd name="connsiteY63" fmla="*/ 1034051 h 1745209"/>
                <a:gd name="connsiteX64" fmla="*/ 505360 w 1170491"/>
                <a:gd name="connsiteY64" fmla="*/ 1023014 h 1745209"/>
                <a:gd name="connsiteX65" fmla="*/ 346243 w 1170491"/>
                <a:gd name="connsiteY65" fmla="*/ 1110339 h 1745209"/>
                <a:gd name="connsiteX66" fmla="*/ 202679 w 1170491"/>
                <a:gd name="connsiteY66" fmla="*/ 1003895 h 1745209"/>
                <a:gd name="connsiteX67" fmla="*/ 181967 w 1170491"/>
                <a:gd name="connsiteY67" fmla="*/ 1012696 h 1745209"/>
                <a:gd name="connsiteX68" fmla="*/ 305288 w 1170491"/>
                <a:gd name="connsiteY68" fmla="*/ 1123484 h 1745209"/>
                <a:gd name="connsiteX69" fmla="*/ 70961 w 1170491"/>
                <a:gd name="connsiteY69" fmla="*/ 1161909 h 1745209"/>
                <a:gd name="connsiteX70" fmla="*/ 56055 w 1170491"/>
                <a:gd name="connsiteY70" fmla="*/ 1153032 h 1745209"/>
                <a:gd name="connsiteX71" fmla="*/ 44214 w 1170491"/>
                <a:gd name="connsiteY71" fmla="*/ 911953 h 1745209"/>
                <a:gd name="connsiteX72" fmla="*/ 84073 w 1170491"/>
                <a:gd name="connsiteY72" fmla="*/ 882569 h 1745209"/>
                <a:gd name="connsiteX73" fmla="*/ 76811 w 1170491"/>
                <a:gd name="connsiteY73" fmla="*/ 875989 h 1745209"/>
                <a:gd name="connsiteX74" fmla="*/ 80179 w 1170491"/>
                <a:gd name="connsiteY74" fmla="*/ 872273 h 1745209"/>
                <a:gd name="connsiteX75" fmla="*/ 82340 w 1170491"/>
                <a:gd name="connsiteY75" fmla="*/ 666836 h 1745209"/>
                <a:gd name="connsiteX76" fmla="*/ 121082 w 1170491"/>
                <a:gd name="connsiteY76" fmla="*/ 638275 h 1745209"/>
                <a:gd name="connsiteX77" fmla="*/ 143619 w 1170491"/>
                <a:gd name="connsiteY77" fmla="*/ 394472 h 1745209"/>
                <a:gd name="connsiteX78" fmla="*/ 326831 w 1170491"/>
                <a:gd name="connsiteY78" fmla="*/ 359290 h 1745209"/>
                <a:gd name="connsiteX79" fmla="*/ 321111 w 1170491"/>
                <a:gd name="connsiteY79" fmla="*/ 357014 h 1745209"/>
                <a:gd name="connsiteX80" fmla="*/ 141180 w 1170491"/>
                <a:gd name="connsiteY80" fmla="*/ 399723 h 1745209"/>
                <a:gd name="connsiteX81" fmla="*/ 106816 w 1170491"/>
                <a:gd name="connsiteY81" fmla="*/ 291518 h 1745209"/>
                <a:gd name="connsiteX82" fmla="*/ 326327 w 1170491"/>
                <a:gd name="connsiteY82" fmla="*/ 72008 h 1745209"/>
                <a:gd name="connsiteX83" fmla="*/ 394659 w 1170491"/>
                <a:gd name="connsiteY83" fmla="*/ 83948 h 1745209"/>
                <a:gd name="connsiteX84" fmla="*/ 533817 w 1170491"/>
                <a:gd name="connsiteY84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39124 w 1170491"/>
                <a:gd name="connsiteY3" fmla="*/ 690701 h 1745209"/>
                <a:gd name="connsiteX4" fmla="*/ 543349 w 1170491"/>
                <a:gd name="connsiteY4" fmla="*/ 726582 h 1745209"/>
                <a:gd name="connsiteX5" fmla="*/ 596580 w 1170491"/>
                <a:gd name="connsiteY5" fmla="*/ 916786 h 1745209"/>
                <a:gd name="connsiteX6" fmla="*/ 593243 w 1170491"/>
                <a:gd name="connsiteY6" fmla="*/ 915886 h 1745209"/>
                <a:gd name="connsiteX7" fmla="*/ 542821 w 1170491"/>
                <a:gd name="connsiteY7" fmla="*/ 727914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7373 w 1170491"/>
                <a:gd name="connsiteY27" fmla="*/ 961469 h 1745209"/>
                <a:gd name="connsiteX28" fmla="*/ 1106672 w 1170491"/>
                <a:gd name="connsiteY28" fmla="*/ 911837 h 1745209"/>
                <a:gd name="connsiteX29" fmla="*/ 1142040 w 1170491"/>
                <a:gd name="connsiteY29" fmla="*/ 1049990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55684 w 1170491"/>
                <a:gd name="connsiteY43" fmla="*/ 1148835 h 1745209"/>
                <a:gd name="connsiteX44" fmla="*/ 989751 w 1170491"/>
                <a:gd name="connsiteY44" fmla="*/ 1247587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17260 w 1170491"/>
                <a:gd name="connsiteY59" fmla="*/ 1407178 h 1745209"/>
                <a:gd name="connsiteX60" fmla="*/ 90593 w 1170491"/>
                <a:gd name="connsiteY60" fmla="*/ 1192598 h 1745209"/>
                <a:gd name="connsiteX61" fmla="*/ 330760 w 1170491"/>
                <a:gd name="connsiteY61" fmla="*/ 1129474 h 1745209"/>
                <a:gd name="connsiteX62" fmla="*/ 344999 w 1170491"/>
                <a:gd name="connsiteY62" fmla="*/ 1132822 h 1745209"/>
                <a:gd name="connsiteX63" fmla="*/ 524987 w 1170491"/>
                <a:gd name="connsiteY63" fmla="*/ 1034051 h 1745209"/>
                <a:gd name="connsiteX64" fmla="*/ 505360 w 1170491"/>
                <a:gd name="connsiteY64" fmla="*/ 1023014 h 1745209"/>
                <a:gd name="connsiteX65" fmla="*/ 346243 w 1170491"/>
                <a:gd name="connsiteY65" fmla="*/ 1110339 h 1745209"/>
                <a:gd name="connsiteX66" fmla="*/ 202679 w 1170491"/>
                <a:gd name="connsiteY66" fmla="*/ 1003895 h 1745209"/>
                <a:gd name="connsiteX67" fmla="*/ 181967 w 1170491"/>
                <a:gd name="connsiteY67" fmla="*/ 1012696 h 1745209"/>
                <a:gd name="connsiteX68" fmla="*/ 305288 w 1170491"/>
                <a:gd name="connsiteY68" fmla="*/ 1123484 h 1745209"/>
                <a:gd name="connsiteX69" fmla="*/ 70961 w 1170491"/>
                <a:gd name="connsiteY69" fmla="*/ 1161909 h 1745209"/>
                <a:gd name="connsiteX70" fmla="*/ 56055 w 1170491"/>
                <a:gd name="connsiteY70" fmla="*/ 1153032 h 1745209"/>
                <a:gd name="connsiteX71" fmla="*/ 44214 w 1170491"/>
                <a:gd name="connsiteY71" fmla="*/ 911953 h 1745209"/>
                <a:gd name="connsiteX72" fmla="*/ 84073 w 1170491"/>
                <a:gd name="connsiteY72" fmla="*/ 882569 h 1745209"/>
                <a:gd name="connsiteX73" fmla="*/ 76811 w 1170491"/>
                <a:gd name="connsiteY73" fmla="*/ 875989 h 1745209"/>
                <a:gd name="connsiteX74" fmla="*/ 80179 w 1170491"/>
                <a:gd name="connsiteY74" fmla="*/ 872273 h 1745209"/>
                <a:gd name="connsiteX75" fmla="*/ 82340 w 1170491"/>
                <a:gd name="connsiteY75" fmla="*/ 666836 h 1745209"/>
                <a:gd name="connsiteX76" fmla="*/ 121082 w 1170491"/>
                <a:gd name="connsiteY76" fmla="*/ 638275 h 1745209"/>
                <a:gd name="connsiteX77" fmla="*/ 143619 w 1170491"/>
                <a:gd name="connsiteY77" fmla="*/ 394472 h 1745209"/>
                <a:gd name="connsiteX78" fmla="*/ 326831 w 1170491"/>
                <a:gd name="connsiteY78" fmla="*/ 359290 h 1745209"/>
                <a:gd name="connsiteX79" fmla="*/ 321111 w 1170491"/>
                <a:gd name="connsiteY79" fmla="*/ 357014 h 1745209"/>
                <a:gd name="connsiteX80" fmla="*/ 141180 w 1170491"/>
                <a:gd name="connsiteY80" fmla="*/ 399723 h 1745209"/>
                <a:gd name="connsiteX81" fmla="*/ 106816 w 1170491"/>
                <a:gd name="connsiteY81" fmla="*/ 291518 h 1745209"/>
                <a:gd name="connsiteX82" fmla="*/ 326327 w 1170491"/>
                <a:gd name="connsiteY82" fmla="*/ 72008 h 1745209"/>
                <a:gd name="connsiteX83" fmla="*/ 394659 w 1170491"/>
                <a:gd name="connsiteY83" fmla="*/ 83948 h 1745209"/>
                <a:gd name="connsiteX84" fmla="*/ 533817 w 1170491"/>
                <a:gd name="connsiteY84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39124 w 1170491"/>
                <a:gd name="connsiteY3" fmla="*/ 690701 h 1745209"/>
                <a:gd name="connsiteX4" fmla="*/ 543349 w 1170491"/>
                <a:gd name="connsiteY4" fmla="*/ 726582 h 1745209"/>
                <a:gd name="connsiteX5" fmla="*/ 596580 w 1170491"/>
                <a:gd name="connsiteY5" fmla="*/ 916786 h 1745209"/>
                <a:gd name="connsiteX6" fmla="*/ 593243 w 1170491"/>
                <a:gd name="connsiteY6" fmla="*/ 915886 h 1745209"/>
                <a:gd name="connsiteX7" fmla="*/ 542821 w 1170491"/>
                <a:gd name="connsiteY7" fmla="*/ 727914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7373 w 1170491"/>
                <a:gd name="connsiteY27" fmla="*/ 961469 h 1745209"/>
                <a:gd name="connsiteX28" fmla="*/ 1106672 w 1170491"/>
                <a:gd name="connsiteY28" fmla="*/ 911837 h 1745209"/>
                <a:gd name="connsiteX29" fmla="*/ 1153258 w 1170491"/>
                <a:gd name="connsiteY29" fmla="*/ 1069421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55684 w 1170491"/>
                <a:gd name="connsiteY43" fmla="*/ 1148835 h 1745209"/>
                <a:gd name="connsiteX44" fmla="*/ 989751 w 1170491"/>
                <a:gd name="connsiteY44" fmla="*/ 1247587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17260 w 1170491"/>
                <a:gd name="connsiteY59" fmla="*/ 1407178 h 1745209"/>
                <a:gd name="connsiteX60" fmla="*/ 90593 w 1170491"/>
                <a:gd name="connsiteY60" fmla="*/ 1192598 h 1745209"/>
                <a:gd name="connsiteX61" fmla="*/ 330760 w 1170491"/>
                <a:gd name="connsiteY61" fmla="*/ 1129474 h 1745209"/>
                <a:gd name="connsiteX62" fmla="*/ 344999 w 1170491"/>
                <a:gd name="connsiteY62" fmla="*/ 1132822 h 1745209"/>
                <a:gd name="connsiteX63" fmla="*/ 524987 w 1170491"/>
                <a:gd name="connsiteY63" fmla="*/ 1034051 h 1745209"/>
                <a:gd name="connsiteX64" fmla="*/ 505360 w 1170491"/>
                <a:gd name="connsiteY64" fmla="*/ 1023014 h 1745209"/>
                <a:gd name="connsiteX65" fmla="*/ 346243 w 1170491"/>
                <a:gd name="connsiteY65" fmla="*/ 1110339 h 1745209"/>
                <a:gd name="connsiteX66" fmla="*/ 202679 w 1170491"/>
                <a:gd name="connsiteY66" fmla="*/ 1003895 h 1745209"/>
                <a:gd name="connsiteX67" fmla="*/ 181967 w 1170491"/>
                <a:gd name="connsiteY67" fmla="*/ 1012696 h 1745209"/>
                <a:gd name="connsiteX68" fmla="*/ 305288 w 1170491"/>
                <a:gd name="connsiteY68" fmla="*/ 1123484 h 1745209"/>
                <a:gd name="connsiteX69" fmla="*/ 70961 w 1170491"/>
                <a:gd name="connsiteY69" fmla="*/ 1161909 h 1745209"/>
                <a:gd name="connsiteX70" fmla="*/ 56055 w 1170491"/>
                <a:gd name="connsiteY70" fmla="*/ 1153032 h 1745209"/>
                <a:gd name="connsiteX71" fmla="*/ 44214 w 1170491"/>
                <a:gd name="connsiteY71" fmla="*/ 911953 h 1745209"/>
                <a:gd name="connsiteX72" fmla="*/ 84073 w 1170491"/>
                <a:gd name="connsiteY72" fmla="*/ 882569 h 1745209"/>
                <a:gd name="connsiteX73" fmla="*/ 76811 w 1170491"/>
                <a:gd name="connsiteY73" fmla="*/ 875989 h 1745209"/>
                <a:gd name="connsiteX74" fmla="*/ 80179 w 1170491"/>
                <a:gd name="connsiteY74" fmla="*/ 872273 h 1745209"/>
                <a:gd name="connsiteX75" fmla="*/ 82340 w 1170491"/>
                <a:gd name="connsiteY75" fmla="*/ 666836 h 1745209"/>
                <a:gd name="connsiteX76" fmla="*/ 121082 w 1170491"/>
                <a:gd name="connsiteY76" fmla="*/ 638275 h 1745209"/>
                <a:gd name="connsiteX77" fmla="*/ 143619 w 1170491"/>
                <a:gd name="connsiteY77" fmla="*/ 394472 h 1745209"/>
                <a:gd name="connsiteX78" fmla="*/ 326831 w 1170491"/>
                <a:gd name="connsiteY78" fmla="*/ 359290 h 1745209"/>
                <a:gd name="connsiteX79" fmla="*/ 321111 w 1170491"/>
                <a:gd name="connsiteY79" fmla="*/ 357014 h 1745209"/>
                <a:gd name="connsiteX80" fmla="*/ 141180 w 1170491"/>
                <a:gd name="connsiteY80" fmla="*/ 399723 h 1745209"/>
                <a:gd name="connsiteX81" fmla="*/ 106816 w 1170491"/>
                <a:gd name="connsiteY81" fmla="*/ 291518 h 1745209"/>
                <a:gd name="connsiteX82" fmla="*/ 326327 w 1170491"/>
                <a:gd name="connsiteY82" fmla="*/ 72008 h 1745209"/>
                <a:gd name="connsiteX83" fmla="*/ 394659 w 1170491"/>
                <a:gd name="connsiteY83" fmla="*/ 83948 h 1745209"/>
                <a:gd name="connsiteX84" fmla="*/ 533817 w 1170491"/>
                <a:gd name="connsiteY84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39124 w 1170491"/>
                <a:gd name="connsiteY3" fmla="*/ 690701 h 1745209"/>
                <a:gd name="connsiteX4" fmla="*/ 543349 w 1170491"/>
                <a:gd name="connsiteY4" fmla="*/ 726582 h 1745209"/>
                <a:gd name="connsiteX5" fmla="*/ 596580 w 1170491"/>
                <a:gd name="connsiteY5" fmla="*/ 916786 h 1745209"/>
                <a:gd name="connsiteX6" fmla="*/ 593243 w 1170491"/>
                <a:gd name="connsiteY6" fmla="*/ 915886 h 1745209"/>
                <a:gd name="connsiteX7" fmla="*/ 542821 w 1170491"/>
                <a:gd name="connsiteY7" fmla="*/ 727914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4987 w 1170491"/>
                <a:gd name="connsiteY27" fmla="*/ 936938 h 1745209"/>
                <a:gd name="connsiteX28" fmla="*/ 1106672 w 1170491"/>
                <a:gd name="connsiteY28" fmla="*/ 911837 h 1745209"/>
                <a:gd name="connsiteX29" fmla="*/ 1153258 w 1170491"/>
                <a:gd name="connsiteY29" fmla="*/ 1069421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55684 w 1170491"/>
                <a:gd name="connsiteY43" fmla="*/ 1148835 h 1745209"/>
                <a:gd name="connsiteX44" fmla="*/ 989751 w 1170491"/>
                <a:gd name="connsiteY44" fmla="*/ 1247587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17260 w 1170491"/>
                <a:gd name="connsiteY59" fmla="*/ 1407178 h 1745209"/>
                <a:gd name="connsiteX60" fmla="*/ 90593 w 1170491"/>
                <a:gd name="connsiteY60" fmla="*/ 1192598 h 1745209"/>
                <a:gd name="connsiteX61" fmla="*/ 330760 w 1170491"/>
                <a:gd name="connsiteY61" fmla="*/ 1129474 h 1745209"/>
                <a:gd name="connsiteX62" fmla="*/ 344999 w 1170491"/>
                <a:gd name="connsiteY62" fmla="*/ 1132822 h 1745209"/>
                <a:gd name="connsiteX63" fmla="*/ 524987 w 1170491"/>
                <a:gd name="connsiteY63" fmla="*/ 1034051 h 1745209"/>
                <a:gd name="connsiteX64" fmla="*/ 505360 w 1170491"/>
                <a:gd name="connsiteY64" fmla="*/ 1023014 h 1745209"/>
                <a:gd name="connsiteX65" fmla="*/ 346243 w 1170491"/>
                <a:gd name="connsiteY65" fmla="*/ 1110339 h 1745209"/>
                <a:gd name="connsiteX66" fmla="*/ 202679 w 1170491"/>
                <a:gd name="connsiteY66" fmla="*/ 1003895 h 1745209"/>
                <a:gd name="connsiteX67" fmla="*/ 181967 w 1170491"/>
                <a:gd name="connsiteY67" fmla="*/ 1012696 h 1745209"/>
                <a:gd name="connsiteX68" fmla="*/ 305288 w 1170491"/>
                <a:gd name="connsiteY68" fmla="*/ 1123484 h 1745209"/>
                <a:gd name="connsiteX69" fmla="*/ 70961 w 1170491"/>
                <a:gd name="connsiteY69" fmla="*/ 1161909 h 1745209"/>
                <a:gd name="connsiteX70" fmla="*/ 56055 w 1170491"/>
                <a:gd name="connsiteY70" fmla="*/ 1153032 h 1745209"/>
                <a:gd name="connsiteX71" fmla="*/ 44214 w 1170491"/>
                <a:gd name="connsiteY71" fmla="*/ 911953 h 1745209"/>
                <a:gd name="connsiteX72" fmla="*/ 84073 w 1170491"/>
                <a:gd name="connsiteY72" fmla="*/ 882569 h 1745209"/>
                <a:gd name="connsiteX73" fmla="*/ 76811 w 1170491"/>
                <a:gd name="connsiteY73" fmla="*/ 875989 h 1745209"/>
                <a:gd name="connsiteX74" fmla="*/ 80179 w 1170491"/>
                <a:gd name="connsiteY74" fmla="*/ 872273 h 1745209"/>
                <a:gd name="connsiteX75" fmla="*/ 82340 w 1170491"/>
                <a:gd name="connsiteY75" fmla="*/ 666836 h 1745209"/>
                <a:gd name="connsiteX76" fmla="*/ 121082 w 1170491"/>
                <a:gd name="connsiteY76" fmla="*/ 638275 h 1745209"/>
                <a:gd name="connsiteX77" fmla="*/ 143619 w 1170491"/>
                <a:gd name="connsiteY77" fmla="*/ 394472 h 1745209"/>
                <a:gd name="connsiteX78" fmla="*/ 326831 w 1170491"/>
                <a:gd name="connsiteY78" fmla="*/ 359290 h 1745209"/>
                <a:gd name="connsiteX79" fmla="*/ 321111 w 1170491"/>
                <a:gd name="connsiteY79" fmla="*/ 357014 h 1745209"/>
                <a:gd name="connsiteX80" fmla="*/ 141180 w 1170491"/>
                <a:gd name="connsiteY80" fmla="*/ 399723 h 1745209"/>
                <a:gd name="connsiteX81" fmla="*/ 106816 w 1170491"/>
                <a:gd name="connsiteY81" fmla="*/ 291518 h 1745209"/>
                <a:gd name="connsiteX82" fmla="*/ 326327 w 1170491"/>
                <a:gd name="connsiteY82" fmla="*/ 72008 h 1745209"/>
                <a:gd name="connsiteX83" fmla="*/ 394659 w 1170491"/>
                <a:gd name="connsiteY83" fmla="*/ 83948 h 1745209"/>
                <a:gd name="connsiteX84" fmla="*/ 533817 w 1170491"/>
                <a:gd name="connsiteY84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39124 w 1170491"/>
                <a:gd name="connsiteY3" fmla="*/ 690701 h 1745209"/>
                <a:gd name="connsiteX4" fmla="*/ 543349 w 1170491"/>
                <a:gd name="connsiteY4" fmla="*/ 726582 h 1745209"/>
                <a:gd name="connsiteX5" fmla="*/ 596580 w 1170491"/>
                <a:gd name="connsiteY5" fmla="*/ 916786 h 1745209"/>
                <a:gd name="connsiteX6" fmla="*/ 593243 w 1170491"/>
                <a:gd name="connsiteY6" fmla="*/ 915886 h 1745209"/>
                <a:gd name="connsiteX7" fmla="*/ 542821 w 1170491"/>
                <a:gd name="connsiteY7" fmla="*/ 727914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4987 w 1170491"/>
                <a:gd name="connsiteY27" fmla="*/ 936938 h 1745209"/>
                <a:gd name="connsiteX28" fmla="*/ 1106672 w 1170491"/>
                <a:gd name="connsiteY28" fmla="*/ 911837 h 1745209"/>
                <a:gd name="connsiteX29" fmla="*/ 1153258 w 1170491"/>
                <a:gd name="connsiteY29" fmla="*/ 1069421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55684 w 1170491"/>
                <a:gd name="connsiteY43" fmla="*/ 1148835 h 1745209"/>
                <a:gd name="connsiteX44" fmla="*/ 981519 w 1170491"/>
                <a:gd name="connsiteY44" fmla="*/ 1217010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17260 w 1170491"/>
                <a:gd name="connsiteY59" fmla="*/ 1407178 h 1745209"/>
                <a:gd name="connsiteX60" fmla="*/ 90593 w 1170491"/>
                <a:gd name="connsiteY60" fmla="*/ 1192598 h 1745209"/>
                <a:gd name="connsiteX61" fmla="*/ 330760 w 1170491"/>
                <a:gd name="connsiteY61" fmla="*/ 1129474 h 1745209"/>
                <a:gd name="connsiteX62" fmla="*/ 344999 w 1170491"/>
                <a:gd name="connsiteY62" fmla="*/ 1132822 h 1745209"/>
                <a:gd name="connsiteX63" fmla="*/ 524987 w 1170491"/>
                <a:gd name="connsiteY63" fmla="*/ 1034051 h 1745209"/>
                <a:gd name="connsiteX64" fmla="*/ 505360 w 1170491"/>
                <a:gd name="connsiteY64" fmla="*/ 1023014 h 1745209"/>
                <a:gd name="connsiteX65" fmla="*/ 346243 w 1170491"/>
                <a:gd name="connsiteY65" fmla="*/ 1110339 h 1745209"/>
                <a:gd name="connsiteX66" fmla="*/ 202679 w 1170491"/>
                <a:gd name="connsiteY66" fmla="*/ 1003895 h 1745209"/>
                <a:gd name="connsiteX67" fmla="*/ 181967 w 1170491"/>
                <a:gd name="connsiteY67" fmla="*/ 1012696 h 1745209"/>
                <a:gd name="connsiteX68" fmla="*/ 305288 w 1170491"/>
                <a:gd name="connsiteY68" fmla="*/ 1123484 h 1745209"/>
                <a:gd name="connsiteX69" fmla="*/ 70961 w 1170491"/>
                <a:gd name="connsiteY69" fmla="*/ 1161909 h 1745209"/>
                <a:gd name="connsiteX70" fmla="*/ 56055 w 1170491"/>
                <a:gd name="connsiteY70" fmla="*/ 1153032 h 1745209"/>
                <a:gd name="connsiteX71" fmla="*/ 44214 w 1170491"/>
                <a:gd name="connsiteY71" fmla="*/ 911953 h 1745209"/>
                <a:gd name="connsiteX72" fmla="*/ 84073 w 1170491"/>
                <a:gd name="connsiteY72" fmla="*/ 882569 h 1745209"/>
                <a:gd name="connsiteX73" fmla="*/ 76811 w 1170491"/>
                <a:gd name="connsiteY73" fmla="*/ 875989 h 1745209"/>
                <a:gd name="connsiteX74" fmla="*/ 80179 w 1170491"/>
                <a:gd name="connsiteY74" fmla="*/ 872273 h 1745209"/>
                <a:gd name="connsiteX75" fmla="*/ 82340 w 1170491"/>
                <a:gd name="connsiteY75" fmla="*/ 666836 h 1745209"/>
                <a:gd name="connsiteX76" fmla="*/ 121082 w 1170491"/>
                <a:gd name="connsiteY76" fmla="*/ 638275 h 1745209"/>
                <a:gd name="connsiteX77" fmla="*/ 143619 w 1170491"/>
                <a:gd name="connsiteY77" fmla="*/ 394472 h 1745209"/>
                <a:gd name="connsiteX78" fmla="*/ 326831 w 1170491"/>
                <a:gd name="connsiteY78" fmla="*/ 359290 h 1745209"/>
                <a:gd name="connsiteX79" fmla="*/ 321111 w 1170491"/>
                <a:gd name="connsiteY79" fmla="*/ 357014 h 1745209"/>
                <a:gd name="connsiteX80" fmla="*/ 141180 w 1170491"/>
                <a:gd name="connsiteY80" fmla="*/ 399723 h 1745209"/>
                <a:gd name="connsiteX81" fmla="*/ 106816 w 1170491"/>
                <a:gd name="connsiteY81" fmla="*/ 291518 h 1745209"/>
                <a:gd name="connsiteX82" fmla="*/ 326327 w 1170491"/>
                <a:gd name="connsiteY82" fmla="*/ 72008 h 1745209"/>
                <a:gd name="connsiteX83" fmla="*/ 394659 w 1170491"/>
                <a:gd name="connsiteY83" fmla="*/ 83948 h 1745209"/>
                <a:gd name="connsiteX84" fmla="*/ 533817 w 1170491"/>
                <a:gd name="connsiteY84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39124 w 1170491"/>
                <a:gd name="connsiteY3" fmla="*/ 690701 h 1745209"/>
                <a:gd name="connsiteX4" fmla="*/ 543349 w 1170491"/>
                <a:gd name="connsiteY4" fmla="*/ 726582 h 1745209"/>
                <a:gd name="connsiteX5" fmla="*/ 596580 w 1170491"/>
                <a:gd name="connsiteY5" fmla="*/ 916786 h 1745209"/>
                <a:gd name="connsiteX6" fmla="*/ 593243 w 1170491"/>
                <a:gd name="connsiteY6" fmla="*/ 915886 h 1745209"/>
                <a:gd name="connsiteX7" fmla="*/ 542821 w 1170491"/>
                <a:gd name="connsiteY7" fmla="*/ 727914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4987 w 1170491"/>
                <a:gd name="connsiteY27" fmla="*/ 936938 h 1745209"/>
                <a:gd name="connsiteX28" fmla="*/ 1106672 w 1170491"/>
                <a:gd name="connsiteY28" fmla="*/ 911837 h 1745209"/>
                <a:gd name="connsiteX29" fmla="*/ 1153258 w 1170491"/>
                <a:gd name="connsiteY29" fmla="*/ 1069421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87754 w 1170491"/>
                <a:gd name="connsiteY43" fmla="*/ 1135031 h 1745209"/>
                <a:gd name="connsiteX44" fmla="*/ 981519 w 1170491"/>
                <a:gd name="connsiteY44" fmla="*/ 1217010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17260 w 1170491"/>
                <a:gd name="connsiteY59" fmla="*/ 1407178 h 1745209"/>
                <a:gd name="connsiteX60" fmla="*/ 90593 w 1170491"/>
                <a:gd name="connsiteY60" fmla="*/ 1192598 h 1745209"/>
                <a:gd name="connsiteX61" fmla="*/ 330760 w 1170491"/>
                <a:gd name="connsiteY61" fmla="*/ 1129474 h 1745209"/>
                <a:gd name="connsiteX62" fmla="*/ 344999 w 1170491"/>
                <a:gd name="connsiteY62" fmla="*/ 1132822 h 1745209"/>
                <a:gd name="connsiteX63" fmla="*/ 524987 w 1170491"/>
                <a:gd name="connsiteY63" fmla="*/ 1034051 h 1745209"/>
                <a:gd name="connsiteX64" fmla="*/ 505360 w 1170491"/>
                <a:gd name="connsiteY64" fmla="*/ 1023014 h 1745209"/>
                <a:gd name="connsiteX65" fmla="*/ 346243 w 1170491"/>
                <a:gd name="connsiteY65" fmla="*/ 1110339 h 1745209"/>
                <a:gd name="connsiteX66" fmla="*/ 202679 w 1170491"/>
                <a:gd name="connsiteY66" fmla="*/ 1003895 h 1745209"/>
                <a:gd name="connsiteX67" fmla="*/ 181967 w 1170491"/>
                <a:gd name="connsiteY67" fmla="*/ 1012696 h 1745209"/>
                <a:gd name="connsiteX68" fmla="*/ 305288 w 1170491"/>
                <a:gd name="connsiteY68" fmla="*/ 1123484 h 1745209"/>
                <a:gd name="connsiteX69" fmla="*/ 70961 w 1170491"/>
                <a:gd name="connsiteY69" fmla="*/ 1161909 h 1745209"/>
                <a:gd name="connsiteX70" fmla="*/ 56055 w 1170491"/>
                <a:gd name="connsiteY70" fmla="*/ 1153032 h 1745209"/>
                <a:gd name="connsiteX71" fmla="*/ 44214 w 1170491"/>
                <a:gd name="connsiteY71" fmla="*/ 911953 h 1745209"/>
                <a:gd name="connsiteX72" fmla="*/ 84073 w 1170491"/>
                <a:gd name="connsiteY72" fmla="*/ 882569 h 1745209"/>
                <a:gd name="connsiteX73" fmla="*/ 76811 w 1170491"/>
                <a:gd name="connsiteY73" fmla="*/ 875989 h 1745209"/>
                <a:gd name="connsiteX74" fmla="*/ 80179 w 1170491"/>
                <a:gd name="connsiteY74" fmla="*/ 872273 h 1745209"/>
                <a:gd name="connsiteX75" fmla="*/ 82340 w 1170491"/>
                <a:gd name="connsiteY75" fmla="*/ 666836 h 1745209"/>
                <a:gd name="connsiteX76" fmla="*/ 121082 w 1170491"/>
                <a:gd name="connsiteY76" fmla="*/ 638275 h 1745209"/>
                <a:gd name="connsiteX77" fmla="*/ 143619 w 1170491"/>
                <a:gd name="connsiteY77" fmla="*/ 394472 h 1745209"/>
                <a:gd name="connsiteX78" fmla="*/ 326831 w 1170491"/>
                <a:gd name="connsiteY78" fmla="*/ 359290 h 1745209"/>
                <a:gd name="connsiteX79" fmla="*/ 321111 w 1170491"/>
                <a:gd name="connsiteY79" fmla="*/ 357014 h 1745209"/>
                <a:gd name="connsiteX80" fmla="*/ 141180 w 1170491"/>
                <a:gd name="connsiteY80" fmla="*/ 399723 h 1745209"/>
                <a:gd name="connsiteX81" fmla="*/ 106816 w 1170491"/>
                <a:gd name="connsiteY81" fmla="*/ 291518 h 1745209"/>
                <a:gd name="connsiteX82" fmla="*/ 326327 w 1170491"/>
                <a:gd name="connsiteY82" fmla="*/ 72008 h 1745209"/>
                <a:gd name="connsiteX83" fmla="*/ 394659 w 1170491"/>
                <a:gd name="connsiteY83" fmla="*/ 83948 h 1745209"/>
                <a:gd name="connsiteX84" fmla="*/ 533817 w 1170491"/>
                <a:gd name="connsiteY84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39124 w 1170491"/>
                <a:gd name="connsiteY3" fmla="*/ 690701 h 1745209"/>
                <a:gd name="connsiteX4" fmla="*/ 543349 w 1170491"/>
                <a:gd name="connsiteY4" fmla="*/ 726582 h 1745209"/>
                <a:gd name="connsiteX5" fmla="*/ 596580 w 1170491"/>
                <a:gd name="connsiteY5" fmla="*/ 916786 h 1745209"/>
                <a:gd name="connsiteX6" fmla="*/ 593243 w 1170491"/>
                <a:gd name="connsiteY6" fmla="*/ 915886 h 1745209"/>
                <a:gd name="connsiteX7" fmla="*/ 542821 w 1170491"/>
                <a:gd name="connsiteY7" fmla="*/ 727914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4987 w 1170491"/>
                <a:gd name="connsiteY27" fmla="*/ 936938 h 1745209"/>
                <a:gd name="connsiteX28" fmla="*/ 1106672 w 1170491"/>
                <a:gd name="connsiteY28" fmla="*/ 911837 h 1745209"/>
                <a:gd name="connsiteX29" fmla="*/ 1153258 w 1170491"/>
                <a:gd name="connsiteY29" fmla="*/ 1069421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87754 w 1170491"/>
                <a:gd name="connsiteY43" fmla="*/ 1135031 h 1745209"/>
                <a:gd name="connsiteX44" fmla="*/ 981519 w 1170491"/>
                <a:gd name="connsiteY44" fmla="*/ 1217010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17260 w 1170491"/>
                <a:gd name="connsiteY59" fmla="*/ 1407178 h 1745209"/>
                <a:gd name="connsiteX60" fmla="*/ 90593 w 1170491"/>
                <a:gd name="connsiteY60" fmla="*/ 1192598 h 1745209"/>
                <a:gd name="connsiteX61" fmla="*/ 330760 w 1170491"/>
                <a:gd name="connsiteY61" fmla="*/ 1129474 h 1745209"/>
                <a:gd name="connsiteX62" fmla="*/ 344999 w 1170491"/>
                <a:gd name="connsiteY62" fmla="*/ 1132822 h 1745209"/>
                <a:gd name="connsiteX63" fmla="*/ 524987 w 1170491"/>
                <a:gd name="connsiteY63" fmla="*/ 1034051 h 1745209"/>
                <a:gd name="connsiteX64" fmla="*/ 505360 w 1170491"/>
                <a:gd name="connsiteY64" fmla="*/ 1023014 h 1745209"/>
                <a:gd name="connsiteX65" fmla="*/ 346243 w 1170491"/>
                <a:gd name="connsiteY65" fmla="*/ 1110339 h 1745209"/>
                <a:gd name="connsiteX66" fmla="*/ 202679 w 1170491"/>
                <a:gd name="connsiteY66" fmla="*/ 1003895 h 1745209"/>
                <a:gd name="connsiteX67" fmla="*/ 181967 w 1170491"/>
                <a:gd name="connsiteY67" fmla="*/ 1012696 h 1745209"/>
                <a:gd name="connsiteX68" fmla="*/ 305288 w 1170491"/>
                <a:gd name="connsiteY68" fmla="*/ 1123484 h 1745209"/>
                <a:gd name="connsiteX69" fmla="*/ 70961 w 1170491"/>
                <a:gd name="connsiteY69" fmla="*/ 1161909 h 1745209"/>
                <a:gd name="connsiteX70" fmla="*/ 56055 w 1170491"/>
                <a:gd name="connsiteY70" fmla="*/ 1153032 h 1745209"/>
                <a:gd name="connsiteX71" fmla="*/ 44214 w 1170491"/>
                <a:gd name="connsiteY71" fmla="*/ 911953 h 1745209"/>
                <a:gd name="connsiteX72" fmla="*/ 84073 w 1170491"/>
                <a:gd name="connsiteY72" fmla="*/ 882569 h 1745209"/>
                <a:gd name="connsiteX73" fmla="*/ 76811 w 1170491"/>
                <a:gd name="connsiteY73" fmla="*/ 875989 h 1745209"/>
                <a:gd name="connsiteX74" fmla="*/ 80179 w 1170491"/>
                <a:gd name="connsiteY74" fmla="*/ 872273 h 1745209"/>
                <a:gd name="connsiteX75" fmla="*/ 82340 w 1170491"/>
                <a:gd name="connsiteY75" fmla="*/ 666836 h 1745209"/>
                <a:gd name="connsiteX76" fmla="*/ 121082 w 1170491"/>
                <a:gd name="connsiteY76" fmla="*/ 638275 h 1745209"/>
                <a:gd name="connsiteX77" fmla="*/ 143619 w 1170491"/>
                <a:gd name="connsiteY77" fmla="*/ 394472 h 1745209"/>
                <a:gd name="connsiteX78" fmla="*/ 326831 w 1170491"/>
                <a:gd name="connsiteY78" fmla="*/ 359290 h 1745209"/>
                <a:gd name="connsiteX79" fmla="*/ 321111 w 1170491"/>
                <a:gd name="connsiteY79" fmla="*/ 357014 h 1745209"/>
                <a:gd name="connsiteX80" fmla="*/ 141180 w 1170491"/>
                <a:gd name="connsiteY80" fmla="*/ 399723 h 1745209"/>
                <a:gd name="connsiteX81" fmla="*/ 106816 w 1170491"/>
                <a:gd name="connsiteY81" fmla="*/ 291518 h 1745209"/>
                <a:gd name="connsiteX82" fmla="*/ 326327 w 1170491"/>
                <a:gd name="connsiteY82" fmla="*/ 72008 h 1745209"/>
                <a:gd name="connsiteX83" fmla="*/ 394659 w 1170491"/>
                <a:gd name="connsiteY83" fmla="*/ 83948 h 1745209"/>
                <a:gd name="connsiteX84" fmla="*/ 533817 w 1170491"/>
                <a:gd name="connsiteY84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39124 w 1170491"/>
                <a:gd name="connsiteY3" fmla="*/ 690701 h 1745209"/>
                <a:gd name="connsiteX4" fmla="*/ 543349 w 1170491"/>
                <a:gd name="connsiteY4" fmla="*/ 726582 h 1745209"/>
                <a:gd name="connsiteX5" fmla="*/ 596580 w 1170491"/>
                <a:gd name="connsiteY5" fmla="*/ 916786 h 1745209"/>
                <a:gd name="connsiteX6" fmla="*/ 593243 w 1170491"/>
                <a:gd name="connsiteY6" fmla="*/ 915886 h 1745209"/>
                <a:gd name="connsiteX7" fmla="*/ 542821 w 1170491"/>
                <a:gd name="connsiteY7" fmla="*/ 727914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4987 w 1170491"/>
                <a:gd name="connsiteY27" fmla="*/ 936938 h 1745209"/>
                <a:gd name="connsiteX28" fmla="*/ 1106672 w 1170491"/>
                <a:gd name="connsiteY28" fmla="*/ 911837 h 1745209"/>
                <a:gd name="connsiteX29" fmla="*/ 1153258 w 1170491"/>
                <a:gd name="connsiteY29" fmla="*/ 1069421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87754 w 1170491"/>
                <a:gd name="connsiteY43" fmla="*/ 1135031 h 1745209"/>
                <a:gd name="connsiteX44" fmla="*/ 981519 w 1170491"/>
                <a:gd name="connsiteY44" fmla="*/ 1217010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17260 w 1170491"/>
                <a:gd name="connsiteY59" fmla="*/ 1407178 h 1745209"/>
                <a:gd name="connsiteX60" fmla="*/ 92761 w 1170491"/>
                <a:gd name="connsiteY60" fmla="*/ 1167795 h 1745209"/>
                <a:gd name="connsiteX61" fmla="*/ 330760 w 1170491"/>
                <a:gd name="connsiteY61" fmla="*/ 1129474 h 1745209"/>
                <a:gd name="connsiteX62" fmla="*/ 344999 w 1170491"/>
                <a:gd name="connsiteY62" fmla="*/ 1132822 h 1745209"/>
                <a:gd name="connsiteX63" fmla="*/ 524987 w 1170491"/>
                <a:gd name="connsiteY63" fmla="*/ 1034051 h 1745209"/>
                <a:gd name="connsiteX64" fmla="*/ 505360 w 1170491"/>
                <a:gd name="connsiteY64" fmla="*/ 1023014 h 1745209"/>
                <a:gd name="connsiteX65" fmla="*/ 346243 w 1170491"/>
                <a:gd name="connsiteY65" fmla="*/ 1110339 h 1745209"/>
                <a:gd name="connsiteX66" fmla="*/ 202679 w 1170491"/>
                <a:gd name="connsiteY66" fmla="*/ 1003895 h 1745209"/>
                <a:gd name="connsiteX67" fmla="*/ 181967 w 1170491"/>
                <a:gd name="connsiteY67" fmla="*/ 1012696 h 1745209"/>
                <a:gd name="connsiteX68" fmla="*/ 305288 w 1170491"/>
                <a:gd name="connsiteY68" fmla="*/ 1123484 h 1745209"/>
                <a:gd name="connsiteX69" fmla="*/ 70961 w 1170491"/>
                <a:gd name="connsiteY69" fmla="*/ 1161909 h 1745209"/>
                <a:gd name="connsiteX70" fmla="*/ 56055 w 1170491"/>
                <a:gd name="connsiteY70" fmla="*/ 1153032 h 1745209"/>
                <a:gd name="connsiteX71" fmla="*/ 44214 w 1170491"/>
                <a:gd name="connsiteY71" fmla="*/ 911953 h 1745209"/>
                <a:gd name="connsiteX72" fmla="*/ 84073 w 1170491"/>
                <a:gd name="connsiteY72" fmla="*/ 882569 h 1745209"/>
                <a:gd name="connsiteX73" fmla="*/ 76811 w 1170491"/>
                <a:gd name="connsiteY73" fmla="*/ 875989 h 1745209"/>
                <a:gd name="connsiteX74" fmla="*/ 80179 w 1170491"/>
                <a:gd name="connsiteY74" fmla="*/ 872273 h 1745209"/>
                <a:gd name="connsiteX75" fmla="*/ 82340 w 1170491"/>
                <a:gd name="connsiteY75" fmla="*/ 666836 h 1745209"/>
                <a:gd name="connsiteX76" fmla="*/ 121082 w 1170491"/>
                <a:gd name="connsiteY76" fmla="*/ 638275 h 1745209"/>
                <a:gd name="connsiteX77" fmla="*/ 143619 w 1170491"/>
                <a:gd name="connsiteY77" fmla="*/ 394472 h 1745209"/>
                <a:gd name="connsiteX78" fmla="*/ 326831 w 1170491"/>
                <a:gd name="connsiteY78" fmla="*/ 359290 h 1745209"/>
                <a:gd name="connsiteX79" fmla="*/ 321111 w 1170491"/>
                <a:gd name="connsiteY79" fmla="*/ 357014 h 1745209"/>
                <a:gd name="connsiteX80" fmla="*/ 141180 w 1170491"/>
                <a:gd name="connsiteY80" fmla="*/ 399723 h 1745209"/>
                <a:gd name="connsiteX81" fmla="*/ 106816 w 1170491"/>
                <a:gd name="connsiteY81" fmla="*/ 291518 h 1745209"/>
                <a:gd name="connsiteX82" fmla="*/ 326327 w 1170491"/>
                <a:gd name="connsiteY82" fmla="*/ 72008 h 1745209"/>
                <a:gd name="connsiteX83" fmla="*/ 394659 w 1170491"/>
                <a:gd name="connsiteY83" fmla="*/ 83948 h 1745209"/>
                <a:gd name="connsiteX84" fmla="*/ 533817 w 1170491"/>
                <a:gd name="connsiteY84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39124 w 1170491"/>
                <a:gd name="connsiteY3" fmla="*/ 690701 h 1745209"/>
                <a:gd name="connsiteX4" fmla="*/ 543349 w 1170491"/>
                <a:gd name="connsiteY4" fmla="*/ 726582 h 1745209"/>
                <a:gd name="connsiteX5" fmla="*/ 596580 w 1170491"/>
                <a:gd name="connsiteY5" fmla="*/ 916786 h 1745209"/>
                <a:gd name="connsiteX6" fmla="*/ 593243 w 1170491"/>
                <a:gd name="connsiteY6" fmla="*/ 915886 h 1745209"/>
                <a:gd name="connsiteX7" fmla="*/ 542821 w 1170491"/>
                <a:gd name="connsiteY7" fmla="*/ 727914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4987 w 1170491"/>
                <a:gd name="connsiteY27" fmla="*/ 936938 h 1745209"/>
                <a:gd name="connsiteX28" fmla="*/ 1106672 w 1170491"/>
                <a:gd name="connsiteY28" fmla="*/ 911837 h 1745209"/>
                <a:gd name="connsiteX29" fmla="*/ 1153258 w 1170491"/>
                <a:gd name="connsiteY29" fmla="*/ 1069421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87754 w 1170491"/>
                <a:gd name="connsiteY43" fmla="*/ 1135031 h 1745209"/>
                <a:gd name="connsiteX44" fmla="*/ 981519 w 1170491"/>
                <a:gd name="connsiteY44" fmla="*/ 1217010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03455 w 1170491"/>
                <a:gd name="connsiteY59" fmla="*/ 1375108 h 1745209"/>
                <a:gd name="connsiteX60" fmla="*/ 92761 w 1170491"/>
                <a:gd name="connsiteY60" fmla="*/ 1167795 h 1745209"/>
                <a:gd name="connsiteX61" fmla="*/ 330760 w 1170491"/>
                <a:gd name="connsiteY61" fmla="*/ 1129474 h 1745209"/>
                <a:gd name="connsiteX62" fmla="*/ 344999 w 1170491"/>
                <a:gd name="connsiteY62" fmla="*/ 1132822 h 1745209"/>
                <a:gd name="connsiteX63" fmla="*/ 524987 w 1170491"/>
                <a:gd name="connsiteY63" fmla="*/ 1034051 h 1745209"/>
                <a:gd name="connsiteX64" fmla="*/ 505360 w 1170491"/>
                <a:gd name="connsiteY64" fmla="*/ 1023014 h 1745209"/>
                <a:gd name="connsiteX65" fmla="*/ 346243 w 1170491"/>
                <a:gd name="connsiteY65" fmla="*/ 1110339 h 1745209"/>
                <a:gd name="connsiteX66" fmla="*/ 202679 w 1170491"/>
                <a:gd name="connsiteY66" fmla="*/ 1003895 h 1745209"/>
                <a:gd name="connsiteX67" fmla="*/ 181967 w 1170491"/>
                <a:gd name="connsiteY67" fmla="*/ 1012696 h 1745209"/>
                <a:gd name="connsiteX68" fmla="*/ 305288 w 1170491"/>
                <a:gd name="connsiteY68" fmla="*/ 1123484 h 1745209"/>
                <a:gd name="connsiteX69" fmla="*/ 70961 w 1170491"/>
                <a:gd name="connsiteY69" fmla="*/ 1161909 h 1745209"/>
                <a:gd name="connsiteX70" fmla="*/ 56055 w 1170491"/>
                <a:gd name="connsiteY70" fmla="*/ 1153032 h 1745209"/>
                <a:gd name="connsiteX71" fmla="*/ 44214 w 1170491"/>
                <a:gd name="connsiteY71" fmla="*/ 911953 h 1745209"/>
                <a:gd name="connsiteX72" fmla="*/ 84073 w 1170491"/>
                <a:gd name="connsiteY72" fmla="*/ 882569 h 1745209"/>
                <a:gd name="connsiteX73" fmla="*/ 76811 w 1170491"/>
                <a:gd name="connsiteY73" fmla="*/ 875989 h 1745209"/>
                <a:gd name="connsiteX74" fmla="*/ 80179 w 1170491"/>
                <a:gd name="connsiteY74" fmla="*/ 872273 h 1745209"/>
                <a:gd name="connsiteX75" fmla="*/ 82340 w 1170491"/>
                <a:gd name="connsiteY75" fmla="*/ 666836 h 1745209"/>
                <a:gd name="connsiteX76" fmla="*/ 121082 w 1170491"/>
                <a:gd name="connsiteY76" fmla="*/ 638275 h 1745209"/>
                <a:gd name="connsiteX77" fmla="*/ 143619 w 1170491"/>
                <a:gd name="connsiteY77" fmla="*/ 394472 h 1745209"/>
                <a:gd name="connsiteX78" fmla="*/ 326831 w 1170491"/>
                <a:gd name="connsiteY78" fmla="*/ 359290 h 1745209"/>
                <a:gd name="connsiteX79" fmla="*/ 321111 w 1170491"/>
                <a:gd name="connsiteY79" fmla="*/ 357014 h 1745209"/>
                <a:gd name="connsiteX80" fmla="*/ 141180 w 1170491"/>
                <a:gd name="connsiteY80" fmla="*/ 399723 h 1745209"/>
                <a:gd name="connsiteX81" fmla="*/ 106816 w 1170491"/>
                <a:gd name="connsiteY81" fmla="*/ 291518 h 1745209"/>
                <a:gd name="connsiteX82" fmla="*/ 326327 w 1170491"/>
                <a:gd name="connsiteY82" fmla="*/ 72008 h 1745209"/>
                <a:gd name="connsiteX83" fmla="*/ 394659 w 1170491"/>
                <a:gd name="connsiteY83" fmla="*/ 83948 h 1745209"/>
                <a:gd name="connsiteX84" fmla="*/ 533817 w 1170491"/>
                <a:gd name="connsiteY84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39124 w 1170491"/>
                <a:gd name="connsiteY3" fmla="*/ 690701 h 1745209"/>
                <a:gd name="connsiteX4" fmla="*/ 543349 w 1170491"/>
                <a:gd name="connsiteY4" fmla="*/ 726582 h 1745209"/>
                <a:gd name="connsiteX5" fmla="*/ 596580 w 1170491"/>
                <a:gd name="connsiteY5" fmla="*/ 916786 h 1745209"/>
                <a:gd name="connsiteX6" fmla="*/ 593243 w 1170491"/>
                <a:gd name="connsiteY6" fmla="*/ 915886 h 1745209"/>
                <a:gd name="connsiteX7" fmla="*/ 542821 w 1170491"/>
                <a:gd name="connsiteY7" fmla="*/ 727914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4987 w 1170491"/>
                <a:gd name="connsiteY27" fmla="*/ 936938 h 1745209"/>
                <a:gd name="connsiteX28" fmla="*/ 1106672 w 1170491"/>
                <a:gd name="connsiteY28" fmla="*/ 911837 h 1745209"/>
                <a:gd name="connsiteX29" fmla="*/ 1153258 w 1170491"/>
                <a:gd name="connsiteY29" fmla="*/ 1069421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87754 w 1170491"/>
                <a:gd name="connsiteY43" fmla="*/ 1135031 h 1745209"/>
                <a:gd name="connsiteX44" fmla="*/ 981519 w 1170491"/>
                <a:gd name="connsiteY44" fmla="*/ 1217010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03455 w 1170491"/>
                <a:gd name="connsiteY59" fmla="*/ 1375108 h 1745209"/>
                <a:gd name="connsiteX60" fmla="*/ 92761 w 1170491"/>
                <a:gd name="connsiteY60" fmla="*/ 1167795 h 1745209"/>
                <a:gd name="connsiteX61" fmla="*/ 344999 w 1170491"/>
                <a:gd name="connsiteY61" fmla="*/ 1132822 h 1745209"/>
                <a:gd name="connsiteX62" fmla="*/ 524987 w 1170491"/>
                <a:gd name="connsiteY62" fmla="*/ 1034051 h 1745209"/>
                <a:gd name="connsiteX63" fmla="*/ 505360 w 1170491"/>
                <a:gd name="connsiteY63" fmla="*/ 1023014 h 1745209"/>
                <a:gd name="connsiteX64" fmla="*/ 346243 w 1170491"/>
                <a:gd name="connsiteY64" fmla="*/ 1110339 h 1745209"/>
                <a:gd name="connsiteX65" fmla="*/ 202679 w 1170491"/>
                <a:gd name="connsiteY65" fmla="*/ 1003895 h 1745209"/>
                <a:gd name="connsiteX66" fmla="*/ 181967 w 1170491"/>
                <a:gd name="connsiteY66" fmla="*/ 1012696 h 1745209"/>
                <a:gd name="connsiteX67" fmla="*/ 305288 w 1170491"/>
                <a:gd name="connsiteY67" fmla="*/ 1123484 h 1745209"/>
                <a:gd name="connsiteX68" fmla="*/ 70961 w 1170491"/>
                <a:gd name="connsiteY68" fmla="*/ 1161909 h 1745209"/>
                <a:gd name="connsiteX69" fmla="*/ 56055 w 1170491"/>
                <a:gd name="connsiteY69" fmla="*/ 1153032 h 1745209"/>
                <a:gd name="connsiteX70" fmla="*/ 44214 w 1170491"/>
                <a:gd name="connsiteY70" fmla="*/ 911953 h 1745209"/>
                <a:gd name="connsiteX71" fmla="*/ 84073 w 1170491"/>
                <a:gd name="connsiteY71" fmla="*/ 882569 h 1745209"/>
                <a:gd name="connsiteX72" fmla="*/ 76811 w 1170491"/>
                <a:gd name="connsiteY72" fmla="*/ 875989 h 1745209"/>
                <a:gd name="connsiteX73" fmla="*/ 80179 w 1170491"/>
                <a:gd name="connsiteY73" fmla="*/ 872273 h 1745209"/>
                <a:gd name="connsiteX74" fmla="*/ 82340 w 1170491"/>
                <a:gd name="connsiteY74" fmla="*/ 666836 h 1745209"/>
                <a:gd name="connsiteX75" fmla="*/ 121082 w 1170491"/>
                <a:gd name="connsiteY75" fmla="*/ 638275 h 1745209"/>
                <a:gd name="connsiteX76" fmla="*/ 143619 w 1170491"/>
                <a:gd name="connsiteY76" fmla="*/ 394472 h 1745209"/>
                <a:gd name="connsiteX77" fmla="*/ 326831 w 1170491"/>
                <a:gd name="connsiteY77" fmla="*/ 359290 h 1745209"/>
                <a:gd name="connsiteX78" fmla="*/ 321111 w 1170491"/>
                <a:gd name="connsiteY78" fmla="*/ 357014 h 1745209"/>
                <a:gd name="connsiteX79" fmla="*/ 141180 w 1170491"/>
                <a:gd name="connsiteY79" fmla="*/ 399723 h 1745209"/>
                <a:gd name="connsiteX80" fmla="*/ 106816 w 1170491"/>
                <a:gd name="connsiteY80" fmla="*/ 291518 h 1745209"/>
                <a:gd name="connsiteX81" fmla="*/ 326327 w 1170491"/>
                <a:gd name="connsiteY81" fmla="*/ 72008 h 1745209"/>
                <a:gd name="connsiteX82" fmla="*/ 394659 w 1170491"/>
                <a:gd name="connsiteY82" fmla="*/ 83948 h 1745209"/>
                <a:gd name="connsiteX83" fmla="*/ 533817 w 1170491"/>
                <a:gd name="connsiteY83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39124 w 1170491"/>
                <a:gd name="connsiteY3" fmla="*/ 690701 h 1745209"/>
                <a:gd name="connsiteX4" fmla="*/ 543349 w 1170491"/>
                <a:gd name="connsiteY4" fmla="*/ 726582 h 1745209"/>
                <a:gd name="connsiteX5" fmla="*/ 596580 w 1170491"/>
                <a:gd name="connsiteY5" fmla="*/ 916786 h 1745209"/>
                <a:gd name="connsiteX6" fmla="*/ 593243 w 1170491"/>
                <a:gd name="connsiteY6" fmla="*/ 915886 h 1745209"/>
                <a:gd name="connsiteX7" fmla="*/ 542821 w 1170491"/>
                <a:gd name="connsiteY7" fmla="*/ 727914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4987 w 1170491"/>
                <a:gd name="connsiteY27" fmla="*/ 936938 h 1745209"/>
                <a:gd name="connsiteX28" fmla="*/ 1106672 w 1170491"/>
                <a:gd name="connsiteY28" fmla="*/ 911837 h 1745209"/>
                <a:gd name="connsiteX29" fmla="*/ 1153258 w 1170491"/>
                <a:gd name="connsiteY29" fmla="*/ 1069421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87754 w 1170491"/>
                <a:gd name="connsiteY43" fmla="*/ 1135031 h 1745209"/>
                <a:gd name="connsiteX44" fmla="*/ 981519 w 1170491"/>
                <a:gd name="connsiteY44" fmla="*/ 1217010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03455 w 1170491"/>
                <a:gd name="connsiteY59" fmla="*/ 1375108 h 1745209"/>
                <a:gd name="connsiteX60" fmla="*/ 92761 w 1170491"/>
                <a:gd name="connsiteY60" fmla="*/ 1167795 h 1745209"/>
                <a:gd name="connsiteX61" fmla="*/ 344999 w 1170491"/>
                <a:gd name="connsiteY61" fmla="*/ 1132822 h 1745209"/>
                <a:gd name="connsiteX62" fmla="*/ 524987 w 1170491"/>
                <a:gd name="connsiteY62" fmla="*/ 1034051 h 1745209"/>
                <a:gd name="connsiteX63" fmla="*/ 505360 w 1170491"/>
                <a:gd name="connsiteY63" fmla="*/ 1023014 h 1745209"/>
                <a:gd name="connsiteX64" fmla="*/ 346243 w 1170491"/>
                <a:gd name="connsiteY64" fmla="*/ 1110339 h 1745209"/>
                <a:gd name="connsiteX65" fmla="*/ 202679 w 1170491"/>
                <a:gd name="connsiteY65" fmla="*/ 1003895 h 1745209"/>
                <a:gd name="connsiteX66" fmla="*/ 181967 w 1170491"/>
                <a:gd name="connsiteY66" fmla="*/ 1012696 h 1745209"/>
                <a:gd name="connsiteX67" fmla="*/ 305288 w 1170491"/>
                <a:gd name="connsiteY67" fmla="*/ 1123484 h 1745209"/>
                <a:gd name="connsiteX68" fmla="*/ 70961 w 1170491"/>
                <a:gd name="connsiteY68" fmla="*/ 1161909 h 1745209"/>
                <a:gd name="connsiteX69" fmla="*/ 56055 w 1170491"/>
                <a:gd name="connsiteY69" fmla="*/ 1153032 h 1745209"/>
                <a:gd name="connsiteX70" fmla="*/ 44214 w 1170491"/>
                <a:gd name="connsiteY70" fmla="*/ 911953 h 1745209"/>
                <a:gd name="connsiteX71" fmla="*/ 84073 w 1170491"/>
                <a:gd name="connsiteY71" fmla="*/ 882569 h 1745209"/>
                <a:gd name="connsiteX72" fmla="*/ 76811 w 1170491"/>
                <a:gd name="connsiteY72" fmla="*/ 875989 h 1745209"/>
                <a:gd name="connsiteX73" fmla="*/ 80179 w 1170491"/>
                <a:gd name="connsiteY73" fmla="*/ 872273 h 1745209"/>
                <a:gd name="connsiteX74" fmla="*/ 82340 w 1170491"/>
                <a:gd name="connsiteY74" fmla="*/ 666836 h 1745209"/>
                <a:gd name="connsiteX75" fmla="*/ 121082 w 1170491"/>
                <a:gd name="connsiteY75" fmla="*/ 638275 h 1745209"/>
                <a:gd name="connsiteX76" fmla="*/ 143619 w 1170491"/>
                <a:gd name="connsiteY76" fmla="*/ 394472 h 1745209"/>
                <a:gd name="connsiteX77" fmla="*/ 326831 w 1170491"/>
                <a:gd name="connsiteY77" fmla="*/ 359290 h 1745209"/>
                <a:gd name="connsiteX78" fmla="*/ 321111 w 1170491"/>
                <a:gd name="connsiteY78" fmla="*/ 357014 h 1745209"/>
                <a:gd name="connsiteX79" fmla="*/ 141180 w 1170491"/>
                <a:gd name="connsiteY79" fmla="*/ 399723 h 1745209"/>
                <a:gd name="connsiteX80" fmla="*/ 106816 w 1170491"/>
                <a:gd name="connsiteY80" fmla="*/ 291518 h 1745209"/>
                <a:gd name="connsiteX81" fmla="*/ 326327 w 1170491"/>
                <a:gd name="connsiteY81" fmla="*/ 72008 h 1745209"/>
                <a:gd name="connsiteX82" fmla="*/ 394659 w 1170491"/>
                <a:gd name="connsiteY82" fmla="*/ 83948 h 1745209"/>
                <a:gd name="connsiteX83" fmla="*/ 533817 w 1170491"/>
                <a:gd name="connsiteY83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39124 w 1170491"/>
                <a:gd name="connsiteY3" fmla="*/ 690701 h 1745209"/>
                <a:gd name="connsiteX4" fmla="*/ 543349 w 1170491"/>
                <a:gd name="connsiteY4" fmla="*/ 726582 h 1745209"/>
                <a:gd name="connsiteX5" fmla="*/ 596580 w 1170491"/>
                <a:gd name="connsiteY5" fmla="*/ 916786 h 1745209"/>
                <a:gd name="connsiteX6" fmla="*/ 593243 w 1170491"/>
                <a:gd name="connsiteY6" fmla="*/ 915886 h 1745209"/>
                <a:gd name="connsiteX7" fmla="*/ 542821 w 1170491"/>
                <a:gd name="connsiteY7" fmla="*/ 727914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4987 w 1170491"/>
                <a:gd name="connsiteY27" fmla="*/ 936938 h 1745209"/>
                <a:gd name="connsiteX28" fmla="*/ 1106672 w 1170491"/>
                <a:gd name="connsiteY28" fmla="*/ 911837 h 1745209"/>
                <a:gd name="connsiteX29" fmla="*/ 1153258 w 1170491"/>
                <a:gd name="connsiteY29" fmla="*/ 1069421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87754 w 1170491"/>
                <a:gd name="connsiteY43" fmla="*/ 1135031 h 1745209"/>
                <a:gd name="connsiteX44" fmla="*/ 981519 w 1170491"/>
                <a:gd name="connsiteY44" fmla="*/ 1217010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03455 w 1170491"/>
                <a:gd name="connsiteY59" fmla="*/ 1375108 h 1745209"/>
                <a:gd name="connsiteX60" fmla="*/ 92761 w 1170491"/>
                <a:gd name="connsiteY60" fmla="*/ 1167795 h 1745209"/>
                <a:gd name="connsiteX61" fmla="*/ 305242 w 1170491"/>
                <a:gd name="connsiteY61" fmla="*/ 1125156 h 1745209"/>
                <a:gd name="connsiteX62" fmla="*/ 524987 w 1170491"/>
                <a:gd name="connsiteY62" fmla="*/ 1034051 h 1745209"/>
                <a:gd name="connsiteX63" fmla="*/ 505360 w 1170491"/>
                <a:gd name="connsiteY63" fmla="*/ 1023014 h 1745209"/>
                <a:gd name="connsiteX64" fmla="*/ 346243 w 1170491"/>
                <a:gd name="connsiteY64" fmla="*/ 1110339 h 1745209"/>
                <a:gd name="connsiteX65" fmla="*/ 202679 w 1170491"/>
                <a:gd name="connsiteY65" fmla="*/ 1003895 h 1745209"/>
                <a:gd name="connsiteX66" fmla="*/ 181967 w 1170491"/>
                <a:gd name="connsiteY66" fmla="*/ 1012696 h 1745209"/>
                <a:gd name="connsiteX67" fmla="*/ 305288 w 1170491"/>
                <a:gd name="connsiteY67" fmla="*/ 1123484 h 1745209"/>
                <a:gd name="connsiteX68" fmla="*/ 70961 w 1170491"/>
                <a:gd name="connsiteY68" fmla="*/ 1161909 h 1745209"/>
                <a:gd name="connsiteX69" fmla="*/ 56055 w 1170491"/>
                <a:gd name="connsiteY69" fmla="*/ 1153032 h 1745209"/>
                <a:gd name="connsiteX70" fmla="*/ 44214 w 1170491"/>
                <a:gd name="connsiteY70" fmla="*/ 911953 h 1745209"/>
                <a:gd name="connsiteX71" fmla="*/ 84073 w 1170491"/>
                <a:gd name="connsiteY71" fmla="*/ 882569 h 1745209"/>
                <a:gd name="connsiteX72" fmla="*/ 76811 w 1170491"/>
                <a:gd name="connsiteY72" fmla="*/ 875989 h 1745209"/>
                <a:gd name="connsiteX73" fmla="*/ 80179 w 1170491"/>
                <a:gd name="connsiteY73" fmla="*/ 872273 h 1745209"/>
                <a:gd name="connsiteX74" fmla="*/ 82340 w 1170491"/>
                <a:gd name="connsiteY74" fmla="*/ 666836 h 1745209"/>
                <a:gd name="connsiteX75" fmla="*/ 121082 w 1170491"/>
                <a:gd name="connsiteY75" fmla="*/ 638275 h 1745209"/>
                <a:gd name="connsiteX76" fmla="*/ 143619 w 1170491"/>
                <a:gd name="connsiteY76" fmla="*/ 394472 h 1745209"/>
                <a:gd name="connsiteX77" fmla="*/ 326831 w 1170491"/>
                <a:gd name="connsiteY77" fmla="*/ 359290 h 1745209"/>
                <a:gd name="connsiteX78" fmla="*/ 321111 w 1170491"/>
                <a:gd name="connsiteY78" fmla="*/ 357014 h 1745209"/>
                <a:gd name="connsiteX79" fmla="*/ 141180 w 1170491"/>
                <a:gd name="connsiteY79" fmla="*/ 399723 h 1745209"/>
                <a:gd name="connsiteX80" fmla="*/ 106816 w 1170491"/>
                <a:gd name="connsiteY80" fmla="*/ 291518 h 1745209"/>
                <a:gd name="connsiteX81" fmla="*/ 326327 w 1170491"/>
                <a:gd name="connsiteY81" fmla="*/ 72008 h 1745209"/>
                <a:gd name="connsiteX82" fmla="*/ 394659 w 1170491"/>
                <a:gd name="connsiteY82" fmla="*/ 83948 h 1745209"/>
                <a:gd name="connsiteX83" fmla="*/ 533817 w 1170491"/>
                <a:gd name="connsiteY83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39124 w 1170491"/>
                <a:gd name="connsiteY3" fmla="*/ 690701 h 1745209"/>
                <a:gd name="connsiteX4" fmla="*/ 543349 w 1170491"/>
                <a:gd name="connsiteY4" fmla="*/ 726582 h 1745209"/>
                <a:gd name="connsiteX5" fmla="*/ 596580 w 1170491"/>
                <a:gd name="connsiteY5" fmla="*/ 916786 h 1745209"/>
                <a:gd name="connsiteX6" fmla="*/ 593243 w 1170491"/>
                <a:gd name="connsiteY6" fmla="*/ 915886 h 1745209"/>
                <a:gd name="connsiteX7" fmla="*/ 542821 w 1170491"/>
                <a:gd name="connsiteY7" fmla="*/ 727914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4987 w 1170491"/>
                <a:gd name="connsiteY27" fmla="*/ 936938 h 1745209"/>
                <a:gd name="connsiteX28" fmla="*/ 1106672 w 1170491"/>
                <a:gd name="connsiteY28" fmla="*/ 911837 h 1745209"/>
                <a:gd name="connsiteX29" fmla="*/ 1153258 w 1170491"/>
                <a:gd name="connsiteY29" fmla="*/ 1069421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87754 w 1170491"/>
                <a:gd name="connsiteY43" fmla="*/ 1135031 h 1745209"/>
                <a:gd name="connsiteX44" fmla="*/ 981519 w 1170491"/>
                <a:gd name="connsiteY44" fmla="*/ 1217010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03455 w 1170491"/>
                <a:gd name="connsiteY59" fmla="*/ 1375108 h 1745209"/>
                <a:gd name="connsiteX60" fmla="*/ 92761 w 1170491"/>
                <a:gd name="connsiteY60" fmla="*/ 1167795 h 1745209"/>
                <a:gd name="connsiteX61" fmla="*/ 305242 w 1170491"/>
                <a:gd name="connsiteY61" fmla="*/ 1125156 h 1745209"/>
                <a:gd name="connsiteX62" fmla="*/ 524987 w 1170491"/>
                <a:gd name="connsiteY62" fmla="*/ 1034051 h 1745209"/>
                <a:gd name="connsiteX63" fmla="*/ 505360 w 1170491"/>
                <a:gd name="connsiteY63" fmla="*/ 1023014 h 1745209"/>
                <a:gd name="connsiteX64" fmla="*/ 346243 w 1170491"/>
                <a:gd name="connsiteY64" fmla="*/ 1110339 h 1745209"/>
                <a:gd name="connsiteX65" fmla="*/ 202679 w 1170491"/>
                <a:gd name="connsiteY65" fmla="*/ 1003895 h 1745209"/>
                <a:gd name="connsiteX66" fmla="*/ 181967 w 1170491"/>
                <a:gd name="connsiteY66" fmla="*/ 1012696 h 1745209"/>
                <a:gd name="connsiteX67" fmla="*/ 305288 w 1170491"/>
                <a:gd name="connsiteY67" fmla="*/ 1123484 h 1745209"/>
                <a:gd name="connsiteX68" fmla="*/ 70961 w 1170491"/>
                <a:gd name="connsiteY68" fmla="*/ 1161909 h 1745209"/>
                <a:gd name="connsiteX69" fmla="*/ 56055 w 1170491"/>
                <a:gd name="connsiteY69" fmla="*/ 1153032 h 1745209"/>
                <a:gd name="connsiteX70" fmla="*/ 44214 w 1170491"/>
                <a:gd name="connsiteY70" fmla="*/ 911953 h 1745209"/>
                <a:gd name="connsiteX71" fmla="*/ 84073 w 1170491"/>
                <a:gd name="connsiteY71" fmla="*/ 882569 h 1745209"/>
                <a:gd name="connsiteX72" fmla="*/ 76811 w 1170491"/>
                <a:gd name="connsiteY72" fmla="*/ 875989 h 1745209"/>
                <a:gd name="connsiteX73" fmla="*/ 80179 w 1170491"/>
                <a:gd name="connsiteY73" fmla="*/ 872273 h 1745209"/>
                <a:gd name="connsiteX74" fmla="*/ 82340 w 1170491"/>
                <a:gd name="connsiteY74" fmla="*/ 666836 h 1745209"/>
                <a:gd name="connsiteX75" fmla="*/ 121082 w 1170491"/>
                <a:gd name="connsiteY75" fmla="*/ 638275 h 1745209"/>
                <a:gd name="connsiteX76" fmla="*/ 143619 w 1170491"/>
                <a:gd name="connsiteY76" fmla="*/ 394472 h 1745209"/>
                <a:gd name="connsiteX77" fmla="*/ 326831 w 1170491"/>
                <a:gd name="connsiteY77" fmla="*/ 359290 h 1745209"/>
                <a:gd name="connsiteX78" fmla="*/ 321111 w 1170491"/>
                <a:gd name="connsiteY78" fmla="*/ 357014 h 1745209"/>
                <a:gd name="connsiteX79" fmla="*/ 141180 w 1170491"/>
                <a:gd name="connsiteY79" fmla="*/ 399723 h 1745209"/>
                <a:gd name="connsiteX80" fmla="*/ 106816 w 1170491"/>
                <a:gd name="connsiteY80" fmla="*/ 291518 h 1745209"/>
                <a:gd name="connsiteX81" fmla="*/ 326327 w 1170491"/>
                <a:gd name="connsiteY81" fmla="*/ 72008 h 1745209"/>
                <a:gd name="connsiteX82" fmla="*/ 394659 w 1170491"/>
                <a:gd name="connsiteY82" fmla="*/ 83948 h 1745209"/>
                <a:gd name="connsiteX83" fmla="*/ 533817 w 1170491"/>
                <a:gd name="connsiteY83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39124 w 1170491"/>
                <a:gd name="connsiteY3" fmla="*/ 690701 h 1745209"/>
                <a:gd name="connsiteX4" fmla="*/ 543349 w 1170491"/>
                <a:gd name="connsiteY4" fmla="*/ 726582 h 1745209"/>
                <a:gd name="connsiteX5" fmla="*/ 596580 w 1170491"/>
                <a:gd name="connsiteY5" fmla="*/ 916786 h 1745209"/>
                <a:gd name="connsiteX6" fmla="*/ 593243 w 1170491"/>
                <a:gd name="connsiteY6" fmla="*/ 915886 h 1745209"/>
                <a:gd name="connsiteX7" fmla="*/ 542821 w 1170491"/>
                <a:gd name="connsiteY7" fmla="*/ 727914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4987 w 1170491"/>
                <a:gd name="connsiteY27" fmla="*/ 936938 h 1745209"/>
                <a:gd name="connsiteX28" fmla="*/ 1106672 w 1170491"/>
                <a:gd name="connsiteY28" fmla="*/ 911837 h 1745209"/>
                <a:gd name="connsiteX29" fmla="*/ 1153258 w 1170491"/>
                <a:gd name="connsiteY29" fmla="*/ 1069421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87754 w 1170491"/>
                <a:gd name="connsiteY43" fmla="*/ 1135031 h 1745209"/>
                <a:gd name="connsiteX44" fmla="*/ 981519 w 1170491"/>
                <a:gd name="connsiteY44" fmla="*/ 1217010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03455 w 1170491"/>
                <a:gd name="connsiteY59" fmla="*/ 1375108 h 1745209"/>
                <a:gd name="connsiteX60" fmla="*/ 92761 w 1170491"/>
                <a:gd name="connsiteY60" fmla="*/ 1167795 h 1745209"/>
                <a:gd name="connsiteX61" fmla="*/ 305242 w 1170491"/>
                <a:gd name="connsiteY61" fmla="*/ 1125156 h 1745209"/>
                <a:gd name="connsiteX62" fmla="*/ 524987 w 1170491"/>
                <a:gd name="connsiteY62" fmla="*/ 1034051 h 1745209"/>
                <a:gd name="connsiteX63" fmla="*/ 505360 w 1170491"/>
                <a:gd name="connsiteY63" fmla="*/ 1023014 h 1745209"/>
                <a:gd name="connsiteX64" fmla="*/ 346243 w 1170491"/>
                <a:gd name="connsiteY64" fmla="*/ 1110339 h 1745209"/>
                <a:gd name="connsiteX65" fmla="*/ 202679 w 1170491"/>
                <a:gd name="connsiteY65" fmla="*/ 1003895 h 1745209"/>
                <a:gd name="connsiteX66" fmla="*/ 181967 w 1170491"/>
                <a:gd name="connsiteY66" fmla="*/ 1012696 h 1745209"/>
                <a:gd name="connsiteX67" fmla="*/ 305288 w 1170491"/>
                <a:gd name="connsiteY67" fmla="*/ 1123484 h 1745209"/>
                <a:gd name="connsiteX68" fmla="*/ 70961 w 1170491"/>
                <a:gd name="connsiteY68" fmla="*/ 1161909 h 1745209"/>
                <a:gd name="connsiteX69" fmla="*/ 56055 w 1170491"/>
                <a:gd name="connsiteY69" fmla="*/ 1153032 h 1745209"/>
                <a:gd name="connsiteX70" fmla="*/ 44214 w 1170491"/>
                <a:gd name="connsiteY70" fmla="*/ 911953 h 1745209"/>
                <a:gd name="connsiteX71" fmla="*/ 84073 w 1170491"/>
                <a:gd name="connsiteY71" fmla="*/ 882569 h 1745209"/>
                <a:gd name="connsiteX72" fmla="*/ 76811 w 1170491"/>
                <a:gd name="connsiteY72" fmla="*/ 875989 h 1745209"/>
                <a:gd name="connsiteX73" fmla="*/ 80179 w 1170491"/>
                <a:gd name="connsiteY73" fmla="*/ 872273 h 1745209"/>
                <a:gd name="connsiteX74" fmla="*/ 82340 w 1170491"/>
                <a:gd name="connsiteY74" fmla="*/ 666836 h 1745209"/>
                <a:gd name="connsiteX75" fmla="*/ 121082 w 1170491"/>
                <a:gd name="connsiteY75" fmla="*/ 638275 h 1745209"/>
                <a:gd name="connsiteX76" fmla="*/ 143619 w 1170491"/>
                <a:gd name="connsiteY76" fmla="*/ 394472 h 1745209"/>
                <a:gd name="connsiteX77" fmla="*/ 326831 w 1170491"/>
                <a:gd name="connsiteY77" fmla="*/ 359290 h 1745209"/>
                <a:gd name="connsiteX78" fmla="*/ 321111 w 1170491"/>
                <a:gd name="connsiteY78" fmla="*/ 357014 h 1745209"/>
                <a:gd name="connsiteX79" fmla="*/ 141180 w 1170491"/>
                <a:gd name="connsiteY79" fmla="*/ 399723 h 1745209"/>
                <a:gd name="connsiteX80" fmla="*/ 106816 w 1170491"/>
                <a:gd name="connsiteY80" fmla="*/ 291518 h 1745209"/>
                <a:gd name="connsiteX81" fmla="*/ 326327 w 1170491"/>
                <a:gd name="connsiteY81" fmla="*/ 72008 h 1745209"/>
                <a:gd name="connsiteX82" fmla="*/ 394659 w 1170491"/>
                <a:gd name="connsiteY82" fmla="*/ 83948 h 1745209"/>
                <a:gd name="connsiteX83" fmla="*/ 533817 w 1170491"/>
                <a:gd name="connsiteY83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39124 w 1170491"/>
                <a:gd name="connsiteY3" fmla="*/ 690701 h 1745209"/>
                <a:gd name="connsiteX4" fmla="*/ 543349 w 1170491"/>
                <a:gd name="connsiteY4" fmla="*/ 726582 h 1745209"/>
                <a:gd name="connsiteX5" fmla="*/ 596580 w 1170491"/>
                <a:gd name="connsiteY5" fmla="*/ 916786 h 1745209"/>
                <a:gd name="connsiteX6" fmla="*/ 593243 w 1170491"/>
                <a:gd name="connsiteY6" fmla="*/ 915886 h 1745209"/>
                <a:gd name="connsiteX7" fmla="*/ 542821 w 1170491"/>
                <a:gd name="connsiteY7" fmla="*/ 727914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4987 w 1170491"/>
                <a:gd name="connsiteY27" fmla="*/ 936938 h 1745209"/>
                <a:gd name="connsiteX28" fmla="*/ 1106672 w 1170491"/>
                <a:gd name="connsiteY28" fmla="*/ 911837 h 1745209"/>
                <a:gd name="connsiteX29" fmla="*/ 1153258 w 1170491"/>
                <a:gd name="connsiteY29" fmla="*/ 1069421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87754 w 1170491"/>
                <a:gd name="connsiteY43" fmla="*/ 1135031 h 1745209"/>
                <a:gd name="connsiteX44" fmla="*/ 981519 w 1170491"/>
                <a:gd name="connsiteY44" fmla="*/ 1217010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03455 w 1170491"/>
                <a:gd name="connsiteY59" fmla="*/ 1375108 h 1745209"/>
                <a:gd name="connsiteX60" fmla="*/ 92761 w 1170491"/>
                <a:gd name="connsiteY60" fmla="*/ 1167795 h 1745209"/>
                <a:gd name="connsiteX61" fmla="*/ 305242 w 1170491"/>
                <a:gd name="connsiteY61" fmla="*/ 1125156 h 1745209"/>
                <a:gd name="connsiteX62" fmla="*/ 524987 w 1170491"/>
                <a:gd name="connsiteY62" fmla="*/ 1034051 h 1745209"/>
                <a:gd name="connsiteX63" fmla="*/ 505360 w 1170491"/>
                <a:gd name="connsiteY63" fmla="*/ 1023014 h 1745209"/>
                <a:gd name="connsiteX64" fmla="*/ 326339 w 1170491"/>
                <a:gd name="connsiteY64" fmla="*/ 1128897 h 1745209"/>
                <a:gd name="connsiteX65" fmla="*/ 202679 w 1170491"/>
                <a:gd name="connsiteY65" fmla="*/ 1003895 h 1745209"/>
                <a:gd name="connsiteX66" fmla="*/ 181967 w 1170491"/>
                <a:gd name="connsiteY66" fmla="*/ 1012696 h 1745209"/>
                <a:gd name="connsiteX67" fmla="*/ 305288 w 1170491"/>
                <a:gd name="connsiteY67" fmla="*/ 1123484 h 1745209"/>
                <a:gd name="connsiteX68" fmla="*/ 70961 w 1170491"/>
                <a:gd name="connsiteY68" fmla="*/ 1161909 h 1745209"/>
                <a:gd name="connsiteX69" fmla="*/ 56055 w 1170491"/>
                <a:gd name="connsiteY69" fmla="*/ 1153032 h 1745209"/>
                <a:gd name="connsiteX70" fmla="*/ 44214 w 1170491"/>
                <a:gd name="connsiteY70" fmla="*/ 911953 h 1745209"/>
                <a:gd name="connsiteX71" fmla="*/ 84073 w 1170491"/>
                <a:gd name="connsiteY71" fmla="*/ 882569 h 1745209"/>
                <a:gd name="connsiteX72" fmla="*/ 76811 w 1170491"/>
                <a:gd name="connsiteY72" fmla="*/ 875989 h 1745209"/>
                <a:gd name="connsiteX73" fmla="*/ 80179 w 1170491"/>
                <a:gd name="connsiteY73" fmla="*/ 872273 h 1745209"/>
                <a:gd name="connsiteX74" fmla="*/ 82340 w 1170491"/>
                <a:gd name="connsiteY74" fmla="*/ 666836 h 1745209"/>
                <a:gd name="connsiteX75" fmla="*/ 121082 w 1170491"/>
                <a:gd name="connsiteY75" fmla="*/ 638275 h 1745209"/>
                <a:gd name="connsiteX76" fmla="*/ 143619 w 1170491"/>
                <a:gd name="connsiteY76" fmla="*/ 394472 h 1745209"/>
                <a:gd name="connsiteX77" fmla="*/ 326831 w 1170491"/>
                <a:gd name="connsiteY77" fmla="*/ 359290 h 1745209"/>
                <a:gd name="connsiteX78" fmla="*/ 321111 w 1170491"/>
                <a:gd name="connsiteY78" fmla="*/ 357014 h 1745209"/>
                <a:gd name="connsiteX79" fmla="*/ 141180 w 1170491"/>
                <a:gd name="connsiteY79" fmla="*/ 399723 h 1745209"/>
                <a:gd name="connsiteX80" fmla="*/ 106816 w 1170491"/>
                <a:gd name="connsiteY80" fmla="*/ 291518 h 1745209"/>
                <a:gd name="connsiteX81" fmla="*/ 326327 w 1170491"/>
                <a:gd name="connsiteY81" fmla="*/ 72008 h 1745209"/>
                <a:gd name="connsiteX82" fmla="*/ 394659 w 1170491"/>
                <a:gd name="connsiteY82" fmla="*/ 83948 h 1745209"/>
                <a:gd name="connsiteX83" fmla="*/ 533817 w 1170491"/>
                <a:gd name="connsiteY83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39124 w 1170491"/>
                <a:gd name="connsiteY3" fmla="*/ 690701 h 1745209"/>
                <a:gd name="connsiteX4" fmla="*/ 543349 w 1170491"/>
                <a:gd name="connsiteY4" fmla="*/ 726582 h 1745209"/>
                <a:gd name="connsiteX5" fmla="*/ 596580 w 1170491"/>
                <a:gd name="connsiteY5" fmla="*/ 916786 h 1745209"/>
                <a:gd name="connsiteX6" fmla="*/ 593243 w 1170491"/>
                <a:gd name="connsiteY6" fmla="*/ 915886 h 1745209"/>
                <a:gd name="connsiteX7" fmla="*/ 542821 w 1170491"/>
                <a:gd name="connsiteY7" fmla="*/ 727914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4987 w 1170491"/>
                <a:gd name="connsiteY27" fmla="*/ 936938 h 1745209"/>
                <a:gd name="connsiteX28" fmla="*/ 1106672 w 1170491"/>
                <a:gd name="connsiteY28" fmla="*/ 911837 h 1745209"/>
                <a:gd name="connsiteX29" fmla="*/ 1153258 w 1170491"/>
                <a:gd name="connsiteY29" fmla="*/ 1069421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87754 w 1170491"/>
                <a:gd name="connsiteY43" fmla="*/ 1135031 h 1745209"/>
                <a:gd name="connsiteX44" fmla="*/ 981519 w 1170491"/>
                <a:gd name="connsiteY44" fmla="*/ 1217010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03455 w 1170491"/>
                <a:gd name="connsiteY59" fmla="*/ 1375108 h 1745209"/>
                <a:gd name="connsiteX60" fmla="*/ 92761 w 1170491"/>
                <a:gd name="connsiteY60" fmla="*/ 1167795 h 1745209"/>
                <a:gd name="connsiteX61" fmla="*/ 305242 w 1170491"/>
                <a:gd name="connsiteY61" fmla="*/ 1125156 h 1745209"/>
                <a:gd name="connsiteX62" fmla="*/ 524987 w 1170491"/>
                <a:gd name="connsiteY62" fmla="*/ 1034051 h 1745209"/>
                <a:gd name="connsiteX63" fmla="*/ 505360 w 1170491"/>
                <a:gd name="connsiteY63" fmla="*/ 1023014 h 1745209"/>
                <a:gd name="connsiteX64" fmla="*/ 326339 w 1170491"/>
                <a:gd name="connsiteY64" fmla="*/ 1128897 h 1745209"/>
                <a:gd name="connsiteX65" fmla="*/ 187801 w 1170491"/>
                <a:gd name="connsiteY65" fmla="*/ 1014840 h 1745209"/>
                <a:gd name="connsiteX66" fmla="*/ 181967 w 1170491"/>
                <a:gd name="connsiteY66" fmla="*/ 1012696 h 1745209"/>
                <a:gd name="connsiteX67" fmla="*/ 305288 w 1170491"/>
                <a:gd name="connsiteY67" fmla="*/ 1123484 h 1745209"/>
                <a:gd name="connsiteX68" fmla="*/ 70961 w 1170491"/>
                <a:gd name="connsiteY68" fmla="*/ 1161909 h 1745209"/>
                <a:gd name="connsiteX69" fmla="*/ 56055 w 1170491"/>
                <a:gd name="connsiteY69" fmla="*/ 1153032 h 1745209"/>
                <a:gd name="connsiteX70" fmla="*/ 44214 w 1170491"/>
                <a:gd name="connsiteY70" fmla="*/ 911953 h 1745209"/>
                <a:gd name="connsiteX71" fmla="*/ 84073 w 1170491"/>
                <a:gd name="connsiteY71" fmla="*/ 882569 h 1745209"/>
                <a:gd name="connsiteX72" fmla="*/ 76811 w 1170491"/>
                <a:gd name="connsiteY72" fmla="*/ 875989 h 1745209"/>
                <a:gd name="connsiteX73" fmla="*/ 80179 w 1170491"/>
                <a:gd name="connsiteY73" fmla="*/ 872273 h 1745209"/>
                <a:gd name="connsiteX74" fmla="*/ 82340 w 1170491"/>
                <a:gd name="connsiteY74" fmla="*/ 666836 h 1745209"/>
                <a:gd name="connsiteX75" fmla="*/ 121082 w 1170491"/>
                <a:gd name="connsiteY75" fmla="*/ 638275 h 1745209"/>
                <a:gd name="connsiteX76" fmla="*/ 143619 w 1170491"/>
                <a:gd name="connsiteY76" fmla="*/ 394472 h 1745209"/>
                <a:gd name="connsiteX77" fmla="*/ 326831 w 1170491"/>
                <a:gd name="connsiteY77" fmla="*/ 359290 h 1745209"/>
                <a:gd name="connsiteX78" fmla="*/ 321111 w 1170491"/>
                <a:gd name="connsiteY78" fmla="*/ 357014 h 1745209"/>
                <a:gd name="connsiteX79" fmla="*/ 141180 w 1170491"/>
                <a:gd name="connsiteY79" fmla="*/ 399723 h 1745209"/>
                <a:gd name="connsiteX80" fmla="*/ 106816 w 1170491"/>
                <a:gd name="connsiteY80" fmla="*/ 291518 h 1745209"/>
                <a:gd name="connsiteX81" fmla="*/ 326327 w 1170491"/>
                <a:gd name="connsiteY81" fmla="*/ 72008 h 1745209"/>
                <a:gd name="connsiteX82" fmla="*/ 394659 w 1170491"/>
                <a:gd name="connsiteY82" fmla="*/ 83948 h 1745209"/>
                <a:gd name="connsiteX83" fmla="*/ 533817 w 1170491"/>
                <a:gd name="connsiteY83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39124 w 1170491"/>
                <a:gd name="connsiteY3" fmla="*/ 690701 h 1745209"/>
                <a:gd name="connsiteX4" fmla="*/ 543349 w 1170491"/>
                <a:gd name="connsiteY4" fmla="*/ 726582 h 1745209"/>
                <a:gd name="connsiteX5" fmla="*/ 596580 w 1170491"/>
                <a:gd name="connsiteY5" fmla="*/ 916786 h 1745209"/>
                <a:gd name="connsiteX6" fmla="*/ 593243 w 1170491"/>
                <a:gd name="connsiteY6" fmla="*/ 915886 h 1745209"/>
                <a:gd name="connsiteX7" fmla="*/ 542821 w 1170491"/>
                <a:gd name="connsiteY7" fmla="*/ 727914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4987 w 1170491"/>
                <a:gd name="connsiteY27" fmla="*/ 936938 h 1745209"/>
                <a:gd name="connsiteX28" fmla="*/ 1106672 w 1170491"/>
                <a:gd name="connsiteY28" fmla="*/ 911837 h 1745209"/>
                <a:gd name="connsiteX29" fmla="*/ 1153258 w 1170491"/>
                <a:gd name="connsiteY29" fmla="*/ 1069421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87754 w 1170491"/>
                <a:gd name="connsiteY43" fmla="*/ 1135031 h 1745209"/>
                <a:gd name="connsiteX44" fmla="*/ 981519 w 1170491"/>
                <a:gd name="connsiteY44" fmla="*/ 1217010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03455 w 1170491"/>
                <a:gd name="connsiteY59" fmla="*/ 1375108 h 1745209"/>
                <a:gd name="connsiteX60" fmla="*/ 92761 w 1170491"/>
                <a:gd name="connsiteY60" fmla="*/ 1167795 h 1745209"/>
                <a:gd name="connsiteX61" fmla="*/ 305242 w 1170491"/>
                <a:gd name="connsiteY61" fmla="*/ 1125156 h 1745209"/>
                <a:gd name="connsiteX62" fmla="*/ 524987 w 1170491"/>
                <a:gd name="connsiteY62" fmla="*/ 1034051 h 1745209"/>
                <a:gd name="connsiteX63" fmla="*/ 524117 w 1170491"/>
                <a:gd name="connsiteY63" fmla="*/ 1031027 h 1745209"/>
                <a:gd name="connsiteX64" fmla="*/ 326339 w 1170491"/>
                <a:gd name="connsiteY64" fmla="*/ 1128897 h 1745209"/>
                <a:gd name="connsiteX65" fmla="*/ 187801 w 1170491"/>
                <a:gd name="connsiteY65" fmla="*/ 1014840 h 1745209"/>
                <a:gd name="connsiteX66" fmla="*/ 181967 w 1170491"/>
                <a:gd name="connsiteY66" fmla="*/ 1012696 h 1745209"/>
                <a:gd name="connsiteX67" fmla="*/ 305288 w 1170491"/>
                <a:gd name="connsiteY67" fmla="*/ 1123484 h 1745209"/>
                <a:gd name="connsiteX68" fmla="*/ 70961 w 1170491"/>
                <a:gd name="connsiteY68" fmla="*/ 1161909 h 1745209"/>
                <a:gd name="connsiteX69" fmla="*/ 56055 w 1170491"/>
                <a:gd name="connsiteY69" fmla="*/ 1153032 h 1745209"/>
                <a:gd name="connsiteX70" fmla="*/ 44214 w 1170491"/>
                <a:gd name="connsiteY70" fmla="*/ 911953 h 1745209"/>
                <a:gd name="connsiteX71" fmla="*/ 84073 w 1170491"/>
                <a:gd name="connsiteY71" fmla="*/ 882569 h 1745209"/>
                <a:gd name="connsiteX72" fmla="*/ 76811 w 1170491"/>
                <a:gd name="connsiteY72" fmla="*/ 875989 h 1745209"/>
                <a:gd name="connsiteX73" fmla="*/ 80179 w 1170491"/>
                <a:gd name="connsiteY73" fmla="*/ 872273 h 1745209"/>
                <a:gd name="connsiteX74" fmla="*/ 82340 w 1170491"/>
                <a:gd name="connsiteY74" fmla="*/ 666836 h 1745209"/>
                <a:gd name="connsiteX75" fmla="*/ 121082 w 1170491"/>
                <a:gd name="connsiteY75" fmla="*/ 638275 h 1745209"/>
                <a:gd name="connsiteX76" fmla="*/ 143619 w 1170491"/>
                <a:gd name="connsiteY76" fmla="*/ 394472 h 1745209"/>
                <a:gd name="connsiteX77" fmla="*/ 326831 w 1170491"/>
                <a:gd name="connsiteY77" fmla="*/ 359290 h 1745209"/>
                <a:gd name="connsiteX78" fmla="*/ 321111 w 1170491"/>
                <a:gd name="connsiteY78" fmla="*/ 357014 h 1745209"/>
                <a:gd name="connsiteX79" fmla="*/ 141180 w 1170491"/>
                <a:gd name="connsiteY79" fmla="*/ 399723 h 1745209"/>
                <a:gd name="connsiteX80" fmla="*/ 106816 w 1170491"/>
                <a:gd name="connsiteY80" fmla="*/ 291518 h 1745209"/>
                <a:gd name="connsiteX81" fmla="*/ 326327 w 1170491"/>
                <a:gd name="connsiteY81" fmla="*/ 72008 h 1745209"/>
                <a:gd name="connsiteX82" fmla="*/ 394659 w 1170491"/>
                <a:gd name="connsiteY82" fmla="*/ 83948 h 1745209"/>
                <a:gd name="connsiteX83" fmla="*/ 533817 w 1170491"/>
                <a:gd name="connsiteY83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39124 w 1170491"/>
                <a:gd name="connsiteY3" fmla="*/ 690701 h 1745209"/>
                <a:gd name="connsiteX4" fmla="*/ 543349 w 1170491"/>
                <a:gd name="connsiteY4" fmla="*/ 726582 h 1745209"/>
                <a:gd name="connsiteX5" fmla="*/ 596580 w 1170491"/>
                <a:gd name="connsiteY5" fmla="*/ 916786 h 1745209"/>
                <a:gd name="connsiteX6" fmla="*/ 593243 w 1170491"/>
                <a:gd name="connsiteY6" fmla="*/ 915886 h 1745209"/>
                <a:gd name="connsiteX7" fmla="*/ 542821 w 1170491"/>
                <a:gd name="connsiteY7" fmla="*/ 727914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4987 w 1170491"/>
                <a:gd name="connsiteY27" fmla="*/ 936938 h 1745209"/>
                <a:gd name="connsiteX28" fmla="*/ 1106672 w 1170491"/>
                <a:gd name="connsiteY28" fmla="*/ 911837 h 1745209"/>
                <a:gd name="connsiteX29" fmla="*/ 1153258 w 1170491"/>
                <a:gd name="connsiteY29" fmla="*/ 1069421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87754 w 1170491"/>
                <a:gd name="connsiteY43" fmla="*/ 1135031 h 1745209"/>
                <a:gd name="connsiteX44" fmla="*/ 981519 w 1170491"/>
                <a:gd name="connsiteY44" fmla="*/ 1217010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03455 w 1170491"/>
                <a:gd name="connsiteY59" fmla="*/ 1375108 h 1745209"/>
                <a:gd name="connsiteX60" fmla="*/ 92761 w 1170491"/>
                <a:gd name="connsiteY60" fmla="*/ 1167795 h 1745209"/>
                <a:gd name="connsiteX61" fmla="*/ 305242 w 1170491"/>
                <a:gd name="connsiteY61" fmla="*/ 1125156 h 1745209"/>
                <a:gd name="connsiteX62" fmla="*/ 524987 w 1170491"/>
                <a:gd name="connsiteY62" fmla="*/ 1034051 h 1745209"/>
                <a:gd name="connsiteX63" fmla="*/ 522898 w 1170491"/>
                <a:gd name="connsiteY63" fmla="*/ 1041153 h 1745209"/>
                <a:gd name="connsiteX64" fmla="*/ 326339 w 1170491"/>
                <a:gd name="connsiteY64" fmla="*/ 1128897 h 1745209"/>
                <a:gd name="connsiteX65" fmla="*/ 187801 w 1170491"/>
                <a:gd name="connsiteY65" fmla="*/ 1014840 h 1745209"/>
                <a:gd name="connsiteX66" fmla="*/ 181967 w 1170491"/>
                <a:gd name="connsiteY66" fmla="*/ 1012696 h 1745209"/>
                <a:gd name="connsiteX67" fmla="*/ 305288 w 1170491"/>
                <a:gd name="connsiteY67" fmla="*/ 1123484 h 1745209"/>
                <a:gd name="connsiteX68" fmla="*/ 70961 w 1170491"/>
                <a:gd name="connsiteY68" fmla="*/ 1161909 h 1745209"/>
                <a:gd name="connsiteX69" fmla="*/ 56055 w 1170491"/>
                <a:gd name="connsiteY69" fmla="*/ 1153032 h 1745209"/>
                <a:gd name="connsiteX70" fmla="*/ 44214 w 1170491"/>
                <a:gd name="connsiteY70" fmla="*/ 911953 h 1745209"/>
                <a:gd name="connsiteX71" fmla="*/ 84073 w 1170491"/>
                <a:gd name="connsiteY71" fmla="*/ 882569 h 1745209"/>
                <a:gd name="connsiteX72" fmla="*/ 76811 w 1170491"/>
                <a:gd name="connsiteY72" fmla="*/ 875989 h 1745209"/>
                <a:gd name="connsiteX73" fmla="*/ 80179 w 1170491"/>
                <a:gd name="connsiteY73" fmla="*/ 872273 h 1745209"/>
                <a:gd name="connsiteX74" fmla="*/ 82340 w 1170491"/>
                <a:gd name="connsiteY74" fmla="*/ 666836 h 1745209"/>
                <a:gd name="connsiteX75" fmla="*/ 121082 w 1170491"/>
                <a:gd name="connsiteY75" fmla="*/ 638275 h 1745209"/>
                <a:gd name="connsiteX76" fmla="*/ 143619 w 1170491"/>
                <a:gd name="connsiteY76" fmla="*/ 394472 h 1745209"/>
                <a:gd name="connsiteX77" fmla="*/ 326831 w 1170491"/>
                <a:gd name="connsiteY77" fmla="*/ 359290 h 1745209"/>
                <a:gd name="connsiteX78" fmla="*/ 321111 w 1170491"/>
                <a:gd name="connsiteY78" fmla="*/ 357014 h 1745209"/>
                <a:gd name="connsiteX79" fmla="*/ 141180 w 1170491"/>
                <a:gd name="connsiteY79" fmla="*/ 399723 h 1745209"/>
                <a:gd name="connsiteX80" fmla="*/ 106816 w 1170491"/>
                <a:gd name="connsiteY80" fmla="*/ 291518 h 1745209"/>
                <a:gd name="connsiteX81" fmla="*/ 326327 w 1170491"/>
                <a:gd name="connsiteY81" fmla="*/ 72008 h 1745209"/>
                <a:gd name="connsiteX82" fmla="*/ 394659 w 1170491"/>
                <a:gd name="connsiteY82" fmla="*/ 83948 h 1745209"/>
                <a:gd name="connsiteX83" fmla="*/ 533817 w 1170491"/>
                <a:gd name="connsiteY83" fmla="*/ 0 h 1745209"/>
                <a:gd name="connsiteX0" fmla="*/ 429221 w 1170491"/>
                <a:gd name="connsiteY0" fmla="*/ 671495 h 1745262"/>
                <a:gd name="connsiteX1" fmla="*/ 388917 w 1170491"/>
                <a:gd name="connsiteY1" fmla="*/ 672439 h 1745262"/>
                <a:gd name="connsiteX2" fmla="*/ 336101 w 1170491"/>
                <a:gd name="connsiteY2" fmla="*/ 687858 h 1745262"/>
                <a:gd name="connsiteX3" fmla="*/ 339124 w 1170491"/>
                <a:gd name="connsiteY3" fmla="*/ 690701 h 1745262"/>
                <a:gd name="connsiteX4" fmla="*/ 543349 w 1170491"/>
                <a:gd name="connsiteY4" fmla="*/ 726582 h 1745262"/>
                <a:gd name="connsiteX5" fmla="*/ 596580 w 1170491"/>
                <a:gd name="connsiteY5" fmla="*/ 916786 h 1745262"/>
                <a:gd name="connsiteX6" fmla="*/ 593243 w 1170491"/>
                <a:gd name="connsiteY6" fmla="*/ 915886 h 1745262"/>
                <a:gd name="connsiteX7" fmla="*/ 542821 w 1170491"/>
                <a:gd name="connsiteY7" fmla="*/ 727914 h 1745262"/>
                <a:gd name="connsiteX8" fmla="*/ 429221 w 1170491"/>
                <a:gd name="connsiteY8" fmla="*/ 671495 h 1745262"/>
                <a:gd name="connsiteX9" fmla="*/ 588421 w 1170491"/>
                <a:gd name="connsiteY9" fmla="*/ 580980 h 1745262"/>
                <a:gd name="connsiteX10" fmla="*/ 446738 w 1170491"/>
                <a:gd name="connsiteY10" fmla="*/ 649695 h 1745262"/>
                <a:gd name="connsiteX11" fmla="*/ 441470 w 1170491"/>
                <a:gd name="connsiteY11" fmla="*/ 658464 h 1745262"/>
                <a:gd name="connsiteX12" fmla="*/ 775453 w 1170491"/>
                <a:gd name="connsiteY12" fmla="*/ 739852 h 1745262"/>
                <a:gd name="connsiteX13" fmla="*/ 588421 w 1170491"/>
                <a:gd name="connsiteY13" fmla="*/ 580980 h 1745262"/>
                <a:gd name="connsiteX14" fmla="*/ 533817 w 1170491"/>
                <a:gd name="connsiteY14" fmla="*/ 0 h 1745262"/>
                <a:gd name="connsiteX15" fmla="*/ 703525 w 1170491"/>
                <a:gd name="connsiteY15" fmla="*/ 147127 h 1745262"/>
                <a:gd name="connsiteX16" fmla="*/ 562024 w 1170491"/>
                <a:gd name="connsiteY16" fmla="*/ 352718 h 1745262"/>
                <a:gd name="connsiteX17" fmla="*/ 701713 w 1170491"/>
                <a:gd name="connsiteY17" fmla="*/ 149764 h 1745262"/>
                <a:gd name="connsiteX18" fmla="*/ 920515 w 1170491"/>
                <a:gd name="connsiteY18" fmla="*/ 317877 h 1745262"/>
                <a:gd name="connsiteX19" fmla="*/ 910716 w 1170491"/>
                <a:gd name="connsiteY19" fmla="*/ 366417 h 1745262"/>
                <a:gd name="connsiteX20" fmla="*/ 920515 w 1170491"/>
                <a:gd name="connsiteY20" fmla="*/ 366418 h 1745262"/>
                <a:gd name="connsiteX21" fmla="*/ 920515 w 1170491"/>
                <a:gd name="connsiteY21" fmla="*/ 371433 h 1745262"/>
                <a:gd name="connsiteX22" fmla="*/ 1056877 w 1170491"/>
                <a:gd name="connsiteY22" fmla="*/ 525101 h 1745262"/>
                <a:gd name="connsiteX23" fmla="*/ 1047351 w 1170491"/>
                <a:gd name="connsiteY23" fmla="*/ 572282 h 1745262"/>
                <a:gd name="connsiteX24" fmla="*/ 1170491 w 1170491"/>
                <a:gd name="connsiteY24" fmla="*/ 756650 h 1745262"/>
                <a:gd name="connsiteX25" fmla="*/ 1127569 w 1170491"/>
                <a:gd name="connsiteY25" fmla="*/ 878235 h 1745262"/>
                <a:gd name="connsiteX26" fmla="*/ 954678 w 1170491"/>
                <a:gd name="connsiteY26" fmla="*/ 939840 h 1745262"/>
                <a:gd name="connsiteX27" fmla="*/ 944987 w 1170491"/>
                <a:gd name="connsiteY27" fmla="*/ 936938 h 1745262"/>
                <a:gd name="connsiteX28" fmla="*/ 1106672 w 1170491"/>
                <a:gd name="connsiteY28" fmla="*/ 911837 h 1745262"/>
                <a:gd name="connsiteX29" fmla="*/ 1153258 w 1170491"/>
                <a:gd name="connsiteY29" fmla="*/ 1069421 h 1745262"/>
                <a:gd name="connsiteX30" fmla="*/ 981133 w 1170491"/>
                <a:gd name="connsiteY30" fmla="*/ 1223220 h 1745262"/>
                <a:gd name="connsiteX31" fmla="*/ 777272 w 1170491"/>
                <a:gd name="connsiteY31" fmla="*/ 1134408 h 1745262"/>
                <a:gd name="connsiteX32" fmla="*/ 810210 w 1170491"/>
                <a:gd name="connsiteY32" fmla="*/ 1096167 h 1745262"/>
                <a:gd name="connsiteX33" fmla="*/ 806195 w 1170491"/>
                <a:gd name="connsiteY33" fmla="*/ 964175 h 1745262"/>
                <a:gd name="connsiteX34" fmla="*/ 787267 w 1170491"/>
                <a:gd name="connsiteY34" fmla="*/ 975103 h 1745262"/>
                <a:gd name="connsiteX35" fmla="*/ 791333 w 1170491"/>
                <a:gd name="connsiteY35" fmla="*/ 1085110 h 1745262"/>
                <a:gd name="connsiteX36" fmla="*/ 763385 w 1170491"/>
                <a:gd name="connsiteY36" fmla="*/ 1114320 h 1745262"/>
                <a:gd name="connsiteX37" fmla="*/ 744063 w 1170491"/>
                <a:gd name="connsiteY37" fmla="*/ 1119497 h 1745262"/>
                <a:gd name="connsiteX38" fmla="*/ 747716 w 1170491"/>
                <a:gd name="connsiteY38" fmla="*/ 1128718 h 1745262"/>
                <a:gd name="connsiteX39" fmla="*/ 693327 w 1170491"/>
                <a:gd name="connsiteY39" fmla="*/ 1140344 h 1745262"/>
                <a:gd name="connsiteX40" fmla="*/ 601213 w 1170491"/>
                <a:gd name="connsiteY40" fmla="*/ 1080185 h 1745262"/>
                <a:gd name="connsiteX41" fmla="*/ 582082 w 1170491"/>
                <a:gd name="connsiteY41" fmla="*/ 1090754 h 1745262"/>
                <a:gd name="connsiteX42" fmla="*/ 693051 w 1170491"/>
                <a:gd name="connsiteY42" fmla="*/ 1162221 h 1745262"/>
                <a:gd name="connsiteX43" fmla="*/ 787754 w 1170491"/>
                <a:gd name="connsiteY43" fmla="*/ 1135031 h 1745262"/>
                <a:gd name="connsiteX44" fmla="*/ 981519 w 1170491"/>
                <a:gd name="connsiteY44" fmla="*/ 1217010 h 1745262"/>
                <a:gd name="connsiteX45" fmla="*/ 1004488 w 1170491"/>
                <a:gd name="connsiteY45" fmla="*/ 1315531 h 1745262"/>
                <a:gd name="connsiteX46" fmla="*/ 920375 w 1170491"/>
                <a:gd name="connsiteY46" fmla="*/ 1473506 h 1745262"/>
                <a:gd name="connsiteX47" fmla="*/ 913116 w 1170491"/>
                <a:gd name="connsiteY47" fmla="*/ 1474079 h 1745262"/>
                <a:gd name="connsiteX48" fmla="*/ 766796 w 1170491"/>
                <a:gd name="connsiteY48" fmla="*/ 1371458 h 1745262"/>
                <a:gd name="connsiteX49" fmla="*/ 746323 w 1170491"/>
                <a:gd name="connsiteY49" fmla="*/ 1380801 h 1745262"/>
                <a:gd name="connsiteX50" fmla="*/ 909888 w 1170491"/>
                <a:gd name="connsiteY50" fmla="*/ 1496052 h 1745262"/>
                <a:gd name="connsiteX51" fmla="*/ 774838 w 1170491"/>
                <a:gd name="connsiteY51" fmla="*/ 1628054 h 1745262"/>
                <a:gd name="connsiteX52" fmla="*/ 571751 w 1170491"/>
                <a:gd name="connsiteY52" fmla="*/ 1552195 h 1745262"/>
                <a:gd name="connsiteX53" fmla="*/ 550649 w 1170491"/>
                <a:gd name="connsiteY53" fmla="*/ 1566422 h 1745262"/>
                <a:gd name="connsiteX54" fmla="*/ 692296 w 1170491"/>
                <a:gd name="connsiteY54" fmla="*/ 1632143 h 1745262"/>
                <a:gd name="connsiteX55" fmla="*/ 533818 w 1170491"/>
                <a:gd name="connsiteY55" fmla="*/ 1745209 h 1745262"/>
                <a:gd name="connsiteX56" fmla="*/ 372301 w 1170491"/>
                <a:gd name="connsiteY56" fmla="*/ 1619888 h 1745262"/>
                <a:gd name="connsiteX57" fmla="*/ 366380 w 1170491"/>
                <a:gd name="connsiteY57" fmla="*/ 1592106 h 1745262"/>
                <a:gd name="connsiteX58" fmla="*/ 250590 w 1170491"/>
                <a:gd name="connsiteY58" fmla="*/ 1443452 h 1745262"/>
                <a:gd name="connsiteX59" fmla="*/ 103455 w 1170491"/>
                <a:gd name="connsiteY59" fmla="*/ 1375108 h 1745262"/>
                <a:gd name="connsiteX60" fmla="*/ 92761 w 1170491"/>
                <a:gd name="connsiteY60" fmla="*/ 1167795 h 1745262"/>
                <a:gd name="connsiteX61" fmla="*/ 305242 w 1170491"/>
                <a:gd name="connsiteY61" fmla="*/ 1125156 h 1745262"/>
                <a:gd name="connsiteX62" fmla="*/ 524987 w 1170491"/>
                <a:gd name="connsiteY62" fmla="*/ 1034051 h 1745262"/>
                <a:gd name="connsiteX63" fmla="*/ 522898 w 1170491"/>
                <a:gd name="connsiteY63" fmla="*/ 1041153 h 1745262"/>
                <a:gd name="connsiteX64" fmla="*/ 326339 w 1170491"/>
                <a:gd name="connsiteY64" fmla="*/ 1128897 h 1745262"/>
                <a:gd name="connsiteX65" fmla="*/ 187801 w 1170491"/>
                <a:gd name="connsiteY65" fmla="*/ 1014840 h 1745262"/>
                <a:gd name="connsiteX66" fmla="*/ 181967 w 1170491"/>
                <a:gd name="connsiteY66" fmla="*/ 1012696 h 1745262"/>
                <a:gd name="connsiteX67" fmla="*/ 305288 w 1170491"/>
                <a:gd name="connsiteY67" fmla="*/ 1123484 h 1745262"/>
                <a:gd name="connsiteX68" fmla="*/ 70961 w 1170491"/>
                <a:gd name="connsiteY68" fmla="*/ 1161909 h 1745262"/>
                <a:gd name="connsiteX69" fmla="*/ 56055 w 1170491"/>
                <a:gd name="connsiteY69" fmla="*/ 1153032 h 1745262"/>
                <a:gd name="connsiteX70" fmla="*/ 44214 w 1170491"/>
                <a:gd name="connsiteY70" fmla="*/ 911953 h 1745262"/>
                <a:gd name="connsiteX71" fmla="*/ 84073 w 1170491"/>
                <a:gd name="connsiteY71" fmla="*/ 882569 h 1745262"/>
                <a:gd name="connsiteX72" fmla="*/ 76811 w 1170491"/>
                <a:gd name="connsiteY72" fmla="*/ 875989 h 1745262"/>
                <a:gd name="connsiteX73" fmla="*/ 80179 w 1170491"/>
                <a:gd name="connsiteY73" fmla="*/ 872273 h 1745262"/>
                <a:gd name="connsiteX74" fmla="*/ 82340 w 1170491"/>
                <a:gd name="connsiteY74" fmla="*/ 666836 h 1745262"/>
                <a:gd name="connsiteX75" fmla="*/ 121082 w 1170491"/>
                <a:gd name="connsiteY75" fmla="*/ 638275 h 1745262"/>
                <a:gd name="connsiteX76" fmla="*/ 143619 w 1170491"/>
                <a:gd name="connsiteY76" fmla="*/ 394472 h 1745262"/>
                <a:gd name="connsiteX77" fmla="*/ 326831 w 1170491"/>
                <a:gd name="connsiteY77" fmla="*/ 359290 h 1745262"/>
                <a:gd name="connsiteX78" fmla="*/ 321111 w 1170491"/>
                <a:gd name="connsiteY78" fmla="*/ 357014 h 1745262"/>
                <a:gd name="connsiteX79" fmla="*/ 141180 w 1170491"/>
                <a:gd name="connsiteY79" fmla="*/ 399723 h 1745262"/>
                <a:gd name="connsiteX80" fmla="*/ 106816 w 1170491"/>
                <a:gd name="connsiteY80" fmla="*/ 291518 h 1745262"/>
                <a:gd name="connsiteX81" fmla="*/ 326327 w 1170491"/>
                <a:gd name="connsiteY81" fmla="*/ 72008 h 1745262"/>
                <a:gd name="connsiteX82" fmla="*/ 394659 w 1170491"/>
                <a:gd name="connsiteY82" fmla="*/ 83948 h 1745262"/>
                <a:gd name="connsiteX83" fmla="*/ 533817 w 1170491"/>
                <a:gd name="connsiteY83" fmla="*/ 0 h 1745262"/>
                <a:gd name="connsiteX0" fmla="*/ 429221 w 1170491"/>
                <a:gd name="connsiteY0" fmla="*/ 671495 h 1745262"/>
                <a:gd name="connsiteX1" fmla="*/ 388917 w 1170491"/>
                <a:gd name="connsiteY1" fmla="*/ 672439 h 1745262"/>
                <a:gd name="connsiteX2" fmla="*/ 336101 w 1170491"/>
                <a:gd name="connsiteY2" fmla="*/ 687858 h 1745262"/>
                <a:gd name="connsiteX3" fmla="*/ 339124 w 1170491"/>
                <a:gd name="connsiteY3" fmla="*/ 690701 h 1745262"/>
                <a:gd name="connsiteX4" fmla="*/ 543349 w 1170491"/>
                <a:gd name="connsiteY4" fmla="*/ 726582 h 1745262"/>
                <a:gd name="connsiteX5" fmla="*/ 596580 w 1170491"/>
                <a:gd name="connsiteY5" fmla="*/ 916786 h 1745262"/>
                <a:gd name="connsiteX6" fmla="*/ 593243 w 1170491"/>
                <a:gd name="connsiteY6" fmla="*/ 915886 h 1745262"/>
                <a:gd name="connsiteX7" fmla="*/ 542821 w 1170491"/>
                <a:gd name="connsiteY7" fmla="*/ 727914 h 1745262"/>
                <a:gd name="connsiteX8" fmla="*/ 429221 w 1170491"/>
                <a:gd name="connsiteY8" fmla="*/ 671495 h 1745262"/>
                <a:gd name="connsiteX9" fmla="*/ 588421 w 1170491"/>
                <a:gd name="connsiteY9" fmla="*/ 580980 h 1745262"/>
                <a:gd name="connsiteX10" fmla="*/ 446738 w 1170491"/>
                <a:gd name="connsiteY10" fmla="*/ 649695 h 1745262"/>
                <a:gd name="connsiteX11" fmla="*/ 441470 w 1170491"/>
                <a:gd name="connsiteY11" fmla="*/ 658464 h 1745262"/>
                <a:gd name="connsiteX12" fmla="*/ 775453 w 1170491"/>
                <a:gd name="connsiteY12" fmla="*/ 739852 h 1745262"/>
                <a:gd name="connsiteX13" fmla="*/ 588421 w 1170491"/>
                <a:gd name="connsiteY13" fmla="*/ 580980 h 1745262"/>
                <a:gd name="connsiteX14" fmla="*/ 533817 w 1170491"/>
                <a:gd name="connsiteY14" fmla="*/ 0 h 1745262"/>
                <a:gd name="connsiteX15" fmla="*/ 703525 w 1170491"/>
                <a:gd name="connsiteY15" fmla="*/ 147127 h 1745262"/>
                <a:gd name="connsiteX16" fmla="*/ 562024 w 1170491"/>
                <a:gd name="connsiteY16" fmla="*/ 352718 h 1745262"/>
                <a:gd name="connsiteX17" fmla="*/ 701713 w 1170491"/>
                <a:gd name="connsiteY17" fmla="*/ 149764 h 1745262"/>
                <a:gd name="connsiteX18" fmla="*/ 920515 w 1170491"/>
                <a:gd name="connsiteY18" fmla="*/ 317877 h 1745262"/>
                <a:gd name="connsiteX19" fmla="*/ 910716 w 1170491"/>
                <a:gd name="connsiteY19" fmla="*/ 366417 h 1745262"/>
                <a:gd name="connsiteX20" fmla="*/ 920515 w 1170491"/>
                <a:gd name="connsiteY20" fmla="*/ 366418 h 1745262"/>
                <a:gd name="connsiteX21" fmla="*/ 920515 w 1170491"/>
                <a:gd name="connsiteY21" fmla="*/ 371433 h 1745262"/>
                <a:gd name="connsiteX22" fmla="*/ 1056877 w 1170491"/>
                <a:gd name="connsiteY22" fmla="*/ 525101 h 1745262"/>
                <a:gd name="connsiteX23" fmla="*/ 1047351 w 1170491"/>
                <a:gd name="connsiteY23" fmla="*/ 572282 h 1745262"/>
                <a:gd name="connsiteX24" fmla="*/ 1170491 w 1170491"/>
                <a:gd name="connsiteY24" fmla="*/ 756650 h 1745262"/>
                <a:gd name="connsiteX25" fmla="*/ 1127569 w 1170491"/>
                <a:gd name="connsiteY25" fmla="*/ 878235 h 1745262"/>
                <a:gd name="connsiteX26" fmla="*/ 954678 w 1170491"/>
                <a:gd name="connsiteY26" fmla="*/ 939840 h 1745262"/>
                <a:gd name="connsiteX27" fmla="*/ 944987 w 1170491"/>
                <a:gd name="connsiteY27" fmla="*/ 936938 h 1745262"/>
                <a:gd name="connsiteX28" fmla="*/ 1106672 w 1170491"/>
                <a:gd name="connsiteY28" fmla="*/ 911837 h 1745262"/>
                <a:gd name="connsiteX29" fmla="*/ 1153258 w 1170491"/>
                <a:gd name="connsiteY29" fmla="*/ 1069421 h 1745262"/>
                <a:gd name="connsiteX30" fmla="*/ 981133 w 1170491"/>
                <a:gd name="connsiteY30" fmla="*/ 1223220 h 1745262"/>
                <a:gd name="connsiteX31" fmla="*/ 777272 w 1170491"/>
                <a:gd name="connsiteY31" fmla="*/ 1134408 h 1745262"/>
                <a:gd name="connsiteX32" fmla="*/ 810210 w 1170491"/>
                <a:gd name="connsiteY32" fmla="*/ 1096167 h 1745262"/>
                <a:gd name="connsiteX33" fmla="*/ 806195 w 1170491"/>
                <a:gd name="connsiteY33" fmla="*/ 964175 h 1745262"/>
                <a:gd name="connsiteX34" fmla="*/ 787267 w 1170491"/>
                <a:gd name="connsiteY34" fmla="*/ 975103 h 1745262"/>
                <a:gd name="connsiteX35" fmla="*/ 791333 w 1170491"/>
                <a:gd name="connsiteY35" fmla="*/ 1085110 h 1745262"/>
                <a:gd name="connsiteX36" fmla="*/ 763385 w 1170491"/>
                <a:gd name="connsiteY36" fmla="*/ 1114320 h 1745262"/>
                <a:gd name="connsiteX37" fmla="*/ 744063 w 1170491"/>
                <a:gd name="connsiteY37" fmla="*/ 1119497 h 1745262"/>
                <a:gd name="connsiteX38" fmla="*/ 747716 w 1170491"/>
                <a:gd name="connsiteY38" fmla="*/ 1128718 h 1745262"/>
                <a:gd name="connsiteX39" fmla="*/ 693327 w 1170491"/>
                <a:gd name="connsiteY39" fmla="*/ 1140344 h 1745262"/>
                <a:gd name="connsiteX40" fmla="*/ 601213 w 1170491"/>
                <a:gd name="connsiteY40" fmla="*/ 1080185 h 1745262"/>
                <a:gd name="connsiteX41" fmla="*/ 582082 w 1170491"/>
                <a:gd name="connsiteY41" fmla="*/ 1090754 h 1745262"/>
                <a:gd name="connsiteX42" fmla="*/ 693051 w 1170491"/>
                <a:gd name="connsiteY42" fmla="*/ 1162221 h 1745262"/>
                <a:gd name="connsiteX43" fmla="*/ 787754 w 1170491"/>
                <a:gd name="connsiteY43" fmla="*/ 1135031 h 1745262"/>
                <a:gd name="connsiteX44" fmla="*/ 981519 w 1170491"/>
                <a:gd name="connsiteY44" fmla="*/ 1217010 h 1745262"/>
                <a:gd name="connsiteX45" fmla="*/ 1004488 w 1170491"/>
                <a:gd name="connsiteY45" fmla="*/ 1315531 h 1745262"/>
                <a:gd name="connsiteX46" fmla="*/ 920375 w 1170491"/>
                <a:gd name="connsiteY46" fmla="*/ 1473506 h 1745262"/>
                <a:gd name="connsiteX47" fmla="*/ 913116 w 1170491"/>
                <a:gd name="connsiteY47" fmla="*/ 1474079 h 1745262"/>
                <a:gd name="connsiteX48" fmla="*/ 766796 w 1170491"/>
                <a:gd name="connsiteY48" fmla="*/ 1371458 h 1745262"/>
                <a:gd name="connsiteX49" fmla="*/ 746323 w 1170491"/>
                <a:gd name="connsiteY49" fmla="*/ 1380801 h 1745262"/>
                <a:gd name="connsiteX50" fmla="*/ 909888 w 1170491"/>
                <a:gd name="connsiteY50" fmla="*/ 1496052 h 1745262"/>
                <a:gd name="connsiteX51" fmla="*/ 774838 w 1170491"/>
                <a:gd name="connsiteY51" fmla="*/ 1628054 h 1745262"/>
                <a:gd name="connsiteX52" fmla="*/ 571751 w 1170491"/>
                <a:gd name="connsiteY52" fmla="*/ 1552195 h 1745262"/>
                <a:gd name="connsiteX53" fmla="*/ 568513 w 1170491"/>
                <a:gd name="connsiteY53" fmla="*/ 1544331 h 1745262"/>
                <a:gd name="connsiteX54" fmla="*/ 692296 w 1170491"/>
                <a:gd name="connsiteY54" fmla="*/ 1632143 h 1745262"/>
                <a:gd name="connsiteX55" fmla="*/ 533818 w 1170491"/>
                <a:gd name="connsiteY55" fmla="*/ 1745209 h 1745262"/>
                <a:gd name="connsiteX56" fmla="*/ 372301 w 1170491"/>
                <a:gd name="connsiteY56" fmla="*/ 1619888 h 1745262"/>
                <a:gd name="connsiteX57" fmla="*/ 366380 w 1170491"/>
                <a:gd name="connsiteY57" fmla="*/ 1592106 h 1745262"/>
                <a:gd name="connsiteX58" fmla="*/ 250590 w 1170491"/>
                <a:gd name="connsiteY58" fmla="*/ 1443452 h 1745262"/>
                <a:gd name="connsiteX59" fmla="*/ 103455 w 1170491"/>
                <a:gd name="connsiteY59" fmla="*/ 1375108 h 1745262"/>
                <a:gd name="connsiteX60" fmla="*/ 92761 w 1170491"/>
                <a:gd name="connsiteY60" fmla="*/ 1167795 h 1745262"/>
                <a:gd name="connsiteX61" fmla="*/ 305242 w 1170491"/>
                <a:gd name="connsiteY61" fmla="*/ 1125156 h 1745262"/>
                <a:gd name="connsiteX62" fmla="*/ 524987 w 1170491"/>
                <a:gd name="connsiteY62" fmla="*/ 1034051 h 1745262"/>
                <a:gd name="connsiteX63" fmla="*/ 522898 w 1170491"/>
                <a:gd name="connsiteY63" fmla="*/ 1041153 h 1745262"/>
                <a:gd name="connsiteX64" fmla="*/ 326339 w 1170491"/>
                <a:gd name="connsiteY64" fmla="*/ 1128897 h 1745262"/>
                <a:gd name="connsiteX65" fmla="*/ 187801 w 1170491"/>
                <a:gd name="connsiteY65" fmla="*/ 1014840 h 1745262"/>
                <a:gd name="connsiteX66" fmla="*/ 181967 w 1170491"/>
                <a:gd name="connsiteY66" fmla="*/ 1012696 h 1745262"/>
                <a:gd name="connsiteX67" fmla="*/ 305288 w 1170491"/>
                <a:gd name="connsiteY67" fmla="*/ 1123484 h 1745262"/>
                <a:gd name="connsiteX68" fmla="*/ 70961 w 1170491"/>
                <a:gd name="connsiteY68" fmla="*/ 1161909 h 1745262"/>
                <a:gd name="connsiteX69" fmla="*/ 56055 w 1170491"/>
                <a:gd name="connsiteY69" fmla="*/ 1153032 h 1745262"/>
                <a:gd name="connsiteX70" fmla="*/ 44214 w 1170491"/>
                <a:gd name="connsiteY70" fmla="*/ 911953 h 1745262"/>
                <a:gd name="connsiteX71" fmla="*/ 84073 w 1170491"/>
                <a:gd name="connsiteY71" fmla="*/ 882569 h 1745262"/>
                <a:gd name="connsiteX72" fmla="*/ 76811 w 1170491"/>
                <a:gd name="connsiteY72" fmla="*/ 875989 h 1745262"/>
                <a:gd name="connsiteX73" fmla="*/ 80179 w 1170491"/>
                <a:gd name="connsiteY73" fmla="*/ 872273 h 1745262"/>
                <a:gd name="connsiteX74" fmla="*/ 82340 w 1170491"/>
                <a:gd name="connsiteY74" fmla="*/ 666836 h 1745262"/>
                <a:gd name="connsiteX75" fmla="*/ 121082 w 1170491"/>
                <a:gd name="connsiteY75" fmla="*/ 638275 h 1745262"/>
                <a:gd name="connsiteX76" fmla="*/ 143619 w 1170491"/>
                <a:gd name="connsiteY76" fmla="*/ 394472 h 1745262"/>
                <a:gd name="connsiteX77" fmla="*/ 326831 w 1170491"/>
                <a:gd name="connsiteY77" fmla="*/ 359290 h 1745262"/>
                <a:gd name="connsiteX78" fmla="*/ 321111 w 1170491"/>
                <a:gd name="connsiteY78" fmla="*/ 357014 h 1745262"/>
                <a:gd name="connsiteX79" fmla="*/ 141180 w 1170491"/>
                <a:gd name="connsiteY79" fmla="*/ 399723 h 1745262"/>
                <a:gd name="connsiteX80" fmla="*/ 106816 w 1170491"/>
                <a:gd name="connsiteY80" fmla="*/ 291518 h 1745262"/>
                <a:gd name="connsiteX81" fmla="*/ 326327 w 1170491"/>
                <a:gd name="connsiteY81" fmla="*/ 72008 h 1745262"/>
                <a:gd name="connsiteX82" fmla="*/ 394659 w 1170491"/>
                <a:gd name="connsiteY82" fmla="*/ 83948 h 1745262"/>
                <a:gd name="connsiteX83" fmla="*/ 533817 w 1170491"/>
                <a:gd name="connsiteY83" fmla="*/ 0 h 1745262"/>
                <a:gd name="connsiteX0" fmla="*/ 429221 w 1170491"/>
                <a:gd name="connsiteY0" fmla="*/ 671495 h 1745262"/>
                <a:gd name="connsiteX1" fmla="*/ 388917 w 1170491"/>
                <a:gd name="connsiteY1" fmla="*/ 672439 h 1745262"/>
                <a:gd name="connsiteX2" fmla="*/ 336101 w 1170491"/>
                <a:gd name="connsiteY2" fmla="*/ 687858 h 1745262"/>
                <a:gd name="connsiteX3" fmla="*/ 339124 w 1170491"/>
                <a:gd name="connsiteY3" fmla="*/ 690701 h 1745262"/>
                <a:gd name="connsiteX4" fmla="*/ 543349 w 1170491"/>
                <a:gd name="connsiteY4" fmla="*/ 726582 h 1745262"/>
                <a:gd name="connsiteX5" fmla="*/ 596580 w 1170491"/>
                <a:gd name="connsiteY5" fmla="*/ 916786 h 1745262"/>
                <a:gd name="connsiteX6" fmla="*/ 593243 w 1170491"/>
                <a:gd name="connsiteY6" fmla="*/ 915886 h 1745262"/>
                <a:gd name="connsiteX7" fmla="*/ 542821 w 1170491"/>
                <a:gd name="connsiteY7" fmla="*/ 727914 h 1745262"/>
                <a:gd name="connsiteX8" fmla="*/ 429221 w 1170491"/>
                <a:gd name="connsiteY8" fmla="*/ 671495 h 1745262"/>
                <a:gd name="connsiteX9" fmla="*/ 588421 w 1170491"/>
                <a:gd name="connsiteY9" fmla="*/ 580980 h 1745262"/>
                <a:gd name="connsiteX10" fmla="*/ 446738 w 1170491"/>
                <a:gd name="connsiteY10" fmla="*/ 649695 h 1745262"/>
                <a:gd name="connsiteX11" fmla="*/ 441470 w 1170491"/>
                <a:gd name="connsiteY11" fmla="*/ 658464 h 1745262"/>
                <a:gd name="connsiteX12" fmla="*/ 775453 w 1170491"/>
                <a:gd name="connsiteY12" fmla="*/ 739852 h 1745262"/>
                <a:gd name="connsiteX13" fmla="*/ 588421 w 1170491"/>
                <a:gd name="connsiteY13" fmla="*/ 580980 h 1745262"/>
                <a:gd name="connsiteX14" fmla="*/ 533817 w 1170491"/>
                <a:gd name="connsiteY14" fmla="*/ 0 h 1745262"/>
                <a:gd name="connsiteX15" fmla="*/ 703525 w 1170491"/>
                <a:gd name="connsiteY15" fmla="*/ 147127 h 1745262"/>
                <a:gd name="connsiteX16" fmla="*/ 562024 w 1170491"/>
                <a:gd name="connsiteY16" fmla="*/ 352718 h 1745262"/>
                <a:gd name="connsiteX17" fmla="*/ 701713 w 1170491"/>
                <a:gd name="connsiteY17" fmla="*/ 149764 h 1745262"/>
                <a:gd name="connsiteX18" fmla="*/ 920515 w 1170491"/>
                <a:gd name="connsiteY18" fmla="*/ 317877 h 1745262"/>
                <a:gd name="connsiteX19" fmla="*/ 910716 w 1170491"/>
                <a:gd name="connsiteY19" fmla="*/ 366417 h 1745262"/>
                <a:gd name="connsiteX20" fmla="*/ 920515 w 1170491"/>
                <a:gd name="connsiteY20" fmla="*/ 366418 h 1745262"/>
                <a:gd name="connsiteX21" fmla="*/ 920515 w 1170491"/>
                <a:gd name="connsiteY21" fmla="*/ 371433 h 1745262"/>
                <a:gd name="connsiteX22" fmla="*/ 1056877 w 1170491"/>
                <a:gd name="connsiteY22" fmla="*/ 525101 h 1745262"/>
                <a:gd name="connsiteX23" fmla="*/ 1047351 w 1170491"/>
                <a:gd name="connsiteY23" fmla="*/ 572282 h 1745262"/>
                <a:gd name="connsiteX24" fmla="*/ 1170491 w 1170491"/>
                <a:gd name="connsiteY24" fmla="*/ 756650 h 1745262"/>
                <a:gd name="connsiteX25" fmla="*/ 1127569 w 1170491"/>
                <a:gd name="connsiteY25" fmla="*/ 878235 h 1745262"/>
                <a:gd name="connsiteX26" fmla="*/ 954678 w 1170491"/>
                <a:gd name="connsiteY26" fmla="*/ 939840 h 1745262"/>
                <a:gd name="connsiteX27" fmla="*/ 944987 w 1170491"/>
                <a:gd name="connsiteY27" fmla="*/ 936938 h 1745262"/>
                <a:gd name="connsiteX28" fmla="*/ 1106672 w 1170491"/>
                <a:gd name="connsiteY28" fmla="*/ 911837 h 1745262"/>
                <a:gd name="connsiteX29" fmla="*/ 1153258 w 1170491"/>
                <a:gd name="connsiteY29" fmla="*/ 1069421 h 1745262"/>
                <a:gd name="connsiteX30" fmla="*/ 981133 w 1170491"/>
                <a:gd name="connsiteY30" fmla="*/ 1223220 h 1745262"/>
                <a:gd name="connsiteX31" fmla="*/ 777272 w 1170491"/>
                <a:gd name="connsiteY31" fmla="*/ 1134408 h 1745262"/>
                <a:gd name="connsiteX32" fmla="*/ 810210 w 1170491"/>
                <a:gd name="connsiteY32" fmla="*/ 1096167 h 1745262"/>
                <a:gd name="connsiteX33" fmla="*/ 806195 w 1170491"/>
                <a:gd name="connsiteY33" fmla="*/ 964175 h 1745262"/>
                <a:gd name="connsiteX34" fmla="*/ 787267 w 1170491"/>
                <a:gd name="connsiteY34" fmla="*/ 975103 h 1745262"/>
                <a:gd name="connsiteX35" fmla="*/ 791333 w 1170491"/>
                <a:gd name="connsiteY35" fmla="*/ 1085110 h 1745262"/>
                <a:gd name="connsiteX36" fmla="*/ 763385 w 1170491"/>
                <a:gd name="connsiteY36" fmla="*/ 1114320 h 1745262"/>
                <a:gd name="connsiteX37" fmla="*/ 744063 w 1170491"/>
                <a:gd name="connsiteY37" fmla="*/ 1119497 h 1745262"/>
                <a:gd name="connsiteX38" fmla="*/ 747716 w 1170491"/>
                <a:gd name="connsiteY38" fmla="*/ 1128718 h 1745262"/>
                <a:gd name="connsiteX39" fmla="*/ 693327 w 1170491"/>
                <a:gd name="connsiteY39" fmla="*/ 1140344 h 1745262"/>
                <a:gd name="connsiteX40" fmla="*/ 601213 w 1170491"/>
                <a:gd name="connsiteY40" fmla="*/ 1080185 h 1745262"/>
                <a:gd name="connsiteX41" fmla="*/ 582082 w 1170491"/>
                <a:gd name="connsiteY41" fmla="*/ 1090754 h 1745262"/>
                <a:gd name="connsiteX42" fmla="*/ 693051 w 1170491"/>
                <a:gd name="connsiteY42" fmla="*/ 1162221 h 1745262"/>
                <a:gd name="connsiteX43" fmla="*/ 787754 w 1170491"/>
                <a:gd name="connsiteY43" fmla="*/ 1135031 h 1745262"/>
                <a:gd name="connsiteX44" fmla="*/ 981519 w 1170491"/>
                <a:gd name="connsiteY44" fmla="*/ 1217010 h 1745262"/>
                <a:gd name="connsiteX45" fmla="*/ 1004488 w 1170491"/>
                <a:gd name="connsiteY45" fmla="*/ 1315531 h 1745262"/>
                <a:gd name="connsiteX46" fmla="*/ 920375 w 1170491"/>
                <a:gd name="connsiteY46" fmla="*/ 1473506 h 1745262"/>
                <a:gd name="connsiteX47" fmla="*/ 913116 w 1170491"/>
                <a:gd name="connsiteY47" fmla="*/ 1474079 h 1745262"/>
                <a:gd name="connsiteX48" fmla="*/ 766796 w 1170491"/>
                <a:gd name="connsiteY48" fmla="*/ 1371458 h 1745262"/>
                <a:gd name="connsiteX49" fmla="*/ 746323 w 1170491"/>
                <a:gd name="connsiteY49" fmla="*/ 1380801 h 1745262"/>
                <a:gd name="connsiteX50" fmla="*/ 925440 w 1170491"/>
                <a:gd name="connsiteY50" fmla="*/ 1465876 h 1745262"/>
                <a:gd name="connsiteX51" fmla="*/ 774838 w 1170491"/>
                <a:gd name="connsiteY51" fmla="*/ 1628054 h 1745262"/>
                <a:gd name="connsiteX52" fmla="*/ 571751 w 1170491"/>
                <a:gd name="connsiteY52" fmla="*/ 1552195 h 1745262"/>
                <a:gd name="connsiteX53" fmla="*/ 568513 w 1170491"/>
                <a:gd name="connsiteY53" fmla="*/ 1544331 h 1745262"/>
                <a:gd name="connsiteX54" fmla="*/ 692296 w 1170491"/>
                <a:gd name="connsiteY54" fmla="*/ 1632143 h 1745262"/>
                <a:gd name="connsiteX55" fmla="*/ 533818 w 1170491"/>
                <a:gd name="connsiteY55" fmla="*/ 1745209 h 1745262"/>
                <a:gd name="connsiteX56" fmla="*/ 372301 w 1170491"/>
                <a:gd name="connsiteY56" fmla="*/ 1619888 h 1745262"/>
                <a:gd name="connsiteX57" fmla="*/ 366380 w 1170491"/>
                <a:gd name="connsiteY57" fmla="*/ 1592106 h 1745262"/>
                <a:gd name="connsiteX58" fmla="*/ 250590 w 1170491"/>
                <a:gd name="connsiteY58" fmla="*/ 1443452 h 1745262"/>
                <a:gd name="connsiteX59" fmla="*/ 103455 w 1170491"/>
                <a:gd name="connsiteY59" fmla="*/ 1375108 h 1745262"/>
                <a:gd name="connsiteX60" fmla="*/ 92761 w 1170491"/>
                <a:gd name="connsiteY60" fmla="*/ 1167795 h 1745262"/>
                <a:gd name="connsiteX61" fmla="*/ 305242 w 1170491"/>
                <a:gd name="connsiteY61" fmla="*/ 1125156 h 1745262"/>
                <a:gd name="connsiteX62" fmla="*/ 524987 w 1170491"/>
                <a:gd name="connsiteY62" fmla="*/ 1034051 h 1745262"/>
                <a:gd name="connsiteX63" fmla="*/ 522898 w 1170491"/>
                <a:gd name="connsiteY63" fmla="*/ 1041153 h 1745262"/>
                <a:gd name="connsiteX64" fmla="*/ 326339 w 1170491"/>
                <a:gd name="connsiteY64" fmla="*/ 1128897 h 1745262"/>
                <a:gd name="connsiteX65" fmla="*/ 187801 w 1170491"/>
                <a:gd name="connsiteY65" fmla="*/ 1014840 h 1745262"/>
                <a:gd name="connsiteX66" fmla="*/ 181967 w 1170491"/>
                <a:gd name="connsiteY66" fmla="*/ 1012696 h 1745262"/>
                <a:gd name="connsiteX67" fmla="*/ 305288 w 1170491"/>
                <a:gd name="connsiteY67" fmla="*/ 1123484 h 1745262"/>
                <a:gd name="connsiteX68" fmla="*/ 70961 w 1170491"/>
                <a:gd name="connsiteY68" fmla="*/ 1161909 h 1745262"/>
                <a:gd name="connsiteX69" fmla="*/ 56055 w 1170491"/>
                <a:gd name="connsiteY69" fmla="*/ 1153032 h 1745262"/>
                <a:gd name="connsiteX70" fmla="*/ 44214 w 1170491"/>
                <a:gd name="connsiteY70" fmla="*/ 911953 h 1745262"/>
                <a:gd name="connsiteX71" fmla="*/ 84073 w 1170491"/>
                <a:gd name="connsiteY71" fmla="*/ 882569 h 1745262"/>
                <a:gd name="connsiteX72" fmla="*/ 76811 w 1170491"/>
                <a:gd name="connsiteY72" fmla="*/ 875989 h 1745262"/>
                <a:gd name="connsiteX73" fmla="*/ 80179 w 1170491"/>
                <a:gd name="connsiteY73" fmla="*/ 872273 h 1745262"/>
                <a:gd name="connsiteX74" fmla="*/ 82340 w 1170491"/>
                <a:gd name="connsiteY74" fmla="*/ 666836 h 1745262"/>
                <a:gd name="connsiteX75" fmla="*/ 121082 w 1170491"/>
                <a:gd name="connsiteY75" fmla="*/ 638275 h 1745262"/>
                <a:gd name="connsiteX76" fmla="*/ 143619 w 1170491"/>
                <a:gd name="connsiteY76" fmla="*/ 394472 h 1745262"/>
                <a:gd name="connsiteX77" fmla="*/ 326831 w 1170491"/>
                <a:gd name="connsiteY77" fmla="*/ 359290 h 1745262"/>
                <a:gd name="connsiteX78" fmla="*/ 321111 w 1170491"/>
                <a:gd name="connsiteY78" fmla="*/ 357014 h 1745262"/>
                <a:gd name="connsiteX79" fmla="*/ 141180 w 1170491"/>
                <a:gd name="connsiteY79" fmla="*/ 399723 h 1745262"/>
                <a:gd name="connsiteX80" fmla="*/ 106816 w 1170491"/>
                <a:gd name="connsiteY80" fmla="*/ 291518 h 1745262"/>
                <a:gd name="connsiteX81" fmla="*/ 326327 w 1170491"/>
                <a:gd name="connsiteY81" fmla="*/ 72008 h 1745262"/>
                <a:gd name="connsiteX82" fmla="*/ 394659 w 1170491"/>
                <a:gd name="connsiteY82" fmla="*/ 83948 h 1745262"/>
                <a:gd name="connsiteX83" fmla="*/ 533817 w 1170491"/>
                <a:gd name="connsiteY83" fmla="*/ 0 h 1745262"/>
                <a:gd name="connsiteX0" fmla="*/ 429221 w 1170491"/>
                <a:gd name="connsiteY0" fmla="*/ 671495 h 1745262"/>
                <a:gd name="connsiteX1" fmla="*/ 388917 w 1170491"/>
                <a:gd name="connsiteY1" fmla="*/ 672439 h 1745262"/>
                <a:gd name="connsiteX2" fmla="*/ 336101 w 1170491"/>
                <a:gd name="connsiteY2" fmla="*/ 687858 h 1745262"/>
                <a:gd name="connsiteX3" fmla="*/ 339124 w 1170491"/>
                <a:gd name="connsiteY3" fmla="*/ 690701 h 1745262"/>
                <a:gd name="connsiteX4" fmla="*/ 543349 w 1170491"/>
                <a:gd name="connsiteY4" fmla="*/ 726582 h 1745262"/>
                <a:gd name="connsiteX5" fmla="*/ 596580 w 1170491"/>
                <a:gd name="connsiteY5" fmla="*/ 916786 h 1745262"/>
                <a:gd name="connsiteX6" fmla="*/ 593243 w 1170491"/>
                <a:gd name="connsiteY6" fmla="*/ 915886 h 1745262"/>
                <a:gd name="connsiteX7" fmla="*/ 542821 w 1170491"/>
                <a:gd name="connsiteY7" fmla="*/ 727914 h 1745262"/>
                <a:gd name="connsiteX8" fmla="*/ 429221 w 1170491"/>
                <a:gd name="connsiteY8" fmla="*/ 671495 h 1745262"/>
                <a:gd name="connsiteX9" fmla="*/ 588421 w 1170491"/>
                <a:gd name="connsiteY9" fmla="*/ 580980 h 1745262"/>
                <a:gd name="connsiteX10" fmla="*/ 446738 w 1170491"/>
                <a:gd name="connsiteY10" fmla="*/ 649695 h 1745262"/>
                <a:gd name="connsiteX11" fmla="*/ 441470 w 1170491"/>
                <a:gd name="connsiteY11" fmla="*/ 658464 h 1745262"/>
                <a:gd name="connsiteX12" fmla="*/ 775453 w 1170491"/>
                <a:gd name="connsiteY12" fmla="*/ 739852 h 1745262"/>
                <a:gd name="connsiteX13" fmla="*/ 588421 w 1170491"/>
                <a:gd name="connsiteY13" fmla="*/ 580980 h 1745262"/>
                <a:gd name="connsiteX14" fmla="*/ 533817 w 1170491"/>
                <a:gd name="connsiteY14" fmla="*/ 0 h 1745262"/>
                <a:gd name="connsiteX15" fmla="*/ 703525 w 1170491"/>
                <a:gd name="connsiteY15" fmla="*/ 147127 h 1745262"/>
                <a:gd name="connsiteX16" fmla="*/ 562024 w 1170491"/>
                <a:gd name="connsiteY16" fmla="*/ 352718 h 1745262"/>
                <a:gd name="connsiteX17" fmla="*/ 701713 w 1170491"/>
                <a:gd name="connsiteY17" fmla="*/ 149764 h 1745262"/>
                <a:gd name="connsiteX18" fmla="*/ 920515 w 1170491"/>
                <a:gd name="connsiteY18" fmla="*/ 317877 h 1745262"/>
                <a:gd name="connsiteX19" fmla="*/ 910716 w 1170491"/>
                <a:gd name="connsiteY19" fmla="*/ 366417 h 1745262"/>
                <a:gd name="connsiteX20" fmla="*/ 920515 w 1170491"/>
                <a:gd name="connsiteY20" fmla="*/ 366418 h 1745262"/>
                <a:gd name="connsiteX21" fmla="*/ 920515 w 1170491"/>
                <a:gd name="connsiteY21" fmla="*/ 371433 h 1745262"/>
                <a:gd name="connsiteX22" fmla="*/ 1056877 w 1170491"/>
                <a:gd name="connsiteY22" fmla="*/ 525101 h 1745262"/>
                <a:gd name="connsiteX23" fmla="*/ 1047351 w 1170491"/>
                <a:gd name="connsiteY23" fmla="*/ 572282 h 1745262"/>
                <a:gd name="connsiteX24" fmla="*/ 1170491 w 1170491"/>
                <a:gd name="connsiteY24" fmla="*/ 756650 h 1745262"/>
                <a:gd name="connsiteX25" fmla="*/ 1127569 w 1170491"/>
                <a:gd name="connsiteY25" fmla="*/ 878235 h 1745262"/>
                <a:gd name="connsiteX26" fmla="*/ 954678 w 1170491"/>
                <a:gd name="connsiteY26" fmla="*/ 939840 h 1745262"/>
                <a:gd name="connsiteX27" fmla="*/ 944987 w 1170491"/>
                <a:gd name="connsiteY27" fmla="*/ 936938 h 1745262"/>
                <a:gd name="connsiteX28" fmla="*/ 1106672 w 1170491"/>
                <a:gd name="connsiteY28" fmla="*/ 911837 h 1745262"/>
                <a:gd name="connsiteX29" fmla="*/ 1153258 w 1170491"/>
                <a:gd name="connsiteY29" fmla="*/ 1069421 h 1745262"/>
                <a:gd name="connsiteX30" fmla="*/ 981133 w 1170491"/>
                <a:gd name="connsiteY30" fmla="*/ 1223220 h 1745262"/>
                <a:gd name="connsiteX31" fmla="*/ 777272 w 1170491"/>
                <a:gd name="connsiteY31" fmla="*/ 1134408 h 1745262"/>
                <a:gd name="connsiteX32" fmla="*/ 810210 w 1170491"/>
                <a:gd name="connsiteY32" fmla="*/ 1096167 h 1745262"/>
                <a:gd name="connsiteX33" fmla="*/ 806195 w 1170491"/>
                <a:gd name="connsiteY33" fmla="*/ 964175 h 1745262"/>
                <a:gd name="connsiteX34" fmla="*/ 787267 w 1170491"/>
                <a:gd name="connsiteY34" fmla="*/ 975103 h 1745262"/>
                <a:gd name="connsiteX35" fmla="*/ 791333 w 1170491"/>
                <a:gd name="connsiteY35" fmla="*/ 1085110 h 1745262"/>
                <a:gd name="connsiteX36" fmla="*/ 763385 w 1170491"/>
                <a:gd name="connsiteY36" fmla="*/ 1114320 h 1745262"/>
                <a:gd name="connsiteX37" fmla="*/ 744063 w 1170491"/>
                <a:gd name="connsiteY37" fmla="*/ 1119497 h 1745262"/>
                <a:gd name="connsiteX38" fmla="*/ 747716 w 1170491"/>
                <a:gd name="connsiteY38" fmla="*/ 1128718 h 1745262"/>
                <a:gd name="connsiteX39" fmla="*/ 693327 w 1170491"/>
                <a:gd name="connsiteY39" fmla="*/ 1140344 h 1745262"/>
                <a:gd name="connsiteX40" fmla="*/ 601213 w 1170491"/>
                <a:gd name="connsiteY40" fmla="*/ 1080185 h 1745262"/>
                <a:gd name="connsiteX41" fmla="*/ 582082 w 1170491"/>
                <a:gd name="connsiteY41" fmla="*/ 1090754 h 1745262"/>
                <a:gd name="connsiteX42" fmla="*/ 693051 w 1170491"/>
                <a:gd name="connsiteY42" fmla="*/ 1162221 h 1745262"/>
                <a:gd name="connsiteX43" fmla="*/ 787754 w 1170491"/>
                <a:gd name="connsiteY43" fmla="*/ 1135031 h 1745262"/>
                <a:gd name="connsiteX44" fmla="*/ 981519 w 1170491"/>
                <a:gd name="connsiteY44" fmla="*/ 1217010 h 1745262"/>
                <a:gd name="connsiteX45" fmla="*/ 1004488 w 1170491"/>
                <a:gd name="connsiteY45" fmla="*/ 1315531 h 1745262"/>
                <a:gd name="connsiteX46" fmla="*/ 920375 w 1170491"/>
                <a:gd name="connsiteY46" fmla="*/ 1473506 h 1745262"/>
                <a:gd name="connsiteX47" fmla="*/ 913116 w 1170491"/>
                <a:gd name="connsiteY47" fmla="*/ 1474079 h 1745262"/>
                <a:gd name="connsiteX48" fmla="*/ 766796 w 1170491"/>
                <a:gd name="connsiteY48" fmla="*/ 1371458 h 1745262"/>
                <a:gd name="connsiteX49" fmla="*/ 770306 w 1170491"/>
                <a:gd name="connsiteY49" fmla="*/ 1369309 h 1745262"/>
                <a:gd name="connsiteX50" fmla="*/ 925440 w 1170491"/>
                <a:gd name="connsiteY50" fmla="*/ 1465876 h 1745262"/>
                <a:gd name="connsiteX51" fmla="*/ 774838 w 1170491"/>
                <a:gd name="connsiteY51" fmla="*/ 1628054 h 1745262"/>
                <a:gd name="connsiteX52" fmla="*/ 571751 w 1170491"/>
                <a:gd name="connsiteY52" fmla="*/ 1552195 h 1745262"/>
                <a:gd name="connsiteX53" fmla="*/ 568513 w 1170491"/>
                <a:gd name="connsiteY53" fmla="*/ 1544331 h 1745262"/>
                <a:gd name="connsiteX54" fmla="*/ 692296 w 1170491"/>
                <a:gd name="connsiteY54" fmla="*/ 1632143 h 1745262"/>
                <a:gd name="connsiteX55" fmla="*/ 533818 w 1170491"/>
                <a:gd name="connsiteY55" fmla="*/ 1745209 h 1745262"/>
                <a:gd name="connsiteX56" fmla="*/ 372301 w 1170491"/>
                <a:gd name="connsiteY56" fmla="*/ 1619888 h 1745262"/>
                <a:gd name="connsiteX57" fmla="*/ 366380 w 1170491"/>
                <a:gd name="connsiteY57" fmla="*/ 1592106 h 1745262"/>
                <a:gd name="connsiteX58" fmla="*/ 250590 w 1170491"/>
                <a:gd name="connsiteY58" fmla="*/ 1443452 h 1745262"/>
                <a:gd name="connsiteX59" fmla="*/ 103455 w 1170491"/>
                <a:gd name="connsiteY59" fmla="*/ 1375108 h 1745262"/>
                <a:gd name="connsiteX60" fmla="*/ 92761 w 1170491"/>
                <a:gd name="connsiteY60" fmla="*/ 1167795 h 1745262"/>
                <a:gd name="connsiteX61" fmla="*/ 305242 w 1170491"/>
                <a:gd name="connsiteY61" fmla="*/ 1125156 h 1745262"/>
                <a:gd name="connsiteX62" fmla="*/ 524987 w 1170491"/>
                <a:gd name="connsiteY62" fmla="*/ 1034051 h 1745262"/>
                <a:gd name="connsiteX63" fmla="*/ 522898 w 1170491"/>
                <a:gd name="connsiteY63" fmla="*/ 1041153 h 1745262"/>
                <a:gd name="connsiteX64" fmla="*/ 326339 w 1170491"/>
                <a:gd name="connsiteY64" fmla="*/ 1128897 h 1745262"/>
                <a:gd name="connsiteX65" fmla="*/ 187801 w 1170491"/>
                <a:gd name="connsiteY65" fmla="*/ 1014840 h 1745262"/>
                <a:gd name="connsiteX66" fmla="*/ 181967 w 1170491"/>
                <a:gd name="connsiteY66" fmla="*/ 1012696 h 1745262"/>
                <a:gd name="connsiteX67" fmla="*/ 305288 w 1170491"/>
                <a:gd name="connsiteY67" fmla="*/ 1123484 h 1745262"/>
                <a:gd name="connsiteX68" fmla="*/ 70961 w 1170491"/>
                <a:gd name="connsiteY68" fmla="*/ 1161909 h 1745262"/>
                <a:gd name="connsiteX69" fmla="*/ 56055 w 1170491"/>
                <a:gd name="connsiteY69" fmla="*/ 1153032 h 1745262"/>
                <a:gd name="connsiteX70" fmla="*/ 44214 w 1170491"/>
                <a:gd name="connsiteY70" fmla="*/ 911953 h 1745262"/>
                <a:gd name="connsiteX71" fmla="*/ 84073 w 1170491"/>
                <a:gd name="connsiteY71" fmla="*/ 882569 h 1745262"/>
                <a:gd name="connsiteX72" fmla="*/ 76811 w 1170491"/>
                <a:gd name="connsiteY72" fmla="*/ 875989 h 1745262"/>
                <a:gd name="connsiteX73" fmla="*/ 80179 w 1170491"/>
                <a:gd name="connsiteY73" fmla="*/ 872273 h 1745262"/>
                <a:gd name="connsiteX74" fmla="*/ 82340 w 1170491"/>
                <a:gd name="connsiteY74" fmla="*/ 666836 h 1745262"/>
                <a:gd name="connsiteX75" fmla="*/ 121082 w 1170491"/>
                <a:gd name="connsiteY75" fmla="*/ 638275 h 1745262"/>
                <a:gd name="connsiteX76" fmla="*/ 143619 w 1170491"/>
                <a:gd name="connsiteY76" fmla="*/ 394472 h 1745262"/>
                <a:gd name="connsiteX77" fmla="*/ 326831 w 1170491"/>
                <a:gd name="connsiteY77" fmla="*/ 359290 h 1745262"/>
                <a:gd name="connsiteX78" fmla="*/ 321111 w 1170491"/>
                <a:gd name="connsiteY78" fmla="*/ 357014 h 1745262"/>
                <a:gd name="connsiteX79" fmla="*/ 141180 w 1170491"/>
                <a:gd name="connsiteY79" fmla="*/ 399723 h 1745262"/>
                <a:gd name="connsiteX80" fmla="*/ 106816 w 1170491"/>
                <a:gd name="connsiteY80" fmla="*/ 291518 h 1745262"/>
                <a:gd name="connsiteX81" fmla="*/ 326327 w 1170491"/>
                <a:gd name="connsiteY81" fmla="*/ 72008 h 1745262"/>
                <a:gd name="connsiteX82" fmla="*/ 394659 w 1170491"/>
                <a:gd name="connsiteY82" fmla="*/ 83948 h 1745262"/>
                <a:gd name="connsiteX83" fmla="*/ 533817 w 1170491"/>
                <a:gd name="connsiteY83" fmla="*/ 0 h 1745262"/>
                <a:gd name="connsiteX0" fmla="*/ 429221 w 1170491"/>
                <a:gd name="connsiteY0" fmla="*/ 671495 h 1745262"/>
                <a:gd name="connsiteX1" fmla="*/ 388917 w 1170491"/>
                <a:gd name="connsiteY1" fmla="*/ 672439 h 1745262"/>
                <a:gd name="connsiteX2" fmla="*/ 336101 w 1170491"/>
                <a:gd name="connsiteY2" fmla="*/ 687858 h 1745262"/>
                <a:gd name="connsiteX3" fmla="*/ 339124 w 1170491"/>
                <a:gd name="connsiteY3" fmla="*/ 690701 h 1745262"/>
                <a:gd name="connsiteX4" fmla="*/ 543349 w 1170491"/>
                <a:gd name="connsiteY4" fmla="*/ 726582 h 1745262"/>
                <a:gd name="connsiteX5" fmla="*/ 596580 w 1170491"/>
                <a:gd name="connsiteY5" fmla="*/ 916786 h 1745262"/>
                <a:gd name="connsiteX6" fmla="*/ 593243 w 1170491"/>
                <a:gd name="connsiteY6" fmla="*/ 915886 h 1745262"/>
                <a:gd name="connsiteX7" fmla="*/ 542821 w 1170491"/>
                <a:gd name="connsiteY7" fmla="*/ 727914 h 1745262"/>
                <a:gd name="connsiteX8" fmla="*/ 429221 w 1170491"/>
                <a:gd name="connsiteY8" fmla="*/ 671495 h 1745262"/>
                <a:gd name="connsiteX9" fmla="*/ 588421 w 1170491"/>
                <a:gd name="connsiteY9" fmla="*/ 580980 h 1745262"/>
                <a:gd name="connsiteX10" fmla="*/ 446738 w 1170491"/>
                <a:gd name="connsiteY10" fmla="*/ 649695 h 1745262"/>
                <a:gd name="connsiteX11" fmla="*/ 441470 w 1170491"/>
                <a:gd name="connsiteY11" fmla="*/ 658464 h 1745262"/>
                <a:gd name="connsiteX12" fmla="*/ 775453 w 1170491"/>
                <a:gd name="connsiteY12" fmla="*/ 739852 h 1745262"/>
                <a:gd name="connsiteX13" fmla="*/ 588421 w 1170491"/>
                <a:gd name="connsiteY13" fmla="*/ 580980 h 1745262"/>
                <a:gd name="connsiteX14" fmla="*/ 533817 w 1170491"/>
                <a:gd name="connsiteY14" fmla="*/ 0 h 1745262"/>
                <a:gd name="connsiteX15" fmla="*/ 703525 w 1170491"/>
                <a:gd name="connsiteY15" fmla="*/ 147127 h 1745262"/>
                <a:gd name="connsiteX16" fmla="*/ 562024 w 1170491"/>
                <a:gd name="connsiteY16" fmla="*/ 352718 h 1745262"/>
                <a:gd name="connsiteX17" fmla="*/ 701713 w 1170491"/>
                <a:gd name="connsiteY17" fmla="*/ 149764 h 1745262"/>
                <a:gd name="connsiteX18" fmla="*/ 920515 w 1170491"/>
                <a:gd name="connsiteY18" fmla="*/ 317877 h 1745262"/>
                <a:gd name="connsiteX19" fmla="*/ 910716 w 1170491"/>
                <a:gd name="connsiteY19" fmla="*/ 366417 h 1745262"/>
                <a:gd name="connsiteX20" fmla="*/ 920515 w 1170491"/>
                <a:gd name="connsiteY20" fmla="*/ 366418 h 1745262"/>
                <a:gd name="connsiteX21" fmla="*/ 920515 w 1170491"/>
                <a:gd name="connsiteY21" fmla="*/ 371433 h 1745262"/>
                <a:gd name="connsiteX22" fmla="*/ 1056877 w 1170491"/>
                <a:gd name="connsiteY22" fmla="*/ 525101 h 1745262"/>
                <a:gd name="connsiteX23" fmla="*/ 1047351 w 1170491"/>
                <a:gd name="connsiteY23" fmla="*/ 572282 h 1745262"/>
                <a:gd name="connsiteX24" fmla="*/ 1170491 w 1170491"/>
                <a:gd name="connsiteY24" fmla="*/ 756650 h 1745262"/>
                <a:gd name="connsiteX25" fmla="*/ 1127569 w 1170491"/>
                <a:gd name="connsiteY25" fmla="*/ 878235 h 1745262"/>
                <a:gd name="connsiteX26" fmla="*/ 954678 w 1170491"/>
                <a:gd name="connsiteY26" fmla="*/ 939840 h 1745262"/>
                <a:gd name="connsiteX27" fmla="*/ 944987 w 1170491"/>
                <a:gd name="connsiteY27" fmla="*/ 936938 h 1745262"/>
                <a:gd name="connsiteX28" fmla="*/ 1106672 w 1170491"/>
                <a:gd name="connsiteY28" fmla="*/ 911837 h 1745262"/>
                <a:gd name="connsiteX29" fmla="*/ 1153258 w 1170491"/>
                <a:gd name="connsiteY29" fmla="*/ 1069421 h 1745262"/>
                <a:gd name="connsiteX30" fmla="*/ 981133 w 1170491"/>
                <a:gd name="connsiteY30" fmla="*/ 1223220 h 1745262"/>
                <a:gd name="connsiteX31" fmla="*/ 777272 w 1170491"/>
                <a:gd name="connsiteY31" fmla="*/ 1134408 h 1745262"/>
                <a:gd name="connsiteX32" fmla="*/ 810210 w 1170491"/>
                <a:gd name="connsiteY32" fmla="*/ 1096167 h 1745262"/>
                <a:gd name="connsiteX33" fmla="*/ 806195 w 1170491"/>
                <a:gd name="connsiteY33" fmla="*/ 964175 h 1745262"/>
                <a:gd name="connsiteX34" fmla="*/ 787267 w 1170491"/>
                <a:gd name="connsiteY34" fmla="*/ 975103 h 1745262"/>
                <a:gd name="connsiteX35" fmla="*/ 791333 w 1170491"/>
                <a:gd name="connsiteY35" fmla="*/ 1085110 h 1745262"/>
                <a:gd name="connsiteX36" fmla="*/ 763385 w 1170491"/>
                <a:gd name="connsiteY36" fmla="*/ 1114320 h 1745262"/>
                <a:gd name="connsiteX37" fmla="*/ 744063 w 1170491"/>
                <a:gd name="connsiteY37" fmla="*/ 1119497 h 1745262"/>
                <a:gd name="connsiteX38" fmla="*/ 747716 w 1170491"/>
                <a:gd name="connsiteY38" fmla="*/ 1128718 h 1745262"/>
                <a:gd name="connsiteX39" fmla="*/ 693327 w 1170491"/>
                <a:gd name="connsiteY39" fmla="*/ 1140344 h 1745262"/>
                <a:gd name="connsiteX40" fmla="*/ 601213 w 1170491"/>
                <a:gd name="connsiteY40" fmla="*/ 1080185 h 1745262"/>
                <a:gd name="connsiteX41" fmla="*/ 582082 w 1170491"/>
                <a:gd name="connsiteY41" fmla="*/ 1090754 h 1745262"/>
                <a:gd name="connsiteX42" fmla="*/ 693051 w 1170491"/>
                <a:gd name="connsiteY42" fmla="*/ 1162221 h 1745262"/>
                <a:gd name="connsiteX43" fmla="*/ 787754 w 1170491"/>
                <a:gd name="connsiteY43" fmla="*/ 1135031 h 1745262"/>
                <a:gd name="connsiteX44" fmla="*/ 981519 w 1170491"/>
                <a:gd name="connsiteY44" fmla="*/ 1217010 h 1745262"/>
                <a:gd name="connsiteX45" fmla="*/ 1004488 w 1170491"/>
                <a:gd name="connsiteY45" fmla="*/ 1315531 h 1745262"/>
                <a:gd name="connsiteX46" fmla="*/ 920375 w 1170491"/>
                <a:gd name="connsiteY46" fmla="*/ 1473506 h 1745262"/>
                <a:gd name="connsiteX47" fmla="*/ 926974 w 1170491"/>
                <a:gd name="connsiteY47" fmla="*/ 1461368 h 1745262"/>
                <a:gd name="connsiteX48" fmla="*/ 766796 w 1170491"/>
                <a:gd name="connsiteY48" fmla="*/ 1371458 h 1745262"/>
                <a:gd name="connsiteX49" fmla="*/ 770306 w 1170491"/>
                <a:gd name="connsiteY49" fmla="*/ 1369309 h 1745262"/>
                <a:gd name="connsiteX50" fmla="*/ 925440 w 1170491"/>
                <a:gd name="connsiteY50" fmla="*/ 1465876 h 1745262"/>
                <a:gd name="connsiteX51" fmla="*/ 774838 w 1170491"/>
                <a:gd name="connsiteY51" fmla="*/ 1628054 h 1745262"/>
                <a:gd name="connsiteX52" fmla="*/ 571751 w 1170491"/>
                <a:gd name="connsiteY52" fmla="*/ 1552195 h 1745262"/>
                <a:gd name="connsiteX53" fmla="*/ 568513 w 1170491"/>
                <a:gd name="connsiteY53" fmla="*/ 1544331 h 1745262"/>
                <a:gd name="connsiteX54" fmla="*/ 692296 w 1170491"/>
                <a:gd name="connsiteY54" fmla="*/ 1632143 h 1745262"/>
                <a:gd name="connsiteX55" fmla="*/ 533818 w 1170491"/>
                <a:gd name="connsiteY55" fmla="*/ 1745209 h 1745262"/>
                <a:gd name="connsiteX56" fmla="*/ 372301 w 1170491"/>
                <a:gd name="connsiteY56" fmla="*/ 1619888 h 1745262"/>
                <a:gd name="connsiteX57" fmla="*/ 366380 w 1170491"/>
                <a:gd name="connsiteY57" fmla="*/ 1592106 h 1745262"/>
                <a:gd name="connsiteX58" fmla="*/ 250590 w 1170491"/>
                <a:gd name="connsiteY58" fmla="*/ 1443452 h 1745262"/>
                <a:gd name="connsiteX59" fmla="*/ 103455 w 1170491"/>
                <a:gd name="connsiteY59" fmla="*/ 1375108 h 1745262"/>
                <a:gd name="connsiteX60" fmla="*/ 92761 w 1170491"/>
                <a:gd name="connsiteY60" fmla="*/ 1167795 h 1745262"/>
                <a:gd name="connsiteX61" fmla="*/ 305242 w 1170491"/>
                <a:gd name="connsiteY61" fmla="*/ 1125156 h 1745262"/>
                <a:gd name="connsiteX62" fmla="*/ 524987 w 1170491"/>
                <a:gd name="connsiteY62" fmla="*/ 1034051 h 1745262"/>
                <a:gd name="connsiteX63" fmla="*/ 522898 w 1170491"/>
                <a:gd name="connsiteY63" fmla="*/ 1041153 h 1745262"/>
                <a:gd name="connsiteX64" fmla="*/ 326339 w 1170491"/>
                <a:gd name="connsiteY64" fmla="*/ 1128897 h 1745262"/>
                <a:gd name="connsiteX65" fmla="*/ 187801 w 1170491"/>
                <a:gd name="connsiteY65" fmla="*/ 1014840 h 1745262"/>
                <a:gd name="connsiteX66" fmla="*/ 181967 w 1170491"/>
                <a:gd name="connsiteY66" fmla="*/ 1012696 h 1745262"/>
                <a:gd name="connsiteX67" fmla="*/ 305288 w 1170491"/>
                <a:gd name="connsiteY67" fmla="*/ 1123484 h 1745262"/>
                <a:gd name="connsiteX68" fmla="*/ 70961 w 1170491"/>
                <a:gd name="connsiteY68" fmla="*/ 1161909 h 1745262"/>
                <a:gd name="connsiteX69" fmla="*/ 56055 w 1170491"/>
                <a:gd name="connsiteY69" fmla="*/ 1153032 h 1745262"/>
                <a:gd name="connsiteX70" fmla="*/ 44214 w 1170491"/>
                <a:gd name="connsiteY70" fmla="*/ 911953 h 1745262"/>
                <a:gd name="connsiteX71" fmla="*/ 84073 w 1170491"/>
                <a:gd name="connsiteY71" fmla="*/ 882569 h 1745262"/>
                <a:gd name="connsiteX72" fmla="*/ 76811 w 1170491"/>
                <a:gd name="connsiteY72" fmla="*/ 875989 h 1745262"/>
                <a:gd name="connsiteX73" fmla="*/ 80179 w 1170491"/>
                <a:gd name="connsiteY73" fmla="*/ 872273 h 1745262"/>
                <a:gd name="connsiteX74" fmla="*/ 82340 w 1170491"/>
                <a:gd name="connsiteY74" fmla="*/ 666836 h 1745262"/>
                <a:gd name="connsiteX75" fmla="*/ 121082 w 1170491"/>
                <a:gd name="connsiteY75" fmla="*/ 638275 h 1745262"/>
                <a:gd name="connsiteX76" fmla="*/ 143619 w 1170491"/>
                <a:gd name="connsiteY76" fmla="*/ 394472 h 1745262"/>
                <a:gd name="connsiteX77" fmla="*/ 326831 w 1170491"/>
                <a:gd name="connsiteY77" fmla="*/ 359290 h 1745262"/>
                <a:gd name="connsiteX78" fmla="*/ 321111 w 1170491"/>
                <a:gd name="connsiteY78" fmla="*/ 357014 h 1745262"/>
                <a:gd name="connsiteX79" fmla="*/ 141180 w 1170491"/>
                <a:gd name="connsiteY79" fmla="*/ 399723 h 1745262"/>
                <a:gd name="connsiteX80" fmla="*/ 106816 w 1170491"/>
                <a:gd name="connsiteY80" fmla="*/ 291518 h 1745262"/>
                <a:gd name="connsiteX81" fmla="*/ 326327 w 1170491"/>
                <a:gd name="connsiteY81" fmla="*/ 72008 h 1745262"/>
                <a:gd name="connsiteX82" fmla="*/ 394659 w 1170491"/>
                <a:gd name="connsiteY82" fmla="*/ 83948 h 1745262"/>
                <a:gd name="connsiteX83" fmla="*/ 533817 w 1170491"/>
                <a:gd name="connsiteY83" fmla="*/ 0 h 1745262"/>
                <a:gd name="connsiteX0" fmla="*/ 429221 w 1170491"/>
                <a:gd name="connsiteY0" fmla="*/ 671495 h 1745262"/>
                <a:gd name="connsiteX1" fmla="*/ 388917 w 1170491"/>
                <a:gd name="connsiteY1" fmla="*/ 672439 h 1745262"/>
                <a:gd name="connsiteX2" fmla="*/ 336101 w 1170491"/>
                <a:gd name="connsiteY2" fmla="*/ 687858 h 1745262"/>
                <a:gd name="connsiteX3" fmla="*/ 339124 w 1170491"/>
                <a:gd name="connsiteY3" fmla="*/ 690701 h 1745262"/>
                <a:gd name="connsiteX4" fmla="*/ 543349 w 1170491"/>
                <a:gd name="connsiteY4" fmla="*/ 726582 h 1745262"/>
                <a:gd name="connsiteX5" fmla="*/ 596580 w 1170491"/>
                <a:gd name="connsiteY5" fmla="*/ 916786 h 1745262"/>
                <a:gd name="connsiteX6" fmla="*/ 593243 w 1170491"/>
                <a:gd name="connsiteY6" fmla="*/ 915886 h 1745262"/>
                <a:gd name="connsiteX7" fmla="*/ 542821 w 1170491"/>
                <a:gd name="connsiteY7" fmla="*/ 727914 h 1745262"/>
                <a:gd name="connsiteX8" fmla="*/ 429221 w 1170491"/>
                <a:gd name="connsiteY8" fmla="*/ 671495 h 1745262"/>
                <a:gd name="connsiteX9" fmla="*/ 588421 w 1170491"/>
                <a:gd name="connsiteY9" fmla="*/ 580980 h 1745262"/>
                <a:gd name="connsiteX10" fmla="*/ 446738 w 1170491"/>
                <a:gd name="connsiteY10" fmla="*/ 649695 h 1745262"/>
                <a:gd name="connsiteX11" fmla="*/ 441470 w 1170491"/>
                <a:gd name="connsiteY11" fmla="*/ 658464 h 1745262"/>
                <a:gd name="connsiteX12" fmla="*/ 775453 w 1170491"/>
                <a:gd name="connsiteY12" fmla="*/ 739852 h 1745262"/>
                <a:gd name="connsiteX13" fmla="*/ 588421 w 1170491"/>
                <a:gd name="connsiteY13" fmla="*/ 580980 h 1745262"/>
                <a:gd name="connsiteX14" fmla="*/ 533817 w 1170491"/>
                <a:gd name="connsiteY14" fmla="*/ 0 h 1745262"/>
                <a:gd name="connsiteX15" fmla="*/ 703525 w 1170491"/>
                <a:gd name="connsiteY15" fmla="*/ 147127 h 1745262"/>
                <a:gd name="connsiteX16" fmla="*/ 562024 w 1170491"/>
                <a:gd name="connsiteY16" fmla="*/ 352718 h 1745262"/>
                <a:gd name="connsiteX17" fmla="*/ 701713 w 1170491"/>
                <a:gd name="connsiteY17" fmla="*/ 149764 h 1745262"/>
                <a:gd name="connsiteX18" fmla="*/ 920515 w 1170491"/>
                <a:gd name="connsiteY18" fmla="*/ 317877 h 1745262"/>
                <a:gd name="connsiteX19" fmla="*/ 910716 w 1170491"/>
                <a:gd name="connsiteY19" fmla="*/ 366417 h 1745262"/>
                <a:gd name="connsiteX20" fmla="*/ 920515 w 1170491"/>
                <a:gd name="connsiteY20" fmla="*/ 366418 h 1745262"/>
                <a:gd name="connsiteX21" fmla="*/ 920515 w 1170491"/>
                <a:gd name="connsiteY21" fmla="*/ 371433 h 1745262"/>
                <a:gd name="connsiteX22" fmla="*/ 1056877 w 1170491"/>
                <a:gd name="connsiteY22" fmla="*/ 525101 h 1745262"/>
                <a:gd name="connsiteX23" fmla="*/ 1047351 w 1170491"/>
                <a:gd name="connsiteY23" fmla="*/ 572282 h 1745262"/>
                <a:gd name="connsiteX24" fmla="*/ 1170491 w 1170491"/>
                <a:gd name="connsiteY24" fmla="*/ 756650 h 1745262"/>
                <a:gd name="connsiteX25" fmla="*/ 1127569 w 1170491"/>
                <a:gd name="connsiteY25" fmla="*/ 878235 h 1745262"/>
                <a:gd name="connsiteX26" fmla="*/ 954678 w 1170491"/>
                <a:gd name="connsiteY26" fmla="*/ 939840 h 1745262"/>
                <a:gd name="connsiteX27" fmla="*/ 944987 w 1170491"/>
                <a:gd name="connsiteY27" fmla="*/ 936938 h 1745262"/>
                <a:gd name="connsiteX28" fmla="*/ 1106672 w 1170491"/>
                <a:gd name="connsiteY28" fmla="*/ 911837 h 1745262"/>
                <a:gd name="connsiteX29" fmla="*/ 1153258 w 1170491"/>
                <a:gd name="connsiteY29" fmla="*/ 1069421 h 1745262"/>
                <a:gd name="connsiteX30" fmla="*/ 981133 w 1170491"/>
                <a:gd name="connsiteY30" fmla="*/ 1223220 h 1745262"/>
                <a:gd name="connsiteX31" fmla="*/ 777272 w 1170491"/>
                <a:gd name="connsiteY31" fmla="*/ 1134408 h 1745262"/>
                <a:gd name="connsiteX32" fmla="*/ 810210 w 1170491"/>
                <a:gd name="connsiteY32" fmla="*/ 1096167 h 1745262"/>
                <a:gd name="connsiteX33" fmla="*/ 806195 w 1170491"/>
                <a:gd name="connsiteY33" fmla="*/ 964175 h 1745262"/>
                <a:gd name="connsiteX34" fmla="*/ 787267 w 1170491"/>
                <a:gd name="connsiteY34" fmla="*/ 975103 h 1745262"/>
                <a:gd name="connsiteX35" fmla="*/ 791333 w 1170491"/>
                <a:gd name="connsiteY35" fmla="*/ 1085110 h 1745262"/>
                <a:gd name="connsiteX36" fmla="*/ 763385 w 1170491"/>
                <a:gd name="connsiteY36" fmla="*/ 1114320 h 1745262"/>
                <a:gd name="connsiteX37" fmla="*/ 744063 w 1170491"/>
                <a:gd name="connsiteY37" fmla="*/ 1119497 h 1745262"/>
                <a:gd name="connsiteX38" fmla="*/ 747716 w 1170491"/>
                <a:gd name="connsiteY38" fmla="*/ 1128718 h 1745262"/>
                <a:gd name="connsiteX39" fmla="*/ 693327 w 1170491"/>
                <a:gd name="connsiteY39" fmla="*/ 1140344 h 1745262"/>
                <a:gd name="connsiteX40" fmla="*/ 601213 w 1170491"/>
                <a:gd name="connsiteY40" fmla="*/ 1080185 h 1745262"/>
                <a:gd name="connsiteX41" fmla="*/ 582082 w 1170491"/>
                <a:gd name="connsiteY41" fmla="*/ 1090754 h 1745262"/>
                <a:gd name="connsiteX42" fmla="*/ 693051 w 1170491"/>
                <a:gd name="connsiteY42" fmla="*/ 1162221 h 1745262"/>
                <a:gd name="connsiteX43" fmla="*/ 787754 w 1170491"/>
                <a:gd name="connsiteY43" fmla="*/ 1135031 h 1745262"/>
                <a:gd name="connsiteX44" fmla="*/ 981519 w 1170491"/>
                <a:gd name="connsiteY44" fmla="*/ 1217010 h 1745262"/>
                <a:gd name="connsiteX45" fmla="*/ 1004488 w 1170491"/>
                <a:gd name="connsiteY45" fmla="*/ 1315531 h 1745262"/>
                <a:gd name="connsiteX46" fmla="*/ 920375 w 1170491"/>
                <a:gd name="connsiteY46" fmla="*/ 1473506 h 1745262"/>
                <a:gd name="connsiteX47" fmla="*/ 926974 w 1170491"/>
                <a:gd name="connsiteY47" fmla="*/ 1461368 h 1745262"/>
                <a:gd name="connsiteX48" fmla="*/ 766796 w 1170491"/>
                <a:gd name="connsiteY48" fmla="*/ 1371458 h 1745262"/>
                <a:gd name="connsiteX49" fmla="*/ 770306 w 1170491"/>
                <a:gd name="connsiteY49" fmla="*/ 1369309 h 1745262"/>
                <a:gd name="connsiteX50" fmla="*/ 925440 w 1170491"/>
                <a:gd name="connsiteY50" fmla="*/ 1465876 h 1745262"/>
                <a:gd name="connsiteX51" fmla="*/ 774838 w 1170491"/>
                <a:gd name="connsiteY51" fmla="*/ 1628054 h 1745262"/>
                <a:gd name="connsiteX52" fmla="*/ 571751 w 1170491"/>
                <a:gd name="connsiteY52" fmla="*/ 1552195 h 1745262"/>
                <a:gd name="connsiteX53" fmla="*/ 568513 w 1170491"/>
                <a:gd name="connsiteY53" fmla="*/ 1544331 h 1745262"/>
                <a:gd name="connsiteX54" fmla="*/ 692296 w 1170491"/>
                <a:gd name="connsiteY54" fmla="*/ 1632143 h 1745262"/>
                <a:gd name="connsiteX55" fmla="*/ 533818 w 1170491"/>
                <a:gd name="connsiteY55" fmla="*/ 1745209 h 1745262"/>
                <a:gd name="connsiteX56" fmla="*/ 372301 w 1170491"/>
                <a:gd name="connsiteY56" fmla="*/ 1619888 h 1745262"/>
                <a:gd name="connsiteX57" fmla="*/ 366380 w 1170491"/>
                <a:gd name="connsiteY57" fmla="*/ 1592106 h 1745262"/>
                <a:gd name="connsiteX58" fmla="*/ 250590 w 1170491"/>
                <a:gd name="connsiteY58" fmla="*/ 1443452 h 1745262"/>
                <a:gd name="connsiteX59" fmla="*/ 103455 w 1170491"/>
                <a:gd name="connsiteY59" fmla="*/ 1375108 h 1745262"/>
                <a:gd name="connsiteX60" fmla="*/ 92761 w 1170491"/>
                <a:gd name="connsiteY60" fmla="*/ 1167795 h 1745262"/>
                <a:gd name="connsiteX61" fmla="*/ 305242 w 1170491"/>
                <a:gd name="connsiteY61" fmla="*/ 1125156 h 1745262"/>
                <a:gd name="connsiteX62" fmla="*/ 524987 w 1170491"/>
                <a:gd name="connsiteY62" fmla="*/ 1034051 h 1745262"/>
                <a:gd name="connsiteX63" fmla="*/ 522898 w 1170491"/>
                <a:gd name="connsiteY63" fmla="*/ 1041153 h 1745262"/>
                <a:gd name="connsiteX64" fmla="*/ 326339 w 1170491"/>
                <a:gd name="connsiteY64" fmla="*/ 1128897 h 1745262"/>
                <a:gd name="connsiteX65" fmla="*/ 187801 w 1170491"/>
                <a:gd name="connsiteY65" fmla="*/ 1014840 h 1745262"/>
                <a:gd name="connsiteX66" fmla="*/ 181967 w 1170491"/>
                <a:gd name="connsiteY66" fmla="*/ 1012696 h 1745262"/>
                <a:gd name="connsiteX67" fmla="*/ 305288 w 1170491"/>
                <a:gd name="connsiteY67" fmla="*/ 1123484 h 1745262"/>
                <a:gd name="connsiteX68" fmla="*/ 70961 w 1170491"/>
                <a:gd name="connsiteY68" fmla="*/ 1161909 h 1745262"/>
                <a:gd name="connsiteX69" fmla="*/ 56055 w 1170491"/>
                <a:gd name="connsiteY69" fmla="*/ 1153032 h 1745262"/>
                <a:gd name="connsiteX70" fmla="*/ 44214 w 1170491"/>
                <a:gd name="connsiteY70" fmla="*/ 911953 h 1745262"/>
                <a:gd name="connsiteX71" fmla="*/ 84073 w 1170491"/>
                <a:gd name="connsiteY71" fmla="*/ 882569 h 1745262"/>
                <a:gd name="connsiteX72" fmla="*/ 76811 w 1170491"/>
                <a:gd name="connsiteY72" fmla="*/ 875989 h 1745262"/>
                <a:gd name="connsiteX73" fmla="*/ 80179 w 1170491"/>
                <a:gd name="connsiteY73" fmla="*/ 872273 h 1745262"/>
                <a:gd name="connsiteX74" fmla="*/ 82340 w 1170491"/>
                <a:gd name="connsiteY74" fmla="*/ 666836 h 1745262"/>
                <a:gd name="connsiteX75" fmla="*/ 121082 w 1170491"/>
                <a:gd name="connsiteY75" fmla="*/ 638275 h 1745262"/>
                <a:gd name="connsiteX76" fmla="*/ 143619 w 1170491"/>
                <a:gd name="connsiteY76" fmla="*/ 394472 h 1745262"/>
                <a:gd name="connsiteX77" fmla="*/ 326831 w 1170491"/>
                <a:gd name="connsiteY77" fmla="*/ 359290 h 1745262"/>
                <a:gd name="connsiteX78" fmla="*/ 321111 w 1170491"/>
                <a:gd name="connsiteY78" fmla="*/ 357014 h 1745262"/>
                <a:gd name="connsiteX79" fmla="*/ 141180 w 1170491"/>
                <a:gd name="connsiteY79" fmla="*/ 399723 h 1745262"/>
                <a:gd name="connsiteX80" fmla="*/ 106816 w 1170491"/>
                <a:gd name="connsiteY80" fmla="*/ 291518 h 1745262"/>
                <a:gd name="connsiteX81" fmla="*/ 326327 w 1170491"/>
                <a:gd name="connsiteY81" fmla="*/ 72008 h 1745262"/>
                <a:gd name="connsiteX82" fmla="*/ 394659 w 1170491"/>
                <a:gd name="connsiteY82" fmla="*/ 83948 h 1745262"/>
                <a:gd name="connsiteX83" fmla="*/ 533817 w 1170491"/>
                <a:gd name="connsiteY83" fmla="*/ 0 h 1745262"/>
                <a:gd name="connsiteX0" fmla="*/ 429221 w 1170491"/>
                <a:gd name="connsiteY0" fmla="*/ 671495 h 1745262"/>
                <a:gd name="connsiteX1" fmla="*/ 388917 w 1170491"/>
                <a:gd name="connsiteY1" fmla="*/ 672439 h 1745262"/>
                <a:gd name="connsiteX2" fmla="*/ 336101 w 1170491"/>
                <a:gd name="connsiteY2" fmla="*/ 687858 h 1745262"/>
                <a:gd name="connsiteX3" fmla="*/ 339124 w 1170491"/>
                <a:gd name="connsiteY3" fmla="*/ 690701 h 1745262"/>
                <a:gd name="connsiteX4" fmla="*/ 543349 w 1170491"/>
                <a:gd name="connsiteY4" fmla="*/ 726582 h 1745262"/>
                <a:gd name="connsiteX5" fmla="*/ 596580 w 1170491"/>
                <a:gd name="connsiteY5" fmla="*/ 916786 h 1745262"/>
                <a:gd name="connsiteX6" fmla="*/ 593243 w 1170491"/>
                <a:gd name="connsiteY6" fmla="*/ 915886 h 1745262"/>
                <a:gd name="connsiteX7" fmla="*/ 542821 w 1170491"/>
                <a:gd name="connsiteY7" fmla="*/ 727914 h 1745262"/>
                <a:gd name="connsiteX8" fmla="*/ 429221 w 1170491"/>
                <a:gd name="connsiteY8" fmla="*/ 671495 h 1745262"/>
                <a:gd name="connsiteX9" fmla="*/ 588421 w 1170491"/>
                <a:gd name="connsiteY9" fmla="*/ 580980 h 1745262"/>
                <a:gd name="connsiteX10" fmla="*/ 446738 w 1170491"/>
                <a:gd name="connsiteY10" fmla="*/ 649695 h 1745262"/>
                <a:gd name="connsiteX11" fmla="*/ 441470 w 1170491"/>
                <a:gd name="connsiteY11" fmla="*/ 658464 h 1745262"/>
                <a:gd name="connsiteX12" fmla="*/ 775453 w 1170491"/>
                <a:gd name="connsiteY12" fmla="*/ 739852 h 1745262"/>
                <a:gd name="connsiteX13" fmla="*/ 588421 w 1170491"/>
                <a:gd name="connsiteY13" fmla="*/ 580980 h 1745262"/>
                <a:gd name="connsiteX14" fmla="*/ 533817 w 1170491"/>
                <a:gd name="connsiteY14" fmla="*/ 0 h 1745262"/>
                <a:gd name="connsiteX15" fmla="*/ 703525 w 1170491"/>
                <a:gd name="connsiteY15" fmla="*/ 147127 h 1745262"/>
                <a:gd name="connsiteX16" fmla="*/ 562024 w 1170491"/>
                <a:gd name="connsiteY16" fmla="*/ 352718 h 1745262"/>
                <a:gd name="connsiteX17" fmla="*/ 701713 w 1170491"/>
                <a:gd name="connsiteY17" fmla="*/ 149764 h 1745262"/>
                <a:gd name="connsiteX18" fmla="*/ 920515 w 1170491"/>
                <a:gd name="connsiteY18" fmla="*/ 317877 h 1745262"/>
                <a:gd name="connsiteX19" fmla="*/ 910716 w 1170491"/>
                <a:gd name="connsiteY19" fmla="*/ 366417 h 1745262"/>
                <a:gd name="connsiteX20" fmla="*/ 920515 w 1170491"/>
                <a:gd name="connsiteY20" fmla="*/ 366418 h 1745262"/>
                <a:gd name="connsiteX21" fmla="*/ 920515 w 1170491"/>
                <a:gd name="connsiteY21" fmla="*/ 371433 h 1745262"/>
                <a:gd name="connsiteX22" fmla="*/ 1056877 w 1170491"/>
                <a:gd name="connsiteY22" fmla="*/ 525101 h 1745262"/>
                <a:gd name="connsiteX23" fmla="*/ 1047351 w 1170491"/>
                <a:gd name="connsiteY23" fmla="*/ 572282 h 1745262"/>
                <a:gd name="connsiteX24" fmla="*/ 1170491 w 1170491"/>
                <a:gd name="connsiteY24" fmla="*/ 756650 h 1745262"/>
                <a:gd name="connsiteX25" fmla="*/ 1127569 w 1170491"/>
                <a:gd name="connsiteY25" fmla="*/ 878235 h 1745262"/>
                <a:gd name="connsiteX26" fmla="*/ 954678 w 1170491"/>
                <a:gd name="connsiteY26" fmla="*/ 939840 h 1745262"/>
                <a:gd name="connsiteX27" fmla="*/ 944987 w 1170491"/>
                <a:gd name="connsiteY27" fmla="*/ 936938 h 1745262"/>
                <a:gd name="connsiteX28" fmla="*/ 1106672 w 1170491"/>
                <a:gd name="connsiteY28" fmla="*/ 911837 h 1745262"/>
                <a:gd name="connsiteX29" fmla="*/ 1153258 w 1170491"/>
                <a:gd name="connsiteY29" fmla="*/ 1069421 h 1745262"/>
                <a:gd name="connsiteX30" fmla="*/ 981133 w 1170491"/>
                <a:gd name="connsiteY30" fmla="*/ 1223220 h 1745262"/>
                <a:gd name="connsiteX31" fmla="*/ 777272 w 1170491"/>
                <a:gd name="connsiteY31" fmla="*/ 1134408 h 1745262"/>
                <a:gd name="connsiteX32" fmla="*/ 810210 w 1170491"/>
                <a:gd name="connsiteY32" fmla="*/ 1096167 h 1745262"/>
                <a:gd name="connsiteX33" fmla="*/ 806195 w 1170491"/>
                <a:gd name="connsiteY33" fmla="*/ 964175 h 1745262"/>
                <a:gd name="connsiteX34" fmla="*/ 787267 w 1170491"/>
                <a:gd name="connsiteY34" fmla="*/ 975103 h 1745262"/>
                <a:gd name="connsiteX35" fmla="*/ 791333 w 1170491"/>
                <a:gd name="connsiteY35" fmla="*/ 1085110 h 1745262"/>
                <a:gd name="connsiteX36" fmla="*/ 763385 w 1170491"/>
                <a:gd name="connsiteY36" fmla="*/ 1114320 h 1745262"/>
                <a:gd name="connsiteX37" fmla="*/ 744063 w 1170491"/>
                <a:gd name="connsiteY37" fmla="*/ 1119497 h 1745262"/>
                <a:gd name="connsiteX38" fmla="*/ 747716 w 1170491"/>
                <a:gd name="connsiteY38" fmla="*/ 1128718 h 1745262"/>
                <a:gd name="connsiteX39" fmla="*/ 693327 w 1170491"/>
                <a:gd name="connsiteY39" fmla="*/ 1140344 h 1745262"/>
                <a:gd name="connsiteX40" fmla="*/ 601213 w 1170491"/>
                <a:gd name="connsiteY40" fmla="*/ 1080185 h 1745262"/>
                <a:gd name="connsiteX41" fmla="*/ 582082 w 1170491"/>
                <a:gd name="connsiteY41" fmla="*/ 1090754 h 1745262"/>
                <a:gd name="connsiteX42" fmla="*/ 693051 w 1170491"/>
                <a:gd name="connsiteY42" fmla="*/ 1162221 h 1745262"/>
                <a:gd name="connsiteX43" fmla="*/ 787754 w 1170491"/>
                <a:gd name="connsiteY43" fmla="*/ 1135031 h 1745262"/>
                <a:gd name="connsiteX44" fmla="*/ 981519 w 1170491"/>
                <a:gd name="connsiteY44" fmla="*/ 1217010 h 1745262"/>
                <a:gd name="connsiteX45" fmla="*/ 1004488 w 1170491"/>
                <a:gd name="connsiteY45" fmla="*/ 1315531 h 1745262"/>
                <a:gd name="connsiteX46" fmla="*/ 920375 w 1170491"/>
                <a:gd name="connsiteY46" fmla="*/ 1473506 h 1745262"/>
                <a:gd name="connsiteX47" fmla="*/ 926974 w 1170491"/>
                <a:gd name="connsiteY47" fmla="*/ 1461368 h 1745262"/>
                <a:gd name="connsiteX48" fmla="*/ 766796 w 1170491"/>
                <a:gd name="connsiteY48" fmla="*/ 1371458 h 1745262"/>
                <a:gd name="connsiteX49" fmla="*/ 770306 w 1170491"/>
                <a:gd name="connsiteY49" fmla="*/ 1369309 h 1745262"/>
                <a:gd name="connsiteX50" fmla="*/ 925440 w 1170491"/>
                <a:gd name="connsiteY50" fmla="*/ 1465876 h 1745262"/>
                <a:gd name="connsiteX51" fmla="*/ 774838 w 1170491"/>
                <a:gd name="connsiteY51" fmla="*/ 1628054 h 1745262"/>
                <a:gd name="connsiteX52" fmla="*/ 571751 w 1170491"/>
                <a:gd name="connsiteY52" fmla="*/ 1552195 h 1745262"/>
                <a:gd name="connsiteX53" fmla="*/ 568513 w 1170491"/>
                <a:gd name="connsiteY53" fmla="*/ 1544331 h 1745262"/>
                <a:gd name="connsiteX54" fmla="*/ 692296 w 1170491"/>
                <a:gd name="connsiteY54" fmla="*/ 1632143 h 1745262"/>
                <a:gd name="connsiteX55" fmla="*/ 533818 w 1170491"/>
                <a:gd name="connsiteY55" fmla="*/ 1745209 h 1745262"/>
                <a:gd name="connsiteX56" fmla="*/ 372301 w 1170491"/>
                <a:gd name="connsiteY56" fmla="*/ 1619888 h 1745262"/>
                <a:gd name="connsiteX57" fmla="*/ 366380 w 1170491"/>
                <a:gd name="connsiteY57" fmla="*/ 1592106 h 1745262"/>
                <a:gd name="connsiteX58" fmla="*/ 250590 w 1170491"/>
                <a:gd name="connsiteY58" fmla="*/ 1443452 h 1745262"/>
                <a:gd name="connsiteX59" fmla="*/ 103455 w 1170491"/>
                <a:gd name="connsiteY59" fmla="*/ 1375108 h 1745262"/>
                <a:gd name="connsiteX60" fmla="*/ 92761 w 1170491"/>
                <a:gd name="connsiteY60" fmla="*/ 1167795 h 1745262"/>
                <a:gd name="connsiteX61" fmla="*/ 305242 w 1170491"/>
                <a:gd name="connsiteY61" fmla="*/ 1125156 h 1745262"/>
                <a:gd name="connsiteX62" fmla="*/ 524987 w 1170491"/>
                <a:gd name="connsiteY62" fmla="*/ 1034051 h 1745262"/>
                <a:gd name="connsiteX63" fmla="*/ 522898 w 1170491"/>
                <a:gd name="connsiteY63" fmla="*/ 1041153 h 1745262"/>
                <a:gd name="connsiteX64" fmla="*/ 326339 w 1170491"/>
                <a:gd name="connsiteY64" fmla="*/ 1128897 h 1745262"/>
                <a:gd name="connsiteX65" fmla="*/ 187801 w 1170491"/>
                <a:gd name="connsiteY65" fmla="*/ 1014840 h 1745262"/>
                <a:gd name="connsiteX66" fmla="*/ 181967 w 1170491"/>
                <a:gd name="connsiteY66" fmla="*/ 1012696 h 1745262"/>
                <a:gd name="connsiteX67" fmla="*/ 305288 w 1170491"/>
                <a:gd name="connsiteY67" fmla="*/ 1123484 h 1745262"/>
                <a:gd name="connsiteX68" fmla="*/ 70961 w 1170491"/>
                <a:gd name="connsiteY68" fmla="*/ 1161909 h 1745262"/>
                <a:gd name="connsiteX69" fmla="*/ 56055 w 1170491"/>
                <a:gd name="connsiteY69" fmla="*/ 1153032 h 1745262"/>
                <a:gd name="connsiteX70" fmla="*/ 44214 w 1170491"/>
                <a:gd name="connsiteY70" fmla="*/ 911953 h 1745262"/>
                <a:gd name="connsiteX71" fmla="*/ 84073 w 1170491"/>
                <a:gd name="connsiteY71" fmla="*/ 882569 h 1745262"/>
                <a:gd name="connsiteX72" fmla="*/ 76811 w 1170491"/>
                <a:gd name="connsiteY72" fmla="*/ 875989 h 1745262"/>
                <a:gd name="connsiteX73" fmla="*/ 80179 w 1170491"/>
                <a:gd name="connsiteY73" fmla="*/ 872273 h 1745262"/>
                <a:gd name="connsiteX74" fmla="*/ 82340 w 1170491"/>
                <a:gd name="connsiteY74" fmla="*/ 666836 h 1745262"/>
                <a:gd name="connsiteX75" fmla="*/ 121082 w 1170491"/>
                <a:gd name="connsiteY75" fmla="*/ 638275 h 1745262"/>
                <a:gd name="connsiteX76" fmla="*/ 143619 w 1170491"/>
                <a:gd name="connsiteY76" fmla="*/ 394472 h 1745262"/>
                <a:gd name="connsiteX77" fmla="*/ 326831 w 1170491"/>
                <a:gd name="connsiteY77" fmla="*/ 359290 h 1745262"/>
                <a:gd name="connsiteX78" fmla="*/ 321111 w 1170491"/>
                <a:gd name="connsiteY78" fmla="*/ 357014 h 1745262"/>
                <a:gd name="connsiteX79" fmla="*/ 141180 w 1170491"/>
                <a:gd name="connsiteY79" fmla="*/ 399723 h 1745262"/>
                <a:gd name="connsiteX80" fmla="*/ 106816 w 1170491"/>
                <a:gd name="connsiteY80" fmla="*/ 291518 h 1745262"/>
                <a:gd name="connsiteX81" fmla="*/ 326327 w 1170491"/>
                <a:gd name="connsiteY81" fmla="*/ 72008 h 1745262"/>
                <a:gd name="connsiteX82" fmla="*/ 394659 w 1170491"/>
                <a:gd name="connsiteY82" fmla="*/ 83948 h 1745262"/>
                <a:gd name="connsiteX83" fmla="*/ 533817 w 1170491"/>
                <a:gd name="connsiteY83" fmla="*/ 0 h 1745262"/>
                <a:gd name="connsiteX0" fmla="*/ 429221 w 1170491"/>
                <a:gd name="connsiteY0" fmla="*/ 671495 h 1745262"/>
                <a:gd name="connsiteX1" fmla="*/ 388917 w 1170491"/>
                <a:gd name="connsiteY1" fmla="*/ 672439 h 1745262"/>
                <a:gd name="connsiteX2" fmla="*/ 336101 w 1170491"/>
                <a:gd name="connsiteY2" fmla="*/ 687858 h 1745262"/>
                <a:gd name="connsiteX3" fmla="*/ 339124 w 1170491"/>
                <a:gd name="connsiteY3" fmla="*/ 690701 h 1745262"/>
                <a:gd name="connsiteX4" fmla="*/ 543349 w 1170491"/>
                <a:gd name="connsiteY4" fmla="*/ 726582 h 1745262"/>
                <a:gd name="connsiteX5" fmla="*/ 596580 w 1170491"/>
                <a:gd name="connsiteY5" fmla="*/ 916786 h 1745262"/>
                <a:gd name="connsiteX6" fmla="*/ 593243 w 1170491"/>
                <a:gd name="connsiteY6" fmla="*/ 915886 h 1745262"/>
                <a:gd name="connsiteX7" fmla="*/ 542821 w 1170491"/>
                <a:gd name="connsiteY7" fmla="*/ 727914 h 1745262"/>
                <a:gd name="connsiteX8" fmla="*/ 429221 w 1170491"/>
                <a:gd name="connsiteY8" fmla="*/ 671495 h 1745262"/>
                <a:gd name="connsiteX9" fmla="*/ 588421 w 1170491"/>
                <a:gd name="connsiteY9" fmla="*/ 580980 h 1745262"/>
                <a:gd name="connsiteX10" fmla="*/ 446738 w 1170491"/>
                <a:gd name="connsiteY10" fmla="*/ 649695 h 1745262"/>
                <a:gd name="connsiteX11" fmla="*/ 441470 w 1170491"/>
                <a:gd name="connsiteY11" fmla="*/ 658464 h 1745262"/>
                <a:gd name="connsiteX12" fmla="*/ 775453 w 1170491"/>
                <a:gd name="connsiteY12" fmla="*/ 739852 h 1745262"/>
                <a:gd name="connsiteX13" fmla="*/ 588421 w 1170491"/>
                <a:gd name="connsiteY13" fmla="*/ 580980 h 1745262"/>
                <a:gd name="connsiteX14" fmla="*/ 533817 w 1170491"/>
                <a:gd name="connsiteY14" fmla="*/ 0 h 1745262"/>
                <a:gd name="connsiteX15" fmla="*/ 703525 w 1170491"/>
                <a:gd name="connsiteY15" fmla="*/ 147127 h 1745262"/>
                <a:gd name="connsiteX16" fmla="*/ 562024 w 1170491"/>
                <a:gd name="connsiteY16" fmla="*/ 352718 h 1745262"/>
                <a:gd name="connsiteX17" fmla="*/ 701713 w 1170491"/>
                <a:gd name="connsiteY17" fmla="*/ 149764 h 1745262"/>
                <a:gd name="connsiteX18" fmla="*/ 920515 w 1170491"/>
                <a:gd name="connsiteY18" fmla="*/ 317877 h 1745262"/>
                <a:gd name="connsiteX19" fmla="*/ 910716 w 1170491"/>
                <a:gd name="connsiteY19" fmla="*/ 366417 h 1745262"/>
                <a:gd name="connsiteX20" fmla="*/ 920515 w 1170491"/>
                <a:gd name="connsiteY20" fmla="*/ 366418 h 1745262"/>
                <a:gd name="connsiteX21" fmla="*/ 920515 w 1170491"/>
                <a:gd name="connsiteY21" fmla="*/ 371433 h 1745262"/>
                <a:gd name="connsiteX22" fmla="*/ 1056877 w 1170491"/>
                <a:gd name="connsiteY22" fmla="*/ 525101 h 1745262"/>
                <a:gd name="connsiteX23" fmla="*/ 1047351 w 1170491"/>
                <a:gd name="connsiteY23" fmla="*/ 572282 h 1745262"/>
                <a:gd name="connsiteX24" fmla="*/ 1170491 w 1170491"/>
                <a:gd name="connsiteY24" fmla="*/ 756650 h 1745262"/>
                <a:gd name="connsiteX25" fmla="*/ 1127569 w 1170491"/>
                <a:gd name="connsiteY25" fmla="*/ 878235 h 1745262"/>
                <a:gd name="connsiteX26" fmla="*/ 954678 w 1170491"/>
                <a:gd name="connsiteY26" fmla="*/ 939840 h 1745262"/>
                <a:gd name="connsiteX27" fmla="*/ 944987 w 1170491"/>
                <a:gd name="connsiteY27" fmla="*/ 936938 h 1745262"/>
                <a:gd name="connsiteX28" fmla="*/ 1106672 w 1170491"/>
                <a:gd name="connsiteY28" fmla="*/ 911837 h 1745262"/>
                <a:gd name="connsiteX29" fmla="*/ 1153258 w 1170491"/>
                <a:gd name="connsiteY29" fmla="*/ 1069421 h 1745262"/>
                <a:gd name="connsiteX30" fmla="*/ 981133 w 1170491"/>
                <a:gd name="connsiteY30" fmla="*/ 1223220 h 1745262"/>
                <a:gd name="connsiteX31" fmla="*/ 777272 w 1170491"/>
                <a:gd name="connsiteY31" fmla="*/ 1134408 h 1745262"/>
                <a:gd name="connsiteX32" fmla="*/ 810210 w 1170491"/>
                <a:gd name="connsiteY32" fmla="*/ 1096167 h 1745262"/>
                <a:gd name="connsiteX33" fmla="*/ 806195 w 1170491"/>
                <a:gd name="connsiteY33" fmla="*/ 964175 h 1745262"/>
                <a:gd name="connsiteX34" fmla="*/ 787267 w 1170491"/>
                <a:gd name="connsiteY34" fmla="*/ 975103 h 1745262"/>
                <a:gd name="connsiteX35" fmla="*/ 791333 w 1170491"/>
                <a:gd name="connsiteY35" fmla="*/ 1085110 h 1745262"/>
                <a:gd name="connsiteX36" fmla="*/ 763385 w 1170491"/>
                <a:gd name="connsiteY36" fmla="*/ 1114320 h 1745262"/>
                <a:gd name="connsiteX37" fmla="*/ 744063 w 1170491"/>
                <a:gd name="connsiteY37" fmla="*/ 1119497 h 1745262"/>
                <a:gd name="connsiteX38" fmla="*/ 747716 w 1170491"/>
                <a:gd name="connsiteY38" fmla="*/ 1128718 h 1745262"/>
                <a:gd name="connsiteX39" fmla="*/ 693327 w 1170491"/>
                <a:gd name="connsiteY39" fmla="*/ 1140344 h 1745262"/>
                <a:gd name="connsiteX40" fmla="*/ 601213 w 1170491"/>
                <a:gd name="connsiteY40" fmla="*/ 1080185 h 1745262"/>
                <a:gd name="connsiteX41" fmla="*/ 582082 w 1170491"/>
                <a:gd name="connsiteY41" fmla="*/ 1090754 h 1745262"/>
                <a:gd name="connsiteX42" fmla="*/ 693051 w 1170491"/>
                <a:gd name="connsiteY42" fmla="*/ 1162221 h 1745262"/>
                <a:gd name="connsiteX43" fmla="*/ 787754 w 1170491"/>
                <a:gd name="connsiteY43" fmla="*/ 1135031 h 1745262"/>
                <a:gd name="connsiteX44" fmla="*/ 981519 w 1170491"/>
                <a:gd name="connsiteY44" fmla="*/ 1217010 h 1745262"/>
                <a:gd name="connsiteX45" fmla="*/ 1004488 w 1170491"/>
                <a:gd name="connsiteY45" fmla="*/ 1315531 h 1745262"/>
                <a:gd name="connsiteX46" fmla="*/ 920375 w 1170491"/>
                <a:gd name="connsiteY46" fmla="*/ 1473506 h 1745262"/>
                <a:gd name="connsiteX47" fmla="*/ 926974 w 1170491"/>
                <a:gd name="connsiteY47" fmla="*/ 1461368 h 1745262"/>
                <a:gd name="connsiteX48" fmla="*/ 766796 w 1170491"/>
                <a:gd name="connsiteY48" fmla="*/ 1371458 h 1745262"/>
                <a:gd name="connsiteX49" fmla="*/ 770306 w 1170491"/>
                <a:gd name="connsiteY49" fmla="*/ 1369309 h 1745262"/>
                <a:gd name="connsiteX50" fmla="*/ 925440 w 1170491"/>
                <a:gd name="connsiteY50" fmla="*/ 1465876 h 1745262"/>
                <a:gd name="connsiteX51" fmla="*/ 774838 w 1170491"/>
                <a:gd name="connsiteY51" fmla="*/ 1628054 h 1745262"/>
                <a:gd name="connsiteX52" fmla="*/ 571751 w 1170491"/>
                <a:gd name="connsiteY52" fmla="*/ 1552195 h 1745262"/>
                <a:gd name="connsiteX53" fmla="*/ 568513 w 1170491"/>
                <a:gd name="connsiteY53" fmla="*/ 1544331 h 1745262"/>
                <a:gd name="connsiteX54" fmla="*/ 692296 w 1170491"/>
                <a:gd name="connsiteY54" fmla="*/ 1632143 h 1745262"/>
                <a:gd name="connsiteX55" fmla="*/ 533818 w 1170491"/>
                <a:gd name="connsiteY55" fmla="*/ 1745209 h 1745262"/>
                <a:gd name="connsiteX56" fmla="*/ 372301 w 1170491"/>
                <a:gd name="connsiteY56" fmla="*/ 1619888 h 1745262"/>
                <a:gd name="connsiteX57" fmla="*/ 366380 w 1170491"/>
                <a:gd name="connsiteY57" fmla="*/ 1592106 h 1745262"/>
                <a:gd name="connsiteX58" fmla="*/ 250590 w 1170491"/>
                <a:gd name="connsiteY58" fmla="*/ 1443452 h 1745262"/>
                <a:gd name="connsiteX59" fmla="*/ 103455 w 1170491"/>
                <a:gd name="connsiteY59" fmla="*/ 1375108 h 1745262"/>
                <a:gd name="connsiteX60" fmla="*/ 92761 w 1170491"/>
                <a:gd name="connsiteY60" fmla="*/ 1167795 h 1745262"/>
                <a:gd name="connsiteX61" fmla="*/ 305242 w 1170491"/>
                <a:gd name="connsiteY61" fmla="*/ 1125156 h 1745262"/>
                <a:gd name="connsiteX62" fmla="*/ 524987 w 1170491"/>
                <a:gd name="connsiteY62" fmla="*/ 1034051 h 1745262"/>
                <a:gd name="connsiteX63" fmla="*/ 522898 w 1170491"/>
                <a:gd name="connsiteY63" fmla="*/ 1041153 h 1745262"/>
                <a:gd name="connsiteX64" fmla="*/ 326339 w 1170491"/>
                <a:gd name="connsiteY64" fmla="*/ 1128897 h 1745262"/>
                <a:gd name="connsiteX65" fmla="*/ 187801 w 1170491"/>
                <a:gd name="connsiteY65" fmla="*/ 1014840 h 1745262"/>
                <a:gd name="connsiteX66" fmla="*/ 181967 w 1170491"/>
                <a:gd name="connsiteY66" fmla="*/ 1012696 h 1745262"/>
                <a:gd name="connsiteX67" fmla="*/ 305288 w 1170491"/>
                <a:gd name="connsiteY67" fmla="*/ 1123484 h 1745262"/>
                <a:gd name="connsiteX68" fmla="*/ 70961 w 1170491"/>
                <a:gd name="connsiteY68" fmla="*/ 1161909 h 1745262"/>
                <a:gd name="connsiteX69" fmla="*/ 56055 w 1170491"/>
                <a:gd name="connsiteY69" fmla="*/ 1153032 h 1745262"/>
                <a:gd name="connsiteX70" fmla="*/ 44214 w 1170491"/>
                <a:gd name="connsiteY70" fmla="*/ 911953 h 1745262"/>
                <a:gd name="connsiteX71" fmla="*/ 84073 w 1170491"/>
                <a:gd name="connsiteY71" fmla="*/ 882569 h 1745262"/>
                <a:gd name="connsiteX72" fmla="*/ 76811 w 1170491"/>
                <a:gd name="connsiteY72" fmla="*/ 875989 h 1745262"/>
                <a:gd name="connsiteX73" fmla="*/ 80179 w 1170491"/>
                <a:gd name="connsiteY73" fmla="*/ 872273 h 1745262"/>
                <a:gd name="connsiteX74" fmla="*/ 82340 w 1170491"/>
                <a:gd name="connsiteY74" fmla="*/ 666836 h 1745262"/>
                <a:gd name="connsiteX75" fmla="*/ 121082 w 1170491"/>
                <a:gd name="connsiteY75" fmla="*/ 638275 h 1745262"/>
                <a:gd name="connsiteX76" fmla="*/ 143619 w 1170491"/>
                <a:gd name="connsiteY76" fmla="*/ 394472 h 1745262"/>
                <a:gd name="connsiteX77" fmla="*/ 326831 w 1170491"/>
                <a:gd name="connsiteY77" fmla="*/ 359290 h 1745262"/>
                <a:gd name="connsiteX78" fmla="*/ 321111 w 1170491"/>
                <a:gd name="connsiteY78" fmla="*/ 357014 h 1745262"/>
                <a:gd name="connsiteX79" fmla="*/ 141180 w 1170491"/>
                <a:gd name="connsiteY79" fmla="*/ 399723 h 1745262"/>
                <a:gd name="connsiteX80" fmla="*/ 106816 w 1170491"/>
                <a:gd name="connsiteY80" fmla="*/ 291518 h 1745262"/>
                <a:gd name="connsiteX81" fmla="*/ 326327 w 1170491"/>
                <a:gd name="connsiteY81" fmla="*/ 72008 h 1745262"/>
                <a:gd name="connsiteX82" fmla="*/ 394659 w 1170491"/>
                <a:gd name="connsiteY82" fmla="*/ 83948 h 1745262"/>
                <a:gd name="connsiteX83" fmla="*/ 533817 w 1170491"/>
                <a:gd name="connsiteY83" fmla="*/ 0 h 1745262"/>
                <a:gd name="connsiteX0" fmla="*/ 429221 w 1170491"/>
                <a:gd name="connsiteY0" fmla="*/ 671495 h 1745262"/>
                <a:gd name="connsiteX1" fmla="*/ 388917 w 1170491"/>
                <a:gd name="connsiteY1" fmla="*/ 672439 h 1745262"/>
                <a:gd name="connsiteX2" fmla="*/ 336101 w 1170491"/>
                <a:gd name="connsiteY2" fmla="*/ 687858 h 1745262"/>
                <a:gd name="connsiteX3" fmla="*/ 339124 w 1170491"/>
                <a:gd name="connsiteY3" fmla="*/ 690701 h 1745262"/>
                <a:gd name="connsiteX4" fmla="*/ 543349 w 1170491"/>
                <a:gd name="connsiteY4" fmla="*/ 726582 h 1745262"/>
                <a:gd name="connsiteX5" fmla="*/ 596580 w 1170491"/>
                <a:gd name="connsiteY5" fmla="*/ 916786 h 1745262"/>
                <a:gd name="connsiteX6" fmla="*/ 593243 w 1170491"/>
                <a:gd name="connsiteY6" fmla="*/ 915886 h 1745262"/>
                <a:gd name="connsiteX7" fmla="*/ 542821 w 1170491"/>
                <a:gd name="connsiteY7" fmla="*/ 727914 h 1745262"/>
                <a:gd name="connsiteX8" fmla="*/ 429221 w 1170491"/>
                <a:gd name="connsiteY8" fmla="*/ 671495 h 1745262"/>
                <a:gd name="connsiteX9" fmla="*/ 588421 w 1170491"/>
                <a:gd name="connsiteY9" fmla="*/ 580980 h 1745262"/>
                <a:gd name="connsiteX10" fmla="*/ 446738 w 1170491"/>
                <a:gd name="connsiteY10" fmla="*/ 649695 h 1745262"/>
                <a:gd name="connsiteX11" fmla="*/ 437463 w 1170491"/>
                <a:gd name="connsiteY11" fmla="*/ 667842 h 1745262"/>
                <a:gd name="connsiteX12" fmla="*/ 775453 w 1170491"/>
                <a:gd name="connsiteY12" fmla="*/ 739852 h 1745262"/>
                <a:gd name="connsiteX13" fmla="*/ 588421 w 1170491"/>
                <a:gd name="connsiteY13" fmla="*/ 580980 h 1745262"/>
                <a:gd name="connsiteX14" fmla="*/ 533817 w 1170491"/>
                <a:gd name="connsiteY14" fmla="*/ 0 h 1745262"/>
                <a:gd name="connsiteX15" fmla="*/ 703525 w 1170491"/>
                <a:gd name="connsiteY15" fmla="*/ 147127 h 1745262"/>
                <a:gd name="connsiteX16" fmla="*/ 562024 w 1170491"/>
                <a:gd name="connsiteY16" fmla="*/ 352718 h 1745262"/>
                <a:gd name="connsiteX17" fmla="*/ 701713 w 1170491"/>
                <a:gd name="connsiteY17" fmla="*/ 149764 h 1745262"/>
                <a:gd name="connsiteX18" fmla="*/ 920515 w 1170491"/>
                <a:gd name="connsiteY18" fmla="*/ 317877 h 1745262"/>
                <a:gd name="connsiteX19" fmla="*/ 910716 w 1170491"/>
                <a:gd name="connsiteY19" fmla="*/ 366417 h 1745262"/>
                <a:gd name="connsiteX20" fmla="*/ 920515 w 1170491"/>
                <a:gd name="connsiteY20" fmla="*/ 366418 h 1745262"/>
                <a:gd name="connsiteX21" fmla="*/ 920515 w 1170491"/>
                <a:gd name="connsiteY21" fmla="*/ 371433 h 1745262"/>
                <a:gd name="connsiteX22" fmla="*/ 1056877 w 1170491"/>
                <a:gd name="connsiteY22" fmla="*/ 525101 h 1745262"/>
                <a:gd name="connsiteX23" fmla="*/ 1047351 w 1170491"/>
                <a:gd name="connsiteY23" fmla="*/ 572282 h 1745262"/>
                <a:gd name="connsiteX24" fmla="*/ 1170491 w 1170491"/>
                <a:gd name="connsiteY24" fmla="*/ 756650 h 1745262"/>
                <a:gd name="connsiteX25" fmla="*/ 1127569 w 1170491"/>
                <a:gd name="connsiteY25" fmla="*/ 878235 h 1745262"/>
                <a:gd name="connsiteX26" fmla="*/ 954678 w 1170491"/>
                <a:gd name="connsiteY26" fmla="*/ 939840 h 1745262"/>
                <a:gd name="connsiteX27" fmla="*/ 944987 w 1170491"/>
                <a:gd name="connsiteY27" fmla="*/ 936938 h 1745262"/>
                <a:gd name="connsiteX28" fmla="*/ 1106672 w 1170491"/>
                <a:gd name="connsiteY28" fmla="*/ 911837 h 1745262"/>
                <a:gd name="connsiteX29" fmla="*/ 1153258 w 1170491"/>
                <a:gd name="connsiteY29" fmla="*/ 1069421 h 1745262"/>
                <a:gd name="connsiteX30" fmla="*/ 981133 w 1170491"/>
                <a:gd name="connsiteY30" fmla="*/ 1223220 h 1745262"/>
                <a:gd name="connsiteX31" fmla="*/ 777272 w 1170491"/>
                <a:gd name="connsiteY31" fmla="*/ 1134408 h 1745262"/>
                <a:gd name="connsiteX32" fmla="*/ 810210 w 1170491"/>
                <a:gd name="connsiteY32" fmla="*/ 1096167 h 1745262"/>
                <a:gd name="connsiteX33" fmla="*/ 806195 w 1170491"/>
                <a:gd name="connsiteY33" fmla="*/ 964175 h 1745262"/>
                <a:gd name="connsiteX34" fmla="*/ 787267 w 1170491"/>
                <a:gd name="connsiteY34" fmla="*/ 975103 h 1745262"/>
                <a:gd name="connsiteX35" fmla="*/ 791333 w 1170491"/>
                <a:gd name="connsiteY35" fmla="*/ 1085110 h 1745262"/>
                <a:gd name="connsiteX36" fmla="*/ 763385 w 1170491"/>
                <a:gd name="connsiteY36" fmla="*/ 1114320 h 1745262"/>
                <a:gd name="connsiteX37" fmla="*/ 744063 w 1170491"/>
                <a:gd name="connsiteY37" fmla="*/ 1119497 h 1745262"/>
                <a:gd name="connsiteX38" fmla="*/ 747716 w 1170491"/>
                <a:gd name="connsiteY38" fmla="*/ 1128718 h 1745262"/>
                <a:gd name="connsiteX39" fmla="*/ 693327 w 1170491"/>
                <a:gd name="connsiteY39" fmla="*/ 1140344 h 1745262"/>
                <a:gd name="connsiteX40" fmla="*/ 601213 w 1170491"/>
                <a:gd name="connsiteY40" fmla="*/ 1080185 h 1745262"/>
                <a:gd name="connsiteX41" fmla="*/ 582082 w 1170491"/>
                <a:gd name="connsiteY41" fmla="*/ 1090754 h 1745262"/>
                <a:gd name="connsiteX42" fmla="*/ 693051 w 1170491"/>
                <a:gd name="connsiteY42" fmla="*/ 1162221 h 1745262"/>
                <a:gd name="connsiteX43" fmla="*/ 787754 w 1170491"/>
                <a:gd name="connsiteY43" fmla="*/ 1135031 h 1745262"/>
                <a:gd name="connsiteX44" fmla="*/ 981519 w 1170491"/>
                <a:gd name="connsiteY44" fmla="*/ 1217010 h 1745262"/>
                <a:gd name="connsiteX45" fmla="*/ 1004488 w 1170491"/>
                <a:gd name="connsiteY45" fmla="*/ 1315531 h 1745262"/>
                <a:gd name="connsiteX46" fmla="*/ 920375 w 1170491"/>
                <a:gd name="connsiteY46" fmla="*/ 1473506 h 1745262"/>
                <a:gd name="connsiteX47" fmla="*/ 926974 w 1170491"/>
                <a:gd name="connsiteY47" fmla="*/ 1461368 h 1745262"/>
                <a:gd name="connsiteX48" fmla="*/ 766796 w 1170491"/>
                <a:gd name="connsiteY48" fmla="*/ 1371458 h 1745262"/>
                <a:gd name="connsiteX49" fmla="*/ 770306 w 1170491"/>
                <a:gd name="connsiteY49" fmla="*/ 1369309 h 1745262"/>
                <a:gd name="connsiteX50" fmla="*/ 925440 w 1170491"/>
                <a:gd name="connsiteY50" fmla="*/ 1465876 h 1745262"/>
                <a:gd name="connsiteX51" fmla="*/ 774838 w 1170491"/>
                <a:gd name="connsiteY51" fmla="*/ 1628054 h 1745262"/>
                <a:gd name="connsiteX52" fmla="*/ 571751 w 1170491"/>
                <a:gd name="connsiteY52" fmla="*/ 1552195 h 1745262"/>
                <a:gd name="connsiteX53" fmla="*/ 568513 w 1170491"/>
                <a:gd name="connsiteY53" fmla="*/ 1544331 h 1745262"/>
                <a:gd name="connsiteX54" fmla="*/ 692296 w 1170491"/>
                <a:gd name="connsiteY54" fmla="*/ 1632143 h 1745262"/>
                <a:gd name="connsiteX55" fmla="*/ 533818 w 1170491"/>
                <a:gd name="connsiteY55" fmla="*/ 1745209 h 1745262"/>
                <a:gd name="connsiteX56" fmla="*/ 372301 w 1170491"/>
                <a:gd name="connsiteY56" fmla="*/ 1619888 h 1745262"/>
                <a:gd name="connsiteX57" fmla="*/ 366380 w 1170491"/>
                <a:gd name="connsiteY57" fmla="*/ 1592106 h 1745262"/>
                <a:gd name="connsiteX58" fmla="*/ 250590 w 1170491"/>
                <a:gd name="connsiteY58" fmla="*/ 1443452 h 1745262"/>
                <a:gd name="connsiteX59" fmla="*/ 103455 w 1170491"/>
                <a:gd name="connsiteY59" fmla="*/ 1375108 h 1745262"/>
                <a:gd name="connsiteX60" fmla="*/ 92761 w 1170491"/>
                <a:gd name="connsiteY60" fmla="*/ 1167795 h 1745262"/>
                <a:gd name="connsiteX61" fmla="*/ 305242 w 1170491"/>
                <a:gd name="connsiteY61" fmla="*/ 1125156 h 1745262"/>
                <a:gd name="connsiteX62" fmla="*/ 524987 w 1170491"/>
                <a:gd name="connsiteY62" fmla="*/ 1034051 h 1745262"/>
                <a:gd name="connsiteX63" fmla="*/ 522898 w 1170491"/>
                <a:gd name="connsiteY63" fmla="*/ 1041153 h 1745262"/>
                <a:gd name="connsiteX64" fmla="*/ 326339 w 1170491"/>
                <a:gd name="connsiteY64" fmla="*/ 1128897 h 1745262"/>
                <a:gd name="connsiteX65" fmla="*/ 187801 w 1170491"/>
                <a:gd name="connsiteY65" fmla="*/ 1014840 h 1745262"/>
                <a:gd name="connsiteX66" fmla="*/ 181967 w 1170491"/>
                <a:gd name="connsiteY66" fmla="*/ 1012696 h 1745262"/>
                <a:gd name="connsiteX67" fmla="*/ 305288 w 1170491"/>
                <a:gd name="connsiteY67" fmla="*/ 1123484 h 1745262"/>
                <a:gd name="connsiteX68" fmla="*/ 70961 w 1170491"/>
                <a:gd name="connsiteY68" fmla="*/ 1161909 h 1745262"/>
                <a:gd name="connsiteX69" fmla="*/ 56055 w 1170491"/>
                <a:gd name="connsiteY69" fmla="*/ 1153032 h 1745262"/>
                <a:gd name="connsiteX70" fmla="*/ 44214 w 1170491"/>
                <a:gd name="connsiteY70" fmla="*/ 911953 h 1745262"/>
                <a:gd name="connsiteX71" fmla="*/ 84073 w 1170491"/>
                <a:gd name="connsiteY71" fmla="*/ 882569 h 1745262"/>
                <a:gd name="connsiteX72" fmla="*/ 76811 w 1170491"/>
                <a:gd name="connsiteY72" fmla="*/ 875989 h 1745262"/>
                <a:gd name="connsiteX73" fmla="*/ 80179 w 1170491"/>
                <a:gd name="connsiteY73" fmla="*/ 872273 h 1745262"/>
                <a:gd name="connsiteX74" fmla="*/ 82340 w 1170491"/>
                <a:gd name="connsiteY74" fmla="*/ 666836 h 1745262"/>
                <a:gd name="connsiteX75" fmla="*/ 121082 w 1170491"/>
                <a:gd name="connsiteY75" fmla="*/ 638275 h 1745262"/>
                <a:gd name="connsiteX76" fmla="*/ 143619 w 1170491"/>
                <a:gd name="connsiteY76" fmla="*/ 394472 h 1745262"/>
                <a:gd name="connsiteX77" fmla="*/ 326831 w 1170491"/>
                <a:gd name="connsiteY77" fmla="*/ 359290 h 1745262"/>
                <a:gd name="connsiteX78" fmla="*/ 321111 w 1170491"/>
                <a:gd name="connsiteY78" fmla="*/ 357014 h 1745262"/>
                <a:gd name="connsiteX79" fmla="*/ 141180 w 1170491"/>
                <a:gd name="connsiteY79" fmla="*/ 399723 h 1745262"/>
                <a:gd name="connsiteX80" fmla="*/ 106816 w 1170491"/>
                <a:gd name="connsiteY80" fmla="*/ 291518 h 1745262"/>
                <a:gd name="connsiteX81" fmla="*/ 326327 w 1170491"/>
                <a:gd name="connsiteY81" fmla="*/ 72008 h 1745262"/>
                <a:gd name="connsiteX82" fmla="*/ 394659 w 1170491"/>
                <a:gd name="connsiteY82" fmla="*/ 83948 h 1745262"/>
                <a:gd name="connsiteX83" fmla="*/ 533817 w 1170491"/>
                <a:gd name="connsiteY83" fmla="*/ 0 h 1745262"/>
                <a:gd name="connsiteX0" fmla="*/ 429221 w 1170491"/>
                <a:gd name="connsiteY0" fmla="*/ 671495 h 1745262"/>
                <a:gd name="connsiteX1" fmla="*/ 388917 w 1170491"/>
                <a:gd name="connsiteY1" fmla="*/ 672439 h 1745262"/>
                <a:gd name="connsiteX2" fmla="*/ 336101 w 1170491"/>
                <a:gd name="connsiteY2" fmla="*/ 687858 h 1745262"/>
                <a:gd name="connsiteX3" fmla="*/ 339124 w 1170491"/>
                <a:gd name="connsiteY3" fmla="*/ 690701 h 1745262"/>
                <a:gd name="connsiteX4" fmla="*/ 543349 w 1170491"/>
                <a:gd name="connsiteY4" fmla="*/ 726582 h 1745262"/>
                <a:gd name="connsiteX5" fmla="*/ 596580 w 1170491"/>
                <a:gd name="connsiteY5" fmla="*/ 916786 h 1745262"/>
                <a:gd name="connsiteX6" fmla="*/ 593243 w 1170491"/>
                <a:gd name="connsiteY6" fmla="*/ 915886 h 1745262"/>
                <a:gd name="connsiteX7" fmla="*/ 542821 w 1170491"/>
                <a:gd name="connsiteY7" fmla="*/ 727914 h 1745262"/>
                <a:gd name="connsiteX8" fmla="*/ 429221 w 1170491"/>
                <a:gd name="connsiteY8" fmla="*/ 671495 h 1745262"/>
                <a:gd name="connsiteX9" fmla="*/ 588421 w 1170491"/>
                <a:gd name="connsiteY9" fmla="*/ 580980 h 1745262"/>
                <a:gd name="connsiteX10" fmla="*/ 446738 w 1170491"/>
                <a:gd name="connsiteY10" fmla="*/ 649695 h 1745262"/>
                <a:gd name="connsiteX11" fmla="*/ 441944 w 1170491"/>
                <a:gd name="connsiteY11" fmla="*/ 651124 h 1745262"/>
                <a:gd name="connsiteX12" fmla="*/ 775453 w 1170491"/>
                <a:gd name="connsiteY12" fmla="*/ 739852 h 1745262"/>
                <a:gd name="connsiteX13" fmla="*/ 588421 w 1170491"/>
                <a:gd name="connsiteY13" fmla="*/ 580980 h 1745262"/>
                <a:gd name="connsiteX14" fmla="*/ 533817 w 1170491"/>
                <a:gd name="connsiteY14" fmla="*/ 0 h 1745262"/>
                <a:gd name="connsiteX15" fmla="*/ 703525 w 1170491"/>
                <a:gd name="connsiteY15" fmla="*/ 147127 h 1745262"/>
                <a:gd name="connsiteX16" fmla="*/ 562024 w 1170491"/>
                <a:gd name="connsiteY16" fmla="*/ 352718 h 1745262"/>
                <a:gd name="connsiteX17" fmla="*/ 701713 w 1170491"/>
                <a:gd name="connsiteY17" fmla="*/ 149764 h 1745262"/>
                <a:gd name="connsiteX18" fmla="*/ 920515 w 1170491"/>
                <a:gd name="connsiteY18" fmla="*/ 317877 h 1745262"/>
                <a:gd name="connsiteX19" fmla="*/ 910716 w 1170491"/>
                <a:gd name="connsiteY19" fmla="*/ 366417 h 1745262"/>
                <a:gd name="connsiteX20" fmla="*/ 920515 w 1170491"/>
                <a:gd name="connsiteY20" fmla="*/ 366418 h 1745262"/>
                <a:gd name="connsiteX21" fmla="*/ 920515 w 1170491"/>
                <a:gd name="connsiteY21" fmla="*/ 371433 h 1745262"/>
                <a:gd name="connsiteX22" fmla="*/ 1056877 w 1170491"/>
                <a:gd name="connsiteY22" fmla="*/ 525101 h 1745262"/>
                <a:gd name="connsiteX23" fmla="*/ 1047351 w 1170491"/>
                <a:gd name="connsiteY23" fmla="*/ 572282 h 1745262"/>
                <a:gd name="connsiteX24" fmla="*/ 1170491 w 1170491"/>
                <a:gd name="connsiteY24" fmla="*/ 756650 h 1745262"/>
                <a:gd name="connsiteX25" fmla="*/ 1127569 w 1170491"/>
                <a:gd name="connsiteY25" fmla="*/ 878235 h 1745262"/>
                <a:gd name="connsiteX26" fmla="*/ 954678 w 1170491"/>
                <a:gd name="connsiteY26" fmla="*/ 939840 h 1745262"/>
                <a:gd name="connsiteX27" fmla="*/ 944987 w 1170491"/>
                <a:gd name="connsiteY27" fmla="*/ 936938 h 1745262"/>
                <a:gd name="connsiteX28" fmla="*/ 1106672 w 1170491"/>
                <a:gd name="connsiteY28" fmla="*/ 911837 h 1745262"/>
                <a:gd name="connsiteX29" fmla="*/ 1153258 w 1170491"/>
                <a:gd name="connsiteY29" fmla="*/ 1069421 h 1745262"/>
                <a:gd name="connsiteX30" fmla="*/ 981133 w 1170491"/>
                <a:gd name="connsiteY30" fmla="*/ 1223220 h 1745262"/>
                <a:gd name="connsiteX31" fmla="*/ 777272 w 1170491"/>
                <a:gd name="connsiteY31" fmla="*/ 1134408 h 1745262"/>
                <a:gd name="connsiteX32" fmla="*/ 810210 w 1170491"/>
                <a:gd name="connsiteY32" fmla="*/ 1096167 h 1745262"/>
                <a:gd name="connsiteX33" fmla="*/ 806195 w 1170491"/>
                <a:gd name="connsiteY33" fmla="*/ 964175 h 1745262"/>
                <a:gd name="connsiteX34" fmla="*/ 787267 w 1170491"/>
                <a:gd name="connsiteY34" fmla="*/ 975103 h 1745262"/>
                <a:gd name="connsiteX35" fmla="*/ 791333 w 1170491"/>
                <a:gd name="connsiteY35" fmla="*/ 1085110 h 1745262"/>
                <a:gd name="connsiteX36" fmla="*/ 763385 w 1170491"/>
                <a:gd name="connsiteY36" fmla="*/ 1114320 h 1745262"/>
                <a:gd name="connsiteX37" fmla="*/ 744063 w 1170491"/>
                <a:gd name="connsiteY37" fmla="*/ 1119497 h 1745262"/>
                <a:gd name="connsiteX38" fmla="*/ 747716 w 1170491"/>
                <a:gd name="connsiteY38" fmla="*/ 1128718 h 1745262"/>
                <a:gd name="connsiteX39" fmla="*/ 693327 w 1170491"/>
                <a:gd name="connsiteY39" fmla="*/ 1140344 h 1745262"/>
                <a:gd name="connsiteX40" fmla="*/ 601213 w 1170491"/>
                <a:gd name="connsiteY40" fmla="*/ 1080185 h 1745262"/>
                <a:gd name="connsiteX41" fmla="*/ 582082 w 1170491"/>
                <a:gd name="connsiteY41" fmla="*/ 1090754 h 1745262"/>
                <a:gd name="connsiteX42" fmla="*/ 693051 w 1170491"/>
                <a:gd name="connsiteY42" fmla="*/ 1162221 h 1745262"/>
                <a:gd name="connsiteX43" fmla="*/ 787754 w 1170491"/>
                <a:gd name="connsiteY43" fmla="*/ 1135031 h 1745262"/>
                <a:gd name="connsiteX44" fmla="*/ 981519 w 1170491"/>
                <a:gd name="connsiteY44" fmla="*/ 1217010 h 1745262"/>
                <a:gd name="connsiteX45" fmla="*/ 1004488 w 1170491"/>
                <a:gd name="connsiteY45" fmla="*/ 1315531 h 1745262"/>
                <a:gd name="connsiteX46" fmla="*/ 920375 w 1170491"/>
                <a:gd name="connsiteY46" fmla="*/ 1473506 h 1745262"/>
                <a:gd name="connsiteX47" fmla="*/ 926974 w 1170491"/>
                <a:gd name="connsiteY47" fmla="*/ 1461368 h 1745262"/>
                <a:gd name="connsiteX48" fmla="*/ 766796 w 1170491"/>
                <a:gd name="connsiteY48" fmla="*/ 1371458 h 1745262"/>
                <a:gd name="connsiteX49" fmla="*/ 770306 w 1170491"/>
                <a:gd name="connsiteY49" fmla="*/ 1369309 h 1745262"/>
                <a:gd name="connsiteX50" fmla="*/ 925440 w 1170491"/>
                <a:gd name="connsiteY50" fmla="*/ 1465876 h 1745262"/>
                <a:gd name="connsiteX51" fmla="*/ 774838 w 1170491"/>
                <a:gd name="connsiteY51" fmla="*/ 1628054 h 1745262"/>
                <a:gd name="connsiteX52" fmla="*/ 571751 w 1170491"/>
                <a:gd name="connsiteY52" fmla="*/ 1552195 h 1745262"/>
                <a:gd name="connsiteX53" fmla="*/ 568513 w 1170491"/>
                <a:gd name="connsiteY53" fmla="*/ 1544331 h 1745262"/>
                <a:gd name="connsiteX54" fmla="*/ 692296 w 1170491"/>
                <a:gd name="connsiteY54" fmla="*/ 1632143 h 1745262"/>
                <a:gd name="connsiteX55" fmla="*/ 533818 w 1170491"/>
                <a:gd name="connsiteY55" fmla="*/ 1745209 h 1745262"/>
                <a:gd name="connsiteX56" fmla="*/ 372301 w 1170491"/>
                <a:gd name="connsiteY56" fmla="*/ 1619888 h 1745262"/>
                <a:gd name="connsiteX57" fmla="*/ 366380 w 1170491"/>
                <a:gd name="connsiteY57" fmla="*/ 1592106 h 1745262"/>
                <a:gd name="connsiteX58" fmla="*/ 250590 w 1170491"/>
                <a:gd name="connsiteY58" fmla="*/ 1443452 h 1745262"/>
                <a:gd name="connsiteX59" fmla="*/ 103455 w 1170491"/>
                <a:gd name="connsiteY59" fmla="*/ 1375108 h 1745262"/>
                <a:gd name="connsiteX60" fmla="*/ 92761 w 1170491"/>
                <a:gd name="connsiteY60" fmla="*/ 1167795 h 1745262"/>
                <a:gd name="connsiteX61" fmla="*/ 305242 w 1170491"/>
                <a:gd name="connsiteY61" fmla="*/ 1125156 h 1745262"/>
                <a:gd name="connsiteX62" fmla="*/ 524987 w 1170491"/>
                <a:gd name="connsiteY62" fmla="*/ 1034051 h 1745262"/>
                <a:gd name="connsiteX63" fmla="*/ 522898 w 1170491"/>
                <a:gd name="connsiteY63" fmla="*/ 1041153 h 1745262"/>
                <a:gd name="connsiteX64" fmla="*/ 326339 w 1170491"/>
                <a:gd name="connsiteY64" fmla="*/ 1128897 h 1745262"/>
                <a:gd name="connsiteX65" fmla="*/ 187801 w 1170491"/>
                <a:gd name="connsiteY65" fmla="*/ 1014840 h 1745262"/>
                <a:gd name="connsiteX66" fmla="*/ 181967 w 1170491"/>
                <a:gd name="connsiteY66" fmla="*/ 1012696 h 1745262"/>
                <a:gd name="connsiteX67" fmla="*/ 305288 w 1170491"/>
                <a:gd name="connsiteY67" fmla="*/ 1123484 h 1745262"/>
                <a:gd name="connsiteX68" fmla="*/ 70961 w 1170491"/>
                <a:gd name="connsiteY68" fmla="*/ 1161909 h 1745262"/>
                <a:gd name="connsiteX69" fmla="*/ 56055 w 1170491"/>
                <a:gd name="connsiteY69" fmla="*/ 1153032 h 1745262"/>
                <a:gd name="connsiteX70" fmla="*/ 44214 w 1170491"/>
                <a:gd name="connsiteY70" fmla="*/ 911953 h 1745262"/>
                <a:gd name="connsiteX71" fmla="*/ 84073 w 1170491"/>
                <a:gd name="connsiteY71" fmla="*/ 882569 h 1745262"/>
                <a:gd name="connsiteX72" fmla="*/ 76811 w 1170491"/>
                <a:gd name="connsiteY72" fmla="*/ 875989 h 1745262"/>
                <a:gd name="connsiteX73" fmla="*/ 80179 w 1170491"/>
                <a:gd name="connsiteY73" fmla="*/ 872273 h 1745262"/>
                <a:gd name="connsiteX74" fmla="*/ 82340 w 1170491"/>
                <a:gd name="connsiteY74" fmla="*/ 666836 h 1745262"/>
                <a:gd name="connsiteX75" fmla="*/ 121082 w 1170491"/>
                <a:gd name="connsiteY75" fmla="*/ 638275 h 1745262"/>
                <a:gd name="connsiteX76" fmla="*/ 143619 w 1170491"/>
                <a:gd name="connsiteY76" fmla="*/ 394472 h 1745262"/>
                <a:gd name="connsiteX77" fmla="*/ 326831 w 1170491"/>
                <a:gd name="connsiteY77" fmla="*/ 359290 h 1745262"/>
                <a:gd name="connsiteX78" fmla="*/ 321111 w 1170491"/>
                <a:gd name="connsiteY78" fmla="*/ 357014 h 1745262"/>
                <a:gd name="connsiteX79" fmla="*/ 141180 w 1170491"/>
                <a:gd name="connsiteY79" fmla="*/ 399723 h 1745262"/>
                <a:gd name="connsiteX80" fmla="*/ 106816 w 1170491"/>
                <a:gd name="connsiteY80" fmla="*/ 291518 h 1745262"/>
                <a:gd name="connsiteX81" fmla="*/ 326327 w 1170491"/>
                <a:gd name="connsiteY81" fmla="*/ 72008 h 1745262"/>
                <a:gd name="connsiteX82" fmla="*/ 394659 w 1170491"/>
                <a:gd name="connsiteY82" fmla="*/ 83948 h 1745262"/>
                <a:gd name="connsiteX83" fmla="*/ 533817 w 1170491"/>
                <a:gd name="connsiteY83" fmla="*/ 0 h 1745262"/>
                <a:gd name="connsiteX0" fmla="*/ 429221 w 1170491"/>
                <a:gd name="connsiteY0" fmla="*/ 671495 h 1745262"/>
                <a:gd name="connsiteX1" fmla="*/ 388917 w 1170491"/>
                <a:gd name="connsiteY1" fmla="*/ 672439 h 1745262"/>
                <a:gd name="connsiteX2" fmla="*/ 336101 w 1170491"/>
                <a:gd name="connsiteY2" fmla="*/ 687858 h 1745262"/>
                <a:gd name="connsiteX3" fmla="*/ 339124 w 1170491"/>
                <a:gd name="connsiteY3" fmla="*/ 690701 h 1745262"/>
                <a:gd name="connsiteX4" fmla="*/ 543349 w 1170491"/>
                <a:gd name="connsiteY4" fmla="*/ 726582 h 1745262"/>
                <a:gd name="connsiteX5" fmla="*/ 596580 w 1170491"/>
                <a:gd name="connsiteY5" fmla="*/ 916786 h 1745262"/>
                <a:gd name="connsiteX6" fmla="*/ 593243 w 1170491"/>
                <a:gd name="connsiteY6" fmla="*/ 915886 h 1745262"/>
                <a:gd name="connsiteX7" fmla="*/ 542821 w 1170491"/>
                <a:gd name="connsiteY7" fmla="*/ 727914 h 1745262"/>
                <a:gd name="connsiteX8" fmla="*/ 429221 w 1170491"/>
                <a:gd name="connsiteY8" fmla="*/ 671495 h 1745262"/>
                <a:gd name="connsiteX9" fmla="*/ 588421 w 1170491"/>
                <a:gd name="connsiteY9" fmla="*/ 580980 h 1745262"/>
                <a:gd name="connsiteX10" fmla="*/ 446738 w 1170491"/>
                <a:gd name="connsiteY10" fmla="*/ 649695 h 1745262"/>
                <a:gd name="connsiteX11" fmla="*/ 441944 w 1170491"/>
                <a:gd name="connsiteY11" fmla="*/ 651124 h 1745262"/>
                <a:gd name="connsiteX12" fmla="*/ 775453 w 1170491"/>
                <a:gd name="connsiteY12" fmla="*/ 739852 h 1745262"/>
                <a:gd name="connsiteX13" fmla="*/ 588421 w 1170491"/>
                <a:gd name="connsiteY13" fmla="*/ 580980 h 1745262"/>
                <a:gd name="connsiteX14" fmla="*/ 533817 w 1170491"/>
                <a:gd name="connsiteY14" fmla="*/ 0 h 1745262"/>
                <a:gd name="connsiteX15" fmla="*/ 703525 w 1170491"/>
                <a:gd name="connsiteY15" fmla="*/ 147127 h 1745262"/>
                <a:gd name="connsiteX16" fmla="*/ 562024 w 1170491"/>
                <a:gd name="connsiteY16" fmla="*/ 352718 h 1745262"/>
                <a:gd name="connsiteX17" fmla="*/ 701713 w 1170491"/>
                <a:gd name="connsiteY17" fmla="*/ 149764 h 1745262"/>
                <a:gd name="connsiteX18" fmla="*/ 920515 w 1170491"/>
                <a:gd name="connsiteY18" fmla="*/ 317877 h 1745262"/>
                <a:gd name="connsiteX19" fmla="*/ 910716 w 1170491"/>
                <a:gd name="connsiteY19" fmla="*/ 366417 h 1745262"/>
                <a:gd name="connsiteX20" fmla="*/ 920515 w 1170491"/>
                <a:gd name="connsiteY20" fmla="*/ 366418 h 1745262"/>
                <a:gd name="connsiteX21" fmla="*/ 920515 w 1170491"/>
                <a:gd name="connsiteY21" fmla="*/ 371433 h 1745262"/>
                <a:gd name="connsiteX22" fmla="*/ 1056877 w 1170491"/>
                <a:gd name="connsiteY22" fmla="*/ 525101 h 1745262"/>
                <a:gd name="connsiteX23" fmla="*/ 1047351 w 1170491"/>
                <a:gd name="connsiteY23" fmla="*/ 572282 h 1745262"/>
                <a:gd name="connsiteX24" fmla="*/ 1170491 w 1170491"/>
                <a:gd name="connsiteY24" fmla="*/ 756650 h 1745262"/>
                <a:gd name="connsiteX25" fmla="*/ 1127569 w 1170491"/>
                <a:gd name="connsiteY25" fmla="*/ 878235 h 1745262"/>
                <a:gd name="connsiteX26" fmla="*/ 954678 w 1170491"/>
                <a:gd name="connsiteY26" fmla="*/ 939840 h 1745262"/>
                <a:gd name="connsiteX27" fmla="*/ 944987 w 1170491"/>
                <a:gd name="connsiteY27" fmla="*/ 936938 h 1745262"/>
                <a:gd name="connsiteX28" fmla="*/ 1106672 w 1170491"/>
                <a:gd name="connsiteY28" fmla="*/ 911837 h 1745262"/>
                <a:gd name="connsiteX29" fmla="*/ 1153258 w 1170491"/>
                <a:gd name="connsiteY29" fmla="*/ 1069421 h 1745262"/>
                <a:gd name="connsiteX30" fmla="*/ 981133 w 1170491"/>
                <a:gd name="connsiteY30" fmla="*/ 1223220 h 1745262"/>
                <a:gd name="connsiteX31" fmla="*/ 777272 w 1170491"/>
                <a:gd name="connsiteY31" fmla="*/ 1134408 h 1745262"/>
                <a:gd name="connsiteX32" fmla="*/ 810210 w 1170491"/>
                <a:gd name="connsiteY32" fmla="*/ 1096167 h 1745262"/>
                <a:gd name="connsiteX33" fmla="*/ 806195 w 1170491"/>
                <a:gd name="connsiteY33" fmla="*/ 964175 h 1745262"/>
                <a:gd name="connsiteX34" fmla="*/ 806699 w 1170491"/>
                <a:gd name="connsiteY34" fmla="*/ 963884 h 1745262"/>
                <a:gd name="connsiteX35" fmla="*/ 791333 w 1170491"/>
                <a:gd name="connsiteY35" fmla="*/ 1085110 h 1745262"/>
                <a:gd name="connsiteX36" fmla="*/ 763385 w 1170491"/>
                <a:gd name="connsiteY36" fmla="*/ 1114320 h 1745262"/>
                <a:gd name="connsiteX37" fmla="*/ 744063 w 1170491"/>
                <a:gd name="connsiteY37" fmla="*/ 1119497 h 1745262"/>
                <a:gd name="connsiteX38" fmla="*/ 747716 w 1170491"/>
                <a:gd name="connsiteY38" fmla="*/ 1128718 h 1745262"/>
                <a:gd name="connsiteX39" fmla="*/ 693327 w 1170491"/>
                <a:gd name="connsiteY39" fmla="*/ 1140344 h 1745262"/>
                <a:gd name="connsiteX40" fmla="*/ 601213 w 1170491"/>
                <a:gd name="connsiteY40" fmla="*/ 1080185 h 1745262"/>
                <a:gd name="connsiteX41" fmla="*/ 582082 w 1170491"/>
                <a:gd name="connsiteY41" fmla="*/ 1090754 h 1745262"/>
                <a:gd name="connsiteX42" fmla="*/ 693051 w 1170491"/>
                <a:gd name="connsiteY42" fmla="*/ 1162221 h 1745262"/>
                <a:gd name="connsiteX43" fmla="*/ 787754 w 1170491"/>
                <a:gd name="connsiteY43" fmla="*/ 1135031 h 1745262"/>
                <a:gd name="connsiteX44" fmla="*/ 981519 w 1170491"/>
                <a:gd name="connsiteY44" fmla="*/ 1217010 h 1745262"/>
                <a:gd name="connsiteX45" fmla="*/ 1004488 w 1170491"/>
                <a:gd name="connsiteY45" fmla="*/ 1315531 h 1745262"/>
                <a:gd name="connsiteX46" fmla="*/ 920375 w 1170491"/>
                <a:gd name="connsiteY46" fmla="*/ 1473506 h 1745262"/>
                <a:gd name="connsiteX47" fmla="*/ 926974 w 1170491"/>
                <a:gd name="connsiteY47" fmla="*/ 1461368 h 1745262"/>
                <a:gd name="connsiteX48" fmla="*/ 766796 w 1170491"/>
                <a:gd name="connsiteY48" fmla="*/ 1371458 h 1745262"/>
                <a:gd name="connsiteX49" fmla="*/ 770306 w 1170491"/>
                <a:gd name="connsiteY49" fmla="*/ 1369309 h 1745262"/>
                <a:gd name="connsiteX50" fmla="*/ 925440 w 1170491"/>
                <a:gd name="connsiteY50" fmla="*/ 1465876 h 1745262"/>
                <a:gd name="connsiteX51" fmla="*/ 774838 w 1170491"/>
                <a:gd name="connsiteY51" fmla="*/ 1628054 h 1745262"/>
                <a:gd name="connsiteX52" fmla="*/ 571751 w 1170491"/>
                <a:gd name="connsiteY52" fmla="*/ 1552195 h 1745262"/>
                <a:gd name="connsiteX53" fmla="*/ 568513 w 1170491"/>
                <a:gd name="connsiteY53" fmla="*/ 1544331 h 1745262"/>
                <a:gd name="connsiteX54" fmla="*/ 692296 w 1170491"/>
                <a:gd name="connsiteY54" fmla="*/ 1632143 h 1745262"/>
                <a:gd name="connsiteX55" fmla="*/ 533818 w 1170491"/>
                <a:gd name="connsiteY55" fmla="*/ 1745209 h 1745262"/>
                <a:gd name="connsiteX56" fmla="*/ 372301 w 1170491"/>
                <a:gd name="connsiteY56" fmla="*/ 1619888 h 1745262"/>
                <a:gd name="connsiteX57" fmla="*/ 366380 w 1170491"/>
                <a:gd name="connsiteY57" fmla="*/ 1592106 h 1745262"/>
                <a:gd name="connsiteX58" fmla="*/ 250590 w 1170491"/>
                <a:gd name="connsiteY58" fmla="*/ 1443452 h 1745262"/>
                <a:gd name="connsiteX59" fmla="*/ 103455 w 1170491"/>
                <a:gd name="connsiteY59" fmla="*/ 1375108 h 1745262"/>
                <a:gd name="connsiteX60" fmla="*/ 92761 w 1170491"/>
                <a:gd name="connsiteY60" fmla="*/ 1167795 h 1745262"/>
                <a:gd name="connsiteX61" fmla="*/ 305242 w 1170491"/>
                <a:gd name="connsiteY61" fmla="*/ 1125156 h 1745262"/>
                <a:gd name="connsiteX62" fmla="*/ 524987 w 1170491"/>
                <a:gd name="connsiteY62" fmla="*/ 1034051 h 1745262"/>
                <a:gd name="connsiteX63" fmla="*/ 522898 w 1170491"/>
                <a:gd name="connsiteY63" fmla="*/ 1041153 h 1745262"/>
                <a:gd name="connsiteX64" fmla="*/ 326339 w 1170491"/>
                <a:gd name="connsiteY64" fmla="*/ 1128897 h 1745262"/>
                <a:gd name="connsiteX65" fmla="*/ 187801 w 1170491"/>
                <a:gd name="connsiteY65" fmla="*/ 1014840 h 1745262"/>
                <a:gd name="connsiteX66" fmla="*/ 181967 w 1170491"/>
                <a:gd name="connsiteY66" fmla="*/ 1012696 h 1745262"/>
                <a:gd name="connsiteX67" fmla="*/ 305288 w 1170491"/>
                <a:gd name="connsiteY67" fmla="*/ 1123484 h 1745262"/>
                <a:gd name="connsiteX68" fmla="*/ 70961 w 1170491"/>
                <a:gd name="connsiteY68" fmla="*/ 1161909 h 1745262"/>
                <a:gd name="connsiteX69" fmla="*/ 56055 w 1170491"/>
                <a:gd name="connsiteY69" fmla="*/ 1153032 h 1745262"/>
                <a:gd name="connsiteX70" fmla="*/ 44214 w 1170491"/>
                <a:gd name="connsiteY70" fmla="*/ 911953 h 1745262"/>
                <a:gd name="connsiteX71" fmla="*/ 84073 w 1170491"/>
                <a:gd name="connsiteY71" fmla="*/ 882569 h 1745262"/>
                <a:gd name="connsiteX72" fmla="*/ 76811 w 1170491"/>
                <a:gd name="connsiteY72" fmla="*/ 875989 h 1745262"/>
                <a:gd name="connsiteX73" fmla="*/ 80179 w 1170491"/>
                <a:gd name="connsiteY73" fmla="*/ 872273 h 1745262"/>
                <a:gd name="connsiteX74" fmla="*/ 82340 w 1170491"/>
                <a:gd name="connsiteY74" fmla="*/ 666836 h 1745262"/>
                <a:gd name="connsiteX75" fmla="*/ 121082 w 1170491"/>
                <a:gd name="connsiteY75" fmla="*/ 638275 h 1745262"/>
                <a:gd name="connsiteX76" fmla="*/ 143619 w 1170491"/>
                <a:gd name="connsiteY76" fmla="*/ 394472 h 1745262"/>
                <a:gd name="connsiteX77" fmla="*/ 326831 w 1170491"/>
                <a:gd name="connsiteY77" fmla="*/ 359290 h 1745262"/>
                <a:gd name="connsiteX78" fmla="*/ 321111 w 1170491"/>
                <a:gd name="connsiteY78" fmla="*/ 357014 h 1745262"/>
                <a:gd name="connsiteX79" fmla="*/ 141180 w 1170491"/>
                <a:gd name="connsiteY79" fmla="*/ 399723 h 1745262"/>
                <a:gd name="connsiteX80" fmla="*/ 106816 w 1170491"/>
                <a:gd name="connsiteY80" fmla="*/ 291518 h 1745262"/>
                <a:gd name="connsiteX81" fmla="*/ 326327 w 1170491"/>
                <a:gd name="connsiteY81" fmla="*/ 72008 h 1745262"/>
                <a:gd name="connsiteX82" fmla="*/ 394659 w 1170491"/>
                <a:gd name="connsiteY82" fmla="*/ 83948 h 1745262"/>
                <a:gd name="connsiteX83" fmla="*/ 533817 w 1170491"/>
                <a:gd name="connsiteY83" fmla="*/ 0 h 1745262"/>
                <a:gd name="connsiteX0" fmla="*/ 429221 w 1170491"/>
                <a:gd name="connsiteY0" fmla="*/ 671495 h 1745262"/>
                <a:gd name="connsiteX1" fmla="*/ 388917 w 1170491"/>
                <a:gd name="connsiteY1" fmla="*/ 672439 h 1745262"/>
                <a:gd name="connsiteX2" fmla="*/ 336101 w 1170491"/>
                <a:gd name="connsiteY2" fmla="*/ 687858 h 1745262"/>
                <a:gd name="connsiteX3" fmla="*/ 339124 w 1170491"/>
                <a:gd name="connsiteY3" fmla="*/ 690701 h 1745262"/>
                <a:gd name="connsiteX4" fmla="*/ 543349 w 1170491"/>
                <a:gd name="connsiteY4" fmla="*/ 726582 h 1745262"/>
                <a:gd name="connsiteX5" fmla="*/ 596580 w 1170491"/>
                <a:gd name="connsiteY5" fmla="*/ 916786 h 1745262"/>
                <a:gd name="connsiteX6" fmla="*/ 593243 w 1170491"/>
                <a:gd name="connsiteY6" fmla="*/ 915886 h 1745262"/>
                <a:gd name="connsiteX7" fmla="*/ 542821 w 1170491"/>
                <a:gd name="connsiteY7" fmla="*/ 727914 h 1745262"/>
                <a:gd name="connsiteX8" fmla="*/ 429221 w 1170491"/>
                <a:gd name="connsiteY8" fmla="*/ 671495 h 1745262"/>
                <a:gd name="connsiteX9" fmla="*/ 588421 w 1170491"/>
                <a:gd name="connsiteY9" fmla="*/ 580980 h 1745262"/>
                <a:gd name="connsiteX10" fmla="*/ 446738 w 1170491"/>
                <a:gd name="connsiteY10" fmla="*/ 649695 h 1745262"/>
                <a:gd name="connsiteX11" fmla="*/ 441944 w 1170491"/>
                <a:gd name="connsiteY11" fmla="*/ 651124 h 1745262"/>
                <a:gd name="connsiteX12" fmla="*/ 775453 w 1170491"/>
                <a:gd name="connsiteY12" fmla="*/ 739852 h 1745262"/>
                <a:gd name="connsiteX13" fmla="*/ 588421 w 1170491"/>
                <a:gd name="connsiteY13" fmla="*/ 580980 h 1745262"/>
                <a:gd name="connsiteX14" fmla="*/ 533817 w 1170491"/>
                <a:gd name="connsiteY14" fmla="*/ 0 h 1745262"/>
                <a:gd name="connsiteX15" fmla="*/ 703525 w 1170491"/>
                <a:gd name="connsiteY15" fmla="*/ 147127 h 1745262"/>
                <a:gd name="connsiteX16" fmla="*/ 562024 w 1170491"/>
                <a:gd name="connsiteY16" fmla="*/ 352718 h 1745262"/>
                <a:gd name="connsiteX17" fmla="*/ 701713 w 1170491"/>
                <a:gd name="connsiteY17" fmla="*/ 149764 h 1745262"/>
                <a:gd name="connsiteX18" fmla="*/ 920515 w 1170491"/>
                <a:gd name="connsiteY18" fmla="*/ 317877 h 1745262"/>
                <a:gd name="connsiteX19" fmla="*/ 910716 w 1170491"/>
                <a:gd name="connsiteY19" fmla="*/ 366417 h 1745262"/>
                <a:gd name="connsiteX20" fmla="*/ 920515 w 1170491"/>
                <a:gd name="connsiteY20" fmla="*/ 366418 h 1745262"/>
                <a:gd name="connsiteX21" fmla="*/ 920515 w 1170491"/>
                <a:gd name="connsiteY21" fmla="*/ 371433 h 1745262"/>
                <a:gd name="connsiteX22" fmla="*/ 1056877 w 1170491"/>
                <a:gd name="connsiteY22" fmla="*/ 525101 h 1745262"/>
                <a:gd name="connsiteX23" fmla="*/ 1047351 w 1170491"/>
                <a:gd name="connsiteY23" fmla="*/ 572282 h 1745262"/>
                <a:gd name="connsiteX24" fmla="*/ 1170491 w 1170491"/>
                <a:gd name="connsiteY24" fmla="*/ 756650 h 1745262"/>
                <a:gd name="connsiteX25" fmla="*/ 1127569 w 1170491"/>
                <a:gd name="connsiteY25" fmla="*/ 878235 h 1745262"/>
                <a:gd name="connsiteX26" fmla="*/ 954678 w 1170491"/>
                <a:gd name="connsiteY26" fmla="*/ 939840 h 1745262"/>
                <a:gd name="connsiteX27" fmla="*/ 944987 w 1170491"/>
                <a:gd name="connsiteY27" fmla="*/ 936938 h 1745262"/>
                <a:gd name="connsiteX28" fmla="*/ 1106672 w 1170491"/>
                <a:gd name="connsiteY28" fmla="*/ 911837 h 1745262"/>
                <a:gd name="connsiteX29" fmla="*/ 1153258 w 1170491"/>
                <a:gd name="connsiteY29" fmla="*/ 1069421 h 1745262"/>
                <a:gd name="connsiteX30" fmla="*/ 981133 w 1170491"/>
                <a:gd name="connsiteY30" fmla="*/ 1223220 h 1745262"/>
                <a:gd name="connsiteX31" fmla="*/ 777272 w 1170491"/>
                <a:gd name="connsiteY31" fmla="*/ 1134408 h 1745262"/>
                <a:gd name="connsiteX32" fmla="*/ 810210 w 1170491"/>
                <a:gd name="connsiteY32" fmla="*/ 1096167 h 1745262"/>
                <a:gd name="connsiteX33" fmla="*/ 806195 w 1170491"/>
                <a:gd name="connsiteY33" fmla="*/ 964175 h 1745262"/>
                <a:gd name="connsiteX34" fmla="*/ 806699 w 1170491"/>
                <a:gd name="connsiteY34" fmla="*/ 963884 h 1745262"/>
                <a:gd name="connsiteX35" fmla="*/ 819468 w 1170491"/>
                <a:gd name="connsiteY35" fmla="*/ 1097129 h 1745262"/>
                <a:gd name="connsiteX36" fmla="*/ 763385 w 1170491"/>
                <a:gd name="connsiteY36" fmla="*/ 1114320 h 1745262"/>
                <a:gd name="connsiteX37" fmla="*/ 744063 w 1170491"/>
                <a:gd name="connsiteY37" fmla="*/ 1119497 h 1745262"/>
                <a:gd name="connsiteX38" fmla="*/ 747716 w 1170491"/>
                <a:gd name="connsiteY38" fmla="*/ 1128718 h 1745262"/>
                <a:gd name="connsiteX39" fmla="*/ 693327 w 1170491"/>
                <a:gd name="connsiteY39" fmla="*/ 1140344 h 1745262"/>
                <a:gd name="connsiteX40" fmla="*/ 601213 w 1170491"/>
                <a:gd name="connsiteY40" fmla="*/ 1080185 h 1745262"/>
                <a:gd name="connsiteX41" fmla="*/ 582082 w 1170491"/>
                <a:gd name="connsiteY41" fmla="*/ 1090754 h 1745262"/>
                <a:gd name="connsiteX42" fmla="*/ 693051 w 1170491"/>
                <a:gd name="connsiteY42" fmla="*/ 1162221 h 1745262"/>
                <a:gd name="connsiteX43" fmla="*/ 787754 w 1170491"/>
                <a:gd name="connsiteY43" fmla="*/ 1135031 h 1745262"/>
                <a:gd name="connsiteX44" fmla="*/ 981519 w 1170491"/>
                <a:gd name="connsiteY44" fmla="*/ 1217010 h 1745262"/>
                <a:gd name="connsiteX45" fmla="*/ 1004488 w 1170491"/>
                <a:gd name="connsiteY45" fmla="*/ 1315531 h 1745262"/>
                <a:gd name="connsiteX46" fmla="*/ 920375 w 1170491"/>
                <a:gd name="connsiteY46" fmla="*/ 1473506 h 1745262"/>
                <a:gd name="connsiteX47" fmla="*/ 926974 w 1170491"/>
                <a:gd name="connsiteY47" fmla="*/ 1461368 h 1745262"/>
                <a:gd name="connsiteX48" fmla="*/ 766796 w 1170491"/>
                <a:gd name="connsiteY48" fmla="*/ 1371458 h 1745262"/>
                <a:gd name="connsiteX49" fmla="*/ 770306 w 1170491"/>
                <a:gd name="connsiteY49" fmla="*/ 1369309 h 1745262"/>
                <a:gd name="connsiteX50" fmla="*/ 925440 w 1170491"/>
                <a:gd name="connsiteY50" fmla="*/ 1465876 h 1745262"/>
                <a:gd name="connsiteX51" fmla="*/ 774838 w 1170491"/>
                <a:gd name="connsiteY51" fmla="*/ 1628054 h 1745262"/>
                <a:gd name="connsiteX52" fmla="*/ 571751 w 1170491"/>
                <a:gd name="connsiteY52" fmla="*/ 1552195 h 1745262"/>
                <a:gd name="connsiteX53" fmla="*/ 568513 w 1170491"/>
                <a:gd name="connsiteY53" fmla="*/ 1544331 h 1745262"/>
                <a:gd name="connsiteX54" fmla="*/ 692296 w 1170491"/>
                <a:gd name="connsiteY54" fmla="*/ 1632143 h 1745262"/>
                <a:gd name="connsiteX55" fmla="*/ 533818 w 1170491"/>
                <a:gd name="connsiteY55" fmla="*/ 1745209 h 1745262"/>
                <a:gd name="connsiteX56" fmla="*/ 372301 w 1170491"/>
                <a:gd name="connsiteY56" fmla="*/ 1619888 h 1745262"/>
                <a:gd name="connsiteX57" fmla="*/ 366380 w 1170491"/>
                <a:gd name="connsiteY57" fmla="*/ 1592106 h 1745262"/>
                <a:gd name="connsiteX58" fmla="*/ 250590 w 1170491"/>
                <a:gd name="connsiteY58" fmla="*/ 1443452 h 1745262"/>
                <a:gd name="connsiteX59" fmla="*/ 103455 w 1170491"/>
                <a:gd name="connsiteY59" fmla="*/ 1375108 h 1745262"/>
                <a:gd name="connsiteX60" fmla="*/ 92761 w 1170491"/>
                <a:gd name="connsiteY60" fmla="*/ 1167795 h 1745262"/>
                <a:gd name="connsiteX61" fmla="*/ 305242 w 1170491"/>
                <a:gd name="connsiteY61" fmla="*/ 1125156 h 1745262"/>
                <a:gd name="connsiteX62" fmla="*/ 524987 w 1170491"/>
                <a:gd name="connsiteY62" fmla="*/ 1034051 h 1745262"/>
                <a:gd name="connsiteX63" fmla="*/ 522898 w 1170491"/>
                <a:gd name="connsiteY63" fmla="*/ 1041153 h 1745262"/>
                <a:gd name="connsiteX64" fmla="*/ 326339 w 1170491"/>
                <a:gd name="connsiteY64" fmla="*/ 1128897 h 1745262"/>
                <a:gd name="connsiteX65" fmla="*/ 187801 w 1170491"/>
                <a:gd name="connsiteY65" fmla="*/ 1014840 h 1745262"/>
                <a:gd name="connsiteX66" fmla="*/ 181967 w 1170491"/>
                <a:gd name="connsiteY66" fmla="*/ 1012696 h 1745262"/>
                <a:gd name="connsiteX67" fmla="*/ 305288 w 1170491"/>
                <a:gd name="connsiteY67" fmla="*/ 1123484 h 1745262"/>
                <a:gd name="connsiteX68" fmla="*/ 70961 w 1170491"/>
                <a:gd name="connsiteY68" fmla="*/ 1161909 h 1745262"/>
                <a:gd name="connsiteX69" fmla="*/ 56055 w 1170491"/>
                <a:gd name="connsiteY69" fmla="*/ 1153032 h 1745262"/>
                <a:gd name="connsiteX70" fmla="*/ 44214 w 1170491"/>
                <a:gd name="connsiteY70" fmla="*/ 911953 h 1745262"/>
                <a:gd name="connsiteX71" fmla="*/ 84073 w 1170491"/>
                <a:gd name="connsiteY71" fmla="*/ 882569 h 1745262"/>
                <a:gd name="connsiteX72" fmla="*/ 76811 w 1170491"/>
                <a:gd name="connsiteY72" fmla="*/ 875989 h 1745262"/>
                <a:gd name="connsiteX73" fmla="*/ 80179 w 1170491"/>
                <a:gd name="connsiteY73" fmla="*/ 872273 h 1745262"/>
                <a:gd name="connsiteX74" fmla="*/ 82340 w 1170491"/>
                <a:gd name="connsiteY74" fmla="*/ 666836 h 1745262"/>
                <a:gd name="connsiteX75" fmla="*/ 121082 w 1170491"/>
                <a:gd name="connsiteY75" fmla="*/ 638275 h 1745262"/>
                <a:gd name="connsiteX76" fmla="*/ 143619 w 1170491"/>
                <a:gd name="connsiteY76" fmla="*/ 394472 h 1745262"/>
                <a:gd name="connsiteX77" fmla="*/ 326831 w 1170491"/>
                <a:gd name="connsiteY77" fmla="*/ 359290 h 1745262"/>
                <a:gd name="connsiteX78" fmla="*/ 321111 w 1170491"/>
                <a:gd name="connsiteY78" fmla="*/ 357014 h 1745262"/>
                <a:gd name="connsiteX79" fmla="*/ 141180 w 1170491"/>
                <a:gd name="connsiteY79" fmla="*/ 399723 h 1745262"/>
                <a:gd name="connsiteX80" fmla="*/ 106816 w 1170491"/>
                <a:gd name="connsiteY80" fmla="*/ 291518 h 1745262"/>
                <a:gd name="connsiteX81" fmla="*/ 326327 w 1170491"/>
                <a:gd name="connsiteY81" fmla="*/ 72008 h 1745262"/>
                <a:gd name="connsiteX82" fmla="*/ 394659 w 1170491"/>
                <a:gd name="connsiteY82" fmla="*/ 83948 h 1745262"/>
                <a:gd name="connsiteX83" fmla="*/ 533817 w 1170491"/>
                <a:gd name="connsiteY83" fmla="*/ 0 h 1745262"/>
                <a:gd name="connsiteX0" fmla="*/ 429221 w 1170491"/>
                <a:gd name="connsiteY0" fmla="*/ 671495 h 1745262"/>
                <a:gd name="connsiteX1" fmla="*/ 388917 w 1170491"/>
                <a:gd name="connsiteY1" fmla="*/ 672439 h 1745262"/>
                <a:gd name="connsiteX2" fmla="*/ 336101 w 1170491"/>
                <a:gd name="connsiteY2" fmla="*/ 687858 h 1745262"/>
                <a:gd name="connsiteX3" fmla="*/ 339124 w 1170491"/>
                <a:gd name="connsiteY3" fmla="*/ 690701 h 1745262"/>
                <a:gd name="connsiteX4" fmla="*/ 543349 w 1170491"/>
                <a:gd name="connsiteY4" fmla="*/ 726582 h 1745262"/>
                <a:gd name="connsiteX5" fmla="*/ 596580 w 1170491"/>
                <a:gd name="connsiteY5" fmla="*/ 916786 h 1745262"/>
                <a:gd name="connsiteX6" fmla="*/ 593243 w 1170491"/>
                <a:gd name="connsiteY6" fmla="*/ 915886 h 1745262"/>
                <a:gd name="connsiteX7" fmla="*/ 542821 w 1170491"/>
                <a:gd name="connsiteY7" fmla="*/ 727914 h 1745262"/>
                <a:gd name="connsiteX8" fmla="*/ 429221 w 1170491"/>
                <a:gd name="connsiteY8" fmla="*/ 671495 h 1745262"/>
                <a:gd name="connsiteX9" fmla="*/ 588421 w 1170491"/>
                <a:gd name="connsiteY9" fmla="*/ 580980 h 1745262"/>
                <a:gd name="connsiteX10" fmla="*/ 446738 w 1170491"/>
                <a:gd name="connsiteY10" fmla="*/ 649695 h 1745262"/>
                <a:gd name="connsiteX11" fmla="*/ 441944 w 1170491"/>
                <a:gd name="connsiteY11" fmla="*/ 651124 h 1745262"/>
                <a:gd name="connsiteX12" fmla="*/ 775453 w 1170491"/>
                <a:gd name="connsiteY12" fmla="*/ 739852 h 1745262"/>
                <a:gd name="connsiteX13" fmla="*/ 588421 w 1170491"/>
                <a:gd name="connsiteY13" fmla="*/ 580980 h 1745262"/>
                <a:gd name="connsiteX14" fmla="*/ 533817 w 1170491"/>
                <a:gd name="connsiteY14" fmla="*/ 0 h 1745262"/>
                <a:gd name="connsiteX15" fmla="*/ 703525 w 1170491"/>
                <a:gd name="connsiteY15" fmla="*/ 147127 h 1745262"/>
                <a:gd name="connsiteX16" fmla="*/ 562024 w 1170491"/>
                <a:gd name="connsiteY16" fmla="*/ 352718 h 1745262"/>
                <a:gd name="connsiteX17" fmla="*/ 701713 w 1170491"/>
                <a:gd name="connsiteY17" fmla="*/ 149764 h 1745262"/>
                <a:gd name="connsiteX18" fmla="*/ 920515 w 1170491"/>
                <a:gd name="connsiteY18" fmla="*/ 317877 h 1745262"/>
                <a:gd name="connsiteX19" fmla="*/ 910716 w 1170491"/>
                <a:gd name="connsiteY19" fmla="*/ 366417 h 1745262"/>
                <a:gd name="connsiteX20" fmla="*/ 920515 w 1170491"/>
                <a:gd name="connsiteY20" fmla="*/ 366418 h 1745262"/>
                <a:gd name="connsiteX21" fmla="*/ 920515 w 1170491"/>
                <a:gd name="connsiteY21" fmla="*/ 371433 h 1745262"/>
                <a:gd name="connsiteX22" fmla="*/ 1056877 w 1170491"/>
                <a:gd name="connsiteY22" fmla="*/ 525101 h 1745262"/>
                <a:gd name="connsiteX23" fmla="*/ 1047351 w 1170491"/>
                <a:gd name="connsiteY23" fmla="*/ 572282 h 1745262"/>
                <a:gd name="connsiteX24" fmla="*/ 1170491 w 1170491"/>
                <a:gd name="connsiteY24" fmla="*/ 756650 h 1745262"/>
                <a:gd name="connsiteX25" fmla="*/ 1127569 w 1170491"/>
                <a:gd name="connsiteY25" fmla="*/ 878235 h 1745262"/>
                <a:gd name="connsiteX26" fmla="*/ 954678 w 1170491"/>
                <a:gd name="connsiteY26" fmla="*/ 939840 h 1745262"/>
                <a:gd name="connsiteX27" fmla="*/ 944987 w 1170491"/>
                <a:gd name="connsiteY27" fmla="*/ 936938 h 1745262"/>
                <a:gd name="connsiteX28" fmla="*/ 1106672 w 1170491"/>
                <a:gd name="connsiteY28" fmla="*/ 911837 h 1745262"/>
                <a:gd name="connsiteX29" fmla="*/ 1153258 w 1170491"/>
                <a:gd name="connsiteY29" fmla="*/ 1069421 h 1745262"/>
                <a:gd name="connsiteX30" fmla="*/ 981133 w 1170491"/>
                <a:gd name="connsiteY30" fmla="*/ 1223220 h 1745262"/>
                <a:gd name="connsiteX31" fmla="*/ 777272 w 1170491"/>
                <a:gd name="connsiteY31" fmla="*/ 1134408 h 1745262"/>
                <a:gd name="connsiteX32" fmla="*/ 810210 w 1170491"/>
                <a:gd name="connsiteY32" fmla="*/ 1096167 h 1745262"/>
                <a:gd name="connsiteX33" fmla="*/ 806195 w 1170491"/>
                <a:gd name="connsiteY33" fmla="*/ 964175 h 1745262"/>
                <a:gd name="connsiteX34" fmla="*/ 806699 w 1170491"/>
                <a:gd name="connsiteY34" fmla="*/ 963884 h 1745262"/>
                <a:gd name="connsiteX35" fmla="*/ 819468 w 1170491"/>
                <a:gd name="connsiteY35" fmla="*/ 1097129 h 1745262"/>
                <a:gd name="connsiteX36" fmla="*/ 763385 w 1170491"/>
                <a:gd name="connsiteY36" fmla="*/ 1114320 h 1745262"/>
                <a:gd name="connsiteX37" fmla="*/ 747716 w 1170491"/>
                <a:gd name="connsiteY37" fmla="*/ 1128718 h 1745262"/>
                <a:gd name="connsiteX38" fmla="*/ 693327 w 1170491"/>
                <a:gd name="connsiteY38" fmla="*/ 1140344 h 1745262"/>
                <a:gd name="connsiteX39" fmla="*/ 601213 w 1170491"/>
                <a:gd name="connsiteY39" fmla="*/ 1080185 h 1745262"/>
                <a:gd name="connsiteX40" fmla="*/ 582082 w 1170491"/>
                <a:gd name="connsiteY40" fmla="*/ 1090754 h 1745262"/>
                <a:gd name="connsiteX41" fmla="*/ 693051 w 1170491"/>
                <a:gd name="connsiteY41" fmla="*/ 1162221 h 1745262"/>
                <a:gd name="connsiteX42" fmla="*/ 787754 w 1170491"/>
                <a:gd name="connsiteY42" fmla="*/ 1135031 h 1745262"/>
                <a:gd name="connsiteX43" fmla="*/ 981519 w 1170491"/>
                <a:gd name="connsiteY43" fmla="*/ 1217010 h 1745262"/>
                <a:gd name="connsiteX44" fmla="*/ 1004488 w 1170491"/>
                <a:gd name="connsiteY44" fmla="*/ 1315531 h 1745262"/>
                <a:gd name="connsiteX45" fmla="*/ 920375 w 1170491"/>
                <a:gd name="connsiteY45" fmla="*/ 1473506 h 1745262"/>
                <a:gd name="connsiteX46" fmla="*/ 926974 w 1170491"/>
                <a:gd name="connsiteY46" fmla="*/ 1461368 h 1745262"/>
                <a:gd name="connsiteX47" fmla="*/ 766796 w 1170491"/>
                <a:gd name="connsiteY47" fmla="*/ 1371458 h 1745262"/>
                <a:gd name="connsiteX48" fmla="*/ 770306 w 1170491"/>
                <a:gd name="connsiteY48" fmla="*/ 1369309 h 1745262"/>
                <a:gd name="connsiteX49" fmla="*/ 925440 w 1170491"/>
                <a:gd name="connsiteY49" fmla="*/ 1465876 h 1745262"/>
                <a:gd name="connsiteX50" fmla="*/ 774838 w 1170491"/>
                <a:gd name="connsiteY50" fmla="*/ 1628054 h 1745262"/>
                <a:gd name="connsiteX51" fmla="*/ 571751 w 1170491"/>
                <a:gd name="connsiteY51" fmla="*/ 1552195 h 1745262"/>
                <a:gd name="connsiteX52" fmla="*/ 568513 w 1170491"/>
                <a:gd name="connsiteY52" fmla="*/ 1544331 h 1745262"/>
                <a:gd name="connsiteX53" fmla="*/ 692296 w 1170491"/>
                <a:gd name="connsiteY53" fmla="*/ 1632143 h 1745262"/>
                <a:gd name="connsiteX54" fmla="*/ 533818 w 1170491"/>
                <a:gd name="connsiteY54" fmla="*/ 1745209 h 1745262"/>
                <a:gd name="connsiteX55" fmla="*/ 372301 w 1170491"/>
                <a:gd name="connsiteY55" fmla="*/ 1619888 h 1745262"/>
                <a:gd name="connsiteX56" fmla="*/ 366380 w 1170491"/>
                <a:gd name="connsiteY56" fmla="*/ 1592106 h 1745262"/>
                <a:gd name="connsiteX57" fmla="*/ 250590 w 1170491"/>
                <a:gd name="connsiteY57" fmla="*/ 1443452 h 1745262"/>
                <a:gd name="connsiteX58" fmla="*/ 103455 w 1170491"/>
                <a:gd name="connsiteY58" fmla="*/ 1375108 h 1745262"/>
                <a:gd name="connsiteX59" fmla="*/ 92761 w 1170491"/>
                <a:gd name="connsiteY59" fmla="*/ 1167795 h 1745262"/>
                <a:gd name="connsiteX60" fmla="*/ 305242 w 1170491"/>
                <a:gd name="connsiteY60" fmla="*/ 1125156 h 1745262"/>
                <a:gd name="connsiteX61" fmla="*/ 524987 w 1170491"/>
                <a:gd name="connsiteY61" fmla="*/ 1034051 h 1745262"/>
                <a:gd name="connsiteX62" fmla="*/ 522898 w 1170491"/>
                <a:gd name="connsiteY62" fmla="*/ 1041153 h 1745262"/>
                <a:gd name="connsiteX63" fmla="*/ 326339 w 1170491"/>
                <a:gd name="connsiteY63" fmla="*/ 1128897 h 1745262"/>
                <a:gd name="connsiteX64" fmla="*/ 187801 w 1170491"/>
                <a:gd name="connsiteY64" fmla="*/ 1014840 h 1745262"/>
                <a:gd name="connsiteX65" fmla="*/ 181967 w 1170491"/>
                <a:gd name="connsiteY65" fmla="*/ 1012696 h 1745262"/>
                <a:gd name="connsiteX66" fmla="*/ 305288 w 1170491"/>
                <a:gd name="connsiteY66" fmla="*/ 1123484 h 1745262"/>
                <a:gd name="connsiteX67" fmla="*/ 70961 w 1170491"/>
                <a:gd name="connsiteY67" fmla="*/ 1161909 h 1745262"/>
                <a:gd name="connsiteX68" fmla="*/ 56055 w 1170491"/>
                <a:gd name="connsiteY68" fmla="*/ 1153032 h 1745262"/>
                <a:gd name="connsiteX69" fmla="*/ 44214 w 1170491"/>
                <a:gd name="connsiteY69" fmla="*/ 911953 h 1745262"/>
                <a:gd name="connsiteX70" fmla="*/ 84073 w 1170491"/>
                <a:gd name="connsiteY70" fmla="*/ 882569 h 1745262"/>
                <a:gd name="connsiteX71" fmla="*/ 76811 w 1170491"/>
                <a:gd name="connsiteY71" fmla="*/ 875989 h 1745262"/>
                <a:gd name="connsiteX72" fmla="*/ 80179 w 1170491"/>
                <a:gd name="connsiteY72" fmla="*/ 872273 h 1745262"/>
                <a:gd name="connsiteX73" fmla="*/ 82340 w 1170491"/>
                <a:gd name="connsiteY73" fmla="*/ 666836 h 1745262"/>
                <a:gd name="connsiteX74" fmla="*/ 121082 w 1170491"/>
                <a:gd name="connsiteY74" fmla="*/ 638275 h 1745262"/>
                <a:gd name="connsiteX75" fmla="*/ 143619 w 1170491"/>
                <a:gd name="connsiteY75" fmla="*/ 394472 h 1745262"/>
                <a:gd name="connsiteX76" fmla="*/ 326831 w 1170491"/>
                <a:gd name="connsiteY76" fmla="*/ 359290 h 1745262"/>
                <a:gd name="connsiteX77" fmla="*/ 321111 w 1170491"/>
                <a:gd name="connsiteY77" fmla="*/ 357014 h 1745262"/>
                <a:gd name="connsiteX78" fmla="*/ 141180 w 1170491"/>
                <a:gd name="connsiteY78" fmla="*/ 399723 h 1745262"/>
                <a:gd name="connsiteX79" fmla="*/ 106816 w 1170491"/>
                <a:gd name="connsiteY79" fmla="*/ 291518 h 1745262"/>
                <a:gd name="connsiteX80" fmla="*/ 326327 w 1170491"/>
                <a:gd name="connsiteY80" fmla="*/ 72008 h 1745262"/>
                <a:gd name="connsiteX81" fmla="*/ 394659 w 1170491"/>
                <a:gd name="connsiteY81" fmla="*/ 83948 h 1745262"/>
                <a:gd name="connsiteX82" fmla="*/ 533817 w 1170491"/>
                <a:gd name="connsiteY82" fmla="*/ 0 h 1745262"/>
                <a:gd name="connsiteX0" fmla="*/ 429221 w 1170491"/>
                <a:gd name="connsiteY0" fmla="*/ 671495 h 1745262"/>
                <a:gd name="connsiteX1" fmla="*/ 388917 w 1170491"/>
                <a:gd name="connsiteY1" fmla="*/ 672439 h 1745262"/>
                <a:gd name="connsiteX2" fmla="*/ 336101 w 1170491"/>
                <a:gd name="connsiteY2" fmla="*/ 687858 h 1745262"/>
                <a:gd name="connsiteX3" fmla="*/ 339124 w 1170491"/>
                <a:gd name="connsiteY3" fmla="*/ 690701 h 1745262"/>
                <a:gd name="connsiteX4" fmla="*/ 543349 w 1170491"/>
                <a:gd name="connsiteY4" fmla="*/ 726582 h 1745262"/>
                <a:gd name="connsiteX5" fmla="*/ 596580 w 1170491"/>
                <a:gd name="connsiteY5" fmla="*/ 916786 h 1745262"/>
                <a:gd name="connsiteX6" fmla="*/ 593243 w 1170491"/>
                <a:gd name="connsiteY6" fmla="*/ 915886 h 1745262"/>
                <a:gd name="connsiteX7" fmla="*/ 542821 w 1170491"/>
                <a:gd name="connsiteY7" fmla="*/ 727914 h 1745262"/>
                <a:gd name="connsiteX8" fmla="*/ 429221 w 1170491"/>
                <a:gd name="connsiteY8" fmla="*/ 671495 h 1745262"/>
                <a:gd name="connsiteX9" fmla="*/ 588421 w 1170491"/>
                <a:gd name="connsiteY9" fmla="*/ 580980 h 1745262"/>
                <a:gd name="connsiteX10" fmla="*/ 446738 w 1170491"/>
                <a:gd name="connsiteY10" fmla="*/ 649695 h 1745262"/>
                <a:gd name="connsiteX11" fmla="*/ 441944 w 1170491"/>
                <a:gd name="connsiteY11" fmla="*/ 651124 h 1745262"/>
                <a:gd name="connsiteX12" fmla="*/ 775453 w 1170491"/>
                <a:gd name="connsiteY12" fmla="*/ 739852 h 1745262"/>
                <a:gd name="connsiteX13" fmla="*/ 588421 w 1170491"/>
                <a:gd name="connsiteY13" fmla="*/ 580980 h 1745262"/>
                <a:gd name="connsiteX14" fmla="*/ 533817 w 1170491"/>
                <a:gd name="connsiteY14" fmla="*/ 0 h 1745262"/>
                <a:gd name="connsiteX15" fmla="*/ 703525 w 1170491"/>
                <a:gd name="connsiteY15" fmla="*/ 147127 h 1745262"/>
                <a:gd name="connsiteX16" fmla="*/ 562024 w 1170491"/>
                <a:gd name="connsiteY16" fmla="*/ 352718 h 1745262"/>
                <a:gd name="connsiteX17" fmla="*/ 701713 w 1170491"/>
                <a:gd name="connsiteY17" fmla="*/ 149764 h 1745262"/>
                <a:gd name="connsiteX18" fmla="*/ 920515 w 1170491"/>
                <a:gd name="connsiteY18" fmla="*/ 317877 h 1745262"/>
                <a:gd name="connsiteX19" fmla="*/ 910716 w 1170491"/>
                <a:gd name="connsiteY19" fmla="*/ 366417 h 1745262"/>
                <a:gd name="connsiteX20" fmla="*/ 920515 w 1170491"/>
                <a:gd name="connsiteY20" fmla="*/ 366418 h 1745262"/>
                <a:gd name="connsiteX21" fmla="*/ 920515 w 1170491"/>
                <a:gd name="connsiteY21" fmla="*/ 371433 h 1745262"/>
                <a:gd name="connsiteX22" fmla="*/ 1056877 w 1170491"/>
                <a:gd name="connsiteY22" fmla="*/ 525101 h 1745262"/>
                <a:gd name="connsiteX23" fmla="*/ 1047351 w 1170491"/>
                <a:gd name="connsiteY23" fmla="*/ 572282 h 1745262"/>
                <a:gd name="connsiteX24" fmla="*/ 1170491 w 1170491"/>
                <a:gd name="connsiteY24" fmla="*/ 756650 h 1745262"/>
                <a:gd name="connsiteX25" fmla="*/ 1127569 w 1170491"/>
                <a:gd name="connsiteY25" fmla="*/ 878235 h 1745262"/>
                <a:gd name="connsiteX26" fmla="*/ 954678 w 1170491"/>
                <a:gd name="connsiteY26" fmla="*/ 939840 h 1745262"/>
                <a:gd name="connsiteX27" fmla="*/ 944987 w 1170491"/>
                <a:gd name="connsiteY27" fmla="*/ 936938 h 1745262"/>
                <a:gd name="connsiteX28" fmla="*/ 1106672 w 1170491"/>
                <a:gd name="connsiteY28" fmla="*/ 911837 h 1745262"/>
                <a:gd name="connsiteX29" fmla="*/ 1153258 w 1170491"/>
                <a:gd name="connsiteY29" fmla="*/ 1069421 h 1745262"/>
                <a:gd name="connsiteX30" fmla="*/ 981133 w 1170491"/>
                <a:gd name="connsiteY30" fmla="*/ 1223220 h 1745262"/>
                <a:gd name="connsiteX31" fmla="*/ 777272 w 1170491"/>
                <a:gd name="connsiteY31" fmla="*/ 1134408 h 1745262"/>
                <a:gd name="connsiteX32" fmla="*/ 810210 w 1170491"/>
                <a:gd name="connsiteY32" fmla="*/ 1096167 h 1745262"/>
                <a:gd name="connsiteX33" fmla="*/ 806195 w 1170491"/>
                <a:gd name="connsiteY33" fmla="*/ 964175 h 1745262"/>
                <a:gd name="connsiteX34" fmla="*/ 806699 w 1170491"/>
                <a:gd name="connsiteY34" fmla="*/ 963884 h 1745262"/>
                <a:gd name="connsiteX35" fmla="*/ 819468 w 1170491"/>
                <a:gd name="connsiteY35" fmla="*/ 1097129 h 1745262"/>
                <a:gd name="connsiteX36" fmla="*/ 763385 w 1170491"/>
                <a:gd name="connsiteY36" fmla="*/ 1114320 h 1745262"/>
                <a:gd name="connsiteX37" fmla="*/ 693327 w 1170491"/>
                <a:gd name="connsiteY37" fmla="*/ 1140344 h 1745262"/>
                <a:gd name="connsiteX38" fmla="*/ 601213 w 1170491"/>
                <a:gd name="connsiteY38" fmla="*/ 1080185 h 1745262"/>
                <a:gd name="connsiteX39" fmla="*/ 582082 w 1170491"/>
                <a:gd name="connsiteY39" fmla="*/ 1090754 h 1745262"/>
                <a:gd name="connsiteX40" fmla="*/ 693051 w 1170491"/>
                <a:gd name="connsiteY40" fmla="*/ 1162221 h 1745262"/>
                <a:gd name="connsiteX41" fmla="*/ 787754 w 1170491"/>
                <a:gd name="connsiteY41" fmla="*/ 1135031 h 1745262"/>
                <a:gd name="connsiteX42" fmla="*/ 981519 w 1170491"/>
                <a:gd name="connsiteY42" fmla="*/ 1217010 h 1745262"/>
                <a:gd name="connsiteX43" fmla="*/ 1004488 w 1170491"/>
                <a:gd name="connsiteY43" fmla="*/ 1315531 h 1745262"/>
                <a:gd name="connsiteX44" fmla="*/ 920375 w 1170491"/>
                <a:gd name="connsiteY44" fmla="*/ 1473506 h 1745262"/>
                <a:gd name="connsiteX45" fmla="*/ 926974 w 1170491"/>
                <a:gd name="connsiteY45" fmla="*/ 1461368 h 1745262"/>
                <a:gd name="connsiteX46" fmla="*/ 766796 w 1170491"/>
                <a:gd name="connsiteY46" fmla="*/ 1371458 h 1745262"/>
                <a:gd name="connsiteX47" fmla="*/ 770306 w 1170491"/>
                <a:gd name="connsiteY47" fmla="*/ 1369309 h 1745262"/>
                <a:gd name="connsiteX48" fmla="*/ 925440 w 1170491"/>
                <a:gd name="connsiteY48" fmla="*/ 1465876 h 1745262"/>
                <a:gd name="connsiteX49" fmla="*/ 774838 w 1170491"/>
                <a:gd name="connsiteY49" fmla="*/ 1628054 h 1745262"/>
                <a:gd name="connsiteX50" fmla="*/ 571751 w 1170491"/>
                <a:gd name="connsiteY50" fmla="*/ 1552195 h 1745262"/>
                <a:gd name="connsiteX51" fmla="*/ 568513 w 1170491"/>
                <a:gd name="connsiteY51" fmla="*/ 1544331 h 1745262"/>
                <a:gd name="connsiteX52" fmla="*/ 692296 w 1170491"/>
                <a:gd name="connsiteY52" fmla="*/ 1632143 h 1745262"/>
                <a:gd name="connsiteX53" fmla="*/ 533818 w 1170491"/>
                <a:gd name="connsiteY53" fmla="*/ 1745209 h 1745262"/>
                <a:gd name="connsiteX54" fmla="*/ 372301 w 1170491"/>
                <a:gd name="connsiteY54" fmla="*/ 1619888 h 1745262"/>
                <a:gd name="connsiteX55" fmla="*/ 366380 w 1170491"/>
                <a:gd name="connsiteY55" fmla="*/ 1592106 h 1745262"/>
                <a:gd name="connsiteX56" fmla="*/ 250590 w 1170491"/>
                <a:gd name="connsiteY56" fmla="*/ 1443452 h 1745262"/>
                <a:gd name="connsiteX57" fmla="*/ 103455 w 1170491"/>
                <a:gd name="connsiteY57" fmla="*/ 1375108 h 1745262"/>
                <a:gd name="connsiteX58" fmla="*/ 92761 w 1170491"/>
                <a:gd name="connsiteY58" fmla="*/ 1167795 h 1745262"/>
                <a:gd name="connsiteX59" fmla="*/ 305242 w 1170491"/>
                <a:gd name="connsiteY59" fmla="*/ 1125156 h 1745262"/>
                <a:gd name="connsiteX60" fmla="*/ 524987 w 1170491"/>
                <a:gd name="connsiteY60" fmla="*/ 1034051 h 1745262"/>
                <a:gd name="connsiteX61" fmla="*/ 522898 w 1170491"/>
                <a:gd name="connsiteY61" fmla="*/ 1041153 h 1745262"/>
                <a:gd name="connsiteX62" fmla="*/ 326339 w 1170491"/>
                <a:gd name="connsiteY62" fmla="*/ 1128897 h 1745262"/>
                <a:gd name="connsiteX63" fmla="*/ 187801 w 1170491"/>
                <a:gd name="connsiteY63" fmla="*/ 1014840 h 1745262"/>
                <a:gd name="connsiteX64" fmla="*/ 181967 w 1170491"/>
                <a:gd name="connsiteY64" fmla="*/ 1012696 h 1745262"/>
                <a:gd name="connsiteX65" fmla="*/ 305288 w 1170491"/>
                <a:gd name="connsiteY65" fmla="*/ 1123484 h 1745262"/>
                <a:gd name="connsiteX66" fmla="*/ 70961 w 1170491"/>
                <a:gd name="connsiteY66" fmla="*/ 1161909 h 1745262"/>
                <a:gd name="connsiteX67" fmla="*/ 56055 w 1170491"/>
                <a:gd name="connsiteY67" fmla="*/ 1153032 h 1745262"/>
                <a:gd name="connsiteX68" fmla="*/ 44214 w 1170491"/>
                <a:gd name="connsiteY68" fmla="*/ 911953 h 1745262"/>
                <a:gd name="connsiteX69" fmla="*/ 84073 w 1170491"/>
                <a:gd name="connsiteY69" fmla="*/ 882569 h 1745262"/>
                <a:gd name="connsiteX70" fmla="*/ 76811 w 1170491"/>
                <a:gd name="connsiteY70" fmla="*/ 875989 h 1745262"/>
                <a:gd name="connsiteX71" fmla="*/ 80179 w 1170491"/>
                <a:gd name="connsiteY71" fmla="*/ 872273 h 1745262"/>
                <a:gd name="connsiteX72" fmla="*/ 82340 w 1170491"/>
                <a:gd name="connsiteY72" fmla="*/ 666836 h 1745262"/>
                <a:gd name="connsiteX73" fmla="*/ 121082 w 1170491"/>
                <a:gd name="connsiteY73" fmla="*/ 638275 h 1745262"/>
                <a:gd name="connsiteX74" fmla="*/ 143619 w 1170491"/>
                <a:gd name="connsiteY74" fmla="*/ 394472 h 1745262"/>
                <a:gd name="connsiteX75" fmla="*/ 326831 w 1170491"/>
                <a:gd name="connsiteY75" fmla="*/ 359290 h 1745262"/>
                <a:gd name="connsiteX76" fmla="*/ 321111 w 1170491"/>
                <a:gd name="connsiteY76" fmla="*/ 357014 h 1745262"/>
                <a:gd name="connsiteX77" fmla="*/ 141180 w 1170491"/>
                <a:gd name="connsiteY77" fmla="*/ 399723 h 1745262"/>
                <a:gd name="connsiteX78" fmla="*/ 106816 w 1170491"/>
                <a:gd name="connsiteY78" fmla="*/ 291518 h 1745262"/>
                <a:gd name="connsiteX79" fmla="*/ 326327 w 1170491"/>
                <a:gd name="connsiteY79" fmla="*/ 72008 h 1745262"/>
                <a:gd name="connsiteX80" fmla="*/ 394659 w 1170491"/>
                <a:gd name="connsiteY80" fmla="*/ 83948 h 1745262"/>
                <a:gd name="connsiteX81" fmla="*/ 533817 w 1170491"/>
                <a:gd name="connsiteY81" fmla="*/ 0 h 1745262"/>
                <a:gd name="connsiteX0" fmla="*/ 429221 w 1170491"/>
                <a:gd name="connsiteY0" fmla="*/ 671495 h 1745262"/>
                <a:gd name="connsiteX1" fmla="*/ 388917 w 1170491"/>
                <a:gd name="connsiteY1" fmla="*/ 672439 h 1745262"/>
                <a:gd name="connsiteX2" fmla="*/ 336101 w 1170491"/>
                <a:gd name="connsiteY2" fmla="*/ 687858 h 1745262"/>
                <a:gd name="connsiteX3" fmla="*/ 339124 w 1170491"/>
                <a:gd name="connsiteY3" fmla="*/ 690701 h 1745262"/>
                <a:gd name="connsiteX4" fmla="*/ 543349 w 1170491"/>
                <a:gd name="connsiteY4" fmla="*/ 726582 h 1745262"/>
                <a:gd name="connsiteX5" fmla="*/ 596580 w 1170491"/>
                <a:gd name="connsiteY5" fmla="*/ 916786 h 1745262"/>
                <a:gd name="connsiteX6" fmla="*/ 593243 w 1170491"/>
                <a:gd name="connsiteY6" fmla="*/ 915886 h 1745262"/>
                <a:gd name="connsiteX7" fmla="*/ 542821 w 1170491"/>
                <a:gd name="connsiteY7" fmla="*/ 727914 h 1745262"/>
                <a:gd name="connsiteX8" fmla="*/ 429221 w 1170491"/>
                <a:gd name="connsiteY8" fmla="*/ 671495 h 1745262"/>
                <a:gd name="connsiteX9" fmla="*/ 588421 w 1170491"/>
                <a:gd name="connsiteY9" fmla="*/ 580980 h 1745262"/>
                <a:gd name="connsiteX10" fmla="*/ 446738 w 1170491"/>
                <a:gd name="connsiteY10" fmla="*/ 649695 h 1745262"/>
                <a:gd name="connsiteX11" fmla="*/ 441944 w 1170491"/>
                <a:gd name="connsiteY11" fmla="*/ 651124 h 1745262"/>
                <a:gd name="connsiteX12" fmla="*/ 775453 w 1170491"/>
                <a:gd name="connsiteY12" fmla="*/ 739852 h 1745262"/>
                <a:gd name="connsiteX13" fmla="*/ 588421 w 1170491"/>
                <a:gd name="connsiteY13" fmla="*/ 580980 h 1745262"/>
                <a:gd name="connsiteX14" fmla="*/ 533817 w 1170491"/>
                <a:gd name="connsiteY14" fmla="*/ 0 h 1745262"/>
                <a:gd name="connsiteX15" fmla="*/ 703525 w 1170491"/>
                <a:gd name="connsiteY15" fmla="*/ 147127 h 1745262"/>
                <a:gd name="connsiteX16" fmla="*/ 562024 w 1170491"/>
                <a:gd name="connsiteY16" fmla="*/ 352718 h 1745262"/>
                <a:gd name="connsiteX17" fmla="*/ 701713 w 1170491"/>
                <a:gd name="connsiteY17" fmla="*/ 149764 h 1745262"/>
                <a:gd name="connsiteX18" fmla="*/ 920515 w 1170491"/>
                <a:gd name="connsiteY18" fmla="*/ 317877 h 1745262"/>
                <a:gd name="connsiteX19" fmla="*/ 910716 w 1170491"/>
                <a:gd name="connsiteY19" fmla="*/ 366417 h 1745262"/>
                <a:gd name="connsiteX20" fmla="*/ 920515 w 1170491"/>
                <a:gd name="connsiteY20" fmla="*/ 366418 h 1745262"/>
                <a:gd name="connsiteX21" fmla="*/ 920515 w 1170491"/>
                <a:gd name="connsiteY21" fmla="*/ 371433 h 1745262"/>
                <a:gd name="connsiteX22" fmla="*/ 1056877 w 1170491"/>
                <a:gd name="connsiteY22" fmla="*/ 525101 h 1745262"/>
                <a:gd name="connsiteX23" fmla="*/ 1047351 w 1170491"/>
                <a:gd name="connsiteY23" fmla="*/ 572282 h 1745262"/>
                <a:gd name="connsiteX24" fmla="*/ 1170491 w 1170491"/>
                <a:gd name="connsiteY24" fmla="*/ 756650 h 1745262"/>
                <a:gd name="connsiteX25" fmla="*/ 1127569 w 1170491"/>
                <a:gd name="connsiteY25" fmla="*/ 878235 h 1745262"/>
                <a:gd name="connsiteX26" fmla="*/ 954678 w 1170491"/>
                <a:gd name="connsiteY26" fmla="*/ 939840 h 1745262"/>
                <a:gd name="connsiteX27" fmla="*/ 944987 w 1170491"/>
                <a:gd name="connsiteY27" fmla="*/ 936938 h 1745262"/>
                <a:gd name="connsiteX28" fmla="*/ 1106672 w 1170491"/>
                <a:gd name="connsiteY28" fmla="*/ 911837 h 1745262"/>
                <a:gd name="connsiteX29" fmla="*/ 1153258 w 1170491"/>
                <a:gd name="connsiteY29" fmla="*/ 1069421 h 1745262"/>
                <a:gd name="connsiteX30" fmla="*/ 981133 w 1170491"/>
                <a:gd name="connsiteY30" fmla="*/ 1223220 h 1745262"/>
                <a:gd name="connsiteX31" fmla="*/ 777272 w 1170491"/>
                <a:gd name="connsiteY31" fmla="*/ 1134408 h 1745262"/>
                <a:gd name="connsiteX32" fmla="*/ 810210 w 1170491"/>
                <a:gd name="connsiteY32" fmla="*/ 1096167 h 1745262"/>
                <a:gd name="connsiteX33" fmla="*/ 806195 w 1170491"/>
                <a:gd name="connsiteY33" fmla="*/ 964175 h 1745262"/>
                <a:gd name="connsiteX34" fmla="*/ 806699 w 1170491"/>
                <a:gd name="connsiteY34" fmla="*/ 963884 h 1745262"/>
                <a:gd name="connsiteX35" fmla="*/ 819468 w 1170491"/>
                <a:gd name="connsiteY35" fmla="*/ 1097129 h 1745262"/>
                <a:gd name="connsiteX36" fmla="*/ 693327 w 1170491"/>
                <a:gd name="connsiteY36" fmla="*/ 1140344 h 1745262"/>
                <a:gd name="connsiteX37" fmla="*/ 601213 w 1170491"/>
                <a:gd name="connsiteY37" fmla="*/ 1080185 h 1745262"/>
                <a:gd name="connsiteX38" fmla="*/ 582082 w 1170491"/>
                <a:gd name="connsiteY38" fmla="*/ 1090754 h 1745262"/>
                <a:gd name="connsiteX39" fmla="*/ 693051 w 1170491"/>
                <a:gd name="connsiteY39" fmla="*/ 1162221 h 1745262"/>
                <a:gd name="connsiteX40" fmla="*/ 787754 w 1170491"/>
                <a:gd name="connsiteY40" fmla="*/ 1135031 h 1745262"/>
                <a:gd name="connsiteX41" fmla="*/ 981519 w 1170491"/>
                <a:gd name="connsiteY41" fmla="*/ 1217010 h 1745262"/>
                <a:gd name="connsiteX42" fmla="*/ 1004488 w 1170491"/>
                <a:gd name="connsiteY42" fmla="*/ 1315531 h 1745262"/>
                <a:gd name="connsiteX43" fmla="*/ 920375 w 1170491"/>
                <a:gd name="connsiteY43" fmla="*/ 1473506 h 1745262"/>
                <a:gd name="connsiteX44" fmla="*/ 926974 w 1170491"/>
                <a:gd name="connsiteY44" fmla="*/ 1461368 h 1745262"/>
                <a:gd name="connsiteX45" fmla="*/ 766796 w 1170491"/>
                <a:gd name="connsiteY45" fmla="*/ 1371458 h 1745262"/>
                <a:gd name="connsiteX46" fmla="*/ 770306 w 1170491"/>
                <a:gd name="connsiteY46" fmla="*/ 1369309 h 1745262"/>
                <a:gd name="connsiteX47" fmla="*/ 925440 w 1170491"/>
                <a:gd name="connsiteY47" fmla="*/ 1465876 h 1745262"/>
                <a:gd name="connsiteX48" fmla="*/ 774838 w 1170491"/>
                <a:gd name="connsiteY48" fmla="*/ 1628054 h 1745262"/>
                <a:gd name="connsiteX49" fmla="*/ 571751 w 1170491"/>
                <a:gd name="connsiteY49" fmla="*/ 1552195 h 1745262"/>
                <a:gd name="connsiteX50" fmla="*/ 568513 w 1170491"/>
                <a:gd name="connsiteY50" fmla="*/ 1544331 h 1745262"/>
                <a:gd name="connsiteX51" fmla="*/ 692296 w 1170491"/>
                <a:gd name="connsiteY51" fmla="*/ 1632143 h 1745262"/>
                <a:gd name="connsiteX52" fmla="*/ 533818 w 1170491"/>
                <a:gd name="connsiteY52" fmla="*/ 1745209 h 1745262"/>
                <a:gd name="connsiteX53" fmla="*/ 372301 w 1170491"/>
                <a:gd name="connsiteY53" fmla="*/ 1619888 h 1745262"/>
                <a:gd name="connsiteX54" fmla="*/ 366380 w 1170491"/>
                <a:gd name="connsiteY54" fmla="*/ 1592106 h 1745262"/>
                <a:gd name="connsiteX55" fmla="*/ 250590 w 1170491"/>
                <a:gd name="connsiteY55" fmla="*/ 1443452 h 1745262"/>
                <a:gd name="connsiteX56" fmla="*/ 103455 w 1170491"/>
                <a:gd name="connsiteY56" fmla="*/ 1375108 h 1745262"/>
                <a:gd name="connsiteX57" fmla="*/ 92761 w 1170491"/>
                <a:gd name="connsiteY57" fmla="*/ 1167795 h 1745262"/>
                <a:gd name="connsiteX58" fmla="*/ 305242 w 1170491"/>
                <a:gd name="connsiteY58" fmla="*/ 1125156 h 1745262"/>
                <a:gd name="connsiteX59" fmla="*/ 524987 w 1170491"/>
                <a:gd name="connsiteY59" fmla="*/ 1034051 h 1745262"/>
                <a:gd name="connsiteX60" fmla="*/ 522898 w 1170491"/>
                <a:gd name="connsiteY60" fmla="*/ 1041153 h 1745262"/>
                <a:gd name="connsiteX61" fmla="*/ 326339 w 1170491"/>
                <a:gd name="connsiteY61" fmla="*/ 1128897 h 1745262"/>
                <a:gd name="connsiteX62" fmla="*/ 187801 w 1170491"/>
                <a:gd name="connsiteY62" fmla="*/ 1014840 h 1745262"/>
                <a:gd name="connsiteX63" fmla="*/ 181967 w 1170491"/>
                <a:gd name="connsiteY63" fmla="*/ 1012696 h 1745262"/>
                <a:gd name="connsiteX64" fmla="*/ 305288 w 1170491"/>
                <a:gd name="connsiteY64" fmla="*/ 1123484 h 1745262"/>
                <a:gd name="connsiteX65" fmla="*/ 70961 w 1170491"/>
                <a:gd name="connsiteY65" fmla="*/ 1161909 h 1745262"/>
                <a:gd name="connsiteX66" fmla="*/ 56055 w 1170491"/>
                <a:gd name="connsiteY66" fmla="*/ 1153032 h 1745262"/>
                <a:gd name="connsiteX67" fmla="*/ 44214 w 1170491"/>
                <a:gd name="connsiteY67" fmla="*/ 911953 h 1745262"/>
                <a:gd name="connsiteX68" fmla="*/ 84073 w 1170491"/>
                <a:gd name="connsiteY68" fmla="*/ 882569 h 1745262"/>
                <a:gd name="connsiteX69" fmla="*/ 76811 w 1170491"/>
                <a:gd name="connsiteY69" fmla="*/ 875989 h 1745262"/>
                <a:gd name="connsiteX70" fmla="*/ 80179 w 1170491"/>
                <a:gd name="connsiteY70" fmla="*/ 872273 h 1745262"/>
                <a:gd name="connsiteX71" fmla="*/ 82340 w 1170491"/>
                <a:gd name="connsiteY71" fmla="*/ 666836 h 1745262"/>
                <a:gd name="connsiteX72" fmla="*/ 121082 w 1170491"/>
                <a:gd name="connsiteY72" fmla="*/ 638275 h 1745262"/>
                <a:gd name="connsiteX73" fmla="*/ 143619 w 1170491"/>
                <a:gd name="connsiteY73" fmla="*/ 394472 h 1745262"/>
                <a:gd name="connsiteX74" fmla="*/ 326831 w 1170491"/>
                <a:gd name="connsiteY74" fmla="*/ 359290 h 1745262"/>
                <a:gd name="connsiteX75" fmla="*/ 321111 w 1170491"/>
                <a:gd name="connsiteY75" fmla="*/ 357014 h 1745262"/>
                <a:gd name="connsiteX76" fmla="*/ 141180 w 1170491"/>
                <a:gd name="connsiteY76" fmla="*/ 399723 h 1745262"/>
                <a:gd name="connsiteX77" fmla="*/ 106816 w 1170491"/>
                <a:gd name="connsiteY77" fmla="*/ 291518 h 1745262"/>
                <a:gd name="connsiteX78" fmla="*/ 326327 w 1170491"/>
                <a:gd name="connsiteY78" fmla="*/ 72008 h 1745262"/>
                <a:gd name="connsiteX79" fmla="*/ 394659 w 1170491"/>
                <a:gd name="connsiteY79" fmla="*/ 83948 h 1745262"/>
                <a:gd name="connsiteX80" fmla="*/ 533817 w 1170491"/>
                <a:gd name="connsiteY80" fmla="*/ 0 h 1745262"/>
                <a:gd name="connsiteX0" fmla="*/ 429221 w 1170491"/>
                <a:gd name="connsiteY0" fmla="*/ 671495 h 1745262"/>
                <a:gd name="connsiteX1" fmla="*/ 388917 w 1170491"/>
                <a:gd name="connsiteY1" fmla="*/ 672439 h 1745262"/>
                <a:gd name="connsiteX2" fmla="*/ 336101 w 1170491"/>
                <a:gd name="connsiteY2" fmla="*/ 687858 h 1745262"/>
                <a:gd name="connsiteX3" fmla="*/ 339124 w 1170491"/>
                <a:gd name="connsiteY3" fmla="*/ 690701 h 1745262"/>
                <a:gd name="connsiteX4" fmla="*/ 543349 w 1170491"/>
                <a:gd name="connsiteY4" fmla="*/ 726582 h 1745262"/>
                <a:gd name="connsiteX5" fmla="*/ 596580 w 1170491"/>
                <a:gd name="connsiteY5" fmla="*/ 916786 h 1745262"/>
                <a:gd name="connsiteX6" fmla="*/ 593243 w 1170491"/>
                <a:gd name="connsiteY6" fmla="*/ 915886 h 1745262"/>
                <a:gd name="connsiteX7" fmla="*/ 542821 w 1170491"/>
                <a:gd name="connsiteY7" fmla="*/ 727914 h 1745262"/>
                <a:gd name="connsiteX8" fmla="*/ 429221 w 1170491"/>
                <a:gd name="connsiteY8" fmla="*/ 671495 h 1745262"/>
                <a:gd name="connsiteX9" fmla="*/ 588421 w 1170491"/>
                <a:gd name="connsiteY9" fmla="*/ 580980 h 1745262"/>
                <a:gd name="connsiteX10" fmla="*/ 446738 w 1170491"/>
                <a:gd name="connsiteY10" fmla="*/ 649695 h 1745262"/>
                <a:gd name="connsiteX11" fmla="*/ 441944 w 1170491"/>
                <a:gd name="connsiteY11" fmla="*/ 651124 h 1745262"/>
                <a:gd name="connsiteX12" fmla="*/ 775453 w 1170491"/>
                <a:gd name="connsiteY12" fmla="*/ 739852 h 1745262"/>
                <a:gd name="connsiteX13" fmla="*/ 588421 w 1170491"/>
                <a:gd name="connsiteY13" fmla="*/ 580980 h 1745262"/>
                <a:gd name="connsiteX14" fmla="*/ 533817 w 1170491"/>
                <a:gd name="connsiteY14" fmla="*/ 0 h 1745262"/>
                <a:gd name="connsiteX15" fmla="*/ 703525 w 1170491"/>
                <a:gd name="connsiteY15" fmla="*/ 147127 h 1745262"/>
                <a:gd name="connsiteX16" fmla="*/ 562024 w 1170491"/>
                <a:gd name="connsiteY16" fmla="*/ 352718 h 1745262"/>
                <a:gd name="connsiteX17" fmla="*/ 701713 w 1170491"/>
                <a:gd name="connsiteY17" fmla="*/ 149764 h 1745262"/>
                <a:gd name="connsiteX18" fmla="*/ 920515 w 1170491"/>
                <a:gd name="connsiteY18" fmla="*/ 317877 h 1745262"/>
                <a:gd name="connsiteX19" fmla="*/ 910716 w 1170491"/>
                <a:gd name="connsiteY19" fmla="*/ 366417 h 1745262"/>
                <a:gd name="connsiteX20" fmla="*/ 920515 w 1170491"/>
                <a:gd name="connsiteY20" fmla="*/ 366418 h 1745262"/>
                <a:gd name="connsiteX21" fmla="*/ 920515 w 1170491"/>
                <a:gd name="connsiteY21" fmla="*/ 371433 h 1745262"/>
                <a:gd name="connsiteX22" fmla="*/ 1056877 w 1170491"/>
                <a:gd name="connsiteY22" fmla="*/ 525101 h 1745262"/>
                <a:gd name="connsiteX23" fmla="*/ 1047351 w 1170491"/>
                <a:gd name="connsiteY23" fmla="*/ 572282 h 1745262"/>
                <a:gd name="connsiteX24" fmla="*/ 1170491 w 1170491"/>
                <a:gd name="connsiteY24" fmla="*/ 756650 h 1745262"/>
                <a:gd name="connsiteX25" fmla="*/ 1127569 w 1170491"/>
                <a:gd name="connsiteY25" fmla="*/ 878235 h 1745262"/>
                <a:gd name="connsiteX26" fmla="*/ 954678 w 1170491"/>
                <a:gd name="connsiteY26" fmla="*/ 939840 h 1745262"/>
                <a:gd name="connsiteX27" fmla="*/ 944987 w 1170491"/>
                <a:gd name="connsiteY27" fmla="*/ 936938 h 1745262"/>
                <a:gd name="connsiteX28" fmla="*/ 1106672 w 1170491"/>
                <a:gd name="connsiteY28" fmla="*/ 911837 h 1745262"/>
                <a:gd name="connsiteX29" fmla="*/ 1153258 w 1170491"/>
                <a:gd name="connsiteY29" fmla="*/ 1069421 h 1745262"/>
                <a:gd name="connsiteX30" fmla="*/ 981133 w 1170491"/>
                <a:gd name="connsiteY30" fmla="*/ 1223220 h 1745262"/>
                <a:gd name="connsiteX31" fmla="*/ 777272 w 1170491"/>
                <a:gd name="connsiteY31" fmla="*/ 1134408 h 1745262"/>
                <a:gd name="connsiteX32" fmla="*/ 810210 w 1170491"/>
                <a:gd name="connsiteY32" fmla="*/ 1096167 h 1745262"/>
                <a:gd name="connsiteX33" fmla="*/ 806195 w 1170491"/>
                <a:gd name="connsiteY33" fmla="*/ 964175 h 1745262"/>
                <a:gd name="connsiteX34" fmla="*/ 806699 w 1170491"/>
                <a:gd name="connsiteY34" fmla="*/ 963884 h 1745262"/>
                <a:gd name="connsiteX35" fmla="*/ 819468 w 1170491"/>
                <a:gd name="connsiteY35" fmla="*/ 1097129 h 1745262"/>
                <a:gd name="connsiteX36" fmla="*/ 697208 w 1170491"/>
                <a:gd name="connsiteY36" fmla="*/ 1159301 h 1745262"/>
                <a:gd name="connsiteX37" fmla="*/ 601213 w 1170491"/>
                <a:gd name="connsiteY37" fmla="*/ 1080185 h 1745262"/>
                <a:gd name="connsiteX38" fmla="*/ 582082 w 1170491"/>
                <a:gd name="connsiteY38" fmla="*/ 1090754 h 1745262"/>
                <a:gd name="connsiteX39" fmla="*/ 693051 w 1170491"/>
                <a:gd name="connsiteY39" fmla="*/ 1162221 h 1745262"/>
                <a:gd name="connsiteX40" fmla="*/ 787754 w 1170491"/>
                <a:gd name="connsiteY40" fmla="*/ 1135031 h 1745262"/>
                <a:gd name="connsiteX41" fmla="*/ 981519 w 1170491"/>
                <a:gd name="connsiteY41" fmla="*/ 1217010 h 1745262"/>
                <a:gd name="connsiteX42" fmla="*/ 1004488 w 1170491"/>
                <a:gd name="connsiteY42" fmla="*/ 1315531 h 1745262"/>
                <a:gd name="connsiteX43" fmla="*/ 920375 w 1170491"/>
                <a:gd name="connsiteY43" fmla="*/ 1473506 h 1745262"/>
                <a:gd name="connsiteX44" fmla="*/ 926974 w 1170491"/>
                <a:gd name="connsiteY44" fmla="*/ 1461368 h 1745262"/>
                <a:gd name="connsiteX45" fmla="*/ 766796 w 1170491"/>
                <a:gd name="connsiteY45" fmla="*/ 1371458 h 1745262"/>
                <a:gd name="connsiteX46" fmla="*/ 770306 w 1170491"/>
                <a:gd name="connsiteY46" fmla="*/ 1369309 h 1745262"/>
                <a:gd name="connsiteX47" fmla="*/ 925440 w 1170491"/>
                <a:gd name="connsiteY47" fmla="*/ 1465876 h 1745262"/>
                <a:gd name="connsiteX48" fmla="*/ 774838 w 1170491"/>
                <a:gd name="connsiteY48" fmla="*/ 1628054 h 1745262"/>
                <a:gd name="connsiteX49" fmla="*/ 571751 w 1170491"/>
                <a:gd name="connsiteY49" fmla="*/ 1552195 h 1745262"/>
                <a:gd name="connsiteX50" fmla="*/ 568513 w 1170491"/>
                <a:gd name="connsiteY50" fmla="*/ 1544331 h 1745262"/>
                <a:gd name="connsiteX51" fmla="*/ 692296 w 1170491"/>
                <a:gd name="connsiteY51" fmla="*/ 1632143 h 1745262"/>
                <a:gd name="connsiteX52" fmla="*/ 533818 w 1170491"/>
                <a:gd name="connsiteY52" fmla="*/ 1745209 h 1745262"/>
                <a:gd name="connsiteX53" fmla="*/ 372301 w 1170491"/>
                <a:gd name="connsiteY53" fmla="*/ 1619888 h 1745262"/>
                <a:gd name="connsiteX54" fmla="*/ 366380 w 1170491"/>
                <a:gd name="connsiteY54" fmla="*/ 1592106 h 1745262"/>
                <a:gd name="connsiteX55" fmla="*/ 250590 w 1170491"/>
                <a:gd name="connsiteY55" fmla="*/ 1443452 h 1745262"/>
                <a:gd name="connsiteX56" fmla="*/ 103455 w 1170491"/>
                <a:gd name="connsiteY56" fmla="*/ 1375108 h 1745262"/>
                <a:gd name="connsiteX57" fmla="*/ 92761 w 1170491"/>
                <a:gd name="connsiteY57" fmla="*/ 1167795 h 1745262"/>
                <a:gd name="connsiteX58" fmla="*/ 305242 w 1170491"/>
                <a:gd name="connsiteY58" fmla="*/ 1125156 h 1745262"/>
                <a:gd name="connsiteX59" fmla="*/ 524987 w 1170491"/>
                <a:gd name="connsiteY59" fmla="*/ 1034051 h 1745262"/>
                <a:gd name="connsiteX60" fmla="*/ 522898 w 1170491"/>
                <a:gd name="connsiteY60" fmla="*/ 1041153 h 1745262"/>
                <a:gd name="connsiteX61" fmla="*/ 326339 w 1170491"/>
                <a:gd name="connsiteY61" fmla="*/ 1128897 h 1745262"/>
                <a:gd name="connsiteX62" fmla="*/ 187801 w 1170491"/>
                <a:gd name="connsiteY62" fmla="*/ 1014840 h 1745262"/>
                <a:gd name="connsiteX63" fmla="*/ 181967 w 1170491"/>
                <a:gd name="connsiteY63" fmla="*/ 1012696 h 1745262"/>
                <a:gd name="connsiteX64" fmla="*/ 305288 w 1170491"/>
                <a:gd name="connsiteY64" fmla="*/ 1123484 h 1745262"/>
                <a:gd name="connsiteX65" fmla="*/ 70961 w 1170491"/>
                <a:gd name="connsiteY65" fmla="*/ 1161909 h 1745262"/>
                <a:gd name="connsiteX66" fmla="*/ 56055 w 1170491"/>
                <a:gd name="connsiteY66" fmla="*/ 1153032 h 1745262"/>
                <a:gd name="connsiteX67" fmla="*/ 44214 w 1170491"/>
                <a:gd name="connsiteY67" fmla="*/ 911953 h 1745262"/>
                <a:gd name="connsiteX68" fmla="*/ 84073 w 1170491"/>
                <a:gd name="connsiteY68" fmla="*/ 882569 h 1745262"/>
                <a:gd name="connsiteX69" fmla="*/ 76811 w 1170491"/>
                <a:gd name="connsiteY69" fmla="*/ 875989 h 1745262"/>
                <a:gd name="connsiteX70" fmla="*/ 80179 w 1170491"/>
                <a:gd name="connsiteY70" fmla="*/ 872273 h 1745262"/>
                <a:gd name="connsiteX71" fmla="*/ 82340 w 1170491"/>
                <a:gd name="connsiteY71" fmla="*/ 666836 h 1745262"/>
                <a:gd name="connsiteX72" fmla="*/ 121082 w 1170491"/>
                <a:gd name="connsiteY72" fmla="*/ 638275 h 1745262"/>
                <a:gd name="connsiteX73" fmla="*/ 143619 w 1170491"/>
                <a:gd name="connsiteY73" fmla="*/ 394472 h 1745262"/>
                <a:gd name="connsiteX74" fmla="*/ 326831 w 1170491"/>
                <a:gd name="connsiteY74" fmla="*/ 359290 h 1745262"/>
                <a:gd name="connsiteX75" fmla="*/ 321111 w 1170491"/>
                <a:gd name="connsiteY75" fmla="*/ 357014 h 1745262"/>
                <a:gd name="connsiteX76" fmla="*/ 141180 w 1170491"/>
                <a:gd name="connsiteY76" fmla="*/ 399723 h 1745262"/>
                <a:gd name="connsiteX77" fmla="*/ 106816 w 1170491"/>
                <a:gd name="connsiteY77" fmla="*/ 291518 h 1745262"/>
                <a:gd name="connsiteX78" fmla="*/ 326327 w 1170491"/>
                <a:gd name="connsiteY78" fmla="*/ 72008 h 1745262"/>
                <a:gd name="connsiteX79" fmla="*/ 394659 w 1170491"/>
                <a:gd name="connsiteY79" fmla="*/ 83948 h 1745262"/>
                <a:gd name="connsiteX80" fmla="*/ 533817 w 1170491"/>
                <a:gd name="connsiteY80" fmla="*/ 0 h 1745262"/>
                <a:gd name="connsiteX0" fmla="*/ 429221 w 1170491"/>
                <a:gd name="connsiteY0" fmla="*/ 671495 h 1745262"/>
                <a:gd name="connsiteX1" fmla="*/ 388917 w 1170491"/>
                <a:gd name="connsiteY1" fmla="*/ 672439 h 1745262"/>
                <a:gd name="connsiteX2" fmla="*/ 336101 w 1170491"/>
                <a:gd name="connsiteY2" fmla="*/ 687858 h 1745262"/>
                <a:gd name="connsiteX3" fmla="*/ 339124 w 1170491"/>
                <a:gd name="connsiteY3" fmla="*/ 690701 h 1745262"/>
                <a:gd name="connsiteX4" fmla="*/ 543349 w 1170491"/>
                <a:gd name="connsiteY4" fmla="*/ 726582 h 1745262"/>
                <a:gd name="connsiteX5" fmla="*/ 596580 w 1170491"/>
                <a:gd name="connsiteY5" fmla="*/ 916786 h 1745262"/>
                <a:gd name="connsiteX6" fmla="*/ 593243 w 1170491"/>
                <a:gd name="connsiteY6" fmla="*/ 915886 h 1745262"/>
                <a:gd name="connsiteX7" fmla="*/ 542821 w 1170491"/>
                <a:gd name="connsiteY7" fmla="*/ 727914 h 1745262"/>
                <a:gd name="connsiteX8" fmla="*/ 429221 w 1170491"/>
                <a:gd name="connsiteY8" fmla="*/ 671495 h 1745262"/>
                <a:gd name="connsiteX9" fmla="*/ 588421 w 1170491"/>
                <a:gd name="connsiteY9" fmla="*/ 580980 h 1745262"/>
                <a:gd name="connsiteX10" fmla="*/ 446738 w 1170491"/>
                <a:gd name="connsiteY10" fmla="*/ 649695 h 1745262"/>
                <a:gd name="connsiteX11" fmla="*/ 441944 w 1170491"/>
                <a:gd name="connsiteY11" fmla="*/ 651124 h 1745262"/>
                <a:gd name="connsiteX12" fmla="*/ 775453 w 1170491"/>
                <a:gd name="connsiteY12" fmla="*/ 739852 h 1745262"/>
                <a:gd name="connsiteX13" fmla="*/ 588421 w 1170491"/>
                <a:gd name="connsiteY13" fmla="*/ 580980 h 1745262"/>
                <a:gd name="connsiteX14" fmla="*/ 533817 w 1170491"/>
                <a:gd name="connsiteY14" fmla="*/ 0 h 1745262"/>
                <a:gd name="connsiteX15" fmla="*/ 703525 w 1170491"/>
                <a:gd name="connsiteY15" fmla="*/ 147127 h 1745262"/>
                <a:gd name="connsiteX16" fmla="*/ 562024 w 1170491"/>
                <a:gd name="connsiteY16" fmla="*/ 352718 h 1745262"/>
                <a:gd name="connsiteX17" fmla="*/ 701713 w 1170491"/>
                <a:gd name="connsiteY17" fmla="*/ 149764 h 1745262"/>
                <a:gd name="connsiteX18" fmla="*/ 920515 w 1170491"/>
                <a:gd name="connsiteY18" fmla="*/ 317877 h 1745262"/>
                <a:gd name="connsiteX19" fmla="*/ 910716 w 1170491"/>
                <a:gd name="connsiteY19" fmla="*/ 366417 h 1745262"/>
                <a:gd name="connsiteX20" fmla="*/ 920515 w 1170491"/>
                <a:gd name="connsiteY20" fmla="*/ 366418 h 1745262"/>
                <a:gd name="connsiteX21" fmla="*/ 920515 w 1170491"/>
                <a:gd name="connsiteY21" fmla="*/ 371433 h 1745262"/>
                <a:gd name="connsiteX22" fmla="*/ 1056877 w 1170491"/>
                <a:gd name="connsiteY22" fmla="*/ 525101 h 1745262"/>
                <a:gd name="connsiteX23" fmla="*/ 1047351 w 1170491"/>
                <a:gd name="connsiteY23" fmla="*/ 572282 h 1745262"/>
                <a:gd name="connsiteX24" fmla="*/ 1170491 w 1170491"/>
                <a:gd name="connsiteY24" fmla="*/ 756650 h 1745262"/>
                <a:gd name="connsiteX25" fmla="*/ 1127569 w 1170491"/>
                <a:gd name="connsiteY25" fmla="*/ 878235 h 1745262"/>
                <a:gd name="connsiteX26" fmla="*/ 954678 w 1170491"/>
                <a:gd name="connsiteY26" fmla="*/ 939840 h 1745262"/>
                <a:gd name="connsiteX27" fmla="*/ 944987 w 1170491"/>
                <a:gd name="connsiteY27" fmla="*/ 936938 h 1745262"/>
                <a:gd name="connsiteX28" fmla="*/ 1106672 w 1170491"/>
                <a:gd name="connsiteY28" fmla="*/ 911837 h 1745262"/>
                <a:gd name="connsiteX29" fmla="*/ 1153258 w 1170491"/>
                <a:gd name="connsiteY29" fmla="*/ 1069421 h 1745262"/>
                <a:gd name="connsiteX30" fmla="*/ 981133 w 1170491"/>
                <a:gd name="connsiteY30" fmla="*/ 1223220 h 1745262"/>
                <a:gd name="connsiteX31" fmla="*/ 777272 w 1170491"/>
                <a:gd name="connsiteY31" fmla="*/ 1134408 h 1745262"/>
                <a:gd name="connsiteX32" fmla="*/ 810210 w 1170491"/>
                <a:gd name="connsiteY32" fmla="*/ 1096167 h 1745262"/>
                <a:gd name="connsiteX33" fmla="*/ 806195 w 1170491"/>
                <a:gd name="connsiteY33" fmla="*/ 964175 h 1745262"/>
                <a:gd name="connsiteX34" fmla="*/ 806699 w 1170491"/>
                <a:gd name="connsiteY34" fmla="*/ 963884 h 1745262"/>
                <a:gd name="connsiteX35" fmla="*/ 819468 w 1170491"/>
                <a:gd name="connsiteY35" fmla="*/ 1097129 h 1745262"/>
                <a:gd name="connsiteX36" fmla="*/ 697208 w 1170491"/>
                <a:gd name="connsiteY36" fmla="*/ 1159301 h 1745262"/>
                <a:gd name="connsiteX37" fmla="*/ 582802 w 1170491"/>
                <a:gd name="connsiteY37" fmla="*/ 1093170 h 1745262"/>
                <a:gd name="connsiteX38" fmla="*/ 582082 w 1170491"/>
                <a:gd name="connsiteY38" fmla="*/ 1090754 h 1745262"/>
                <a:gd name="connsiteX39" fmla="*/ 693051 w 1170491"/>
                <a:gd name="connsiteY39" fmla="*/ 1162221 h 1745262"/>
                <a:gd name="connsiteX40" fmla="*/ 787754 w 1170491"/>
                <a:gd name="connsiteY40" fmla="*/ 1135031 h 1745262"/>
                <a:gd name="connsiteX41" fmla="*/ 981519 w 1170491"/>
                <a:gd name="connsiteY41" fmla="*/ 1217010 h 1745262"/>
                <a:gd name="connsiteX42" fmla="*/ 1004488 w 1170491"/>
                <a:gd name="connsiteY42" fmla="*/ 1315531 h 1745262"/>
                <a:gd name="connsiteX43" fmla="*/ 920375 w 1170491"/>
                <a:gd name="connsiteY43" fmla="*/ 1473506 h 1745262"/>
                <a:gd name="connsiteX44" fmla="*/ 926974 w 1170491"/>
                <a:gd name="connsiteY44" fmla="*/ 1461368 h 1745262"/>
                <a:gd name="connsiteX45" fmla="*/ 766796 w 1170491"/>
                <a:gd name="connsiteY45" fmla="*/ 1371458 h 1745262"/>
                <a:gd name="connsiteX46" fmla="*/ 770306 w 1170491"/>
                <a:gd name="connsiteY46" fmla="*/ 1369309 h 1745262"/>
                <a:gd name="connsiteX47" fmla="*/ 925440 w 1170491"/>
                <a:gd name="connsiteY47" fmla="*/ 1465876 h 1745262"/>
                <a:gd name="connsiteX48" fmla="*/ 774838 w 1170491"/>
                <a:gd name="connsiteY48" fmla="*/ 1628054 h 1745262"/>
                <a:gd name="connsiteX49" fmla="*/ 571751 w 1170491"/>
                <a:gd name="connsiteY49" fmla="*/ 1552195 h 1745262"/>
                <a:gd name="connsiteX50" fmla="*/ 568513 w 1170491"/>
                <a:gd name="connsiteY50" fmla="*/ 1544331 h 1745262"/>
                <a:gd name="connsiteX51" fmla="*/ 692296 w 1170491"/>
                <a:gd name="connsiteY51" fmla="*/ 1632143 h 1745262"/>
                <a:gd name="connsiteX52" fmla="*/ 533818 w 1170491"/>
                <a:gd name="connsiteY52" fmla="*/ 1745209 h 1745262"/>
                <a:gd name="connsiteX53" fmla="*/ 372301 w 1170491"/>
                <a:gd name="connsiteY53" fmla="*/ 1619888 h 1745262"/>
                <a:gd name="connsiteX54" fmla="*/ 366380 w 1170491"/>
                <a:gd name="connsiteY54" fmla="*/ 1592106 h 1745262"/>
                <a:gd name="connsiteX55" fmla="*/ 250590 w 1170491"/>
                <a:gd name="connsiteY55" fmla="*/ 1443452 h 1745262"/>
                <a:gd name="connsiteX56" fmla="*/ 103455 w 1170491"/>
                <a:gd name="connsiteY56" fmla="*/ 1375108 h 1745262"/>
                <a:gd name="connsiteX57" fmla="*/ 92761 w 1170491"/>
                <a:gd name="connsiteY57" fmla="*/ 1167795 h 1745262"/>
                <a:gd name="connsiteX58" fmla="*/ 305242 w 1170491"/>
                <a:gd name="connsiteY58" fmla="*/ 1125156 h 1745262"/>
                <a:gd name="connsiteX59" fmla="*/ 524987 w 1170491"/>
                <a:gd name="connsiteY59" fmla="*/ 1034051 h 1745262"/>
                <a:gd name="connsiteX60" fmla="*/ 522898 w 1170491"/>
                <a:gd name="connsiteY60" fmla="*/ 1041153 h 1745262"/>
                <a:gd name="connsiteX61" fmla="*/ 326339 w 1170491"/>
                <a:gd name="connsiteY61" fmla="*/ 1128897 h 1745262"/>
                <a:gd name="connsiteX62" fmla="*/ 187801 w 1170491"/>
                <a:gd name="connsiteY62" fmla="*/ 1014840 h 1745262"/>
                <a:gd name="connsiteX63" fmla="*/ 181967 w 1170491"/>
                <a:gd name="connsiteY63" fmla="*/ 1012696 h 1745262"/>
                <a:gd name="connsiteX64" fmla="*/ 305288 w 1170491"/>
                <a:gd name="connsiteY64" fmla="*/ 1123484 h 1745262"/>
                <a:gd name="connsiteX65" fmla="*/ 70961 w 1170491"/>
                <a:gd name="connsiteY65" fmla="*/ 1161909 h 1745262"/>
                <a:gd name="connsiteX66" fmla="*/ 56055 w 1170491"/>
                <a:gd name="connsiteY66" fmla="*/ 1153032 h 1745262"/>
                <a:gd name="connsiteX67" fmla="*/ 44214 w 1170491"/>
                <a:gd name="connsiteY67" fmla="*/ 911953 h 1745262"/>
                <a:gd name="connsiteX68" fmla="*/ 84073 w 1170491"/>
                <a:gd name="connsiteY68" fmla="*/ 882569 h 1745262"/>
                <a:gd name="connsiteX69" fmla="*/ 76811 w 1170491"/>
                <a:gd name="connsiteY69" fmla="*/ 875989 h 1745262"/>
                <a:gd name="connsiteX70" fmla="*/ 80179 w 1170491"/>
                <a:gd name="connsiteY70" fmla="*/ 872273 h 1745262"/>
                <a:gd name="connsiteX71" fmla="*/ 82340 w 1170491"/>
                <a:gd name="connsiteY71" fmla="*/ 666836 h 1745262"/>
                <a:gd name="connsiteX72" fmla="*/ 121082 w 1170491"/>
                <a:gd name="connsiteY72" fmla="*/ 638275 h 1745262"/>
                <a:gd name="connsiteX73" fmla="*/ 143619 w 1170491"/>
                <a:gd name="connsiteY73" fmla="*/ 394472 h 1745262"/>
                <a:gd name="connsiteX74" fmla="*/ 326831 w 1170491"/>
                <a:gd name="connsiteY74" fmla="*/ 359290 h 1745262"/>
                <a:gd name="connsiteX75" fmla="*/ 321111 w 1170491"/>
                <a:gd name="connsiteY75" fmla="*/ 357014 h 1745262"/>
                <a:gd name="connsiteX76" fmla="*/ 141180 w 1170491"/>
                <a:gd name="connsiteY76" fmla="*/ 399723 h 1745262"/>
                <a:gd name="connsiteX77" fmla="*/ 106816 w 1170491"/>
                <a:gd name="connsiteY77" fmla="*/ 291518 h 1745262"/>
                <a:gd name="connsiteX78" fmla="*/ 326327 w 1170491"/>
                <a:gd name="connsiteY78" fmla="*/ 72008 h 1745262"/>
                <a:gd name="connsiteX79" fmla="*/ 394659 w 1170491"/>
                <a:gd name="connsiteY79" fmla="*/ 83948 h 1745262"/>
                <a:gd name="connsiteX80" fmla="*/ 533817 w 1170491"/>
                <a:gd name="connsiteY80" fmla="*/ 0 h 1745262"/>
                <a:gd name="connsiteX0" fmla="*/ 429221 w 1170491"/>
                <a:gd name="connsiteY0" fmla="*/ 671495 h 1745262"/>
                <a:gd name="connsiteX1" fmla="*/ 388917 w 1170491"/>
                <a:gd name="connsiteY1" fmla="*/ 672439 h 1745262"/>
                <a:gd name="connsiteX2" fmla="*/ 336101 w 1170491"/>
                <a:gd name="connsiteY2" fmla="*/ 687858 h 1745262"/>
                <a:gd name="connsiteX3" fmla="*/ 339124 w 1170491"/>
                <a:gd name="connsiteY3" fmla="*/ 690701 h 1745262"/>
                <a:gd name="connsiteX4" fmla="*/ 543349 w 1170491"/>
                <a:gd name="connsiteY4" fmla="*/ 726582 h 1745262"/>
                <a:gd name="connsiteX5" fmla="*/ 596580 w 1170491"/>
                <a:gd name="connsiteY5" fmla="*/ 916786 h 1745262"/>
                <a:gd name="connsiteX6" fmla="*/ 593243 w 1170491"/>
                <a:gd name="connsiteY6" fmla="*/ 915886 h 1745262"/>
                <a:gd name="connsiteX7" fmla="*/ 542821 w 1170491"/>
                <a:gd name="connsiteY7" fmla="*/ 727914 h 1745262"/>
                <a:gd name="connsiteX8" fmla="*/ 429221 w 1170491"/>
                <a:gd name="connsiteY8" fmla="*/ 671495 h 1745262"/>
                <a:gd name="connsiteX9" fmla="*/ 588421 w 1170491"/>
                <a:gd name="connsiteY9" fmla="*/ 580980 h 1745262"/>
                <a:gd name="connsiteX10" fmla="*/ 446738 w 1170491"/>
                <a:gd name="connsiteY10" fmla="*/ 649695 h 1745262"/>
                <a:gd name="connsiteX11" fmla="*/ 441944 w 1170491"/>
                <a:gd name="connsiteY11" fmla="*/ 651124 h 1745262"/>
                <a:gd name="connsiteX12" fmla="*/ 775453 w 1170491"/>
                <a:gd name="connsiteY12" fmla="*/ 739852 h 1745262"/>
                <a:gd name="connsiteX13" fmla="*/ 588421 w 1170491"/>
                <a:gd name="connsiteY13" fmla="*/ 580980 h 1745262"/>
                <a:gd name="connsiteX14" fmla="*/ 533817 w 1170491"/>
                <a:gd name="connsiteY14" fmla="*/ 0 h 1745262"/>
                <a:gd name="connsiteX15" fmla="*/ 703525 w 1170491"/>
                <a:gd name="connsiteY15" fmla="*/ 147127 h 1745262"/>
                <a:gd name="connsiteX16" fmla="*/ 562024 w 1170491"/>
                <a:gd name="connsiteY16" fmla="*/ 352718 h 1745262"/>
                <a:gd name="connsiteX17" fmla="*/ 701713 w 1170491"/>
                <a:gd name="connsiteY17" fmla="*/ 149764 h 1745262"/>
                <a:gd name="connsiteX18" fmla="*/ 920515 w 1170491"/>
                <a:gd name="connsiteY18" fmla="*/ 317877 h 1745262"/>
                <a:gd name="connsiteX19" fmla="*/ 910716 w 1170491"/>
                <a:gd name="connsiteY19" fmla="*/ 366417 h 1745262"/>
                <a:gd name="connsiteX20" fmla="*/ 920515 w 1170491"/>
                <a:gd name="connsiteY20" fmla="*/ 366418 h 1745262"/>
                <a:gd name="connsiteX21" fmla="*/ 920515 w 1170491"/>
                <a:gd name="connsiteY21" fmla="*/ 371433 h 1745262"/>
                <a:gd name="connsiteX22" fmla="*/ 1056877 w 1170491"/>
                <a:gd name="connsiteY22" fmla="*/ 525101 h 1745262"/>
                <a:gd name="connsiteX23" fmla="*/ 1047351 w 1170491"/>
                <a:gd name="connsiteY23" fmla="*/ 572282 h 1745262"/>
                <a:gd name="connsiteX24" fmla="*/ 1170491 w 1170491"/>
                <a:gd name="connsiteY24" fmla="*/ 756650 h 1745262"/>
                <a:gd name="connsiteX25" fmla="*/ 1127569 w 1170491"/>
                <a:gd name="connsiteY25" fmla="*/ 878235 h 1745262"/>
                <a:gd name="connsiteX26" fmla="*/ 954678 w 1170491"/>
                <a:gd name="connsiteY26" fmla="*/ 939840 h 1745262"/>
                <a:gd name="connsiteX27" fmla="*/ 944987 w 1170491"/>
                <a:gd name="connsiteY27" fmla="*/ 936938 h 1745262"/>
                <a:gd name="connsiteX28" fmla="*/ 1106672 w 1170491"/>
                <a:gd name="connsiteY28" fmla="*/ 911837 h 1745262"/>
                <a:gd name="connsiteX29" fmla="*/ 1153258 w 1170491"/>
                <a:gd name="connsiteY29" fmla="*/ 1069421 h 1745262"/>
                <a:gd name="connsiteX30" fmla="*/ 981133 w 1170491"/>
                <a:gd name="connsiteY30" fmla="*/ 1223220 h 1745262"/>
                <a:gd name="connsiteX31" fmla="*/ 777272 w 1170491"/>
                <a:gd name="connsiteY31" fmla="*/ 1134408 h 1745262"/>
                <a:gd name="connsiteX32" fmla="*/ 810210 w 1170491"/>
                <a:gd name="connsiteY32" fmla="*/ 1096167 h 1745262"/>
                <a:gd name="connsiteX33" fmla="*/ 806195 w 1170491"/>
                <a:gd name="connsiteY33" fmla="*/ 964175 h 1745262"/>
                <a:gd name="connsiteX34" fmla="*/ 806699 w 1170491"/>
                <a:gd name="connsiteY34" fmla="*/ 963884 h 1745262"/>
                <a:gd name="connsiteX35" fmla="*/ 819468 w 1170491"/>
                <a:gd name="connsiteY35" fmla="*/ 1097129 h 1745262"/>
                <a:gd name="connsiteX36" fmla="*/ 697208 w 1170491"/>
                <a:gd name="connsiteY36" fmla="*/ 1159301 h 1745262"/>
                <a:gd name="connsiteX37" fmla="*/ 582802 w 1170491"/>
                <a:gd name="connsiteY37" fmla="*/ 1093170 h 1745262"/>
                <a:gd name="connsiteX38" fmla="*/ 582082 w 1170491"/>
                <a:gd name="connsiteY38" fmla="*/ 1090754 h 1745262"/>
                <a:gd name="connsiteX39" fmla="*/ 693051 w 1170491"/>
                <a:gd name="connsiteY39" fmla="*/ 1162221 h 1745262"/>
                <a:gd name="connsiteX40" fmla="*/ 787754 w 1170491"/>
                <a:gd name="connsiteY40" fmla="*/ 1135031 h 1745262"/>
                <a:gd name="connsiteX41" fmla="*/ 981519 w 1170491"/>
                <a:gd name="connsiteY41" fmla="*/ 1217010 h 1745262"/>
                <a:gd name="connsiteX42" fmla="*/ 1004488 w 1170491"/>
                <a:gd name="connsiteY42" fmla="*/ 1315531 h 1745262"/>
                <a:gd name="connsiteX43" fmla="*/ 920375 w 1170491"/>
                <a:gd name="connsiteY43" fmla="*/ 1473506 h 1745262"/>
                <a:gd name="connsiteX44" fmla="*/ 926974 w 1170491"/>
                <a:gd name="connsiteY44" fmla="*/ 1461368 h 1745262"/>
                <a:gd name="connsiteX45" fmla="*/ 766796 w 1170491"/>
                <a:gd name="connsiteY45" fmla="*/ 1371458 h 1745262"/>
                <a:gd name="connsiteX46" fmla="*/ 770306 w 1170491"/>
                <a:gd name="connsiteY46" fmla="*/ 1369309 h 1745262"/>
                <a:gd name="connsiteX47" fmla="*/ 925440 w 1170491"/>
                <a:gd name="connsiteY47" fmla="*/ 1465876 h 1745262"/>
                <a:gd name="connsiteX48" fmla="*/ 774838 w 1170491"/>
                <a:gd name="connsiteY48" fmla="*/ 1628054 h 1745262"/>
                <a:gd name="connsiteX49" fmla="*/ 571751 w 1170491"/>
                <a:gd name="connsiteY49" fmla="*/ 1552195 h 1745262"/>
                <a:gd name="connsiteX50" fmla="*/ 568513 w 1170491"/>
                <a:gd name="connsiteY50" fmla="*/ 1544331 h 1745262"/>
                <a:gd name="connsiteX51" fmla="*/ 692296 w 1170491"/>
                <a:gd name="connsiteY51" fmla="*/ 1632143 h 1745262"/>
                <a:gd name="connsiteX52" fmla="*/ 533818 w 1170491"/>
                <a:gd name="connsiteY52" fmla="*/ 1745209 h 1745262"/>
                <a:gd name="connsiteX53" fmla="*/ 372301 w 1170491"/>
                <a:gd name="connsiteY53" fmla="*/ 1619888 h 1745262"/>
                <a:gd name="connsiteX54" fmla="*/ 366380 w 1170491"/>
                <a:gd name="connsiteY54" fmla="*/ 1592106 h 1745262"/>
                <a:gd name="connsiteX55" fmla="*/ 250590 w 1170491"/>
                <a:gd name="connsiteY55" fmla="*/ 1443452 h 1745262"/>
                <a:gd name="connsiteX56" fmla="*/ 103455 w 1170491"/>
                <a:gd name="connsiteY56" fmla="*/ 1375108 h 1745262"/>
                <a:gd name="connsiteX57" fmla="*/ 92761 w 1170491"/>
                <a:gd name="connsiteY57" fmla="*/ 1167795 h 1745262"/>
                <a:gd name="connsiteX58" fmla="*/ 305242 w 1170491"/>
                <a:gd name="connsiteY58" fmla="*/ 1125156 h 1745262"/>
                <a:gd name="connsiteX59" fmla="*/ 524987 w 1170491"/>
                <a:gd name="connsiteY59" fmla="*/ 1034051 h 1745262"/>
                <a:gd name="connsiteX60" fmla="*/ 522898 w 1170491"/>
                <a:gd name="connsiteY60" fmla="*/ 1041153 h 1745262"/>
                <a:gd name="connsiteX61" fmla="*/ 326339 w 1170491"/>
                <a:gd name="connsiteY61" fmla="*/ 1128897 h 1745262"/>
                <a:gd name="connsiteX62" fmla="*/ 187801 w 1170491"/>
                <a:gd name="connsiteY62" fmla="*/ 1014840 h 1745262"/>
                <a:gd name="connsiteX63" fmla="*/ 181967 w 1170491"/>
                <a:gd name="connsiteY63" fmla="*/ 1012696 h 1745262"/>
                <a:gd name="connsiteX64" fmla="*/ 305288 w 1170491"/>
                <a:gd name="connsiteY64" fmla="*/ 1123484 h 1745262"/>
                <a:gd name="connsiteX65" fmla="*/ 70961 w 1170491"/>
                <a:gd name="connsiteY65" fmla="*/ 1161909 h 1745262"/>
                <a:gd name="connsiteX66" fmla="*/ 56055 w 1170491"/>
                <a:gd name="connsiteY66" fmla="*/ 1153032 h 1745262"/>
                <a:gd name="connsiteX67" fmla="*/ 44214 w 1170491"/>
                <a:gd name="connsiteY67" fmla="*/ 911953 h 1745262"/>
                <a:gd name="connsiteX68" fmla="*/ 84073 w 1170491"/>
                <a:gd name="connsiteY68" fmla="*/ 882569 h 1745262"/>
                <a:gd name="connsiteX69" fmla="*/ 76811 w 1170491"/>
                <a:gd name="connsiteY69" fmla="*/ 875989 h 1745262"/>
                <a:gd name="connsiteX70" fmla="*/ 80179 w 1170491"/>
                <a:gd name="connsiteY70" fmla="*/ 872273 h 1745262"/>
                <a:gd name="connsiteX71" fmla="*/ 82340 w 1170491"/>
                <a:gd name="connsiteY71" fmla="*/ 666836 h 1745262"/>
                <a:gd name="connsiteX72" fmla="*/ 121082 w 1170491"/>
                <a:gd name="connsiteY72" fmla="*/ 638275 h 1745262"/>
                <a:gd name="connsiteX73" fmla="*/ 143619 w 1170491"/>
                <a:gd name="connsiteY73" fmla="*/ 394472 h 1745262"/>
                <a:gd name="connsiteX74" fmla="*/ 326831 w 1170491"/>
                <a:gd name="connsiteY74" fmla="*/ 359290 h 1745262"/>
                <a:gd name="connsiteX75" fmla="*/ 321111 w 1170491"/>
                <a:gd name="connsiteY75" fmla="*/ 357014 h 1745262"/>
                <a:gd name="connsiteX76" fmla="*/ 141180 w 1170491"/>
                <a:gd name="connsiteY76" fmla="*/ 399723 h 1745262"/>
                <a:gd name="connsiteX77" fmla="*/ 106816 w 1170491"/>
                <a:gd name="connsiteY77" fmla="*/ 291518 h 1745262"/>
                <a:gd name="connsiteX78" fmla="*/ 326327 w 1170491"/>
                <a:gd name="connsiteY78" fmla="*/ 72008 h 1745262"/>
                <a:gd name="connsiteX79" fmla="*/ 394659 w 1170491"/>
                <a:gd name="connsiteY79" fmla="*/ 83948 h 1745262"/>
                <a:gd name="connsiteX80" fmla="*/ 533817 w 1170491"/>
                <a:gd name="connsiteY80" fmla="*/ 0 h 1745262"/>
                <a:gd name="connsiteX0" fmla="*/ 429221 w 1170491"/>
                <a:gd name="connsiteY0" fmla="*/ 671495 h 1745262"/>
                <a:gd name="connsiteX1" fmla="*/ 388917 w 1170491"/>
                <a:gd name="connsiteY1" fmla="*/ 672439 h 1745262"/>
                <a:gd name="connsiteX2" fmla="*/ 336101 w 1170491"/>
                <a:gd name="connsiteY2" fmla="*/ 687858 h 1745262"/>
                <a:gd name="connsiteX3" fmla="*/ 339124 w 1170491"/>
                <a:gd name="connsiteY3" fmla="*/ 690701 h 1745262"/>
                <a:gd name="connsiteX4" fmla="*/ 543349 w 1170491"/>
                <a:gd name="connsiteY4" fmla="*/ 726582 h 1745262"/>
                <a:gd name="connsiteX5" fmla="*/ 596580 w 1170491"/>
                <a:gd name="connsiteY5" fmla="*/ 916786 h 1745262"/>
                <a:gd name="connsiteX6" fmla="*/ 593243 w 1170491"/>
                <a:gd name="connsiteY6" fmla="*/ 915886 h 1745262"/>
                <a:gd name="connsiteX7" fmla="*/ 542821 w 1170491"/>
                <a:gd name="connsiteY7" fmla="*/ 727914 h 1745262"/>
                <a:gd name="connsiteX8" fmla="*/ 429221 w 1170491"/>
                <a:gd name="connsiteY8" fmla="*/ 671495 h 1745262"/>
                <a:gd name="connsiteX9" fmla="*/ 588421 w 1170491"/>
                <a:gd name="connsiteY9" fmla="*/ 580980 h 1745262"/>
                <a:gd name="connsiteX10" fmla="*/ 446738 w 1170491"/>
                <a:gd name="connsiteY10" fmla="*/ 649695 h 1745262"/>
                <a:gd name="connsiteX11" fmla="*/ 441944 w 1170491"/>
                <a:gd name="connsiteY11" fmla="*/ 651124 h 1745262"/>
                <a:gd name="connsiteX12" fmla="*/ 775453 w 1170491"/>
                <a:gd name="connsiteY12" fmla="*/ 739852 h 1745262"/>
                <a:gd name="connsiteX13" fmla="*/ 588421 w 1170491"/>
                <a:gd name="connsiteY13" fmla="*/ 580980 h 1745262"/>
                <a:gd name="connsiteX14" fmla="*/ 533817 w 1170491"/>
                <a:gd name="connsiteY14" fmla="*/ 0 h 1745262"/>
                <a:gd name="connsiteX15" fmla="*/ 703525 w 1170491"/>
                <a:gd name="connsiteY15" fmla="*/ 147127 h 1745262"/>
                <a:gd name="connsiteX16" fmla="*/ 562024 w 1170491"/>
                <a:gd name="connsiteY16" fmla="*/ 352718 h 1745262"/>
                <a:gd name="connsiteX17" fmla="*/ 701713 w 1170491"/>
                <a:gd name="connsiteY17" fmla="*/ 149764 h 1745262"/>
                <a:gd name="connsiteX18" fmla="*/ 920515 w 1170491"/>
                <a:gd name="connsiteY18" fmla="*/ 317877 h 1745262"/>
                <a:gd name="connsiteX19" fmla="*/ 910716 w 1170491"/>
                <a:gd name="connsiteY19" fmla="*/ 366417 h 1745262"/>
                <a:gd name="connsiteX20" fmla="*/ 920515 w 1170491"/>
                <a:gd name="connsiteY20" fmla="*/ 366418 h 1745262"/>
                <a:gd name="connsiteX21" fmla="*/ 920515 w 1170491"/>
                <a:gd name="connsiteY21" fmla="*/ 371433 h 1745262"/>
                <a:gd name="connsiteX22" fmla="*/ 1056877 w 1170491"/>
                <a:gd name="connsiteY22" fmla="*/ 525101 h 1745262"/>
                <a:gd name="connsiteX23" fmla="*/ 1047351 w 1170491"/>
                <a:gd name="connsiteY23" fmla="*/ 572282 h 1745262"/>
                <a:gd name="connsiteX24" fmla="*/ 1170491 w 1170491"/>
                <a:gd name="connsiteY24" fmla="*/ 756650 h 1745262"/>
                <a:gd name="connsiteX25" fmla="*/ 1127569 w 1170491"/>
                <a:gd name="connsiteY25" fmla="*/ 878235 h 1745262"/>
                <a:gd name="connsiteX26" fmla="*/ 954678 w 1170491"/>
                <a:gd name="connsiteY26" fmla="*/ 939840 h 1745262"/>
                <a:gd name="connsiteX27" fmla="*/ 944987 w 1170491"/>
                <a:gd name="connsiteY27" fmla="*/ 936938 h 1745262"/>
                <a:gd name="connsiteX28" fmla="*/ 1106672 w 1170491"/>
                <a:gd name="connsiteY28" fmla="*/ 911837 h 1745262"/>
                <a:gd name="connsiteX29" fmla="*/ 1153258 w 1170491"/>
                <a:gd name="connsiteY29" fmla="*/ 1069421 h 1745262"/>
                <a:gd name="connsiteX30" fmla="*/ 981133 w 1170491"/>
                <a:gd name="connsiteY30" fmla="*/ 1223220 h 1745262"/>
                <a:gd name="connsiteX31" fmla="*/ 790456 w 1170491"/>
                <a:gd name="connsiteY31" fmla="*/ 1140927 h 1745262"/>
                <a:gd name="connsiteX32" fmla="*/ 810210 w 1170491"/>
                <a:gd name="connsiteY32" fmla="*/ 1096167 h 1745262"/>
                <a:gd name="connsiteX33" fmla="*/ 806195 w 1170491"/>
                <a:gd name="connsiteY33" fmla="*/ 964175 h 1745262"/>
                <a:gd name="connsiteX34" fmla="*/ 806699 w 1170491"/>
                <a:gd name="connsiteY34" fmla="*/ 963884 h 1745262"/>
                <a:gd name="connsiteX35" fmla="*/ 819468 w 1170491"/>
                <a:gd name="connsiteY35" fmla="*/ 1097129 h 1745262"/>
                <a:gd name="connsiteX36" fmla="*/ 697208 w 1170491"/>
                <a:gd name="connsiteY36" fmla="*/ 1159301 h 1745262"/>
                <a:gd name="connsiteX37" fmla="*/ 582802 w 1170491"/>
                <a:gd name="connsiteY37" fmla="*/ 1093170 h 1745262"/>
                <a:gd name="connsiteX38" fmla="*/ 582082 w 1170491"/>
                <a:gd name="connsiteY38" fmla="*/ 1090754 h 1745262"/>
                <a:gd name="connsiteX39" fmla="*/ 693051 w 1170491"/>
                <a:gd name="connsiteY39" fmla="*/ 1162221 h 1745262"/>
                <a:gd name="connsiteX40" fmla="*/ 787754 w 1170491"/>
                <a:gd name="connsiteY40" fmla="*/ 1135031 h 1745262"/>
                <a:gd name="connsiteX41" fmla="*/ 981519 w 1170491"/>
                <a:gd name="connsiteY41" fmla="*/ 1217010 h 1745262"/>
                <a:gd name="connsiteX42" fmla="*/ 1004488 w 1170491"/>
                <a:gd name="connsiteY42" fmla="*/ 1315531 h 1745262"/>
                <a:gd name="connsiteX43" fmla="*/ 920375 w 1170491"/>
                <a:gd name="connsiteY43" fmla="*/ 1473506 h 1745262"/>
                <a:gd name="connsiteX44" fmla="*/ 926974 w 1170491"/>
                <a:gd name="connsiteY44" fmla="*/ 1461368 h 1745262"/>
                <a:gd name="connsiteX45" fmla="*/ 766796 w 1170491"/>
                <a:gd name="connsiteY45" fmla="*/ 1371458 h 1745262"/>
                <a:gd name="connsiteX46" fmla="*/ 770306 w 1170491"/>
                <a:gd name="connsiteY46" fmla="*/ 1369309 h 1745262"/>
                <a:gd name="connsiteX47" fmla="*/ 925440 w 1170491"/>
                <a:gd name="connsiteY47" fmla="*/ 1465876 h 1745262"/>
                <a:gd name="connsiteX48" fmla="*/ 774838 w 1170491"/>
                <a:gd name="connsiteY48" fmla="*/ 1628054 h 1745262"/>
                <a:gd name="connsiteX49" fmla="*/ 571751 w 1170491"/>
                <a:gd name="connsiteY49" fmla="*/ 1552195 h 1745262"/>
                <a:gd name="connsiteX50" fmla="*/ 568513 w 1170491"/>
                <a:gd name="connsiteY50" fmla="*/ 1544331 h 1745262"/>
                <a:gd name="connsiteX51" fmla="*/ 692296 w 1170491"/>
                <a:gd name="connsiteY51" fmla="*/ 1632143 h 1745262"/>
                <a:gd name="connsiteX52" fmla="*/ 533818 w 1170491"/>
                <a:gd name="connsiteY52" fmla="*/ 1745209 h 1745262"/>
                <a:gd name="connsiteX53" fmla="*/ 372301 w 1170491"/>
                <a:gd name="connsiteY53" fmla="*/ 1619888 h 1745262"/>
                <a:gd name="connsiteX54" fmla="*/ 366380 w 1170491"/>
                <a:gd name="connsiteY54" fmla="*/ 1592106 h 1745262"/>
                <a:gd name="connsiteX55" fmla="*/ 250590 w 1170491"/>
                <a:gd name="connsiteY55" fmla="*/ 1443452 h 1745262"/>
                <a:gd name="connsiteX56" fmla="*/ 103455 w 1170491"/>
                <a:gd name="connsiteY56" fmla="*/ 1375108 h 1745262"/>
                <a:gd name="connsiteX57" fmla="*/ 92761 w 1170491"/>
                <a:gd name="connsiteY57" fmla="*/ 1167795 h 1745262"/>
                <a:gd name="connsiteX58" fmla="*/ 305242 w 1170491"/>
                <a:gd name="connsiteY58" fmla="*/ 1125156 h 1745262"/>
                <a:gd name="connsiteX59" fmla="*/ 524987 w 1170491"/>
                <a:gd name="connsiteY59" fmla="*/ 1034051 h 1745262"/>
                <a:gd name="connsiteX60" fmla="*/ 522898 w 1170491"/>
                <a:gd name="connsiteY60" fmla="*/ 1041153 h 1745262"/>
                <a:gd name="connsiteX61" fmla="*/ 326339 w 1170491"/>
                <a:gd name="connsiteY61" fmla="*/ 1128897 h 1745262"/>
                <a:gd name="connsiteX62" fmla="*/ 187801 w 1170491"/>
                <a:gd name="connsiteY62" fmla="*/ 1014840 h 1745262"/>
                <a:gd name="connsiteX63" fmla="*/ 181967 w 1170491"/>
                <a:gd name="connsiteY63" fmla="*/ 1012696 h 1745262"/>
                <a:gd name="connsiteX64" fmla="*/ 305288 w 1170491"/>
                <a:gd name="connsiteY64" fmla="*/ 1123484 h 1745262"/>
                <a:gd name="connsiteX65" fmla="*/ 70961 w 1170491"/>
                <a:gd name="connsiteY65" fmla="*/ 1161909 h 1745262"/>
                <a:gd name="connsiteX66" fmla="*/ 56055 w 1170491"/>
                <a:gd name="connsiteY66" fmla="*/ 1153032 h 1745262"/>
                <a:gd name="connsiteX67" fmla="*/ 44214 w 1170491"/>
                <a:gd name="connsiteY67" fmla="*/ 911953 h 1745262"/>
                <a:gd name="connsiteX68" fmla="*/ 84073 w 1170491"/>
                <a:gd name="connsiteY68" fmla="*/ 882569 h 1745262"/>
                <a:gd name="connsiteX69" fmla="*/ 76811 w 1170491"/>
                <a:gd name="connsiteY69" fmla="*/ 875989 h 1745262"/>
                <a:gd name="connsiteX70" fmla="*/ 80179 w 1170491"/>
                <a:gd name="connsiteY70" fmla="*/ 872273 h 1745262"/>
                <a:gd name="connsiteX71" fmla="*/ 82340 w 1170491"/>
                <a:gd name="connsiteY71" fmla="*/ 666836 h 1745262"/>
                <a:gd name="connsiteX72" fmla="*/ 121082 w 1170491"/>
                <a:gd name="connsiteY72" fmla="*/ 638275 h 1745262"/>
                <a:gd name="connsiteX73" fmla="*/ 143619 w 1170491"/>
                <a:gd name="connsiteY73" fmla="*/ 394472 h 1745262"/>
                <a:gd name="connsiteX74" fmla="*/ 326831 w 1170491"/>
                <a:gd name="connsiteY74" fmla="*/ 359290 h 1745262"/>
                <a:gd name="connsiteX75" fmla="*/ 321111 w 1170491"/>
                <a:gd name="connsiteY75" fmla="*/ 357014 h 1745262"/>
                <a:gd name="connsiteX76" fmla="*/ 141180 w 1170491"/>
                <a:gd name="connsiteY76" fmla="*/ 399723 h 1745262"/>
                <a:gd name="connsiteX77" fmla="*/ 106816 w 1170491"/>
                <a:gd name="connsiteY77" fmla="*/ 291518 h 1745262"/>
                <a:gd name="connsiteX78" fmla="*/ 326327 w 1170491"/>
                <a:gd name="connsiteY78" fmla="*/ 72008 h 1745262"/>
                <a:gd name="connsiteX79" fmla="*/ 394659 w 1170491"/>
                <a:gd name="connsiteY79" fmla="*/ 83948 h 1745262"/>
                <a:gd name="connsiteX80" fmla="*/ 533817 w 1170491"/>
                <a:gd name="connsiteY80" fmla="*/ 0 h 1745262"/>
                <a:gd name="connsiteX0" fmla="*/ 429221 w 1170491"/>
                <a:gd name="connsiteY0" fmla="*/ 671495 h 1745262"/>
                <a:gd name="connsiteX1" fmla="*/ 388917 w 1170491"/>
                <a:gd name="connsiteY1" fmla="*/ 672439 h 1745262"/>
                <a:gd name="connsiteX2" fmla="*/ 336101 w 1170491"/>
                <a:gd name="connsiteY2" fmla="*/ 687858 h 1745262"/>
                <a:gd name="connsiteX3" fmla="*/ 339124 w 1170491"/>
                <a:gd name="connsiteY3" fmla="*/ 690701 h 1745262"/>
                <a:gd name="connsiteX4" fmla="*/ 543349 w 1170491"/>
                <a:gd name="connsiteY4" fmla="*/ 726582 h 1745262"/>
                <a:gd name="connsiteX5" fmla="*/ 596580 w 1170491"/>
                <a:gd name="connsiteY5" fmla="*/ 916786 h 1745262"/>
                <a:gd name="connsiteX6" fmla="*/ 593243 w 1170491"/>
                <a:gd name="connsiteY6" fmla="*/ 915886 h 1745262"/>
                <a:gd name="connsiteX7" fmla="*/ 542821 w 1170491"/>
                <a:gd name="connsiteY7" fmla="*/ 727914 h 1745262"/>
                <a:gd name="connsiteX8" fmla="*/ 429221 w 1170491"/>
                <a:gd name="connsiteY8" fmla="*/ 671495 h 1745262"/>
                <a:gd name="connsiteX9" fmla="*/ 588421 w 1170491"/>
                <a:gd name="connsiteY9" fmla="*/ 580980 h 1745262"/>
                <a:gd name="connsiteX10" fmla="*/ 446738 w 1170491"/>
                <a:gd name="connsiteY10" fmla="*/ 649695 h 1745262"/>
                <a:gd name="connsiteX11" fmla="*/ 441944 w 1170491"/>
                <a:gd name="connsiteY11" fmla="*/ 651124 h 1745262"/>
                <a:gd name="connsiteX12" fmla="*/ 775453 w 1170491"/>
                <a:gd name="connsiteY12" fmla="*/ 739852 h 1745262"/>
                <a:gd name="connsiteX13" fmla="*/ 588421 w 1170491"/>
                <a:gd name="connsiteY13" fmla="*/ 580980 h 1745262"/>
                <a:gd name="connsiteX14" fmla="*/ 533817 w 1170491"/>
                <a:gd name="connsiteY14" fmla="*/ 0 h 1745262"/>
                <a:gd name="connsiteX15" fmla="*/ 703525 w 1170491"/>
                <a:gd name="connsiteY15" fmla="*/ 147127 h 1745262"/>
                <a:gd name="connsiteX16" fmla="*/ 562024 w 1170491"/>
                <a:gd name="connsiteY16" fmla="*/ 352718 h 1745262"/>
                <a:gd name="connsiteX17" fmla="*/ 701713 w 1170491"/>
                <a:gd name="connsiteY17" fmla="*/ 149764 h 1745262"/>
                <a:gd name="connsiteX18" fmla="*/ 920515 w 1170491"/>
                <a:gd name="connsiteY18" fmla="*/ 317877 h 1745262"/>
                <a:gd name="connsiteX19" fmla="*/ 910716 w 1170491"/>
                <a:gd name="connsiteY19" fmla="*/ 366417 h 1745262"/>
                <a:gd name="connsiteX20" fmla="*/ 920515 w 1170491"/>
                <a:gd name="connsiteY20" fmla="*/ 366418 h 1745262"/>
                <a:gd name="connsiteX21" fmla="*/ 920515 w 1170491"/>
                <a:gd name="connsiteY21" fmla="*/ 371433 h 1745262"/>
                <a:gd name="connsiteX22" fmla="*/ 1056877 w 1170491"/>
                <a:gd name="connsiteY22" fmla="*/ 525101 h 1745262"/>
                <a:gd name="connsiteX23" fmla="*/ 1047351 w 1170491"/>
                <a:gd name="connsiteY23" fmla="*/ 572282 h 1745262"/>
                <a:gd name="connsiteX24" fmla="*/ 1170491 w 1170491"/>
                <a:gd name="connsiteY24" fmla="*/ 756650 h 1745262"/>
                <a:gd name="connsiteX25" fmla="*/ 1127569 w 1170491"/>
                <a:gd name="connsiteY25" fmla="*/ 878235 h 1745262"/>
                <a:gd name="connsiteX26" fmla="*/ 954678 w 1170491"/>
                <a:gd name="connsiteY26" fmla="*/ 939840 h 1745262"/>
                <a:gd name="connsiteX27" fmla="*/ 944987 w 1170491"/>
                <a:gd name="connsiteY27" fmla="*/ 936938 h 1745262"/>
                <a:gd name="connsiteX28" fmla="*/ 1106672 w 1170491"/>
                <a:gd name="connsiteY28" fmla="*/ 911837 h 1745262"/>
                <a:gd name="connsiteX29" fmla="*/ 1153258 w 1170491"/>
                <a:gd name="connsiteY29" fmla="*/ 1069421 h 1745262"/>
                <a:gd name="connsiteX30" fmla="*/ 981133 w 1170491"/>
                <a:gd name="connsiteY30" fmla="*/ 1223220 h 1745262"/>
                <a:gd name="connsiteX31" fmla="*/ 790456 w 1170491"/>
                <a:gd name="connsiteY31" fmla="*/ 1140927 h 1745262"/>
                <a:gd name="connsiteX32" fmla="*/ 826656 w 1170491"/>
                <a:gd name="connsiteY32" fmla="*/ 1096095 h 1745262"/>
                <a:gd name="connsiteX33" fmla="*/ 806195 w 1170491"/>
                <a:gd name="connsiteY33" fmla="*/ 964175 h 1745262"/>
                <a:gd name="connsiteX34" fmla="*/ 806699 w 1170491"/>
                <a:gd name="connsiteY34" fmla="*/ 963884 h 1745262"/>
                <a:gd name="connsiteX35" fmla="*/ 819468 w 1170491"/>
                <a:gd name="connsiteY35" fmla="*/ 1097129 h 1745262"/>
                <a:gd name="connsiteX36" fmla="*/ 697208 w 1170491"/>
                <a:gd name="connsiteY36" fmla="*/ 1159301 h 1745262"/>
                <a:gd name="connsiteX37" fmla="*/ 582802 w 1170491"/>
                <a:gd name="connsiteY37" fmla="*/ 1093170 h 1745262"/>
                <a:gd name="connsiteX38" fmla="*/ 582082 w 1170491"/>
                <a:gd name="connsiteY38" fmla="*/ 1090754 h 1745262"/>
                <a:gd name="connsiteX39" fmla="*/ 693051 w 1170491"/>
                <a:gd name="connsiteY39" fmla="*/ 1162221 h 1745262"/>
                <a:gd name="connsiteX40" fmla="*/ 787754 w 1170491"/>
                <a:gd name="connsiteY40" fmla="*/ 1135031 h 1745262"/>
                <a:gd name="connsiteX41" fmla="*/ 981519 w 1170491"/>
                <a:gd name="connsiteY41" fmla="*/ 1217010 h 1745262"/>
                <a:gd name="connsiteX42" fmla="*/ 1004488 w 1170491"/>
                <a:gd name="connsiteY42" fmla="*/ 1315531 h 1745262"/>
                <a:gd name="connsiteX43" fmla="*/ 920375 w 1170491"/>
                <a:gd name="connsiteY43" fmla="*/ 1473506 h 1745262"/>
                <a:gd name="connsiteX44" fmla="*/ 926974 w 1170491"/>
                <a:gd name="connsiteY44" fmla="*/ 1461368 h 1745262"/>
                <a:gd name="connsiteX45" fmla="*/ 766796 w 1170491"/>
                <a:gd name="connsiteY45" fmla="*/ 1371458 h 1745262"/>
                <a:gd name="connsiteX46" fmla="*/ 770306 w 1170491"/>
                <a:gd name="connsiteY46" fmla="*/ 1369309 h 1745262"/>
                <a:gd name="connsiteX47" fmla="*/ 925440 w 1170491"/>
                <a:gd name="connsiteY47" fmla="*/ 1465876 h 1745262"/>
                <a:gd name="connsiteX48" fmla="*/ 774838 w 1170491"/>
                <a:gd name="connsiteY48" fmla="*/ 1628054 h 1745262"/>
                <a:gd name="connsiteX49" fmla="*/ 571751 w 1170491"/>
                <a:gd name="connsiteY49" fmla="*/ 1552195 h 1745262"/>
                <a:gd name="connsiteX50" fmla="*/ 568513 w 1170491"/>
                <a:gd name="connsiteY50" fmla="*/ 1544331 h 1745262"/>
                <a:gd name="connsiteX51" fmla="*/ 692296 w 1170491"/>
                <a:gd name="connsiteY51" fmla="*/ 1632143 h 1745262"/>
                <a:gd name="connsiteX52" fmla="*/ 533818 w 1170491"/>
                <a:gd name="connsiteY52" fmla="*/ 1745209 h 1745262"/>
                <a:gd name="connsiteX53" fmla="*/ 372301 w 1170491"/>
                <a:gd name="connsiteY53" fmla="*/ 1619888 h 1745262"/>
                <a:gd name="connsiteX54" fmla="*/ 366380 w 1170491"/>
                <a:gd name="connsiteY54" fmla="*/ 1592106 h 1745262"/>
                <a:gd name="connsiteX55" fmla="*/ 250590 w 1170491"/>
                <a:gd name="connsiteY55" fmla="*/ 1443452 h 1745262"/>
                <a:gd name="connsiteX56" fmla="*/ 103455 w 1170491"/>
                <a:gd name="connsiteY56" fmla="*/ 1375108 h 1745262"/>
                <a:gd name="connsiteX57" fmla="*/ 92761 w 1170491"/>
                <a:gd name="connsiteY57" fmla="*/ 1167795 h 1745262"/>
                <a:gd name="connsiteX58" fmla="*/ 305242 w 1170491"/>
                <a:gd name="connsiteY58" fmla="*/ 1125156 h 1745262"/>
                <a:gd name="connsiteX59" fmla="*/ 524987 w 1170491"/>
                <a:gd name="connsiteY59" fmla="*/ 1034051 h 1745262"/>
                <a:gd name="connsiteX60" fmla="*/ 522898 w 1170491"/>
                <a:gd name="connsiteY60" fmla="*/ 1041153 h 1745262"/>
                <a:gd name="connsiteX61" fmla="*/ 326339 w 1170491"/>
                <a:gd name="connsiteY61" fmla="*/ 1128897 h 1745262"/>
                <a:gd name="connsiteX62" fmla="*/ 187801 w 1170491"/>
                <a:gd name="connsiteY62" fmla="*/ 1014840 h 1745262"/>
                <a:gd name="connsiteX63" fmla="*/ 181967 w 1170491"/>
                <a:gd name="connsiteY63" fmla="*/ 1012696 h 1745262"/>
                <a:gd name="connsiteX64" fmla="*/ 305288 w 1170491"/>
                <a:gd name="connsiteY64" fmla="*/ 1123484 h 1745262"/>
                <a:gd name="connsiteX65" fmla="*/ 70961 w 1170491"/>
                <a:gd name="connsiteY65" fmla="*/ 1161909 h 1745262"/>
                <a:gd name="connsiteX66" fmla="*/ 56055 w 1170491"/>
                <a:gd name="connsiteY66" fmla="*/ 1153032 h 1745262"/>
                <a:gd name="connsiteX67" fmla="*/ 44214 w 1170491"/>
                <a:gd name="connsiteY67" fmla="*/ 911953 h 1745262"/>
                <a:gd name="connsiteX68" fmla="*/ 84073 w 1170491"/>
                <a:gd name="connsiteY68" fmla="*/ 882569 h 1745262"/>
                <a:gd name="connsiteX69" fmla="*/ 76811 w 1170491"/>
                <a:gd name="connsiteY69" fmla="*/ 875989 h 1745262"/>
                <a:gd name="connsiteX70" fmla="*/ 80179 w 1170491"/>
                <a:gd name="connsiteY70" fmla="*/ 872273 h 1745262"/>
                <a:gd name="connsiteX71" fmla="*/ 82340 w 1170491"/>
                <a:gd name="connsiteY71" fmla="*/ 666836 h 1745262"/>
                <a:gd name="connsiteX72" fmla="*/ 121082 w 1170491"/>
                <a:gd name="connsiteY72" fmla="*/ 638275 h 1745262"/>
                <a:gd name="connsiteX73" fmla="*/ 143619 w 1170491"/>
                <a:gd name="connsiteY73" fmla="*/ 394472 h 1745262"/>
                <a:gd name="connsiteX74" fmla="*/ 326831 w 1170491"/>
                <a:gd name="connsiteY74" fmla="*/ 359290 h 1745262"/>
                <a:gd name="connsiteX75" fmla="*/ 321111 w 1170491"/>
                <a:gd name="connsiteY75" fmla="*/ 357014 h 1745262"/>
                <a:gd name="connsiteX76" fmla="*/ 141180 w 1170491"/>
                <a:gd name="connsiteY76" fmla="*/ 399723 h 1745262"/>
                <a:gd name="connsiteX77" fmla="*/ 106816 w 1170491"/>
                <a:gd name="connsiteY77" fmla="*/ 291518 h 1745262"/>
                <a:gd name="connsiteX78" fmla="*/ 326327 w 1170491"/>
                <a:gd name="connsiteY78" fmla="*/ 72008 h 1745262"/>
                <a:gd name="connsiteX79" fmla="*/ 394659 w 1170491"/>
                <a:gd name="connsiteY79" fmla="*/ 83948 h 1745262"/>
                <a:gd name="connsiteX80" fmla="*/ 533817 w 1170491"/>
                <a:gd name="connsiteY80" fmla="*/ 0 h 1745262"/>
                <a:gd name="connsiteX0" fmla="*/ 429221 w 1170491"/>
                <a:gd name="connsiteY0" fmla="*/ 671495 h 1745262"/>
                <a:gd name="connsiteX1" fmla="*/ 388917 w 1170491"/>
                <a:gd name="connsiteY1" fmla="*/ 672439 h 1745262"/>
                <a:gd name="connsiteX2" fmla="*/ 336101 w 1170491"/>
                <a:gd name="connsiteY2" fmla="*/ 687858 h 1745262"/>
                <a:gd name="connsiteX3" fmla="*/ 339124 w 1170491"/>
                <a:gd name="connsiteY3" fmla="*/ 690701 h 1745262"/>
                <a:gd name="connsiteX4" fmla="*/ 543349 w 1170491"/>
                <a:gd name="connsiteY4" fmla="*/ 726582 h 1745262"/>
                <a:gd name="connsiteX5" fmla="*/ 596580 w 1170491"/>
                <a:gd name="connsiteY5" fmla="*/ 916786 h 1745262"/>
                <a:gd name="connsiteX6" fmla="*/ 593243 w 1170491"/>
                <a:gd name="connsiteY6" fmla="*/ 915886 h 1745262"/>
                <a:gd name="connsiteX7" fmla="*/ 542821 w 1170491"/>
                <a:gd name="connsiteY7" fmla="*/ 727914 h 1745262"/>
                <a:gd name="connsiteX8" fmla="*/ 429221 w 1170491"/>
                <a:gd name="connsiteY8" fmla="*/ 671495 h 1745262"/>
                <a:gd name="connsiteX9" fmla="*/ 588421 w 1170491"/>
                <a:gd name="connsiteY9" fmla="*/ 580980 h 1745262"/>
                <a:gd name="connsiteX10" fmla="*/ 446738 w 1170491"/>
                <a:gd name="connsiteY10" fmla="*/ 649695 h 1745262"/>
                <a:gd name="connsiteX11" fmla="*/ 441944 w 1170491"/>
                <a:gd name="connsiteY11" fmla="*/ 651124 h 1745262"/>
                <a:gd name="connsiteX12" fmla="*/ 775453 w 1170491"/>
                <a:gd name="connsiteY12" fmla="*/ 739852 h 1745262"/>
                <a:gd name="connsiteX13" fmla="*/ 588421 w 1170491"/>
                <a:gd name="connsiteY13" fmla="*/ 580980 h 1745262"/>
                <a:gd name="connsiteX14" fmla="*/ 533817 w 1170491"/>
                <a:gd name="connsiteY14" fmla="*/ 0 h 1745262"/>
                <a:gd name="connsiteX15" fmla="*/ 703525 w 1170491"/>
                <a:gd name="connsiteY15" fmla="*/ 147127 h 1745262"/>
                <a:gd name="connsiteX16" fmla="*/ 562024 w 1170491"/>
                <a:gd name="connsiteY16" fmla="*/ 352718 h 1745262"/>
                <a:gd name="connsiteX17" fmla="*/ 701713 w 1170491"/>
                <a:gd name="connsiteY17" fmla="*/ 149764 h 1745262"/>
                <a:gd name="connsiteX18" fmla="*/ 920515 w 1170491"/>
                <a:gd name="connsiteY18" fmla="*/ 317877 h 1745262"/>
                <a:gd name="connsiteX19" fmla="*/ 910716 w 1170491"/>
                <a:gd name="connsiteY19" fmla="*/ 366417 h 1745262"/>
                <a:gd name="connsiteX20" fmla="*/ 920515 w 1170491"/>
                <a:gd name="connsiteY20" fmla="*/ 366418 h 1745262"/>
                <a:gd name="connsiteX21" fmla="*/ 920515 w 1170491"/>
                <a:gd name="connsiteY21" fmla="*/ 371433 h 1745262"/>
                <a:gd name="connsiteX22" fmla="*/ 1056877 w 1170491"/>
                <a:gd name="connsiteY22" fmla="*/ 525101 h 1745262"/>
                <a:gd name="connsiteX23" fmla="*/ 1047351 w 1170491"/>
                <a:gd name="connsiteY23" fmla="*/ 572282 h 1745262"/>
                <a:gd name="connsiteX24" fmla="*/ 1170491 w 1170491"/>
                <a:gd name="connsiteY24" fmla="*/ 756650 h 1745262"/>
                <a:gd name="connsiteX25" fmla="*/ 1127569 w 1170491"/>
                <a:gd name="connsiteY25" fmla="*/ 878235 h 1745262"/>
                <a:gd name="connsiteX26" fmla="*/ 954678 w 1170491"/>
                <a:gd name="connsiteY26" fmla="*/ 939840 h 1745262"/>
                <a:gd name="connsiteX27" fmla="*/ 944987 w 1170491"/>
                <a:gd name="connsiteY27" fmla="*/ 936938 h 1745262"/>
                <a:gd name="connsiteX28" fmla="*/ 1106672 w 1170491"/>
                <a:gd name="connsiteY28" fmla="*/ 911837 h 1745262"/>
                <a:gd name="connsiteX29" fmla="*/ 1153258 w 1170491"/>
                <a:gd name="connsiteY29" fmla="*/ 1069421 h 1745262"/>
                <a:gd name="connsiteX30" fmla="*/ 981133 w 1170491"/>
                <a:gd name="connsiteY30" fmla="*/ 1223220 h 1745262"/>
                <a:gd name="connsiteX31" fmla="*/ 790456 w 1170491"/>
                <a:gd name="connsiteY31" fmla="*/ 1140927 h 1745262"/>
                <a:gd name="connsiteX32" fmla="*/ 826656 w 1170491"/>
                <a:gd name="connsiteY32" fmla="*/ 1096095 h 1745262"/>
                <a:gd name="connsiteX33" fmla="*/ 806195 w 1170491"/>
                <a:gd name="connsiteY33" fmla="*/ 964175 h 1745262"/>
                <a:gd name="connsiteX34" fmla="*/ 806699 w 1170491"/>
                <a:gd name="connsiteY34" fmla="*/ 963884 h 1745262"/>
                <a:gd name="connsiteX35" fmla="*/ 819468 w 1170491"/>
                <a:gd name="connsiteY35" fmla="*/ 1097129 h 1745262"/>
                <a:gd name="connsiteX36" fmla="*/ 697208 w 1170491"/>
                <a:gd name="connsiteY36" fmla="*/ 1159301 h 1745262"/>
                <a:gd name="connsiteX37" fmla="*/ 582802 w 1170491"/>
                <a:gd name="connsiteY37" fmla="*/ 1093170 h 1745262"/>
                <a:gd name="connsiteX38" fmla="*/ 582082 w 1170491"/>
                <a:gd name="connsiteY38" fmla="*/ 1090754 h 1745262"/>
                <a:gd name="connsiteX39" fmla="*/ 693051 w 1170491"/>
                <a:gd name="connsiteY39" fmla="*/ 1162221 h 1745262"/>
                <a:gd name="connsiteX40" fmla="*/ 787754 w 1170491"/>
                <a:gd name="connsiteY40" fmla="*/ 1135031 h 1745262"/>
                <a:gd name="connsiteX41" fmla="*/ 981519 w 1170491"/>
                <a:gd name="connsiteY41" fmla="*/ 1217010 h 1745262"/>
                <a:gd name="connsiteX42" fmla="*/ 1004488 w 1170491"/>
                <a:gd name="connsiteY42" fmla="*/ 1315531 h 1745262"/>
                <a:gd name="connsiteX43" fmla="*/ 920375 w 1170491"/>
                <a:gd name="connsiteY43" fmla="*/ 1473506 h 1745262"/>
                <a:gd name="connsiteX44" fmla="*/ 926974 w 1170491"/>
                <a:gd name="connsiteY44" fmla="*/ 1461368 h 1745262"/>
                <a:gd name="connsiteX45" fmla="*/ 766796 w 1170491"/>
                <a:gd name="connsiteY45" fmla="*/ 1371458 h 1745262"/>
                <a:gd name="connsiteX46" fmla="*/ 770306 w 1170491"/>
                <a:gd name="connsiteY46" fmla="*/ 1369309 h 1745262"/>
                <a:gd name="connsiteX47" fmla="*/ 925440 w 1170491"/>
                <a:gd name="connsiteY47" fmla="*/ 1465876 h 1745262"/>
                <a:gd name="connsiteX48" fmla="*/ 774838 w 1170491"/>
                <a:gd name="connsiteY48" fmla="*/ 1628054 h 1745262"/>
                <a:gd name="connsiteX49" fmla="*/ 571751 w 1170491"/>
                <a:gd name="connsiteY49" fmla="*/ 1552195 h 1745262"/>
                <a:gd name="connsiteX50" fmla="*/ 568513 w 1170491"/>
                <a:gd name="connsiteY50" fmla="*/ 1544331 h 1745262"/>
                <a:gd name="connsiteX51" fmla="*/ 692296 w 1170491"/>
                <a:gd name="connsiteY51" fmla="*/ 1632143 h 1745262"/>
                <a:gd name="connsiteX52" fmla="*/ 533818 w 1170491"/>
                <a:gd name="connsiteY52" fmla="*/ 1745209 h 1745262"/>
                <a:gd name="connsiteX53" fmla="*/ 372301 w 1170491"/>
                <a:gd name="connsiteY53" fmla="*/ 1619888 h 1745262"/>
                <a:gd name="connsiteX54" fmla="*/ 366380 w 1170491"/>
                <a:gd name="connsiteY54" fmla="*/ 1592106 h 1745262"/>
                <a:gd name="connsiteX55" fmla="*/ 250590 w 1170491"/>
                <a:gd name="connsiteY55" fmla="*/ 1443452 h 1745262"/>
                <a:gd name="connsiteX56" fmla="*/ 103455 w 1170491"/>
                <a:gd name="connsiteY56" fmla="*/ 1375108 h 1745262"/>
                <a:gd name="connsiteX57" fmla="*/ 92761 w 1170491"/>
                <a:gd name="connsiteY57" fmla="*/ 1167795 h 1745262"/>
                <a:gd name="connsiteX58" fmla="*/ 305242 w 1170491"/>
                <a:gd name="connsiteY58" fmla="*/ 1125156 h 1745262"/>
                <a:gd name="connsiteX59" fmla="*/ 524987 w 1170491"/>
                <a:gd name="connsiteY59" fmla="*/ 1034051 h 1745262"/>
                <a:gd name="connsiteX60" fmla="*/ 522898 w 1170491"/>
                <a:gd name="connsiteY60" fmla="*/ 1041153 h 1745262"/>
                <a:gd name="connsiteX61" fmla="*/ 326339 w 1170491"/>
                <a:gd name="connsiteY61" fmla="*/ 1128897 h 1745262"/>
                <a:gd name="connsiteX62" fmla="*/ 187801 w 1170491"/>
                <a:gd name="connsiteY62" fmla="*/ 1014840 h 1745262"/>
                <a:gd name="connsiteX63" fmla="*/ 181967 w 1170491"/>
                <a:gd name="connsiteY63" fmla="*/ 1012696 h 1745262"/>
                <a:gd name="connsiteX64" fmla="*/ 305288 w 1170491"/>
                <a:gd name="connsiteY64" fmla="*/ 1123484 h 1745262"/>
                <a:gd name="connsiteX65" fmla="*/ 70961 w 1170491"/>
                <a:gd name="connsiteY65" fmla="*/ 1161909 h 1745262"/>
                <a:gd name="connsiteX66" fmla="*/ 56055 w 1170491"/>
                <a:gd name="connsiteY66" fmla="*/ 1153032 h 1745262"/>
                <a:gd name="connsiteX67" fmla="*/ 44214 w 1170491"/>
                <a:gd name="connsiteY67" fmla="*/ 911953 h 1745262"/>
                <a:gd name="connsiteX68" fmla="*/ 84073 w 1170491"/>
                <a:gd name="connsiteY68" fmla="*/ 882569 h 1745262"/>
                <a:gd name="connsiteX69" fmla="*/ 76811 w 1170491"/>
                <a:gd name="connsiteY69" fmla="*/ 875989 h 1745262"/>
                <a:gd name="connsiteX70" fmla="*/ 80179 w 1170491"/>
                <a:gd name="connsiteY70" fmla="*/ 872273 h 1745262"/>
                <a:gd name="connsiteX71" fmla="*/ 82340 w 1170491"/>
                <a:gd name="connsiteY71" fmla="*/ 666836 h 1745262"/>
                <a:gd name="connsiteX72" fmla="*/ 121082 w 1170491"/>
                <a:gd name="connsiteY72" fmla="*/ 638275 h 1745262"/>
                <a:gd name="connsiteX73" fmla="*/ 143619 w 1170491"/>
                <a:gd name="connsiteY73" fmla="*/ 394472 h 1745262"/>
                <a:gd name="connsiteX74" fmla="*/ 326831 w 1170491"/>
                <a:gd name="connsiteY74" fmla="*/ 359290 h 1745262"/>
                <a:gd name="connsiteX75" fmla="*/ 321111 w 1170491"/>
                <a:gd name="connsiteY75" fmla="*/ 357014 h 1745262"/>
                <a:gd name="connsiteX76" fmla="*/ 141180 w 1170491"/>
                <a:gd name="connsiteY76" fmla="*/ 399723 h 1745262"/>
                <a:gd name="connsiteX77" fmla="*/ 106816 w 1170491"/>
                <a:gd name="connsiteY77" fmla="*/ 291518 h 1745262"/>
                <a:gd name="connsiteX78" fmla="*/ 326327 w 1170491"/>
                <a:gd name="connsiteY78" fmla="*/ 72008 h 1745262"/>
                <a:gd name="connsiteX79" fmla="*/ 394659 w 1170491"/>
                <a:gd name="connsiteY79" fmla="*/ 83948 h 1745262"/>
                <a:gd name="connsiteX80" fmla="*/ 533817 w 1170491"/>
                <a:gd name="connsiteY80" fmla="*/ 0 h 1745262"/>
                <a:gd name="connsiteX0" fmla="*/ 429221 w 1170491"/>
                <a:gd name="connsiteY0" fmla="*/ 671495 h 1745262"/>
                <a:gd name="connsiteX1" fmla="*/ 388917 w 1170491"/>
                <a:gd name="connsiteY1" fmla="*/ 672439 h 1745262"/>
                <a:gd name="connsiteX2" fmla="*/ 336101 w 1170491"/>
                <a:gd name="connsiteY2" fmla="*/ 687858 h 1745262"/>
                <a:gd name="connsiteX3" fmla="*/ 339124 w 1170491"/>
                <a:gd name="connsiteY3" fmla="*/ 690701 h 1745262"/>
                <a:gd name="connsiteX4" fmla="*/ 543349 w 1170491"/>
                <a:gd name="connsiteY4" fmla="*/ 726582 h 1745262"/>
                <a:gd name="connsiteX5" fmla="*/ 596580 w 1170491"/>
                <a:gd name="connsiteY5" fmla="*/ 916786 h 1745262"/>
                <a:gd name="connsiteX6" fmla="*/ 593243 w 1170491"/>
                <a:gd name="connsiteY6" fmla="*/ 915886 h 1745262"/>
                <a:gd name="connsiteX7" fmla="*/ 542821 w 1170491"/>
                <a:gd name="connsiteY7" fmla="*/ 727914 h 1745262"/>
                <a:gd name="connsiteX8" fmla="*/ 429221 w 1170491"/>
                <a:gd name="connsiteY8" fmla="*/ 671495 h 1745262"/>
                <a:gd name="connsiteX9" fmla="*/ 588421 w 1170491"/>
                <a:gd name="connsiteY9" fmla="*/ 580980 h 1745262"/>
                <a:gd name="connsiteX10" fmla="*/ 446738 w 1170491"/>
                <a:gd name="connsiteY10" fmla="*/ 649695 h 1745262"/>
                <a:gd name="connsiteX11" fmla="*/ 441944 w 1170491"/>
                <a:gd name="connsiteY11" fmla="*/ 651124 h 1745262"/>
                <a:gd name="connsiteX12" fmla="*/ 775453 w 1170491"/>
                <a:gd name="connsiteY12" fmla="*/ 739852 h 1745262"/>
                <a:gd name="connsiteX13" fmla="*/ 588421 w 1170491"/>
                <a:gd name="connsiteY13" fmla="*/ 580980 h 1745262"/>
                <a:gd name="connsiteX14" fmla="*/ 533817 w 1170491"/>
                <a:gd name="connsiteY14" fmla="*/ 0 h 1745262"/>
                <a:gd name="connsiteX15" fmla="*/ 703525 w 1170491"/>
                <a:gd name="connsiteY15" fmla="*/ 147127 h 1745262"/>
                <a:gd name="connsiteX16" fmla="*/ 562024 w 1170491"/>
                <a:gd name="connsiteY16" fmla="*/ 352718 h 1745262"/>
                <a:gd name="connsiteX17" fmla="*/ 701713 w 1170491"/>
                <a:gd name="connsiteY17" fmla="*/ 149764 h 1745262"/>
                <a:gd name="connsiteX18" fmla="*/ 920515 w 1170491"/>
                <a:gd name="connsiteY18" fmla="*/ 317877 h 1745262"/>
                <a:gd name="connsiteX19" fmla="*/ 910716 w 1170491"/>
                <a:gd name="connsiteY19" fmla="*/ 366417 h 1745262"/>
                <a:gd name="connsiteX20" fmla="*/ 920515 w 1170491"/>
                <a:gd name="connsiteY20" fmla="*/ 366418 h 1745262"/>
                <a:gd name="connsiteX21" fmla="*/ 920515 w 1170491"/>
                <a:gd name="connsiteY21" fmla="*/ 371433 h 1745262"/>
                <a:gd name="connsiteX22" fmla="*/ 1056877 w 1170491"/>
                <a:gd name="connsiteY22" fmla="*/ 525101 h 1745262"/>
                <a:gd name="connsiteX23" fmla="*/ 1047351 w 1170491"/>
                <a:gd name="connsiteY23" fmla="*/ 572282 h 1745262"/>
                <a:gd name="connsiteX24" fmla="*/ 1170491 w 1170491"/>
                <a:gd name="connsiteY24" fmla="*/ 756650 h 1745262"/>
                <a:gd name="connsiteX25" fmla="*/ 1127569 w 1170491"/>
                <a:gd name="connsiteY25" fmla="*/ 878235 h 1745262"/>
                <a:gd name="connsiteX26" fmla="*/ 954678 w 1170491"/>
                <a:gd name="connsiteY26" fmla="*/ 939840 h 1745262"/>
                <a:gd name="connsiteX27" fmla="*/ 944987 w 1170491"/>
                <a:gd name="connsiteY27" fmla="*/ 936938 h 1745262"/>
                <a:gd name="connsiteX28" fmla="*/ 1106672 w 1170491"/>
                <a:gd name="connsiteY28" fmla="*/ 911837 h 1745262"/>
                <a:gd name="connsiteX29" fmla="*/ 1153258 w 1170491"/>
                <a:gd name="connsiteY29" fmla="*/ 1069421 h 1745262"/>
                <a:gd name="connsiteX30" fmla="*/ 981133 w 1170491"/>
                <a:gd name="connsiteY30" fmla="*/ 1223220 h 1745262"/>
                <a:gd name="connsiteX31" fmla="*/ 790456 w 1170491"/>
                <a:gd name="connsiteY31" fmla="*/ 1140927 h 1745262"/>
                <a:gd name="connsiteX32" fmla="*/ 826656 w 1170491"/>
                <a:gd name="connsiteY32" fmla="*/ 1096095 h 1745262"/>
                <a:gd name="connsiteX33" fmla="*/ 806195 w 1170491"/>
                <a:gd name="connsiteY33" fmla="*/ 964175 h 1745262"/>
                <a:gd name="connsiteX34" fmla="*/ 806699 w 1170491"/>
                <a:gd name="connsiteY34" fmla="*/ 963884 h 1745262"/>
                <a:gd name="connsiteX35" fmla="*/ 819468 w 1170491"/>
                <a:gd name="connsiteY35" fmla="*/ 1097129 h 1745262"/>
                <a:gd name="connsiteX36" fmla="*/ 697208 w 1170491"/>
                <a:gd name="connsiteY36" fmla="*/ 1159301 h 1745262"/>
                <a:gd name="connsiteX37" fmla="*/ 582802 w 1170491"/>
                <a:gd name="connsiteY37" fmla="*/ 1093170 h 1745262"/>
                <a:gd name="connsiteX38" fmla="*/ 582082 w 1170491"/>
                <a:gd name="connsiteY38" fmla="*/ 1090754 h 1745262"/>
                <a:gd name="connsiteX39" fmla="*/ 693051 w 1170491"/>
                <a:gd name="connsiteY39" fmla="*/ 1162221 h 1745262"/>
                <a:gd name="connsiteX40" fmla="*/ 787754 w 1170491"/>
                <a:gd name="connsiteY40" fmla="*/ 1135031 h 1745262"/>
                <a:gd name="connsiteX41" fmla="*/ 981519 w 1170491"/>
                <a:gd name="connsiteY41" fmla="*/ 1217010 h 1745262"/>
                <a:gd name="connsiteX42" fmla="*/ 1004488 w 1170491"/>
                <a:gd name="connsiteY42" fmla="*/ 1315531 h 1745262"/>
                <a:gd name="connsiteX43" fmla="*/ 920375 w 1170491"/>
                <a:gd name="connsiteY43" fmla="*/ 1473506 h 1745262"/>
                <a:gd name="connsiteX44" fmla="*/ 926974 w 1170491"/>
                <a:gd name="connsiteY44" fmla="*/ 1461368 h 1745262"/>
                <a:gd name="connsiteX45" fmla="*/ 766796 w 1170491"/>
                <a:gd name="connsiteY45" fmla="*/ 1371458 h 1745262"/>
                <a:gd name="connsiteX46" fmla="*/ 770306 w 1170491"/>
                <a:gd name="connsiteY46" fmla="*/ 1369309 h 1745262"/>
                <a:gd name="connsiteX47" fmla="*/ 925440 w 1170491"/>
                <a:gd name="connsiteY47" fmla="*/ 1465876 h 1745262"/>
                <a:gd name="connsiteX48" fmla="*/ 774838 w 1170491"/>
                <a:gd name="connsiteY48" fmla="*/ 1628054 h 1745262"/>
                <a:gd name="connsiteX49" fmla="*/ 571751 w 1170491"/>
                <a:gd name="connsiteY49" fmla="*/ 1552195 h 1745262"/>
                <a:gd name="connsiteX50" fmla="*/ 568513 w 1170491"/>
                <a:gd name="connsiteY50" fmla="*/ 1544331 h 1745262"/>
                <a:gd name="connsiteX51" fmla="*/ 692296 w 1170491"/>
                <a:gd name="connsiteY51" fmla="*/ 1632143 h 1745262"/>
                <a:gd name="connsiteX52" fmla="*/ 533818 w 1170491"/>
                <a:gd name="connsiteY52" fmla="*/ 1745209 h 1745262"/>
                <a:gd name="connsiteX53" fmla="*/ 372301 w 1170491"/>
                <a:gd name="connsiteY53" fmla="*/ 1619888 h 1745262"/>
                <a:gd name="connsiteX54" fmla="*/ 366380 w 1170491"/>
                <a:gd name="connsiteY54" fmla="*/ 1592106 h 1745262"/>
                <a:gd name="connsiteX55" fmla="*/ 250590 w 1170491"/>
                <a:gd name="connsiteY55" fmla="*/ 1443452 h 1745262"/>
                <a:gd name="connsiteX56" fmla="*/ 103455 w 1170491"/>
                <a:gd name="connsiteY56" fmla="*/ 1375108 h 1745262"/>
                <a:gd name="connsiteX57" fmla="*/ 92761 w 1170491"/>
                <a:gd name="connsiteY57" fmla="*/ 1167795 h 1745262"/>
                <a:gd name="connsiteX58" fmla="*/ 305242 w 1170491"/>
                <a:gd name="connsiteY58" fmla="*/ 1125156 h 1745262"/>
                <a:gd name="connsiteX59" fmla="*/ 524987 w 1170491"/>
                <a:gd name="connsiteY59" fmla="*/ 1034051 h 1745262"/>
                <a:gd name="connsiteX60" fmla="*/ 522898 w 1170491"/>
                <a:gd name="connsiteY60" fmla="*/ 1041153 h 1745262"/>
                <a:gd name="connsiteX61" fmla="*/ 326339 w 1170491"/>
                <a:gd name="connsiteY61" fmla="*/ 1128897 h 1745262"/>
                <a:gd name="connsiteX62" fmla="*/ 187801 w 1170491"/>
                <a:gd name="connsiteY62" fmla="*/ 1014840 h 1745262"/>
                <a:gd name="connsiteX63" fmla="*/ 181967 w 1170491"/>
                <a:gd name="connsiteY63" fmla="*/ 1012696 h 1745262"/>
                <a:gd name="connsiteX64" fmla="*/ 305288 w 1170491"/>
                <a:gd name="connsiteY64" fmla="*/ 1123484 h 1745262"/>
                <a:gd name="connsiteX65" fmla="*/ 70961 w 1170491"/>
                <a:gd name="connsiteY65" fmla="*/ 1161909 h 1745262"/>
                <a:gd name="connsiteX66" fmla="*/ 56055 w 1170491"/>
                <a:gd name="connsiteY66" fmla="*/ 1153032 h 1745262"/>
                <a:gd name="connsiteX67" fmla="*/ 44214 w 1170491"/>
                <a:gd name="connsiteY67" fmla="*/ 911953 h 1745262"/>
                <a:gd name="connsiteX68" fmla="*/ 84073 w 1170491"/>
                <a:gd name="connsiteY68" fmla="*/ 882569 h 1745262"/>
                <a:gd name="connsiteX69" fmla="*/ 76811 w 1170491"/>
                <a:gd name="connsiteY69" fmla="*/ 875989 h 1745262"/>
                <a:gd name="connsiteX70" fmla="*/ 80179 w 1170491"/>
                <a:gd name="connsiteY70" fmla="*/ 872273 h 1745262"/>
                <a:gd name="connsiteX71" fmla="*/ 82340 w 1170491"/>
                <a:gd name="connsiteY71" fmla="*/ 666836 h 1745262"/>
                <a:gd name="connsiteX72" fmla="*/ 121082 w 1170491"/>
                <a:gd name="connsiteY72" fmla="*/ 638275 h 1745262"/>
                <a:gd name="connsiteX73" fmla="*/ 143619 w 1170491"/>
                <a:gd name="connsiteY73" fmla="*/ 394472 h 1745262"/>
                <a:gd name="connsiteX74" fmla="*/ 326831 w 1170491"/>
                <a:gd name="connsiteY74" fmla="*/ 359290 h 1745262"/>
                <a:gd name="connsiteX75" fmla="*/ 321111 w 1170491"/>
                <a:gd name="connsiteY75" fmla="*/ 357014 h 1745262"/>
                <a:gd name="connsiteX76" fmla="*/ 141180 w 1170491"/>
                <a:gd name="connsiteY76" fmla="*/ 399723 h 1745262"/>
                <a:gd name="connsiteX77" fmla="*/ 106816 w 1170491"/>
                <a:gd name="connsiteY77" fmla="*/ 291518 h 1745262"/>
                <a:gd name="connsiteX78" fmla="*/ 326327 w 1170491"/>
                <a:gd name="connsiteY78" fmla="*/ 72008 h 1745262"/>
                <a:gd name="connsiteX79" fmla="*/ 394659 w 1170491"/>
                <a:gd name="connsiteY79" fmla="*/ 83948 h 1745262"/>
                <a:gd name="connsiteX80" fmla="*/ 533817 w 1170491"/>
                <a:gd name="connsiteY80" fmla="*/ 0 h 1745262"/>
                <a:gd name="connsiteX0" fmla="*/ 429221 w 1170491"/>
                <a:gd name="connsiteY0" fmla="*/ 671495 h 1745262"/>
                <a:gd name="connsiteX1" fmla="*/ 388917 w 1170491"/>
                <a:gd name="connsiteY1" fmla="*/ 672439 h 1745262"/>
                <a:gd name="connsiteX2" fmla="*/ 336101 w 1170491"/>
                <a:gd name="connsiteY2" fmla="*/ 687858 h 1745262"/>
                <a:gd name="connsiteX3" fmla="*/ 339124 w 1170491"/>
                <a:gd name="connsiteY3" fmla="*/ 690701 h 1745262"/>
                <a:gd name="connsiteX4" fmla="*/ 543349 w 1170491"/>
                <a:gd name="connsiteY4" fmla="*/ 726582 h 1745262"/>
                <a:gd name="connsiteX5" fmla="*/ 596580 w 1170491"/>
                <a:gd name="connsiteY5" fmla="*/ 916786 h 1745262"/>
                <a:gd name="connsiteX6" fmla="*/ 593243 w 1170491"/>
                <a:gd name="connsiteY6" fmla="*/ 915886 h 1745262"/>
                <a:gd name="connsiteX7" fmla="*/ 542821 w 1170491"/>
                <a:gd name="connsiteY7" fmla="*/ 727914 h 1745262"/>
                <a:gd name="connsiteX8" fmla="*/ 429221 w 1170491"/>
                <a:gd name="connsiteY8" fmla="*/ 671495 h 1745262"/>
                <a:gd name="connsiteX9" fmla="*/ 588421 w 1170491"/>
                <a:gd name="connsiteY9" fmla="*/ 580980 h 1745262"/>
                <a:gd name="connsiteX10" fmla="*/ 446738 w 1170491"/>
                <a:gd name="connsiteY10" fmla="*/ 649695 h 1745262"/>
                <a:gd name="connsiteX11" fmla="*/ 441944 w 1170491"/>
                <a:gd name="connsiteY11" fmla="*/ 651124 h 1745262"/>
                <a:gd name="connsiteX12" fmla="*/ 775453 w 1170491"/>
                <a:gd name="connsiteY12" fmla="*/ 739852 h 1745262"/>
                <a:gd name="connsiteX13" fmla="*/ 588421 w 1170491"/>
                <a:gd name="connsiteY13" fmla="*/ 580980 h 1745262"/>
                <a:gd name="connsiteX14" fmla="*/ 533817 w 1170491"/>
                <a:gd name="connsiteY14" fmla="*/ 0 h 1745262"/>
                <a:gd name="connsiteX15" fmla="*/ 703525 w 1170491"/>
                <a:gd name="connsiteY15" fmla="*/ 147127 h 1745262"/>
                <a:gd name="connsiteX16" fmla="*/ 562024 w 1170491"/>
                <a:gd name="connsiteY16" fmla="*/ 352718 h 1745262"/>
                <a:gd name="connsiteX17" fmla="*/ 701713 w 1170491"/>
                <a:gd name="connsiteY17" fmla="*/ 149764 h 1745262"/>
                <a:gd name="connsiteX18" fmla="*/ 920515 w 1170491"/>
                <a:gd name="connsiteY18" fmla="*/ 317877 h 1745262"/>
                <a:gd name="connsiteX19" fmla="*/ 910716 w 1170491"/>
                <a:gd name="connsiteY19" fmla="*/ 366417 h 1745262"/>
                <a:gd name="connsiteX20" fmla="*/ 920515 w 1170491"/>
                <a:gd name="connsiteY20" fmla="*/ 366418 h 1745262"/>
                <a:gd name="connsiteX21" fmla="*/ 920515 w 1170491"/>
                <a:gd name="connsiteY21" fmla="*/ 371433 h 1745262"/>
                <a:gd name="connsiteX22" fmla="*/ 1056877 w 1170491"/>
                <a:gd name="connsiteY22" fmla="*/ 525101 h 1745262"/>
                <a:gd name="connsiteX23" fmla="*/ 1047351 w 1170491"/>
                <a:gd name="connsiteY23" fmla="*/ 572282 h 1745262"/>
                <a:gd name="connsiteX24" fmla="*/ 1170491 w 1170491"/>
                <a:gd name="connsiteY24" fmla="*/ 756650 h 1745262"/>
                <a:gd name="connsiteX25" fmla="*/ 1127569 w 1170491"/>
                <a:gd name="connsiteY25" fmla="*/ 878235 h 1745262"/>
                <a:gd name="connsiteX26" fmla="*/ 954678 w 1170491"/>
                <a:gd name="connsiteY26" fmla="*/ 939840 h 1745262"/>
                <a:gd name="connsiteX27" fmla="*/ 944987 w 1170491"/>
                <a:gd name="connsiteY27" fmla="*/ 936938 h 1745262"/>
                <a:gd name="connsiteX28" fmla="*/ 1106672 w 1170491"/>
                <a:gd name="connsiteY28" fmla="*/ 911837 h 1745262"/>
                <a:gd name="connsiteX29" fmla="*/ 1153258 w 1170491"/>
                <a:gd name="connsiteY29" fmla="*/ 1069421 h 1745262"/>
                <a:gd name="connsiteX30" fmla="*/ 981133 w 1170491"/>
                <a:gd name="connsiteY30" fmla="*/ 1223220 h 1745262"/>
                <a:gd name="connsiteX31" fmla="*/ 790456 w 1170491"/>
                <a:gd name="connsiteY31" fmla="*/ 1140927 h 1745262"/>
                <a:gd name="connsiteX32" fmla="*/ 826656 w 1170491"/>
                <a:gd name="connsiteY32" fmla="*/ 1096095 h 1745262"/>
                <a:gd name="connsiteX33" fmla="*/ 806195 w 1170491"/>
                <a:gd name="connsiteY33" fmla="*/ 964175 h 1745262"/>
                <a:gd name="connsiteX34" fmla="*/ 806699 w 1170491"/>
                <a:gd name="connsiteY34" fmla="*/ 963884 h 1745262"/>
                <a:gd name="connsiteX35" fmla="*/ 819468 w 1170491"/>
                <a:gd name="connsiteY35" fmla="*/ 1097129 h 1745262"/>
                <a:gd name="connsiteX36" fmla="*/ 697208 w 1170491"/>
                <a:gd name="connsiteY36" fmla="*/ 1159301 h 1745262"/>
                <a:gd name="connsiteX37" fmla="*/ 582802 w 1170491"/>
                <a:gd name="connsiteY37" fmla="*/ 1093170 h 1745262"/>
                <a:gd name="connsiteX38" fmla="*/ 582082 w 1170491"/>
                <a:gd name="connsiteY38" fmla="*/ 1090754 h 1745262"/>
                <a:gd name="connsiteX39" fmla="*/ 693051 w 1170491"/>
                <a:gd name="connsiteY39" fmla="*/ 1162221 h 1745262"/>
                <a:gd name="connsiteX40" fmla="*/ 787754 w 1170491"/>
                <a:gd name="connsiteY40" fmla="*/ 1135031 h 1745262"/>
                <a:gd name="connsiteX41" fmla="*/ 981519 w 1170491"/>
                <a:gd name="connsiteY41" fmla="*/ 1217010 h 1745262"/>
                <a:gd name="connsiteX42" fmla="*/ 1004488 w 1170491"/>
                <a:gd name="connsiteY42" fmla="*/ 1315531 h 1745262"/>
                <a:gd name="connsiteX43" fmla="*/ 920375 w 1170491"/>
                <a:gd name="connsiteY43" fmla="*/ 1473506 h 1745262"/>
                <a:gd name="connsiteX44" fmla="*/ 926974 w 1170491"/>
                <a:gd name="connsiteY44" fmla="*/ 1461368 h 1745262"/>
                <a:gd name="connsiteX45" fmla="*/ 766796 w 1170491"/>
                <a:gd name="connsiteY45" fmla="*/ 1371458 h 1745262"/>
                <a:gd name="connsiteX46" fmla="*/ 770306 w 1170491"/>
                <a:gd name="connsiteY46" fmla="*/ 1369309 h 1745262"/>
                <a:gd name="connsiteX47" fmla="*/ 925440 w 1170491"/>
                <a:gd name="connsiteY47" fmla="*/ 1465876 h 1745262"/>
                <a:gd name="connsiteX48" fmla="*/ 774838 w 1170491"/>
                <a:gd name="connsiteY48" fmla="*/ 1628054 h 1745262"/>
                <a:gd name="connsiteX49" fmla="*/ 571751 w 1170491"/>
                <a:gd name="connsiteY49" fmla="*/ 1552195 h 1745262"/>
                <a:gd name="connsiteX50" fmla="*/ 568513 w 1170491"/>
                <a:gd name="connsiteY50" fmla="*/ 1544331 h 1745262"/>
                <a:gd name="connsiteX51" fmla="*/ 692296 w 1170491"/>
                <a:gd name="connsiteY51" fmla="*/ 1632143 h 1745262"/>
                <a:gd name="connsiteX52" fmla="*/ 533818 w 1170491"/>
                <a:gd name="connsiteY52" fmla="*/ 1745209 h 1745262"/>
                <a:gd name="connsiteX53" fmla="*/ 372301 w 1170491"/>
                <a:gd name="connsiteY53" fmla="*/ 1619888 h 1745262"/>
                <a:gd name="connsiteX54" fmla="*/ 366380 w 1170491"/>
                <a:gd name="connsiteY54" fmla="*/ 1592106 h 1745262"/>
                <a:gd name="connsiteX55" fmla="*/ 250590 w 1170491"/>
                <a:gd name="connsiteY55" fmla="*/ 1443452 h 1745262"/>
                <a:gd name="connsiteX56" fmla="*/ 103455 w 1170491"/>
                <a:gd name="connsiteY56" fmla="*/ 1375108 h 1745262"/>
                <a:gd name="connsiteX57" fmla="*/ 92761 w 1170491"/>
                <a:gd name="connsiteY57" fmla="*/ 1167795 h 1745262"/>
                <a:gd name="connsiteX58" fmla="*/ 305242 w 1170491"/>
                <a:gd name="connsiteY58" fmla="*/ 1125156 h 1745262"/>
                <a:gd name="connsiteX59" fmla="*/ 524987 w 1170491"/>
                <a:gd name="connsiteY59" fmla="*/ 1034051 h 1745262"/>
                <a:gd name="connsiteX60" fmla="*/ 522898 w 1170491"/>
                <a:gd name="connsiteY60" fmla="*/ 1041153 h 1745262"/>
                <a:gd name="connsiteX61" fmla="*/ 326339 w 1170491"/>
                <a:gd name="connsiteY61" fmla="*/ 1128897 h 1745262"/>
                <a:gd name="connsiteX62" fmla="*/ 187801 w 1170491"/>
                <a:gd name="connsiteY62" fmla="*/ 1014840 h 1745262"/>
                <a:gd name="connsiteX63" fmla="*/ 181967 w 1170491"/>
                <a:gd name="connsiteY63" fmla="*/ 1012696 h 1745262"/>
                <a:gd name="connsiteX64" fmla="*/ 305288 w 1170491"/>
                <a:gd name="connsiteY64" fmla="*/ 1123484 h 1745262"/>
                <a:gd name="connsiteX65" fmla="*/ 70961 w 1170491"/>
                <a:gd name="connsiteY65" fmla="*/ 1161909 h 1745262"/>
                <a:gd name="connsiteX66" fmla="*/ 56055 w 1170491"/>
                <a:gd name="connsiteY66" fmla="*/ 1153032 h 1745262"/>
                <a:gd name="connsiteX67" fmla="*/ 44214 w 1170491"/>
                <a:gd name="connsiteY67" fmla="*/ 911953 h 1745262"/>
                <a:gd name="connsiteX68" fmla="*/ 84073 w 1170491"/>
                <a:gd name="connsiteY68" fmla="*/ 882569 h 1745262"/>
                <a:gd name="connsiteX69" fmla="*/ 76811 w 1170491"/>
                <a:gd name="connsiteY69" fmla="*/ 875989 h 1745262"/>
                <a:gd name="connsiteX70" fmla="*/ 80179 w 1170491"/>
                <a:gd name="connsiteY70" fmla="*/ 872273 h 1745262"/>
                <a:gd name="connsiteX71" fmla="*/ 82340 w 1170491"/>
                <a:gd name="connsiteY71" fmla="*/ 666836 h 1745262"/>
                <a:gd name="connsiteX72" fmla="*/ 121082 w 1170491"/>
                <a:gd name="connsiteY72" fmla="*/ 638275 h 1745262"/>
                <a:gd name="connsiteX73" fmla="*/ 143619 w 1170491"/>
                <a:gd name="connsiteY73" fmla="*/ 394472 h 1745262"/>
                <a:gd name="connsiteX74" fmla="*/ 326831 w 1170491"/>
                <a:gd name="connsiteY74" fmla="*/ 359290 h 1745262"/>
                <a:gd name="connsiteX75" fmla="*/ 321111 w 1170491"/>
                <a:gd name="connsiteY75" fmla="*/ 357014 h 1745262"/>
                <a:gd name="connsiteX76" fmla="*/ 141180 w 1170491"/>
                <a:gd name="connsiteY76" fmla="*/ 399723 h 1745262"/>
                <a:gd name="connsiteX77" fmla="*/ 106816 w 1170491"/>
                <a:gd name="connsiteY77" fmla="*/ 291518 h 1745262"/>
                <a:gd name="connsiteX78" fmla="*/ 326327 w 1170491"/>
                <a:gd name="connsiteY78" fmla="*/ 72008 h 1745262"/>
                <a:gd name="connsiteX79" fmla="*/ 394659 w 1170491"/>
                <a:gd name="connsiteY79" fmla="*/ 83948 h 1745262"/>
                <a:gd name="connsiteX80" fmla="*/ 533817 w 1170491"/>
                <a:gd name="connsiteY80" fmla="*/ 0 h 1745262"/>
                <a:gd name="connsiteX0" fmla="*/ 429221 w 1170491"/>
                <a:gd name="connsiteY0" fmla="*/ 671495 h 1745262"/>
                <a:gd name="connsiteX1" fmla="*/ 388917 w 1170491"/>
                <a:gd name="connsiteY1" fmla="*/ 672439 h 1745262"/>
                <a:gd name="connsiteX2" fmla="*/ 336101 w 1170491"/>
                <a:gd name="connsiteY2" fmla="*/ 687858 h 1745262"/>
                <a:gd name="connsiteX3" fmla="*/ 339124 w 1170491"/>
                <a:gd name="connsiteY3" fmla="*/ 690701 h 1745262"/>
                <a:gd name="connsiteX4" fmla="*/ 543349 w 1170491"/>
                <a:gd name="connsiteY4" fmla="*/ 726582 h 1745262"/>
                <a:gd name="connsiteX5" fmla="*/ 596580 w 1170491"/>
                <a:gd name="connsiteY5" fmla="*/ 916786 h 1745262"/>
                <a:gd name="connsiteX6" fmla="*/ 593243 w 1170491"/>
                <a:gd name="connsiteY6" fmla="*/ 915886 h 1745262"/>
                <a:gd name="connsiteX7" fmla="*/ 542821 w 1170491"/>
                <a:gd name="connsiteY7" fmla="*/ 727914 h 1745262"/>
                <a:gd name="connsiteX8" fmla="*/ 429221 w 1170491"/>
                <a:gd name="connsiteY8" fmla="*/ 671495 h 1745262"/>
                <a:gd name="connsiteX9" fmla="*/ 588421 w 1170491"/>
                <a:gd name="connsiteY9" fmla="*/ 580980 h 1745262"/>
                <a:gd name="connsiteX10" fmla="*/ 446738 w 1170491"/>
                <a:gd name="connsiteY10" fmla="*/ 649695 h 1745262"/>
                <a:gd name="connsiteX11" fmla="*/ 441944 w 1170491"/>
                <a:gd name="connsiteY11" fmla="*/ 651124 h 1745262"/>
                <a:gd name="connsiteX12" fmla="*/ 775453 w 1170491"/>
                <a:gd name="connsiteY12" fmla="*/ 739852 h 1745262"/>
                <a:gd name="connsiteX13" fmla="*/ 588421 w 1170491"/>
                <a:gd name="connsiteY13" fmla="*/ 580980 h 1745262"/>
                <a:gd name="connsiteX14" fmla="*/ 533817 w 1170491"/>
                <a:gd name="connsiteY14" fmla="*/ 0 h 1745262"/>
                <a:gd name="connsiteX15" fmla="*/ 703525 w 1170491"/>
                <a:gd name="connsiteY15" fmla="*/ 147127 h 1745262"/>
                <a:gd name="connsiteX16" fmla="*/ 562024 w 1170491"/>
                <a:gd name="connsiteY16" fmla="*/ 352718 h 1745262"/>
                <a:gd name="connsiteX17" fmla="*/ 701713 w 1170491"/>
                <a:gd name="connsiteY17" fmla="*/ 149764 h 1745262"/>
                <a:gd name="connsiteX18" fmla="*/ 920515 w 1170491"/>
                <a:gd name="connsiteY18" fmla="*/ 317877 h 1745262"/>
                <a:gd name="connsiteX19" fmla="*/ 910716 w 1170491"/>
                <a:gd name="connsiteY19" fmla="*/ 366417 h 1745262"/>
                <a:gd name="connsiteX20" fmla="*/ 920515 w 1170491"/>
                <a:gd name="connsiteY20" fmla="*/ 366418 h 1745262"/>
                <a:gd name="connsiteX21" fmla="*/ 920515 w 1170491"/>
                <a:gd name="connsiteY21" fmla="*/ 371433 h 1745262"/>
                <a:gd name="connsiteX22" fmla="*/ 1056877 w 1170491"/>
                <a:gd name="connsiteY22" fmla="*/ 525101 h 1745262"/>
                <a:gd name="connsiteX23" fmla="*/ 1047351 w 1170491"/>
                <a:gd name="connsiteY23" fmla="*/ 572282 h 1745262"/>
                <a:gd name="connsiteX24" fmla="*/ 1170491 w 1170491"/>
                <a:gd name="connsiteY24" fmla="*/ 756650 h 1745262"/>
                <a:gd name="connsiteX25" fmla="*/ 1127569 w 1170491"/>
                <a:gd name="connsiteY25" fmla="*/ 878235 h 1745262"/>
                <a:gd name="connsiteX26" fmla="*/ 954678 w 1170491"/>
                <a:gd name="connsiteY26" fmla="*/ 939840 h 1745262"/>
                <a:gd name="connsiteX27" fmla="*/ 944987 w 1170491"/>
                <a:gd name="connsiteY27" fmla="*/ 936938 h 1745262"/>
                <a:gd name="connsiteX28" fmla="*/ 1106672 w 1170491"/>
                <a:gd name="connsiteY28" fmla="*/ 911837 h 1745262"/>
                <a:gd name="connsiteX29" fmla="*/ 1153258 w 1170491"/>
                <a:gd name="connsiteY29" fmla="*/ 1069421 h 1745262"/>
                <a:gd name="connsiteX30" fmla="*/ 981133 w 1170491"/>
                <a:gd name="connsiteY30" fmla="*/ 1223220 h 1745262"/>
                <a:gd name="connsiteX31" fmla="*/ 790456 w 1170491"/>
                <a:gd name="connsiteY31" fmla="*/ 1140927 h 1745262"/>
                <a:gd name="connsiteX32" fmla="*/ 826656 w 1170491"/>
                <a:gd name="connsiteY32" fmla="*/ 1096095 h 1745262"/>
                <a:gd name="connsiteX33" fmla="*/ 806195 w 1170491"/>
                <a:gd name="connsiteY33" fmla="*/ 964175 h 1745262"/>
                <a:gd name="connsiteX34" fmla="*/ 806699 w 1170491"/>
                <a:gd name="connsiteY34" fmla="*/ 963884 h 1745262"/>
                <a:gd name="connsiteX35" fmla="*/ 819468 w 1170491"/>
                <a:gd name="connsiteY35" fmla="*/ 1097129 h 1745262"/>
                <a:gd name="connsiteX36" fmla="*/ 697208 w 1170491"/>
                <a:gd name="connsiteY36" fmla="*/ 1159301 h 1745262"/>
                <a:gd name="connsiteX37" fmla="*/ 582802 w 1170491"/>
                <a:gd name="connsiteY37" fmla="*/ 1093170 h 1745262"/>
                <a:gd name="connsiteX38" fmla="*/ 582082 w 1170491"/>
                <a:gd name="connsiteY38" fmla="*/ 1090754 h 1745262"/>
                <a:gd name="connsiteX39" fmla="*/ 693051 w 1170491"/>
                <a:gd name="connsiteY39" fmla="*/ 1162221 h 1745262"/>
                <a:gd name="connsiteX40" fmla="*/ 787754 w 1170491"/>
                <a:gd name="connsiteY40" fmla="*/ 1135031 h 1745262"/>
                <a:gd name="connsiteX41" fmla="*/ 981519 w 1170491"/>
                <a:gd name="connsiteY41" fmla="*/ 1217010 h 1745262"/>
                <a:gd name="connsiteX42" fmla="*/ 1004488 w 1170491"/>
                <a:gd name="connsiteY42" fmla="*/ 1315531 h 1745262"/>
                <a:gd name="connsiteX43" fmla="*/ 920375 w 1170491"/>
                <a:gd name="connsiteY43" fmla="*/ 1473506 h 1745262"/>
                <a:gd name="connsiteX44" fmla="*/ 926974 w 1170491"/>
                <a:gd name="connsiteY44" fmla="*/ 1461368 h 1745262"/>
                <a:gd name="connsiteX45" fmla="*/ 766796 w 1170491"/>
                <a:gd name="connsiteY45" fmla="*/ 1371458 h 1745262"/>
                <a:gd name="connsiteX46" fmla="*/ 770306 w 1170491"/>
                <a:gd name="connsiteY46" fmla="*/ 1369309 h 1745262"/>
                <a:gd name="connsiteX47" fmla="*/ 925440 w 1170491"/>
                <a:gd name="connsiteY47" fmla="*/ 1465876 h 1745262"/>
                <a:gd name="connsiteX48" fmla="*/ 774838 w 1170491"/>
                <a:gd name="connsiteY48" fmla="*/ 1628054 h 1745262"/>
                <a:gd name="connsiteX49" fmla="*/ 571751 w 1170491"/>
                <a:gd name="connsiteY49" fmla="*/ 1552195 h 1745262"/>
                <a:gd name="connsiteX50" fmla="*/ 568513 w 1170491"/>
                <a:gd name="connsiteY50" fmla="*/ 1544331 h 1745262"/>
                <a:gd name="connsiteX51" fmla="*/ 692296 w 1170491"/>
                <a:gd name="connsiteY51" fmla="*/ 1632143 h 1745262"/>
                <a:gd name="connsiteX52" fmla="*/ 533818 w 1170491"/>
                <a:gd name="connsiteY52" fmla="*/ 1745209 h 1745262"/>
                <a:gd name="connsiteX53" fmla="*/ 372301 w 1170491"/>
                <a:gd name="connsiteY53" fmla="*/ 1619888 h 1745262"/>
                <a:gd name="connsiteX54" fmla="*/ 366380 w 1170491"/>
                <a:gd name="connsiteY54" fmla="*/ 1592106 h 1745262"/>
                <a:gd name="connsiteX55" fmla="*/ 250590 w 1170491"/>
                <a:gd name="connsiteY55" fmla="*/ 1443452 h 1745262"/>
                <a:gd name="connsiteX56" fmla="*/ 103455 w 1170491"/>
                <a:gd name="connsiteY56" fmla="*/ 1375108 h 1745262"/>
                <a:gd name="connsiteX57" fmla="*/ 92761 w 1170491"/>
                <a:gd name="connsiteY57" fmla="*/ 1167795 h 1745262"/>
                <a:gd name="connsiteX58" fmla="*/ 305242 w 1170491"/>
                <a:gd name="connsiteY58" fmla="*/ 1125156 h 1745262"/>
                <a:gd name="connsiteX59" fmla="*/ 524987 w 1170491"/>
                <a:gd name="connsiteY59" fmla="*/ 1034051 h 1745262"/>
                <a:gd name="connsiteX60" fmla="*/ 522898 w 1170491"/>
                <a:gd name="connsiteY60" fmla="*/ 1041153 h 1745262"/>
                <a:gd name="connsiteX61" fmla="*/ 326339 w 1170491"/>
                <a:gd name="connsiteY61" fmla="*/ 1128897 h 1745262"/>
                <a:gd name="connsiteX62" fmla="*/ 187801 w 1170491"/>
                <a:gd name="connsiteY62" fmla="*/ 1014840 h 1745262"/>
                <a:gd name="connsiteX63" fmla="*/ 181967 w 1170491"/>
                <a:gd name="connsiteY63" fmla="*/ 1012696 h 1745262"/>
                <a:gd name="connsiteX64" fmla="*/ 305288 w 1170491"/>
                <a:gd name="connsiteY64" fmla="*/ 1123484 h 1745262"/>
                <a:gd name="connsiteX65" fmla="*/ 70961 w 1170491"/>
                <a:gd name="connsiteY65" fmla="*/ 1161909 h 1745262"/>
                <a:gd name="connsiteX66" fmla="*/ 56055 w 1170491"/>
                <a:gd name="connsiteY66" fmla="*/ 1153032 h 1745262"/>
                <a:gd name="connsiteX67" fmla="*/ 44214 w 1170491"/>
                <a:gd name="connsiteY67" fmla="*/ 911953 h 1745262"/>
                <a:gd name="connsiteX68" fmla="*/ 84073 w 1170491"/>
                <a:gd name="connsiteY68" fmla="*/ 882569 h 1745262"/>
                <a:gd name="connsiteX69" fmla="*/ 76811 w 1170491"/>
                <a:gd name="connsiteY69" fmla="*/ 875989 h 1745262"/>
                <a:gd name="connsiteX70" fmla="*/ 80179 w 1170491"/>
                <a:gd name="connsiteY70" fmla="*/ 872273 h 1745262"/>
                <a:gd name="connsiteX71" fmla="*/ 82340 w 1170491"/>
                <a:gd name="connsiteY71" fmla="*/ 666836 h 1745262"/>
                <a:gd name="connsiteX72" fmla="*/ 121082 w 1170491"/>
                <a:gd name="connsiteY72" fmla="*/ 638275 h 1745262"/>
                <a:gd name="connsiteX73" fmla="*/ 143619 w 1170491"/>
                <a:gd name="connsiteY73" fmla="*/ 394472 h 1745262"/>
                <a:gd name="connsiteX74" fmla="*/ 326831 w 1170491"/>
                <a:gd name="connsiteY74" fmla="*/ 359290 h 1745262"/>
                <a:gd name="connsiteX75" fmla="*/ 321111 w 1170491"/>
                <a:gd name="connsiteY75" fmla="*/ 357014 h 1745262"/>
                <a:gd name="connsiteX76" fmla="*/ 141180 w 1170491"/>
                <a:gd name="connsiteY76" fmla="*/ 399723 h 1745262"/>
                <a:gd name="connsiteX77" fmla="*/ 106816 w 1170491"/>
                <a:gd name="connsiteY77" fmla="*/ 291518 h 1745262"/>
                <a:gd name="connsiteX78" fmla="*/ 326327 w 1170491"/>
                <a:gd name="connsiteY78" fmla="*/ 72008 h 1745262"/>
                <a:gd name="connsiteX79" fmla="*/ 394659 w 1170491"/>
                <a:gd name="connsiteY79" fmla="*/ 83948 h 1745262"/>
                <a:gd name="connsiteX80" fmla="*/ 533817 w 1170491"/>
                <a:gd name="connsiteY80" fmla="*/ 0 h 1745262"/>
                <a:gd name="connsiteX0" fmla="*/ 429221 w 1170491"/>
                <a:gd name="connsiteY0" fmla="*/ 671495 h 1745262"/>
                <a:gd name="connsiteX1" fmla="*/ 388917 w 1170491"/>
                <a:gd name="connsiteY1" fmla="*/ 672439 h 1745262"/>
                <a:gd name="connsiteX2" fmla="*/ 336101 w 1170491"/>
                <a:gd name="connsiteY2" fmla="*/ 687858 h 1745262"/>
                <a:gd name="connsiteX3" fmla="*/ 339124 w 1170491"/>
                <a:gd name="connsiteY3" fmla="*/ 690701 h 1745262"/>
                <a:gd name="connsiteX4" fmla="*/ 543349 w 1170491"/>
                <a:gd name="connsiteY4" fmla="*/ 726582 h 1745262"/>
                <a:gd name="connsiteX5" fmla="*/ 596580 w 1170491"/>
                <a:gd name="connsiteY5" fmla="*/ 916786 h 1745262"/>
                <a:gd name="connsiteX6" fmla="*/ 593243 w 1170491"/>
                <a:gd name="connsiteY6" fmla="*/ 915886 h 1745262"/>
                <a:gd name="connsiteX7" fmla="*/ 542821 w 1170491"/>
                <a:gd name="connsiteY7" fmla="*/ 727914 h 1745262"/>
                <a:gd name="connsiteX8" fmla="*/ 429221 w 1170491"/>
                <a:gd name="connsiteY8" fmla="*/ 671495 h 1745262"/>
                <a:gd name="connsiteX9" fmla="*/ 588421 w 1170491"/>
                <a:gd name="connsiteY9" fmla="*/ 580980 h 1745262"/>
                <a:gd name="connsiteX10" fmla="*/ 446738 w 1170491"/>
                <a:gd name="connsiteY10" fmla="*/ 649695 h 1745262"/>
                <a:gd name="connsiteX11" fmla="*/ 441944 w 1170491"/>
                <a:gd name="connsiteY11" fmla="*/ 651124 h 1745262"/>
                <a:gd name="connsiteX12" fmla="*/ 775453 w 1170491"/>
                <a:gd name="connsiteY12" fmla="*/ 739852 h 1745262"/>
                <a:gd name="connsiteX13" fmla="*/ 588421 w 1170491"/>
                <a:gd name="connsiteY13" fmla="*/ 580980 h 1745262"/>
                <a:gd name="connsiteX14" fmla="*/ 533817 w 1170491"/>
                <a:gd name="connsiteY14" fmla="*/ 0 h 1745262"/>
                <a:gd name="connsiteX15" fmla="*/ 703525 w 1170491"/>
                <a:gd name="connsiteY15" fmla="*/ 147127 h 1745262"/>
                <a:gd name="connsiteX16" fmla="*/ 562024 w 1170491"/>
                <a:gd name="connsiteY16" fmla="*/ 352718 h 1745262"/>
                <a:gd name="connsiteX17" fmla="*/ 701713 w 1170491"/>
                <a:gd name="connsiteY17" fmla="*/ 149764 h 1745262"/>
                <a:gd name="connsiteX18" fmla="*/ 920515 w 1170491"/>
                <a:gd name="connsiteY18" fmla="*/ 317877 h 1745262"/>
                <a:gd name="connsiteX19" fmla="*/ 920515 w 1170491"/>
                <a:gd name="connsiteY19" fmla="*/ 366418 h 1745262"/>
                <a:gd name="connsiteX20" fmla="*/ 920515 w 1170491"/>
                <a:gd name="connsiteY20" fmla="*/ 371433 h 1745262"/>
                <a:gd name="connsiteX21" fmla="*/ 1056877 w 1170491"/>
                <a:gd name="connsiteY21" fmla="*/ 525101 h 1745262"/>
                <a:gd name="connsiteX22" fmla="*/ 1047351 w 1170491"/>
                <a:gd name="connsiteY22" fmla="*/ 572282 h 1745262"/>
                <a:gd name="connsiteX23" fmla="*/ 1170491 w 1170491"/>
                <a:gd name="connsiteY23" fmla="*/ 756650 h 1745262"/>
                <a:gd name="connsiteX24" fmla="*/ 1127569 w 1170491"/>
                <a:gd name="connsiteY24" fmla="*/ 878235 h 1745262"/>
                <a:gd name="connsiteX25" fmla="*/ 954678 w 1170491"/>
                <a:gd name="connsiteY25" fmla="*/ 939840 h 1745262"/>
                <a:gd name="connsiteX26" fmla="*/ 944987 w 1170491"/>
                <a:gd name="connsiteY26" fmla="*/ 936938 h 1745262"/>
                <a:gd name="connsiteX27" fmla="*/ 1106672 w 1170491"/>
                <a:gd name="connsiteY27" fmla="*/ 911837 h 1745262"/>
                <a:gd name="connsiteX28" fmla="*/ 1153258 w 1170491"/>
                <a:gd name="connsiteY28" fmla="*/ 1069421 h 1745262"/>
                <a:gd name="connsiteX29" fmla="*/ 981133 w 1170491"/>
                <a:gd name="connsiteY29" fmla="*/ 1223220 h 1745262"/>
                <a:gd name="connsiteX30" fmla="*/ 790456 w 1170491"/>
                <a:gd name="connsiteY30" fmla="*/ 1140927 h 1745262"/>
                <a:gd name="connsiteX31" fmla="*/ 826656 w 1170491"/>
                <a:gd name="connsiteY31" fmla="*/ 1096095 h 1745262"/>
                <a:gd name="connsiteX32" fmla="*/ 806195 w 1170491"/>
                <a:gd name="connsiteY32" fmla="*/ 964175 h 1745262"/>
                <a:gd name="connsiteX33" fmla="*/ 806699 w 1170491"/>
                <a:gd name="connsiteY33" fmla="*/ 963884 h 1745262"/>
                <a:gd name="connsiteX34" fmla="*/ 819468 w 1170491"/>
                <a:gd name="connsiteY34" fmla="*/ 1097129 h 1745262"/>
                <a:gd name="connsiteX35" fmla="*/ 697208 w 1170491"/>
                <a:gd name="connsiteY35" fmla="*/ 1159301 h 1745262"/>
                <a:gd name="connsiteX36" fmla="*/ 582802 w 1170491"/>
                <a:gd name="connsiteY36" fmla="*/ 1093170 h 1745262"/>
                <a:gd name="connsiteX37" fmla="*/ 582082 w 1170491"/>
                <a:gd name="connsiteY37" fmla="*/ 1090754 h 1745262"/>
                <a:gd name="connsiteX38" fmla="*/ 693051 w 1170491"/>
                <a:gd name="connsiteY38" fmla="*/ 1162221 h 1745262"/>
                <a:gd name="connsiteX39" fmla="*/ 787754 w 1170491"/>
                <a:gd name="connsiteY39" fmla="*/ 1135031 h 1745262"/>
                <a:gd name="connsiteX40" fmla="*/ 981519 w 1170491"/>
                <a:gd name="connsiteY40" fmla="*/ 1217010 h 1745262"/>
                <a:gd name="connsiteX41" fmla="*/ 1004488 w 1170491"/>
                <a:gd name="connsiteY41" fmla="*/ 1315531 h 1745262"/>
                <a:gd name="connsiteX42" fmla="*/ 920375 w 1170491"/>
                <a:gd name="connsiteY42" fmla="*/ 1473506 h 1745262"/>
                <a:gd name="connsiteX43" fmla="*/ 926974 w 1170491"/>
                <a:gd name="connsiteY43" fmla="*/ 1461368 h 1745262"/>
                <a:gd name="connsiteX44" fmla="*/ 766796 w 1170491"/>
                <a:gd name="connsiteY44" fmla="*/ 1371458 h 1745262"/>
                <a:gd name="connsiteX45" fmla="*/ 770306 w 1170491"/>
                <a:gd name="connsiteY45" fmla="*/ 1369309 h 1745262"/>
                <a:gd name="connsiteX46" fmla="*/ 925440 w 1170491"/>
                <a:gd name="connsiteY46" fmla="*/ 1465876 h 1745262"/>
                <a:gd name="connsiteX47" fmla="*/ 774838 w 1170491"/>
                <a:gd name="connsiteY47" fmla="*/ 1628054 h 1745262"/>
                <a:gd name="connsiteX48" fmla="*/ 571751 w 1170491"/>
                <a:gd name="connsiteY48" fmla="*/ 1552195 h 1745262"/>
                <a:gd name="connsiteX49" fmla="*/ 568513 w 1170491"/>
                <a:gd name="connsiteY49" fmla="*/ 1544331 h 1745262"/>
                <a:gd name="connsiteX50" fmla="*/ 692296 w 1170491"/>
                <a:gd name="connsiteY50" fmla="*/ 1632143 h 1745262"/>
                <a:gd name="connsiteX51" fmla="*/ 533818 w 1170491"/>
                <a:gd name="connsiteY51" fmla="*/ 1745209 h 1745262"/>
                <a:gd name="connsiteX52" fmla="*/ 372301 w 1170491"/>
                <a:gd name="connsiteY52" fmla="*/ 1619888 h 1745262"/>
                <a:gd name="connsiteX53" fmla="*/ 366380 w 1170491"/>
                <a:gd name="connsiteY53" fmla="*/ 1592106 h 1745262"/>
                <a:gd name="connsiteX54" fmla="*/ 250590 w 1170491"/>
                <a:gd name="connsiteY54" fmla="*/ 1443452 h 1745262"/>
                <a:gd name="connsiteX55" fmla="*/ 103455 w 1170491"/>
                <a:gd name="connsiteY55" fmla="*/ 1375108 h 1745262"/>
                <a:gd name="connsiteX56" fmla="*/ 92761 w 1170491"/>
                <a:gd name="connsiteY56" fmla="*/ 1167795 h 1745262"/>
                <a:gd name="connsiteX57" fmla="*/ 305242 w 1170491"/>
                <a:gd name="connsiteY57" fmla="*/ 1125156 h 1745262"/>
                <a:gd name="connsiteX58" fmla="*/ 524987 w 1170491"/>
                <a:gd name="connsiteY58" fmla="*/ 1034051 h 1745262"/>
                <a:gd name="connsiteX59" fmla="*/ 522898 w 1170491"/>
                <a:gd name="connsiteY59" fmla="*/ 1041153 h 1745262"/>
                <a:gd name="connsiteX60" fmla="*/ 326339 w 1170491"/>
                <a:gd name="connsiteY60" fmla="*/ 1128897 h 1745262"/>
                <a:gd name="connsiteX61" fmla="*/ 187801 w 1170491"/>
                <a:gd name="connsiteY61" fmla="*/ 1014840 h 1745262"/>
                <a:gd name="connsiteX62" fmla="*/ 181967 w 1170491"/>
                <a:gd name="connsiteY62" fmla="*/ 1012696 h 1745262"/>
                <a:gd name="connsiteX63" fmla="*/ 305288 w 1170491"/>
                <a:gd name="connsiteY63" fmla="*/ 1123484 h 1745262"/>
                <a:gd name="connsiteX64" fmla="*/ 70961 w 1170491"/>
                <a:gd name="connsiteY64" fmla="*/ 1161909 h 1745262"/>
                <a:gd name="connsiteX65" fmla="*/ 56055 w 1170491"/>
                <a:gd name="connsiteY65" fmla="*/ 1153032 h 1745262"/>
                <a:gd name="connsiteX66" fmla="*/ 44214 w 1170491"/>
                <a:gd name="connsiteY66" fmla="*/ 911953 h 1745262"/>
                <a:gd name="connsiteX67" fmla="*/ 84073 w 1170491"/>
                <a:gd name="connsiteY67" fmla="*/ 882569 h 1745262"/>
                <a:gd name="connsiteX68" fmla="*/ 76811 w 1170491"/>
                <a:gd name="connsiteY68" fmla="*/ 875989 h 1745262"/>
                <a:gd name="connsiteX69" fmla="*/ 80179 w 1170491"/>
                <a:gd name="connsiteY69" fmla="*/ 872273 h 1745262"/>
                <a:gd name="connsiteX70" fmla="*/ 82340 w 1170491"/>
                <a:gd name="connsiteY70" fmla="*/ 666836 h 1745262"/>
                <a:gd name="connsiteX71" fmla="*/ 121082 w 1170491"/>
                <a:gd name="connsiteY71" fmla="*/ 638275 h 1745262"/>
                <a:gd name="connsiteX72" fmla="*/ 143619 w 1170491"/>
                <a:gd name="connsiteY72" fmla="*/ 394472 h 1745262"/>
                <a:gd name="connsiteX73" fmla="*/ 326831 w 1170491"/>
                <a:gd name="connsiteY73" fmla="*/ 359290 h 1745262"/>
                <a:gd name="connsiteX74" fmla="*/ 321111 w 1170491"/>
                <a:gd name="connsiteY74" fmla="*/ 357014 h 1745262"/>
                <a:gd name="connsiteX75" fmla="*/ 141180 w 1170491"/>
                <a:gd name="connsiteY75" fmla="*/ 399723 h 1745262"/>
                <a:gd name="connsiteX76" fmla="*/ 106816 w 1170491"/>
                <a:gd name="connsiteY76" fmla="*/ 291518 h 1745262"/>
                <a:gd name="connsiteX77" fmla="*/ 326327 w 1170491"/>
                <a:gd name="connsiteY77" fmla="*/ 72008 h 1745262"/>
                <a:gd name="connsiteX78" fmla="*/ 394659 w 1170491"/>
                <a:gd name="connsiteY78" fmla="*/ 83948 h 1745262"/>
                <a:gd name="connsiteX79" fmla="*/ 533817 w 1170491"/>
                <a:gd name="connsiteY79" fmla="*/ 0 h 1745262"/>
                <a:gd name="connsiteX0" fmla="*/ 429221 w 1170491"/>
                <a:gd name="connsiteY0" fmla="*/ 671495 h 1745262"/>
                <a:gd name="connsiteX1" fmla="*/ 388917 w 1170491"/>
                <a:gd name="connsiteY1" fmla="*/ 672439 h 1745262"/>
                <a:gd name="connsiteX2" fmla="*/ 336101 w 1170491"/>
                <a:gd name="connsiteY2" fmla="*/ 687858 h 1745262"/>
                <a:gd name="connsiteX3" fmla="*/ 339124 w 1170491"/>
                <a:gd name="connsiteY3" fmla="*/ 690701 h 1745262"/>
                <a:gd name="connsiteX4" fmla="*/ 543349 w 1170491"/>
                <a:gd name="connsiteY4" fmla="*/ 726582 h 1745262"/>
                <a:gd name="connsiteX5" fmla="*/ 596580 w 1170491"/>
                <a:gd name="connsiteY5" fmla="*/ 916786 h 1745262"/>
                <a:gd name="connsiteX6" fmla="*/ 593243 w 1170491"/>
                <a:gd name="connsiteY6" fmla="*/ 915886 h 1745262"/>
                <a:gd name="connsiteX7" fmla="*/ 542821 w 1170491"/>
                <a:gd name="connsiteY7" fmla="*/ 727914 h 1745262"/>
                <a:gd name="connsiteX8" fmla="*/ 429221 w 1170491"/>
                <a:gd name="connsiteY8" fmla="*/ 671495 h 1745262"/>
                <a:gd name="connsiteX9" fmla="*/ 588421 w 1170491"/>
                <a:gd name="connsiteY9" fmla="*/ 580980 h 1745262"/>
                <a:gd name="connsiteX10" fmla="*/ 446738 w 1170491"/>
                <a:gd name="connsiteY10" fmla="*/ 649695 h 1745262"/>
                <a:gd name="connsiteX11" fmla="*/ 441944 w 1170491"/>
                <a:gd name="connsiteY11" fmla="*/ 651124 h 1745262"/>
                <a:gd name="connsiteX12" fmla="*/ 775453 w 1170491"/>
                <a:gd name="connsiteY12" fmla="*/ 739852 h 1745262"/>
                <a:gd name="connsiteX13" fmla="*/ 588421 w 1170491"/>
                <a:gd name="connsiteY13" fmla="*/ 580980 h 1745262"/>
                <a:gd name="connsiteX14" fmla="*/ 533817 w 1170491"/>
                <a:gd name="connsiteY14" fmla="*/ 0 h 1745262"/>
                <a:gd name="connsiteX15" fmla="*/ 703525 w 1170491"/>
                <a:gd name="connsiteY15" fmla="*/ 147127 h 1745262"/>
                <a:gd name="connsiteX16" fmla="*/ 562024 w 1170491"/>
                <a:gd name="connsiteY16" fmla="*/ 352718 h 1745262"/>
                <a:gd name="connsiteX17" fmla="*/ 701713 w 1170491"/>
                <a:gd name="connsiteY17" fmla="*/ 149764 h 1745262"/>
                <a:gd name="connsiteX18" fmla="*/ 920515 w 1170491"/>
                <a:gd name="connsiteY18" fmla="*/ 317877 h 1745262"/>
                <a:gd name="connsiteX19" fmla="*/ 920515 w 1170491"/>
                <a:gd name="connsiteY19" fmla="*/ 366418 h 1745262"/>
                <a:gd name="connsiteX20" fmla="*/ 908168 w 1170491"/>
                <a:gd name="connsiteY20" fmla="*/ 376059 h 1745262"/>
                <a:gd name="connsiteX21" fmla="*/ 1056877 w 1170491"/>
                <a:gd name="connsiteY21" fmla="*/ 525101 h 1745262"/>
                <a:gd name="connsiteX22" fmla="*/ 1047351 w 1170491"/>
                <a:gd name="connsiteY22" fmla="*/ 572282 h 1745262"/>
                <a:gd name="connsiteX23" fmla="*/ 1170491 w 1170491"/>
                <a:gd name="connsiteY23" fmla="*/ 756650 h 1745262"/>
                <a:gd name="connsiteX24" fmla="*/ 1127569 w 1170491"/>
                <a:gd name="connsiteY24" fmla="*/ 878235 h 1745262"/>
                <a:gd name="connsiteX25" fmla="*/ 954678 w 1170491"/>
                <a:gd name="connsiteY25" fmla="*/ 939840 h 1745262"/>
                <a:gd name="connsiteX26" fmla="*/ 944987 w 1170491"/>
                <a:gd name="connsiteY26" fmla="*/ 936938 h 1745262"/>
                <a:gd name="connsiteX27" fmla="*/ 1106672 w 1170491"/>
                <a:gd name="connsiteY27" fmla="*/ 911837 h 1745262"/>
                <a:gd name="connsiteX28" fmla="*/ 1153258 w 1170491"/>
                <a:gd name="connsiteY28" fmla="*/ 1069421 h 1745262"/>
                <a:gd name="connsiteX29" fmla="*/ 981133 w 1170491"/>
                <a:gd name="connsiteY29" fmla="*/ 1223220 h 1745262"/>
                <a:gd name="connsiteX30" fmla="*/ 790456 w 1170491"/>
                <a:gd name="connsiteY30" fmla="*/ 1140927 h 1745262"/>
                <a:gd name="connsiteX31" fmla="*/ 826656 w 1170491"/>
                <a:gd name="connsiteY31" fmla="*/ 1096095 h 1745262"/>
                <a:gd name="connsiteX32" fmla="*/ 806195 w 1170491"/>
                <a:gd name="connsiteY32" fmla="*/ 964175 h 1745262"/>
                <a:gd name="connsiteX33" fmla="*/ 806699 w 1170491"/>
                <a:gd name="connsiteY33" fmla="*/ 963884 h 1745262"/>
                <a:gd name="connsiteX34" fmla="*/ 819468 w 1170491"/>
                <a:gd name="connsiteY34" fmla="*/ 1097129 h 1745262"/>
                <a:gd name="connsiteX35" fmla="*/ 697208 w 1170491"/>
                <a:gd name="connsiteY35" fmla="*/ 1159301 h 1745262"/>
                <a:gd name="connsiteX36" fmla="*/ 582802 w 1170491"/>
                <a:gd name="connsiteY36" fmla="*/ 1093170 h 1745262"/>
                <a:gd name="connsiteX37" fmla="*/ 582082 w 1170491"/>
                <a:gd name="connsiteY37" fmla="*/ 1090754 h 1745262"/>
                <a:gd name="connsiteX38" fmla="*/ 693051 w 1170491"/>
                <a:gd name="connsiteY38" fmla="*/ 1162221 h 1745262"/>
                <a:gd name="connsiteX39" fmla="*/ 787754 w 1170491"/>
                <a:gd name="connsiteY39" fmla="*/ 1135031 h 1745262"/>
                <a:gd name="connsiteX40" fmla="*/ 981519 w 1170491"/>
                <a:gd name="connsiteY40" fmla="*/ 1217010 h 1745262"/>
                <a:gd name="connsiteX41" fmla="*/ 1004488 w 1170491"/>
                <a:gd name="connsiteY41" fmla="*/ 1315531 h 1745262"/>
                <a:gd name="connsiteX42" fmla="*/ 920375 w 1170491"/>
                <a:gd name="connsiteY42" fmla="*/ 1473506 h 1745262"/>
                <a:gd name="connsiteX43" fmla="*/ 926974 w 1170491"/>
                <a:gd name="connsiteY43" fmla="*/ 1461368 h 1745262"/>
                <a:gd name="connsiteX44" fmla="*/ 766796 w 1170491"/>
                <a:gd name="connsiteY44" fmla="*/ 1371458 h 1745262"/>
                <a:gd name="connsiteX45" fmla="*/ 770306 w 1170491"/>
                <a:gd name="connsiteY45" fmla="*/ 1369309 h 1745262"/>
                <a:gd name="connsiteX46" fmla="*/ 925440 w 1170491"/>
                <a:gd name="connsiteY46" fmla="*/ 1465876 h 1745262"/>
                <a:gd name="connsiteX47" fmla="*/ 774838 w 1170491"/>
                <a:gd name="connsiteY47" fmla="*/ 1628054 h 1745262"/>
                <a:gd name="connsiteX48" fmla="*/ 571751 w 1170491"/>
                <a:gd name="connsiteY48" fmla="*/ 1552195 h 1745262"/>
                <a:gd name="connsiteX49" fmla="*/ 568513 w 1170491"/>
                <a:gd name="connsiteY49" fmla="*/ 1544331 h 1745262"/>
                <a:gd name="connsiteX50" fmla="*/ 692296 w 1170491"/>
                <a:gd name="connsiteY50" fmla="*/ 1632143 h 1745262"/>
                <a:gd name="connsiteX51" fmla="*/ 533818 w 1170491"/>
                <a:gd name="connsiteY51" fmla="*/ 1745209 h 1745262"/>
                <a:gd name="connsiteX52" fmla="*/ 372301 w 1170491"/>
                <a:gd name="connsiteY52" fmla="*/ 1619888 h 1745262"/>
                <a:gd name="connsiteX53" fmla="*/ 366380 w 1170491"/>
                <a:gd name="connsiteY53" fmla="*/ 1592106 h 1745262"/>
                <a:gd name="connsiteX54" fmla="*/ 250590 w 1170491"/>
                <a:gd name="connsiteY54" fmla="*/ 1443452 h 1745262"/>
                <a:gd name="connsiteX55" fmla="*/ 103455 w 1170491"/>
                <a:gd name="connsiteY55" fmla="*/ 1375108 h 1745262"/>
                <a:gd name="connsiteX56" fmla="*/ 92761 w 1170491"/>
                <a:gd name="connsiteY56" fmla="*/ 1167795 h 1745262"/>
                <a:gd name="connsiteX57" fmla="*/ 305242 w 1170491"/>
                <a:gd name="connsiteY57" fmla="*/ 1125156 h 1745262"/>
                <a:gd name="connsiteX58" fmla="*/ 524987 w 1170491"/>
                <a:gd name="connsiteY58" fmla="*/ 1034051 h 1745262"/>
                <a:gd name="connsiteX59" fmla="*/ 522898 w 1170491"/>
                <a:gd name="connsiteY59" fmla="*/ 1041153 h 1745262"/>
                <a:gd name="connsiteX60" fmla="*/ 326339 w 1170491"/>
                <a:gd name="connsiteY60" fmla="*/ 1128897 h 1745262"/>
                <a:gd name="connsiteX61" fmla="*/ 187801 w 1170491"/>
                <a:gd name="connsiteY61" fmla="*/ 1014840 h 1745262"/>
                <a:gd name="connsiteX62" fmla="*/ 181967 w 1170491"/>
                <a:gd name="connsiteY62" fmla="*/ 1012696 h 1745262"/>
                <a:gd name="connsiteX63" fmla="*/ 305288 w 1170491"/>
                <a:gd name="connsiteY63" fmla="*/ 1123484 h 1745262"/>
                <a:gd name="connsiteX64" fmla="*/ 70961 w 1170491"/>
                <a:gd name="connsiteY64" fmla="*/ 1161909 h 1745262"/>
                <a:gd name="connsiteX65" fmla="*/ 56055 w 1170491"/>
                <a:gd name="connsiteY65" fmla="*/ 1153032 h 1745262"/>
                <a:gd name="connsiteX66" fmla="*/ 44214 w 1170491"/>
                <a:gd name="connsiteY66" fmla="*/ 911953 h 1745262"/>
                <a:gd name="connsiteX67" fmla="*/ 84073 w 1170491"/>
                <a:gd name="connsiteY67" fmla="*/ 882569 h 1745262"/>
                <a:gd name="connsiteX68" fmla="*/ 76811 w 1170491"/>
                <a:gd name="connsiteY68" fmla="*/ 875989 h 1745262"/>
                <a:gd name="connsiteX69" fmla="*/ 80179 w 1170491"/>
                <a:gd name="connsiteY69" fmla="*/ 872273 h 1745262"/>
                <a:gd name="connsiteX70" fmla="*/ 82340 w 1170491"/>
                <a:gd name="connsiteY70" fmla="*/ 666836 h 1745262"/>
                <a:gd name="connsiteX71" fmla="*/ 121082 w 1170491"/>
                <a:gd name="connsiteY71" fmla="*/ 638275 h 1745262"/>
                <a:gd name="connsiteX72" fmla="*/ 143619 w 1170491"/>
                <a:gd name="connsiteY72" fmla="*/ 394472 h 1745262"/>
                <a:gd name="connsiteX73" fmla="*/ 326831 w 1170491"/>
                <a:gd name="connsiteY73" fmla="*/ 359290 h 1745262"/>
                <a:gd name="connsiteX74" fmla="*/ 321111 w 1170491"/>
                <a:gd name="connsiteY74" fmla="*/ 357014 h 1745262"/>
                <a:gd name="connsiteX75" fmla="*/ 141180 w 1170491"/>
                <a:gd name="connsiteY75" fmla="*/ 399723 h 1745262"/>
                <a:gd name="connsiteX76" fmla="*/ 106816 w 1170491"/>
                <a:gd name="connsiteY76" fmla="*/ 291518 h 1745262"/>
                <a:gd name="connsiteX77" fmla="*/ 326327 w 1170491"/>
                <a:gd name="connsiteY77" fmla="*/ 72008 h 1745262"/>
                <a:gd name="connsiteX78" fmla="*/ 394659 w 1170491"/>
                <a:gd name="connsiteY78" fmla="*/ 83948 h 1745262"/>
                <a:gd name="connsiteX79" fmla="*/ 533817 w 1170491"/>
                <a:gd name="connsiteY79" fmla="*/ 0 h 1745262"/>
                <a:gd name="connsiteX0" fmla="*/ 429221 w 1170491"/>
                <a:gd name="connsiteY0" fmla="*/ 671495 h 1745262"/>
                <a:gd name="connsiteX1" fmla="*/ 388917 w 1170491"/>
                <a:gd name="connsiteY1" fmla="*/ 672439 h 1745262"/>
                <a:gd name="connsiteX2" fmla="*/ 336101 w 1170491"/>
                <a:gd name="connsiteY2" fmla="*/ 687858 h 1745262"/>
                <a:gd name="connsiteX3" fmla="*/ 339124 w 1170491"/>
                <a:gd name="connsiteY3" fmla="*/ 690701 h 1745262"/>
                <a:gd name="connsiteX4" fmla="*/ 543349 w 1170491"/>
                <a:gd name="connsiteY4" fmla="*/ 726582 h 1745262"/>
                <a:gd name="connsiteX5" fmla="*/ 596580 w 1170491"/>
                <a:gd name="connsiteY5" fmla="*/ 916786 h 1745262"/>
                <a:gd name="connsiteX6" fmla="*/ 593243 w 1170491"/>
                <a:gd name="connsiteY6" fmla="*/ 915886 h 1745262"/>
                <a:gd name="connsiteX7" fmla="*/ 542821 w 1170491"/>
                <a:gd name="connsiteY7" fmla="*/ 727914 h 1745262"/>
                <a:gd name="connsiteX8" fmla="*/ 429221 w 1170491"/>
                <a:gd name="connsiteY8" fmla="*/ 671495 h 1745262"/>
                <a:gd name="connsiteX9" fmla="*/ 588421 w 1170491"/>
                <a:gd name="connsiteY9" fmla="*/ 580980 h 1745262"/>
                <a:gd name="connsiteX10" fmla="*/ 446738 w 1170491"/>
                <a:gd name="connsiteY10" fmla="*/ 649695 h 1745262"/>
                <a:gd name="connsiteX11" fmla="*/ 441944 w 1170491"/>
                <a:gd name="connsiteY11" fmla="*/ 651124 h 1745262"/>
                <a:gd name="connsiteX12" fmla="*/ 775453 w 1170491"/>
                <a:gd name="connsiteY12" fmla="*/ 739852 h 1745262"/>
                <a:gd name="connsiteX13" fmla="*/ 588421 w 1170491"/>
                <a:gd name="connsiteY13" fmla="*/ 580980 h 1745262"/>
                <a:gd name="connsiteX14" fmla="*/ 533817 w 1170491"/>
                <a:gd name="connsiteY14" fmla="*/ 0 h 1745262"/>
                <a:gd name="connsiteX15" fmla="*/ 703525 w 1170491"/>
                <a:gd name="connsiteY15" fmla="*/ 147127 h 1745262"/>
                <a:gd name="connsiteX16" fmla="*/ 562024 w 1170491"/>
                <a:gd name="connsiteY16" fmla="*/ 352718 h 1745262"/>
                <a:gd name="connsiteX17" fmla="*/ 701713 w 1170491"/>
                <a:gd name="connsiteY17" fmla="*/ 149764 h 1745262"/>
                <a:gd name="connsiteX18" fmla="*/ 920515 w 1170491"/>
                <a:gd name="connsiteY18" fmla="*/ 317877 h 1745262"/>
                <a:gd name="connsiteX19" fmla="*/ 908168 w 1170491"/>
                <a:gd name="connsiteY19" fmla="*/ 376059 h 1745262"/>
                <a:gd name="connsiteX20" fmla="*/ 1056877 w 1170491"/>
                <a:gd name="connsiteY20" fmla="*/ 525101 h 1745262"/>
                <a:gd name="connsiteX21" fmla="*/ 1047351 w 1170491"/>
                <a:gd name="connsiteY21" fmla="*/ 572282 h 1745262"/>
                <a:gd name="connsiteX22" fmla="*/ 1170491 w 1170491"/>
                <a:gd name="connsiteY22" fmla="*/ 756650 h 1745262"/>
                <a:gd name="connsiteX23" fmla="*/ 1127569 w 1170491"/>
                <a:gd name="connsiteY23" fmla="*/ 878235 h 1745262"/>
                <a:gd name="connsiteX24" fmla="*/ 954678 w 1170491"/>
                <a:gd name="connsiteY24" fmla="*/ 939840 h 1745262"/>
                <a:gd name="connsiteX25" fmla="*/ 944987 w 1170491"/>
                <a:gd name="connsiteY25" fmla="*/ 936938 h 1745262"/>
                <a:gd name="connsiteX26" fmla="*/ 1106672 w 1170491"/>
                <a:gd name="connsiteY26" fmla="*/ 911837 h 1745262"/>
                <a:gd name="connsiteX27" fmla="*/ 1153258 w 1170491"/>
                <a:gd name="connsiteY27" fmla="*/ 1069421 h 1745262"/>
                <a:gd name="connsiteX28" fmla="*/ 981133 w 1170491"/>
                <a:gd name="connsiteY28" fmla="*/ 1223220 h 1745262"/>
                <a:gd name="connsiteX29" fmla="*/ 790456 w 1170491"/>
                <a:gd name="connsiteY29" fmla="*/ 1140927 h 1745262"/>
                <a:gd name="connsiteX30" fmla="*/ 826656 w 1170491"/>
                <a:gd name="connsiteY30" fmla="*/ 1096095 h 1745262"/>
                <a:gd name="connsiteX31" fmla="*/ 806195 w 1170491"/>
                <a:gd name="connsiteY31" fmla="*/ 964175 h 1745262"/>
                <a:gd name="connsiteX32" fmla="*/ 806699 w 1170491"/>
                <a:gd name="connsiteY32" fmla="*/ 963884 h 1745262"/>
                <a:gd name="connsiteX33" fmla="*/ 819468 w 1170491"/>
                <a:gd name="connsiteY33" fmla="*/ 1097129 h 1745262"/>
                <a:gd name="connsiteX34" fmla="*/ 697208 w 1170491"/>
                <a:gd name="connsiteY34" fmla="*/ 1159301 h 1745262"/>
                <a:gd name="connsiteX35" fmla="*/ 582802 w 1170491"/>
                <a:gd name="connsiteY35" fmla="*/ 1093170 h 1745262"/>
                <a:gd name="connsiteX36" fmla="*/ 582082 w 1170491"/>
                <a:gd name="connsiteY36" fmla="*/ 1090754 h 1745262"/>
                <a:gd name="connsiteX37" fmla="*/ 693051 w 1170491"/>
                <a:gd name="connsiteY37" fmla="*/ 1162221 h 1745262"/>
                <a:gd name="connsiteX38" fmla="*/ 787754 w 1170491"/>
                <a:gd name="connsiteY38" fmla="*/ 1135031 h 1745262"/>
                <a:gd name="connsiteX39" fmla="*/ 981519 w 1170491"/>
                <a:gd name="connsiteY39" fmla="*/ 1217010 h 1745262"/>
                <a:gd name="connsiteX40" fmla="*/ 1004488 w 1170491"/>
                <a:gd name="connsiteY40" fmla="*/ 1315531 h 1745262"/>
                <a:gd name="connsiteX41" fmla="*/ 920375 w 1170491"/>
                <a:gd name="connsiteY41" fmla="*/ 1473506 h 1745262"/>
                <a:gd name="connsiteX42" fmla="*/ 926974 w 1170491"/>
                <a:gd name="connsiteY42" fmla="*/ 1461368 h 1745262"/>
                <a:gd name="connsiteX43" fmla="*/ 766796 w 1170491"/>
                <a:gd name="connsiteY43" fmla="*/ 1371458 h 1745262"/>
                <a:gd name="connsiteX44" fmla="*/ 770306 w 1170491"/>
                <a:gd name="connsiteY44" fmla="*/ 1369309 h 1745262"/>
                <a:gd name="connsiteX45" fmla="*/ 925440 w 1170491"/>
                <a:gd name="connsiteY45" fmla="*/ 1465876 h 1745262"/>
                <a:gd name="connsiteX46" fmla="*/ 774838 w 1170491"/>
                <a:gd name="connsiteY46" fmla="*/ 1628054 h 1745262"/>
                <a:gd name="connsiteX47" fmla="*/ 571751 w 1170491"/>
                <a:gd name="connsiteY47" fmla="*/ 1552195 h 1745262"/>
                <a:gd name="connsiteX48" fmla="*/ 568513 w 1170491"/>
                <a:gd name="connsiteY48" fmla="*/ 1544331 h 1745262"/>
                <a:gd name="connsiteX49" fmla="*/ 692296 w 1170491"/>
                <a:gd name="connsiteY49" fmla="*/ 1632143 h 1745262"/>
                <a:gd name="connsiteX50" fmla="*/ 533818 w 1170491"/>
                <a:gd name="connsiteY50" fmla="*/ 1745209 h 1745262"/>
                <a:gd name="connsiteX51" fmla="*/ 372301 w 1170491"/>
                <a:gd name="connsiteY51" fmla="*/ 1619888 h 1745262"/>
                <a:gd name="connsiteX52" fmla="*/ 366380 w 1170491"/>
                <a:gd name="connsiteY52" fmla="*/ 1592106 h 1745262"/>
                <a:gd name="connsiteX53" fmla="*/ 250590 w 1170491"/>
                <a:gd name="connsiteY53" fmla="*/ 1443452 h 1745262"/>
                <a:gd name="connsiteX54" fmla="*/ 103455 w 1170491"/>
                <a:gd name="connsiteY54" fmla="*/ 1375108 h 1745262"/>
                <a:gd name="connsiteX55" fmla="*/ 92761 w 1170491"/>
                <a:gd name="connsiteY55" fmla="*/ 1167795 h 1745262"/>
                <a:gd name="connsiteX56" fmla="*/ 305242 w 1170491"/>
                <a:gd name="connsiteY56" fmla="*/ 1125156 h 1745262"/>
                <a:gd name="connsiteX57" fmla="*/ 524987 w 1170491"/>
                <a:gd name="connsiteY57" fmla="*/ 1034051 h 1745262"/>
                <a:gd name="connsiteX58" fmla="*/ 522898 w 1170491"/>
                <a:gd name="connsiteY58" fmla="*/ 1041153 h 1745262"/>
                <a:gd name="connsiteX59" fmla="*/ 326339 w 1170491"/>
                <a:gd name="connsiteY59" fmla="*/ 1128897 h 1745262"/>
                <a:gd name="connsiteX60" fmla="*/ 187801 w 1170491"/>
                <a:gd name="connsiteY60" fmla="*/ 1014840 h 1745262"/>
                <a:gd name="connsiteX61" fmla="*/ 181967 w 1170491"/>
                <a:gd name="connsiteY61" fmla="*/ 1012696 h 1745262"/>
                <a:gd name="connsiteX62" fmla="*/ 305288 w 1170491"/>
                <a:gd name="connsiteY62" fmla="*/ 1123484 h 1745262"/>
                <a:gd name="connsiteX63" fmla="*/ 70961 w 1170491"/>
                <a:gd name="connsiteY63" fmla="*/ 1161909 h 1745262"/>
                <a:gd name="connsiteX64" fmla="*/ 56055 w 1170491"/>
                <a:gd name="connsiteY64" fmla="*/ 1153032 h 1745262"/>
                <a:gd name="connsiteX65" fmla="*/ 44214 w 1170491"/>
                <a:gd name="connsiteY65" fmla="*/ 911953 h 1745262"/>
                <a:gd name="connsiteX66" fmla="*/ 84073 w 1170491"/>
                <a:gd name="connsiteY66" fmla="*/ 882569 h 1745262"/>
                <a:gd name="connsiteX67" fmla="*/ 76811 w 1170491"/>
                <a:gd name="connsiteY67" fmla="*/ 875989 h 1745262"/>
                <a:gd name="connsiteX68" fmla="*/ 80179 w 1170491"/>
                <a:gd name="connsiteY68" fmla="*/ 872273 h 1745262"/>
                <a:gd name="connsiteX69" fmla="*/ 82340 w 1170491"/>
                <a:gd name="connsiteY69" fmla="*/ 666836 h 1745262"/>
                <a:gd name="connsiteX70" fmla="*/ 121082 w 1170491"/>
                <a:gd name="connsiteY70" fmla="*/ 638275 h 1745262"/>
                <a:gd name="connsiteX71" fmla="*/ 143619 w 1170491"/>
                <a:gd name="connsiteY71" fmla="*/ 394472 h 1745262"/>
                <a:gd name="connsiteX72" fmla="*/ 326831 w 1170491"/>
                <a:gd name="connsiteY72" fmla="*/ 359290 h 1745262"/>
                <a:gd name="connsiteX73" fmla="*/ 321111 w 1170491"/>
                <a:gd name="connsiteY73" fmla="*/ 357014 h 1745262"/>
                <a:gd name="connsiteX74" fmla="*/ 141180 w 1170491"/>
                <a:gd name="connsiteY74" fmla="*/ 399723 h 1745262"/>
                <a:gd name="connsiteX75" fmla="*/ 106816 w 1170491"/>
                <a:gd name="connsiteY75" fmla="*/ 291518 h 1745262"/>
                <a:gd name="connsiteX76" fmla="*/ 326327 w 1170491"/>
                <a:gd name="connsiteY76" fmla="*/ 72008 h 1745262"/>
                <a:gd name="connsiteX77" fmla="*/ 394659 w 1170491"/>
                <a:gd name="connsiteY77" fmla="*/ 83948 h 1745262"/>
                <a:gd name="connsiteX78" fmla="*/ 533817 w 1170491"/>
                <a:gd name="connsiteY78" fmla="*/ 0 h 1745262"/>
                <a:gd name="connsiteX0" fmla="*/ 429221 w 1170491"/>
                <a:gd name="connsiteY0" fmla="*/ 671495 h 1745262"/>
                <a:gd name="connsiteX1" fmla="*/ 388917 w 1170491"/>
                <a:gd name="connsiteY1" fmla="*/ 672439 h 1745262"/>
                <a:gd name="connsiteX2" fmla="*/ 336101 w 1170491"/>
                <a:gd name="connsiteY2" fmla="*/ 687858 h 1745262"/>
                <a:gd name="connsiteX3" fmla="*/ 339124 w 1170491"/>
                <a:gd name="connsiteY3" fmla="*/ 690701 h 1745262"/>
                <a:gd name="connsiteX4" fmla="*/ 543349 w 1170491"/>
                <a:gd name="connsiteY4" fmla="*/ 726582 h 1745262"/>
                <a:gd name="connsiteX5" fmla="*/ 596580 w 1170491"/>
                <a:gd name="connsiteY5" fmla="*/ 916786 h 1745262"/>
                <a:gd name="connsiteX6" fmla="*/ 593243 w 1170491"/>
                <a:gd name="connsiteY6" fmla="*/ 915886 h 1745262"/>
                <a:gd name="connsiteX7" fmla="*/ 542821 w 1170491"/>
                <a:gd name="connsiteY7" fmla="*/ 727914 h 1745262"/>
                <a:gd name="connsiteX8" fmla="*/ 429221 w 1170491"/>
                <a:gd name="connsiteY8" fmla="*/ 671495 h 1745262"/>
                <a:gd name="connsiteX9" fmla="*/ 588421 w 1170491"/>
                <a:gd name="connsiteY9" fmla="*/ 580980 h 1745262"/>
                <a:gd name="connsiteX10" fmla="*/ 446738 w 1170491"/>
                <a:gd name="connsiteY10" fmla="*/ 649695 h 1745262"/>
                <a:gd name="connsiteX11" fmla="*/ 441944 w 1170491"/>
                <a:gd name="connsiteY11" fmla="*/ 651124 h 1745262"/>
                <a:gd name="connsiteX12" fmla="*/ 775453 w 1170491"/>
                <a:gd name="connsiteY12" fmla="*/ 739852 h 1745262"/>
                <a:gd name="connsiteX13" fmla="*/ 588421 w 1170491"/>
                <a:gd name="connsiteY13" fmla="*/ 580980 h 1745262"/>
                <a:gd name="connsiteX14" fmla="*/ 533817 w 1170491"/>
                <a:gd name="connsiteY14" fmla="*/ 0 h 1745262"/>
                <a:gd name="connsiteX15" fmla="*/ 703525 w 1170491"/>
                <a:gd name="connsiteY15" fmla="*/ 147127 h 1745262"/>
                <a:gd name="connsiteX16" fmla="*/ 562024 w 1170491"/>
                <a:gd name="connsiteY16" fmla="*/ 352718 h 1745262"/>
                <a:gd name="connsiteX17" fmla="*/ 701713 w 1170491"/>
                <a:gd name="connsiteY17" fmla="*/ 149764 h 1745262"/>
                <a:gd name="connsiteX18" fmla="*/ 920515 w 1170491"/>
                <a:gd name="connsiteY18" fmla="*/ 317877 h 1745262"/>
                <a:gd name="connsiteX19" fmla="*/ 908168 w 1170491"/>
                <a:gd name="connsiteY19" fmla="*/ 376059 h 1745262"/>
                <a:gd name="connsiteX20" fmla="*/ 1056877 w 1170491"/>
                <a:gd name="connsiteY20" fmla="*/ 525101 h 1745262"/>
                <a:gd name="connsiteX21" fmla="*/ 1047351 w 1170491"/>
                <a:gd name="connsiteY21" fmla="*/ 572282 h 1745262"/>
                <a:gd name="connsiteX22" fmla="*/ 1170491 w 1170491"/>
                <a:gd name="connsiteY22" fmla="*/ 756650 h 1745262"/>
                <a:gd name="connsiteX23" fmla="*/ 954678 w 1170491"/>
                <a:gd name="connsiteY23" fmla="*/ 939840 h 1745262"/>
                <a:gd name="connsiteX24" fmla="*/ 944987 w 1170491"/>
                <a:gd name="connsiteY24" fmla="*/ 936938 h 1745262"/>
                <a:gd name="connsiteX25" fmla="*/ 1106672 w 1170491"/>
                <a:gd name="connsiteY25" fmla="*/ 911837 h 1745262"/>
                <a:gd name="connsiteX26" fmla="*/ 1153258 w 1170491"/>
                <a:gd name="connsiteY26" fmla="*/ 1069421 h 1745262"/>
                <a:gd name="connsiteX27" fmla="*/ 981133 w 1170491"/>
                <a:gd name="connsiteY27" fmla="*/ 1223220 h 1745262"/>
                <a:gd name="connsiteX28" fmla="*/ 790456 w 1170491"/>
                <a:gd name="connsiteY28" fmla="*/ 1140927 h 1745262"/>
                <a:gd name="connsiteX29" fmla="*/ 826656 w 1170491"/>
                <a:gd name="connsiteY29" fmla="*/ 1096095 h 1745262"/>
                <a:gd name="connsiteX30" fmla="*/ 806195 w 1170491"/>
                <a:gd name="connsiteY30" fmla="*/ 964175 h 1745262"/>
                <a:gd name="connsiteX31" fmla="*/ 806699 w 1170491"/>
                <a:gd name="connsiteY31" fmla="*/ 963884 h 1745262"/>
                <a:gd name="connsiteX32" fmla="*/ 819468 w 1170491"/>
                <a:gd name="connsiteY32" fmla="*/ 1097129 h 1745262"/>
                <a:gd name="connsiteX33" fmla="*/ 697208 w 1170491"/>
                <a:gd name="connsiteY33" fmla="*/ 1159301 h 1745262"/>
                <a:gd name="connsiteX34" fmla="*/ 582802 w 1170491"/>
                <a:gd name="connsiteY34" fmla="*/ 1093170 h 1745262"/>
                <a:gd name="connsiteX35" fmla="*/ 582082 w 1170491"/>
                <a:gd name="connsiteY35" fmla="*/ 1090754 h 1745262"/>
                <a:gd name="connsiteX36" fmla="*/ 693051 w 1170491"/>
                <a:gd name="connsiteY36" fmla="*/ 1162221 h 1745262"/>
                <a:gd name="connsiteX37" fmla="*/ 787754 w 1170491"/>
                <a:gd name="connsiteY37" fmla="*/ 1135031 h 1745262"/>
                <a:gd name="connsiteX38" fmla="*/ 981519 w 1170491"/>
                <a:gd name="connsiteY38" fmla="*/ 1217010 h 1745262"/>
                <a:gd name="connsiteX39" fmla="*/ 1004488 w 1170491"/>
                <a:gd name="connsiteY39" fmla="*/ 1315531 h 1745262"/>
                <a:gd name="connsiteX40" fmla="*/ 920375 w 1170491"/>
                <a:gd name="connsiteY40" fmla="*/ 1473506 h 1745262"/>
                <a:gd name="connsiteX41" fmla="*/ 926974 w 1170491"/>
                <a:gd name="connsiteY41" fmla="*/ 1461368 h 1745262"/>
                <a:gd name="connsiteX42" fmla="*/ 766796 w 1170491"/>
                <a:gd name="connsiteY42" fmla="*/ 1371458 h 1745262"/>
                <a:gd name="connsiteX43" fmla="*/ 770306 w 1170491"/>
                <a:gd name="connsiteY43" fmla="*/ 1369309 h 1745262"/>
                <a:gd name="connsiteX44" fmla="*/ 925440 w 1170491"/>
                <a:gd name="connsiteY44" fmla="*/ 1465876 h 1745262"/>
                <a:gd name="connsiteX45" fmla="*/ 774838 w 1170491"/>
                <a:gd name="connsiteY45" fmla="*/ 1628054 h 1745262"/>
                <a:gd name="connsiteX46" fmla="*/ 571751 w 1170491"/>
                <a:gd name="connsiteY46" fmla="*/ 1552195 h 1745262"/>
                <a:gd name="connsiteX47" fmla="*/ 568513 w 1170491"/>
                <a:gd name="connsiteY47" fmla="*/ 1544331 h 1745262"/>
                <a:gd name="connsiteX48" fmla="*/ 692296 w 1170491"/>
                <a:gd name="connsiteY48" fmla="*/ 1632143 h 1745262"/>
                <a:gd name="connsiteX49" fmla="*/ 533818 w 1170491"/>
                <a:gd name="connsiteY49" fmla="*/ 1745209 h 1745262"/>
                <a:gd name="connsiteX50" fmla="*/ 372301 w 1170491"/>
                <a:gd name="connsiteY50" fmla="*/ 1619888 h 1745262"/>
                <a:gd name="connsiteX51" fmla="*/ 366380 w 1170491"/>
                <a:gd name="connsiteY51" fmla="*/ 1592106 h 1745262"/>
                <a:gd name="connsiteX52" fmla="*/ 250590 w 1170491"/>
                <a:gd name="connsiteY52" fmla="*/ 1443452 h 1745262"/>
                <a:gd name="connsiteX53" fmla="*/ 103455 w 1170491"/>
                <a:gd name="connsiteY53" fmla="*/ 1375108 h 1745262"/>
                <a:gd name="connsiteX54" fmla="*/ 92761 w 1170491"/>
                <a:gd name="connsiteY54" fmla="*/ 1167795 h 1745262"/>
                <a:gd name="connsiteX55" fmla="*/ 305242 w 1170491"/>
                <a:gd name="connsiteY55" fmla="*/ 1125156 h 1745262"/>
                <a:gd name="connsiteX56" fmla="*/ 524987 w 1170491"/>
                <a:gd name="connsiteY56" fmla="*/ 1034051 h 1745262"/>
                <a:gd name="connsiteX57" fmla="*/ 522898 w 1170491"/>
                <a:gd name="connsiteY57" fmla="*/ 1041153 h 1745262"/>
                <a:gd name="connsiteX58" fmla="*/ 326339 w 1170491"/>
                <a:gd name="connsiteY58" fmla="*/ 1128897 h 1745262"/>
                <a:gd name="connsiteX59" fmla="*/ 187801 w 1170491"/>
                <a:gd name="connsiteY59" fmla="*/ 1014840 h 1745262"/>
                <a:gd name="connsiteX60" fmla="*/ 181967 w 1170491"/>
                <a:gd name="connsiteY60" fmla="*/ 1012696 h 1745262"/>
                <a:gd name="connsiteX61" fmla="*/ 305288 w 1170491"/>
                <a:gd name="connsiteY61" fmla="*/ 1123484 h 1745262"/>
                <a:gd name="connsiteX62" fmla="*/ 70961 w 1170491"/>
                <a:gd name="connsiteY62" fmla="*/ 1161909 h 1745262"/>
                <a:gd name="connsiteX63" fmla="*/ 56055 w 1170491"/>
                <a:gd name="connsiteY63" fmla="*/ 1153032 h 1745262"/>
                <a:gd name="connsiteX64" fmla="*/ 44214 w 1170491"/>
                <a:gd name="connsiteY64" fmla="*/ 911953 h 1745262"/>
                <a:gd name="connsiteX65" fmla="*/ 84073 w 1170491"/>
                <a:gd name="connsiteY65" fmla="*/ 882569 h 1745262"/>
                <a:gd name="connsiteX66" fmla="*/ 76811 w 1170491"/>
                <a:gd name="connsiteY66" fmla="*/ 875989 h 1745262"/>
                <a:gd name="connsiteX67" fmla="*/ 80179 w 1170491"/>
                <a:gd name="connsiteY67" fmla="*/ 872273 h 1745262"/>
                <a:gd name="connsiteX68" fmla="*/ 82340 w 1170491"/>
                <a:gd name="connsiteY68" fmla="*/ 666836 h 1745262"/>
                <a:gd name="connsiteX69" fmla="*/ 121082 w 1170491"/>
                <a:gd name="connsiteY69" fmla="*/ 638275 h 1745262"/>
                <a:gd name="connsiteX70" fmla="*/ 143619 w 1170491"/>
                <a:gd name="connsiteY70" fmla="*/ 394472 h 1745262"/>
                <a:gd name="connsiteX71" fmla="*/ 326831 w 1170491"/>
                <a:gd name="connsiteY71" fmla="*/ 359290 h 1745262"/>
                <a:gd name="connsiteX72" fmla="*/ 321111 w 1170491"/>
                <a:gd name="connsiteY72" fmla="*/ 357014 h 1745262"/>
                <a:gd name="connsiteX73" fmla="*/ 141180 w 1170491"/>
                <a:gd name="connsiteY73" fmla="*/ 399723 h 1745262"/>
                <a:gd name="connsiteX74" fmla="*/ 106816 w 1170491"/>
                <a:gd name="connsiteY74" fmla="*/ 291518 h 1745262"/>
                <a:gd name="connsiteX75" fmla="*/ 326327 w 1170491"/>
                <a:gd name="connsiteY75" fmla="*/ 72008 h 1745262"/>
                <a:gd name="connsiteX76" fmla="*/ 394659 w 1170491"/>
                <a:gd name="connsiteY76" fmla="*/ 83948 h 1745262"/>
                <a:gd name="connsiteX77" fmla="*/ 533817 w 1170491"/>
                <a:gd name="connsiteY77" fmla="*/ 0 h 1745262"/>
                <a:gd name="connsiteX0" fmla="*/ 429221 w 1170491"/>
                <a:gd name="connsiteY0" fmla="*/ 671495 h 1745262"/>
                <a:gd name="connsiteX1" fmla="*/ 388917 w 1170491"/>
                <a:gd name="connsiteY1" fmla="*/ 672439 h 1745262"/>
                <a:gd name="connsiteX2" fmla="*/ 336101 w 1170491"/>
                <a:gd name="connsiteY2" fmla="*/ 687858 h 1745262"/>
                <a:gd name="connsiteX3" fmla="*/ 339124 w 1170491"/>
                <a:gd name="connsiteY3" fmla="*/ 690701 h 1745262"/>
                <a:gd name="connsiteX4" fmla="*/ 543349 w 1170491"/>
                <a:gd name="connsiteY4" fmla="*/ 726582 h 1745262"/>
                <a:gd name="connsiteX5" fmla="*/ 596580 w 1170491"/>
                <a:gd name="connsiteY5" fmla="*/ 916786 h 1745262"/>
                <a:gd name="connsiteX6" fmla="*/ 593243 w 1170491"/>
                <a:gd name="connsiteY6" fmla="*/ 915886 h 1745262"/>
                <a:gd name="connsiteX7" fmla="*/ 542821 w 1170491"/>
                <a:gd name="connsiteY7" fmla="*/ 727914 h 1745262"/>
                <a:gd name="connsiteX8" fmla="*/ 429221 w 1170491"/>
                <a:gd name="connsiteY8" fmla="*/ 671495 h 1745262"/>
                <a:gd name="connsiteX9" fmla="*/ 588421 w 1170491"/>
                <a:gd name="connsiteY9" fmla="*/ 580980 h 1745262"/>
                <a:gd name="connsiteX10" fmla="*/ 446738 w 1170491"/>
                <a:gd name="connsiteY10" fmla="*/ 649695 h 1745262"/>
                <a:gd name="connsiteX11" fmla="*/ 441944 w 1170491"/>
                <a:gd name="connsiteY11" fmla="*/ 651124 h 1745262"/>
                <a:gd name="connsiteX12" fmla="*/ 775453 w 1170491"/>
                <a:gd name="connsiteY12" fmla="*/ 739852 h 1745262"/>
                <a:gd name="connsiteX13" fmla="*/ 588421 w 1170491"/>
                <a:gd name="connsiteY13" fmla="*/ 580980 h 1745262"/>
                <a:gd name="connsiteX14" fmla="*/ 533817 w 1170491"/>
                <a:gd name="connsiteY14" fmla="*/ 0 h 1745262"/>
                <a:gd name="connsiteX15" fmla="*/ 703525 w 1170491"/>
                <a:gd name="connsiteY15" fmla="*/ 147127 h 1745262"/>
                <a:gd name="connsiteX16" fmla="*/ 562024 w 1170491"/>
                <a:gd name="connsiteY16" fmla="*/ 352718 h 1745262"/>
                <a:gd name="connsiteX17" fmla="*/ 701713 w 1170491"/>
                <a:gd name="connsiteY17" fmla="*/ 149764 h 1745262"/>
                <a:gd name="connsiteX18" fmla="*/ 920515 w 1170491"/>
                <a:gd name="connsiteY18" fmla="*/ 317877 h 1745262"/>
                <a:gd name="connsiteX19" fmla="*/ 908168 w 1170491"/>
                <a:gd name="connsiteY19" fmla="*/ 376059 h 1745262"/>
                <a:gd name="connsiteX20" fmla="*/ 1056877 w 1170491"/>
                <a:gd name="connsiteY20" fmla="*/ 525101 h 1745262"/>
                <a:gd name="connsiteX21" fmla="*/ 1047351 w 1170491"/>
                <a:gd name="connsiteY21" fmla="*/ 572282 h 1745262"/>
                <a:gd name="connsiteX22" fmla="*/ 1170491 w 1170491"/>
                <a:gd name="connsiteY22" fmla="*/ 756650 h 1745262"/>
                <a:gd name="connsiteX23" fmla="*/ 944987 w 1170491"/>
                <a:gd name="connsiteY23" fmla="*/ 936938 h 1745262"/>
                <a:gd name="connsiteX24" fmla="*/ 1106672 w 1170491"/>
                <a:gd name="connsiteY24" fmla="*/ 911837 h 1745262"/>
                <a:gd name="connsiteX25" fmla="*/ 1153258 w 1170491"/>
                <a:gd name="connsiteY25" fmla="*/ 1069421 h 1745262"/>
                <a:gd name="connsiteX26" fmla="*/ 981133 w 1170491"/>
                <a:gd name="connsiteY26" fmla="*/ 1223220 h 1745262"/>
                <a:gd name="connsiteX27" fmla="*/ 790456 w 1170491"/>
                <a:gd name="connsiteY27" fmla="*/ 1140927 h 1745262"/>
                <a:gd name="connsiteX28" fmla="*/ 826656 w 1170491"/>
                <a:gd name="connsiteY28" fmla="*/ 1096095 h 1745262"/>
                <a:gd name="connsiteX29" fmla="*/ 806195 w 1170491"/>
                <a:gd name="connsiteY29" fmla="*/ 964175 h 1745262"/>
                <a:gd name="connsiteX30" fmla="*/ 806699 w 1170491"/>
                <a:gd name="connsiteY30" fmla="*/ 963884 h 1745262"/>
                <a:gd name="connsiteX31" fmla="*/ 819468 w 1170491"/>
                <a:gd name="connsiteY31" fmla="*/ 1097129 h 1745262"/>
                <a:gd name="connsiteX32" fmla="*/ 697208 w 1170491"/>
                <a:gd name="connsiteY32" fmla="*/ 1159301 h 1745262"/>
                <a:gd name="connsiteX33" fmla="*/ 582802 w 1170491"/>
                <a:gd name="connsiteY33" fmla="*/ 1093170 h 1745262"/>
                <a:gd name="connsiteX34" fmla="*/ 582082 w 1170491"/>
                <a:gd name="connsiteY34" fmla="*/ 1090754 h 1745262"/>
                <a:gd name="connsiteX35" fmla="*/ 693051 w 1170491"/>
                <a:gd name="connsiteY35" fmla="*/ 1162221 h 1745262"/>
                <a:gd name="connsiteX36" fmla="*/ 787754 w 1170491"/>
                <a:gd name="connsiteY36" fmla="*/ 1135031 h 1745262"/>
                <a:gd name="connsiteX37" fmla="*/ 981519 w 1170491"/>
                <a:gd name="connsiteY37" fmla="*/ 1217010 h 1745262"/>
                <a:gd name="connsiteX38" fmla="*/ 1004488 w 1170491"/>
                <a:gd name="connsiteY38" fmla="*/ 1315531 h 1745262"/>
                <a:gd name="connsiteX39" fmla="*/ 920375 w 1170491"/>
                <a:gd name="connsiteY39" fmla="*/ 1473506 h 1745262"/>
                <a:gd name="connsiteX40" fmla="*/ 926974 w 1170491"/>
                <a:gd name="connsiteY40" fmla="*/ 1461368 h 1745262"/>
                <a:gd name="connsiteX41" fmla="*/ 766796 w 1170491"/>
                <a:gd name="connsiteY41" fmla="*/ 1371458 h 1745262"/>
                <a:gd name="connsiteX42" fmla="*/ 770306 w 1170491"/>
                <a:gd name="connsiteY42" fmla="*/ 1369309 h 1745262"/>
                <a:gd name="connsiteX43" fmla="*/ 925440 w 1170491"/>
                <a:gd name="connsiteY43" fmla="*/ 1465876 h 1745262"/>
                <a:gd name="connsiteX44" fmla="*/ 774838 w 1170491"/>
                <a:gd name="connsiteY44" fmla="*/ 1628054 h 1745262"/>
                <a:gd name="connsiteX45" fmla="*/ 571751 w 1170491"/>
                <a:gd name="connsiteY45" fmla="*/ 1552195 h 1745262"/>
                <a:gd name="connsiteX46" fmla="*/ 568513 w 1170491"/>
                <a:gd name="connsiteY46" fmla="*/ 1544331 h 1745262"/>
                <a:gd name="connsiteX47" fmla="*/ 692296 w 1170491"/>
                <a:gd name="connsiteY47" fmla="*/ 1632143 h 1745262"/>
                <a:gd name="connsiteX48" fmla="*/ 533818 w 1170491"/>
                <a:gd name="connsiteY48" fmla="*/ 1745209 h 1745262"/>
                <a:gd name="connsiteX49" fmla="*/ 372301 w 1170491"/>
                <a:gd name="connsiteY49" fmla="*/ 1619888 h 1745262"/>
                <a:gd name="connsiteX50" fmla="*/ 366380 w 1170491"/>
                <a:gd name="connsiteY50" fmla="*/ 1592106 h 1745262"/>
                <a:gd name="connsiteX51" fmla="*/ 250590 w 1170491"/>
                <a:gd name="connsiteY51" fmla="*/ 1443452 h 1745262"/>
                <a:gd name="connsiteX52" fmla="*/ 103455 w 1170491"/>
                <a:gd name="connsiteY52" fmla="*/ 1375108 h 1745262"/>
                <a:gd name="connsiteX53" fmla="*/ 92761 w 1170491"/>
                <a:gd name="connsiteY53" fmla="*/ 1167795 h 1745262"/>
                <a:gd name="connsiteX54" fmla="*/ 305242 w 1170491"/>
                <a:gd name="connsiteY54" fmla="*/ 1125156 h 1745262"/>
                <a:gd name="connsiteX55" fmla="*/ 524987 w 1170491"/>
                <a:gd name="connsiteY55" fmla="*/ 1034051 h 1745262"/>
                <a:gd name="connsiteX56" fmla="*/ 522898 w 1170491"/>
                <a:gd name="connsiteY56" fmla="*/ 1041153 h 1745262"/>
                <a:gd name="connsiteX57" fmla="*/ 326339 w 1170491"/>
                <a:gd name="connsiteY57" fmla="*/ 1128897 h 1745262"/>
                <a:gd name="connsiteX58" fmla="*/ 187801 w 1170491"/>
                <a:gd name="connsiteY58" fmla="*/ 1014840 h 1745262"/>
                <a:gd name="connsiteX59" fmla="*/ 181967 w 1170491"/>
                <a:gd name="connsiteY59" fmla="*/ 1012696 h 1745262"/>
                <a:gd name="connsiteX60" fmla="*/ 305288 w 1170491"/>
                <a:gd name="connsiteY60" fmla="*/ 1123484 h 1745262"/>
                <a:gd name="connsiteX61" fmla="*/ 70961 w 1170491"/>
                <a:gd name="connsiteY61" fmla="*/ 1161909 h 1745262"/>
                <a:gd name="connsiteX62" fmla="*/ 56055 w 1170491"/>
                <a:gd name="connsiteY62" fmla="*/ 1153032 h 1745262"/>
                <a:gd name="connsiteX63" fmla="*/ 44214 w 1170491"/>
                <a:gd name="connsiteY63" fmla="*/ 911953 h 1745262"/>
                <a:gd name="connsiteX64" fmla="*/ 84073 w 1170491"/>
                <a:gd name="connsiteY64" fmla="*/ 882569 h 1745262"/>
                <a:gd name="connsiteX65" fmla="*/ 76811 w 1170491"/>
                <a:gd name="connsiteY65" fmla="*/ 875989 h 1745262"/>
                <a:gd name="connsiteX66" fmla="*/ 80179 w 1170491"/>
                <a:gd name="connsiteY66" fmla="*/ 872273 h 1745262"/>
                <a:gd name="connsiteX67" fmla="*/ 82340 w 1170491"/>
                <a:gd name="connsiteY67" fmla="*/ 666836 h 1745262"/>
                <a:gd name="connsiteX68" fmla="*/ 121082 w 1170491"/>
                <a:gd name="connsiteY68" fmla="*/ 638275 h 1745262"/>
                <a:gd name="connsiteX69" fmla="*/ 143619 w 1170491"/>
                <a:gd name="connsiteY69" fmla="*/ 394472 h 1745262"/>
                <a:gd name="connsiteX70" fmla="*/ 326831 w 1170491"/>
                <a:gd name="connsiteY70" fmla="*/ 359290 h 1745262"/>
                <a:gd name="connsiteX71" fmla="*/ 321111 w 1170491"/>
                <a:gd name="connsiteY71" fmla="*/ 357014 h 1745262"/>
                <a:gd name="connsiteX72" fmla="*/ 141180 w 1170491"/>
                <a:gd name="connsiteY72" fmla="*/ 399723 h 1745262"/>
                <a:gd name="connsiteX73" fmla="*/ 106816 w 1170491"/>
                <a:gd name="connsiteY73" fmla="*/ 291518 h 1745262"/>
                <a:gd name="connsiteX74" fmla="*/ 326327 w 1170491"/>
                <a:gd name="connsiteY74" fmla="*/ 72008 h 1745262"/>
                <a:gd name="connsiteX75" fmla="*/ 394659 w 1170491"/>
                <a:gd name="connsiteY75" fmla="*/ 83948 h 1745262"/>
                <a:gd name="connsiteX76" fmla="*/ 533817 w 1170491"/>
                <a:gd name="connsiteY76" fmla="*/ 0 h 1745262"/>
                <a:gd name="connsiteX0" fmla="*/ 429221 w 1170491"/>
                <a:gd name="connsiteY0" fmla="*/ 671495 h 1745262"/>
                <a:gd name="connsiteX1" fmla="*/ 388917 w 1170491"/>
                <a:gd name="connsiteY1" fmla="*/ 672439 h 1745262"/>
                <a:gd name="connsiteX2" fmla="*/ 336101 w 1170491"/>
                <a:gd name="connsiteY2" fmla="*/ 687858 h 1745262"/>
                <a:gd name="connsiteX3" fmla="*/ 339124 w 1170491"/>
                <a:gd name="connsiteY3" fmla="*/ 690701 h 1745262"/>
                <a:gd name="connsiteX4" fmla="*/ 543349 w 1170491"/>
                <a:gd name="connsiteY4" fmla="*/ 726582 h 1745262"/>
                <a:gd name="connsiteX5" fmla="*/ 596580 w 1170491"/>
                <a:gd name="connsiteY5" fmla="*/ 916786 h 1745262"/>
                <a:gd name="connsiteX6" fmla="*/ 593243 w 1170491"/>
                <a:gd name="connsiteY6" fmla="*/ 915886 h 1745262"/>
                <a:gd name="connsiteX7" fmla="*/ 542821 w 1170491"/>
                <a:gd name="connsiteY7" fmla="*/ 727914 h 1745262"/>
                <a:gd name="connsiteX8" fmla="*/ 429221 w 1170491"/>
                <a:gd name="connsiteY8" fmla="*/ 671495 h 1745262"/>
                <a:gd name="connsiteX9" fmla="*/ 588421 w 1170491"/>
                <a:gd name="connsiteY9" fmla="*/ 580980 h 1745262"/>
                <a:gd name="connsiteX10" fmla="*/ 446738 w 1170491"/>
                <a:gd name="connsiteY10" fmla="*/ 649695 h 1745262"/>
                <a:gd name="connsiteX11" fmla="*/ 441944 w 1170491"/>
                <a:gd name="connsiteY11" fmla="*/ 651124 h 1745262"/>
                <a:gd name="connsiteX12" fmla="*/ 775453 w 1170491"/>
                <a:gd name="connsiteY12" fmla="*/ 739852 h 1745262"/>
                <a:gd name="connsiteX13" fmla="*/ 588421 w 1170491"/>
                <a:gd name="connsiteY13" fmla="*/ 580980 h 1745262"/>
                <a:gd name="connsiteX14" fmla="*/ 533817 w 1170491"/>
                <a:gd name="connsiteY14" fmla="*/ 0 h 1745262"/>
                <a:gd name="connsiteX15" fmla="*/ 703525 w 1170491"/>
                <a:gd name="connsiteY15" fmla="*/ 147127 h 1745262"/>
                <a:gd name="connsiteX16" fmla="*/ 562024 w 1170491"/>
                <a:gd name="connsiteY16" fmla="*/ 352718 h 1745262"/>
                <a:gd name="connsiteX17" fmla="*/ 701713 w 1170491"/>
                <a:gd name="connsiteY17" fmla="*/ 149764 h 1745262"/>
                <a:gd name="connsiteX18" fmla="*/ 920515 w 1170491"/>
                <a:gd name="connsiteY18" fmla="*/ 317877 h 1745262"/>
                <a:gd name="connsiteX19" fmla="*/ 908168 w 1170491"/>
                <a:gd name="connsiteY19" fmla="*/ 376059 h 1745262"/>
                <a:gd name="connsiteX20" fmla="*/ 1056877 w 1170491"/>
                <a:gd name="connsiteY20" fmla="*/ 525101 h 1745262"/>
                <a:gd name="connsiteX21" fmla="*/ 1047351 w 1170491"/>
                <a:gd name="connsiteY21" fmla="*/ 572282 h 1745262"/>
                <a:gd name="connsiteX22" fmla="*/ 1170491 w 1170491"/>
                <a:gd name="connsiteY22" fmla="*/ 756650 h 1745262"/>
                <a:gd name="connsiteX23" fmla="*/ 944987 w 1170491"/>
                <a:gd name="connsiteY23" fmla="*/ 936938 h 1745262"/>
                <a:gd name="connsiteX24" fmla="*/ 1106672 w 1170491"/>
                <a:gd name="connsiteY24" fmla="*/ 911837 h 1745262"/>
                <a:gd name="connsiteX25" fmla="*/ 1153258 w 1170491"/>
                <a:gd name="connsiteY25" fmla="*/ 1069421 h 1745262"/>
                <a:gd name="connsiteX26" fmla="*/ 981133 w 1170491"/>
                <a:gd name="connsiteY26" fmla="*/ 1223220 h 1745262"/>
                <a:gd name="connsiteX27" fmla="*/ 790456 w 1170491"/>
                <a:gd name="connsiteY27" fmla="*/ 1140927 h 1745262"/>
                <a:gd name="connsiteX28" fmla="*/ 826656 w 1170491"/>
                <a:gd name="connsiteY28" fmla="*/ 1096095 h 1745262"/>
                <a:gd name="connsiteX29" fmla="*/ 806195 w 1170491"/>
                <a:gd name="connsiteY29" fmla="*/ 964175 h 1745262"/>
                <a:gd name="connsiteX30" fmla="*/ 806699 w 1170491"/>
                <a:gd name="connsiteY30" fmla="*/ 963884 h 1745262"/>
                <a:gd name="connsiteX31" fmla="*/ 819468 w 1170491"/>
                <a:gd name="connsiteY31" fmla="*/ 1097129 h 1745262"/>
                <a:gd name="connsiteX32" fmla="*/ 697208 w 1170491"/>
                <a:gd name="connsiteY32" fmla="*/ 1159301 h 1745262"/>
                <a:gd name="connsiteX33" fmla="*/ 582802 w 1170491"/>
                <a:gd name="connsiteY33" fmla="*/ 1093170 h 1745262"/>
                <a:gd name="connsiteX34" fmla="*/ 582082 w 1170491"/>
                <a:gd name="connsiteY34" fmla="*/ 1090754 h 1745262"/>
                <a:gd name="connsiteX35" fmla="*/ 693051 w 1170491"/>
                <a:gd name="connsiteY35" fmla="*/ 1162221 h 1745262"/>
                <a:gd name="connsiteX36" fmla="*/ 787754 w 1170491"/>
                <a:gd name="connsiteY36" fmla="*/ 1135031 h 1745262"/>
                <a:gd name="connsiteX37" fmla="*/ 981519 w 1170491"/>
                <a:gd name="connsiteY37" fmla="*/ 1217010 h 1745262"/>
                <a:gd name="connsiteX38" fmla="*/ 1004488 w 1170491"/>
                <a:gd name="connsiteY38" fmla="*/ 1315531 h 1745262"/>
                <a:gd name="connsiteX39" fmla="*/ 920375 w 1170491"/>
                <a:gd name="connsiteY39" fmla="*/ 1473506 h 1745262"/>
                <a:gd name="connsiteX40" fmla="*/ 926974 w 1170491"/>
                <a:gd name="connsiteY40" fmla="*/ 1461368 h 1745262"/>
                <a:gd name="connsiteX41" fmla="*/ 766796 w 1170491"/>
                <a:gd name="connsiteY41" fmla="*/ 1371458 h 1745262"/>
                <a:gd name="connsiteX42" fmla="*/ 770306 w 1170491"/>
                <a:gd name="connsiteY42" fmla="*/ 1369309 h 1745262"/>
                <a:gd name="connsiteX43" fmla="*/ 925440 w 1170491"/>
                <a:gd name="connsiteY43" fmla="*/ 1465876 h 1745262"/>
                <a:gd name="connsiteX44" fmla="*/ 774838 w 1170491"/>
                <a:gd name="connsiteY44" fmla="*/ 1628054 h 1745262"/>
                <a:gd name="connsiteX45" fmla="*/ 571751 w 1170491"/>
                <a:gd name="connsiteY45" fmla="*/ 1552195 h 1745262"/>
                <a:gd name="connsiteX46" fmla="*/ 568513 w 1170491"/>
                <a:gd name="connsiteY46" fmla="*/ 1544331 h 1745262"/>
                <a:gd name="connsiteX47" fmla="*/ 692296 w 1170491"/>
                <a:gd name="connsiteY47" fmla="*/ 1632143 h 1745262"/>
                <a:gd name="connsiteX48" fmla="*/ 533818 w 1170491"/>
                <a:gd name="connsiteY48" fmla="*/ 1745209 h 1745262"/>
                <a:gd name="connsiteX49" fmla="*/ 372301 w 1170491"/>
                <a:gd name="connsiteY49" fmla="*/ 1619888 h 1745262"/>
                <a:gd name="connsiteX50" fmla="*/ 366380 w 1170491"/>
                <a:gd name="connsiteY50" fmla="*/ 1592106 h 1745262"/>
                <a:gd name="connsiteX51" fmla="*/ 250590 w 1170491"/>
                <a:gd name="connsiteY51" fmla="*/ 1443452 h 1745262"/>
                <a:gd name="connsiteX52" fmla="*/ 103455 w 1170491"/>
                <a:gd name="connsiteY52" fmla="*/ 1375108 h 1745262"/>
                <a:gd name="connsiteX53" fmla="*/ 92761 w 1170491"/>
                <a:gd name="connsiteY53" fmla="*/ 1167795 h 1745262"/>
                <a:gd name="connsiteX54" fmla="*/ 305242 w 1170491"/>
                <a:gd name="connsiteY54" fmla="*/ 1125156 h 1745262"/>
                <a:gd name="connsiteX55" fmla="*/ 524987 w 1170491"/>
                <a:gd name="connsiteY55" fmla="*/ 1034051 h 1745262"/>
                <a:gd name="connsiteX56" fmla="*/ 522898 w 1170491"/>
                <a:gd name="connsiteY56" fmla="*/ 1041153 h 1745262"/>
                <a:gd name="connsiteX57" fmla="*/ 326339 w 1170491"/>
                <a:gd name="connsiteY57" fmla="*/ 1128897 h 1745262"/>
                <a:gd name="connsiteX58" fmla="*/ 187801 w 1170491"/>
                <a:gd name="connsiteY58" fmla="*/ 1014840 h 1745262"/>
                <a:gd name="connsiteX59" fmla="*/ 181967 w 1170491"/>
                <a:gd name="connsiteY59" fmla="*/ 1012696 h 1745262"/>
                <a:gd name="connsiteX60" fmla="*/ 305288 w 1170491"/>
                <a:gd name="connsiteY60" fmla="*/ 1123484 h 1745262"/>
                <a:gd name="connsiteX61" fmla="*/ 70961 w 1170491"/>
                <a:gd name="connsiteY61" fmla="*/ 1161909 h 1745262"/>
                <a:gd name="connsiteX62" fmla="*/ 56055 w 1170491"/>
                <a:gd name="connsiteY62" fmla="*/ 1153032 h 1745262"/>
                <a:gd name="connsiteX63" fmla="*/ 44214 w 1170491"/>
                <a:gd name="connsiteY63" fmla="*/ 911953 h 1745262"/>
                <a:gd name="connsiteX64" fmla="*/ 84073 w 1170491"/>
                <a:gd name="connsiteY64" fmla="*/ 882569 h 1745262"/>
                <a:gd name="connsiteX65" fmla="*/ 76811 w 1170491"/>
                <a:gd name="connsiteY65" fmla="*/ 875989 h 1745262"/>
                <a:gd name="connsiteX66" fmla="*/ 80179 w 1170491"/>
                <a:gd name="connsiteY66" fmla="*/ 872273 h 1745262"/>
                <a:gd name="connsiteX67" fmla="*/ 82340 w 1170491"/>
                <a:gd name="connsiteY67" fmla="*/ 666836 h 1745262"/>
                <a:gd name="connsiteX68" fmla="*/ 121082 w 1170491"/>
                <a:gd name="connsiteY68" fmla="*/ 638275 h 1745262"/>
                <a:gd name="connsiteX69" fmla="*/ 143619 w 1170491"/>
                <a:gd name="connsiteY69" fmla="*/ 394472 h 1745262"/>
                <a:gd name="connsiteX70" fmla="*/ 326831 w 1170491"/>
                <a:gd name="connsiteY70" fmla="*/ 359290 h 1745262"/>
                <a:gd name="connsiteX71" fmla="*/ 321111 w 1170491"/>
                <a:gd name="connsiteY71" fmla="*/ 357014 h 1745262"/>
                <a:gd name="connsiteX72" fmla="*/ 141180 w 1170491"/>
                <a:gd name="connsiteY72" fmla="*/ 399723 h 1745262"/>
                <a:gd name="connsiteX73" fmla="*/ 106816 w 1170491"/>
                <a:gd name="connsiteY73" fmla="*/ 291518 h 1745262"/>
                <a:gd name="connsiteX74" fmla="*/ 326327 w 1170491"/>
                <a:gd name="connsiteY74" fmla="*/ 72008 h 1745262"/>
                <a:gd name="connsiteX75" fmla="*/ 394659 w 1170491"/>
                <a:gd name="connsiteY75" fmla="*/ 83948 h 1745262"/>
                <a:gd name="connsiteX76" fmla="*/ 533817 w 1170491"/>
                <a:gd name="connsiteY76" fmla="*/ 0 h 1745262"/>
                <a:gd name="connsiteX0" fmla="*/ 429221 w 1170491"/>
                <a:gd name="connsiteY0" fmla="*/ 671495 h 1745262"/>
                <a:gd name="connsiteX1" fmla="*/ 388917 w 1170491"/>
                <a:gd name="connsiteY1" fmla="*/ 672439 h 1745262"/>
                <a:gd name="connsiteX2" fmla="*/ 336101 w 1170491"/>
                <a:gd name="connsiteY2" fmla="*/ 687858 h 1745262"/>
                <a:gd name="connsiteX3" fmla="*/ 339124 w 1170491"/>
                <a:gd name="connsiteY3" fmla="*/ 690701 h 1745262"/>
                <a:gd name="connsiteX4" fmla="*/ 543349 w 1170491"/>
                <a:gd name="connsiteY4" fmla="*/ 726582 h 1745262"/>
                <a:gd name="connsiteX5" fmla="*/ 596580 w 1170491"/>
                <a:gd name="connsiteY5" fmla="*/ 916786 h 1745262"/>
                <a:gd name="connsiteX6" fmla="*/ 593243 w 1170491"/>
                <a:gd name="connsiteY6" fmla="*/ 915886 h 1745262"/>
                <a:gd name="connsiteX7" fmla="*/ 542821 w 1170491"/>
                <a:gd name="connsiteY7" fmla="*/ 727914 h 1745262"/>
                <a:gd name="connsiteX8" fmla="*/ 429221 w 1170491"/>
                <a:gd name="connsiteY8" fmla="*/ 671495 h 1745262"/>
                <a:gd name="connsiteX9" fmla="*/ 588421 w 1170491"/>
                <a:gd name="connsiteY9" fmla="*/ 580980 h 1745262"/>
                <a:gd name="connsiteX10" fmla="*/ 446738 w 1170491"/>
                <a:gd name="connsiteY10" fmla="*/ 649695 h 1745262"/>
                <a:gd name="connsiteX11" fmla="*/ 441944 w 1170491"/>
                <a:gd name="connsiteY11" fmla="*/ 651124 h 1745262"/>
                <a:gd name="connsiteX12" fmla="*/ 775453 w 1170491"/>
                <a:gd name="connsiteY12" fmla="*/ 739852 h 1745262"/>
                <a:gd name="connsiteX13" fmla="*/ 588421 w 1170491"/>
                <a:gd name="connsiteY13" fmla="*/ 580980 h 1745262"/>
                <a:gd name="connsiteX14" fmla="*/ 533817 w 1170491"/>
                <a:gd name="connsiteY14" fmla="*/ 0 h 1745262"/>
                <a:gd name="connsiteX15" fmla="*/ 703525 w 1170491"/>
                <a:gd name="connsiteY15" fmla="*/ 147127 h 1745262"/>
                <a:gd name="connsiteX16" fmla="*/ 562024 w 1170491"/>
                <a:gd name="connsiteY16" fmla="*/ 352718 h 1745262"/>
                <a:gd name="connsiteX17" fmla="*/ 701713 w 1170491"/>
                <a:gd name="connsiteY17" fmla="*/ 149764 h 1745262"/>
                <a:gd name="connsiteX18" fmla="*/ 920515 w 1170491"/>
                <a:gd name="connsiteY18" fmla="*/ 317877 h 1745262"/>
                <a:gd name="connsiteX19" fmla="*/ 908168 w 1170491"/>
                <a:gd name="connsiteY19" fmla="*/ 376059 h 1745262"/>
                <a:gd name="connsiteX20" fmla="*/ 1056877 w 1170491"/>
                <a:gd name="connsiteY20" fmla="*/ 525101 h 1745262"/>
                <a:gd name="connsiteX21" fmla="*/ 1047351 w 1170491"/>
                <a:gd name="connsiteY21" fmla="*/ 572282 h 1745262"/>
                <a:gd name="connsiteX22" fmla="*/ 1170491 w 1170491"/>
                <a:gd name="connsiteY22" fmla="*/ 756650 h 1745262"/>
                <a:gd name="connsiteX23" fmla="*/ 944987 w 1170491"/>
                <a:gd name="connsiteY23" fmla="*/ 936938 h 1745262"/>
                <a:gd name="connsiteX24" fmla="*/ 1106672 w 1170491"/>
                <a:gd name="connsiteY24" fmla="*/ 911837 h 1745262"/>
                <a:gd name="connsiteX25" fmla="*/ 1153258 w 1170491"/>
                <a:gd name="connsiteY25" fmla="*/ 1069421 h 1745262"/>
                <a:gd name="connsiteX26" fmla="*/ 981133 w 1170491"/>
                <a:gd name="connsiteY26" fmla="*/ 1223220 h 1745262"/>
                <a:gd name="connsiteX27" fmla="*/ 790456 w 1170491"/>
                <a:gd name="connsiteY27" fmla="*/ 1140927 h 1745262"/>
                <a:gd name="connsiteX28" fmla="*/ 826656 w 1170491"/>
                <a:gd name="connsiteY28" fmla="*/ 1096095 h 1745262"/>
                <a:gd name="connsiteX29" fmla="*/ 806195 w 1170491"/>
                <a:gd name="connsiteY29" fmla="*/ 964175 h 1745262"/>
                <a:gd name="connsiteX30" fmla="*/ 806699 w 1170491"/>
                <a:gd name="connsiteY30" fmla="*/ 963884 h 1745262"/>
                <a:gd name="connsiteX31" fmla="*/ 819468 w 1170491"/>
                <a:gd name="connsiteY31" fmla="*/ 1097129 h 1745262"/>
                <a:gd name="connsiteX32" fmla="*/ 697208 w 1170491"/>
                <a:gd name="connsiteY32" fmla="*/ 1159301 h 1745262"/>
                <a:gd name="connsiteX33" fmla="*/ 582802 w 1170491"/>
                <a:gd name="connsiteY33" fmla="*/ 1093170 h 1745262"/>
                <a:gd name="connsiteX34" fmla="*/ 582082 w 1170491"/>
                <a:gd name="connsiteY34" fmla="*/ 1090754 h 1745262"/>
                <a:gd name="connsiteX35" fmla="*/ 693051 w 1170491"/>
                <a:gd name="connsiteY35" fmla="*/ 1162221 h 1745262"/>
                <a:gd name="connsiteX36" fmla="*/ 787754 w 1170491"/>
                <a:gd name="connsiteY36" fmla="*/ 1135031 h 1745262"/>
                <a:gd name="connsiteX37" fmla="*/ 981519 w 1170491"/>
                <a:gd name="connsiteY37" fmla="*/ 1217010 h 1745262"/>
                <a:gd name="connsiteX38" fmla="*/ 1004488 w 1170491"/>
                <a:gd name="connsiteY38" fmla="*/ 1315531 h 1745262"/>
                <a:gd name="connsiteX39" fmla="*/ 920375 w 1170491"/>
                <a:gd name="connsiteY39" fmla="*/ 1473506 h 1745262"/>
                <a:gd name="connsiteX40" fmla="*/ 926974 w 1170491"/>
                <a:gd name="connsiteY40" fmla="*/ 1461368 h 1745262"/>
                <a:gd name="connsiteX41" fmla="*/ 766796 w 1170491"/>
                <a:gd name="connsiteY41" fmla="*/ 1371458 h 1745262"/>
                <a:gd name="connsiteX42" fmla="*/ 770306 w 1170491"/>
                <a:gd name="connsiteY42" fmla="*/ 1369309 h 1745262"/>
                <a:gd name="connsiteX43" fmla="*/ 925440 w 1170491"/>
                <a:gd name="connsiteY43" fmla="*/ 1465876 h 1745262"/>
                <a:gd name="connsiteX44" fmla="*/ 774838 w 1170491"/>
                <a:gd name="connsiteY44" fmla="*/ 1628054 h 1745262"/>
                <a:gd name="connsiteX45" fmla="*/ 571751 w 1170491"/>
                <a:gd name="connsiteY45" fmla="*/ 1552195 h 1745262"/>
                <a:gd name="connsiteX46" fmla="*/ 568513 w 1170491"/>
                <a:gd name="connsiteY46" fmla="*/ 1544331 h 1745262"/>
                <a:gd name="connsiteX47" fmla="*/ 692296 w 1170491"/>
                <a:gd name="connsiteY47" fmla="*/ 1632143 h 1745262"/>
                <a:gd name="connsiteX48" fmla="*/ 533818 w 1170491"/>
                <a:gd name="connsiteY48" fmla="*/ 1745209 h 1745262"/>
                <a:gd name="connsiteX49" fmla="*/ 372301 w 1170491"/>
                <a:gd name="connsiteY49" fmla="*/ 1619888 h 1745262"/>
                <a:gd name="connsiteX50" fmla="*/ 366380 w 1170491"/>
                <a:gd name="connsiteY50" fmla="*/ 1592106 h 1745262"/>
                <a:gd name="connsiteX51" fmla="*/ 250590 w 1170491"/>
                <a:gd name="connsiteY51" fmla="*/ 1443452 h 1745262"/>
                <a:gd name="connsiteX52" fmla="*/ 103455 w 1170491"/>
                <a:gd name="connsiteY52" fmla="*/ 1375108 h 1745262"/>
                <a:gd name="connsiteX53" fmla="*/ 92761 w 1170491"/>
                <a:gd name="connsiteY53" fmla="*/ 1167795 h 1745262"/>
                <a:gd name="connsiteX54" fmla="*/ 305242 w 1170491"/>
                <a:gd name="connsiteY54" fmla="*/ 1125156 h 1745262"/>
                <a:gd name="connsiteX55" fmla="*/ 524987 w 1170491"/>
                <a:gd name="connsiteY55" fmla="*/ 1034051 h 1745262"/>
                <a:gd name="connsiteX56" fmla="*/ 522898 w 1170491"/>
                <a:gd name="connsiteY56" fmla="*/ 1041153 h 1745262"/>
                <a:gd name="connsiteX57" fmla="*/ 326339 w 1170491"/>
                <a:gd name="connsiteY57" fmla="*/ 1128897 h 1745262"/>
                <a:gd name="connsiteX58" fmla="*/ 187801 w 1170491"/>
                <a:gd name="connsiteY58" fmla="*/ 1014840 h 1745262"/>
                <a:gd name="connsiteX59" fmla="*/ 181967 w 1170491"/>
                <a:gd name="connsiteY59" fmla="*/ 1012696 h 1745262"/>
                <a:gd name="connsiteX60" fmla="*/ 305288 w 1170491"/>
                <a:gd name="connsiteY60" fmla="*/ 1123484 h 1745262"/>
                <a:gd name="connsiteX61" fmla="*/ 70961 w 1170491"/>
                <a:gd name="connsiteY61" fmla="*/ 1161909 h 1745262"/>
                <a:gd name="connsiteX62" fmla="*/ 56055 w 1170491"/>
                <a:gd name="connsiteY62" fmla="*/ 1153032 h 1745262"/>
                <a:gd name="connsiteX63" fmla="*/ 44214 w 1170491"/>
                <a:gd name="connsiteY63" fmla="*/ 911953 h 1745262"/>
                <a:gd name="connsiteX64" fmla="*/ 84073 w 1170491"/>
                <a:gd name="connsiteY64" fmla="*/ 882569 h 1745262"/>
                <a:gd name="connsiteX65" fmla="*/ 76811 w 1170491"/>
                <a:gd name="connsiteY65" fmla="*/ 875989 h 1745262"/>
                <a:gd name="connsiteX66" fmla="*/ 80179 w 1170491"/>
                <a:gd name="connsiteY66" fmla="*/ 872273 h 1745262"/>
                <a:gd name="connsiteX67" fmla="*/ 82340 w 1170491"/>
                <a:gd name="connsiteY67" fmla="*/ 666836 h 1745262"/>
                <a:gd name="connsiteX68" fmla="*/ 121082 w 1170491"/>
                <a:gd name="connsiteY68" fmla="*/ 638275 h 1745262"/>
                <a:gd name="connsiteX69" fmla="*/ 143619 w 1170491"/>
                <a:gd name="connsiteY69" fmla="*/ 394472 h 1745262"/>
                <a:gd name="connsiteX70" fmla="*/ 326831 w 1170491"/>
                <a:gd name="connsiteY70" fmla="*/ 359290 h 1745262"/>
                <a:gd name="connsiteX71" fmla="*/ 321111 w 1170491"/>
                <a:gd name="connsiteY71" fmla="*/ 357014 h 1745262"/>
                <a:gd name="connsiteX72" fmla="*/ 141180 w 1170491"/>
                <a:gd name="connsiteY72" fmla="*/ 399723 h 1745262"/>
                <a:gd name="connsiteX73" fmla="*/ 106816 w 1170491"/>
                <a:gd name="connsiteY73" fmla="*/ 291518 h 1745262"/>
                <a:gd name="connsiteX74" fmla="*/ 326327 w 1170491"/>
                <a:gd name="connsiteY74" fmla="*/ 72008 h 1745262"/>
                <a:gd name="connsiteX75" fmla="*/ 394659 w 1170491"/>
                <a:gd name="connsiteY75" fmla="*/ 83948 h 1745262"/>
                <a:gd name="connsiteX76" fmla="*/ 533817 w 1170491"/>
                <a:gd name="connsiteY76" fmla="*/ 0 h 1745262"/>
                <a:gd name="connsiteX0" fmla="*/ 429221 w 1170491"/>
                <a:gd name="connsiteY0" fmla="*/ 671495 h 1745705"/>
                <a:gd name="connsiteX1" fmla="*/ 388917 w 1170491"/>
                <a:gd name="connsiteY1" fmla="*/ 672439 h 1745705"/>
                <a:gd name="connsiteX2" fmla="*/ 336101 w 1170491"/>
                <a:gd name="connsiteY2" fmla="*/ 687858 h 1745705"/>
                <a:gd name="connsiteX3" fmla="*/ 339124 w 1170491"/>
                <a:gd name="connsiteY3" fmla="*/ 690701 h 1745705"/>
                <a:gd name="connsiteX4" fmla="*/ 543349 w 1170491"/>
                <a:gd name="connsiteY4" fmla="*/ 726582 h 1745705"/>
                <a:gd name="connsiteX5" fmla="*/ 596580 w 1170491"/>
                <a:gd name="connsiteY5" fmla="*/ 916786 h 1745705"/>
                <a:gd name="connsiteX6" fmla="*/ 593243 w 1170491"/>
                <a:gd name="connsiteY6" fmla="*/ 915886 h 1745705"/>
                <a:gd name="connsiteX7" fmla="*/ 542821 w 1170491"/>
                <a:gd name="connsiteY7" fmla="*/ 727914 h 1745705"/>
                <a:gd name="connsiteX8" fmla="*/ 429221 w 1170491"/>
                <a:gd name="connsiteY8" fmla="*/ 671495 h 1745705"/>
                <a:gd name="connsiteX9" fmla="*/ 588421 w 1170491"/>
                <a:gd name="connsiteY9" fmla="*/ 580980 h 1745705"/>
                <a:gd name="connsiteX10" fmla="*/ 446738 w 1170491"/>
                <a:gd name="connsiteY10" fmla="*/ 649695 h 1745705"/>
                <a:gd name="connsiteX11" fmla="*/ 441944 w 1170491"/>
                <a:gd name="connsiteY11" fmla="*/ 651124 h 1745705"/>
                <a:gd name="connsiteX12" fmla="*/ 775453 w 1170491"/>
                <a:gd name="connsiteY12" fmla="*/ 739852 h 1745705"/>
                <a:gd name="connsiteX13" fmla="*/ 588421 w 1170491"/>
                <a:gd name="connsiteY13" fmla="*/ 580980 h 1745705"/>
                <a:gd name="connsiteX14" fmla="*/ 533817 w 1170491"/>
                <a:gd name="connsiteY14" fmla="*/ 0 h 1745705"/>
                <a:gd name="connsiteX15" fmla="*/ 703525 w 1170491"/>
                <a:gd name="connsiteY15" fmla="*/ 147127 h 1745705"/>
                <a:gd name="connsiteX16" fmla="*/ 562024 w 1170491"/>
                <a:gd name="connsiteY16" fmla="*/ 352718 h 1745705"/>
                <a:gd name="connsiteX17" fmla="*/ 701713 w 1170491"/>
                <a:gd name="connsiteY17" fmla="*/ 149764 h 1745705"/>
                <a:gd name="connsiteX18" fmla="*/ 920515 w 1170491"/>
                <a:gd name="connsiteY18" fmla="*/ 317877 h 1745705"/>
                <a:gd name="connsiteX19" fmla="*/ 908168 w 1170491"/>
                <a:gd name="connsiteY19" fmla="*/ 376059 h 1745705"/>
                <a:gd name="connsiteX20" fmla="*/ 1056877 w 1170491"/>
                <a:gd name="connsiteY20" fmla="*/ 525101 h 1745705"/>
                <a:gd name="connsiteX21" fmla="*/ 1047351 w 1170491"/>
                <a:gd name="connsiteY21" fmla="*/ 572282 h 1745705"/>
                <a:gd name="connsiteX22" fmla="*/ 1170491 w 1170491"/>
                <a:gd name="connsiteY22" fmla="*/ 756650 h 1745705"/>
                <a:gd name="connsiteX23" fmla="*/ 944987 w 1170491"/>
                <a:gd name="connsiteY23" fmla="*/ 936938 h 1745705"/>
                <a:gd name="connsiteX24" fmla="*/ 1106672 w 1170491"/>
                <a:gd name="connsiteY24" fmla="*/ 911837 h 1745705"/>
                <a:gd name="connsiteX25" fmla="*/ 1153258 w 1170491"/>
                <a:gd name="connsiteY25" fmla="*/ 1069421 h 1745705"/>
                <a:gd name="connsiteX26" fmla="*/ 981133 w 1170491"/>
                <a:gd name="connsiteY26" fmla="*/ 1223220 h 1745705"/>
                <a:gd name="connsiteX27" fmla="*/ 790456 w 1170491"/>
                <a:gd name="connsiteY27" fmla="*/ 1140927 h 1745705"/>
                <a:gd name="connsiteX28" fmla="*/ 826656 w 1170491"/>
                <a:gd name="connsiteY28" fmla="*/ 1096095 h 1745705"/>
                <a:gd name="connsiteX29" fmla="*/ 806195 w 1170491"/>
                <a:gd name="connsiteY29" fmla="*/ 964175 h 1745705"/>
                <a:gd name="connsiteX30" fmla="*/ 806699 w 1170491"/>
                <a:gd name="connsiteY30" fmla="*/ 963884 h 1745705"/>
                <a:gd name="connsiteX31" fmla="*/ 819468 w 1170491"/>
                <a:gd name="connsiteY31" fmla="*/ 1097129 h 1745705"/>
                <a:gd name="connsiteX32" fmla="*/ 697208 w 1170491"/>
                <a:gd name="connsiteY32" fmla="*/ 1159301 h 1745705"/>
                <a:gd name="connsiteX33" fmla="*/ 582802 w 1170491"/>
                <a:gd name="connsiteY33" fmla="*/ 1093170 h 1745705"/>
                <a:gd name="connsiteX34" fmla="*/ 582082 w 1170491"/>
                <a:gd name="connsiteY34" fmla="*/ 1090754 h 1745705"/>
                <a:gd name="connsiteX35" fmla="*/ 693051 w 1170491"/>
                <a:gd name="connsiteY35" fmla="*/ 1162221 h 1745705"/>
                <a:gd name="connsiteX36" fmla="*/ 787754 w 1170491"/>
                <a:gd name="connsiteY36" fmla="*/ 1135031 h 1745705"/>
                <a:gd name="connsiteX37" fmla="*/ 981519 w 1170491"/>
                <a:gd name="connsiteY37" fmla="*/ 1217010 h 1745705"/>
                <a:gd name="connsiteX38" fmla="*/ 1004488 w 1170491"/>
                <a:gd name="connsiteY38" fmla="*/ 1315531 h 1745705"/>
                <a:gd name="connsiteX39" fmla="*/ 920375 w 1170491"/>
                <a:gd name="connsiteY39" fmla="*/ 1473506 h 1745705"/>
                <a:gd name="connsiteX40" fmla="*/ 926974 w 1170491"/>
                <a:gd name="connsiteY40" fmla="*/ 1461368 h 1745705"/>
                <a:gd name="connsiteX41" fmla="*/ 766796 w 1170491"/>
                <a:gd name="connsiteY41" fmla="*/ 1371458 h 1745705"/>
                <a:gd name="connsiteX42" fmla="*/ 770306 w 1170491"/>
                <a:gd name="connsiteY42" fmla="*/ 1369309 h 1745705"/>
                <a:gd name="connsiteX43" fmla="*/ 925440 w 1170491"/>
                <a:gd name="connsiteY43" fmla="*/ 1465876 h 1745705"/>
                <a:gd name="connsiteX44" fmla="*/ 774838 w 1170491"/>
                <a:gd name="connsiteY44" fmla="*/ 1628054 h 1745705"/>
                <a:gd name="connsiteX45" fmla="*/ 571751 w 1170491"/>
                <a:gd name="connsiteY45" fmla="*/ 1552195 h 1745705"/>
                <a:gd name="connsiteX46" fmla="*/ 568513 w 1170491"/>
                <a:gd name="connsiteY46" fmla="*/ 1544331 h 1745705"/>
                <a:gd name="connsiteX47" fmla="*/ 692296 w 1170491"/>
                <a:gd name="connsiteY47" fmla="*/ 1632143 h 1745705"/>
                <a:gd name="connsiteX48" fmla="*/ 533818 w 1170491"/>
                <a:gd name="connsiteY48" fmla="*/ 1745209 h 1745705"/>
                <a:gd name="connsiteX49" fmla="*/ 366380 w 1170491"/>
                <a:gd name="connsiteY49" fmla="*/ 1592106 h 1745705"/>
                <a:gd name="connsiteX50" fmla="*/ 250590 w 1170491"/>
                <a:gd name="connsiteY50" fmla="*/ 1443452 h 1745705"/>
                <a:gd name="connsiteX51" fmla="*/ 103455 w 1170491"/>
                <a:gd name="connsiteY51" fmla="*/ 1375108 h 1745705"/>
                <a:gd name="connsiteX52" fmla="*/ 92761 w 1170491"/>
                <a:gd name="connsiteY52" fmla="*/ 1167795 h 1745705"/>
                <a:gd name="connsiteX53" fmla="*/ 305242 w 1170491"/>
                <a:gd name="connsiteY53" fmla="*/ 1125156 h 1745705"/>
                <a:gd name="connsiteX54" fmla="*/ 524987 w 1170491"/>
                <a:gd name="connsiteY54" fmla="*/ 1034051 h 1745705"/>
                <a:gd name="connsiteX55" fmla="*/ 522898 w 1170491"/>
                <a:gd name="connsiteY55" fmla="*/ 1041153 h 1745705"/>
                <a:gd name="connsiteX56" fmla="*/ 326339 w 1170491"/>
                <a:gd name="connsiteY56" fmla="*/ 1128897 h 1745705"/>
                <a:gd name="connsiteX57" fmla="*/ 187801 w 1170491"/>
                <a:gd name="connsiteY57" fmla="*/ 1014840 h 1745705"/>
                <a:gd name="connsiteX58" fmla="*/ 181967 w 1170491"/>
                <a:gd name="connsiteY58" fmla="*/ 1012696 h 1745705"/>
                <a:gd name="connsiteX59" fmla="*/ 305288 w 1170491"/>
                <a:gd name="connsiteY59" fmla="*/ 1123484 h 1745705"/>
                <a:gd name="connsiteX60" fmla="*/ 70961 w 1170491"/>
                <a:gd name="connsiteY60" fmla="*/ 1161909 h 1745705"/>
                <a:gd name="connsiteX61" fmla="*/ 56055 w 1170491"/>
                <a:gd name="connsiteY61" fmla="*/ 1153032 h 1745705"/>
                <a:gd name="connsiteX62" fmla="*/ 44214 w 1170491"/>
                <a:gd name="connsiteY62" fmla="*/ 911953 h 1745705"/>
                <a:gd name="connsiteX63" fmla="*/ 84073 w 1170491"/>
                <a:gd name="connsiteY63" fmla="*/ 882569 h 1745705"/>
                <a:gd name="connsiteX64" fmla="*/ 76811 w 1170491"/>
                <a:gd name="connsiteY64" fmla="*/ 875989 h 1745705"/>
                <a:gd name="connsiteX65" fmla="*/ 80179 w 1170491"/>
                <a:gd name="connsiteY65" fmla="*/ 872273 h 1745705"/>
                <a:gd name="connsiteX66" fmla="*/ 82340 w 1170491"/>
                <a:gd name="connsiteY66" fmla="*/ 666836 h 1745705"/>
                <a:gd name="connsiteX67" fmla="*/ 121082 w 1170491"/>
                <a:gd name="connsiteY67" fmla="*/ 638275 h 1745705"/>
                <a:gd name="connsiteX68" fmla="*/ 143619 w 1170491"/>
                <a:gd name="connsiteY68" fmla="*/ 394472 h 1745705"/>
                <a:gd name="connsiteX69" fmla="*/ 326831 w 1170491"/>
                <a:gd name="connsiteY69" fmla="*/ 359290 h 1745705"/>
                <a:gd name="connsiteX70" fmla="*/ 321111 w 1170491"/>
                <a:gd name="connsiteY70" fmla="*/ 357014 h 1745705"/>
                <a:gd name="connsiteX71" fmla="*/ 141180 w 1170491"/>
                <a:gd name="connsiteY71" fmla="*/ 399723 h 1745705"/>
                <a:gd name="connsiteX72" fmla="*/ 106816 w 1170491"/>
                <a:gd name="connsiteY72" fmla="*/ 291518 h 1745705"/>
                <a:gd name="connsiteX73" fmla="*/ 326327 w 1170491"/>
                <a:gd name="connsiteY73" fmla="*/ 72008 h 1745705"/>
                <a:gd name="connsiteX74" fmla="*/ 394659 w 1170491"/>
                <a:gd name="connsiteY74" fmla="*/ 83948 h 1745705"/>
                <a:gd name="connsiteX75" fmla="*/ 533817 w 1170491"/>
                <a:gd name="connsiteY75" fmla="*/ 0 h 1745705"/>
                <a:gd name="connsiteX0" fmla="*/ 429221 w 1170491"/>
                <a:gd name="connsiteY0" fmla="*/ 671495 h 1745705"/>
                <a:gd name="connsiteX1" fmla="*/ 388917 w 1170491"/>
                <a:gd name="connsiteY1" fmla="*/ 672439 h 1745705"/>
                <a:gd name="connsiteX2" fmla="*/ 336101 w 1170491"/>
                <a:gd name="connsiteY2" fmla="*/ 687858 h 1745705"/>
                <a:gd name="connsiteX3" fmla="*/ 339124 w 1170491"/>
                <a:gd name="connsiteY3" fmla="*/ 690701 h 1745705"/>
                <a:gd name="connsiteX4" fmla="*/ 543349 w 1170491"/>
                <a:gd name="connsiteY4" fmla="*/ 726582 h 1745705"/>
                <a:gd name="connsiteX5" fmla="*/ 596580 w 1170491"/>
                <a:gd name="connsiteY5" fmla="*/ 916786 h 1745705"/>
                <a:gd name="connsiteX6" fmla="*/ 593243 w 1170491"/>
                <a:gd name="connsiteY6" fmla="*/ 915886 h 1745705"/>
                <a:gd name="connsiteX7" fmla="*/ 542821 w 1170491"/>
                <a:gd name="connsiteY7" fmla="*/ 727914 h 1745705"/>
                <a:gd name="connsiteX8" fmla="*/ 429221 w 1170491"/>
                <a:gd name="connsiteY8" fmla="*/ 671495 h 1745705"/>
                <a:gd name="connsiteX9" fmla="*/ 588421 w 1170491"/>
                <a:gd name="connsiteY9" fmla="*/ 580980 h 1745705"/>
                <a:gd name="connsiteX10" fmla="*/ 446738 w 1170491"/>
                <a:gd name="connsiteY10" fmla="*/ 649695 h 1745705"/>
                <a:gd name="connsiteX11" fmla="*/ 441944 w 1170491"/>
                <a:gd name="connsiteY11" fmla="*/ 651124 h 1745705"/>
                <a:gd name="connsiteX12" fmla="*/ 775453 w 1170491"/>
                <a:gd name="connsiteY12" fmla="*/ 739852 h 1745705"/>
                <a:gd name="connsiteX13" fmla="*/ 588421 w 1170491"/>
                <a:gd name="connsiteY13" fmla="*/ 580980 h 1745705"/>
                <a:gd name="connsiteX14" fmla="*/ 533817 w 1170491"/>
                <a:gd name="connsiteY14" fmla="*/ 0 h 1745705"/>
                <a:gd name="connsiteX15" fmla="*/ 703525 w 1170491"/>
                <a:gd name="connsiteY15" fmla="*/ 147127 h 1745705"/>
                <a:gd name="connsiteX16" fmla="*/ 562024 w 1170491"/>
                <a:gd name="connsiteY16" fmla="*/ 352718 h 1745705"/>
                <a:gd name="connsiteX17" fmla="*/ 701713 w 1170491"/>
                <a:gd name="connsiteY17" fmla="*/ 149764 h 1745705"/>
                <a:gd name="connsiteX18" fmla="*/ 920515 w 1170491"/>
                <a:gd name="connsiteY18" fmla="*/ 317877 h 1745705"/>
                <a:gd name="connsiteX19" fmla="*/ 908168 w 1170491"/>
                <a:gd name="connsiteY19" fmla="*/ 376059 h 1745705"/>
                <a:gd name="connsiteX20" fmla="*/ 1056877 w 1170491"/>
                <a:gd name="connsiteY20" fmla="*/ 525101 h 1745705"/>
                <a:gd name="connsiteX21" fmla="*/ 1047351 w 1170491"/>
                <a:gd name="connsiteY21" fmla="*/ 572282 h 1745705"/>
                <a:gd name="connsiteX22" fmla="*/ 1170491 w 1170491"/>
                <a:gd name="connsiteY22" fmla="*/ 756650 h 1745705"/>
                <a:gd name="connsiteX23" fmla="*/ 944987 w 1170491"/>
                <a:gd name="connsiteY23" fmla="*/ 936938 h 1745705"/>
                <a:gd name="connsiteX24" fmla="*/ 1106672 w 1170491"/>
                <a:gd name="connsiteY24" fmla="*/ 911837 h 1745705"/>
                <a:gd name="connsiteX25" fmla="*/ 1153258 w 1170491"/>
                <a:gd name="connsiteY25" fmla="*/ 1069421 h 1745705"/>
                <a:gd name="connsiteX26" fmla="*/ 981133 w 1170491"/>
                <a:gd name="connsiteY26" fmla="*/ 1223220 h 1745705"/>
                <a:gd name="connsiteX27" fmla="*/ 790456 w 1170491"/>
                <a:gd name="connsiteY27" fmla="*/ 1140927 h 1745705"/>
                <a:gd name="connsiteX28" fmla="*/ 826656 w 1170491"/>
                <a:gd name="connsiteY28" fmla="*/ 1096095 h 1745705"/>
                <a:gd name="connsiteX29" fmla="*/ 806195 w 1170491"/>
                <a:gd name="connsiteY29" fmla="*/ 964175 h 1745705"/>
                <a:gd name="connsiteX30" fmla="*/ 806699 w 1170491"/>
                <a:gd name="connsiteY30" fmla="*/ 963884 h 1745705"/>
                <a:gd name="connsiteX31" fmla="*/ 819468 w 1170491"/>
                <a:gd name="connsiteY31" fmla="*/ 1097129 h 1745705"/>
                <a:gd name="connsiteX32" fmla="*/ 697208 w 1170491"/>
                <a:gd name="connsiteY32" fmla="*/ 1159301 h 1745705"/>
                <a:gd name="connsiteX33" fmla="*/ 582802 w 1170491"/>
                <a:gd name="connsiteY33" fmla="*/ 1093170 h 1745705"/>
                <a:gd name="connsiteX34" fmla="*/ 582082 w 1170491"/>
                <a:gd name="connsiteY34" fmla="*/ 1090754 h 1745705"/>
                <a:gd name="connsiteX35" fmla="*/ 693051 w 1170491"/>
                <a:gd name="connsiteY35" fmla="*/ 1162221 h 1745705"/>
                <a:gd name="connsiteX36" fmla="*/ 787754 w 1170491"/>
                <a:gd name="connsiteY36" fmla="*/ 1135031 h 1745705"/>
                <a:gd name="connsiteX37" fmla="*/ 981519 w 1170491"/>
                <a:gd name="connsiteY37" fmla="*/ 1217010 h 1745705"/>
                <a:gd name="connsiteX38" fmla="*/ 1004488 w 1170491"/>
                <a:gd name="connsiteY38" fmla="*/ 1315531 h 1745705"/>
                <a:gd name="connsiteX39" fmla="*/ 920375 w 1170491"/>
                <a:gd name="connsiteY39" fmla="*/ 1473506 h 1745705"/>
                <a:gd name="connsiteX40" fmla="*/ 926974 w 1170491"/>
                <a:gd name="connsiteY40" fmla="*/ 1461368 h 1745705"/>
                <a:gd name="connsiteX41" fmla="*/ 766796 w 1170491"/>
                <a:gd name="connsiteY41" fmla="*/ 1371458 h 1745705"/>
                <a:gd name="connsiteX42" fmla="*/ 770306 w 1170491"/>
                <a:gd name="connsiteY42" fmla="*/ 1369309 h 1745705"/>
                <a:gd name="connsiteX43" fmla="*/ 925440 w 1170491"/>
                <a:gd name="connsiteY43" fmla="*/ 1465876 h 1745705"/>
                <a:gd name="connsiteX44" fmla="*/ 774838 w 1170491"/>
                <a:gd name="connsiteY44" fmla="*/ 1628054 h 1745705"/>
                <a:gd name="connsiteX45" fmla="*/ 571751 w 1170491"/>
                <a:gd name="connsiteY45" fmla="*/ 1552195 h 1745705"/>
                <a:gd name="connsiteX46" fmla="*/ 568513 w 1170491"/>
                <a:gd name="connsiteY46" fmla="*/ 1544331 h 1745705"/>
                <a:gd name="connsiteX47" fmla="*/ 692296 w 1170491"/>
                <a:gd name="connsiteY47" fmla="*/ 1632143 h 1745705"/>
                <a:gd name="connsiteX48" fmla="*/ 533818 w 1170491"/>
                <a:gd name="connsiteY48" fmla="*/ 1745209 h 1745705"/>
                <a:gd name="connsiteX49" fmla="*/ 366380 w 1170491"/>
                <a:gd name="connsiteY49" fmla="*/ 1592106 h 1745705"/>
                <a:gd name="connsiteX50" fmla="*/ 250590 w 1170491"/>
                <a:gd name="connsiteY50" fmla="*/ 1443452 h 1745705"/>
                <a:gd name="connsiteX51" fmla="*/ 103455 w 1170491"/>
                <a:gd name="connsiteY51" fmla="*/ 1375108 h 1745705"/>
                <a:gd name="connsiteX52" fmla="*/ 92761 w 1170491"/>
                <a:gd name="connsiteY52" fmla="*/ 1167795 h 1745705"/>
                <a:gd name="connsiteX53" fmla="*/ 305242 w 1170491"/>
                <a:gd name="connsiteY53" fmla="*/ 1125156 h 1745705"/>
                <a:gd name="connsiteX54" fmla="*/ 524987 w 1170491"/>
                <a:gd name="connsiteY54" fmla="*/ 1034051 h 1745705"/>
                <a:gd name="connsiteX55" fmla="*/ 522898 w 1170491"/>
                <a:gd name="connsiteY55" fmla="*/ 1041153 h 1745705"/>
                <a:gd name="connsiteX56" fmla="*/ 326339 w 1170491"/>
                <a:gd name="connsiteY56" fmla="*/ 1128897 h 1745705"/>
                <a:gd name="connsiteX57" fmla="*/ 187801 w 1170491"/>
                <a:gd name="connsiteY57" fmla="*/ 1014840 h 1745705"/>
                <a:gd name="connsiteX58" fmla="*/ 181967 w 1170491"/>
                <a:gd name="connsiteY58" fmla="*/ 1012696 h 1745705"/>
                <a:gd name="connsiteX59" fmla="*/ 305288 w 1170491"/>
                <a:gd name="connsiteY59" fmla="*/ 1123484 h 1745705"/>
                <a:gd name="connsiteX60" fmla="*/ 70961 w 1170491"/>
                <a:gd name="connsiteY60" fmla="*/ 1161909 h 1745705"/>
                <a:gd name="connsiteX61" fmla="*/ 56055 w 1170491"/>
                <a:gd name="connsiteY61" fmla="*/ 1153032 h 1745705"/>
                <a:gd name="connsiteX62" fmla="*/ 44214 w 1170491"/>
                <a:gd name="connsiteY62" fmla="*/ 911953 h 1745705"/>
                <a:gd name="connsiteX63" fmla="*/ 84073 w 1170491"/>
                <a:gd name="connsiteY63" fmla="*/ 882569 h 1745705"/>
                <a:gd name="connsiteX64" fmla="*/ 76811 w 1170491"/>
                <a:gd name="connsiteY64" fmla="*/ 875989 h 1745705"/>
                <a:gd name="connsiteX65" fmla="*/ 80179 w 1170491"/>
                <a:gd name="connsiteY65" fmla="*/ 872273 h 1745705"/>
                <a:gd name="connsiteX66" fmla="*/ 82340 w 1170491"/>
                <a:gd name="connsiteY66" fmla="*/ 666836 h 1745705"/>
                <a:gd name="connsiteX67" fmla="*/ 121082 w 1170491"/>
                <a:gd name="connsiteY67" fmla="*/ 638275 h 1745705"/>
                <a:gd name="connsiteX68" fmla="*/ 143619 w 1170491"/>
                <a:gd name="connsiteY68" fmla="*/ 394472 h 1745705"/>
                <a:gd name="connsiteX69" fmla="*/ 326831 w 1170491"/>
                <a:gd name="connsiteY69" fmla="*/ 359290 h 1745705"/>
                <a:gd name="connsiteX70" fmla="*/ 321111 w 1170491"/>
                <a:gd name="connsiteY70" fmla="*/ 357014 h 1745705"/>
                <a:gd name="connsiteX71" fmla="*/ 141180 w 1170491"/>
                <a:gd name="connsiteY71" fmla="*/ 399723 h 1745705"/>
                <a:gd name="connsiteX72" fmla="*/ 106816 w 1170491"/>
                <a:gd name="connsiteY72" fmla="*/ 291518 h 1745705"/>
                <a:gd name="connsiteX73" fmla="*/ 326327 w 1170491"/>
                <a:gd name="connsiteY73" fmla="*/ 72008 h 1745705"/>
                <a:gd name="connsiteX74" fmla="*/ 394659 w 1170491"/>
                <a:gd name="connsiteY74" fmla="*/ 83948 h 1745705"/>
                <a:gd name="connsiteX75" fmla="*/ 533817 w 1170491"/>
                <a:gd name="connsiteY75" fmla="*/ 0 h 1745705"/>
                <a:gd name="connsiteX0" fmla="*/ 429221 w 1170491"/>
                <a:gd name="connsiteY0" fmla="*/ 671495 h 1745630"/>
                <a:gd name="connsiteX1" fmla="*/ 388917 w 1170491"/>
                <a:gd name="connsiteY1" fmla="*/ 672439 h 1745630"/>
                <a:gd name="connsiteX2" fmla="*/ 336101 w 1170491"/>
                <a:gd name="connsiteY2" fmla="*/ 687858 h 1745630"/>
                <a:gd name="connsiteX3" fmla="*/ 339124 w 1170491"/>
                <a:gd name="connsiteY3" fmla="*/ 690701 h 1745630"/>
                <a:gd name="connsiteX4" fmla="*/ 543349 w 1170491"/>
                <a:gd name="connsiteY4" fmla="*/ 726582 h 1745630"/>
                <a:gd name="connsiteX5" fmla="*/ 596580 w 1170491"/>
                <a:gd name="connsiteY5" fmla="*/ 916786 h 1745630"/>
                <a:gd name="connsiteX6" fmla="*/ 593243 w 1170491"/>
                <a:gd name="connsiteY6" fmla="*/ 915886 h 1745630"/>
                <a:gd name="connsiteX7" fmla="*/ 542821 w 1170491"/>
                <a:gd name="connsiteY7" fmla="*/ 727914 h 1745630"/>
                <a:gd name="connsiteX8" fmla="*/ 429221 w 1170491"/>
                <a:gd name="connsiteY8" fmla="*/ 671495 h 1745630"/>
                <a:gd name="connsiteX9" fmla="*/ 588421 w 1170491"/>
                <a:gd name="connsiteY9" fmla="*/ 580980 h 1745630"/>
                <a:gd name="connsiteX10" fmla="*/ 446738 w 1170491"/>
                <a:gd name="connsiteY10" fmla="*/ 649695 h 1745630"/>
                <a:gd name="connsiteX11" fmla="*/ 441944 w 1170491"/>
                <a:gd name="connsiteY11" fmla="*/ 651124 h 1745630"/>
                <a:gd name="connsiteX12" fmla="*/ 775453 w 1170491"/>
                <a:gd name="connsiteY12" fmla="*/ 739852 h 1745630"/>
                <a:gd name="connsiteX13" fmla="*/ 588421 w 1170491"/>
                <a:gd name="connsiteY13" fmla="*/ 580980 h 1745630"/>
                <a:gd name="connsiteX14" fmla="*/ 533817 w 1170491"/>
                <a:gd name="connsiteY14" fmla="*/ 0 h 1745630"/>
                <a:gd name="connsiteX15" fmla="*/ 703525 w 1170491"/>
                <a:gd name="connsiteY15" fmla="*/ 147127 h 1745630"/>
                <a:gd name="connsiteX16" fmla="*/ 562024 w 1170491"/>
                <a:gd name="connsiteY16" fmla="*/ 352718 h 1745630"/>
                <a:gd name="connsiteX17" fmla="*/ 701713 w 1170491"/>
                <a:gd name="connsiteY17" fmla="*/ 149764 h 1745630"/>
                <a:gd name="connsiteX18" fmla="*/ 920515 w 1170491"/>
                <a:gd name="connsiteY18" fmla="*/ 317877 h 1745630"/>
                <a:gd name="connsiteX19" fmla="*/ 908168 w 1170491"/>
                <a:gd name="connsiteY19" fmla="*/ 376059 h 1745630"/>
                <a:gd name="connsiteX20" fmla="*/ 1056877 w 1170491"/>
                <a:gd name="connsiteY20" fmla="*/ 525101 h 1745630"/>
                <a:gd name="connsiteX21" fmla="*/ 1047351 w 1170491"/>
                <a:gd name="connsiteY21" fmla="*/ 572282 h 1745630"/>
                <a:gd name="connsiteX22" fmla="*/ 1170491 w 1170491"/>
                <a:gd name="connsiteY22" fmla="*/ 756650 h 1745630"/>
                <a:gd name="connsiteX23" fmla="*/ 944987 w 1170491"/>
                <a:gd name="connsiteY23" fmla="*/ 936938 h 1745630"/>
                <a:gd name="connsiteX24" fmla="*/ 1106672 w 1170491"/>
                <a:gd name="connsiteY24" fmla="*/ 911837 h 1745630"/>
                <a:gd name="connsiteX25" fmla="*/ 1153258 w 1170491"/>
                <a:gd name="connsiteY25" fmla="*/ 1069421 h 1745630"/>
                <a:gd name="connsiteX26" fmla="*/ 981133 w 1170491"/>
                <a:gd name="connsiteY26" fmla="*/ 1223220 h 1745630"/>
                <a:gd name="connsiteX27" fmla="*/ 790456 w 1170491"/>
                <a:gd name="connsiteY27" fmla="*/ 1140927 h 1745630"/>
                <a:gd name="connsiteX28" fmla="*/ 826656 w 1170491"/>
                <a:gd name="connsiteY28" fmla="*/ 1096095 h 1745630"/>
                <a:gd name="connsiteX29" fmla="*/ 806195 w 1170491"/>
                <a:gd name="connsiteY29" fmla="*/ 964175 h 1745630"/>
                <a:gd name="connsiteX30" fmla="*/ 806699 w 1170491"/>
                <a:gd name="connsiteY30" fmla="*/ 963884 h 1745630"/>
                <a:gd name="connsiteX31" fmla="*/ 819468 w 1170491"/>
                <a:gd name="connsiteY31" fmla="*/ 1097129 h 1745630"/>
                <a:gd name="connsiteX32" fmla="*/ 697208 w 1170491"/>
                <a:gd name="connsiteY32" fmla="*/ 1159301 h 1745630"/>
                <a:gd name="connsiteX33" fmla="*/ 582802 w 1170491"/>
                <a:gd name="connsiteY33" fmla="*/ 1093170 h 1745630"/>
                <a:gd name="connsiteX34" fmla="*/ 582082 w 1170491"/>
                <a:gd name="connsiteY34" fmla="*/ 1090754 h 1745630"/>
                <a:gd name="connsiteX35" fmla="*/ 693051 w 1170491"/>
                <a:gd name="connsiteY35" fmla="*/ 1162221 h 1745630"/>
                <a:gd name="connsiteX36" fmla="*/ 787754 w 1170491"/>
                <a:gd name="connsiteY36" fmla="*/ 1135031 h 1745630"/>
                <a:gd name="connsiteX37" fmla="*/ 981519 w 1170491"/>
                <a:gd name="connsiteY37" fmla="*/ 1217010 h 1745630"/>
                <a:gd name="connsiteX38" fmla="*/ 1004488 w 1170491"/>
                <a:gd name="connsiteY38" fmla="*/ 1315531 h 1745630"/>
                <a:gd name="connsiteX39" fmla="*/ 920375 w 1170491"/>
                <a:gd name="connsiteY39" fmla="*/ 1473506 h 1745630"/>
                <a:gd name="connsiteX40" fmla="*/ 926974 w 1170491"/>
                <a:gd name="connsiteY40" fmla="*/ 1461368 h 1745630"/>
                <a:gd name="connsiteX41" fmla="*/ 766796 w 1170491"/>
                <a:gd name="connsiteY41" fmla="*/ 1371458 h 1745630"/>
                <a:gd name="connsiteX42" fmla="*/ 770306 w 1170491"/>
                <a:gd name="connsiteY42" fmla="*/ 1369309 h 1745630"/>
                <a:gd name="connsiteX43" fmla="*/ 925440 w 1170491"/>
                <a:gd name="connsiteY43" fmla="*/ 1465876 h 1745630"/>
                <a:gd name="connsiteX44" fmla="*/ 774838 w 1170491"/>
                <a:gd name="connsiteY44" fmla="*/ 1628054 h 1745630"/>
                <a:gd name="connsiteX45" fmla="*/ 571751 w 1170491"/>
                <a:gd name="connsiteY45" fmla="*/ 1552195 h 1745630"/>
                <a:gd name="connsiteX46" fmla="*/ 568513 w 1170491"/>
                <a:gd name="connsiteY46" fmla="*/ 1544331 h 1745630"/>
                <a:gd name="connsiteX47" fmla="*/ 692296 w 1170491"/>
                <a:gd name="connsiteY47" fmla="*/ 1632143 h 1745630"/>
                <a:gd name="connsiteX48" fmla="*/ 533818 w 1170491"/>
                <a:gd name="connsiteY48" fmla="*/ 1745209 h 1745630"/>
                <a:gd name="connsiteX49" fmla="*/ 366380 w 1170491"/>
                <a:gd name="connsiteY49" fmla="*/ 1592106 h 1745630"/>
                <a:gd name="connsiteX50" fmla="*/ 250590 w 1170491"/>
                <a:gd name="connsiteY50" fmla="*/ 1443452 h 1745630"/>
                <a:gd name="connsiteX51" fmla="*/ 103455 w 1170491"/>
                <a:gd name="connsiteY51" fmla="*/ 1375108 h 1745630"/>
                <a:gd name="connsiteX52" fmla="*/ 92761 w 1170491"/>
                <a:gd name="connsiteY52" fmla="*/ 1167795 h 1745630"/>
                <a:gd name="connsiteX53" fmla="*/ 305242 w 1170491"/>
                <a:gd name="connsiteY53" fmla="*/ 1125156 h 1745630"/>
                <a:gd name="connsiteX54" fmla="*/ 524987 w 1170491"/>
                <a:gd name="connsiteY54" fmla="*/ 1034051 h 1745630"/>
                <a:gd name="connsiteX55" fmla="*/ 522898 w 1170491"/>
                <a:gd name="connsiteY55" fmla="*/ 1041153 h 1745630"/>
                <a:gd name="connsiteX56" fmla="*/ 326339 w 1170491"/>
                <a:gd name="connsiteY56" fmla="*/ 1128897 h 1745630"/>
                <a:gd name="connsiteX57" fmla="*/ 187801 w 1170491"/>
                <a:gd name="connsiteY57" fmla="*/ 1014840 h 1745630"/>
                <a:gd name="connsiteX58" fmla="*/ 181967 w 1170491"/>
                <a:gd name="connsiteY58" fmla="*/ 1012696 h 1745630"/>
                <a:gd name="connsiteX59" fmla="*/ 305288 w 1170491"/>
                <a:gd name="connsiteY59" fmla="*/ 1123484 h 1745630"/>
                <a:gd name="connsiteX60" fmla="*/ 70961 w 1170491"/>
                <a:gd name="connsiteY60" fmla="*/ 1161909 h 1745630"/>
                <a:gd name="connsiteX61" fmla="*/ 56055 w 1170491"/>
                <a:gd name="connsiteY61" fmla="*/ 1153032 h 1745630"/>
                <a:gd name="connsiteX62" fmla="*/ 44214 w 1170491"/>
                <a:gd name="connsiteY62" fmla="*/ 911953 h 1745630"/>
                <a:gd name="connsiteX63" fmla="*/ 84073 w 1170491"/>
                <a:gd name="connsiteY63" fmla="*/ 882569 h 1745630"/>
                <a:gd name="connsiteX64" fmla="*/ 76811 w 1170491"/>
                <a:gd name="connsiteY64" fmla="*/ 875989 h 1745630"/>
                <a:gd name="connsiteX65" fmla="*/ 80179 w 1170491"/>
                <a:gd name="connsiteY65" fmla="*/ 872273 h 1745630"/>
                <a:gd name="connsiteX66" fmla="*/ 82340 w 1170491"/>
                <a:gd name="connsiteY66" fmla="*/ 666836 h 1745630"/>
                <a:gd name="connsiteX67" fmla="*/ 121082 w 1170491"/>
                <a:gd name="connsiteY67" fmla="*/ 638275 h 1745630"/>
                <a:gd name="connsiteX68" fmla="*/ 143619 w 1170491"/>
                <a:gd name="connsiteY68" fmla="*/ 394472 h 1745630"/>
                <a:gd name="connsiteX69" fmla="*/ 326831 w 1170491"/>
                <a:gd name="connsiteY69" fmla="*/ 359290 h 1745630"/>
                <a:gd name="connsiteX70" fmla="*/ 321111 w 1170491"/>
                <a:gd name="connsiteY70" fmla="*/ 357014 h 1745630"/>
                <a:gd name="connsiteX71" fmla="*/ 141180 w 1170491"/>
                <a:gd name="connsiteY71" fmla="*/ 399723 h 1745630"/>
                <a:gd name="connsiteX72" fmla="*/ 106816 w 1170491"/>
                <a:gd name="connsiteY72" fmla="*/ 291518 h 1745630"/>
                <a:gd name="connsiteX73" fmla="*/ 326327 w 1170491"/>
                <a:gd name="connsiteY73" fmla="*/ 72008 h 1745630"/>
                <a:gd name="connsiteX74" fmla="*/ 394659 w 1170491"/>
                <a:gd name="connsiteY74" fmla="*/ 83948 h 1745630"/>
                <a:gd name="connsiteX75" fmla="*/ 533817 w 1170491"/>
                <a:gd name="connsiteY75" fmla="*/ 0 h 1745630"/>
                <a:gd name="connsiteX0" fmla="*/ 429221 w 1170491"/>
                <a:gd name="connsiteY0" fmla="*/ 671495 h 1745449"/>
                <a:gd name="connsiteX1" fmla="*/ 388917 w 1170491"/>
                <a:gd name="connsiteY1" fmla="*/ 672439 h 1745449"/>
                <a:gd name="connsiteX2" fmla="*/ 336101 w 1170491"/>
                <a:gd name="connsiteY2" fmla="*/ 687858 h 1745449"/>
                <a:gd name="connsiteX3" fmla="*/ 339124 w 1170491"/>
                <a:gd name="connsiteY3" fmla="*/ 690701 h 1745449"/>
                <a:gd name="connsiteX4" fmla="*/ 543349 w 1170491"/>
                <a:gd name="connsiteY4" fmla="*/ 726582 h 1745449"/>
                <a:gd name="connsiteX5" fmla="*/ 596580 w 1170491"/>
                <a:gd name="connsiteY5" fmla="*/ 916786 h 1745449"/>
                <a:gd name="connsiteX6" fmla="*/ 593243 w 1170491"/>
                <a:gd name="connsiteY6" fmla="*/ 915886 h 1745449"/>
                <a:gd name="connsiteX7" fmla="*/ 542821 w 1170491"/>
                <a:gd name="connsiteY7" fmla="*/ 727914 h 1745449"/>
                <a:gd name="connsiteX8" fmla="*/ 429221 w 1170491"/>
                <a:gd name="connsiteY8" fmla="*/ 671495 h 1745449"/>
                <a:gd name="connsiteX9" fmla="*/ 588421 w 1170491"/>
                <a:gd name="connsiteY9" fmla="*/ 580980 h 1745449"/>
                <a:gd name="connsiteX10" fmla="*/ 446738 w 1170491"/>
                <a:gd name="connsiteY10" fmla="*/ 649695 h 1745449"/>
                <a:gd name="connsiteX11" fmla="*/ 441944 w 1170491"/>
                <a:gd name="connsiteY11" fmla="*/ 651124 h 1745449"/>
                <a:gd name="connsiteX12" fmla="*/ 775453 w 1170491"/>
                <a:gd name="connsiteY12" fmla="*/ 739852 h 1745449"/>
                <a:gd name="connsiteX13" fmla="*/ 588421 w 1170491"/>
                <a:gd name="connsiteY13" fmla="*/ 580980 h 1745449"/>
                <a:gd name="connsiteX14" fmla="*/ 533817 w 1170491"/>
                <a:gd name="connsiteY14" fmla="*/ 0 h 1745449"/>
                <a:gd name="connsiteX15" fmla="*/ 703525 w 1170491"/>
                <a:gd name="connsiteY15" fmla="*/ 147127 h 1745449"/>
                <a:gd name="connsiteX16" fmla="*/ 562024 w 1170491"/>
                <a:gd name="connsiteY16" fmla="*/ 352718 h 1745449"/>
                <a:gd name="connsiteX17" fmla="*/ 701713 w 1170491"/>
                <a:gd name="connsiteY17" fmla="*/ 149764 h 1745449"/>
                <a:gd name="connsiteX18" fmla="*/ 920515 w 1170491"/>
                <a:gd name="connsiteY18" fmla="*/ 317877 h 1745449"/>
                <a:gd name="connsiteX19" fmla="*/ 908168 w 1170491"/>
                <a:gd name="connsiteY19" fmla="*/ 376059 h 1745449"/>
                <a:gd name="connsiteX20" fmla="*/ 1056877 w 1170491"/>
                <a:gd name="connsiteY20" fmla="*/ 525101 h 1745449"/>
                <a:gd name="connsiteX21" fmla="*/ 1047351 w 1170491"/>
                <a:gd name="connsiteY21" fmla="*/ 572282 h 1745449"/>
                <a:gd name="connsiteX22" fmla="*/ 1170491 w 1170491"/>
                <a:gd name="connsiteY22" fmla="*/ 756650 h 1745449"/>
                <a:gd name="connsiteX23" fmla="*/ 944987 w 1170491"/>
                <a:gd name="connsiteY23" fmla="*/ 936938 h 1745449"/>
                <a:gd name="connsiteX24" fmla="*/ 1106672 w 1170491"/>
                <a:gd name="connsiteY24" fmla="*/ 911837 h 1745449"/>
                <a:gd name="connsiteX25" fmla="*/ 1153258 w 1170491"/>
                <a:gd name="connsiteY25" fmla="*/ 1069421 h 1745449"/>
                <a:gd name="connsiteX26" fmla="*/ 981133 w 1170491"/>
                <a:gd name="connsiteY26" fmla="*/ 1223220 h 1745449"/>
                <a:gd name="connsiteX27" fmla="*/ 790456 w 1170491"/>
                <a:gd name="connsiteY27" fmla="*/ 1140927 h 1745449"/>
                <a:gd name="connsiteX28" fmla="*/ 826656 w 1170491"/>
                <a:gd name="connsiteY28" fmla="*/ 1096095 h 1745449"/>
                <a:gd name="connsiteX29" fmla="*/ 806195 w 1170491"/>
                <a:gd name="connsiteY29" fmla="*/ 964175 h 1745449"/>
                <a:gd name="connsiteX30" fmla="*/ 806699 w 1170491"/>
                <a:gd name="connsiteY30" fmla="*/ 963884 h 1745449"/>
                <a:gd name="connsiteX31" fmla="*/ 819468 w 1170491"/>
                <a:gd name="connsiteY31" fmla="*/ 1097129 h 1745449"/>
                <a:gd name="connsiteX32" fmla="*/ 697208 w 1170491"/>
                <a:gd name="connsiteY32" fmla="*/ 1159301 h 1745449"/>
                <a:gd name="connsiteX33" fmla="*/ 582802 w 1170491"/>
                <a:gd name="connsiteY33" fmla="*/ 1093170 h 1745449"/>
                <a:gd name="connsiteX34" fmla="*/ 582082 w 1170491"/>
                <a:gd name="connsiteY34" fmla="*/ 1090754 h 1745449"/>
                <a:gd name="connsiteX35" fmla="*/ 693051 w 1170491"/>
                <a:gd name="connsiteY35" fmla="*/ 1162221 h 1745449"/>
                <a:gd name="connsiteX36" fmla="*/ 787754 w 1170491"/>
                <a:gd name="connsiteY36" fmla="*/ 1135031 h 1745449"/>
                <a:gd name="connsiteX37" fmla="*/ 981519 w 1170491"/>
                <a:gd name="connsiteY37" fmla="*/ 1217010 h 1745449"/>
                <a:gd name="connsiteX38" fmla="*/ 1004488 w 1170491"/>
                <a:gd name="connsiteY38" fmla="*/ 1315531 h 1745449"/>
                <a:gd name="connsiteX39" fmla="*/ 920375 w 1170491"/>
                <a:gd name="connsiteY39" fmla="*/ 1473506 h 1745449"/>
                <a:gd name="connsiteX40" fmla="*/ 926974 w 1170491"/>
                <a:gd name="connsiteY40" fmla="*/ 1461368 h 1745449"/>
                <a:gd name="connsiteX41" fmla="*/ 766796 w 1170491"/>
                <a:gd name="connsiteY41" fmla="*/ 1371458 h 1745449"/>
                <a:gd name="connsiteX42" fmla="*/ 770306 w 1170491"/>
                <a:gd name="connsiteY42" fmla="*/ 1369309 h 1745449"/>
                <a:gd name="connsiteX43" fmla="*/ 925440 w 1170491"/>
                <a:gd name="connsiteY43" fmla="*/ 1465876 h 1745449"/>
                <a:gd name="connsiteX44" fmla="*/ 774838 w 1170491"/>
                <a:gd name="connsiteY44" fmla="*/ 1628054 h 1745449"/>
                <a:gd name="connsiteX45" fmla="*/ 571751 w 1170491"/>
                <a:gd name="connsiteY45" fmla="*/ 1552195 h 1745449"/>
                <a:gd name="connsiteX46" fmla="*/ 568513 w 1170491"/>
                <a:gd name="connsiteY46" fmla="*/ 1544331 h 1745449"/>
                <a:gd name="connsiteX47" fmla="*/ 692296 w 1170491"/>
                <a:gd name="connsiteY47" fmla="*/ 1632143 h 1745449"/>
                <a:gd name="connsiteX48" fmla="*/ 533818 w 1170491"/>
                <a:gd name="connsiteY48" fmla="*/ 1745209 h 1745449"/>
                <a:gd name="connsiteX49" fmla="*/ 366380 w 1170491"/>
                <a:gd name="connsiteY49" fmla="*/ 1592106 h 1745449"/>
                <a:gd name="connsiteX50" fmla="*/ 250590 w 1170491"/>
                <a:gd name="connsiteY50" fmla="*/ 1443452 h 1745449"/>
                <a:gd name="connsiteX51" fmla="*/ 103455 w 1170491"/>
                <a:gd name="connsiteY51" fmla="*/ 1375108 h 1745449"/>
                <a:gd name="connsiteX52" fmla="*/ 92761 w 1170491"/>
                <a:gd name="connsiteY52" fmla="*/ 1167795 h 1745449"/>
                <a:gd name="connsiteX53" fmla="*/ 305242 w 1170491"/>
                <a:gd name="connsiteY53" fmla="*/ 1125156 h 1745449"/>
                <a:gd name="connsiteX54" fmla="*/ 524987 w 1170491"/>
                <a:gd name="connsiteY54" fmla="*/ 1034051 h 1745449"/>
                <a:gd name="connsiteX55" fmla="*/ 522898 w 1170491"/>
                <a:gd name="connsiteY55" fmla="*/ 1041153 h 1745449"/>
                <a:gd name="connsiteX56" fmla="*/ 326339 w 1170491"/>
                <a:gd name="connsiteY56" fmla="*/ 1128897 h 1745449"/>
                <a:gd name="connsiteX57" fmla="*/ 187801 w 1170491"/>
                <a:gd name="connsiteY57" fmla="*/ 1014840 h 1745449"/>
                <a:gd name="connsiteX58" fmla="*/ 181967 w 1170491"/>
                <a:gd name="connsiteY58" fmla="*/ 1012696 h 1745449"/>
                <a:gd name="connsiteX59" fmla="*/ 305288 w 1170491"/>
                <a:gd name="connsiteY59" fmla="*/ 1123484 h 1745449"/>
                <a:gd name="connsiteX60" fmla="*/ 70961 w 1170491"/>
                <a:gd name="connsiteY60" fmla="*/ 1161909 h 1745449"/>
                <a:gd name="connsiteX61" fmla="*/ 56055 w 1170491"/>
                <a:gd name="connsiteY61" fmla="*/ 1153032 h 1745449"/>
                <a:gd name="connsiteX62" fmla="*/ 44214 w 1170491"/>
                <a:gd name="connsiteY62" fmla="*/ 911953 h 1745449"/>
                <a:gd name="connsiteX63" fmla="*/ 84073 w 1170491"/>
                <a:gd name="connsiteY63" fmla="*/ 882569 h 1745449"/>
                <a:gd name="connsiteX64" fmla="*/ 76811 w 1170491"/>
                <a:gd name="connsiteY64" fmla="*/ 875989 h 1745449"/>
                <a:gd name="connsiteX65" fmla="*/ 80179 w 1170491"/>
                <a:gd name="connsiteY65" fmla="*/ 872273 h 1745449"/>
                <a:gd name="connsiteX66" fmla="*/ 82340 w 1170491"/>
                <a:gd name="connsiteY66" fmla="*/ 666836 h 1745449"/>
                <a:gd name="connsiteX67" fmla="*/ 121082 w 1170491"/>
                <a:gd name="connsiteY67" fmla="*/ 638275 h 1745449"/>
                <a:gd name="connsiteX68" fmla="*/ 143619 w 1170491"/>
                <a:gd name="connsiteY68" fmla="*/ 394472 h 1745449"/>
                <a:gd name="connsiteX69" fmla="*/ 326831 w 1170491"/>
                <a:gd name="connsiteY69" fmla="*/ 359290 h 1745449"/>
                <a:gd name="connsiteX70" fmla="*/ 321111 w 1170491"/>
                <a:gd name="connsiteY70" fmla="*/ 357014 h 1745449"/>
                <a:gd name="connsiteX71" fmla="*/ 141180 w 1170491"/>
                <a:gd name="connsiteY71" fmla="*/ 399723 h 1745449"/>
                <a:gd name="connsiteX72" fmla="*/ 106816 w 1170491"/>
                <a:gd name="connsiteY72" fmla="*/ 291518 h 1745449"/>
                <a:gd name="connsiteX73" fmla="*/ 326327 w 1170491"/>
                <a:gd name="connsiteY73" fmla="*/ 72008 h 1745449"/>
                <a:gd name="connsiteX74" fmla="*/ 394659 w 1170491"/>
                <a:gd name="connsiteY74" fmla="*/ 83948 h 1745449"/>
                <a:gd name="connsiteX75" fmla="*/ 533817 w 1170491"/>
                <a:gd name="connsiteY75" fmla="*/ 0 h 1745449"/>
                <a:gd name="connsiteX0" fmla="*/ 420722 w 1161992"/>
                <a:gd name="connsiteY0" fmla="*/ 671495 h 1745449"/>
                <a:gd name="connsiteX1" fmla="*/ 380418 w 1161992"/>
                <a:gd name="connsiteY1" fmla="*/ 672439 h 1745449"/>
                <a:gd name="connsiteX2" fmla="*/ 327602 w 1161992"/>
                <a:gd name="connsiteY2" fmla="*/ 687858 h 1745449"/>
                <a:gd name="connsiteX3" fmla="*/ 330625 w 1161992"/>
                <a:gd name="connsiteY3" fmla="*/ 690701 h 1745449"/>
                <a:gd name="connsiteX4" fmla="*/ 534850 w 1161992"/>
                <a:gd name="connsiteY4" fmla="*/ 726582 h 1745449"/>
                <a:gd name="connsiteX5" fmla="*/ 588081 w 1161992"/>
                <a:gd name="connsiteY5" fmla="*/ 916786 h 1745449"/>
                <a:gd name="connsiteX6" fmla="*/ 584744 w 1161992"/>
                <a:gd name="connsiteY6" fmla="*/ 915886 h 1745449"/>
                <a:gd name="connsiteX7" fmla="*/ 534322 w 1161992"/>
                <a:gd name="connsiteY7" fmla="*/ 727914 h 1745449"/>
                <a:gd name="connsiteX8" fmla="*/ 420722 w 1161992"/>
                <a:gd name="connsiteY8" fmla="*/ 671495 h 1745449"/>
                <a:gd name="connsiteX9" fmla="*/ 579922 w 1161992"/>
                <a:gd name="connsiteY9" fmla="*/ 580980 h 1745449"/>
                <a:gd name="connsiteX10" fmla="*/ 438239 w 1161992"/>
                <a:gd name="connsiteY10" fmla="*/ 649695 h 1745449"/>
                <a:gd name="connsiteX11" fmla="*/ 433445 w 1161992"/>
                <a:gd name="connsiteY11" fmla="*/ 651124 h 1745449"/>
                <a:gd name="connsiteX12" fmla="*/ 766954 w 1161992"/>
                <a:gd name="connsiteY12" fmla="*/ 739852 h 1745449"/>
                <a:gd name="connsiteX13" fmla="*/ 579922 w 1161992"/>
                <a:gd name="connsiteY13" fmla="*/ 580980 h 1745449"/>
                <a:gd name="connsiteX14" fmla="*/ 525318 w 1161992"/>
                <a:gd name="connsiteY14" fmla="*/ 0 h 1745449"/>
                <a:gd name="connsiteX15" fmla="*/ 695026 w 1161992"/>
                <a:gd name="connsiteY15" fmla="*/ 147127 h 1745449"/>
                <a:gd name="connsiteX16" fmla="*/ 553525 w 1161992"/>
                <a:gd name="connsiteY16" fmla="*/ 352718 h 1745449"/>
                <a:gd name="connsiteX17" fmla="*/ 693214 w 1161992"/>
                <a:gd name="connsiteY17" fmla="*/ 149764 h 1745449"/>
                <a:gd name="connsiteX18" fmla="*/ 912016 w 1161992"/>
                <a:gd name="connsiteY18" fmla="*/ 317877 h 1745449"/>
                <a:gd name="connsiteX19" fmla="*/ 899669 w 1161992"/>
                <a:gd name="connsiteY19" fmla="*/ 376059 h 1745449"/>
                <a:gd name="connsiteX20" fmla="*/ 1048378 w 1161992"/>
                <a:gd name="connsiteY20" fmla="*/ 525101 h 1745449"/>
                <a:gd name="connsiteX21" fmla="*/ 1038852 w 1161992"/>
                <a:gd name="connsiteY21" fmla="*/ 572282 h 1745449"/>
                <a:gd name="connsiteX22" fmla="*/ 1161992 w 1161992"/>
                <a:gd name="connsiteY22" fmla="*/ 756650 h 1745449"/>
                <a:gd name="connsiteX23" fmla="*/ 936488 w 1161992"/>
                <a:gd name="connsiteY23" fmla="*/ 936938 h 1745449"/>
                <a:gd name="connsiteX24" fmla="*/ 1098173 w 1161992"/>
                <a:gd name="connsiteY24" fmla="*/ 911837 h 1745449"/>
                <a:gd name="connsiteX25" fmla="*/ 1144759 w 1161992"/>
                <a:gd name="connsiteY25" fmla="*/ 1069421 h 1745449"/>
                <a:gd name="connsiteX26" fmla="*/ 972634 w 1161992"/>
                <a:gd name="connsiteY26" fmla="*/ 1223220 h 1745449"/>
                <a:gd name="connsiteX27" fmla="*/ 781957 w 1161992"/>
                <a:gd name="connsiteY27" fmla="*/ 1140927 h 1745449"/>
                <a:gd name="connsiteX28" fmla="*/ 818157 w 1161992"/>
                <a:gd name="connsiteY28" fmla="*/ 1096095 h 1745449"/>
                <a:gd name="connsiteX29" fmla="*/ 797696 w 1161992"/>
                <a:gd name="connsiteY29" fmla="*/ 964175 h 1745449"/>
                <a:gd name="connsiteX30" fmla="*/ 798200 w 1161992"/>
                <a:gd name="connsiteY30" fmla="*/ 963884 h 1745449"/>
                <a:gd name="connsiteX31" fmla="*/ 810969 w 1161992"/>
                <a:gd name="connsiteY31" fmla="*/ 1097129 h 1745449"/>
                <a:gd name="connsiteX32" fmla="*/ 688709 w 1161992"/>
                <a:gd name="connsiteY32" fmla="*/ 1159301 h 1745449"/>
                <a:gd name="connsiteX33" fmla="*/ 574303 w 1161992"/>
                <a:gd name="connsiteY33" fmla="*/ 1093170 h 1745449"/>
                <a:gd name="connsiteX34" fmla="*/ 573583 w 1161992"/>
                <a:gd name="connsiteY34" fmla="*/ 1090754 h 1745449"/>
                <a:gd name="connsiteX35" fmla="*/ 684552 w 1161992"/>
                <a:gd name="connsiteY35" fmla="*/ 1162221 h 1745449"/>
                <a:gd name="connsiteX36" fmla="*/ 779255 w 1161992"/>
                <a:gd name="connsiteY36" fmla="*/ 1135031 h 1745449"/>
                <a:gd name="connsiteX37" fmla="*/ 973020 w 1161992"/>
                <a:gd name="connsiteY37" fmla="*/ 1217010 h 1745449"/>
                <a:gd name="connsiteX38" fmla="*/ 995989 w 1161992"/>
                <a:gd name="connsiteY38" fmla="*/ 1315531 h 1745449"/>
                <a:gd name="connsiteX39" fmla="*/ 911876 w 1161992"/>
                <a:gd name="connsiteY39" fmla="*/ 1473506 h 1745449"/>
                <a:gd name="connsiteX40" fmla="*/ 918475 w 1161992"/>
                <a:gd name="connsiteY40" fmla="*/ 1461368 h 1745449"/>
                <a:gd name="connsiteX41" fmla="*/ 758297 w 1161992"/>
                <a:gd name="connsiteY41" fmla="*/ 1371458 h 1745449"/>
                <a:gd name="connsiteX42" fmla="*/ 761807 w 1161992"/>
                <a:gd name="connsiteY42" fmla="*/ 1369309 h 1745449"/>
                <a:gd name="connsiteX43" fmla="*/ 916941 w 1161992"/>
                <a:gd name="connsiteY43" fmla="*/ 1465876 h 1745449"/>
                <a:gd name="connsiteX44" fmla="*/ 766339 w 1161992"/>
                <a:gd name="connsiteY44" fmla="*/ 1628054 h 1745449"/>
                <a:gd name="connsiteX45" fmla="*/ 563252 w 1161992"/>
                <a:gd name="connsiteY45" fmla="*/ 1552195 h 1745449"/>
                <a:gd name="connsiteX46" fmla="*/ 560014 w 1161992"/>
                <a:gd name="connsiteY46" fmla="*/ 1544331 h 1745449"/>
                <a:gd name="connsiteX47" fmla="*/ 683797 w 1161992"/>
                <a:gd name="connsiteY47" fmla="*/ 1632143 h 1745449"/>
                <a:gd name="connsiteX48" fmla="*/ 525319 w 1161992"/>
                <a:gd name="connsiteY48" fmla="*/ 1745209 h 1745449"/>
                <a:gd name="connsiteX49" fmla="*/ 357881 w 1161992"/>
                <a:gd name="connsiteY49" fmla="*/ 1592106 h 1745449"/>
                <a:gd name="connsiteX50" fmla="*/ 242091 w 1161992"/>
                <a:gd name="connsiteY50" fmla="*/ 1443452 h 1745449"/>
                <a:gd name="connsiteX51" fmla="*/ 94956 w 1161992"/>
                <a:gd name="connsiteY51" fmla="*/ 1375108 h 1745449"/>
                <a:gd name="connsiteX52" fmla="*/ 84262 w 1161992"/>
                <a:gd name="connsiteY52" fmla="*/ 1167795 h 1745449"/>
                <a:gd name="connsiteX53" fmla="*/ 296743 w 1161992"/>
                <a:gd name="connsiteY53" fmla="*/ 1125156 h 1745449"/>
                <a:gd name="connsiteX54" fmla="*/ 516488 w 1161992"/>
                <a:gd name="connsiteY54" fmla="*/ 1034051 h 1745449"/>
                <a:gd name="connsiteX55" fmla="*/ 514399 w 1161992"/>
                <a:gd name="connsiteY55" fmla="*/ 1041153 h 1745449"/>
                <a:gd name="connsiteX56" fmla="*/ 317840 w 1161992"/>
                <a:gd name="connsiteY56" fmla="*/ 1128897 h 1745449"/>
                <a:gd name="connsiteX57" fmla="*/ 179302 w 1161992"/>
                <a:gd name="connsiteY57" fmla="*/ 1014840 h 1745449"/>
                <a:gd name="connsiteX58" fmla="*/ 173468 w 1161992"/>
                <a:gd name="connsiteY58" fmla="*/ 1012696 h 1745449"/>
                <a:gd name="connsiteX59" fmla="*/ 296789 w 1161992"/>
                <a:gd name="connsiteY59" fmla="*/ 1123484 h 1745449"/>
                <a:gd name="connsiteX60" fmla="*/ 47556 w 1161992"/>
                <a:gd name="connsiteY60" fmla="*/ 1153032 h 1745449"/>
                <a:gd name="connsiteX61" fmla="*/ 35715 w 1161992"/>
                <a:gd name="connsiteY61" fmla="*/ 911953 h 1745449"/>
                <a:gd name="connsiteX62" fmla="*/ 75574 w 1161992"/>
                <a:gd name="connsiteY62" fmla="*/ 882569 h 1745449"/>
                <a:gd name="connsiteX63" fmla="*/ 68312 w 1161992"/>
                <a:gd name="connsiteY63" fmla="*/ 875989 h 1745449"/>
                <a:gd name="connsiteX64" fmla="*/ 71680 w 1161992"/>
                <a:gd name="connsiteY64" fmla="*/ 872273 h 1745449"/>
                <a:gd name="connsiteX65" fmla="*/ 73841 w 1161992"/>
                <a:gd name="connsiteY65" fmla="*/ 666836 h 1745449"/>
                <a:gd name="connsiteX66" fmla="*/ 112583 w 1161992"/>
                <a:gd name="connsiteY66" fmla="*/ 638275 h 1745449"/>
                <a:gd name="connsiteX67" fmla="*/ 135120 w 1161992"/>
                <a:gd name="connsiteY67" fmla="*/ 394472 h 1745449"/>
                <a:gd name="connsiteX68" fmla="*/ 318332 w 1161992"/>
                <a:gd name="connsiteY68" fmla="*/ 359290 h 1745449"/>
                <a:gd name="connsiteX69" fmla="*/ 312612 w 1161992"/>
                <a:gd name="connsiteY69" fmla="*/ 357014 h 1745449"/>
                <a:gd name="connsiteX70" fmla="*/ 132681 w 1161992"/>
                <a:gd name="connsiteY70" fmla="*/ 399723 h 1745449"/>
                <a:gd name="connsiteX71" fmla="*/ 98317 w 1161992"/>
                <a:gd name="connsiteY71" fmla="*/ 291518 h 1745449"/>
                <a:gd name="connsiteX72" fmla="*/ 317828 w 1161992"/>
                <a:gd name="connsiteY72" fmla="*/ 72008 h 1745449"/>
                <a:gd name="connsiteX73" fmla="*/ 386160 w 1161992"/>
                <a:gd name="connsiteY73" fmla="*/ 83948 h 1745449"/>
                <a:gd name="connsiteX74" fmla="*/ 525318 w 1161992"/>
                <a:gd name="connsiteY74" fmla="*/ 0 h 1745449"/>
                <a:gd name="connsiteX0" fmla="*/ 420722 w 1161992"/>
                <a:gd name="connsiteY0" fmla="*/ 671495 h 1745449"/>
                <a:gd name="connsiteX1" fmla="*/ 380418 w 1161992"/>
                <a:gd name="connsiteY1" fmla="*/ 672439 h 1745449"/>
                <a:gd name="connsiteX2" fmla="*/ 327602 w 1161992"/>
                <a:gd name="connsiteY2" fmla="*/ 687858 h 1745449"/>
                <a:gd name="connsiteX3" fmla="*/ 330625 w 1161992"/>
                <a:gd name="connsiteY3" fmla="*/ 690701 h 1745449"/>
                <a:gd name="connsiteX4" fmla="*/ 534850 w 1161992"/>
                <a:gd name="connsiteY4" fmla="*/ 726582 h 1745449"/>
                <a:gd name="connsiteX5" fmla="*/ 588081 w 1161992"/>
                <a:gd name="connsiteY5" fmla="*/ 916786 h 1745449"/>
                <a:gd name="connsiteX6" fmla="*/ 584744 w 1161992"/>
                <a:gd name="connsiteY6" fmla="*/ 915886 h 1745449"/>
                <a:gd name="connsiteX7" fmla="*/ 534322 w 1161992"/>
                <a:gd name="connsiteY7" fmla="*/ 727914 h 1745449"/>
                <a:gd name="connsiteX8" fmla="*/ 420722 w 1161992"/>
                <a:gd name="connsiteY8" fmla="*/ 671495 h 1745449"/>
                <a:gd name="connsiteX9" fmla="*/ 579922 w 1161992"/>
                <a:gd name="connsiteY9" fmla="*/ 580980 h 1745449"/>
                <a:gd name="connsiteX10" fmla="*/ 438239 w 1161992"/>
                <a:gd name="connsiteY10" fmla="*/ 649695 h 1745449"/>
                <a:gd name="connsiteX11" fmla="*/ 433445 w 1161992"/>
                <a:gd name="connsiteY11" fmla="*/ 651124 h 1745449"/>
                <a:gd name="connsiteX12" fmla="*/ 766954 w 1161992"/>
                <a:gd name="connsiteY12" fmla="*/ 739852 h 1745449"/>
                <a:gd name="connsiteX13" fmla="*/ 579922 w 1161992"/>
                <a:gd name="connsiteY13" fmla="*/ 580980 h 1745449"/>
                <a:gd name="connsiteX14" fmla="*/ 525318 w 1161992"/>
                <a:gd name="connsiteY14" fmla="*/ 0 h 1745449"/>
                <a:gd name="connsiteX15" fmla="*/ 695026 w 1161992"/>
                <a:gd name="connsiteY15" fmla="*/ 147127 h 1745449"/>
                <a:gd name="connsiteX16" fmla="*/ 553525 w 1161992"/>
                <a:gd name="connsiteY16" fmla="*/ 352718 h 1745449"/>
                <a:gd name="connsiteX17" fmla="*/ 693214 w 1161992"/>
                <a:gd name="connsiteY17" fmla="*/ 149764 h 1745449"/>
                <a:gd name="connsiteX18" fmla="*/ 912016 w 1161992"/>
                <a:gd name="connsiteY18" fmla="*/ 317877 h 1745449"/>
                <a:gd name="connsiteX19" fmla="*/ 899669 w 1161992"/>
                <a:gd name="connsiteY19" fmla="*/ 376059 h 1745449"/>
                <a:gd name="connsiteX20" fmla="*/ 1048378 w 1161992"/>
                <a:gd name="connsiteY20" fmla="*/ 525101 h 1745449"/>
                <a:gd name="connsiteX21" fmla="*/ 1038852 w 1161992"/>
                <a:gd name="connsiteY21" fmla="*/ 572282 h 1745449"/>
                <a:gd name="connsiteX22" fmla="*/ 1161992 w 1161992"/>
                <a:gd name="connsiteY22" fmla="*/ 756650 h 1745449"/>
                <a:gd name="connsiteX23" fmla="*/ 936488 w 1161992"/>
                <a:gd name="connsiteY23" fmla="*/ 936938 h 1745449"/>
                <a:gd name="connsiteX24" fmla="*/ 1098173 w 1161992"/>
                <a:gd name="connsiteY24" fmla="*/ 911837 h 1745449"/>
                <a:gd name="connsiteX25" fmla="*/ 1144759 w 1161992"/>
                <a:gd name="connsiteY25" fmla="*/ 1069421 h 1745449"/>
                <a:gd name="connsiteX26" fmla="*/ 972634 w 1161992"/>
                <a:gd name="connsiteY26" fmla="*/ 1223220 h 1745449"/>
                <a:gd name="connsiteX27" fmla="*/ 781957 w 1161992"/>
                <a:gd name="connsiteY27" fmla="*/ 1140927 h 1745449"/>
                <a:gd name="connsiteX28" fmla="*/ 818157 w 1161992"/>
                <a:gd name="connsiteY28" fmla="*/ 1096095 h 1745449"/>
                <a:gd name="connsiteX29" fmla="*/ 797696 w 1161992"/>
                <a:gd name="connsiteY29" fmla="*/ 964175 h 1745449"/>
                <a:gd name="connsiteX30" fmla="*/ 798200 w 1161992"/>
                <a:gd name="connsiteY30" fmla="*/ 963884 h 1745449"/>
                <a:gd name="connsiteX31" fmla="*/ 810969 w 1161992"/>
                <a:gd name="connsiteY31" fmla="*/ 1097129 h 1745449"/>
                <a:gd name="connsiteX32" fmla="*/ 688709 w 1161992"/>
                <a:gd name="connsiteY32" fmla="*/ 1159301 h 1745449"/>
                <a:gd name="connsiteX33" fmla="*/ 574303 w 1161992"/>
                <a:gd name="connsiteY33" fmla="*/ 1093170 h 1745449"/>
                <a:gd name="connsiteX34" fmla="*/ 573583 w 1161992"/>
                <a:gd name="connsiteY34" fmla="*/ 1090754 h 1745449"/>
                <a:gd name="connsiteX35" fmla="*/ 684552 w 1161992"/>
                <a:gd name="connsiteY35" fmla="*/ 1162221 h 1745449"/>
                <a:gd name="connsiteX36" fmla="*/ 779255 w 1161992"/>
                <a:gd name="connsiteY36" fmla="*/ 1135031 h 1745449"/>
                <a:gd name="connsiteX37" fmla="*/ 973020 w 1161992"/>
                <a:gd name="connsiteY37" fmla="*/ 1217010 h 1745449"/>
                <a:gd name="connsiteX38" fmla="*/ 995989 w 1161992"/>
                <a:gd name="connsiteY38" fmla="*/ 1315531 h 1745449"/>
                <a:gd name="connsiteX39" fmla="*/ 911876 w 1161992"/>
                <a:gd name="connsiteY39" fmla="*/ 1473506 h 1745449"/>
                <a:gd name="connsiteX40" fmla="*/ 918475 w 1161992"/>
                <a:gd name="connsiteY40" fmla="*/ 1461368 h 1745449"/>
                <a:gd name="connsiteX41" fmla="*/ 758297 w 1161992"/>
                <a:gd name="connsiteY41" fmla="*/ 1371458 h 1745449"/>
                <a:gd name="connsiteX42" fmla="*/ 761807 w 1161992"/>
                <a:gd name="connsiteY42" fmla="*/ 1369309 h 1745449"/>
                <a:gd name="connsiteX43" fmla="*/ 916941 w 1161992"/>
                <a:gd name="connsiteY43" fmla="*/ 1465876 h 1745449"/>
                <a:gd name="connsiteX44" fmla="*/ 766339 w 1161992"/>
                <a:gd name="connsiteY44" fmla="*/ 1628054 h 1745449"/>
                <a:gd name="connsiteX45" fmla="*/ 563252 w 1161992"/>
                <a:gd name="connsiteY45" fmla="*/ 1552195 h 1745449"/>
                <a:gd name="connsiteX46" fmla="*/ 560014 w 1161992"/>
                <a:gd name="connsiteY46" fmla="*/ 1544331 h 1745449"/>
                <a:gd name="connsiteX47" fmla="*/ 683797 w 1161992"/>
                <a:gd name="connsiteY47" fmla="*/ 1632143 h 1745449"/>
                <a:gd name="connsiteX48" fmla="*/ 525319 w 1161992"/>
                <a:gd name="connsiteY48" fmla="*/ 1745209 h 1745449"/>
                <a:gd name="connsiteX49" fmla="*/ 357881 w 1161992"/>
                <a:gd name="connsiteY49" fmla="*/ 1592106 h 1745449"/>
                <a:gd name="connsiteX50" fmla="*/ 242091 w 1161992"/>
                <a:gd name="connsiteY50" fmla="*/ 1443452 h 1745449"/>
                <a:gd name="connsiteX51" fmla="*/ 94956 w 1161992"/>
                <a:gd name="connsiteY51" fmla="*/ 1375108 h 1745449"/>
                <a:gd name="connsiteX52" fmla="*/ 296743 w 1161992"/>
                <a:gd name="connsiteY52" fmla="*/ 1125156 h 1745449"/>
                <a:gd name="connsiteX53" fmla="*/ 516488 w 1161992"/>
                <a:gd name="connsiteY53" fmla="*/ 1034051 h 1745449"/>
                <a:gd name="connsiteX54" fmla="*/ 514399 w 1161992"/>
                <a:gd name="connsiteY54" fmla="*/ 1041153 h 1745449"/>
                <a:gd name="connsiteX55" fmla="*/ 317840 w 1161992"/>
                <a:gd name="connsiteY55" fmla="*/ 1128897 h 1745449"/>
                <a:gd name="connsiteX56" fmla="*/ 179302 w 1161992"/>
                <a:gd name="connsiteY56" fmla="*/ 1014840 h 1745449"/>
                <a:gd name="connsiteX57" fmla="*/ 173468 w 1161992"/>
                <a:gd name="connsiteY57" fmla="*/ 1012696 h 1745449"/>
                <a:gd name="connsiteX58" fmla="*/ 296789 w 1161992"/>
                <a:gd name="connsiteY58" fmla="*/ 1123484 h 1745449"/>
                <a:gd name="connsiteX59" fmla="*/ 47556 w 1161992"/>
                <a:gd name="connsiteY59" fmla="*/ 1153032 h 1745449"/>
                <a:gd name="connsiteX60" fmla="*/ 35715 w 1161992"/>
                <a:gd name="connsiteY60" fmla="*/ 911953 h 1745449"/>
                <a:gd name="connsiteX61" fmla="*/ 75574 w 1161992"/>
                <a:gd name="connsiteY61" fmla="*/ 882569 h 1745449"/>
                <a:gd name="connsiteX62" fmla="*/ 68312 w 1161992"/>
                <a:gd name="connsiteY62" fmla="*/ 875989 h 1745449"/>
                <a:gd name="connsiteX63" fmla="*/ 71680 w 1161992"/>
                <a:gd name="connsiteY63" fmla="*/ 872273 h 1745449"/>
                <a:gd name="connsiteX64" fmla="*/ 73841 w 1161992"/>
                <a:gd name="connsiteY64" fmla="*/ 666836 h 1745449"/>
                <a:gd name="connsiteX65" fmla="*/ 112583 w 1161992"/>
                <a:gd name="connsiteY65" fmla="*/ 638275 h 1745449"/>
                <a:gd name="connsiteX66" fmla="*/ 135120 w 1161992"/>
                <a:gd name="connsiteY66" fmla="*/ 394472 h 1745449"/>
                <a:gd name="connsiteX67" fmla="*/ 318332 w 1161992"/>
                <a:gd name="connsiteY67" fmla="*/ 359290 h 1745449"/>
                <a:gd name="connsiteX68" fmla="*/ 312612 w 1161992"/>
                <a:gd name="connsiteY68" fmla="*/ 357014 h 1745449"/>
                <a:gd name="connsiteX69" fmla="*/ 132681 w 1161992"/>
                <a:gd name="connsiteY69" fmla="*/ 399723 h 1745449"/>
                <a:gd name="connsiteX70" fmla="*/ 98317 w 1161992"/>
                <a:gd name="connsiteY70" fmla="*/ 291518 h 1745449"/>
                <a:gd name="connsiteX71" fmla="*/ 317828 w 1161992"/>
                <a:gd name="connsiteY71" fmla="*/ 72008 h 1745449"/>
                <a:gd name="connsiteX72" fmla="*/ 386160 w 1161992"/>
                <a:gd name="connsiteY72" fmla="*/ 83948 h 1745449"/>
                <a:gd name="connsiteX73" fmla="*/ 525318 w 1161992"/>
                <a:gd name="connsiteY73" fmla="*/ 0 h 1745449"/>
                <a:gd name="connsiteX0" fmla="*/ 413440 w 1154710"/>
                <a:gd name="connsiteY0" fmla="*/ 671495 h 1745449"/>
                <a:gd name="connsiteX1" fmla="*/ 373136 w 1154710"/>
                <a:gd name="connsiteY1" fmla="*/ 672439 h 1745449"/>
                <a:gd name="connsiteX2" fmla="*/ 320320 w 1154710"/>
                <a:gd name="connsiteY2" fmla="*/ 687858 h 1745449"/>
                <a:gd name="connsiteX3" fmla="*/ 323343 w 1154710"/>
                <a:gd name="connsiteY3" fmla="*/ 690701 h 1745449"/>
                <a:gd name="connsiteX4" fmla="*/ 527568 w 1154710"/>
                <a:gd name="connsiteY4" fmla="*/ 726582 h 1745449"/>
                <a:gd name="connsiteX5" fmla="*/ 580799 w 1154710"/>
                <a:gd name="connsiteY5" fmla="*/ 916786 h 1745449"/>
                <a:gd name="connsiteX6" fmla="*/ 577462 w 1154710"/>
                <a:gd name="connsiteY6" fmla="*/ 915886 h 1745449"/>
                <a:gd name="connsiteX7" fmla="*/ 527040 w 1154710"/>
                <a:gd name="connsiteY7" fmla="*/ 727914 h 1745449"/>
                <a:gd name="connsiteX8" fmla="*/ 413440 w 1154710"/>
                <a:gd name="connsiteY8" fmla="*/ 671495 h 1745449"/>
                <a:gd name="connsiteX9" fmla="*/ 572640 w 1154710"/>
                <a:gd name="connsiteY9" fmla="*/ 580980 h 1745449"/>
                <a:gd name="connsiteX10" fmla="*/ 430957 w 1154710"/>
                <a:gd name="connsiteY10" fmla="*/ 649695 h 1745449"/>
                <a:gd name="connsiteX11" fmla="*/ 426163 w 1154710"/>
                <a:gd name="connsiteY11" fmla="*/ 651124 h 1745449"/>
                <a:gd name="connsiteX12" fmla="*/ 759672 w 1154710"/>
                <a:gd name="connsiteY12" fmla="*/ 739852 h 1745449"/>
                <a:gd name="connsiteX13" fmla="*/ 572640 w 1154710"/>
                <a:gd name="connsiteY13" fmla="*/ 580980 h 1745449"/>
                <a:gd name="connsiteX14" fmla="*/ 518036 w 1154710"/>
                <a:gd name="connsiteY14" fmla="*/ 0 h 1745449"/>
                <a:gd name="connsiteX15" fmla="*/ 687744 w 1154710"/>
                <a:gd name="connsiteY15" fmla="*/ 147127 h 1745449"/>
                <a:gd name="connsiteX16" fmla="*/ 546243 w 1154710"/>
                <a:gd name="connsiteY16" fmla="*/ 352718 h 1745449"/>
                <a:gd name="connsiteX17" fmla="*/ 685932 w 1154710"/>
                <a:gd name="connsiteY17" fmla="*/ 149764 h 1745449"/>
                <a:gd name="connsiteX18" fmla="*/ 904734 w 1154710"/>
                <a:gd name="connsiteY18" fmla="*/ 317877 h 1745449"/>
                <a:gd name="connsiteX19" fmla="*/ 892387 w 1154710"/>
                <a:gd name="connsiteY19" fmla="*/ 376059 h 1745449"/>
                <a:gd name="connsiteX20" fmla="*/ 1041096 w 1154710"/>
                <a:gd name="connsiteY20" fmla="*/ 525101 h 1745449"/>
                <a:gd name="connsiteX21" fmla="*/ 1031570 w 1154710"/>
                <a:gd name="connsiteY21" fmla="*/ 572282 h 1745449"/>
                <a:gd name="connsiteX22" fmla="*/ 1154710 w 1154710"/>
                <a:gd name="connsiteY22" fmla="*/ 756650 h 1745449"/>
                <a:gd name="connsiteX23" fmla="*/ 929206 w 1154710"/>
                <a:gd name="connsiteY23" fmla="*/ 936938 h 1745449"/>
                <a:gd name="connsiteX24" fmla="*/ 1090891 w 1154710"/>
                <a:gd name="connsiteY24" fmla="*/ 911837 h 1745449"/>
                <a:gd name="connsiteX25" fmla="*/ 1137477 w 1154710"/>
                <a:gd name="connsiteY25" fmla="*/ 1069421 h 1745449"/>
                <a:gd name="connsiteX26" fmla="*/ 965352 w 1154710"/>
                <a:gd name="connsiteY26" fmla="*/ 1223220 h 1745449"/>
                <a:gd name="connsiteX27" fmla="*/ 774675 w 1154710"/>
                <a:gd name="connsiteY27" fmla="*/ 1140927 h 1745449"/>
                <a:gd name="connsiteX28" fmla="*/ 810875 w 1154710"/>
                <a:gd name="connsiteY28" fmla="*/ 1096095 h 1745449"/>
                <a:gd name="connsiteX29" fmla="*/ 790414 w 1154710"/>
                <a:gd name="connsiteY29" fmla="*/ 964175 h 1745449"/>
                <a:gd name="connsiteX30" fmla="*/ 790918 w 1154710"/>
                <a:gd name="connsiteY30" fmla="*/ 963884 h 1745449"/>
                <a:gd name="connsiteX31" fmla="*/ 803687 w 1154710"/>
                <a:gd name="connsiteY31" fmla="*/ 1097129 h 1745449"/>
                <a:gd name="connsiteX32" fmla="*/ 681427 w 1154710"/>
                <a:gd name="connsiteY32" fmla="*/ 1159301 h 1745449"/>
                <a:gd name="connsiteX33" fmla="*/ 567021 w 1154710"/>
                <a:gd name="connsiteY33" fmla="*/ 1093170 h 1745449"/>
                <a:gd name="connsiteX34" fmla="*/ 566301 w 1154710"/>
                <a:gd name="connsiteY34" fmla="*/ 1090754 h 1745449"/>
                <a:gd name="connsiteX35" fmla="*/ 677270 w 1154710"/>
                <a:gd name="connsiteY35" fmla="*/ 1162221 h 1745449"/>
                <a:gd name="connsiteX36" fmla="*/ 771973 w 1154710"/>
                <a:gd name="connsiteY36" fmla="*/ 1135031 h 1745449"/>
                <a:gd name="connsiteX37" fmla="*/ 965738 w 1154710"/>
                <a:gd name="connsiteY37" fmla="*/ 1217010 h 1745449"/>
                <a:gd name="connsiteX38" fmla="*/ 988707 w 1154710"/>
                <a:gd name="connsiteY38" fmla="*/ 1315531 h 1745449"/>
                <a:gd name="connsiteX39" fmla="*/ 904594 w 1154710"/>
                <a:gd name="connsiteY39" fmla="*/ 1473506 h 1745449"/>
                <a:gd name="connsiteX40" fmla="*/ 911193 w 1154710"/>
                <a:gd name="connsiteY40" fmla="*/ 1461368 h 1745449"/>
                <a:gd name="connsiteX41" fmla="*/ 751015 w 1154710"/>
                <a:gd name="connsiteY41" fmla="*/ 1371458 h 1745449"/>
                <a:gd name="connsiteX42" fmla="*/ 754525 w 1154710"/>
                <a:gd name="connsiteY42" fmla="*/ 1369309 h 1745449"/>
                <a:gd name="connsiteX43" fmla="*/ 909659 w 1154710"/>
                <a:gd name="connsiteY43" fmla="*/ 1465876 h 1745449"/>
                <a:gd name="connsiteX44" fmla="*/ 759057 w 1154710"/>
                <a:gd name="connsiteY44" fmla="*/ 1628054 h 1745449"/>
                <a:gd name="connsiteX45" fmla="*/ 555970 w 1154710"/>
                <a:gd name="connsiteY45" fmla="*/ 1552195 h 1745449"/>
                <a:gd name="connsiteX46" fmla="*/ 552732 w 1154710"/>
                <a:gd name="connsiteY46" fmla="*/ 1544331 h 1745449"/>
                <a:gd name="connsiteX47" fmla="*/ 676515 w 1154710"/>
                <a:gd name="connsiteY47" fmla="*/ 1632143 h 1745449"/>
                <a:gd name="connsiteX48" fmla="*/ 518037 w 1154710"/>
                <a:gd name="connsiteY48" fmla="*/ 1745209 h 1745449"/>
                <a:gd name="connsiteX49" fmla="*/ 350599 w 1154710"/>
                <a:gd name="connsiteY49" fmla="*/ 1592106 h 1745449"/>
                <a:gd name="connsiteX50" fmla="*/ 234809 w 1154710"/>
                <a:gd name="connsiteY50" fmla="*/ 1443452 h 1745449"/>
                <a:gd name="connsiteX51" fmla="*/ 87674 w 1154710"/>
                <a:gd name="connsiteY51" fmla="*/ 1375108 h 1745449"/>
                <a:gd name="connsiteX52" fmla="*/ 289461 w 1154710"/>
                <a:gd name="connsiteY52" fmla="*/ 1125156 h 1745449"/>
                <a:gd name="connsiteX53" fmla="*/ 509206 w 1154710"/>
                <a:gd name="connsiteY53" fmla="*/ 1034051 h 1745449"/>
                <a:gd name="connsiteX54" fmla="*/ 507117 w 1154710"/>
                <a:gd name="connsiteY54" fmla="*/ 1041153 h 1745449"/>
                <a:gd name="connsiteX55" fmla="*/ 310558 w 1154710"/>
                <a:gd name="connsiteY55" fmla="*/ 1128897 h 1745449"/>
                <a:gd name="connsiteX56" fmla="*/ 172020 w 1154710"/>
                <a:gd name="connsiteY56" fmla="*/ 1014840 h 1745449"/>
                <a:gd name="connsiteX57" fmla="*/ 166186 w 1154710"/>
                <a:gd name="connsiteY57" fmla="*/ 1012696 h 1745449"/>
                <a:gd name="connsiteX58" fmla="*/ 289507 w 1154710"/>
                <a:gd name="connsiteY58" fmla="*/ 1123484 h 1745449"/>
                <a:gd name="connsiteX59" fmla="*/ 64677 w 1154710"/>
                <a:gd name="connsiteY59" fmla="*/ 1138943 h 1745449"/>
                <a:gd name="connsiteX60" fmla="*/ 28433 w 1154710"/>
                <a:gd name="connsiteY60" fmla="*/ 911953 h 1745449"/>
                <a:gd name="connsiteX61" fmla="*/ 68292 w 1154710"/>
                <a:gd name="connsiteY61" fmla="*/ 882569 h 1745449"/>
                <a:gd name="connsiteX62" fmla="*/ 61030 w 1154710"/>
                <a:gd name="connsiteY62" fmla="*/ 875989 h 1745449"/>
                <a:gd name="connsiteX63" fmla="*/ 64398 w 1154710"/>
                <a:gd name="connsiteY63" fmla="*/ 872273 h 1745449"/>
                <a:gd name="connsiteX64" fmla="*/ 66559 w 1154710"/>
                <a:gd name="connsiteY64" fmla="*/ 666836 h 1745449"/>
                <a:gd name="connsiteX65" fmla="*/ 105301 w 1154710"/>
                <a:gd name="connsiteY65" fmla="*/ 638275 h 1745449"/>
                <a:gd name="connsiteX66" fmla="*/ 127838 w 1154710"/>
                <a:gd name="connsiteY66" fmla="*/ 394472 h 1745449"/>
                <a:gd name="connsiteX67" fmla="*/ 311050 w 1154710"/>
                <a:gd name="connsiteY67" fmla="*/ 359290 h 1745449"/>
                <a:gd name="connsiteX68" fmla="*/ 305330 w 1154710"/>
                <a:gd name="connsiteY68" fmla="*/ 357014 h 1745449"/>
                <a:gd name="connsiteX69" fmla="*/ 125399 w 1154710"/>
                <a:gd name="connsiteY69" fmla="*/ 399723 h 1745449"/>
                <a:gd name="connsiteX70" fmla="*/ 91035 w 1154710"/>
                <a:gd name="connsiteY70" fmla="*/ 291518 h 1745449"/>
                <a:gd name="connsiteX71" fmla="*/ 310546 w 1154710"/>
                <a:gd name="connsiteY71" fmla="*/ 72008 h 1745449"/>
                <a:gd name="connsiteX72" fmla="*/ 378878 w 1154710"/>
                <a:gd name="connsiteY72" fmla="*/ 83948 h 1745449"/>
                <a:gd name="connsiteX73" fmla="*/ 518036 w 1154710"/>
                <a:gd name="connsiteY73" fmla="*/ 0 h 1745449"/>
                <a:gd name="connsiteX0" fmla="*/ 413085 w 1154355"/>
                <a:gd name="connsiteY0" fmla="*/ 671495 h 1745449"/>
                <a:gd name="connsiteX1" fmla="*/ 372781 w 1154355"/>
                <a:gd name="connsiteY1" fmla="*/ 672439 h 1745449"/>
                <a:gd name="connsiteX2" fmla="*/ 319965 w 1154355"/>
                <a:gd name="connsiteY2" fmla="*/ 687858 h 1745449"/>
                <a:gd name="connsiteX3" fmla="*/ 322988 w 1154355"/>
                <a:gd name="connsiteY3" fmla="*/ 690701 h 1745449"/>
                <a:gd name="connsiteX4" fmla="*/ 527213 w 1154355"/>
                <a:gd name="connsiteY4" fmla="*/ 726582 h 1745449"/>
                <a:gd name="connsiteX5" fmla="*/ 580444 w 1154355"/>
                <a:gd name="connsiteY5" fmla="*/ 916786 h 1745449"/>
                <a:gd name="connsiteX6" fmla="*/ 577107 w 1154355"/>
                <a:gd name="connsiteY6" fmla="*/ 915886 h 1745449"/>
                <a:gd name="connsiteX7" fmla="*/ 526685 w 1154355"/>
                <a:gd name="connsiteY7" fmla="*/ 727914 h 1745449"/>
                <a:gd name="connsiteX8" fmla="*/ 413085 w 1154355"/>
                <a:gd name="connsiteY8" fmla="*/ 671495 h 1745449"/>
                <a:gd name="connsiteX9" fmla="*/ 572285 w 1154355"/>
                <a:gd name="connsiteY9" fmla="*/ 580980 h 1745449"/>
                <a:gd name="connsiteX10" fmla="*/ 430602 w 1154355"/>
                <a:gd name="connsiteY10" fmla="*/ 649695 h 1745449"/>
                <a:gd name="connsiteX11" fmla="*/ 425808 w 1154355"/>
                <a:gd name="connsiteY11" fmla="*/ 651124 h 1745449"/>
                <a:gd name="connsiteX12" fmla="*/ 759317 w 1154355"/>
                <a:gd name="connsiteY12" fmla="*/ 739852 h 1745449"/>
                <a:gd name="connsiteX13" fmla="*/ 572285 w 1154355"/>
                <a:gd name="connsiteY13" fmla="*/ 580980 h 1745449"/>
                <a:gd name="connsiteX14" fmla="*/ 517681 w 1154355"/>
                <a:gd name="connsiteY14" fmla="*/ 0 h 1745449"/>
                <a:gd name="connsiteX15" fmla="*/ 687389 w 1154355"/>
                <a:gd name="connsiteY15" fmla="*/ 147127 h 1745449"/>
                <a:gd name="connsiteX16" fmla="*/ 545888 w 1154355"/>
                <a:gd name="connsiteY16" fmla="*/ 352718 h 1745449"/>
                <a:gd name="connsiteX17" fmla="*/ 685577 w 1154355"/>
                <a:gd name="connsiteY17" fmla="*/ 149764 h 1745449"/>
                <a:gd name="connsiteX18" fmla="*/ 904379 w 1154355"/>
                <a:gd name="connsiteY18" fmla="*/ 317877 h 1745449"/>
                <a:gd name="connsiteX19" fmla="*/ 892032 w 1154355"/>
                <a:gd name="connsiteY19" fmla="*/ 376059 h 1745449"/>
                <a:gd name="connsiteX20" fmla="*/ 1040741 w 1154355"/>
                <a:gd name="connsiteY20" fmla="*/ 525101 h 1745449"/>
                <a:gd name="connsiteX21" fmla="*/ 1031215 w 1154355"/>
                <a:gd name="connsiteY21" fmla="*/ 572282 h 1745449"/>
                <a:gd name="connsiteX22" fmla="*/ 1154355 w 1154355"/>
                <a:gd name="connsiteY22" fmla="*/ 756650 h 1745449"/>
                <a:gd name="connsiteX23" fmla="*/ 928851 w 1154355"/>
                <a:gd name="connsiteY23" fmla="*/ 936938 h 1745449"/>
                <a:gd name="connsiteX24" fmla="*/ 1090536 w 1154355"/>
                <a:gd name="connsiteY24" fmla="*/ 911837 h 1745449"/>
                <a:gd name="connsiteX25" fmla="*/ 1137122 w 1154355"/>
                <a:gd name="connsiteY25" fmla="*/ 1069421 h 1745449"/>
                <a:gd name="connsiteX26" fmla="*/ 964997 w 1154355"/>
                <a:gd name="connsiteY26" fmla="*/ 1223220 h 1745449"/>
                <a:gd name="connsiteX27" fmla="*/ 774320 w 1154355"/>
                <a:gd name="connsiteY27" fmla="*/ 1140927 h 1745449"/>
                <a:gd name="connsiteX28" fmla="*/ 810520 w 1154355"/>
                <a:gd name="connsiteY28" fmla="*/ 1096095 h 1745449"/>
                <a:gd name="connsiteX29" fmla="*/ 790059 w 1154355"/>
                <a:gd name="connsiteY29" fmla="*/ 964175 h 1745449"/>
                <a:gd name="connsiteX30" fmla="*/ 790563 w 1154355"/>
                <a:gd name="connsiteY30" fmla="*/ 963884 h 1745449"/>
                <a:gd name="connsiteX31" fmla="*/ 803332 w 1154355"/>
                <a:gd name="connsiteY31" fmla="*/ 1097129 h 1745449"/>
                <a:gd name="connsiteX32" fmla="*/ 681072 w 1154355"/>
                <a:gd name="connsiteY32" fmla="*/ 1159301 h 1745449"/>
                <a:gd name="connsiteX33" fmla="*/ 566666 w 1154355"/>
                <a:gd name="connsiteY33" fmla="*/ 1093170 h 1745449"/>
                <a:gd name="connsiteX34" fmla="*/ 565946 w 1154355"/>
                <a:gd name="connsiteY34" fmla="*/ 1090754 h 1745449"/>
                <a:gd name="connsiteX35" fmla="*/ 676915 w 1154355"/>
                <a:gd name="connsiteY35" fmla="*/ 1162221 h 1745449"/>
                <a:gd name="connsiteX36" fmla="*/ 771618 w 1154355"/>
                <a:gd name="connsiteY36" fmla="*/ 1135031 h 1745449"/>
                <a:gd name="connsiteX37" fmla="*/ 965383 w 1154355"/>
                <a:gd name="connsiteY37" fmla="*/ 1217010 h 1745449"/>
                <a:gd name="connsiteX38" fmla="*/ 988352 w 1154355"/>
                <a:gd name="connsiteY38" fmla="*/ 1315531 h 1745449"/>
                <a:gd name="connsiteX39" fmla="*/ 904239 w 1154355"/>
                <a:gd name="connsiteY39" fmla="*/ 1473506 h 1745449"/>
                <a:gd name="connsiteX40" fmla="*/ 910838 w 1154355"/>
                <a:gd name="connsiteY40" fmla="*/ 1461368 h 1745449"/>
                <a:gd name="connsiteX41" fmla="*/ 750660 w 1154355"/>
                <a:gd name="connsiteY41" fmla="*/ 1371458 h 1745449"/>
                <a:gd name="connsiteX42" fmla="*/ 754170 w 1154355"/>
                <a:gd name="connsiteY42" fmla="*/ 1369309 h 1745449"/>
                <a:gd name="connsiteX43" fmla="*/ 909304 w 1154355"/>
                <a:gd name="connsiteY43" fmla="*/ 1465876 h 1745449"/>
                <a:gd name="connsiteX44" fmla="*/ 758702 w 1154355"/>
                <a:gd name="connsiteY44" fmla="*/ 1628054 h 1745449"/>
                <a:gd name="connsiteX45" fmla="*/ 555615 w 1154355"/>
                <a:gd name="connsiteY45" fmla="*/ 1552195 h 1745449"/>
                <a:gd name="connsiteX46" fmla="*/ 552377 w 1154355"/>
                <a:gd name="connsiteY46" fmla="*/ 1544331 h 1745449"/>
                <a:gd name="connsiteX47" fmla="*/ 676160 w 1154355"/>
                <a:gd name="connsiteY47" fmla="*/ 1632143 h 1745449"/>
                <a:gd name="connsiteX48" fmla="*/ 517682 w 1154355"/>
                <a:gd name="connsiteY48" fmla="*/ 1745209 h 1745449"/>
                <a:gd name="connsiteX49" fmla="*/ 350244 w 1154355"/>
                <a:gd name="connsiteY49" fmla="*/ 1592106 h 1745449"/>
                <a:gd name="connsiteX50" fmla="*/ 234454 w 1154355"/>
                <a:gd name="connsiteY50" fmla="*/ 1443452 h 1745449"/>
                <a:gd name="connsiteX51" fmla="*/ 87319 w 1154355"/>
                <a:gd name="connsiteY51" fmla="*/ 1375108 h 1745449"/>
                <a:gd name="connsiteX52" fmla="*/ 289106 w 1154355"/>
                <a:gd name="connsiteY52" fmla="*/ 1125156 h 1745449"/>
                <a:gd name="connsiteX53" fmla="*/ 508851 w 1154355"/>
                <a:gd name="connsiteY53" fmla="*/ 1034051 h 1745449"/>
                <a:gd name="connsiteX54" fmla="*/ 506762 w 1154355"/>
                <a:gd name="connsiteY54" fmla="*/ 1041153 h 1745449"/>
                <a:gd name="connsiteX55" fmla="*/ 310203 w 1154355"/>
                <a:gd name="connsiteY55" fmla="*/ 1128897 h 1745449"/>
                <a:gd name="connsiteX56" fmla="*/ 171665 w 1154355"/>
                <a:gd name="connsiteY56" fmla="*/ 1014840 h 1745449"/>
                <a:gd name="connsiteX57" fmla="*/ 165831 w 1154355"/>
                <a:gd name="connsiteY57" fmla="*/ 1012696 h 1745449"/>
                <a:gd name="connsiteX58" fmla="*/ 289152 w 1154355"/>
                <a:gd name="connsiteY58" fmla="*/ 1123484 h 1745449"/>
                <a:gd name="connsiteX59" fmla="*/ 64322 w 1154355"/>
                <a:gd name="connsiteY59" fmla="*/ 1138943 h 1745449"/>
                <a:gd name="connsiteX60" fmla="*/ 28078 w 1154355"/>
                <a:gd name="connsiteY60" fmla="*/ 911953 h 1745449"/>
                <a:gd name="connsiteX61" fmla="*/ 67937 w 1154355"/>
                <a:gd name="connsiteY61" fmla="*/ 882569 h 1745449"/>
                <a:gd name="connsiteX62" fmla="*/ 60675 w 1154355"/>
                <a:gd name="connsiteY62" fmla="*/ 875989 h 1745449"/>
                <a:gd name="connsiteX63" fmla="*/ 64043 w 1154355"/>
                <a:gd name="connsiteY63" fmla="*/ 872273 h 1745449"/>
                <a:gd name="connsiteX64" fmla="*/ 66204 w 1154355"/>
                <a:gd name="connsiteY64" fmla="*/ 666836 h 1745449"/>
                <a:gd name="connsiteX65" fmla="*/ 104946 w 1154355"/>
                <a:gd name="connsiteY65" fmla="*/ 638275 h 1745449"/>
                <a:gd name="connsiteX66" fmla="*/ 127483 w 1154355"/>
                <a:gd name="connsiteY66" fmla="*/ 394472 h 1745449"/>
                <a:gd name="connsiteX67" fmla="*/ 310695 w 1154355"/>
                <a:gd name="connsiteY67" fmla="*/ 359290 h 1745449"/>
                <a:gd name="connsiteX68" fmla="*/ 304975 w 1154355"/>
                <a:gd name="connsiteY68" fmla="*/ 357014 h 1745449"/>
                <a:gd name="connsiteX69" fmla="*/ 125044 w 1154355"/>
                <a:gd name="connsiteY69" fmla="*/ 399723 h 1745449"/>
                <a:gd name="connsiteX70" fmla="*/ 90680 w 1154355"/>
                <a:gd name="connsiteY70" fmla="*/ 291518 h 1745449"/>
                <a:gd name="connsiteX71" fmla="*/ 310191 w 1154355"/>
                <a:gd name="connsiteY71" fmla="*/ 72008 h 1745449"/>
                <a:gd name="connsiteX72" fmla="*/ 378523 w 1154355"/>
                <a:gd name="connsiteY72" fmla="*/ 83948 h 1745449"/>
                <a:gd name="connsiteX73" fmla="*/ 517681 w 1154355"/>
                <a:gd name="connsiteY73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990919 w 1156922"/>
                <a:gd name="connsiteY38" fmla="*/ 1315531 h 1745449"/>
                <a:gd name="connsiteX39" fmla="*/ 906806 w 1156922"/>
                <a:gd name="connsiteY39" fmla="*/ 1473506 h 1745449"/>
                <a:gd name="connsiteX40" fmla="*/ 913405 w 1156922"/>
                <a:gd name="connsiteY40" fmla="*/ 1461368 h 1745449"/>
                <a:gd name="connsiteX41" fmla="*/ 753227 w 1156922"/>
                <a:gd name="connsiteY41" fmla="*/ 1371458 h 1745449"/>
                <a:gd name="connsiteX42" fmla="*/ 756737 w 1156922"/>
                <a:gd name="connsiteY42" fmla="*/ 1369309 h 1745449"/>
                <a:gd name="connsiteX43" fmla="*/ 911871 w 1156922"/>
                <a:gd name="connsiteY43" fmla="*/ 1465876 h 1745449"/>
                <a:gd name="connsiteX44" fmla="*/ 761269 w 1156922"/>
                <a:gd name="connsiteY44" fmla="*/ 1628054 h 1745449"/>
                <a:gd name="connsiteX45" fmla="*/ 558182 w 1156922"/>
                <a:gd name="connsiteY45" fmla="*/ 1552195 h 1745449"/>
                <a:gd name="connsiteX46" fmla="*/ 554944 w 1156922"/>
                <a:gd name="connsiteY46" fmla="*/ 1544331 h 1745449"/>
                <a:gd name="connsiteX47" fmla="*/ 678727 w 1156922"/>
                <a:gd name="connsiteY47" fmla="*/ 1632143 h 1745449"/>
                <a:gd name="connsiteX48" fmla="*/ 520249 w 1156922"/>
                <a:gd name="connsiteY48" fmla="*/ 1745209 h 1745449"/>
                <a:gd name="connsiteX49" fmla="*/ 352811 w 1156922"/>
                <a:gd name="connsiteY49" fmla="*/ 1592106 h 1745449"/>
                <a:gd name="connsiteX50" fmla="*/ 237021 w 1156922"/>
                <a:gd name="connsiteY50" fmla="*/ 1443452 h 1745449"/>
                <a:gd name="connsiteX51" fmla="*/ 89886 w 1156922"/>
                <a:gd name="connsiteY51" fmla="*/ 1375108 h 1745449"/>
                <a:gd name="connsiteX52" fmla="*/ 291673 w 1156922"/>
                <a:gd name="connsiteY52" fmla="*/ 1125156 h 1745449"/>
                <a:gd name="connsiteX53" fmla="*/ 511418 w 1156922"/>
                <a:gd name="connsiteY53" fmla="*/ 1034051 h 1745449"/>
                <a:gd name="connsiteX54" fmla="*/ 509329 w 1156922"/>
                <a:gd name="connsiteY54" fmla="*/ 1041153 h 1745449"/>
                <a:gd name="connsiteX55" fmla="*/ 312770 w 1156922"/>
                <a:gd name="connsiteY55" fmla="*/ 1128897 h 1745449"/>
                <a:gd name="connsiteX56" fmla="*/ 174232 w 1156922"/>
                <a:gd name="connsiteY56" fmla="*/ 1014840 h 1745449"/>
                <a:gd name="connsiteX57" fmla="*/ 168398 w 1156922"/>
                <a:gd name="connsiteY57" fmla="*/ 1012696 h 1745449"/>
                <a:gd name="connsiteX58" fmla="*/ 291719 w 1156922"/>
                <a:gd name="connsiteY58" fmla="*/ 1123484 h 1745449"/>
                <a:gd name="connsiteX59" fmla="*/ 66889 w 1156922"/>
                <a:gd name="connsiteY59" fmla="*/ 1138943 h 1745449"/>
                <a:gd name="connsiteX60" fmla="*/ 30645 w 1156922"/>
                <a:gd name="connsiteY60" fmla="*/ 911953 h 1745449"/>
                <a:gd name="connsiteX61" fmla="*/ 70504 w 1156922"/>
                <a:gd name="connsiteY61" fmla="*/ 882569 h 1745449"/>
                <a:gd name="connsiteX62" fmla="*/ 63242 w 1156922"/>
                <a:gd name="connsiteY62" fmla="*/ 875989 h 1745449"/>
                <a:gd name="connsiteX63" fmla="*/ 66610 w 1156922"/>
                <a:gd name="connsiteY63" fmla="*/ 872273 h 1745449"/>
                <a:gd name="connsiteX64" fmla="*/ 68771 w 1156922"/>
                <a:gd name="connsiteY64" fmla="*/ 666836 h 1745449"/>
                <a:gd name="connsiteX65" fmla="*/ 107513 w 1156922"/>
                <a:gd name="connsiteY65" fmla="*/ 638275 h 1745449"/>
                <a:gd name="connsiteX66" fmla="*/ 130050 w 1156922"/>
                <a:gd name="connsiteY66" fmla="*/ 394472 h 1745449"/>
                <a:gd name="connsiteX67" fmla="*/ 313262 w 1156922"/>
                <a:gd name="connsiteY67" fmla="*/ 359290 h 1745449"/>
                <a:gd name="connsiteX68" fmla="*/ 307542 w 1156922"/>
                <a:gd name="connsiteY68" fmla="*/ 357014 h 1745449"/>
                <a:gd name="connsiteX69" fmla="*/ 127611 w 1156922"/>
                <a:gd name="connsiteY69" fmla="*/ 399723 h 1745449"/>
                <a:gd name="connsiteX70" fmla="*/ 93247 w 1156922"/>
                <a:gd name="connsiteY70" fmla="*/ 291518 h 1745449"/>
                <a:gd name="connsiteX71" fmla="*/ 312758 w 1156922"/>
                <a:gd name="connsiteY71" fmla="*/ 72008 h 1745449"/>
                <a:gd name="connsiteX72" fmla="*/ 381090 w 1156922"/>
                <a:gd name="connsiteY72" fmla="*/ 83948 h 1745449"/>
                <a:gd name="connsiteX73" fmla="*/ 520248 w 1156922"/>
                <a:gd name="connsiteY73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990919 w 1156922"/>
                <a:gd name="connsiteY38" fmla="*/ 1315531 h 1745449"/>
                <a:gd name="connsiteX39" fmla="*/ 906806 w 1156922"/>
                <a:gd name="connsiteY39" fmla="*/ 1473506 h 1745449"/>
                <a:gd name="connsiteX40" fmla="*/ 913405 w 1156922"/>
                <a:gd name="connsiteY40" fmla="*/ 1461368 h 1745449"/>
                <a:gd name="connsiteX41" fmla="*/ 753227 w 1156922"/>
                <a:gd name="connsiteY41" fmla="*/ 1371458 h 1745449"/>
                <a:gd name="connsiteX42" fmla="*/ 756737 w 1156922"/>
                <a:gd name="connsiteY42" fmla="*/ 1369309 h 1745449"/>
                <a:gd name="connsiteX43" fmla="*/ 911871 w 1156922"/>
                <a:gd name="connsiteY43" fmla="*/ 1465876 h 1745449"/>
                <a:gd name="connsiteX44" fmla="*/ 761269 w 1156922"/>
                <a:gd name="connsiteY44" fmla="*/ 1628054 h 1745449"/>
                <a:gd name="connsiteX45" fmla="*/ 558182 w 1156922"/>
                <a:gd name="connsiteY45" fmla="*/ 1552195 h 1745449"/>
                <a:gd name="connsiteX46" fmla="*/ 554944 w 1156922"/>
                <a:gd name="connsiteY46" fmla="*/ 1544331 h 1745449"/>
                <a:gd name="connsiteX47" fmla="*/ 678727 w 1156922"/>
                <a:gd name="connsiteY47" fmla="*/ 1632143 h 1745449"/>
                <a:gd name="connsiteX48" fmla="*/ 520249 w 1156922"/>
                <a:gd name="connsiteY48" fmla="*/ 1745209 h 1745449"/>
                <a:gd name="connsiteX49" fmla="*/ 352811 w 1156922"/>
                <a:gd name="connsiteY49" fmla="*/ 1592106 h 1745449"/>
                <a:gd name="connsiteX50" fmla="*/ 237021 w 1156922"/>
                <a:gd name="connsiteY50" fmla="*/ 1443452 h 1745449"/>
                <a:gd name="connsiteX51" fmla="*/ 89886 w 1156922"/>
                <a:gd name="connsiteY51" fmla="*/ 1375108 h 1745449"/>
                <a:gd name="connsiteX52" fmla="*/ 108647 w 1156922"/>
                <a:gd name="connsiteY52" fmla="*/ 1241829 h 1745449"/>
                <a:gd name="connsiteX53" fmla="*/ 291673 w 1156922"/>
                <a:gd name="connsiteY53" fmla="*/ 1125156 h 1745449"/>
                <a:gd name="connsiteX54" fmla="*/ 511418 w 1156922"/>
                <a:gd name="connsiteY54" fmla="*/ 1034051 h 1745449"/>
                <a:gd name="connsiteX55" fmla="*/ 509329 w 1156922"/>
                <a:gd name="connsiteY55" fmla="*/ 1041153 h 1745449"/>
                <a:gd name="connsiteX56" fmla="*/ 312770 w 1156922"/>
                <a:gd name="connsiteY56" fmla="*/ 1128897 h 1745449"/>
                <a:gd name="connsiteX57" fmla="*/ 174232 w 1156922"/>
                <a:gd name="connsiteY57" fmla="*/ 1014840 h 1745449"/>
                <a:gd name="connsiteX58" fmla="*/ 168398 w 1156922"/>
                <a:gd name="connsiteY58" fmla="*/ 1012696 h 1745449"/>
                <a:gd name="connsiteX59" fmla="*/ 291719 w 1156922"/>
                <a:gd name="connsiteY59" fmla="*/ 1123484 h 1745449"/>
                <a:gd name="connsiteX60" fmla="*/ 66889 w 1156922"/>
                <a:gd name="connsiteY60" fmla="*/ 1138943 h 1745449"/>
                <a:gd name="connsiteX61" fmla="*/ 30645 w 1156922"/>
                <a:gd name="connsiteY61" fmla="*/ 911953 h 1745449"/>
                <a:gd name="connsiteX62" fmla="*/ 70504 w 1156922"/>
                <a:gd name="connsiteY62" fmla="*/ 882569 h 1745449"/>
                <a:gd name="connsiteX63" fmla="*/ 63242 w 1156922"/>
                <a:gd name="connsiteY63" fmla="*/ 875989 h 1745449"/>
                <a:gd name="connsiteX64" fmla="*/ 66610 w 1156922"/>
                <a:gd name="connsiteY64" fmla="*/ 872273 h 1745449"/>
                <a:gd name="connsiteX65" fmla="*/ 68771 w 1156922"/>
                <a:gd name="connsiteY65" fmla="*/ 666836 h 1745449"/>
                <a:gd name="connsiteX66" fmla="*/ 107513 w 1156922"/>
                <a:gd name="connsiteY66" fmla="*/ 638275 h 1745449"/>
                <a:gd name="connsiteX67" fmla="*/ 130050 w 1156922"/>
                <a:gd name="connsiteY67" fmla="*/ 394472 h 1745449"/>
                <a:gd name="connsiteX68" fmla="*/ 313262 w 1156922"/>
                <a:gd name="connsiteY68" fmla="*/ 359290 h 1745449"/>
                <a:gd name="connsiteX69" fmla="*/ 307542 w 1156922"/>
                <a:gd name="connsiteY69" fmla="*/ 357014 h 1745449"/>
                <a:gd name="connsiteX70" fmla="*/ 127611 w 1156922"/>
                <a:gd name="connsiteY70" fmla="*/ 399723 h 1745449"/>
                <a:gd name="connsiteX71" fmla="*/ 93247 w 1156922"/>
                <a:gd name="connsiteY71" fmla="*/ 291518 h 1745449"/>
                <a:gd name="connsiteX72" fmla="*/ 312758 w 1156922"/>
                <a:gd name="connsiteY72" fmla="*/ 72008 h 1745449"/>
                <a:gd name="connsiteX73" fmla="*/ 381090 w 1156922"/>
                <a:gd name="connsiteY73" fmla="*/ 83948 h 1745449"/>
                <a:gd name="connsiteX74" fmla="*/ 520248 w 1156922"/>
                <a:gd name="connsiteY74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990919 w 1156922"/>
                <a:gd name="connsiteY38" fmla="*/ 1315531 h 1745449"/>
                <a:gd name="connsiteX39" fmla="*/ 906806 w 1156922"/>
                <a:gd name="connsiteY39" fmla="*/ 1473506 h 1745449"/>
                <a:gd name="connsiteX40" fmla="*/ 913405 w 1156922"/>
                <a:gd name="connsiteY40" fmla="*/ 1461368 h 1745449"/>
                <a:gd name="connsiteX41" fmla="*/ 753227 w 1156922"/>
                <a:gd name="connsiteY41" fmla="*/ 1371458 h 1745449"/>
                <a:gd name="connsiteX42" fmla="*/ 756737 w 1156922"/>
                <a:gd name="connsiteY42" fmla="*/ 1369309 h 1745449"/>
                <a:gd name="connsiteX43" fmla="*/ 911871 w 1156922"/>
                <a:gd name="connsiteY43" fmla="*/ 1465876 h 1745449"/>
                <a:gd name="connsiteX44" fmla="*/ 761269 w 1156922"/>
                <a:gd name="connsiteY44" fmla="*/ 1628054 h 1745449"/>
                <a:gd name="connsiteX45" fmla="*/ 558182 w 1156922"/>
                <a:gd name="connsiteY45" fmla="*/ 1552195 h 1745449"/>
                <a:gd name="connsiteX46" fmla="*/ 554944 w 1156922"/>
                <a:gd name="connsiteY46" fmla="*/ 1544331 h 1745449"/>
                <a:gd name="connsiteX47" fmla="*/ 678727 w 1156922"/>
                <a:gd name="connsiteY47" fmla="*/ 1632143 h 1745449"/>
                <a:gd name="connsiteX48" fmla="*/ 520249 w 1156922"/>
                <a:gd name="connsiteY48" fmla="*/ 1745209 h 1745449"/>
                <a:gd name="connsiteX49" fmla="*/ 352811 w 1156922"/>
                <a:gd name="connsiteY49" fmla="*/ 1592106 h 1745449"/>
                <a:gd name="connsiteX50" fmla="*/ 237021 w 1156922"/>
                <a:gd name="connsiteY50" fmla="*/ 1443452 h 1745449"/>
                <a:gd name="connsiteX51" fmla="*/ 89886 w 1156922"/>
                <a:gd name="connsiteY51" fmla="*/ 1375108 h 1745449"/>
                <a:gd name="connsiteX52" fmla="*/ 108647 w 1156922"/>
                <a:gd name="connsiteY52" fmla="*/ 1241829 h 1745449"/>
                <a:gd name="connsiteX53" fmla="*/ 291673 w 1156922"/>
                <a:gd name="connsiteY53" fmla="*/ 1125156 h 1745449"/>
                <a:gd name="connsiteX54" fmla="*/ 511418 w 1156922"/>
                <a:gd name="connsiteY54" fmla="*/ 1034051 h 1745449"/>
                <a:gd name="connsiteX55" fmla="*/ 509329 w 1156922"/>
                <a:gd name="connsiteY55" fmla="*/ 1041153 h 1745449"/>
                <a:gd name="connsiteX56" fmla="*/ 312770 w 1156922"/>
                <a:gd name="connsiteY56" fmla="*/ 1128897 h 1745449"/>
                <a:gd name="connsiteX57" fmla="*/ 174232 w 1156922"/>
                <a:gd name="connsiteY57" fmla="*/ 1014840 h 1745449"/>
                <a:gd name="connsiteX58" fmla="*/ 168398 w 1156922"/>
                <a:gd name="connsiteY58" fmla="*/ 1012696 h 1745449"/>
                <a:gd name="connsiteX59" fmla="*/ 291719 w 1156922"/>
                <a:gd name="connsiteY59" fmla="*/ 1123484 h 1745449"/>
                <a:gd name="connsiteX60" fmla="*/ 66889 w 1156922"/>
                <a:gd name="connsiteY60" fmla="*/ 1138943 h 1745449"/>
                <a:gd name="connsiteX61" fmla="*/ 30645 w 1156922"/>
                <a:gd name="connsiteY61" fmla="*/ 911953 h 1745449"/>
                <a:gd name="connsiteX62" fmla="*/ 70504 w 1156922"/>
                <a:gd name="connsiteY62" fmla="*/ 882569 h 1745449"/>
                <a:gd name="connsiteX63" fmla="*/ 63242 w 1156922"/>
                <a:gd name="connsiteY63" fmla="*/ 875989 h 1745449"/>
                <a:gd name="connsiteX64" fmla="*/ 66610 w 1156922"/>
                <a:gd name="connsiteY64" fmla="*/ 872273 h 1745449"/>
                <a:gd name="connsiteX65" fmla="*/ 68771 w 1156922"/>
                <a:gd name="connsiteY65" fmla="*/ 666836 h 1745449"/>
                <a:gd name="connsiteX66" fmla="*/ 107513 w 1156922"/>
                <a:gd name="connsiteY66" fmla="*/ 638275 h 1745449"/>
                <a:gd name="connsiteX67" fmla="*/ 130050 w 1156922"/>
                <a:gd name="connsiteY67" fmla="*/ 394472 h 1745449"/>
                <a:gd name="connsiteX68" fmla="*/ 313262 w 1156922"/>
                <a:gd name="connsiteY68" fmla="*/ 359290 h 1745449"/>
                <a:gd name="connsiteX69" fmla="*/ 307542 w 1156922"/>
                <a:gd name="connsiteY69" fmla="*/ 357014 h 1745449"/>
                <a:gd name="connsiteX70" fmla="*/ 127611 w 1156922"/>
                <a:gd name="connsiteY70" fmla="*/ 399723 h 1745449"/>
                <a:gd name="connsiteX71" fmla="*/ 93247 w 1156922"/>
                <a:gd name="connsiteY71" fmla="*/ 291518 h 1745449"/>
                <a:gd name="connsiteX72" fmla="*/ 312758 w 1156922"/>
                <a:gd name="connsiteY72" fmla="*/ 72008 h 1745449"/>
                <a:gd name="connsiteX73" fmla="*/ 381090 w 1156922"/>
                <a:gd name="connsiteY73" fmla="*/ 83948 h 1745449"/>
                <a:gd name="connsiteX74" fmla="*/ 520248 w 1156922"/>
                <a:gd name="connsiteY74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990919 w 1156922"/>
                <a:gd name="connsiteY38" fmla="*/ 1315531 h 1745449"/>
                <a:gd name="connsiteX39" fmla="*/ 906806 w 1156922"/>
                <a:gd name="connsiteY39" fmla="*/ 1473506 h 1745449"/>
                <a:gd name="connsiteX40" fmla="*/ 913405 w 1156922"/>
                <a:gd name="connsiteY40" fmla="*/ 1461368 h 1745449"/>
                <a:gd name="connsiteX41" fmla="*/ 753227 w 1156922"/>
                <a:gd name="connsiteY41" fmla="*/ 1371458 h 1745449"/>
                <a:gd name="connsiteX42" fmla="*/ 756737 w 1156922"/>
                <a:gd name="connsiteY42" fmla="*/ 1369309 h 1745449"/>
                <a:gd name="connsiteX43" fmla="*/ 911871 w 1156922"/>
                <a:gd name="connsiteY43" fmla="*/ 1465876 h 1745449"/>
                <a:gd name="connsiteX44" fmla="*/ 761269 w 1156922"/>
                <a:gd name="connsiteY44" fmla="*/ 1628054 h 1745449"/>
                <a:gd name="connsiteX45" fmla="*/ 558182 w 1156922"/>
                <a:gd name="connsiteY45" fmla="*/ 1552195 h 1745449"/>
                <a:gd name="connsiteX46" fmla="*/ 554944 w 1156922"/>
                <a:gd name="connsiteY46" fmla="*/ 1544331 h 1745449"/>
                <a:gd name="connsiteX47" fmla="*/ 678727 w 1156922"/>
                <a:gd name="connsiteY47" fmla="*/ 1632143 h 1745449"/>
                <a:gd name="connsiteX48" fmla="*/ 520249 w 1156922"/>
                <a:gd name="connsiteY48" fmla="*/ 1745209 h 1745449"/>
                <a:gd name="connsiteX49" fmla="*/ 352811 w 1156922"/>
                <a:gd name="connsiteY49" fmla="*/ 1592106 h 1745449"/>
                <a:gd name="connsiteX50" fmla="*/ 237021 w 1156922"/>
                <a:gd name="connsiteY50" fmla="*/ 1443452 h 1745449"/>
                <a:gd name="connsiteX51" fmla="*/ 89886 w 1156922"/>
                <a:gd name="connsiteY51" fmla="*/ 1375108 h 1745449"/>
                <a:gd name="connsiteX52" fmla="*/ 108647 w 1156922"/>
                <a:gd name="connsiteY52" fmla="*/ 1241829 h 1745449"/>
                <a:gd name="connsiteX53" fmla="*/ 291673 w 1156922"/>
                <a:gd name="connsiteY53" fmla="*/ 1125156 h 1745449"/>
                <a:gd name="connsiteX54" fmla="*/ 511418 w 1156922"/>
                <a:gd name="connsiteY54" fmla="*/ 1034051 h 1745449"/>
                <a:gd name="connsiteX55" fmla="*/ 509329 w 1156922"/>
                <a:gd name="connsiteY55" fmla="*/ 1041153 h 1745449"/>
                <a:gd name="connsiteX56" fmla="*/ 312770 w 1156922"/>
                <a:gd name="connsiteY56" fmla="*/ 1128897 h 1745449"/>
                <a:gd name="connsiteX57" fmla="*/ 174232 w 1156922"/>
                <a:gd name="connsiteY57" fmla="*/ 1014840 h 1745449"/>
                <a:gd name="connsiteX58" fmla="*/ 168398 w 1156922"/>
                <a:gd name="connsiteY58" fmla="*/ 1012696 h 1745449"/>
                <a:gd name="connsiteX59" fmla="*/ 291719 w 1156922"/>
                <a:gd name="connsiteY59" fmla="*/ 1123484 h 1745449"/>
                <a:gd name="connsiteX60" fmla="*/ 66889 w 1156922"/>
                <a:gd name="connsiteY60" fmla="*/ 1138943 h 1745449"/>
                <a:gd name="connsiteX61" fmla="*/ 30645 w 1156922"/>
                <a:gd name="connsiteY61" fmla="*/ 911953 h 1745449"/>
                <a:gd name="connsiteX62" fmla="*/ 70504 w 1156922"/>
                <a:gd name="connsiteY62" fmla="*/ 882569 h 1745449"/>
                <a:gd name="connsiteX63" fmla="*/ 63242 w 1156922"/>
                <a:gd name="connsiteY63" fmla="*/ 875989 h 1745449"/>
                <a:gd name="connsiteX64" fmla="*/ 66610 w 1156922"/>
                <a:gd name="connsiteY64" fmla="*/ 872273 h 1745449"/>
                <a:gd name="connsiteX65" fmla="*/ 68771 w 1156922"/>
                <a:gd name="connsiteY65" fmla="*/ 666836 h 1745449"/>
                <a:gd name="connsiteX66" fmla="*/ 107513 w 1156922"/>
                <a:gd name="connsiteY66" fmla="*/ 638275 h 1745449"/>
                <a:gd name="connsiteX67" fmla="*/ 130050 w 1156922"/>
                <a:gd name="connsiteY67" fmla="*/ 394472 h 1745449"/>
                <a:gd name="connsiteX68" fmla="*/ 313262 w 1156922"/>
                <a:gd name="connsiteY68" fmla="*/ 359290 h 1745449"/>
                <a:gd name="connsiteX69" fmla="*/ 307542 w 1156922"/>
                <a:gd name="connsiteY69" fmla="*/ 357014 h 1745449"/>
                <a:gd name="connsiteX70" fmla="*/ 127611 w 1156922"/>
                <a:gd name="connsiteY70" fmla="*/ 399723 h 1745449"/>
                <a:gd name="connsiteX71" fmla="*/ 93247 w 1156922"/>
                <a:gd name="connsiteY71" fmla="*/ 291518 h 1745449"/>
                <a:gd name="connsiteX72" fmla="*/ 312758 w 1156922"/>
                <a:gd name="connsiteY72" fmla="*/ 72008 h 1745449"/>
                <a:gd name="connsiteX73" fmla="*/ 381090 w 1156922"/>
                <a:gd name="connsiteY73" fmla="*/ 83948 h 1745449"/>
                <a:gd name="connsiteX74" fmla="*/ 520248 w 1156922"/>
                <a:gd name="connsiteY74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990919 w 1156922"/>
                <a:gd name="connsiteY38" fmla="*/ 1315531 h 1745449"/>
                <a:gd name="connsiteX39" fmla="*/ 906806 w 1156922"/>
                <a:gd name="connsiteY39" fmla="*/ 1473506 h 1745449"/>
                <a:gd name="connsiteX40" fmla="*/ 913405 w 1156922"/>
                <a:gd name="connsiteY40" fmla="*/ 1461368 h 1745449"/>
                <a:gd name="connsiteX41" fmla="*/ 753227 w 1156922"/>
                <a:gd name="connsiteY41" fmla="*/ 1371458 h 1745449"/>
                <a:gd name="connsiteX42" fmla="*/ 756737 w 1156922"/>
                <a:gd name="connsiteY42" fmla="*/ 1369309 h 1745449"/>
                <a:gd name="connsiteX43" fmla="*/ 911871 w 1156922"/>
                <a:gd name="connsiteY43" fmla="*/ 1465876 h 1745449"/>
                <a:gd name="connsiteX44" fmla="*/ 761269 w 1156922"/>
                <a:gd name="connsiteY44" fmla="*/ 1628054 h 1745449"/>
                <a:gd name="connsiteX45" fmla="*/ 558182 w 1156922"/>
                <a:gd name="connsiteY45" fmla="*/ 1552195 h 1745449"/>
                <a:gd name="connsiteX46" fmla="*/ 554944 w 1156922"/>
                <a:gd name="connsiteY46" fmla="*/ 1544331 h 1745449"/>
                <a:gd name="connsiteX47" fmla="*/ 678727 w 1156922"/>
                <a:gd name="connsiteY47" fmla="*/ 1632143 h 1745449"/>
                <a:gd name="connsiteX48" fmla="*/ 520249 w 1156922"/>
                <a:gd name="connsiteY48" fmla="*/ 1745209 h 1745449"/>
                <a:gd name="connsiteX49" fmla="*/ 352811 w 1156922"/>
                <a:gd name="connsiteY49" fmla="*/ 1592106 h 1745449"/>
                <a:gd name="connsiteX50" fmla="*/ 237021 w 1156922"/>
                <a:gd name="connsiteY50" fmla="*/ 1443452 h 1745449"/>
                <a:gd name="connsiteX51" fmla="*/ 89886 w 1156922"/>
                <a:gd name="connsiteY51" fmla="*/ 1375108 h 1745449"/>
                <a:gd name="connsiteX52" fmla="*/ 108647 w 1156922"/>
                <a:gd name="connsiteY52" fmla="*/ 1241829 h 1745449"/>
                <a:gd name="connsiteX53" fmla="*/ 291673 w 1156922"/>
                <a:gd name="connsiteY53" fmla="*/ 1125156 h 1745449"/>
                <a:gd name="connsiteX54" fmla="*/ 511418 w 1156922"/>
                <a:gd name="connsiteY54" fmla="*/ 1034051 h 1745449"/>
                <a:gd name="connsiteX55" fmla="*/ 509329 w 1156922"/>
                <a:gd name="connsiteY55" fmla="*/ 1041153 h 1745449"/>
                <a:gd name="connsiteX56" fmla="*/ 312770 w 1156922"/>
                <a:gd name="connsiteY56" fmla="*/ 1128897 h 1745449"/>
                <a:gd name="connsiteX57" fmla="*/ 168398 w 1156922"/>
                <a:gd name="connsiteY57" fmla="*/ 1012696 h 1745449"/>
                <a:gd name="connsiteX58" fmla="*/ 291719 w 1156922"/>
                <a:gd name="connsiteY58" fmla="*/ 1123484 h 1745449"/>
                <a:gd name="connsiteX59" fmla="*/ 66889 w 1156922"/>
                <a:gd name="connsiteY59" fmla="*/ 1138943 h 1745449"/>
                <a:gd name="connsiteX60" fmla="*/ 30645 w 1156922"/>
                <a:gd name="connsiteY60" fmla="*/ 911953 h 1745449"/>
                <a:gd name="connsiteX61" fmla="*/ 70504 w 1156922"/>
                <a:gd name="connsiteY61" fmla="*/ 882569 h 1745449"/>
                <a:gd name="connsiteX62" fmla="*/ 63242 w 1156922"/>
                <a:gd name="connsiteY62" fmla="*/ 875989 h 1745449"/>
                <a:gd name="connsiteX63" fmla="*/ 66610 w 1156922"/>
                <a:gd name="connsiteY63" fmla="*/ 872273 h 1745449"/>
                <a:gd name="connsiteX64" fmla="*/ 68771 w 1156922"/>
                <a:gd name="connsiteY64" fmla="*/ 666836 h 1745449"/>
                <a:gd name="connsiteX65" fmla="*/ 107513 w 1156922"/>
                <a:gd name="connsiteY65" fmla="*/ 638275 h 1745449"/>
                <a:gd name="connsiteX66" fmla="*/ 130050 w 1156922"/>
                <a:gd name="connsiteY66" fmla="*/ 394472 h 1745449"/>
                <a:gd name="connsiteX67" fmla="*/ 313262 w 1156922"/>
                <a:gd name="connsiteY67" fmla="*/ 359290 h 1745449"/>
                <a:gd name="connsiteX68" fmla="*/ 307542 w 1156922"/>
                <a:gd name="connsiteY68" fmla="*/ 357014 h 1745449"/>
                <a:gd name="connsiteX69" fmla="*/ 127611 w 1156922"/>
                <a:gd name="connsiteY69" fmla="*/ 399723 h 1745449"/>
                <a:gd name="connsiteX70" fmla="*/ 93247 w 1156922"/>
                <a:gd name="connsiteY70" fmla="*/ 291518 h 1745449"/>
                <a:gd name="connsiteX71" fmla="*/ 312758 w 1156922"/>
                <a:gd name="connsiteY71" fmla="*/ 72008 h 1745449"/>
                <a:gd name="connsiteX72" fmla="*/ 381090 w 1156922"/>
                <a:gd name="connsiteY72" fmla="*/ 83948 h 1745449"/>
                <a:gd name="connsiteX73" fmla="*/ 520248 w 1156922"/>
                <a:gd name="connsiteY73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990919 w 1156922"/>
                <a:gd name="connsiteY38" fmla="*/ 1315531 h 1745449"/>
                <a:gd name="connsiteX39" fmla="*/ 906806 w 1156922"/>
                <a:gd name="connsiteY39" fmla="*/ 1473506 h 1745449"/>
                <a:gd name="connsiteX40" fmla="*/ 913405 w 1156922"/>
                <a:gd name="connsiteY40" fmla="*/ 1461368 h 1745449"/>
                <a:gd name="connsiteX41" fmla="*/ 753227 w 1156922"/>
                <a:gd name="connsiteY41" fmla="*/ 1371458 h 1745449"/>
                <a:gd name="connsiteX42" fmla="*/ 756737 w 1156922"/>
                <a:gd name="connsiteY42" fmla="*/ 1369309 h 1745449"/>
                <a:gd name="connsiteX43" fmla="*/ 911871 w 1156922"/>
                <a:gd name="connsiteY43" fmla="*/ 1465876 h 1745449"/>
                <a:gd name="connsiteX44" fmla="*/ 761269 w 1156922"/>
                <a:gd name="connsiteY44" fmla="*/ 1628054 h 1745449"/>
                <a:gd name="connsiteX45" fmla="*/ 558182 w 1156922"/>
                <a:gd name="connsiteY45" fmla="*/ 1552195 h 1745449"/>
                <a:gd name="connsiteX46" fmla="*/ 554944 w 1156922"/>
                <a:gd name="connsiteY46" fmla="*/ 1544331 h 1745449"/>
                <a:gd name="connsiteX47" fmla="*/ 678727 w 1156922"/>
                <a:gd name="connsiteY47" fmla="*/ 1632143 h 1745449"/>
                <a:gd name="connsiteX48" fmla="*/ 520249 w 1156922"/>
                <a:gd name="connsiteY48" fmla="*/ 1745209 h 1745449"/>
                <a:gd name="connsiteX49" fmla="*/ 352811 w 1156922"/>
                <a:gd name="connsiteY49" fmla="*/ 1592106 h 1745449"/>
                <a:gd name="connsiteX50" fmla="*/ 237021 w 1156922"/>
                <a:gd name="connsiteY50" fmla="*/ 1443452 h 1745449"/>
                <a:gd name="connsiteX51" fmla="*/ 89886 w 1156922"/>
                <a:gd name="connsiteY51" fmla="*/ 1375108 h 1745449"/>
                <a:gd name="connsiteX52" fmla="*/ 108647 w 1156922"/>
                <a:gd name="connsiteY52" fmla="*/ 1241829 h 1745449"/>
                <a:gd name="connsiteX53" fmla="*/ 291673 w 1156922"/>
                <a:gd name="connsiteY53" fmla="*/ 1125156 h 1745449"/>
                <a:gd name="connsiteX54" fmla="*/ 511418 w 1156922"/>
                <a:gd name="connsiteY54" fmla="*/ 1034051 h 1745449"/>
                <a:gd name="connsiteX55" fmla="*/ 509329 w 1156922"/>
                <a:gd name="connsiteY55" fmla="*/ 1041153 h 1745449"/>
                <a:gd name="connsiteX56" fmla="*/ 312770 w 1156922"/>
                <a:gd name="connsiteY56" fmla="*/ 1128897 h 1745449"/>
                <a:gd name="connsiteX57" fmla="*/ 125805 w 1156922"/>
                <a:gd name="connsiteY57" fmla="*/ 1047298 h 1745449"/>
                <a:gd name="connsiteX58" fmla="*/ 291719 w 1156922"/>
                <a:gd name="connsiteY58" fmla="*/ 1123484 h 1745449"/>
                <a:gd name="connsiteX59" fmla="*/ 66889 w 1156922"/>
                <a:gd name="connsiteY59" fmla="*/ 1138943 h 1745449"/>
                <a:gd name="connsiteX60" fmla="*/ 30645 w 1156922"/>
                <a:gd name="connsiteY60" fmla="*/ 911953 h 1745449"/>
                <a:gd name="connsiteX61" fmla="*/ 70504 w 1156922"/>
                <a:gd name="connsiteY61" fmla="*/ 882569 h 1745449"/>
                <a:gd name="connsiteX62" fmla="*/ 63242 w 1156922"/>
                <a:gd name="connsiteY62" fmla="*/ 875989 h 1745449"/>
                <a:gd name="connsiteX63" fmla="*/ 66610 w 1156922"/>
                <a:gd name="connsiteY63" fmla="*/ 872273 h 1745449"/>
                <a:gd name="connsiteX64" fmla="*/ 68771 w 1156922"/>
                <a:gd name="connsiteY64" fmla="*/ 666836 h 1745449"/>
                <a:gd name="connsiteX65" fmla="*/ 107513 w 1156922"/>
                <a:gd name="connsiteY65" fmla="*/ 638275 h 1745449"/>
                <a:gd name="connsiteX66" fmla="*/ 130050 w 1156922"/>
                <a:gd name="connsiteY66" fmla="*/ 394472 h 1745449"/>
                <a:gd name="connsiteX67" fmla="*/ 313262 w 1156922"/>
                <a:gd name="connsiteY67" fmla="*/ 359290 h 1745449"/>
                <a:gd name="connsiteX68" fmla="*/ 307542 w 1156922"/>
                <a:gd name="connsiteY68" fmla="*/ 357014 h 1745449"/>
                <a:gd name="connsiteX69" fmla="*/ 127611 w 1156922"/>
                <a:gd name="connsiteY69" fmla="*/ 399723 h 1745449"/>
                <a:gd name="connsiteX70" fmla="*/ 93247 w 1156922"/>
                <a:gd name="connsiteY70" fmla="*/ 291518 h 1745449"/>
                <a:gd name="connsiteX71" fmla="*/ 312758 w 1156922"/>
                <a:gd name="connsiteY71" fmla="*/ 72008 h 1745449"/>
                <a:gd name="connsiteX72" fmla="*/ 381090 w 1156922"/>
                <a:gd name="connsiteY72" fmla="*/ 83948 h 1745449"/>
                <a:gd name="connsiteX73" fmla="*/ 520248 w 1156922"/>
                <a:gd name="connsiteY73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990919 w 1156922"/>
                <a:gd name="connsiteY38" fmla="*/ 1315531 h 1745449"/>
                <a:gd name="connsiteX39" fmla="*/ 906806 w 1156922"/>
                <a:gd name="connsiteY39" fmla="*/ 1473506 h 1745449"/>
                <a:gd name="connsiteX40" fmla="*/ 913405 w 1156922"/>
                <a:gd name="connsiteY40" fmla="*/ 1461368 h 1745449"/>
                <a:gd name="connsiteX41" fmla="*/ 753227 w 1156922"/>
                <a:gd name="connsiteY41" fmla="*/ 1371458 h 1745449"/>
                <a:gd name="connsiteX42" fmla="*/ 756737 w 1156922"/>
                <a:gd name="connsiteY42" fmla="*/ 1369309 h 1745449"/>
                <a:gd name="connsiteX43" fmla="*/ 911871 w 1156922"/>
                <a:gd name="connsiteY43" fmla="*/ 1465876 h 1745449"/>
                <a:gd name="connsiteX44" fmla="*/ 761269 w 1156922"/>
                <a:gd name="connsiteY44" fmla="*/ 1628054 h 1745449"/>
                <a:gd name="connsiteX45" fmla="*/ 558182 w 1156922"/>
                <a:gd name="connsiteY45" fmla="*/ 1552195 h 1745449"/>
                <a:gd name="connsiteX46" fmla="*/ 554944 w 1156922"/>
                <a:gd name="connsiteY46" fmla="*/ 1544331 h 1745449"/>
                <a:gd name="connsiteX47" fmla="*/ 678727 w 1156922"/>
                <a:gd name="connsiteY47" fmla="*/ 1632143 h 1745449"/>
                <a:gd name="connsiteX48" fmla="*/ 520249 w 1156922"/>
                <a:gd name="connsiteY48" fmla="*/ 1745209 h 1745449"/>
                <a:gd name="connsiteX49" fmla="*/ 352811 w 1156922"/>
                <a:gd name="connsiteY49" fmla="*/ 1592106 h 1745449"/>
                <a:gd name="connsiteX50" fmla="*/ 237021 w 1156922"/>
                <a:gd name="connsiteY50" fmla="*/ 1443452 h 1745449"/>
                <a:gd name="connsiteX51" fmla="*/ 89886 w 1156922"/>
                <a:gd name="connsiteY51" fmla="*/ 1375108 h 1745449"/>
                <a:gd name="connsiteX52" fmla="*/ 108647 w 1156922"/>
                <a:gd name="connsiteY52" fmla="*/ 1241829 h 1745449"/>
                <a:gd name="connsiteX53" fmla="*/ 291673 w 1156922"/>
                <a:gd name="connsiteY53" fmla="*/ 1125156 h 1745449"/>
                <a:gd name="connsiteX54" fmla="*/ 511418 w 1156922"/>
                <a:gd name="connsiteY54" fmla="*/ 1034051 h 1745449"/>
                <a:gd name="connsiteX55" fmla="*/ 509329 w 1156922"/>
                <a:gd name="connsiteY55" fmla="*/ 1041153 h 1745449"/>
                <a:gd name="connsiteX56" fmla="*/ 312770 w 1156922"/>
                <a:gd name="connsiteY56" fmla="*/ 1128897 h 1745449"/>
                <a:gd name="connsiteX57" fmla="*/ 157192 w 1156922"/>
                <a:gd name="connsiteY57" fmla="*/ 971611 h 1745449"/>
                <a:gd name="connsiteX58" fmla="*/ 291719 w 1156922"/>
                <a:gd name="connsiteY58" fmla="*/ 1123484 h 1745449"/>
                <a:gd name="connsiteX59" fmla="*/ 66889 w 1156922"/>
                <a:gd name="connsiteY59" fmla="*/ 1138943 h 1745449"/>
                <a:gd name="connsiteX60" fmla="*/ 30645 w 1156922"/>
                <a:gd name="connsiteY60" fmla="*/ 911953 h 1745449"/>
                <a:gd name="connsiteX61" fmla="*/ 70504 w 1156922"/>
                <a:gd name="connsiteY61" fmla="*/ 882569 h 1745449"/>
                <a:gd name="connsiteX62" fmla="*/ 63242 w 1156922"/>
                <a:gd name="connsiteY62" fmla="*/ 875989 h 1745449"/>
                <a:gd name="connsiteX63" fmla="*/ 66610 w 1156922"/>
                <a:gd name="connsiteY63" fmla="*/ 872273 h 1745449"/>
                <a:gd name="connsiteX64" fmla="*/ 68771 w 1156922"/>
                <a:gd name="connsiteY64" fmla="*/ 666836 h 1745449"/>
                <a:gd name="connsiteX65" fmla="*/ 107513 w 1156922"/>
                <a:gd name="connsiteY65" fmla="*/ 638275 h 1745449"/>
                <a:gd name="connsiteX66" fmla="*/ 130050 w 1156922"/>
                <a:gd name="connsiteY66" fmla="*/ 394472 h 1745449"/>
                <a:gd name="connsiteX67" fmla="*/ 313262 w 1156922"/>
                <a:gd name="connsiteY67" fmla="*/ 359290 h 1745449"/>
                <a:gd name="connsiteX68" fmla="*/ 307542 w 1156922"/>
                <a:gd name="connsiteY68" fmla="*/ 357014 h 1745449"/>
                <a:gd name="connsiteX69" fmla="*/ 127611 w 1156922"/>
                <a:gd name="connsiteY69" fmla="*/ 399723 h 1745449"/>
                <a:gd name="connsiteX70" fmla="*/ 93247 w 1156922"/>
                <a:gd name="connsiteY70" fmla="*/ 291518 h 1745449"/>
                <a:gd name="connsiteX71" fmla="*/ 312758 w 1156922"/>
                <a:gd name="connsiteY71" fmla="*/ 72008 h 1745449"/>
                <a:gd name="connsiteX72" fmla="*/ 381090 w 1156922"/>
                <a:gd name="connsiteY72" fmla="*/ 83948 h 1745449"/>
                <a:gd name="connsiteX73" fmla="*/ 520248 w 1156922"/>
                <a:gd name="connsiteY73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990919 w 1156922"/>
                <a:gd name="connsiteY38" fmla="*/ 1315531 h 1745449"/>
                <a:gd name="connsiteX39" fmla="*/ 906806 w 1156922"/>
                <a:gd name="connsiteY39" fmla="*/ 1473506 h 1745449"/>
                <a:gd name="connsiteX40" fmla="*/ 913405 w 1156922"/>
                <a:gd name="connsiteY40" fmla="*/ 1461368 h 1745449"/>
                <a:gd name="connsiteX41" fmla="*/ 753227 w 1156922"/>
                <a:gd name="connsiteY41" fmla="*/ 1371458 h 1745449"/>
                <a:gd name="connsiteX42" fmla="*/ 756737 w 1156922"/>
                <a:gd name="connsiteY42" fmla="*/ 1369309 h 1745449"/>
                <a:gd name="connsiteX43" fmla="*/ 911871 w 1156922"/>
                <a:gd name="connsiteY43" fmla="*/ 1465876 h 1745449"/>
                <a:gd name="connsiteX44" fmla="*/ 761269 w 1156922"/>
                <a:gd name="connsiteY44" fmla="*/ 1628054 h 1745449"/>
                <a:gd name="connsiteX45" fmla="*/ 558182 w 1156922"/>
                <a:gd name="connsiteY45" fmla="*/ 1552195 h 1745449"/>
                <a:gd name="connsiteX46" fmla="*/ 554944 w 1156922"/>
                <a:gd name="connsiteY46" fmla="*/ 1544331 h 1745449"/>
                <a:gd name="connsiteX47" fmla="*/ 678727 w 1156922"/>
                <a:gd name="connsiteY47" fmla="*/ 1632143 h 1745449"/>
                <a:gd name="connsiteX48" fmla="*/ 520249 w 1156922"/>
                <a:gd name="connsiteY48" fmla="*/ 1745209 h 1745449"/>
                <a:gd name="connsiteX49" fmla="*/ 352811 w 1156922"/>
                <a:gd name="connsiteY49" fmla="*/ 1592106 h 1745449"/>
                <a:gd name="connsiteX50" fmla="*/ 237021 w 1156922"/>
                <a:gd name="connsiteY50" fmla="*/ 1443452 h 1745449"/>
                <a:gd name="connsiteX51" fmla="*/ 89886 w 1156922"/>
                <a:gd name="connsiteY51" fmla="*/ 1375108 h 1745449"/>
                <a:gd name="connsiteX52" fmla="*/ 108647 w 1156922"/>
                <a:gd name="connsiteY52" fmla="*/ 1241829 h 1745449"/>
                <a:gd name="connsiteX53" fmla="*/ 291673 w 1156922"/>
                <a:gd name="connsiteY53" fmla="*/ 1125156 h 1745449"/>
                <a:gd name="connsiteX54" fmla="*/ 511418 w 1156922"/>
                <a:gd name="connsiteY54" fmla="*/ 1034051 h 1745449"/>
                <a:gd name="connsiteX55" fmla="*/ 509329 w 1156922"/>
                <a:gd name="connsiteY55" fmla="*/ 1041153 h 1745449"/>
                <a:gd name="connsiteX56" fmla="*/ 312770 w 1156922"/>
                <a:gd name="connsiteY56" fmla="*/ 1128897 h 1745449"/>
                <a:gd name="connsiteX57" fmla="*/ 157192 w 1156922"/>
                <a:gd name="connsiteY57" fmla="*/ 971611 h 1745449"/>
                <a:gd name="connsiteX58" fmla="*/ 291719 w 1156922"/>
                <a:gd name="connsiteY58" fmla="*/ 1123484 h 1745449"/>
                <a:gd name="connsiteX59" fmla="*/ 66889 w 1156922"/>
                <a:gd name="connsiteY59" fmla="*/ 1138943 h 1745449"/>
                <a:gd name="connsiteX60" fmla="*/ 30645 w 1156922"/>
                <a:gd name="connsiteY60" fmla="*/ 911953 h 1745449"/>
                <a:gd name="connsiteX61" fmla="*/ 70504 w 1156922"/>
                <a:gd name="connsiteY61" fmla="*/ 882569 h 1745449"/>
                <a:gd name="connsiteX62" fmla="*/ 63242 w 1156922"/>
                <a:gd name="connsiteY62" fmla="*/ 875989 h 1745449"/>
                <a:gd name="connsiteX63" fmla="*/ 66610 w 1156922"/>
                <a:gd name="connsiteY63" fmla="*/ 872273 h 1745449"/>
                <a:gd name="connsiteX64" fmla="*/ 68771 w 1156922"/>
                <a:gd name="connsiteY64" fmla="*/ 666836 h 1745449"/>
                <a:gd name="connsiteX65" fmla="*/ 107513 w 1156922"/>
                <a:gd name="connsiteY65" fmla="*/ 638275 h 1745449"/>
                <a:gd name="connsiteX66" fmla="*/ 130050 w 1156922"/>
                <a:gd name="connsiteY66" fmla="*/ 394472 h 1745449"/>
                <a:gd name="connsiteX67" fmla="*/ 313262 w 1156922"/>
                <a:gd name="connsiteY67" fmla="*/ 359290 h 1745449"/>
                <a:gd name="connsiteX68" fmla="*/ 307542 w 1156922"/>
                <a:gd name="connsiteY68" fmla="*/ 357014 h 1745449"/>
                <a:gd name="connsiteX69" fmla="*/ 127611 w 1156922"/>
                <a:gd name="connsiteY69" fmla="*/ 399723 h 1745449"/>
                <a:gd name="connsiteX70" fmla="*/ 93247 w 1156922"/>
                <a:gd name="connsiteY70" fmla="*/ 291518 h 1745449"/>
                <a:gd name="connsiteX71" fmla="*/ 312758 w 1156922"/>
                <a:gd name="connsiteY71" fmla="*/ 72008 h 1745449"/>
                <a:gd name="connsiteX72" fmla="*/ 381090 w 1156922"/>
                <a:gd name="connsiteY72" fmla="*/ 83948 h 1745449"/>
                <a:gd name="connsiteX73" fmla="*/ 520248 w 1156922"/>
                <a:gd name="connsiteY73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990919 w 1156922"/>
                <a:gd name="connsiteY38" fmla="*/ 1315531 h 1745449"/>
                <a:gd name="connsiteX39" fmla="*/ 906806 w 1156922"/>
                <a:gd name="connsiteY39" fmla="*/ 1473506 h 1745449"/>
                <a:gd name="connsiteX40" fmla="*/ 913405 w 1156922"/>
                <a:gd name="connsiteY40" fmla="*/ 1461368 h 1745449"/>
                <a:gd name="connsiteX41" fmla="*/ 753227 w 1156922"/>
                <a:gd name="connsiteY41" fmla="*/ 1371458 h 1745449"/>
                <a:gd name="connsiteX42" fmla="*/ 756737 w 1156922"/>
                <a:gd name="connsiteY42" fmla="*/ 1369309 h 1745449"/>
                <a:gd name="connsiteX43" fmla="*/ 911871 w 1156922"/>
                <a:gd name="connsiteY43" fmla="*/ 1465876 h 1745449"/>
                <a:gd name="connsiteX44" fmla="*/ 761269 w 1156922"/>
                <a:gd name="connsiteY44" fmla="*/ 1628054 h 1745449"/>
                <a:gd name="connsiteX45" fmla="*/ 558182 w 1156922"/>
                <a:gd name="connsiteY45" fmla="*/ 1552195 h 1745449"/>
                <a:gd name="connsiteX46" fmla="*/ 554944 w 1156922"/>
                <a:gd name="connsiteY46" fmla="*/ 1544331 h 1745449"/>
                <a:gd name="connsiteX47" fmla="*/ 678727 w 1156922"/>
                <a:gd name="connsiteY47" fmla="*/ 1632143 h 1745449"/>
                <a:gd name="connsiteX48" fmla="*/ 520249 w 1156922"/>
                <a:gd name="connsiteY48" fmla="*/ 1745209 h 1745449"/>
                <a:gd name="connsiteX49" fmla="*/ 352811 w 1156922"/>
                <a:gd name="connsiteY49" fmla="*/ 1592106 h 1745449"/>
                <a:gd name="connsiteX50" fmla="*/ 237021 w 1156922"/>
                <a:gd name="connsiteY50" fmla="*/ 1443452 h 1745449"/>
                <a:gd name="connsiteX51" fmla="*/ 89886 w 1156922"/>
                <a:gd name="connsiteY51" fmla="*/ 1375108 h 1745449"/>
                <a:gd name="connsiteX52" fmla="*/ 108647 w 1156922"/>
                <a:gd name="connsiteY52" fmla="*/ 1241829 h 1745449"/>
                <a:gd name="connsiteX53" fmla="*/ 291673 w 1156922"/>
                <a:gd name="connsiteY53" fmla="*/ 1125156 h 1745449"/>
                <a:gd name="connsiteX54" fmla="*/ 511418 w 1156922"/>
                <a:gd name="connsiteY54" fmla="*/ 1034051 h 1745449"/>
                <a:gd name="connsiteX55" fmla="*/ 509329 w 1156922"/>
                <a:gd name="connsiteY55" fmla="*/ 1041153 h 1745449"/>
                <a:gd name="connsiteX56" fmla="*/ 312770 w 1156922"/>
                <a:gd name="connsiteY56" fmla="*/ 1128897 h 1745449"/>
                <a:gd name="connsiteX57" fmla="*/ 185661 w 1156922"/>
                <a:gd name="connsiteY57" fmla="*/ 1025253 h 1745449"/>
                <a:gd name="connsiteX58" fmla="*/ 291719 w 1156922"/>
                <a:gd name="connsiteY58" fmla="*/ 1123484 h 1745449"/>
                <a:gd name="connsiteX59" fmla="*/ 66889 w 1156922"/>
                <a:gd name="connsiteY59" fmla="*/ 1138943 h 1745449"/>
                <a:gd name="connsiteX60" fmla="*/ 30645 w 1156922"/>
                <a:gd name="connsiteY60" fmla="*/ 911953 h 1745449"/>
                <a:gd name="connsiteX61" fmla="*/ 70504 w 1156922"/>
                <a:gd name="connsiteY61" fmla="*/ 882569 h 1745449"/>
                <a:gd name="connsiteX62" fmla="*/ 63242 w 1156922"/>
                <a:gd name="connsiteY62" fmla="*/ 875989 h 1745449"/>
                <a:gd name="connsiteX63" fmla="*/ 66610 w 1156922"/>
                <a:gd name="connsiteY63" fmla="*/ 872273 h 1745449"/>
                <a:gd name="connsiteX64" fmla="*/ 68771 w 1156922"/>
                <a:gd name="connsiteY64" fmla="*/ 666836 h 1745449"/>
                <a:gd name="connsiteX65" fmla="*/ 107513 w 1156922"/>
                <a:gd name="connsiteY65" fmla="*/ 638275 h 1745449"/>
                <a:gd name="connsiteX66" fmla="*/ 130050 w 1156922"/>
                <a:gd name="connsiteY66" fmla="*/ 394472 h 1745449"/>
                <a:gd name="connsiteX67" fmla="*/ 313262 w 1156922"/>
                <a:gd name="connsiteY67" fmla="*/ 359290 h 1745449"/>
                <a:gd name="connsiteX68" fmla="*/ 307542 w 1156922"/>
                <a:gd name="connsiteY68" fmla="*/ 357014 h 1745449"/>
                <a:gd name="connsiteX69" fmla="*/ 127611 w 1156922"/>
                <a:gd name="connsiteY69" fmla="*/ 399723 h 1745449"/>
                <a:gd name="connsiteX70" fmla="*/ 93247 w 1156922"/>
                <a:gd name="connsiteY70" fmla="*/ 291518 h 1745449"/>
                <a:gd name="connsiteX71" fmla="*/ 312758 w 1156922"/>
                <a:gd name="connsiteY71" fmla="*/ 72008 h 1745449"/>
                <a:gd name="connsiteX72" fmla="*/ 381090 w 1156922"/>
                <a:gd name="connsiteY72" fmla="*/ 83948 h 1745449"/>
                <a:gd name="connsiteX73" fmla="*/ 520248 w 1156922"/>
                <a:gd name="connsiteY73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990919 w 1156922"/>
                <a:gd name="connsiteY38" fmla="*/ 1315531 h 1745449"/>
                <a:gd name="connsiteX39" fmla="*/ 906806 w 1156922"/>
                <a:gd name="connsiteY39" fmla="*/ 1473506 h 1745449"/>
                <a:gd name="connsiteX40" fmla="*/ 913405 w 1156922"/>
                <a:gd name="connsiteY40" fmla="*/ 1461368 h 1745449"/>
                <a:gd name="connsiteX41" fmla="*/ 753227 w 1156922"/>
                <a:gd name="connsiteY41" fmla="*/ 1371458 h 1745449"/>
                <a:gd name="connsiteX42" fmla="*/ 756737 w 1156922"/>
                <a:gd name="connsiteY42" fmla="*/ 1369309 h 1745449"/>
                <a:gd name="connsiteX43" fmla="*/ 911871 w 1156922"/>
                <a:gd name="connsiteY43" fmla="*/ 1465876 h 1745449"/>
                <a:gd name="connsiteX44" fmla="*/ 761269 w 1156922"/>
                <a:gd name="connsiteY44" fmla="*/ 1628054 h 1745449"/>
                <a:gd name="connsiteX45" fmla="*/ 558182 w 1156922"/>
                <a:gd name="connsiteY45" fmla="*/ 1552195 h 1745449"/>
                <a:gd name="connsiteX46" fmla="*/ 554944 w 1156922"/>
                <a:gd name="connsiteY46" fmla="*/ 1544331 h 1745449"/>
                <a:gd name="connsiteX47" fmla="*/ 678727 w 1156922"/>
                <a:gd name="connsiteY47" fmla="*/ 1632143 h 1745449"/>
                <a:gd name="connsiteX48" fmla="*/ 520249 w 1156922"/>
                <a:gd name="connsiteY48" fmla="*/ 1745209 h 1745449"/>
                <a:gd name="connsiteX49" fmla="*/ 352811 w 1156922"/>
                <a:gd name="connsiteY49" fmla="*/ 1592106 h 1745449"/>
                <a:gd name="connsiteX50" fmla="*/ 237021 w 1156922"/>
                <a:gd name="connsiteY50" fmla="*/ 1443452 h 1745449"/>
                <a:gd name="connsiteX51" fmla="*/ 89886 w 1156922"/>
                <a:gd name="connsiteY51" fmla="*/ 1375108 h 1745449"/>
                <a:gd name="connsiteX52" fmla="*/ 108647 w 1156922"/>
                <a:gd name="connsiteY52" fmla="*/ 1241829 h 1745449"/>
                <a:gd name="connsiteX53" fmla="*/ 291673 w 1156922"/>
                <a:gd name="connsiteY53" fmla="*/ 1125156 h 1745449"/>
                <a:gd name="connsiteX54" fmla="*/ 511418 w 1156922"/>
                <a:gd name="connsiteY54" fmla="*/ 1034051 h 1745449"/>
                <a:gd name="connsiteX55" fmla="*/ 509329 w 1156922"/>
                <a:gd name="connsiteY55" fmla="*/ 1041153 h 1745449"/>
                <a:gd name="connsiteX56" fmla="*/ 312770 w 1156922"/>
                <a:gd name="connsiteY56" fmla="*/ 1128897 h 1745449"/>
                <a:gd name="connsiteX57" fmla="*/ 175674 w 1156922"/>
                <a:gd name="connsiteY57" fmla="*/ 955933 h 1745449"/>
                <a:gd name="connsiteX58" fmla="*/ 291719 w 1156922"/>
                <a:gd name="connsiteY58" fmla="*/ 1123484 h 1745449"/>
                <a:gd name="connsiteX59" fmla="*/ 66889 w 1156922"/>
                <a:gd name="connsiteY59" fmla="*/ 1138943 h 1745449"/>
                <a:gd name="connsiteX60" fmla="*/ 30645 w 1156922"/>
                <a:gd name="connsiteY60" fmla="*/ 911953 h 1745449"/>
                <a:gd name="connsiteX61" fmla="*/ 70504 w 1156922"/>
                <a:gd name="connsiteY61" fmla="*/ 882569 h 1745449"/>
                <a:gd name="connsiteX62" fmla="*/ 63242 w 1156922"/>
                <a:gd name="connsiteY62" fmla="*/ 875989 h 1745449"/>
                <a:gd name="connsiteX63" fmla="*/ 66610 w 1156922"/>
                <a:gd name="connsiteY63" fmla="*/ 872273 h 1745449"/>
                <a:gd name="connsiteX64" fmla="*/ 68771 w 1156922"/>
                <a:gd name="connsiteY64" fmla="*/ 666836 h 1745449"/>
                <a:gd name="connsiteX65" fmla="*/ 107513 w 1156922"/>
                <a:gd name="connsiteY65" fmla="*/ 638275 h 1745449"/>
                <a:gd name="connsiteX66" fmla="*/ 130050 w 1156922"/>
                <a:gd name="connsiteY66" fmla="*/ 394472 h 1745449"/>
                <a:gd name="connsiteX67" fmla="*/ 313262 w 1156922"/>
                <a:gd name="connsiteY67" fmla="*/ 359290 h 1745449"/>
                <a:gd name="connsiteX68" fmla="*/ 307542 w 1156922"/>
                <a:gd name="connsiteY68" fmla="*/ 357014 h 1745449"/>
                <a:gd name="connsiteX69" fmla="*/ 127611 w 1156922"/>
                <a:gd name="connsiteY69" fmla="*/ 399723 h 1745449"/>
                <a:gd name="connsiteX70" fmla="*/ 93247 w 1156922"/>
                <a:gd name="connsiteY70" fmla="*/ 291518 h 1745449"/>
                <a:gd name="connsiteX71" fmla="*/ 312758 w 1156922"/>
                <a:gd name="connsiteY71" fmla="*/ 72008 h 1745449"/>
                <a:gd name="connsiteX72" fmla="*/ 381090 w 1156922"/>
                <a:gd name="connsiteY72" fmla="*/ 83948 h 1745449"/>
                <a:gd name="connsiteX73" fmla="*/ 520248 w 1156922"/>
                <a:gd name="connsiteY73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990919 w 1156922"/>
                <a:gd name="connsiteY38" fmla="*/ 1315531 h 1745449"/>
                <a:gd name="connsiteX39" fmla="*/ 906806 w 1156922"/>
                <a:gd name="connsiteY39" fmla="*/ 1473506 h 1745449"/>
                <a:gd name="connsiteX40" fmla="*/ 913405 w 1156922"/>
                <a:gd name="connsiteY40" fmla="*/ 1461368 h 1745449"/>
                <a:gd name="connsiteX41" fmla="*/ 753227 w 1156922"/>
                <a:gd name="connsiteY41" fmla="*/ 1371458 h 1745449"/>
                <a:gd name="connsiteX42" fmla="*/ 756737 w 1156922"/>
                <a:gd name="connsiteY42" fmla="*/ 1369309 h 1745449"/>
                <a:gd name="connsiteX43" fmla="*/ 911871 w 1156922"/>
                <a:gd name="connsiteY43" fmla="*/ 1465876 h 1745449"/>
                <a:gd name="connsiteX44" fmla="*/ 761269 w 1156922"/>
                <a:gd name="connsiteY44" fmla="*/ 1628054 h 1745449"/>
                <a:gd name="connsiteX45" fmla="*/ 558182 w 1156922"/>
                <a:gd name="connsiteY45" fmla="*/ 1552195 h 1745449"/>
                <a:gd name="connsiteX46" fmla="*/ 554944 w 1156922"/>
                <a:gd name="connsiteY46" fmla="*/ 1544331 h 1745449"/>
                <a:gd name="connsiteX47" fmla="*/ 678727 w 1156922"/>
                <a:gd name="connsiteY47" fmla="*/ 1632143 h 1745449"/>
                <a:gd name="connsiteX48" fmla="*/ 520249 w 1156922"/>
                <a:gd name="connsiteY48" fmla="*/ 1745209 h 1745449"/>
                <a:gd name="connsiteX49" fmla="*/ 352811 w 1156922"/>
                <a:gd name="connsiteY49" fmla="*/ 1592106 h 1745449"/>
                <a:gd name="connsiteX50" fmla="*/ 237021 w 1156922"/>
                <a:gd name="connsiteY50" fmla="*/ 1443452 h 1745449"/>
                <a:gd name="connsiteX51" fmla="*/ 89886 w 1156922"/>
                <a:gd name="connsiteY51" fmla="*/ 1375108 h 1745449"/>
                <a:gd name="connsiteX52" fmla="*/ 108647 w 1156922"/>
                <a:gd name="connsiteY52" fmla="*/ 1241829 h 1745449"/>
                <a:gd name="connsiteX53" fmla="*/ 291673 w 1156922"/>
                <a:gd name="connsiteY53" fmla="*/ 1125156 h 1745449"/>
                <a:gd name="connsiteX54" fmla="*/ 511418 w 1156922"/>
                <a:gd name="connsiteY54" fmla="*/ 1034051 h 1745449"/>
                <a:gd name="connsiteX55" fmla="*/ 509329 w 1156922"/>
                <a:gd name="connsiteY55" fmla="*/ 1041153 h 1745449"/>
                <a:gd name="connsiteX56" fmla="*/ 312770 w 1156922"/>
                <a:gd name="connsiteY56" fmla="*/ 1128897 h 1745449"/>
                <a:gd name="connsiteX57" fmla="*/ 207605 w 1156922"/>
                <a:gd name="connsiteY57" fmla="*/ 1002570 h 1745449"/>
                <a:gd name="connsiteX58" fmla="*/ 291719 w 1156922"/>
                <a:gd name="connsiteY58" fmla="*/ 1123484 h 1745449"/>
                <a:gd name="connsiteX59" fmla="*/ 66889 w 1156922"/>
                <a:gd name="connsiteY59" fmla="*/ 1138943 h 1745449"/>
                <a:gd name="connsiteX60" fmla="*/ 30645 w 1156922"/>
                <a:gd name="connsiteY60" fmla="*/ 911953 h 1745449"/>
                <a:gd name="connsiteX61" fmla="*/ 70504 w 1156922"/>
                <a:gd name="connsiteY61" fmla="*/ 882569 h 1745449"/>
                <a:gd name="connsiteX62" fmla="*/ 63242 w 1156922"/>
                <a:gd name="connsiteY62" fmla="*/ 875989 h 1745449"/>
                <a:gd name="connsiteX63" fmla="*/ 66610 w 1156922"/>
                <a:gd name="connsiteY63" fmla="*/ 872273 h 1745449"/>
                <a:gd name="connsiteX64" fmla="*/ 68771 w 1156922"/>
                <a:gd name="connsiteY64" fmla="*/ 666836 h 1745449"/>
                <a:gd name="connsiteX65" fmla="*/ 107513 w 1156922"/>
                <a:gd name="connsiteY65" fmla="*/ 638275 h 1745449"/>
                <a:gd name="connsiteX66" fmla="*/ 130050 w 1156922"/>
                <a:gd name="connsiteY66" fmla="*/ 394472 h 1745449"/>
                <a:gd name="connsiteX67" fmla="*/ 313262 w 1156922"/>
                <a:gd name="connsiteY67" fmla="*/ 359290 h 1745449"/>
                <a:gd name="connsiteX68" fmla="*/ 307542 w 1156922"/>
                <a:gd name="connsiteY68" fmla="*/ 357014 h 1745449"/>
                <a:gd name="connsiteX69" fmla="*/ 127611 w 1156922"/>
                <a:gd name="connsiteY69" fmla="*/ 399723 h 1745449"/>
                <a:gd name="connsiteX70" fmla="*/ 93247 w 1156922"/>
                <a:gd name="connsiteY70" fmla="*/ 291518 h 1745449"/>
                <a:gd name="connsiteX71" fmla="*/ 312758 w 1156922"/>
                <a:gd name="connsiteY71" fmla="*/ 72008 h 1745449"/>
                <a:gd name="connsiteX72" fmla="*/ 381090 w 1156922"/>
                <a:gd name="connsiteY72" fmla="*/ 83948 h 1745449"/>
                <a:gd name="connsiteX73" fmla="*/ 520248 w 1156922"/>
                <a:gd name="connsiteY73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990919 w 1156922"/>
                <a:gd name="connsiteY38" fmla="*/ 1315531 h 1745449"/>
                <a:gd name="connsiteX39" fmla="*/ 906806 w 1156922"/>
                <a:gd name="connsiteY39" fmla="*/ 1473506 h 1745449"/>
                <a:gd name="connsiteX40" fmla="*/ 913405 w 1156922"/>
                <a:gd name="connsiteY40" fmla="*/ 1461368 h 1745449"/>
                <a:gd name="connsiteX41" fmla="*/ 753227 w 1156922"/>
                <a:gd name="connsiteY41" fmla="*/ 1371458 h 1745449"/>
                <a:gd name="connsiteX42" fmla="*/ 756737 w 1156922"/>
                <a:gd name="connsiteY42" fmla="*/ 1369309 h 1745449"/>
                <a:gd name="connsiteX43" fmla="*/ 911871 w 1156922"/>
                <a:gd name="connsiteY43" fmla="*/ 1465876 h 1745449"/>
                <a:gd name="connsiteX44" fmla="*/ 761269 w 1156922"/>
                <a:gd name="connsiteY44" fmla="*/ 1628054 h 1745449"/>
                <a:gd name="connsiteX45" fmla="*/ 558182 w 1156922"/>
                <a:gd name="connsiteY45" fmla="*/ 1552195 h 1745449"/>
                <a:gd name="connsiteX46" fmla="*/ 554944 w 1156922"/>
                <a:gd name="connsiteY46" fmla="*/ 1544331 h 1745449"/>
                <a:gd name="connsiteX47" fmla="*/ 678727 w 1156922"/>
                <a:gd name="connsiteY47" fmla="*/ 1632143 h 1745449"/>
                <a:gd name="connsiteX48" fmla="*/ 520249 w 1156922"/>
                <a:gd name="connsiteY48" fmla="*/ 1745209 h 1745449"/>
                <a:gd name="connsiteX49" fmla="*/ 352811 w 1156922"/>
                <a:gd name="connsiteY49" fmla="*/ 1592106 h 1745449"/>
                <a:gd name="connsiteX50" fmla="*/ 237021 w 1156922"/>
                <a:gd name="connsiteY50" fmla="*/ 1443452 h 1745449"/>
                <a:gd name="connsiteX51" fmla="*/ 89886 w 1156922"/>
                <a:gd name="connsiteY51" fmla="*/ 1375108 h 1745449"/>
                <a:gd name="connsiteX52" fmla="*/ 108647 w 1156922"/>
                <a:gd name="connsiteY52" fmla="*/ 1241829 h 1745449"/>
                <a:gd name="connsiteX53" fmla="*/ 291673 w 1156922"/>
                <a:gd name="connsiteY53" fmla="*/ 1125156 h 1745449"/>
                <a:gd name="connsiteX54" fmla="*/ 511418 w 1156922"/>
                <a:gd name="connsiteY54" fmla="*/ 1034051 h 1745449"/>
                <a:gd name="connsiteX55" fmla="*/ 509329 w 1156922"/>
                <a:gd name="connsiteY55" fmla="*/ 1041153 h 1745449"/>
                <a:gd name="connsiteX56" fmla="*/ 312770 w 1156922"/>
                <a:gd name="connsiteY56" fmla="*/ 1128897 h 1745449"/>
                <a:gd name="connsiteX57" fmla="*/ 175596 w 1156922"/>
                <a:gd name="connsiteY57" fmla="*/ 938458 h 1745449"/>
                <a:gd name="connsiteX58" fmla="*/ 291719 w 1156922"/>
                <a:gd name="connsiteY58" fmla="*/ 1123484 h 1745449"/>
                <a:gd name="connsiteX59" fmla="*/ 66889 w 1156922"/>
                <a:gd name="connsiteY59" fmla="*/ 1138943 h 1745449"/>
                <a:gd name="connsiteX60" fmla="*/ 30645 w 1156922"/>
                <a:gd name="connsiteY60" fmla="*/ 911953 h 1745449"/>
                <a:gd name="connsiteX61" fmla="*/ 70504 w 1156922"/>
                <a:gd name="connsiteY61" fmla="*/ 882569 h 1745449"/>
                <a:gd name="connsiteX62" fmla="*/ 63242 w 1156922"/>
                <a:gd name="connsiteY62" fmla="*/ 875989 h 1745449"/>
                <a:gd name="connsiteX63" fmla="*/ 66610 w 1156922"/>
                <a:gd name="connsiteY63" fmla="*/ 872273 h 1745449"/>
                <a:gd name="connsiteX64" fmla="*/ 68771 w 1156922"/>
                <a:gd name="connsiteY64" fmla="*/ 666836 h 1745449"/>
                <a:gd name="connsiteX65" fmla="*/ 107513 w 1156922"/>
                <a:gd name="connsiteY65" fmla="*/ 638275 h 1745449"/>
                <a:gd name="connsiteX66" fmla="*/ 130050 w 1156922"/>
                <a:gd name="connsiteY66" fmla="*/ 394472 h 1745449"/>
                <a:gd name="connsiteX67" fmla="*/ 313262 w 1156922"/>
                <a:gd name="connsiteY67" fmla="*/ 359290 h 1745449"/>
                <a:gd name="connsiteX68" fmla="*/ 307542 w 1156922"/>
                <a:gd name="connsiteY68" fmla="*/ 357014 h 1745449"/>
                <a:gd name="connsiteX69" fmla="*/ 127611 w 1156922"/>
                <a:gd name="connsiteY69" fmla="*/ 399723 h 1745449"/>
                <a:gd name="connsiteX70" fmla="*/ 93247 w 1156922"/>
                <a:gd name="connsiteY70" fmla="*/ 291518 h 1745449"/>
                <a:gd name="connsiteX71" fmla="*/ 312758 w 1156922"/>
                <a:gd name="connsiteY71" fmla="*/ 72008 h 1745449"/>
                <a:gd name="connsiteX72" fmla="*/ 381090 w 1156922"/>
                <a:gd name="connsiteY72" fmla="*/ 83948 h 1745449"/>
                <a:gd name="connsiteX73" fmla="*/ 520248 w 1156922"/>
                <a:gd name="connsiteY73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990919 w 1156922"/>
                <a:gd name="connsiteY38" fmla="*/ 1315531 h 1745449"/>
                <a:gd name="connsiteX39" fmla="*/ 906806 w 1156922"/>
                <a:gd name="connsiteY39" fmla="*/ 1473506 h 1745449"/>
                <a:gd name="connsiteX40" fmla="*/ 913405 w 1156922"/>
                <a:gd name="connsiteY40" fmla="*/ 1461368 h 1745449"/>
                <a:gd name="connsiteX41" fmla="*/ 753227 w 1156922"/>
                <a:gd name="connsiteY41" fmla="*/ 1371458 h 1745449"/>
                <a:gd name="connsiteX42" fmla="*/ 756737 w 1156922"/>
                <a:gd name="connsiteY42" fmla="*/ 1369309 h 1745449"/>
                <a:gd name="connsiteX43" fmla="*/ 911871 w 1156922"/>
                <a:gd name="connsiteY43" fmla="*/ 1465876 h 1745449"/>
                <a:gd name="connsiteX44" fmla="*/ 761269 w 1156922"/>
                <a:gd name="connsiteY44" fmla="*/ 1628054 h 1745449"/>
                <a:gd name="connsiteX45" fmla="*/ 558182 w 1156922"/>
                <a:gd name="connsiteY45" fmla="*/ 1552195 h 1745449"/>
                <a:gd name="connsiteX46" fmla="*/ 554944 w 1156922"/>
                <a:gd name="connsiteY46" fmla="*/ 1544331 h 1745449"/>
                <a:gd name="connsiteX47" fmla="*/ 678727 w 1156922"/>
                <a:gd name="connsiteY47" fmla="*/ 1632143 h 1745449"/>
                <a:gd name="connsiteX48" fmla="*/ 520249 w 1156922"/>
                <a:gd name="connsiteY48" fmla="*/ 1745209 h 1745449"/>
                <a:gd name="connsiteX49" fmla="*/ 352811 w 1156922"/>
                <a:gd name="connsiteY49" fmla="*/ 1592106 h 1745449"/>
                <a:gd name="connsiteX50" fmla="*/ 237021 w 1156922"/>
                <a:gd name="connsiteY50" fmla="*/ 1443452 h 1745449"/>
                <a:gd name="connsiteX51" fmla="*/ 89886 w 1156922"/>
                <a:gd name="connsiteY51" fmla="*/ 1375108 h 1745449"/>
                <a:gd name="connsiteX52" fmla="*/ 108647 w 1156922"/>
                <a:gd name="connsiteY52" fmla="*/ 1241829 h 1745449"/>
                <a:gd name="connsiteX53" fmla="*/ 291673 w 1156922"/>
                <a:gd name="connsiteY53" fmla="*/ 1125156 h 1745449"/>
                <a:gd name="connsiteX54" fmla="*/ 511418 w 1156922"/>
                <a:gd name="connsiteY54" fmla="*/ 1034051 h 1745449"/>
                <a:gd name="connsiteX55" fmla="*/ 509329 w 1156922"/>
                <a:gd name="connsiteY55" fmla="*/ 1041153 h 1745449"/>
                <a:gd name="connsiteX56" fmla="*/ 312770 w 1156922"/>
                <a:gd name="connsiteY56" fmla="*/ 1128897 h 1745449"/>
                <a:gd name="connsiteX57" fmla="*/ 175596 w 1156922"/>
                <a:gd name="connsiteY57" fmla="*/ 938458 h 1745449"/>
                <a:gd name="connsiteX58" fmla="*/ 291719 w 1156922"/>
                <a:gd name="connsiteY58" fmla="*/ 1123484 h 1745449"/>
                <a:gd name="connsiteX59" fmla="*/ 66889 w 1156922"/>
                <a:gd name="connsiteY59" fmla="*/ 1138943 h 1745449"/>
                <a:gd name="connsiteX60" fmla="*/ 30645 w 1156922"/>
                <a:gd name="connsiteY60" fmla="*/ 911953 h 1745449"/>
                <a:gd name="connsiteX61" fmla="*/ 70504 w 1156922"/>
                <a:gd name="connsiteY61" fmla="*/ 882569 h 1745449"/>
                <a:gd name="connsiteX62" fmla="*/ 63242 w 1156922"/>
                <a:gd name="connsiteY62" fmla="*/ 875989 h 1745449"/>
                <a:gd name="connsiteX63" fmla="*/ 66610 w 1156922"/>
                <a:gd name="connsiteY63" fmla="*/ 872273 h 1745449"/>
                <a:gd name="connsiteX64" fmla="*/ 68771 w 1156922"/>
                <a:gd name="connsiteY64" fmla="*/ 666836 h 1745449"/>
                <a:gd name="connsiteX65" fmla="*/ 107513 w 1156922"/>
                <a:gd name="connsiteY65" fmla="*/ 638275 h 1745449"/>
                <a:gd name="connsiteX66" fmla="*/ 130050 w 1156922"/>
                <a:gd name="connsiteY66" fmla="*/ 394472 h 1745449"/>
                <a:gd name="connsiteX67" fmla="*/ 313262 w 1156922"/>
                <a:gd name="connsiteY67" fmla="*/ 359290 h 1745449"/>
                <a:gd name="connsiteX68" fmla="*/ 307542 w 1156922"/>
                <a:gd name="connsiteY68" fmla="*/ 357014 h 1745449"/>
                <a:gd name="connsiteX69" fmla="*/ 127611 w 1156922"/>
                <a:gd name="connsiteY69" fmla="*/ 399723 h 1745449"/>
                <a:gd name="connsiteX70" fmla="*/ 93247 w 1156922"/>
                <a:gd name="connsiteY70" fmla="*/ 291518 h 1745449"/>
                <a:gd name="connsiteX71" fmla="*/ 312758 w 1156922"/>
                <a:gd name="connsiteY71" fmla="*/ 72008 h 1745449"/>
                <a:gd name="connsiteX72" fmla="*/ 381090 w 1156922"/>
                <a:gd name="connsiteY72" fmla="*/ 83948 h 1745449"/>
                <a:gd name="connsiteX73" fmla="*/ 520248 w 1156922"/>
                <a:gd name="connsiteY73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990919 w 1156922"/>
                <a:gd name="connsiteY38" fmla="*/ 1315531 h 1745449"/>
                <a:gd name="connsiteX39" fmla="*/ 906806 w 1156922"/>
                <a:gd name="connsiteY39" fmla="*/ 1473506 h 1745449"/>
                <a:gd name="connsiteX40" fmla="*/ 913405 w 1156922"/>
                <a:gd name="connsiteY40" fmla="*/ 1461368 h 1745449"/>
                <a:gd name="connsiteX41" fmla="*/ 753227 w 1156922"/>
                <a:gd name="connsiteY41" fmla="*/ 1371458 h 1745449"/>
                <a:gd name="connsiteX42" fmla="*/ 756737 w 1156922"/>
                <a:gd name="connsiteY42" fmla="*/ 1369309 h 1745449"/>
                <a:gd name="connsiteX43" fmla="*/ 911871 w 1156922"/>
                <a:gd name="connsiteY43" fmla="*/ 1465876 h 1745449"/>
                <a:gd name="connsiteX44" fmla="*/ 761269 w 1156922"/>
                <a:gd name="connsiteY44" fmla="*/ 1628054 h 1745449"/>
                <a:gd name="connsiteX45" fmla="*/ 558182 w 1156922"/>
                <a:gd name="connsiteY45" fmla="*/ 1552195 h 1745449"/>
                <a:gd name="connsiteX46" fmla="*/ 554944 w 1156922"/>
                <a:gd name="connsiteY46" fmla="*/ 1544331 h 1745449"/>
                <a:gd name="connsiteX47" fmla="*/ 678727 w 1156922"/>
                <a:gd name="connsiteY47" fmla="*/ 1632143 h 1745449"/>
                <a:gd name="connsiteX48" fmla="*/ 520249 w 1156922"/>
                <a:gd name="connsiteY48" fmla="*/ 1745209 h 1745449"/>
                <a:gd name="connsiteX49" fmla="*/ 352811 w 1156922"/>
                <a:gd name="connsiteY49" fmla="*/ 1592106 h 1745449"/>
                <a:gd name="connsiteX50" fmla="*/ 237021 w 1156922"/>
                <a:gd name="connsiteY50" fmla="*/ 1443452 h 1745449"/>
                <a:gd name="connsiteX51" fmla="*/ 89886 w 1156922"/>
                <a:gd name="connsiteY51" fmla="*/ 1375108 h 1745449"/>
                <a:gd name="connsiteX52" fmla="*/ 108647 w 1156922"/>
                <a:gd name="connsiteY52" fmla="*/ 1241829 h 1745449"/>
                <a:gd name="connsiteX53" fmla="*/ 291673 w 1156922"/>
                <a:gd name="connsiteY53" fmla="*/ 1125156 h 1745449"/>
                <a:gd name="connsiteX54" fmla="*/ 511418 w 1156922"/>
                <a:gd name="connsiteY54" fmla="*/ 1034051 h 1745449"/>
                <a:gd name="connsiteX55" fmla="*/ 509329 w 1156922"/>
                <a:gd name="connsiteY55" fmla="*/ 1041153 h 1745449"/>
                <a:gd name="connsiteX56" fmla="*/ 312770 w 1156922"/>
                <a:gd name="connsiteY56" fmla="*/ 1128897 h 1745449"/>
                <a:gd name="connsiteX57" fmla="*/ 175596 w 1156922"/>
                <a:gd name="connsiteY57" fmla="*/ 938458 h 1745449"/>
                <a:gd name="connsiteX58" fmla="*/ 291719 w 1156922"/>
                <a:gd name="connsiteY58" fmla="*/ 1123484 h 1745449"/>
                <a:gd name="connsiteX59" fmla="*/ 66889 w 1156922"/>
                <a:gd name="connsiteY59" fmla="*/ 1138943 h 1745449"/>
                <a:gd name="connsiteX60" fmla="*/ 30645 w 1156922"/>
                <a:gd name="connsiteY60" fmla="*/ 911953 h 1745449"/>
                <a:gd name="connsiteX61" fmla="*/ 70504 w 1156922"/>
                <a:gd name="connsiteY61" fmla="*/ 882569 h 1745449"/>
                <a:gd name="connsiteX62" fmla="*/ 63242 w 1156922"/>
                <a:gd name="connsiteY62" fmla="*/ 875989 h 1745449"/>
                <a:gd name="connsiteX63" fmla="*/ 66610 w 1156922"/>
                <a:gd name="connsiteY63" fmla="*/ 872273 h 1745449"/>
                <a:gd name="connsiteX64" fmla="*/ 68771 w 1156922"/>
                <a:gd name="connsiteY64" fmla="*/ 666836 h 1745449"/>
                <a:gd name="connsiteX65" fmla="*/ 107513 w 1156922"/>
                <a:gd name="connsiteY65" fmla="*/ 638275 h 1745449"/>
                <a:gd name="connsiteX66" fmla="*/ 130050 w 1156922"/>
                <a:gd name="connsiteY66" fmla="*/ 394472 h 1745449"/>
                <a:gd name="connsiteX67" fmla="*/ 313262 w 1156922"/>
                <a:gd name="connsiteY67" fmla="*/ 359290 h 1745449"/>
                <a:gd name="connsiteX68" fmla="*/ 307542 w 1156922"/>
                <a:gd name="connsiteY68" fmla="*/ 357014 h 1745449"/>
                <a:gd name="connsiteX69" fmla="*/ 127611 w 1156922"/>
                <a:gd name="connsiteY69" fmla="*/ 399723 h 1745449"/>
                <a:gd name="connsiteX70" fmla="*/ 93247 w 1156922"/>
                <a:gd name="connsiteY70" fmla="*/ 291518 h 1745449"/>
                <a:gd name="connsiteX71" fmla="*/ 312758 w 1156922"/>
                <a:gd name="connsiteY71" fmla="*/ 72008 h 1745449"/>
                <a:gd name="connsiteX72" fmla="*/ 381090 w 1156922"/>
                <a:gd name="connsiteY72" fmla="*/ 83948 h 1745449"/>
                <a:gd name="connsiteX73" fmla="*/ 520248 w 1156922"/>
                <a:gd name="connsiteY73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990919 w 1156922"/>
                <a:gd name="connsiteY38" fmla="*/ 1315531 h 1745449"/>
                <a:gd name="connsiteX39" fmla="*/ 906806 w 1156922"/>
                <a:gd name="connsiteY39" fmla="*/ 1473506 h 1745449"/>
                <a:gd name="connsiteX40" fmla="*/ 913405 w 1156922"/>
                <a:gd name="connsiteY40" fmla="*/ 1461368 h 1745449"/>
                <a:gd name="connsiteX41" fmla="*/ 753227 w 1156922"/>
                <a:gd name="connsiteY41" fmla="*/ 1371458 h 1745449"/>
                <a:gd name="connsiteX42" fmla="*/ 756737 w 1156922"/>
                <a:gd name="connsiteY42" fmla="*/ 1369309 h 1745449"/>
                <a:gd name="connsiteX43" fmla="*/ 911871 w 1156922"/>
                <a:gd name="connsiteY43" fmla="*/ 1465876 h 1745449"/>
                <a:gd name="connsiteX44" fmla="*/ 761269 w 1156922"/>
                <a:gd name="connsiteY44" fmla="*/ 1628054 h 1745449"/>
                <a:gd name="connsiteX45" fmla="*/ 558182 w 1156922"/>
                <a:gd name="connsiteY45" fmla="*/ 1552195 h 1745449"/>
                <a:gd name="connsiteX46" fmla="*/ 554944 w 1156922"/>
                <a:gd name="connsiteY46" fmla="*/ 1544331 h 1745449"/>
                <a:gd name="connsiteX47" fmla="*/ 678727 w 1156922"/>
                <a:gd name="connsiteY47" fmla="*/ 1632143 h 1745449"/>
                <a:gd name="connsiteX48" fmla="*/ 520249 w 1156922"/>
                <a:gd name="connsiteY48" fmla="*/ 1745209 h 1745449"/>
                <a:gd name="connsiteX49" fmla="*/ 352811 w 1156922"/>
                <a:gd name="connsiteY49" fmla="*/ 1592106 h 1745449"/>
                <a:gd name="connsiteX50" fmla="*/ 237021 w 1156922"/>
                <a:gd name="connsiteY50" fmla="*/ 1443452 h 1745449"/>
                <a:gd name="connsiteX51" fmla="*/ 89886 w 1156922"/>
                <a:gd name="connsiteY51" fmla="*/ 1375108 h 1745449"/>
                <a:gd name="connsiteX52" fmla="*/ 108647 w 1156922"/>
                <a:gd name="connsiteY52" fmla="*/ 1241829 h 1745449"/>
                <a:gd name="connsiteX53" fmla="*/ 291673 w 1156922"/>
                <a:gd name="connsiteY53" fmla="*/ 1125156 h 1745449"/>
                <a:gd name="connsiteX54" fmla="*/ 511418 w 1156922"/>
                <a:gd name="connsiteY54" fmla="*/ 1034051 h 1745449"/>
                <a:gd name="connsiteX55" fmla="*/ 509329 w 1156922"/>
                <a:gd name="connsiteY55" fmla="*/ 1041153 h 1745449"/>
                <a:gd name="connsiteX56" fmla="*/ 312770 w 1156922"/>
                <a:gd name="connsiteY56" fmla="*/ 1128897 h 1745449"/>
                <a:gd name="connsiteX57" fmla="*/ 175596 w 1156922"/>
                <a:gd name="connsiteY57" fmla="*/ 938458 h 1745449"/>
                <a:gd name="connsiteX58" fmla="*/ 291719 w 1156922"/>
                <a:gd name="connsiteY58" fmla="*/ 1123484 h 1745449"/>
                <a:gd name="connsiteX59" fmla="*/ 66889 w 1156922"/>
                <a:gd name="connsiteY59" fmla="*/ 1138943 h 1745449"/>
                <a:gd name="connsiteX60" fmla="*/ 30645 w 1156922"/>
                <a:gd name="connsiteY60" fmla="*/ 911953 h 1745449"/>
                <a:gd name="connsiteX61" fmla="*/ 70504 w 1156922"/>
                <a:gd name="connsiteY61" fmla="*/ 882569 h 1745449"/>
                <a:gd name="connsiteX62" fmla="*/ 63242 w 1156922"/>
                <a:gd name="connsiteY62" fmla="*/ 875989 h 1745449"/>
                <a:gd name="connsiteX63" fmla="*/ 66610 w 1156922"/>
                <a:gd name="connsiteY63" fmla="*/ 872273 h 1745449"/>
                <a:gd name="connsiteX64" fmla="*/ 68771 w 1156922"/>
                <a:gd name="connsiteY64" fmla="*/ 666836 h 1745449"/>
                <a:gd name="connsiteX65" fmla="*/ 107513 w 1156922"/>
                <a:gd name="connsiteY65" fmla="*/ 638275 h 1745449"/>
                <a:gd name="connsiteX66" fmla="*/ 130050 w 1156922"/>
                <a:gd name="connsiteY66" fmla="*/ 394472 h 1745449"/>
                <a:gd name="connsiteX67" fmla="*/ 313262 w 1156922"/>
                <a:gd name="connsiteY67" fmla="*/ 359290 h 1745449"/>
                <a:gd name="connsiteX68" fmla="*/ 307542 w 1156922"/>
                <a:gd name="connsiteY68" fmla="*/ 357014 h 1745449"/>
                <a:gd name="connsiteX69" fmla="*/ 127611 w 1156922"/>
                <a:gd name="connsiteY69" fmla="*/ 399723 h 1745449"/>
                <a:gd name="connsiteX70" fmla="*/ 93247 w 1156922"/>
                <a:gd name="connsiteY70" fmla="*/ 291518 h 1745449"/>
                <a:gd name="connsiteX71" fmla="*/ 312758 w 1156922"/>
                <a:gd name="connsiteY71" fmla="*/ 72008 h 1745449"/>
                <a:gd name="connsiteX72" fmla="*/ 381090 w 1156922"/>
                <a:gd name="connsiteY72" fmla="*/ 83948 h 1745449"/>
                <a:gd name="connsiteX73" fmla="*/ 520248 w 1156922"/>
                <a:gd name="connsiteY73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990919 w 1156922"/>
                <a:gd name="connsiteY38" fmla="*/ 1315531 h 1745449"/>
                <a:gd name="connsiteX39" fmla="*/ 906806 w 1156922"/>
                <a:gd name="connsiteY39" fmla="*/ 1473506 h 1745449"/>
                <a:gd name="connsiteX40" fmla="*/ 913405 w 1156922"/>
                <a:gd name="connsiteY40" fmla="*/ 1461368 h 1745449"/>
                <a:gd name="connsiteX41" fmla="*/ 753227 w 1156922"/>
                <a:gd name="connsiteY41" fmla="*/ 1371458 h 1745449"/>
                <a:gd name="connsiteX42" fmla="*/ 756737 w 1156922"/>
                <a:gd name="connsiteY42" fmla="*/ 1369309 h 1745449"/>
                <a:gd name="connsiteX43" fmla="*/ 911871 w 1156922"/>
                <a:gd name="connsiteY43" fmla="*/ 1465876 h 1745449"/>
                <a:gd name="connsiteX44" fmla="*/ 761269 w 1156922"/>
                <a:gd name="connsiteY44" fmla="*/ 1628054 h 1745449"/>
                <a:gd name="connsiteX45" fmla="*/ 558182 w 1156922"/>
                <a:gd name="connsiteY45" fmla="*/ 1552195 h 1745449"/>
                <a:gd name="connsiteX46" fmla="*/ 554944 w 1156922"/>
                <a:gd name="connsiteY46" fmla="*/ 1544331 h 1745449"/>
                <a:gd name="connsiteX47" fmla="*/ 678727 w 1156922"/>
                <a:gd name="connsiteY47" fmla="*/ 1632143 h 1745449"/>
                <a:gd name="connsiteX48" fmla="*/ 520249 w 1156922"/>
                <a:gd name="connsiteY48" fmla="*/ 1745209 h 1745449"/>
                <a:gd name="connsiteX49" fmla="*/ 352811 w 1156922"/>
                <a:gd name="connsiteY49" fmla="*/ 1592106 h 1745449"/>
                <a:gd name="connsiteX50" fmla="*/ 237021 w 1156922"/>
                <a:gd name="connsiteY50" fmla="*/ 1443452 h 1745449"/>
                <a:gd name="connsiteX51" fmla="*/ 89886 w 1156922"/>
                <a:gd name="connsiteY51" fmla="*/ 1375108 h 1745449"/>
                <a:gd name="connsiteX52" fmla="*/ 108647 w 1156922"/>
                <a:gd name="connsiteY52" fmla="*/ 1241829 h 1745449"/>
                <a:gd name="connsiteX53" fmla="*/ 291673 w 1156922"/>
                <a:gd name="connsiteY53" fmla="*/ 1125156 h 1745449"/>
                <a:gd name="connsiteX54" fmla="*/ 511418 w 1156922"/>
                <a:gd name="connsiteY54" fmla="*/ 1034051 h 1745449"/>
                <a:gd name="connsiteX55" fmla="*/ 509329 w 1156922"/>
                <a:gd name="connsiteY55" fmla="*/ 1041153 h 1745449"/>
                <a:gd name="connsiteX56" fmla="*/ 312770 w 1156922"/>
                <a:gd name="connsiteY56" fmla="*/ 1128897 h 1745449"/>
                <a:gd name="connsiteX57" fmla="*/ 188601 w 1156922"/>
                <a:gd name="connsiteY57" fmla="*/ 960983 h 1745449"/>
                <a:gd name="connsiteX58" fmla="*/ 291719 w 1156922"/>
                <a:gd name="connsiteY58" fmla="*/ 1123484 h 1745449"/>
                <a:gd name="connsiteX59" fmla="*/ 66889 w 1156922"/>
                <a:gd name="connsiteY59" fmla="*/ 1138943 h 1745449"/>
                <a:gd name="connsiteX60" fmla="*/ 30645 w 1156922"/>
                <a:gd name="connsiteY60" fmla="*/ 911953 h 1745449"/>
                <a:gd name="connsiteX61" fmla="*/ 70504 w 1156922"/>
                <a:gd name="connsiteY61" fmla="*/ 882569 h 1745449"/>
                <a:gd name="connsiteX62" fmla="*/ 63242 w 1156922"/>
                <a:gd name="connsiteY62" fmla="*/ 875989 h 1745449"/>
                <a:gd name="connsiteX63" fmla="*/ 66610 w 1156922"/>
                <a:gd name="connsiteY63" fmla="*/ 872273 h 1745449"/>
                <a:gd name="connsiteX64" fmla="*/ 68771 w 1156922"/>
                <a:gd name="connsiteY64" fmla="*/ 666836 h 1745449"/>
                <a:gd name="connsiteX65" fmla="*/ 107513 w 1156922"/>
                <a:gd name="connsiteY65" fmla="*/ 638275 h 1745449"/>
                <a:gd name="connsiteX66" fmla="*/ 130050 w 1156922"/>
                <a:gd name="connsiteY66" fmla="*/ 394472 h 1745449"/>
                <a:gd name="connsiteX67" fmla="*/ 313262 w 1156922"/>
                <a:gd name="connsiteY67" fmla="*/ 359290 h 1745449"/>
                <a:gd name="connsiteX68" fmla="*/ 307542 w 1156922"/>
                <a:gd name="connsiteY68" fmla="*/ 357014 h 1745449"/>
                <a:gd name="connsiteX69" fmla="*/ 127611 w 1156922"/>
                <a:gd name="connsiteY69" fmla="*/ 399723 h 1745449"/>
                <a:gd name="connsiteX70" fmla="*/ 93247 w 1156922"/>
                <a:gd name="connsiteY70" fmla="*/ 291518 h 1745449"/>
                <a:gd name="connsiteX71" fmla="*/ 312758 w 1156922"/>
                <a:gd name="connsiteY71" fmla="*/ 72008 h 1745449"/>
                <a:gd name="connsiteX72" fmla="*/ 381090 w 1156922"/>
                <a:gd name="connsiteY72" fmla="*/ 83948 h 1745449"/>
                <a:gd name="connsiteX73" fmla="*/ 520248 w 1156922"/>
                <a:gd name="connsiteY73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990919 w 1156922"/>
                <a:gd name="connsiteY38" fmla="*/ 1315531 h 1745449"/>
                <a:gd name="connsiteX39" fmla="*/ 906806 w 1156922"/>
                <a:gd name="connsiteY39" fmla="*/ 1473506 h 1745449"/>
                <a:gd name="connsiteX40" fmla="*/ 913405 w 1156922"/>
                <a:gd name="connsiteY40" fmla="*/ 1461368 h 1745449"/>
                <a:gd name="connsiteX41" fmla="*/ 753227 w 1156922"/>
                <a:gd name="connsiteY41" fmla="*/ 1371458 h 1745449"/>
                <a:gd name="connsiteX42" fmla="*/ 756737 w 1156922"/>
                <a:gd name="connsiteY42" fmla="*/ 1369309 h 1745449"/>
                <a:gd name="connsiteX43" fmla="*/ 911871 w 1156922"/>
                <a:gd name="connsiteY43" fmla="*/ 1465876 h 1745449"/>
                <a:gd name="connsiteX44" fmla="*/ 761269 w 1156922"/>
                <a:gd name="connsiteY44" fmla="*/ 1628054 h 1745449"/>
                <a:gd name="connsiteX45" fmla="*/ 558182 w 1156922"/>
                <a:gd name="connsiteY45" fmla="*/ 1552195 h 1745449"/>
                <a:gd name="connsiteX46" fmla="*/ 554944 w 1156922"/>
                <a:gd name="connsiteY46" fmla="*/ 1544331 h 1745449"/>
                <a:gd name="connsiteX47" fmla="*/ 678727 w 1156922"/>
                <a:gd name="connsiteY47" fmla="*/ 1632143 h 1745449"/>
                <a:gd name="connsiteX48" fmla="*/ 520249 w 1156922"/>
                <a:gd name="connsiteY48" fmla="*/ 1745209 h 1745449"/>
                <a:gd name="connsiteX49" fmla="*/ 352811 w 1156922"/>
                <a:gd name="connsiteY49" fmla="*/ 1592106 h 1745449"/>
                <a:gd name="connsiteX50" fmla="*/ 237021 w 1156922"/>
                <a:gd name="connsiteY50" fmla="*/ 1443452 h 1745449"/>
                <a:gd name="connsiteX51" fmla="*/ 89886 w 1156922"/>
                <a:gd name="connsiteY51" fmla="*/ 1375108 h 1745449"/>
                <a:gd name="connsiteX52" fmla="*/ 108647 w 1156922"/>
                <a:gd name="connsiteY52" fmla="*/ 1241829 h 1745449"/>
                <a:gd name="connsiteX53" fmla="*/ 291673 w 1156922"/>
                <a:gd name="connsiteY53" fmla="*/ 1125156 h 1745449"/>
                <a:gd name="connsiteX54" fmla="*/ 511418 w 1156922"/>
                <a:gd name="connsiteY54" fmla="*/ 1034051 h 1745449"/>
                <a:gd name="connsiteX55" fmla="*/ 509329 w 1156922"/>
                <a:gd name="connsiteY55" fmla="*/ 1041153 h 1745449"/>
                <a:gd name="connsiteX56" fmla="*/ 312770 w 1156922"/>
                <a:gd name="connsiteY56" fmla="*/ 1128897 h 1745449"/>
                <a:gd name="connsiteX57" fmla="*/ 199595 w 1156922"/>
                <a:gd name="connsiteY57" fmla="*/ 1014703 h 1745449"/>
                <a:gd name="connsiteX58" fmla="*/ 291719 w 1156922"/>
                <a:gd name="connsiteY58" fmla="*/ 1123484 h 1745449"/>
                <a:gd name="connsiteX59" fmla="*/ 66889 w 1156922"/>
                <a:gd name="connsiteY59" fmla="*/ 1138943 h 1745449"/>
                <a:gd name="connsiteX60" fmla="*/ 30645 w 1156922"/>
                <a:gd name="connsiteY60" fmla="*/ 911953 h 1745449"/>
                <a:gd name="connsiteX61" fmla="*/ 70504 w 1156922"/>
                <a:gd name="connsiteY61" fmla="*/ 882569 h 1745449"/>
                <a:gd name="connsiteX62" fmla="*/ 63242 w 1156922"/>
                <a:gd name="connsiteY62" fmla="*/ 875989 h 1745449"/>
                <a:gd name="connsiteX63" fmla="*/ 66610 w 1156922"/>
                <a:gd name="connsiteY63" fmla="*/ 872273 h 1745449"/>
                <a:gd name="connsiteX64" fmla="*/ 68771 w 1156922"/>
                <a:gd name="connsiteY64" fmla="*/ 666836 h 1745449"/>
                <a:gd name="connsiteX65" fmla="*/ 107513 w 1156922"/>
                <a:gd name="connsiteY65" fmla="*/ 638275 h 1745449"/>
                <a:gd name="connsiteX66" fmla="*/ 130050 w 1156922"/>
                <a:gd name="connsiteY66" fmla="*/ 394472 h 1745449"/>
                <a:gd name="connsiteX67" fmla="*/ 313262 w 1156922"/>
                <a:gd name="connsiteY67" fmla="*/ 359290 h 1745449"/>
                <a:gd name="connsiteX68" fmla="*/ 307542 w 1156922"/>
                <a:gd name="connsiteY68" fmla="*/ 357014 h 1745449"/>
                <a:gd name="connsiteX69" fmla="*/ 127611 w 1156922"/>
                <a:gd name="connsiteY69" fmla="*/ 399723 h 1745449"/>
                <a:gd name="connsiteX70" fmla="*/ 93247 w 1156922"/>
                <a:gd name="connsiteY70" fmla="*/ 291518 h 1745449"/>
                <a:gd name="connsiteX71" fmla="*/ 312758 w 1156922"/>
                <a:gd name="connsiteY71" fmla="*/ 72008 h 1745449"/>
                <a:gd name="connsiteX72" fmla="*/ 381090 w 1156922"/>
                <a:gd name="connsiteY72" fmla="*/ 83948 h 1745449"/>
                <a:gd name="connsiteX73" fmla="*/ 520248 w 1156922"/>
                <a:gd name="connsiteY73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990919 w 1156922"/>
                <a:gd name="connsiteY38" fmla="*/ 1315531 h 1745449"/>
                <a:gd name="connsiteX39" fmla="*/ 906806 w 1156922"/>
                <a:gd name="connsiteY39" fmla="*/ 1473506 h 1745449"/>
                <a:gd name="connsiteX40" fmla="*/ 913405 w 1156922"/>
                <a:gd name="connsiteY40" fmla="*/ 1461368 h 1745449"/>
                <a:gd name="connsiteX41" fmla="*/ 753227 w 1156922"/>
                <a:gd name="connsiteY41" fmla="*/ 1371458 h 1745449"/>
                <a:gd name="connsiteX42" fmla="*/ 756737 w 1156922"/>
                <a:gd name="connsiteY42" fmla="*/ 1369309 h 1745449"/>
                <a:gd name="connsiteX43" fmla="*/ 911871 w 1156922"/>
                <a:gd name="connsiteY43" fmla="*/ 1465876 h 1745449"/>
                <a:gd name="connsiteX44" fmla="*/ 761269 w 1156922"/>
                <a:gd name="connsiteY44" fmla="*/ 1628054 h 1745449"/>
                <a:gd name="connsiteX45" fmla="*/ 558182 w 1156922"/>
                <a:gd name="connsiteY45" fmla="*/ 1552195 h 1745449"/>
                <a:gd name="connsiteX46" fmla="*/ 554944 w 1156922"/>
                <a:gd name="connsiteY46" fmla="*/ 1544331 h 1745449"/>
                <a:gd name="connsiteX47" fmla="*/ 678727 w 1156922"/>
                <a:gd name="connsiteY47" fmla="*/ 1632143 h 1745449"/>
                <a:gd name="connsiteX48" fmla="*/ 520249 w 1156922"/>
                <a:gd name="connsiteY48" fmla="*/ 1745209 h 1745449"/>
                <a:gd name="connsiteX49" fmla="*/ 352811 w 1156922"/>
                <a:gd name="connsiteY49" fmla="*/ 1592106 h 1745449"/>
                <a:gd name="connsiteX50" fmla="*/ 237021 w 1156922"/>
                <a:gd name="connsiteY50" fmla="*/ 1443452 h 1745449"/>
                <a:gd name="connsiteX51" fmla="*/ 89886 w 1156922"/>
                <a:gd name="connsiteY51" fmla="*/ 1375108 h 1745449"/>
                <a:gd name="connsiteX52" fmla="*/ 108647 w 1156922"/>
                <a:gd name="connsiteY52" fmla="*/ 1241829 h 1745449"/>
                <a:gd name="connsiteX53" fmla="*/ 291673 w 1156922"/>
                <a:gd name="connsiteY53" fmla="*/ 1125156 h 1745449"/>
                <a:gd name="connsiteX54" fmla="*/ 511418 w 1156922"/>
                <a:gd name="connsiteY54" fmla="*/ 1034051 h 1745449"/>
                <a:gd name="connsiteX55" fmla="*/ 509329 w 1156922"/>
                <a:gd name="connsiteY55" fmla="*/ 1041153 h 1745449"/>
                <a:gd name="connsiteX56" fmla="*/ 312770 w 1156922"/>
                <a:gd name="connsiteY56" fmla="*/ 1128897 h 1745449"/>
                <a:gd name="connsiteX57" fmla="*/ 199595 w 1156922"/>
                <a:gd name="connsiteY57" fmla="*/ 1014703 h 1745449"/>
                <a:gd name="connsiteX58" fmla="*/ 291719 w 1156922"/>
                <a:gd name="connsiteY58" fmla="*/ 1123484 h 1745449"/>
                <a:gd name="connsiteX59" fmla="*/ 66889 w 1156922"/>
                <a:gd name="connsiteY59" fmla="*/ 1138943 h 1745449"/>
                <a:gd name="connsiteX60" fmla="*/ 30645 w 1156922"/>
                <a:gd name="connsiteY60" fmla="*/ 911953 h 1745449"/>
                <a:gd name="connsiteX61" fmla="*/ 70504 w 1156922"/>
                <a:gd name="connsiteY61" fmla="*/ 882569 h 1745449"/>
                <a:gd name="connsiteX62" fmla="*/ 63242 w 1156922"/>
                <a:gd name="connsiteY62" fmla="*/ 875989 h 1745449"/>
                <a:gd name="connsiteX63" fmla="*/ 66610 w 1156922"/>
                <a:gd name="connsiteY63" fmla="*/ 872273 h 1745449"/>
                <a:gd name="connsiteX64" fmla="*/ 68771 w 1156922"/>
                <a:gd name="connsiteY64" fmla="*/ 666836 h 1745449"/>
                <a:gd name="connsiteX65" fmla="*/ 107513 w 1156922"/>
                <a:gd name="connsiteY65" fmla="*/ 638275 h 1745449"/>
                <a:gd name="connsiteX66" fmla="*/ 130050 w 1156922"/>
                <a:gd name="connsiteY66" fmla="*/ 394472 h 1745449"/>
                <a:gd name="connsiteX67" fmla="*/ 313262 w 1156922"/>
                <a:gd name="connsiteY67" fmla="*/ 359290 h 1745449"/>
                <a:gd name="connsiteX68" fmla="*/ 307542 w 1156922"/>
                <a:gd name="connsiteY68" fmla="*/ 357014 h 1745449"/>
                <a:gd name="connsiteX69" fmla="*/ 127611 w 1156922"/>
                <a:gd name="connsiteY69" fmla="*/ 399723 h 1745449"/>
                <a:gd name="connsiteX70" fmla="*/ 93247 w 1156922"/>
                <a:gd name="connsiteY70" fmla="*/ 291518 h 1745449"/>
                <a:gd name="connsiteX71" fmla="*/ 312758 w 1156922"/>
                <a:gd name="connsiteY71" fmla="*/ 72008 h 1745449"/>
                <a:gd name="connsiteX72" fmla="*/ 381090 w 1156922"/>
                <a:gd name="connsiteY72" fmla="*/ 83948 h 1745449"/>
                <a:gd name="connsiteX73" fmla="*/ 520248 w 1156922"/>
                <a:gd name="connsiteY73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990919 w 1156922"/>
                <a:gd name="connsiteY38" fmla="*/ 1315531 h 1745449"/>
                <a:gd name="connsiteX39" fmla="*/ 906806 w 1156922"/>
                <a:gd name="connsiteY39" fmla="*/ 1473506 h 1745449"/>
                <a:gd name="connsiteX40" fmla="*/ 913405 w 1156922"/>
                <a:gd name="connsiteY40" fmla="*/ 1461368 h 1745449"/>
                <a:gd name="connsiteX41" fmla="*/ 753227 w 1156922"/>
                <a:gd name="connsiteY41" fmla="*/ 1371458 h 1745449"/>
                <a:gd name="connsiteX42" fmla="*/ 756737 w 1156922"/>
                <a:gd name="connsiteY42" fmla="*/ 1369309 h 1745449"/>
                <a:gd name="connsiteX43" fmla="*/ 911871 w 1156922"/>
                <a:gd name="connsiteY43" fmla="*/ 1465876 h 1745449"/>
                <a:gd name="connsiteX44" fmla="*/ 761269 w 1156922"/>
                <a:gd name="connsiteY44" fmla="*/ 1628054 h 1745449"/>
                <a:gd name="connsiteX45" fmla="*/ 558182 w 1156922"/>
                <a:gd name="connsiteY45" fmla="*/ 1552195 h 1745449"/>
                <a:gd name="connsiteX46" fmla="*/ 554944 w 1156922"/>
                <a:gd name="connsiteY46" fmla="*/ 1544331 h 1745449"/>
                <a:gd name="connsiteX47" fmla="*/ 678727 w 1156922"/>
                <a:gd name="connsiteY47" fmla="*/ 1632143 h 1745449"/>
                <a:gd name="connsiteX48" fmla="*/ 520249 w 1156922"/>
                <a:gd name="connsiteY48" fmla="*/ 1745209 h 1745449"/>
                <a:gd name="connsiteX49" fmla="*/ 352811 w 1156922"/>
                <a:gd name="connsiteY49" fmla="*/ 1592106 h 1745449"/>
                <a:gd name="connsiteX50" fmla="*/ 237021 w 1156922"/>
                <a:gd name="connsiteY50" fmla="*/ 1443452 h 1745449"/>
                <a:gd name="connsiteX51" fmla="*/ 89886 w 1156922"/>
                <a:gd name="connsiteY51" fmla="*/ 1375108 h 1745449"/>
                <a:gd name="connsiteX52" fmla="*/ 108647 w 1156922"/>
                <a:gd name="connsiteY52" fmla="*/ 1241829 h 1745449"/>
                <a:gd name="connsiteX53" fmla="*/ 291673 w 1156922"/>
                <a:gd name="connsiteY53" fmla="*/ 1125156 h 1745449"/>
                <a:gd name="connsiteX54" fmla="*/ 511418 w 1156922"/>
                <a:gd name="connsiteY54" fmla="*/ 1034051 h 1745449"/>
                <a:gd name="connsiteX55" fmla="*/ 509329 w 1156922"/>
                <a:gd name="connsiteY55" fmla="*/ 1041153 h 1745449"/>
                <a:gd name="connsiteX56" fmla="*/ 312770 w 1156922"/>
                <a:gd name="connsiteY56" fmla="*/ 1128897 h 1745449"/>
                <a:gd name="connsiteX57" fmla="*/ 199595 w 1156922"/>
                <a:gd name="connsiteY57" fmla="*/ 1014703 h 1745449"/>
                <a:gd name="connsiteX58" fmla="*/ 291719 w 1156922"/>
                <a:gd name="connsiteY58" fmla="*/ 1123484 h 1745449"/>
                <a:gd name="connsiteX59" fmla="*/ 66889 w 1156922"/>
                <a:gd name="connsiteY59" fmla="*/ 1138943 h 1745449"/>
                <a:gd name="connsiteX60" fmla="*/ 30645 w 1156922"/>
                <a:gd name="connsiteY60" fmla="*/ 911953 h 1745449"/>
                <a:gd name="connsiteX61" fmla="*/ 70504 w 1156922"/>
                <a:gd name="connsiteY61" fmla="*/ 882569 h 1745449"/>
                <a:gd name="connsiteX62" fmla="*/ 63242 w 1156922"/>
                <a:gd name="connsiteY62" fmla="*/ 875989 h 1745449"/>
                <a:gd name="connsiteX63" fmla="*/ 66610 w 1156922"/>
                <a:gd name="connsiteY63" fmla="*/ 872273 h 1745449"/>
                <a:gd name="connsiteX64" fmla="*/ 68771 w 1156922"/>
                <a:gd name="connsiteY64" fmla="*/ 666836 h 1745449"/>
                <a:gd name="connsiteX65" fmla="*/ 107513 w 1156922"/>
                <a:gd name="connsiteY65" fmla="*/ 638275 h 1745449"/>
                <a:gd name="connsiteX66" fmla="*/ 130050 w 1156922"/>
                <a:gd name="connsiteY66" fmla="*/ 394472 h 1745449"/>
                <a:gd name="connsiteX67" fmla="*/ 313262 w 1156922"/>
                <a:gd name="connsiteY67" fmla="*/ 359290 h 1745449"/>
                <a:gd name="connsiteX68" fmla="*/ 307542 w 1156922"/>
                <a:gd name="connsiteY68" fmla="*/ 357014 h 1745449"/>
                <a:gd name="connsiteX69" fmla="*/ 127611 w 1156922"/>
                <a:gd name="connsiteY69" fmla="*/ 399723 h 1745449"/>
                <a:gd name="connsiteX70" fmla="*/ 93247 w 1156922"/>
                <a:gd name="connsiteY70" fmla="*/ 291518 h 1745449"/>
                <a:gd name="connsiteX71" fmla="*/ 312758 w 1156922"/>
                <a:gd name="connsiteY71" fmla="*/ 72008 h 1745449"/>
                <a:gd name="connsiteX72" fmla="*/ 381090 w 1156922"/>
                <a:gd name="connsiteY72" fmla="*/ 83948 h 1745449"/>
                <a:gd name="connsiteX73" fmla="*/ 520248 w 1156922"/>
                <a:gd name="connsiteY73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990919 w 1156922"/>
                <a:gd name="connsiteY38" fmla="*/ 1315531 h 1745449"/>
                <a:gd name="connsiteX39" fmla="*/ 906806 w 1156922"/>
                <a:gd name="connsiteY39" fmla="*/ 1473506 h 1745449"/>
                <a:gd name="connsiteX40" fmla="*/ 913405 w 1156922"/>
                <a:gd name="connsiteY40" fmla="*/ 1461368 h 1745449"/>
                <a:gd name="connsiteX41" fmla="*/ 753227 w 1156922"/>
                <a:gd name="connsiteY41" fmla="*/ 1371458 h 1745449"/>
                <a:gd name="connsiteX42" fmla="*/ 756737 w 1156922"/>
                <a:gd name="connsiteY42" fmla="*/ 1369309 h 1745449"/>
                <a:gd name="connsiteX43" fmla="*/ 911871 w 1156922"/>
                <a:gd name="connsiteY43" fmla="*/ 1465876 h 1745449"/>
                <a:gd name="connsiteX44" fmla="*/ 761269 w 1156922"/>
                <a:gd name="connsiteY44" fmla="*/ 1628054 h 1745449"/>
                <a:gd name="connsiteX45" fmla="*/ 558182 w 1156922"/>
                <a:gd name="connsiteY45" fmla="*/ 1552195 h 1745449"/>
                <a:gd name="connsiteX46" fmla="*/ 554944 w 1156922"/>
                <a:gd name="connsiteY46" fmla="*/ 1544331 h 1745449"/>
                <a:gd name="connsiteX47" fmla="*/ 678727 w 1156922"/>
                <a:gd name="connsiteY47" fmla="*/ 1632143 h 1745449"/>
                <a:gd name="connsiteX48" fmla="*/ 520249 w 1156922"/>
                <a:gd name="connsiteY48" fmla="*/ 1745209 h 1745449"/>
                <a:gd name="connsiteX49" fmla="*/ 352811 w 1156922"/>
                <a:gd name="connsiteY49" fmla="*/ 1592106 h 1745449"/>
                <a:gd name="connsiteX50" fmla="*/ 237021 w 1156922"/>
                <a:gd name="connsiteY50" fmla="*/ 1443452 h 1745449"/>
                <a:gd name="connsiteX51" fmla="*/ 89886 w 1156922"/>
                <a:gd name="connsiteY51" fmla="*/ 1375108 h 1745449"/>
                <a:gd name="connsiteX52" fmla="*/ 108647 w 1156922"/>
                <a:gd name="connsiteY52" fmla="*/ 1241829 h 1745449"/>
                <a:gd name="connsiteX53" fmla="*/ 291673 w 1156922"/>
                <a:gd name="connsiteY53" fmla="*/ 1125156 h 1745449"/>
                <a:gd name="connsiteX54" fmla="*/ 511418 w 1156922"/>
                <a:gd name="connsiteY54" fmla="*/ 1034051 h 1745449"/>
                <a:gd name="connsiteX55" fmla="*/ 509329 w 1156922"/>
                <a:gd name="connsiteY55" fmla="*/ 1041153 h 1745449"/>
                <a:gd name="connsiteX56" fmla="*/ 312770 w 1156922"/>
                <a:gd name="connsiteY56" fmla="*/ 1128897 h 1745449"/>
                <a:gd name="connsiteX57" fmla="*/ 199595 w 1156922"/>
                <a:gd name="connsiteY57" fmla="*/ 1014703 h 1745449"/>
                <a:gd name="connsiteX58" fmla="*/ 291719 w 1156922"/>
                <a:gd name="connsiteY58" fmla="*/ 1123484 h 1745449"/>
                <a:gd name="connsiteX59" fmla="*/ 66889 w 1156922"/>
                <a:gd name="connsiteY59" fmla="*/ 1138943 h 1745449"/>
                <a:gd name="connsiteX60" fmla="*/ 30645 w 1156922"/>
                <a:gd name="connsiteY60" fmla="*/ 911953 h 1745449"/>
                <a:gd name="connsiteX61" fmla="*/ 70504 w 1156922"/>
                <a:gd name="connsiteY61" fmla="*/ 882569 h 1745449"/>
                <a:gd name="connsiteX62" fmla="*/ 63242 w 1156922"/>
                <a:gd name="connsiteY62" fmla="*/ 875989 h 1745449"/>
                <a:gd name="connsiteX63" fmla="*/ 66610 w 1156922"/>
                <a:gd name="connsiteY63" fmla="*/ 872273 h 1745449"/>
                <a:gd name="connsiteX64" fmla="*/ 68771 w 1156922"/>
                <a:gd name="connsiteY64" fmla="*/ 666836 h 1745449"/>
                <a:gd name="connsiteX65" fmla="*/ 107513 w 1156922"/>
                <a:gd name="connsiteY65" fmla="*/ 638275 h 1745449"/>
                <a:gd name="connsiteX66" fmla="*/ 130050 w 1156922"/>
                <a:gd name="connsiteY66" fmla="*/ 394472 h 1745449"/>
                <a:gd name="connsiteX67" fmla="*/ 313262 w 1156922"/>
                <a:gd name="connsiteY67" fmla="*/ 359290 h 1745449"/>
                <a:gd name="connsiteX68" fmla="*/ 307542 w 1156922"/>
                <a:gd name="connsiteY68" fmla="*/ 357014 h 1745449"/>
                <a:gd name="connsiteX69" fmla="*/ 127611 w 1156922"/>
                <a:gd name="connsiteY69" fmla="*/ 399723 h 1745449"/>
                <a:gd name="connsiteX70" fmla="*/ 93247 w 1156922"/>
                <a:gd name="connsiteY70" fmla="*/ 291518 h 1745449"/>
                <a:gd name="connsiteX71" fmla="*/ 312758 w 1156922"/>
                <a:gd name="connsiteY71" fmla="*/ 72008 h 1745449"/>
                <a:gd name="connsiteX72" fmla="*/ 381090 w 1156922"/>
                <a:gd name="connsiteY72" fmla="*/ 83948 h 1745449"/>
                <a:gd name="connsiteX73" fmla="*/ 520248 w 1156922"/>
                <a:gd name="connsiteY73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990919 w 1156922"/>
                <a:gd name="connsiteY38" fmla="*/ 1315531 h 1745449"/>
                <a:gd name="connsiteX39" fmla="*/ 906806 w 1156922"/>
                <a:gd name="connsiteY39" fmla="*/ 1473506 h 1745449"/>
                <a:gd name="connsiteX40" fmla="*/ 913405 w 1156922"/>
                <a:gd name="connsiteY40" fmla="*/ 1461368 h 1745449"/>
                <a:gd name="connsiteX41" fmla="*/ 753227 w 1156922"/>
                <a:gd name="connsiteY41" fmla="*/ 1371458 h 1745449"/>
                <a:gd name="connsiteX42" fmla="*/ 756737 w 1156922"/>
                <a:gd name="connsiteY42" fmla="*/ 1369309 h 1745449"/>
                <a:gd name="connsiteX43" fmla="*/ 911871 w 1156922"/>
                <a:gd name="connsiteY43" fmla="*/ 1465876 h 1745449"/>
                <a:gd name="connsiteX44" fmla="*/ 761269 w 1156922"/>
                <a:gd name="connsiteY44" fmla="*/ 1628054 h 1745449"/>
                <a:gd name="connsiteX45" fmla="*/ 558182 w 1156922"/>
                <a:gd name="connsiteY45" fmla="*/ 1552195 h 1745449"/>
                <a:gd name="connsiteX46" fmla="*/ 554944 w 1156922"/>
                <a:gd name="connsiteY46" fmla="*/ 1544331 h 1745449"/>
                <a:gd name="connsiteX47" fmla="*/ 678727 w 1156922"/>
                <a:gd name="connsiteY47" fmla="*/ 1632143 h 1745449"/>
                <a:gd name="connsiteX48" fmla="*/ 520249 w 1156922"/>
                <a:gd name="connsiteY48" fmla="*/ 1745209 h 1745449"/>
                <a:gd name="connsiteX49" fmla="*/ 352811 w 1156922"/>
                <a:gd name="connsiteY49" fmla="*/ 1592106 h 1745449"/>
                <a:gd name="connsiteX50" fmla="*/ 237021 w 1156922"/>
                <a:gd name="connsiteY50" fmla="*/ 1443452 h 1745449"/>
                <a:gd name="connsiteX51" fmla="*/ 89886 w 1156922"/>
                <a:gd name="connsiteY51" fmla="*/ 1375108 h 1745449"/>
                <a:gd name="connsiteX52" fmla="*/ 108647 w 1156922"/>
                <a:gd name="connsiteY52" fmla="*/ 1241829 h 1745449"/>
                <a:gd name="connsiteX53" fmla="*/ 291673 w 1156922"/>
                <a:gd name="connsiteY53" fmla="*/ 1125156 h 1745449"/>
                <a:gd name="connsiteX54" fmla="*/ 511418 w 1156922"/>
                <a:gd name="connsiteY54" fmla="*/ 1034051 h 1745449"/>
                <a:gd name="connsiteX55" fmla="*/ 509329 w 1156922"/>
                <a:gd name="connsiteY55" fmla="*/ 1041153 h 1745449"/>
                <a:gd name="connsiteX56" fmla="*/ 310893 w 1156922"/>
                <a:gd name="connsiteY56" fmla="*/ 1129981 h 1745449"/>
                <a:gd name="connsiteX57" fmla="*/ 199595 w 1156922"/>
                <a:gd name="connsiteY57" fmla="*/ 1014703 h 1745449"/>
                <a:gd name="connsiteX58" fmla="*/ 291719 w 1156922"/>
                <a:gd name="connsiteY58" fmla="*/ 1123484 h 1745449"/>
                <a:gd name="connsiteX59" fmla="*/ 66889 w 1156922"/>
                <a:gd name="connsiteY59" fmla="*/ 1138943 h 1745449"/>
                <a:gd name="connsiteX60" fmla="*/ 30645 w 1156922"/>
                <a:gd name="connsiteY60" fmla="*/ 911953 h 1745449"/>
                <a:gd name="connsiteX61" fmla="*/ 70504 w 1156922"/>
                <a:gd name="connsiteY61" fmla="*/ 882569 h 1745449"/>
                <a:gd name="connsiteX62" fmla="*/ 63242 w 1156922"/>
                <a:gd name="connsiteY62" fmla="*/ 875989 h 1745449"/>
                <a:gd name="connsiteX63" fmla="*/ 66610 w 1156922"/>
                <a:gd name="connsiteY63" fmla="*/ 872273 h 1745449"/>
                <a:gd name="connsiteX64" fmla="*/ 68771 w 1156922"/>
                <a:gd name="connsiteY64" fmla="*/ 666836 h 1745449"/>
                <a:gd name="connsiteX65" fmla="*/ 107513 w 1156922"/>
                <a:gd name="connsiteY65" fmla="*/ 638275 h 1745449"/>
                <a:gd name="connsiteX66" fmla="*/ 130050 w 1156922"/>
                <a:gd name="connsiteY66" fmla="*/ 394472 h 1745449"/>
                <a:gd name="connsiteX67" fmla="*/ 313262 w 1156922"/>
                <a:gd name="connsiteY67" fmla="*/ 359290 h 1745449"/>
                <a:gd name="connsiteX68" fmla="*/ 307542 w 1156922"/>
                <a:gd name="connsiteY68" fmla="*/ 357014 h 1745449"/>
                <a:gd name="connsiteX69" fmla="*/ 127611 w 1156922"/>
                <a:gd name="connsiteY69" fmla="*/ 399723 h 1745449"/>
                <a:gd name="connsiteX70" fmla="*/ 93247 w 1156922"/>
                <a:gd name="connsiteY70" fmla="*/ 291518 h 1745449"/>
                <a:gd name="connsiteX71" fmla="*/ 312758 w 1156922"/>
                <a:gd name="connsiteY71" fmla="*/ 72008 h 1745449"/>
                <a:gd name="connsiteX72" fmla="*/ 381090 w 1156922"/>
                <a:gd name="connsiteY72" fmla="*/ 83948 h 1745449"/>
                <a:gd name="connsiteX73" fmla="*/ 520248 w 1156922"/>
                <a:gd name="connsiteY73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990919 w 1156922"/>
                <a:gd name="connsiteY38" fmla="*/ 1315531 h 1745449"/>
                <a:gd name="connsiteX39" fmla="*/ 906806 w 1156922"/>
                <a:gd name="connsiteY39" fmla="*/ 1473506 h 1745449"/>
                <a:gd name="connsiteX40" fmla="*/ 913405 w 1156922"/>
                <a:gd name="connsiteY40" fmla="*/ 1461368 h 1745449"/>
                <a:gd name="connsiteX41" fmla="*/ 753227 w 1156922"/>
                <a:gd name="connsiteY41" fmla="*/ 1371458 h 1745449"/>
                <a:gd name="connsiteX42" fmla="*/ 756737 w 1156922"/>
                <a:gd name="connsiteY42" fmla="*/ 1369309 h 1745449"/>
                <a:gd name="connsiteX43" fmla="*/ 911871 w 1156922"/>
                <a:gd name="connsiteY43" fmla="*/ 1465876 h 1745449"/>
                <a:gd name="connsiteX44" fmla="*/ 761269 w 1156922"/>
                <a:gd name="connsiteY44" fmla="*/ 1628054 h 1745449"/>
                <a:gd name="connsiteX45" fmla="*/ 558182 w 1156922"/>
                <a:gd name="connsiteY45" fmla="*/ 1552195 h 1745449"/>
                <a:gd name="connsiteX46" fmla="*/ 554944 w 1156922"/>
                <a:gd name="connsiteY46" fmla="*/ 1544331 h 1745449"/>
                <a:gd name="connsiteX47" fmla="*/ 678727 w 1156922"/>
                <a:gd name="connsiteY47" fmla="*/ 1632143 h 1745449"/>
                <a:gd name="connsiteX48" fmla="*/ 520249 w 1156922"/>
                <a:gd name="connsiteY48" fmla="*/ 1745209 h 1745449"/>
                <a:gd name="connsiteX49" fmla="*/ 352811 w 1156922"/>
                <a:gd name="connsiteY49" fmla="*/ 1592106 h 1745449"/>
                <a:gd name="connsiteX50" fmla="*/ 237021 w 1156922"/>
                <a:gd name="connsiteY50" fmla="*/ 1443452 h 1745449"/>
                <a:gd name="connsiteX51" fmla="*/ 89886 w 1156922"/>
                <a:gd name="connsiteY51" fmla="*/ 1375108 h 1745449"/>
                <a:gd name="connsiteX52" fmla="*/ 130903 w 1156922"/>
                <a:gd name="connsiteY52" fmla="*/ 1289048 h 1745449"/>
                <a:gd name="connsiteX53" fmla="*/ 291673 w 1156922"/>
                <a:gd name="connsiteY53" fmla="*/ 1125156 h 1745449"/>
                <a:gd name="connsiteX54" fmla="*/ 511418 w 1156922"/>
                <a:gd name="connsiteY54" fmla="*/ 1034051 h 1745449"/>
                <a:gd name="connsiteX55" fmla="*/ 509329 w 1156922"/>
                <a:gd name="connsiteY55" fmla="*/ 1041153 h 1745449"/>
                <a:gd name="connsiteX56" fmla="*/ 310893 w 1156922"/>
                <a:gd name="connsiteY56" fmla="*/ 1129981 h 1745449"/>
                <a:gd name="connsiteX57" fmla="*/ 199595 w 1156922"/>
                <a:gd name="connsiteY57" fmla="*/ 1014703 h 1745449"/>
                <a:gd name="connsiteX58" fmla="*/ 291719 w 1156922"/>
                <a:gd name="connsiteY58" fmla="*/ 1123484 h 1745449"/>
                <a:gd name="connsiteX59" fmla="*/ 66889 w 1156922"/>
                <a:gd name="connsiteY59" fmla="*/ 1138943 h 1745449"/>
                <a:gd name="connsiteX60" fmla="*/ 30645 w 1156922"/>
                <a:gd name="connsiteY60" fmla="*/ 911953 h 1745449"/>
                <a:gd name="connsiteX61" fmla="*/ 70504 w 1156922"/>
                <a:gd name="connsiteY61" fmla="*/ 882569 h 1745449"/>
                <a:gd name="connsiteX62" fmla="*/ 63242 w 1156922"/>
                <a:gd name="connsiteY62" fmla="*/ 875989 h 1745449"/>
                <a:gd name="connsiteX63" fmla="*/ 66610 w 1156922"/>
                <a:gd name="connsiteY63" fmla="*/ 872273 h 1745449"/>
                <a:gd name="connsiteX64" fmla="*/ 68771 w 1156922"/>
                <a:gd name="connsiteY64" fmla="*/ 666836 h 1745449"/>
                <a:gd name="connsiteX65" fmla="*/ 107513 w 1156922"/>
                <a:gd name="connsiteY65" fmla="*/ 638275 h 1745449"/>
                <a:gd name="connsiteX66" fmla="*/ 130050 w 1156922"/>
                <a:gd name="connsiteY66" fmla="*/ 394472 h 1745449"/>
                <a:gd name="connsiteX67" fmla="*/ 313262 w 1156922"/>
                <a:gd name="connsiteY67" fmla="*/ 359290 h 1745449"/>
                <a:gd name="connsiteX68" fmla="*/ 307542 w 1156922"/>
                <a:gd name="connsiteY68" fmla="*/ 357014 h 1745449"/>
                <a:gd name="connsiteX69" fmla="*/ 127611 w 1156922"/>
                <a:gd name="connsiteY69" fmla="*/ 399723 h 1745449"/>
                <a:gd name="connsiteX70" fmla="*/ 93247 w 1156922"/>
                <a:gd name="connsiteY70" fmla="*/ 291518 h 1745449"/>
                <a:gd name="connsiteX71" fmla="*/ 312758 w 1156922"/>
                <a:gd name="connsiteY71" fmla="*/ 72008 h 1745449"/>
                <a:gd name="connsiteX72" fmla="*/ 381090 w 1156922"/>
                <a:gd name="connsiteY72" fmla="*/ 83948 h 1745449"/>
                <a:gd name="connsiteX73" fmla="*/ 520248 w 1156922"/>
                <a:gd name="connsiteY73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990919 w 1156922"/>
                <a:gd name="connsiteY38" fmla="*/ 1315531 h 1745449"/>
                <a:gd name="connsiteX39" fmla="*/ 906806 w 1156922"/>
                <a:gd name="connsiteY39" fmla="*/ 1473506 h 1745449"/>
                <a:gd name="connsiteX40" fmla="*/ 913405 w 1156922"/>
                <a:gd name="connsiteY40" fmla="*/ 1461368 h 1745449"/>
                <a:gd name="connsiteX41" fmla="*/ 753227 w 1156922"/>
                <a:gd name="connsiteY41" fmla="*/ 1371458 h 1745449"/>
                <a:gd name="connsiteX42" fmla="*/ 756737 w 1156922"/>
                <a:gd name="connsiteY42" fmla="*/ 1369309 h 1745449"/>
                <a:gd name="connsiteX43" fmla="*/ 911871 w 1156922"/>
                <a:gd name="connsiteY43" fmla="*/ 1465876 h 1745449"/>
                <a:gd name="connsiteX44" fmla="*/ 761269 w 1156922"/>
                <a:gd name="connsiteY44" fmla="*/ 1628054 h 1745449"/>
                <a:gd name="connsiteX45" fmla="*/ 558182 w 1156922"/>
                <a:gd name="connsiteY45" fmla="*/ 1552195 h 1745449"/>
                <a:gd name="connsiteX46" fmla="*/ 554944 w 1156922"/>
                <a:gd name="connsiteY46" fmla="*/ 1544331 h 1745449"/>
                <a:gd name="connsiteX47" fmla="*/ 678727 w 1156922"/>
                <a:gd name="connsiteY47" fmla="*/ 1632143 h 1745449"/>
                <a:gd name="connsiteX48" fmla="*/ 520249 w 1156922"/>
                <a:gd name="connsiteY48" fmla="*/ 1745209 h 1745449"/>
                <a:gd name="connsiteX49" fmla="*/ 352811 w 1156922"/>
                <a:gd name="connsiteY49" fmla="*/ 1592106 h 1745449"/>
                <a:gd name="connsiteX50" fmla="*/ 237021 w 1156922"/>
                <a:gd name="connsiteY50" fmla="*/ 1443452 h 1745449"/>
                <a:gd name="connsiteX51" fmla="*/ 89886 w 1156922"/>
                <a:gd name="connsiteY51" fmla="*/ 1375108 h 1745449"/>
                <a:gd name="connsiteX52" fmla="*/ 100537 w 1156922"/>
                <a:gd name="connsiteY52" fmla="*/ 1171427 h 1745449"/>
                <a:gd name="connsiteX53" fmla="*/ 291673 w 1156922"/>
                <a:gd name="connsiteY53" fmla="*/ 1125156 h 1745449"/>
                <a:gd name="connsiteX54" fmla="*/ 511418 w 1156922"/>
                <a:gd name="connsiteY54" fmla="*/ 1034051 h 1745449"/>
                <a:gd name="connsiteX55" fmla="*/ 509329 w 1156922"/>
                <a:gd name="connsiteY55" fmla="*/ 1041153 h 1745449"/>
                <a:gd name="connsiteX56" fmla="*/ 310893 w 1156922"/>
                <a:gd name="connsiteY56" fmla="*/ 1129981 h 1745449"/>
                <a:gd name="connsiteX57" fmla="*/ 199595 w 1156922"/>
                <a:gd name="connsiteY57" fmla="*/ 1014703 h 1745449"/>
                <a:gd name="connsiteX58" fmla="*/ 291719 w 1156922"/>
                <a:gd name="connsiteY58" fmla="*/ 1123484 h 1745449"/>
                <a:gd name="connsiteX59" fmla="*/ 66889 w 1156922"/>
                <a:gd name="connsiteY59" fmla="*/ 1138943 h 1745449"/>
                <a:gd name="connsiteX60" fmla="*/ 30645 w 1156922"/>
                <a:gd name="connsiteY60" fmla="*/ 911953 h 1745449"/>
                <a:gd name="connsiteX61" fmla="*/ 70504 w 1156922"/>
                <a:gd name="connsiteY61" fmla="*/ 882569 h 1745449"/>
                <a:gd name="connsiteX62" fmla="*/ 63242 w 1156922"/>
                <a:gd name="connsiteY62" fmla="*/ 875989 h 1745449"/>
                <a:gd name="connsiteX63" fmla="*/ 66610 w 1156922"/>
                <a:gd name="connsiteY63" fmla="*/ 872273 h 1745449"/>
                <a:gd name="connsiteX64" fmla="*/ 68771 w 1156922"/>
                <a:gd name="connsiteY64" fmla="*/ 666836 h 1745449"/>
                <a:gd name="connsiteX65" fmla="*/ 107513 w 1156922"/>
                <a:gd name="connsiteY65" fmla="*/ 638275 h 1745449"/>
                <a:gd name="connsiteX66" fmla="*/ 130050 w 1156922"/>
                <a:gd name="connsiteY66" fmla="*/ 394472 h 1745449"/>
                <a:gd name="connsiteX67" fmla="*/ 313262 w 1156922"/>
                <a:gd name="connsiteY67" fmla="*/ 359290 h 1745449"/>
                <a:gd name="connsiteX68" fmla="*/ 307542 w 1156922"/>
                <a:gd name="connsiteY68" fmla="*/ 357014 h 1745449"/>
                <a:gd name="connsiteX69" fmla="*/ 127611 w 1156922"/>
                <a:gd name="connsiteY69" fmla="*/ 399723 h 1745449"/>
                <a:gd name="connsiteX70" fmla="*/ 93247 w 1156922"/>
                <a:gd name="connsiteY70" fmla="*/ 291518 h 1745449"/>
                <a:gd name="connsiteX71" fmla="*/ 312758 w 1156922"/>
                <a:gd name="connsiteY71" fmla="*/ 72008 h 1745449"/>
                <a:gd name="connsiteX72" fmla="*/ 381090 w 1156922"/>
                <a:gd name="connsiteY72" fmla="*/ 83948 h 1745449"/>
                <a:gd name="connsiteX73" fmla="*/ 520248 w 1156922"/>
                <a:gd name="connsiteY73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990919 w 1156922"/>
                <a:gd name="connsiteY38" fmla="*/ 1315531 h 1745449"/>
                <a:gd name="connsiteX39" fmla="*/ 906806 w 1156922"/>
                <a:gd name="connsiteY39" fmla="*/ 1473506 h 1745449"/>
                <a:gd name="connsiteX40" fmla="*/ 913405 w 1156922"/>
                <a:gd name="connsiteY40" fmla="*/ 1461368 h 1745449"/>
                <a:gd name="connsiteX41" fmla="*/ 753227 w 1156922"/>
                <a:gd name="connsiteY41" fmla="*/ 1371458 h 1745449"/>
                <a:gd name="connsiteX42" fmla="*/ 756737 w 1156922"/>
                <a:gd name="connsiteY42" fmla="*/ 1369309 h 1745449"/>
                <a:gd name="connsiteX43" fmla="*/ 911871 w 1156922"/>
                <a:gd name="connsiteY43" fmla="*/ 1465876 h 1745449"/>
                <a:gd name="connsiteX44" fmla="*/ 761269 w 1156922"/>
                <a:gd name="connsiteY44" fmla="*/ 1628054 h 1745449"/>
                <a:gd name="connsiteX45" fmla="*/ 558182 w 1156922"/>
                <a:gd name="connsiteY45" fmla="*/ 1552195 h 1745449"/>
                <a:gd name="connsiteX46" fmla="*/ 554944 w 1156922"/>
                <a:gd name="connsiteY46" fmla="*/ 1544331 h 1745449"/>
                <a:gd name="connsiteX47" fmla="*/ 678727 w 1156922"/>
                <a:gd name="connsiteY47" fmla="*/ 1632143 h 1745449"/>
                <a:gd name="connsiteX48" fmla="*/ 520249 w 1156922"/>
                <a:gd name="connsiteY48" fmla="*/ 1745209 h 1745449"/>
                <a:gd name="connsiteX49" fmla="*/ 352811 w 1156922"/>
                <a:gd name="connsiteY49" fmla="*/ 1592106 h 1745449"/>
                <a:gd name="connsiteX50" fmla="*/ 237021 w 1156922"/>
                <a:gd name="connsiteY50" fmla="*/ 1443452 h 1745449"/>
                <a:gd name="connsiteX51" fmla="*/ 89886 w 1156922"/>
                <a:gd name="connsiteY51" fmla="*/ 1375108 h 1745449"/>
                <a:gd name="connsiteX52" fmla="*/ 100537 w 1156922"/>
                <a:gd name="connsiteY52" fmla="*/ 1171427 h 1745449"/>
                <a:gd name="connsiteX53" fmla="*/ 291673 w 1156922"/>
                <a:gd name="connsiteY53" fmla="*/ 1125156 h 1745449"/>
                <a:gd name="connsiteX54" fmla="*/ 511418 w 1156922"/>
                <a:gd name="connsiteY54" fmla="*/ 1034051 h 1745449"/>
                <a:gd name="connsiteX55" fmla="*/ 509329 w 1156922"/>
                <a:gd name="connsiteY55" fmla="*/ 1041153 h 1745449"/>
                <a:gd name="connsiteX56" fmla="*/ 310893 w 1156922"/>
                <a:gd name="connsiteY56" fmla="*/ 1129981 h 1745449"/>
                <a:gd name="connsiteX57" fmla="*/ 199595 w 1156922"/>
                <a:gd name="connsiteY57" fmla="*/ 1014703 h 1745449"/>
                <a:gd name="connsiteX58" fmla="*/ 291719 w 1156922"/>
                <a:gd name="connsiteY58" fmla="*/ 1123484 h 1745449"/>
                <a:gd name="connsiteX59" fmla="*/ 66889 w 1156922"/>
                <a:gd name="connsiteY59" fmla="*/ 1138943 h 1745449"/>
                <a:gd name="connsiteX60" fmla="*/ 30645 w 1156922"/>
                <a:gd name="connsiteY60" fmla="*/ 911953 h 1745449"/>
                <a:gd name="connsiteX61" fmla="*/ 70504 w 1156922"/>
                <a:gd name="connsiteY61" fmla="*/ 882569 h 1745449"/>
                <a:gd name="connsiteX62" fmla="*/ 63242 w 1156922"/>
                <a:gd name="connsiteY62" fmla="*/ 875989 h 1745449"/>
                <a:gd name="connsiteX63" fmla="*/ 66610 w 1156922"/>
                <a:gd name="connsiteY63" fmla="*/ 872273 h 1745449"/>
                <a:gd name="connsiteX64" fmla="*/ 68771 w 1156922"/>
                <a:gd name="connsiteY64" fmla="*/ 666836 h 1745449"/>
                <a:gd name="connsiteX65" fmla="*/ 107513 w 1156922"/>
                <a:gd name="connsiteY65" fmla="*/ 638275 h 1745449"/>
                <a:gd name="connsiteX66" fmla="*/ 130050 w 1156922"/>
                <a:gd name="connsiteY66" fmla="*/ 394472 h 1745449"/>
                <a:gd name="connsiteX67" fmla="*/ 313262 w 1156922"/>
                <a:gd name="connsiteY67" fmla="*/ 359290 h 1745449"/>
                <a:gd name="connsiteX68" fmla="*/ 307542 w 1156922"/>
                <a:gd name="connsiteY68" fmla="*/ 357014 h 1745449"/>
                <a:gd name="connsiteX69" fmla="*/ 127611 w 1156922"/>
                <a:gd name="connsiteY69" fmla="*/ 399723 h 1745449"/>
                <a:gd name="connsiteX70" fmla="*/ 93247 w 1156922"/>
                <a:gd name="connsiteY70" fmla="*/ 291518 h 1745449"/>
                <a:gd name="connsiteX71" fmla="*/ 312758 w 1156922"/>
                <a:gd name="connsiteY71" fmla="*/ 72008 h 1745449"/>
                <a:gd name="connsiteX72" fmla="*/ 381090 w 1156922"/>
                <a:gd name="connsiteY72" fmla="*/ 83948 h 1745449"/>
                <a:gd name="connsiteX73" fmla="*/ 520248 w 1156922"/>
                <a:gd name="connsiteY73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990919 w 1156922"/>
                <a:gd name="connsiteY38" fmla="*/ 1315531 h 1745449"/>
                <a:gd name="connsiteX39" fmla="*/ 906806 w 1156922"/>
                <a:gd name="connsiteY39" fmla="*/ 1473506 h 1745449"/>
                <a:gd name="connsiteX40" fmla="*/ 913405 w 1156922"/>
                <a:gd name="connsiteY40" fmla="*/ 1461368 h 1745449"/>
                <a:gd name="connsiteX41" fmla="*/ 753227 w 1156922"/>
                <a:gd name="connsiteY41" fmla="*/ 1371458 h 1745449"/>
                <a:gd name="connsiteX42" fmla="*/ 756737 w 1156922"/>
                <a:gd name="connsiteY42" fmla="*/ 1369309 h 1745449"/>
                <a:gd name="connsiteX43" fmla="*/ 911871 w 1156922"/>
                <a:gd name="connsiteY43" fmla="*/ 1465876 h 1745449"/>
                <a:gd name="connsiteX44" fmla="*/ 761269 w 1156922"/>
                <a:gd name="connsiteY44" fmla="*/ 1628054 h 1745449"/>
                <a:gd name="connsiteX45" fmla="*/ 558182 w 1156922"/>
                <a:gd name="connsiteY45" fmla="*/ 1552195 h 1745449"/>
                <a:gd name="connsiteX46" fmla="*/ 554944 w 1156922"/>
                <a:gd name="connsiteY46" fmla="*/ 1544331 h 1745449"/>
                <a:gd name="connsiteX47" fmla="*/ 678727 w 1156922"/>
                <a:gd name="connsiteY47" fmla="*/ 1632143 h 1745449"/>
                <a:gd name="connsiteX48" fmla="*/ 520249 w 1156922"/>
                <a:gd name="connsiteY48" fmla="*/ 1745209 h 1745449"/>
                <a:gd name="connsiteX49" fmla="*/ 352811 w 1156922"/>
                <a:gd name="connsiteY49" fmla="*/ 1592106 h 1745449"/>
                <a:gd name="connsiteX50" fmla="*/ 237021 w 1156922"/>
                <a:gd name="connsiteY50" fmla="*/ 1443452 h 1745449"/>
                <a:gd name="connsiteX51" fmla="*/ 89886 w 1156922"/>
                <a:gd name="connsiteY51" fmla="*/ 1375108 h 1745449"/>
                <a:gd name="connsiteX52" fmla="*/ 100537 w 1156922"/>
                <a:gd name="connsiteY52" fmla="*/ 1171427 h 1745449"/>
                <a:gd name="connsiteX53" fmla="*/ 291673 w 1156922"/>
                <a:gd name="connsiteY53" fmla="*/ 1125156 h 1745449"/>
                <a:gd name="connsiteX54" fmla="*/ 511418 w 1156922"/>
                <a:gd name="connsiteY54" fmla="*/ 1034051 h 1745449"/>
                <a:gd name="connsiteX55" fmla="*/ 509329 w 1156922"/>
                <a:gd name="connsiteY55" fmla="*/ 1041153 h 1745449"/>
                <a:gd name="connsiteX56" fmla="*/ 310893 w 1156922"/>
                <a:gd name="connsiteY56" fmla="*/ 1129981 h 1745449"/>
                <a:gd name="connsiteX57" fmla="*/ 199595 w 1156922"/>
                <a:gd name="connsiteY57" fmla="*/ 1014703 h 1745449"/>
                <a:gd name="connsiteX58" fmla="*/ 291719 w 1156922"/>
                <a:gd name="connsiteY58" fmla="*/ 1123484 h 1745449"/>
                <a:gd name="connsiteX59" fmla="*/ 66889 w 1156922"/>
                <a:gd name="connsiteY59" fmla="*/ 1138943 h 1745449"/>
                <a:gd name="connsiteX60" fmla="*/ 30645 w 1156922"/>
                <a:gd name="connsiteY60" fmla="*/ 911953 h 1745449"/>
                <a:gd name="connsiteX61" fmla="*/ 70504 w 1156922"/>
                <a:gd name="connsiteY61" fmla="*/ 882569 h 1745449"/>
                <a:gd name="connsiteX62" fmla="*/ 63242 w 1156922"/>
                <a:gd name="connsiteY62" fmla="*/ 875989 h 1745449"/>
                <a:gd name="connsiteX63" fmla="*/ 66610 w 1156922"/>
                <a:gd name="connsiteY63" fmla="*/ 872273 h 1745449"/>
                <a:gd name="connsiteX64" fmla="*/ 68771 w 1156922"/>
                <a:gd name="connsiteY64" fmla="*/ 666836 h 1745449"/>
                <a:gd name="connsiteX65" fmla="*/ 107513 w 1156922"/>
                <a:gd name="connsiteY65" fmla="*/ 638275 h 1745449"/>
                <a:gd name="connsiteX66" fmla="*/ 130050 w 1156922"/>
                <a:gd name="connsiteY66" fmla="*/ 394472 h 1745449"/>
                <a:gd name="connsiteX67" fmla="*/ 313262 w 1156922"/>
                <a:gd name="connsiteY67" fmla="*/ 359290 h 1745449"/>
                <a:gd name="connsiteX68" fmla="*/ 307542 w 1156922"/>
                <a:gd name="connsiteY68" fmla="*/ 357014 h 1745449"/>
                <a:gd name="connsiteX69" fmla="*/ 127611 w 1156922"/>
                <a:gd name="connsiteY69" fmla="*/ 399723 h 1745449"/>
                <a:gd name="connsiteX70" fmla="*/ 93247 w 1156922"/>
                <a:gd name="connsiteY70" fmla="*/ 291518 h 1745449"/>
                <a:gd name="connsiteX71" fmla="*/ 312758 w 1156922"/>
                <a:gd name="connsiteY71" fmla="*/ 72008 h 1745449"/>
                <a:gd name="connsiteX72" fmla="*/ 381090 w 1156922"/>
                <a:gd name="connsiteY72" fmla="*/ 83948 h 1745449"/>
                <a:gd name="connsiteX73" fmla="*/ 520248 w 1156922"/>
                <a:gd name="connsiteY73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990919 w 1156922"/>
                <a:gd name="connsiteY38" fmla="*/ 1315531 h 1745449"/>
                <a:gd name="connsiteX39" fmla="*/ 906806 w 1156922"/>
                <a:gd name="connsiteY39" fmla="*/ 1473506 h 1745449"/>
                <a:gd name="connsiteX40" fmla="*/ 913405 w 1156922"/>
                <a:gd name="connsiteY40" fmla="*/ 1461368 h 1745449"/>
                <a:gd name="connsiteX41" fmla="*/ 753227 w 1156922"/>
                <a:gd name="connsiteY41" fmla="*/ 1371458 h 1745449"/>
                <a:gd name="connsiteX42" fmla="*/ 756737 w 1156922"/>
                <a:gd name="connsiteY42" fmla="*/ 1369309 h 1745449"/>
                <a:gd name="connsiteX43" fmla="*/ 911871 w 1156922"/>
                <a:gd name="connsiteY43" fmla="*/ 1465876 h 1745449"/>
                <a:gd name="connsiteX44" fmla="*/ 761269 w 1156922"/>
                <a:gd name="connsiteY44" fmla="*/ 1628054 h 1745449"/>
                <a:gd name="connsiteX45" fmla="*/ 558182 w 1156922"/>
                <a:gd name="connsiteY45" fmla="*/ 1552195 h 1745449"/>
                <a:gd name="connsiteX46" fmla="*/ 554944 w 1156922"/>
                <a:gd name="connsiteY46" fmla="*/ 1544331 h 1745449"/>
                <a:gd name="connsiteX47" fmla="*/ 678727 w 1156922"/>
                <a:gd name="connsiteY47" fmla="*/ 1632143 h 1745449"/>
                <a:gd name="connsiteX48" fmla="*/ 520249 w 1156922"/>
                <a:gd name="connsiteY48" fmla="*/ 1745209 h 1745449"/>
                <a:gd name="connsiteX49" fmla="*/ 352811 w 1156922"/>
                <a:gd name="connsiteY49" fmla="*/ 1592106 h 1745449"/>
                <a:gd name="connsiteX50" fmla="*/ 237021 w 1156922"/>
                <a:gd name="connsiteY50" fmla="*/ 1443452 h 1745449"/>
                <a:gd name="connsiteX51" fmla="*/ 89886 w 1156922"/>
                <a:gd name="connsiteY51" fmla="*/ 1375108 h 1745449"/>
                <a:gd name="connsiteX52" fmla="*/ 100537 w 1156922"/>
                <a:gd name="connsiteY52" fmla="*/ 1171427 h 1745449"/>
                <a:gd name="connsiteX53" fmla="*/ 291673 w 1156922"/>
                <a:gd name="connsiteY53" fmla="*/ 1125156 h 1745449"/>
                <a:gd name="connsiteX54" fmla="*/ 511418 w 1156922"/>
                <a:gd name="connsiteY54" fmla="*/ 1034051 h 1745449"/>
                <a:gd name="connsiteX55" fmla="*/ 509329 w 1156922"/>
                <a:gd name="connsiteY55" fmla="*/ 1041153 h 1745449"/>
                <a:gd name="connsiteX56" fmla="*/ 310893 w 1156922"/>
                <a:gd name="connsiteY56" fmla="*/ 1129981 h 1745449"/>
                <a:gd name="connsiteX57" fmla="*/ 199595 w 1156922"/>
                <a:gd name="connsiteY57" fmla="*/ 1014703 h 1745449"/>
                <a:gd name="connsiteX58" fmla="*/ 291719 w 1156922"/>
                <a:gd name="connsiteY58" fmla="*/ 1123484 h 1745449"/>
                <a:gd name="connsiteX59" fmla="*/ 66889 w 1156922"/>
                <a:gd name="connsiteY59" fmla="*/ 1138943 h 1745449"/>
                <a:gd name="connsiteX60" fmla="*/ 30645 w 1156922"/>
                <a:gd name="connsiteY60" fmla="*/ 911953 h 1745449"/>
                <a:gd name="connsiteX61" fmla="*/ 70504 w 1156922"/>
                <a:gd name="connsiteY61" fmla="*/ 882569 h 1745449"/>
                <a:gd name="connsiteX62" fmla="*/ 63242 w 1156922"/>
                <a:gd name="connsiteY62" fmla="*/ 875989 h 1745449"/>
                <a:gd name="connsiteX63" fmla="*/ 66610 w 1156922"/>
                <a:gd name="connsiteY63" fmla="*/ 872273 h 1745449"/>
                <a:gd name="connsiteX64" fmla="*/ 68771 w 1156922"/>
                <a:gd name="connsiteY64" fmla="*/ 666836 h 1745449"/>
                <a:gd name="connsiteX65" fmla="*/ 107513 w 1156922"/>
                <a:gd name="connsiteY65" fmla="*/ 638275 h 1745449"/>
                <a:gd name="connsiteX66" fmla="*/ 130050 w 1156922"/>
                <a:gd name="connsiteY66" fmla="*/ 394472 h 1745449"/>
                <a:gd name="connsiteX67" fmla="*/ 313262 w 1156922"/>
                <a:gd name="connsiteY67" fmla="*/ 359290 h 1745449"/>
                <a:gd name="connsiteX68" fmla="*/ 307542 w 1156922"/>
                <a:gd name="connsiteY68" fmla="*/ 357014 h 1745449"/>
                <a:gd name="connsiteX69" fmla="*/ 127611 w 1156922"/>
                <a:gd name="connsiteY69" fmla="*/ 399723 h 1745449"/>
                <a:gd name="connsiteX70" fmla="*/ 93247 w 1156922"/>
                <a:gd name="connsiteY70" fmla="*/ 291518 h 1745449"/>
                <a:gd name="connsiteX71" fmla="*/ 312758 w 1156922"/>
                <a:gd name="connsiteY71" fmla="*/ 72008 h 1745449"/>
                <a:gd name="connsiteX72" fmla="*/ 381090 w 1156922"/>
                <a:gd name="connsiteY72" fmla="*/ 83948 h 1745449"/>
                <a:gd name="connsiteX73" fmla="*/ 520248 w 1156922"/>
                <a:gd name="connsiteY73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990919 w 1156922"/>
                <a:gd name="connsiteY38" fmla="*/ 1315531 h 1745449"/>
                <a:gd name="connsiteX39" fmla="*/ 906806 w 1156922"/>
                <a:gd name="connsiteY39" fmla="*/ 1473506 h 1745449"/>
                <a:gd name="connsiteX40" fmla="*/ 913405 w 1156922"/>
                <a:gd name="connsiteY40" fmla="*/ 1461368 h 1745449"/>
                <a:gd name="connsiteX41" fmla="*/ 753227 w 1156922"/>
                <a:gd name="connsiteY41" fmla="*/ 1371458 h 1745449"/>
                <a:gd name="connsiteX42" fmla="*/ 756737 w 1156922"/>
                <a:gd name="connsiteY42" fmla="*/ 1369309 h 1745449"/>
                <a:gd name="connsiteX43" fmla="*/ 911871 w 1156922"/>
                <a:gd name="connsiteY43" fmla="*/ 1465876 h 1745449"/>
                <a:gd name="connsiteX44" fmla="*/ 761269 w 1156922"/>
                <a:gd name="connsiteY44" fmla="*/ 1628054 h 1745449"/>
                <a:gd name="connsiteX45" fmla="*/ 558182 w 1156922"/>
                <a:gd name="connsiteY45" fmla="*/ 1552195 h 1745449"/>
                <a:gd name="connsiteX46" fmla="*/ 554944 w 1156922"/>
                <a:gd name="connsiteY46" fmla="*/ 1544331 h 1745449"/>
                <a:gd name="connsiteX47" fmla="*/ 678727 w 1156922"/>
                <a:gd name="connsiteY47" fmla="*/ 1632143 h 1745449"/>
                <a:gd name="connsiteX48" fmla="*/ 520249 w 1156922"/>
                <a:gd name="connsiteY48" fmla="*/ 1745209 h 1745449"/>
                <a:gd name="connsiteX49" fmla="*/ 352811 w 1156922"/>
                <a:gd name="connsiteY49" fmla="*/ 1592106 h 1745449"/>
                <a:gd name="connsiteX50" fmla="*/ 237021 w 1156922"/>
                <a:gd name="connsiteY50" fmla="*/ 1443452 h 1745449"/>
                <a:gd name="connsiteX51" fmla="*/ 89886 w 1156922"/>
                <a:gd name="connsiteY51" fmla="*/ 1375108 h 1745449"/>
                <a:gd name="connsiteX52" fmla="*/ 100537 w 1156922"/>
                <a:gd name="connsiteY52" fmla="*/ 1171427 h 1745449"/>
                <a:gd name="connsiteX53" fmla="*/ 291673 w 1156922"/>
                <a:gd name="connsiteY53" fmla="*/ 1125156 h 1745449"/>
                <a:gd name="connsiteX54" fmla="*/ 511418 w 1156922"/>
                <a:gd name="connsiteY54" fmla="*/ 1034051 h 1745449"/>
                <a:gd name="connsiteX55" fmla="*/ 509329 w 1156922"/>
                <a:gd name="connsiteY55" fmla="*/ 1041153 h 1745449"/>
                <a:gd name="connsiteX56" fmla="*/ 310893 w 1156922"/>
                <a:gd name="connsiteY56" fmla="*/ 1129981 h 1745449"/>
                <a:gd name="connsiteX57" fmla="*/ 199595 w 1156922"/>
                <a:gd name="connsiteY57" fmla="*/ 1014703 h 1745449"/>
                <a:gd name="connsiteX58" fmla="*/ 291719 w 1156922"/>
                <a:gd name="connsiteY58" fmla="*/ 1123484 h 1745449"/>
                <a:gd name="connsiteX59" fmla="*/ 66889 w 1156922"/>
                <a:gd name="connsiteY59" fmla="*/ 1138943 h 1745449"/>
                <a:gd name="connsiteX60" fmla="*/ 30645 w 1156922"/>
                <a:gd name="connsiteY60" fmla="*/ 911953 h 1745449"/>
                <a:gd name="connsiteX61" fmla="*/ 70504 w 1156922"/>
                <a:gd name="connsiteY61" fmla="*/ 882569 h 1745449"/>
                <a:gd name="connsiteX62" fmla="*/ 63242 w 1156922"/>
                <a:gd name="connsiteY62" fmla="*/ 875989 h 1745449"/>
                <a:gd name="connsiteX63" fmla="*/ 66610 w 1156922"/>
                <a:gd name="connsiteY63" fmla="*/ 872273 h 1745449"/>
                <a:gd name="connsiteX64" fmla="*/ 68771 w 1156922"/>
                <a:gd name="connsiteY64" fmla="*/ 666836 h 1745449"/>
                <a:gd name="connsiteX65" fmla="*/ 107513 w 1156922"/>
                <a:gd name="connsiteY65" fmla="*/ 638275 h 1745449"/>
                <a:gd name="connsiteX66" fmla="*/ 130050 w 1156922"/>
                <a:gd name="connsiteY66" fmla="*/ 394472 h 1745449"/>
                <a:gd name="connsiteX67" fmla="*/ 313262 w 1156922"/>
                <a:gd name="connsiteY67" fmla="*/ 359290 h 1745449"/>
                <a:gd name="connsiteX68" fmla="*/ 307542 w 1156922"/>
                <a:gd name="connsiteY68" fmla="*/ 357014 h 1745449"/>
                <a:gd name="connsiteX69" fmla="*/ 127611 w 1156922"/>
                <a:gd name="connsiteY69" fmla="*/ 399723 h 1745449"/>
                <a:gd name="connsiteX70" fmla="*/ 93247 w 1156922"/>
                <a:gd name="connsiteY70" fmla="*/ 291518 h 1745449"/>
                <a:gd name="connsiteX71" fmla="*/ 312758 w 1156922"/>
                <a:gd name="connsiteY71" fmla="*/ 72008 h 1745449"/>
                <a:gd name="connsiteX72" fmla="*/ 381090 w 1156922"/>
                <a:gd name="connsiteY72" fmla="*/ 83948 h 1745449"/>
                <a:gd name="connsiteX73" fmla="*/ 520248 w 1156922"/>
                <a:gd name="connsiteY73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990919 w 1156922"/>
                <a:gd name="connsiteY38" fmla="*/ 1315531 h 1745449"/>
                <a:gd name="connsiteX39" fmla="*/ 906806 w 1156922"/>
                <a:gd name="connsiteY39" fmla="*/ 1473506 h 1745449"/>
                <a:gd name="connsiteX40" fmla="*/ 913405 w 1156922"/>
                <a:gd name="connsiteY40" fmla="*/ 1461368 h 1745449"/>
                <a:gd name="connsiteX41" fmla="*/ 753227 w 1156922"/>
                <a:gd name="connsiteY41" fmla="*/ 1371458 h 1745449"/>
                <a:gd name="connsiteX42" fmla="*/ 756737 w 1156922"/>
                <a:gd name="connsiteY42" fmla="*/ 1369309 h 1745449"/>
                <a:gd name="connsiteX43" fmla="*/ 911871 w 1156922"/>
                <a:gd name="connsiteY43" fmla="*/ 1465876 h 1745449"/>
                <a:gd name="connsiteX44" fmla="*/ 761269 w 1156922"/>
                <a:gd name="connsiteY44" fmla="*/ 1628054 h 1745449"/>
                <a:gd name="connsiteX45" fmla="*/ 558182 w 1156922"/>
                <a:gd name="connsiteY45" fmla="*/ 1552195 h 1745449"/>
                <a:gd name="connsiteX46" fmla="*/ 554944 w 1156922"/>
                <a:gd name="connsiteY46" fmla="*/ 1544331 h 1745449"/>
                <a:gd name="connsiteX47" fmla="*/ 678727 w 1156922"/>
                <a:gd name="connsiteY47" fmla="*/ 1632143 h 1745449"/>
                <a:gd name="connsiteX48" fmla="*/ 520249 w 1156922"/>
                <a:gd name="connsiteY48" fmla="*/ 1745209 h 1745449"/>
                <a:gd name="connsiteX49" fmla="*/ 352811 w 1156922"/>
                <a:gd name="connsiteY49" fmla="*/ 1592106 h 1745449"/>
                <a:gd name="connsiteX50" fmla="*/ 237021 w 1156922"/>
                <a:gd name="connsiteY50" fmla="*/ 1443452 h 1745449"/>
                <a:gd name="connsiteX51" fmla="*/ 89886 w 1156922"/>
                <a:gd name="connsiteY51" fmla="*/ 1375108 h 1745449"/>
                <a:gd name="connsiteX52" fmla="*/ 100537 w 1156922"/>
                <a:gd name="connsiteY52" fmla="*/ 1171427 h 1745449"/>
                <a:gd name="connsiteX53" fmla="*/ 291673 w 1156922"/>
                <a:gd name="connsiteY53" fmla="*/ 1125156 h 1745449"/>
                <a:gd name="connsiteX54" fmla="*/ 511418 w 1156922"/>
                <a:gd name="connsiteY54" fmla="*/ 1034051 h 1745449"/>
                <a:gd name="connsiteX55" fmla="*/ 509329 w 1156922"/>
                <a:gd name="connsiteY55" fmla="*/ 1041153 h 1745449"/>
                <a:gd name="connsiteX56" fmla="*/ 310893 w 1156922"/>
                <a:gd name="connsiteY56" fmla="*/ 1129981 h 1745449"/>
                <a:gd name="connsiteX57" fmla="*/ 199595 w 1156922"/>
                <a:gd name="connsiteY57" fmla="*/ 1014703 h 1745449"/>
                <a:gd name="connsiteX58" fmla="*/ 291719 w 1156922"/>
                <a:gd name="connsiteY58" fmla="*/ 1123484 h 1745449"/>
                <a:gd name="connsiteX59" fmla="*/ 66889 w 1156922"/>
                <a:gd name="connsiteY59" fmla="*/ 1138943 h 1745449"/>
                <a:gd name="connsiteX60" fmla="*/ 30645 w 1156922"/>
                <a:gd name="connsiteY60" fmla="*/ 911953 h 1745449"/>
                <a:gd name="connsiteX61" fmla="*/ 70504 w 1156922"/>
                <a:gd name="connsiteY61" fmla="*/ 882569 h 1745449"/>
                <a:gd name="connsiteX62" fmla="*/ 63242 w 1156922"/>
                <a:gd name="connsiteY62" fmla="*/ 875989 h 1745449"/>
                <a:gd name="connsiteX63" fmla="*/ 66610 w 1156922"/>
                <a:gd name="connsiteY63" fmla="*/ 872273 h 1745449"/>
                <a:gd name="connsiteX64" fmla="*/ 68771 w 1156922"/>
                <a:gd name="connsiteY64" fmla="*/ 666836 h 1745449"/>
                <a:gd name="connsiteX65" fmla="*/ 107513 w 1156922"/>
                <a:gd name="connsiteY65" fmla="*/ 638275 h 1745449"/>
                <a:gd name="connsiteX66" fmla="*/ 130050 w 1156922"/>
                <a:gd name="connsiteY66" fmla="*/ 394472 h 1745449"/>
                <a:gd name="connsiteX67" fmla="*/ 313262 w 1156922"/>
                <a:gd name="connsiteY67" fmla="*/ 359290 h 1745449"/>
                <a:gd name="connsiteX68" fmla="*/ 307542 w 1156922"/>
                <a:gd name="connsiteY68" fmla="*/ 357014 h 1745449"/>
                <a:gd name="connsiteX69" fmla="*/ 127611 w 1156922"/>
                <a:gd name="connsiteY69" fmla="*/ 399723 h 1745449"/>
                <a:gd name="connsiteX70" fmla="*/ 93247 w 1156922"/>
                <a:gd name="connsiteY70" fmla="*/ 291518 h 1745449"/>
                <a:gd name="connsiteX71" fmla="*/ 312758 w 1156922"/>
                <a:gd name="connsiteY71" fmla="*/ 72008 h 1745449"/>
                <a:gd name="connsiteX72" fmla="*/ 381090 w 1156922"/>
                <a:gd name="connsiteY72" fmla="*/ 83948 h 1745449"/>
                <a:gd name="connsiteX73" fmla="*/ 520248 w 1156922"/>
                <a:gd name="connsiteY73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990919 w 1156922"/>
                <a:gd name="connsiteY38" fmla="*/ 1315531 h 1745449"/>
                <a:gd name="connsiteX39" fmla="*/ 906806 w 1156922"/>
                <a:gd name="connsiteY39" fmla="*/ 1473506 h 1745449"/>
                <a:gd name="connsiteX40" fmla="*/ 913405 w 1156922"/>
                <a:gd name="connsiteY40" fmla="*/ 1461368 h 1745449"/>
                <a:gd name="connsiteX41" fmla="*/ 753227 w 1156922"/>
                <a:gd name="connsiteY41" fmla="*/ 1371458 h 1745449"/>
                <a:gd name="connsiteX42" fmla="*/ 756737 w 1156922"/>
                <a:gd name="connsiteY42" fmla="*/ 1369309 h 1745449"/>
                <a:gd name="connsiteX43" fmla="*/ 911871 w 1156922"/>
                <a:gd name="connsiteY43" fmla="*/ 1465876 h 1745449"/>
                <a:gd name="connsiteX44" fmla="*/ 761269 w 1156922"/>
                <a:gd name="connsiteY44" fmla="*/ 1628054 h 1745449"/>
                <a:gd name="connsiteX45" fmla="*/ 558182 w 1156922"/>
                <a:gd name="connsiteY45" fmla="*/ 1552195 h 1745449"/>
                <a:gd name="connsiteX46" fmla="*/ 554944 w 1156922"/>
                <a:gd name="connsiteY46" fmla="*/ 1544331 h 1745449"/>
                <a:gd name="connsiteX47" fmla="*/ 678727 w 1156922"/>
                <a:gd name="connsiteY47" fmla="*/ 1632143 h 1745449"/>
                <a:gd name="connsiteX48" fmla="*/ 520249 w 1156922"/>
                <a:gd name="connsiteY48" fmla="*/ 1745209 h 1745449"/>
                <a:gd name="connsiteX49" fmla="*/ 352811 w 1156922"/>
                <a:gd name="connsiteY49" fmla="*/ 1592106 h 1745449"/>
                <a:gd name="connsiteX50" fmla="*/ 237021 w 1156922"/>
                <a:gd name="connsiteY50" fmla="*/ 1443452 h 1745449"/>
                <a:gd name="connsiteX51" fmla="*/ 89886 w 1156922"/>
                <a:gd name="connsiteY51" fmla="*/ 1375108 h 1745449"/>
                <a:gd name="connsiteX52" fmla="*/ 100537 w 1156922"/>
                <a:gd name="connsiteY52" fmla="*/ 1171427 h 1745449"/>
                <a:gd name="connsiteX53" fmla="*/ 291673 w 1156922"/>
                <a:gd name="connsiteY53" fmla="*/ 1125156 h 1745449"/>
                <a:gd name="connsiteX54" fmla="*/ 511418 w 1156922"/>
                <a:gd name="connsiteY54" fmla="*/ 1034051 h 1745449"/>
                <a:gd name="connsiteX55" fmla="*/ 509329 w 1156922"/>
                <a:gd name="connsiteY55" fmla="*/ 1041153 h 1745449"/>
                <a:gd name="connsiteX56" fmla="*/ 310893 w 1156922"/>
                <a:gd name="connsiteY56" fmla="*/ 1129981 h 1745449"/>
                <a:gd name="connsiteX57" fmla="*/ 199595 w 1156922"/>
                <a:gd name="connsiteY57" fmla="*/ 1014703 h 1745449"/>
                <a:gd name="connsiteX58" fmla="*/ 291719 w 1156922"/>
                <a:gd name="connsiteY58" fmla="*/ 1123484 h 1745449"/>
                <a:gd name="connsiteX59" fmla="*/ 66889 w 1156922"/>
                <a:gd name="connsiteY59" fmla="*/ 1138943 h 1745449"/>
                <a:gd name="connsiteX60" fmla="*/ 30645 w 1156922"/>
                <a:gd name="connsiteY60" fmla="*/ 911953 h 1745449"/>
                <a:gd name="connsiteX61" fmla="*/ 70504 w 1156922"/>
                <a:gd name="connsiteY61" fmla="*/ 882569 h 1745449"/>
                <a:gd name="connsiteX62" fmla="*/ 63242 w 1156922"/>
                <a:gd name="connsiteY62" fmla="*/ 875989 h 1745449"/>
                <a:gd name="connsiteX63" fmla="*/ 66610 w 1156922"/>
                <a:gd name="connsiteY63" fmla="*/ 872273 h 1745449"/>
                <a:gd name="connsiteX64" fmla="*/ 68771 w 1156922"/>
                <a:gd name="connsiteY64" fmla="*/ 666836 h 1745449"/>
                <a:gd name="connsiteX65" fmla="*/ 107513 w 1156922"/>
                <a:gd name="connsiteY65" fmla="*/ 638275 h 1745449"/>
                <a:gd name="connsiteX66" fmla="*/ 130050 w 1156922"/>
                <a:gd name="connsiteY66" fmla="*/ 394472 h 1745449"/>
                <a:gd name="connsiteX67" fmla="*/ 313262 w 1156922"/>
                <a:gd name="connsiteY67" fmla="*/ 359290 h 1745449"/>
                <a:gd name="connsiteX68" fmla="*/ 307542 w 1156922"/>
                <a:gd name="connsiteY68" fmla="*/ 357014 h 1745449"/>
                <a:gd name="connsiteX69" fmla="*/ 127611 w 1156922"/>
                <a:gd name="connsiteY69" fmla="*/ 399723 h 1745449"/>
                <a:gd name="connsiteX70" fmla="*/ 93247 w 1156922"/>
                <a:gd name="connsiteY70" fmla="*/ 291518 h 1745449"/>
                <a:gd name="connsiteX71" fmla="*/ 312758 w 1156922"/>
                <a:gd name="connsiteY71" fmla="*/ 72008 h 1745449"/>
                <a:gd name="connsiteX72" fmla="*/ 381090 w 1156922"/>
                <a:gd name="connsiteY72" fmla="*/ 83948 h 1745449"/>
                <a:gd name="connsiteX73" fmla="*/ 520248 w 1156922"/>
                <a:gd name="connsiteY73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990919 w 1156922"/>
                <a:gd name="connsiteY38" fmla="*/ 1315531 h 1745449"/>
                <a:gd name="connsiteX39" fmla="*/ 913405 w 1156922"/>
                <a:gd name="connsiteY39" fmla="*/ 1461368 h 1745449"/>
                <a:gd name="connsiteX40" fmla="*/ 753227 w 1156922"/>
                <a:gd name="connsiteY40" fmla="*/ 1371458 h 1745449"/>
                <a:gd name="connsiteX41" fmla="*/ 756737 w 1156922"/>
                <a:gd name="connsiteY41" fmla="*/ 1369309 h 1745449"/>
                <a:gd name="connsiteX42" fmla="*/ 911871 w 1156922"/>
                <a:gd name="connsiteY42" fmla="*/ 1465876 h 1745449"/>
                <a:gd name="connsiteX43" fmla="*/ 761269 w 1156922"/>
                <a:gd name="connsiteY43" fmla="*/ 1628054 h 1745449"/>
                <a:gd name="connsiteX44" fmla="*/ 558182 w 1156922"/>
                <a:gd name="connsiteY44" fmla="*/ 1552195 h 1745449"/>
                <a:gd name="connsiteX45" fmla="*/ 554944 w 1156922"/>
                <a:gd name="connsiteY45" fmla="*/ 1544331 h 1745449"/>
                <a:gd name="connsiteX46" fmla="*/ 678727 w 1156922"/>
                <a:gd name="connsiteY46" fmla="*/ 1632143 h 1745449"/>
                <a:gd name="connsiteX47" fmla="*/ 520249 w 1156922"/>
                <a:gd name="connsiteY47" fmla="*/ 1745209 h 1745449"/>
                <a:gd name="connsiteX48" fmla="*/ 352811 w 1156922"/>
                <a:gd name="connsiteY48" fmla="*/ 1592106 h 1745449"/>
                <a:gd name="connsiteX49" fmla="*/ 237021 w 1156922"/>
                <a:gd name="connsiteY49" fmla="*/ 1443452 h 1745449"/>
                <a:gd name="connsiteX50" fmla="*/ 89886 w 1156922"/>
                <a:gd name="connsiteY50" fmla="*/ 1375108 h 1745449"/>
                <a:gd name="connsiteX51" fmla="*/ 100537 w 1156922"/>
                <a:gd name="connsiteY51" fmla="*/ 1171427 h 1745449"/>
                <a:gd name="connsiteX52" fmla="*/ 291673 w 1156922"/>
                <a:gd name="connsiteY52" fmla="*/ 1125156 h 1745449"/>
                <a:gd name="connsiteX53" fmla="*/ 511418 w 1156922"/>
                <a:gd name="connsiteY53" fmla="*/ 1034051 h 1745449"/>
                <a:gd name="connsiteX54" fmla="*/ 509329 w 1156922"/>
                <a:gd name="connsiteY54" fmla="*/ 1041153 h 1745449"/>
                <a:gd name="connsiteX55" fmla="*/ 310893 w 1156922"/>
                <a:gd name="connsiteY55" fmla="*/ 1129981 h 1745449"/>
                <a:gd name="connsiteX56" fmla="*/ 199595 w 1156922"/>
                <a:gd name="connsiteY56" fmla="*/ 1014703 h 1745449"/>
                <a:gd name="connsiteX57" fmla="*/ 291719 w 1156922"/>
                <a:gd name="connsiteY57" fmla="*/ 1123484 h 1745449"/>
                <a:gd name="connsiteX58" fmla="*/ 66889 w 1156922"/>
                <a:gd name="connsiteY58" fmla="*/ 1138943 h 1745449"/>
                <a:gd name="connsiteX59" fmla="*/ 30645 w 1156922"/>
                <a:gd name="connsiteY59" fmla="*/ 911953 h 1745449"/>
                <a:gd name="connsiteX60" fmla="*/ 70504 w 1156922"/>
                <a:gd name="connsiteY60" fmla="*/ 882569 h 1745449"/>
                <a:gd name="connsiteX61" fmla="*/ 63242 w 1156922"/>
                <a:gd name="connsiteY61" fmla="*/ 875989 h 1745449"/>
                <a:gd name="connsiteX62" fmla="*/ 66610 w 1156922"/>
                <a:gd name="connsiteY62" fmla="*/ 872273 h 1745449"/>
                <a:gd name="connsiteX63" fmla="*/ 68771 w 1156922"/>
                <a:gd name="connsiteY63" fmla="*/ 666836 h 1745449"/>
                <a:gd name="connsiteX64" fmla="*/ 107513 w 1156922"/>
                <a:gd name="connsiteY64" fmla="*/ 638275 h 1745449"/>
                <a:gd name="connsiteX65" fmla="*/ 130050 w 1156922"/>
                <a:gd name="connsiteY65" fmla="*/ 394472 h 1745449"/>
                <a:gd name="connsiteX66" fmla="*/ 313262 w 1156922"/>
                <a:gd name="connsiteY66" fmla="*/ 359290 h 1745449"/>
                <a:gd name="connsiteX67" fmla="*/ 307542 w 1156922"/>
                <a:gd name="connsiteY67" fmla="*/ 357014 h 1745449"/>
                <a:gd name="connsiteX68" fmla="*/ 127611 w 1156922"/>
                <a:gd name="connsiteY68" fmla="*/ 399723 h 1745449"/>
                <a:gd name="connsiteX69" fmla="*/ 93247 w 1156922"/>
                <a:gd name="connsiteY69" fmla="*/ 291518 h 1745449"/>
                <a:gd name="connsiteX70" fmla="*/ 312758 w 1156922"/>
                <a:gd name="connsiteY70" fmla="*/ 72008 h 1745449"/>
                <a:gd name="connsiteX71" fmla="*/ 381090 w 1156922"/>
                <a:gd name="connsiteY71" fmla="*/ 83948 h 1745449"/>
                <a:gd name="connsiteX72" fmla="*/ 520248 w 1156922"/>
                <a:gd name="connsiteY72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990919 w 1156922"/>
                <a:gd name="connsiteY38" fmla="*/ 1315531 h 1745449"/>
                <a:gd name="connsiteX39" fmla="*/ 913405 w 1156922"/>
                <a:gd name="connsiteY39" fmla="*/ 1461368 h 1745449"/>
                <a:gd name="connsiteX40" fmla="*/ 753227 w 1156922"/>
                <a:gd name="connsiteY40" fmla="*/ 1371458 h 1745449"/>
                <a:gd name="connsiteX41" fmla="*/ 756737 w 1156922"/>
                <a:gd name="connsiteY41" fmla="*/ 1369309 h 1745449"/>
                <a:gd name="connsiteX42" fmla="*/ 911871 w 1156922"/>
                <a:gd name="connsiteY42" fmla="*/ 1465876 h 1745449"/>
                <a:gd name="connsiteX43" fmla="*/ 761269 w 1156922"/>
                <a:gd name="connsiteY43" fmla="*/ 1628054 h 1745449"/>
                <a:gd name="connsiteX44" fmla="*/ 558182 w 1156922"/>
                <a:gd name="connsiteY44" fmla="*/ 1552195 h 1745449"/>
                <a:gd name="connsiteX45" fmla="*/ 554944 w 1156922"/>
                <a:gd name="connsiteY45" fmla="*/ 1544331 h 1745449"/>
                <a:gd name="connsiteX46" fmla="*/ 678727 w 1156922"/>
                <a:gd name="connsiteY46" fmla="*/ 1632143 h 1745449"/>
                <a:gd name="connsiteX47" fmla="*/ 520249 w 1156922"/>
                <a:gd name="connsiteY47" fmla="*/ 1745209 h 1745449"/>
                <a:gd name="connsiteX48" fmla="*/ 352811 w 1156922"/>
                <a:gd name="connsiteY48" fmla="*/ 1592106 h 1745449"/>
                <a:gd name="connsiteX49" fmla="*/ 237021 w 1156922"/>
                <a:gd name="connsiteY49" fmla="*/ 1443452 h 1745449"/>
                <a:gd name="connsiteX50" fmla="*/ 89886 w 1156922"/>
                <a:gd name="connsiteY50" fmla="*/ 1375108 h 1745449"/>
                <a:gd name="connsiteX51" fmla="*/ 100537 w 1156922"/>
                <a:gd name="connsiteY51" fmla="*/ 1171427 h 1745449"/>
                <a:gd name="connsiteX52" fmla="*/ 291673 w 1156922"/>
                <a:gd name="connsiteY52" fmla="*/ 1125156 h 1745449"/>
                <a:gd name="connsiteX53" fmla="*/ 511418 w 1156922"/>
                <a:gd name="connsiteY53" fmla="*/ 1034051 h 1745449"/>
                <a:gd name="connsiteX54" fmla="*/ 509329 w 1156922"/>
                <a:gd name="connsiteY54" fmla="*/ 1041153 h 1745449"/>
                <a:gd name="connsiteX55" fmla="*/ 310893 w 1156922"/>
                <a:gd name="connsiteY55" fmla="*/ 1129981 h 1745449"/>
                <a:gd name="connsiteX56" fmla="*/ 199595 w 1156922"/>
                <a:gd name="connsiteY56" fmla="*/ 1014703 h 1745449"/>
                <a:gd name="connsiteX57" fmla="*/ 291719 w 1156922"/>
                <a:gd name="connsiteY57" fmla="*/ 1123484 h 1745449"/>
                <a:gd name="connsiteX58" fmla="*/ 66889 w 1156922"/>
                <a:gd name="connsiteY58" fmla="*/ 1138943 h 1745449"/>
                <a:gd name="connsiteX59" fmla="*/ 30645 w 1156922"/>
                <a:gd name="connsiteY59" fmla="*/ 911953 h 1745449"/>
                <a:gd name="connsiteX60" fmla="*/ 70504 w 1156922"/>
                <a:gd name="connsiteY60" fmla="*/ 882569 h 1745449"/>
                <a:gd name="connsiteX61" fmla="*/ 63242 w 1156922"/>
                <a:gd name="connsiteY61" fmla="*/ 875989 h 1745449"/>
                <a:gd name="connsiteX62" fmla="*/ 66610 w 1156922"/>
                <a:gd name="connsiteY62" fmla="*/ 872273 h 1745449"/>
                <a:gd name="connsiteX63" fmla="*/ 68771 w 1156922"/>
                <a:gd name="connsiteY63" fmla="*/ 666836 h 1745449"/>
                <a:gd name="connsiteX64" fmla="*/ 107513 w 1156922"/>
                <a:gd name="connsiteY64" fmla="*/ 638275 h 1745449"/>
                <a:gd name="connsiteX65" fmla="*/ 130050 w 1156922"/>
                <a:gd name="connsiteY65" fmla="*/ 394472 h 1745449"/>
                <a:gd name="connsiteX66" fmla="*/ 313262 w 1156922"/>
                <a:gd name="connsiteY66" fmla="*/ 359290 h 1745449"/>
                <a:gd name="connsiteX67" fmla="*/ 307542 w 1156922"/>
                <a:gd name="connsiteY67" fmla="*/ 357014 h 1745449"/>
                <a:gd name="connsiteX68" fmla="*/ 127611 w 1156922"/>
                <a:gd name="connsiteY68" fmla="*/ 399723 h 1745449"/>
                <a:gd name="connsiteX69" fmla="*/ 93247 w 1156922"/>
                <a:gd name="connsiteY69" fmla="*/ 291518 h 1745449"/>
                <a:gd name="connsiteX70" fmla="*/ 312758 w 1156922"/>
                <a:gd name="connsiteY70" fmla="*/ 72008 h 1745449"/>
                <a:gd name="connsiteX71" fmla="*/ 381090 w 1156922"/>
                <a:gd name="connsiteY71" fmla="*/ 83948 h 1745449"/>
                <a:gd name="connsiteX72" fmla="*/ 520248 w 1156922"/>
                <a:gd name="connsiteY72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1007891 w 1156922"/>
                <a:gd name="connsiteY38" fmla="*/ 1323252 h 1745449"/>
                <a:gd name="connsiteX39" fmla="*/ 913405 w 1156922"/>
                <a:gd name="connsiteY39" fmla="*/ 1461368 h 1745449"/>
                <a:gd name="connsiteX40" fmla="*/ 753227 w 1156922"/>
                <a:gd name="connsiteY40" fmla="*/ 1371458 h 1745449"/>
                <a:gd name="connsiteX41" fmla="*/ 756737 w 1156922"/>
                <a:gd name="connsiteY41" fmla="*/ 1369309 h 1745449"/>
                <a:gd name="connsiteX42" fmla="*/ 911871 w 1156922"/>
                <a:gd name="connsiteY42" fmla="*/ 1465876 h 1745449"/>
                <a:gd name="connsiteX43" fmla="*/ 761269 w 1156922"/>
                <a:gd name="connsiteY43" fmla="*/ 1628054 h 1745449"/>
                <a:gd name="connsiteX44" fmla="*/ 558182 w 1156922"/>
                <a:gd name="connsiteY44" fmla="*/ 1552195 h 1745449"/>
                <a:gd name="connsiteX45" fmla="*/ 554944 w 1156922"/>
                <a:gd name="connsiteY45" fmla="*/ 1544331 h 1745449"/>
                <a:gd name="connsiteX46" fmla="*/ 678727 w 1156922"/>
                <a:gd name="connsiteY46" fmla="*/ 1632143 h 1745449"/>
                <a:gd name="connsiteX47" fmla="*/ 520249 w 1156922"/>
                <a:gd name="connsiteY47" fmla="*/ 1745209 h 1745449"/>
                <a:gd name="connsiteX48" fmla="*/ 352811 w 1156922"/>
                <a:gd name="connsiteY48" fmla="*/ 1592106 h 1745449"/>
                <a:gd name="connsiteX49" fmla="*/ 237021 w 1156922"/>
                <a:gd name="connsiteY49" fmla="*/ 1443452 h 1745449"/>
                <a:gd name="connsiteX50" fmla="*/ 89886 w 1156922"/>
                <a:gd name="connsiteY50" fmla="*/ 1375108 h 1745449"/>
                <a:gd name="connsiteX51" fmla="*/ 100537 w 1156922"/>
                <a:gd name="connsiteY51" fmla="*/ 1171427 h 1745449"/>
                <a:gd name="connsiteX52" fmla="*/ 291673 w 1156922"/>
                <a:gd name="connsiteY52" fmla="*/ 1125156 h 1745449"/>
                <a:gd name="connsiteX53" fmla="*/ 511418 w 1156922"/>
                <a:gd name="connsiteY53" fmla="*/ 1034051 h 1745449"/>
                <a:gd name="connsiteX54" fmla="*/ 509329 w 1156922"/>
                <a:gd name="connsiteY54" fmla="*/ 1041153 h 1745449"/>
                <a:gd name="connsiteX55" fmla="*/ 310893 w 1156922"/>
                <a:gd name="connsiteY55" fmla="*/ 1129981 h 1745449"/>
                <a:gd name="connsiteX56" fmla="*/ 199595 w 1156922"/>
                <a:gd name="connsiteY56" fmla="*/ 1014703 h 1745449"/>
                <a:gd name="connsiteX57" fmla="*/ 291719 w 1156922"/>
                <a:gd name="connsiteY57" fmla="*/ 1123484 h 1745449"/>
                <a:gd name="connsiteX58" fmla="*/ 66889 w 1156922"/>
                <a:gd name="connsiteY58" fmla="*/ 1138943 h 1745449"/>
                <a:gd name="connsiteX59" fmla="*/ 30645 w 1156922"/>
                <a:gd name="connsiteY59" fmla="*/ 911953 h 1745449"/>
                <a:gd name="connsiteX60" fmla="*/ 70504 w 1156922"/>
                <a:gd name="connsiteY60" fmla="*/ 882569 h 1745449"/>
                <a:gd name="connsiteX61" fmla="*/ 63242 w 1156922"/>
                <a:gd name="connsiteY61" fmla="*/ 875989 h 1745449"/>
                <a:gd name="connsiteX62" fmla="*/ 66610 w 1156922"/>
                <a:gd name="connsiteY62" fmla="*/ 872273 h 1745449"/>
                <a:gd name="connsiteX63" fmla="*/ 68771 w 1156922"/>
                <a:gd name="connsiteY63" fmla="*/ 666836 h 1745449"/>
                <a:gd name="connsiteX64" fmla="*/ 107513 w 1156922"/>
                <a:gd name="connsiteY64" fmla="*/ 638275 h 1745449"/>
                <a:gd name="connsiteX65" fmla="*/ 130050 w 1156922"/>
                <a:gd name="connsiteY65" fmla="*/ 394472 h 1745449"/>
                <a:gd name="connsiteX66" fmla="*/ 313262 w 1156922"/>
                <a:gd name="connsiteY66" fmla="*/ 359290 h 1745449"/>
                <a:gd name="connsiteX67" fmla="*/ 307542 w 1156922"/>
                <a:gd name="connsiteY67" fmla="*/ 357014 h 1745449"/>
                <a:gd name="connsiteX68" fmla="*/ 127611 w 1156922"/>
                <a:gd name="connsiteY68" fmla="*/ 399723 h 1745449"/>
                <a:gd name="connsiteX69" fmla="*/ 93247 w 1156922"/>
                <a:gd name="connsiteY69" fmla="*/ 291518 h 1745449"/>
                <a:gd name="connsiteX70" fmla="*/ 312758 w 1156922"/>
                <a:gd name="connsiteY70" fmla="*/ 72008 h 1745449"/>
                <a:gd name="connsiteX71" fmla="*/ 381090 w 1156922"/>
                <a:gd name="connsiteY71" fmla="*/ 83948 h 1745449"/>
                <a:gd name="connsiteX72" fmla="*/ 520248 w 1156922"/>
                <a:gd name="connsiteY72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1007891 w 1156922"/>
                <a:gd name="connsiteY38" fmla="*/ 1323252 h 1745449"/>
                <a:gd name="connsiteX39" fmla="*/ 913405 w 1156922"/>
                <a:gd name="connsiteY39" fmla="*/ 1461368 h 1745449"/>
                <a:gd name="connsiteX40" fmla="*/ 753227 w 1156922"/>
                <a:gd name="connsiteY40" fmla="*/ 1371458 h 1745449"/>
                <a:gd name="connsiteX41" fmla="*/ 756737 w 1156922"/>
                <a:gd name="connsiteY41" fmla="*/ 1369309 h 1745449"/>
                <a:gd name="connsiteX42" fmla="*/ 911871 w 1156922"/>
                <a:gd name="connsiteY42" fmla="*/ 1465876 h 1745449"/>
                <a:gd name="connsiteX43" fmla="*/ 761269 w 1156922"/>
                <a:gd name="connsiteY43" fmla="*/ 1628054 h 1745449"/>
                <a:gd name="connsiteX44" fmla="*/ 558182 w 1156922"/>
                <a:gd name="connsiteY44" fmla="*/ 1552195 h 1745449"/>
                <a:gd name="connsiteX45" fmla="*/ 554944 w 1156922"/>
                <a:gd name="connsiteY45" fmla="*/ 1544331 h 1745449"/>
                <a:gd name="connsiteX46" fmla="*/ 678727 w 1156922"/>
                <a:gd name="connsiteY46" fmla="*/ 1632143 h 1745449"/>
                <a:gd name="connsiteX47" fmla="*/ 520249 w 1156922"/>
                <a:gd name="connsiteY47" fmla="*/ 1745209 h 1745449"/>
                <a:gd name="connsiteX48" fmla="*/ 352811 w 1156922"/>
                <a:gd name="connsiteY48" fmla="*/ 1592106 h 1745449"/>
                <a:gd name="connsiteX49" fmla="*/ 237021 w 1156922"/>
                <a:gd name="connsiteY49" fmla="*/ 1443452 h 1745449"/>
                <a:gd name="connsiteX50" fmla="*/ 89886 w 1156922"/>
                <a:gd name="connsiteY50" fmla="*/ 1375108 h 1745449"/>
                <a:gd name="connsiteX51" fmla="*/ 100537 w 1156922"/>
                <a:gd name="connsiteY51" fmla="*/ 1171427 h 1745449"/>
                <a:gd name="connsiteX52" fmla="*/ 291673 w 1156922"/>
                <a:gd name="connsiteY52" fmla="*/ 1125156 h 1745449"/>
                <a:gd name="connsiteX53" fmla="*/ 511418 w 1156922"/>
                <a:gd name="connsiteY53" fmla="*/ 1034051 h 1745449"/>
                <a:gd name="connsiteX54" fmla="*/ 509329 w 1156922"/>
                <a:gd name="connsiteY54" fmla="*/ 1041153 h 1745449"/>
                <a:gd name="connsiteX55" fmla="*/ 310893 w 1156922"/>
                <a:gd name="connsiteY55" fmla="*/ 1129981 h 1745449"/>
                <a:gd name="connsiteX56" fmla="*/ 199595 w 1156922"/>
                <a:gd name="connsiteY56" fmla="*/ 1014703 h 1745449"/>
                <a:gd name="connsiteX57" fmla="*/ 291719 w 1156922"/>
                <a:gd name="connsiteY57" fmla="*/ 1123484 h 1745449"/>
                <a:gd name="connsiteX58" fmla="*/ 66889 w 1156922"/>
                <a:gd name="connsiteY58" fmla="*/ 1138943 h 1745449"/>
                <a:gd name="connsiteX59" fmla="*/ 30645 w 1156922"/>
                <a:gd name="connsiteY59" fmla="*/ 911953 h 1745449"/>
                <a:gd name="connsiteX60" fmla="*/ 70504 w 1156922"/>
                <a:gd name="connsiteY60" fmla="*/ 882569 h 1745449"/>
                <a:gd name="connsiteX61" fmla="*/ 63242 w 1156922"/>
                <a:gd name="connsiteY61" fmla="*/ 875989 h 1745449"/>
                <a:gd name="connsiteX62" fmla="*/ 66610 w 1156922"/>
                <a:gd name="connsiteY62" fmla="*/ 872273 h 1745449"/>
                <a:gd name="connsiteX63" fmla="*/ 68771 w 1156922"/>
                <a:gd name="connsiteY63" fmla="*/ 666836 h 1745449"/>
                <a:gd name="connsiteX64" fmla="*/ 107513 w 1156922"/>
                <a:gd name="connsiteY64" fmla="*/ 638275 h 1745449"/>
                <a:gd name="connsiteX65" fmla="*/ 130050 w 1156922"/>
                <a:gd name="connsiteY65" fmla="*/ 394472 h 1745449"/>
                <a:gd name="connsiteX66" fmla="*/ 313262 w 1156922"/>
                <a:gd name="connsiteY66" fmla="*/ 359290 h 1745449"/>
                <a:gd name="connsiteX67" fmla="*/ 307542 w 1156922"/>
                <a:gd name="connsiteY67" fmla="*/ 357014 h 1745449"/>
                <a:gd name="connsiteX68" fmla="*/ 127611 w 1156922"/>
                <a:gd name="connsiteY68" fmla="*/ 399723 h 1745449"/>
                <a:gd name="connsiteX69" fmla="*/ 93247 w 1156922"/>
                <a:gd name="connsiteY69" fmla="*/ 291518 h 1745449"/>
                <a:gd name="connsiteX70" fmla="*/ 312758 w 1156922"/>
                <a:gd name="connsiteY70" fmla="*/ 72008 h 1745449"/>
                <a:gd name="connsiteX71" fmla="*/ 381090 w 1156922"/>
                <a:gd name="connsiteY71" fmla="*/ 83948 h 1745449"/>
                <a:gd name="connsiteX72" fmla="*/ 520248 w 1156922"/>
                <a:gd name="connsiteY72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1007891 w 1156922"/>
                <a:gd name="connsiteY38" fmla="*/ 1323252 h 1745449"/>
                <a:gd name="connsiteX39" fmla="*/ 913405 w 1156922"/>
                <a:gd name="connsiteY39" fmla="*/ 1461368 h 1745449"/>
                <a:gd name="connsiteX40" fmla="*/ 753227 w 1156922"/>
                <a:gd name="connsiteY40" fmla="*/ 1371458 h 1745449"/>
                <a:gd name="connsiteX41" fmla="*/ 756737 w 1156922"/>
                <a:gd name="connsiteY41" fmla="*/ 1369309 h 1745449"/>
                <a:gd name="connsiteX42" fmla="*/ 911871 w 1156922"/>
                <a:gd name="connsiteY42" fmla="*/ 1465876 h 1745449"/>
                <a:gd name="connsiteX43" fmla="*/ 761269 w 1156922"/>
                <a:gd name="connsiteY43" fmla="*/ 1628054 h 1745449"/>
                <a:gd name="connsiteX44" fmla="*/ 558182 w 1156922"/>
                <a:gd name="connsiteY44" fmla="*/ 1552195 h 1745449"/>
                <a:gd name="connsiteX45" fmla="*/ 554944 w 1156922"/>
                <a:gd name="connsiteY45" fmla="*/ 1544331 h 1745449"/>
                <a:gd name="connsiteX46" fmla="*/ 678727 w 1156922"/>
                <a:gd name="connsiteY46" fmla="*/ 1632143 h 1745449"/>
                <a:gd name="connsiteX47" fmla="*/ 520249 w 1156922"/>
                <a:gd name="connsiteY47" fmla="*/ 1745209 h 1745449"/>
                <a:gd name="connsiteX48" fmla="*/ 352811 w 1156922"/>
                <a:gd name="connsiteY48" fmla="*/ 1592106 h 1745449"/>
                <a:gd name="connsiteX49" fmla="*/ 237021 w 1156922"/>
                <a:gd name="connsiteY49" fmla="*/ 1443452 h 1745449"/>
                <a:gd name="connsiteX50" fmla="*/ 89886 w 1156922"/>
                <a:gd name="connsiteY50" fmla="*/ 1375108 h 1745449"/>
                <a:gd name="connsiteX51" fmla="*/ 100537 w 1156922"/>
                <a:gd name="connsiteY51" fmla="*/ 1171427 h 1745449"/>
                <a:gd name="connsiteX52" fmla="*/ 291673 w 1156922"/>
                <a:gd name="connsiteY52" fmla="*/ 1125156 h 1745449"/>
                <a:gd name="connsiteX53" fmla="*/ 511418 w 1156922"/>
                <a:gd name="connsiteY53" fmla="*/ 1034051 h 1745449"/>
                <a:gd name="connsiteX54" fmla="*/ 509329 w 1156922"/>
                <a:gd name="connsiteY54" fmla="*/ 1041153 h 1745449"/>
                <a:gd name="connsiteX55" fmla="*/ 310893 w 1156922"/>
                <a:gd name="connsiteY55" fmla="*/ 1129981 h 1745449"/>
                <a:gd name="connsiteX56" fmla="*/ 199595 w 1156922"/>
                <a:gd name="connsiteY56" fmla="*/ 1014703 h 1745449"/>
                <a:gd name="connsiteX57" fmla="*/ 291719 w 1156922"/>
                <a:gd name="connsiteY57" fmla="*/ 1123484 h 1745449"/>
                <a:gd name="connsiteX58" fmla="*/ 66889 w 1156922"/>
                <a:gd name="connsiteY58" fmla="*/ 1138943 h 1745449"/>
                <a:gd name="connsiteX59" fmla="*/ 30645 w 1156922"/>
                <a:gd name="connsiteY59" fmla="*/ 911953 h 1745449"/>
                <a:gd name="connsiteX60" fmla="*/ 70504 w 1156922"/>
                <a:gd name="connsiteY60" fmla="*/ 882569 h 1745449"/>
                <a:gd name="connsiteX61" fmla="*/ 63242 w 1156922"/>
                <a:gd name="connsiteY61" fmla="*/ 875989 h 1745449"/>
                <a:gd name="connsiteX62" fmla="*/ 66610 w 1156922"/>
                <a:gd name="connsiteY62" fmla="*/ 872273 h 1745449"/>
                <a:gd name="connsiteX63" fmla="*/ 68771 w 1156922"/>
                <a:gd name="connsiteY63" fmla="*/ 666836 h 1745449"/>
                <a:gd name="connsiteX64" fmla="*/ 107513 w 1156922"/>
                <a:gd name="connsiteY64" fmla="*/ 638275 h 1745449"/>
                <a:gd name="connsiteX65" fmla="*/ 130050 w 1156922"/>
                <a:gd name="connsiteY65" fmla="*/ 394472 h 1745449"/>
                <a:gd name="connsiteX66" fmla="*/ 313262 w 1156922"/>
                <a:gd name="connsiteY66" fmla="*/ 359290 h 1745449"/>
                <a:gd name="connsiteX67" fmla="*/ 307542 w 1156922"/>
                <a:gd name="connsiteY67" fmla="*/ 357014 h 1745449"/>
                <a:gd name="connsiteX68" fmla="*/ 127611 w 1156922"/>
                <a:gd name="connsiteY68" fmla="*/ 399723 h 1745449"/>
                <a:gd name="connsiteX69" fmla="*/ 93247 w 1156922"/>
                <a:gd name="connsiteY69" fmla="*/ 291518 h 1745449"/>
                <a:gd name="connsiteX70" fmla="*/ 312758 w 1156922"/>
                <a:gd name="connsiteY70" fmla="*/ 72008 h 1745449"/>
                <a:gd name="connsiteX71" fmla="*/ 381090 w 1156922"/>
                <a:gd name="connsiteY71" fmla="*/ 83948 h 1745449"/>
                <a:gd name="connsiteX72" fmla="*/ 520248 w 1156922"/>
                <a:gd name="connsiteY72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1007891 w 1156922"/>
                <a:gd name="connsiteY38" fmla="*/ 1323252 h 1745449"/>
                <a:gd name="connsiteX39" fmla="*/ 913405 w 1156922"/>
                <a:gd name="connsiteY39" fmla="*/ 1461368 h 1745449"/>
                <a:gd name="connsiteX40" fmla="*/ 753227 w 1156922"/>
                <a:gd name="connsiteY40" fmla="*/ 1371458 h 1745449"/>
                <a:gd name="connsiteX41" fmla="*/ 756737 w 1156922"/>
                <a:gd name="connsiteY41" fmla="*/ 1369309 h 1745449"/>
                <a:gd name="connsiteX42" fmla="*/ 911871 w 1156922"/>
                <a:gd name="connsiteY42" fmla="*/ 1465876 h 1745449"/>
                <a:gd name="connsiteX43" fmla="*/ 761269 w 1156922"/>
                <a:gd name="connsiteY43" fmla="*/ 1628054 h 1745449"/>
                <a:gd name="connsiteX44" fmla="*/ 558182 w 1156922"/>
                <a:gd name="connsiteY44" fmla="*/ 1552195 h 1745449"/>
                <a:gd name="connsiteX45" fmla="*/ 554944 w 1156922"/>
                <a:gd name="connsiteY45" fmla="*/ 1544331 h 1745449"/>
                <a:gd name="connsiteX46" fmla="*/ 678727 w 1156922"/>
                <a:gd name="connsiteY46" fmla="*/ 1632143 h 1745449"/>
                <a:gd name="connsiteX47" fmla="*/ 520249 w 1156922"/>
                <a:gd name="connsiteY47" fmla="*/ 1745209 h 1745449"/>
                <a:gd name="connsiteX48" fmla="*/ 352811 w 1156922"/>
                <a:gd name="connsiteY48" fmla="*/ 1592106 h 1745449"/>
                <a:gd name="connsiteX49" fmla="*/ 237021 w 1156922"/>
                <a:gd name="connsiteY49" fmla="*/ 1443452 h 1745449"/>
                <a:gd name="connsiteX50" fmla="*/ 89886 w 1156922"/>
                <a:gd name="connsiteY50" fmla="*/ 1375108 h 1745449"/>
                <a:gd name="connsiteX51" fmla="*/ 100537 w 1156922"/>
                <a:gd name="connsiteY51" fmla="*/ 1171427 h 1745449"/>
                <a:gd name="connsiteX52" fmla="*/ 291673 w 1156922"/>
                <a:gd name="connsiteY52" fmla="*/ 1125156 h 1745449"/>
                <a:gd name="connsiteX53" fmla="*/ 511418 w 1156922"/>
                <a:gd name="connsiteY53" fmla="*/ 1034051 h 1745449"/>
                <a:gd name="connsiteX54" fmla="*/ 509329 w 1156922"/>
                <a:gd name="connsiteY54" fmla="*/ 1041153 h 1745449"/>
                <a:gd name="connsiteX55" fmla="*/ 310893 w 1156922"/>
                <a:gd name="connsiteY55" fmla="*/ 1129981 h 1745449"/>
                <a:gd name="connsiteX56" fmla="*/ 199595 w 1156922"/>
                <a:gd name="connsiteY56" fmla="*/ 1014703 h 1745449"/>
                <a:gd name="connsiteX57" fmla="*/ 291719 w 1156922"/>
                <a:gd name="connsiteY57" fmla="*/ 1123484 h 1745449"/>
                <a:gd name="connsiteX58" fmla="*/ 66889 w 1156922"/>
                <a:gd name="connsiteY58" fmla="*/ 1138943 h 1745449"/>
                <a:gd name="connsiteX59" fmla="*/ 30645 w 1156922"/>
                <a:gd name="connsiteY59" fmla="*/ 911953 h 1745449"/>
                <a:gd name="connsiteX60" fmla="*/ 70504 w 1156922"/>
                <a:gd name="connsiteY60" fmla="*/ 882569 h 1745449"/>
                <a:gd name="connsiteX61" fmla="*/ 63242 w 1156922"/>
                <a:gd name="connsiteY61" fmla="*/ 875989 h 1745449"/>
                <a:gd name="connsiteX62" fmla="*/ 66610 w 1156922"/>
                <a:gd name="connsiteY62" fmla="*/ 872273 h 1745449"/>
                <a:gd name="connsiteX63" fmla="*/ 68771 w 1156922"/>
                <a:gd name="connsiteY63" fmla="*/ 666836 h 1745449"/>
                <a:gd name="connsiteX64" fmla="*/ 107513 w 1156922"/>
                <a:gd name="connsiteY64" fmla="*/ 638275 h 1745449"/>
                <a:gd name="connsiteX65" fmla="*/ 130050 w 1156922"/>
                <a:gd name="connsiteY65" fmla="*/ 394472 h 1745449"/>
                <a:gd name="connsiteX66" fmla="*/ 313262 w 1156922"/>
                <a:gd name="connsiteY66" fmla="*/ 359290 h 1745449"/>
                <a:gd name="connsiteX67" fmla="*/ 307542 w 1156922"/>
                <a:gd name="connsiteY67" fmla="*/ 357014 h 1745449"/>
                <a:gd name="connsiteX68" fmla="*/ 127611 w 1156922"/>
                <a:gd name="connsiteY68" fmla="*/ 399723 h 1745449"/>
                <a:gd name="connsiteX69" fmla="*/ 93247 w 1156922"/>
                <a:gd name="connsiteY69" fmla="*/ 291518 h 1745449"/>
                <a:gd name="connsiteX70" fmla="*/ 312758 w 1156922"/>
                <a:gd name="connsiteY70" fmla="*/ 72008 h 1745449"/>
                <a:gd name="connsiteX71" fmla="*/ 381090 w 1156922"/>
                <a:gd name="connsiteY71" fmla="*/ 83948 h 1745449"/>
                <a:gd name="connsiteX72" fmla="*/ 520248 w 1156922"/>
                <a:gd name="connsiteY72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1030281 w 1156922"/>
                <a:gd name="connsiteY38" fmla="*/ 1340359 h 1745449"/>
                <a:gd name="connsiteX39" fmla="*/ 913405 w 1156922"/>
                <a:gd name="connsiteY39" fmla="*/ 1461368 h 1745449"/>
                <a:gd name="connsiteX40" fmla="*/ 753227 w 1156922"/>
                <a:gd name="connsiteY40" fmla="*/ 1371458 h 1745449"/>
                <a:gd name="connsiteX41" fmla="*/ 756737 w 1156922"/>
                <a:gd name="connsiteY41" fmla="*/ 1369309 h 1745449"/>
                <a:gd name="connsiteX42" fmla="*/ 911871 w 1156922"/>
                <a:gd name="connsiteY42" fmla="*/ 1465876 h 1745449"/>
                <a:gd name="connsiteX43" fmla="*/ 761269 w 1156922"/>
                <a:gd name="connsiteY43" fmla="*/ 1628054 h 1745449"/>
                <a:gd name="connsiteX44" fmla="*/ 558182 w 1156922"/>
                <a:gd name="connsiteY44" fmla="*/ 1552195 h 1745449"/>
                <a:gd name="connsiteX45" fmla="*/ 554944 w 1156922"/>
                <a:gd name="connsiteY45" fmla="*/ 1544331 h 1745449"/>
                <a:gd name="connsiteX46" fmla="*/ 678727 w 1156922"/>
                <a:gd name="connsiteY46" fmla="*/ 1632143 h 1745449"/>
                <a:gd name="connsiteX47" fmla="*/ 520249 w 1156922"/>
                <a:gd name="connsiteY47" fmla="*/ 1745209 h 1745449"/>
                <a:gd name="connsiteX48" fmla="*/ 352811 w 1156922"/>
                <a:gd name="connsiteY48" fmla="*/ 1592106 h 1745449"/>
                <a:gd name="connsiteX49" fmla="*/ 237021 w 1156922"/>
                <a:gd name="connsiteY49" fmla="*/ 1443452 h 1745449"/>
                <a:gd name="connsiteX50" fmla="*/ 89886 w 1156922"/>
                <a:gd name="connsiteY50" fmla="*/ 1375108 h 1745449"/>
                <a:gd name="connsiteX51" fmla="*/ 100537 w 1156922"/>
                <a:gd name="connsiteY51" fmla="*/ 1171427 h 1745449"/>
                <a:gd name="connsiteX52" fmla="*/ 291673 w 1156922"/>
                <a:gd name="connsiteY52" fmla="*/ 1125156 h 1745449"/>
                <a:gd name="connsiteX53" fmla="*/ 511418 w 1156922"/>
                <a:gd name="connsiteY53" fmla="*/ 1034051 h 1745449"/>
                <a:gd name="connsiteX54" fmla="*/ 509329 w 1156922"/>
                <a:gd name="connsiteY54" fmla="*/ 1041153 h 1745449"/>
                <a:gd name="connsiteX55" fmla="*/ 310893 w 1156922"/>
                <a:gd name="connsiteY55" fmla="*/ 1129981 h 1745449"/>
                <a:gd name="connsiteX56" fmla="*/ 199595 w 1156922"/>
                <a:gd name="connsiteY56" fmla="*/ 1014703 h 1745449"/>
                <a:gd name="connsiteX57" fmla="*/ 291719 w 1156922"/>
                <a:gd name="connsiteY57" fmla="*/ 1123484 h 1745449"/>
                <a:gd name="connsiteX58" fmla="*/ 66889 w 1156922"/>
                <a:gd name="connsiteY58" fmla="*/ 1138943 h 1745449"/>
                <a:gd name="connsiteX59" fmla="*/ 30645 w 1156922"/>
                <a:gd name="connsiteY59" fmla="*/ 911953 h 1745449"/>
                <a:gd name="connsiteX60" fmla="*/ 70504 w 1156922"/>
                <a:gd name="connsiteY60" fmla="*/ 882569 h 1745449"/>
                <a:gd name="connsiteX61" fmla="*/ 63242 w 1156922"/>
                <a:gd name="connsiteY61" fmla="*/ 875989 h 1745449"/>
                <a:gd name="connsiteX62" fmla="*/ 66610 w 1156922"/>
                <a:gd name="connsiteY62" fmla="*/ 872273 h 1745449"/>
                <a:gd name="connsiteX63" fmla="*/ 68771 w 1156922"/>
                <a:gd name="connsiteY63" fmla="*/ 666836 h 1745449"/>
                <a:gd name="connsiteX64" fmla="*/ 107513 w 1156922"/>
                <a:gd name="connsiteY64" fmla="*/ 638275 h 1745449"/>
                <a:gd name="connsiteX65" fmla="*/ 130050 w 1156922"/>
                <a:gd name="connsiteY65" fmla="*/ 394472 h 1745449"/>
                <a:gd name="connsiteX66" fmla="*/ 313262 w 1156922"/>
                <a:gd name="connsiteY66" fmla="*/ 359290 h 1745449"/>
                <a:gd name="connsiteX67" fmla="*/ 307542 w 1156922"/>
                <a:gd name="connsiteY67" fmla="*/ 357014 h 1745449"/>
                <a:gd name="connsiteX68" fmla="*/ 127611 w 1156922"/>
                <a:gd name="connsiteY68" fmla="*/ 399723 h 1745449"/>
                <a:gd name="connsiteX69" fmla="*/ 93247 w 1156922"/>
                <a:gd name="connsiteY69" fmla="*/ 291518 h 1745449"/>
                <a:gd name="connsiteX70" fmla="*/ 312758 w 1156922"/>
                <a:gd name="connsiteY70" fmla="*/ 72008 h 1745449"/>
                <a:gd name="connsiteX71" fmla="*/ 381090 w 1156922"/>
                <a:gd name="connsiteY71" fmla="*/ 83948 h 1745449"/>
                <a:gd name="connsiteX72" fmla="*/ 520248 w 1156922"/>
                <a:gd name="connsiteY72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1030281 w 1156922"/>
                <a:gd name="connsiteY38" fmla="*/ 1340359 h 1745449"/>
                <a:gd name="connsiteX39" fmla="*/ 913405 w 1156922"/>
                <a:gd name="connsiteY39" fmla="*/ 1461368 h 1745449"/>
                <a:gd name="connsiteX40" fmla="*/ 753227 w 1156922"/>
                <a:gd name="connsiteY40" fmla="*/ 1371458 h 1745449"/>
                <a:gd name="connsiteX41" fmla="*/ 756737 w 1156922"/>
                <a:gd name="connsiteY41" fmla="*/ 1369309 h 1745449"/>
                <a:gd name="connsiteX42" fmla="*/ 911871 w 1156922"/>
                <a:gd name="connsiteY42" fmla="*/ 1465876 h 1745449"/>
                <a:gd name="connsiteX43" fmla="*/ 761269 w 1156922"/>
                <a:gd name="connsiteY43" fmla="*/ 1628054 h 1745449"/>
                <a:gd name="connsiteX44" fmla="*/ 558182 w 1156922"/>
                <a:gd name="connsiteY44" fmla="*/ 1552195 h 1745449"/>
                <a:gd name="connsiteX45" fmla="*/ 554944 w 1156922"/>
                <a:gd name="connsiteY45" fmla="*/ 1544331 h 1745449"/>
                <a:gd name="connsiteX46" fmla="*/ 678727 w 1156922"/>
                <a:gd name="connsiteY46" fmla="*/ 1632143 h 1745449"/>
                <a:gd name="connsiteX47" fmla="*/ 520249 w 1156922"/>
                <a:gd name="connsiteY47" fmla="*/ 1745209 h 1745449"/>
                <a:gd name="connsiteX48" fmla="*/ 352811 w 1156922"/>
                <a:gd name="connsiteY48" fmla="*/ 1592106 h 1745449"/>
                <a:gd name="connsiteX49" fmla="*/ 237021 w 1156922"/>
                <a:gd name="connsiteY49" fmla="*/ 1443452 h 1745449"/>
                <a:gd name="connsiteX50" fmla="*/ 89886 w 1156922"/>
                <a:gd name="connsiteY50" fmla="*/ 1375108 h 1745449"/>
                <a:gd name="connsiteX51" fmla="*/ 100537 w 1156922"/>
                <a:gd name="connsiteY51" fmla="*/ 1171427 h 1745449"/>
                <a:gd name="connsiteX52" fmla="*/ 291673 w 1156922"/>
                <a:gd name="connsiteY52" fmla="*/ 1125156 h 1745449"/>
                <a:gd name="connsiteX53" fmla="*/ 511418 w 1156922"/>
                <a:gd name="connsiteY53" fmla="*/ 1034051 h 1745449"/>
                <a:gd name="connsiteX54" fmla="*/ 509329 w 1156922"/>
                <a:gd name="connsiteY54" fmla="*/ 1041153 h 1745449"/>
                <a:gd name="connsiteX55" fmla="*/ 310893 w 1156922"/>
                <a:gd name="connsiteY55" fmla="*/ 1129981 h 1745449"/>
                <a:gd name="connsiteX56" fmla="*/ 199595 w 1156922"/>
                <a:gd name="connsiteY56" fmla="*/ 1014703 h 1745449"/>
                <a:gd name="connsiteX57" fmla="*/ 291719 w 1156922"/>
                <a:gd name="connsiteY57" fmla="*/ 1123484 h 1745449"/>
                <a:gd name="connsiteX58" fmla="*/ 66889 w 1156922"/>
                <a:gd name="connsiteY58" fmla="*/ 1138943 h 1745449"/>
                <a:gd name="connsiteX59" fmla="*/ 30645 w 1156922"/>
                <a:gd name="connsiteY59" fmla="*/ 911953 h 1745449"/>
                <a:gd name="connsiteX60" fmla="*/ 70504 w 1156922"/>
                <a:gd name="connsiteY60" fmla="*/ 882569 h 1745449"/>
                <a:gd name="connsiteX61" fmla="*/ 63242 w 1156922"/>
                <a:gd name="connsiteY61" fmla="*/ 875989 h 1745449"/>
                <a:gd name="connsiteX62" fmla="*/ 66610 w 1156922"/>
                <a:gd name="connsiteY62" fmla="*/ 872273 h 1745449"/>
                <a:gd name="connsiteX63" fmla="*/ 68771 w 1156922"/>
                <a:gd name="connsiteY63" fmla="*/ 666836 h 1745449"/>
                <a:gd name="connsiteX64" fmla="*/ 107513 w 1156922"/>
                <a:gd name="connsiteY64" fmla="*/ 638275 h 1745449"/>
                <a:gd name="connsiteX65" fmla="*/ 130050 w 1156922"/>
                <a:gd name="connsiteY65" fmla="*/ 394472 h 1745449"/>
                <a:gd name="connsiteX66" fmla="*/ 313262 w 1156922"/>
                <a:gd name="connsiteY66" fmla="*/ 359290 h 1745449"/>
                <a:gd name="connsiteX67" fmla="*/ 307542 w 1156922"/>
                <a:gd name="connsiteY67" fmla="*/ 357014 h 1745449"/>
                <a:gd name="connsiteX68" fmla="*/ 127611 w 1156922"/>
                <a:gd name="connsiteY68" fmla="*/ 399723 h 1745449"/>
                <a:gd name="connsiteX69" fmla="*/ 93247 w 1156922"/>
                <a:gd name="connsiteY69" fmla="*/ 291518 h 1745449"/>
                <a:gd name="connsiteX70" fmla="*/ 312758 w 1156922"/>
                <a:gd name="connsiteY70" fmla="*/ 72008 h 1745449"/>
                <a:gd name="connsiteX71" fmla="*/ 381090 w 1156922"/>
                <a:gd name="connsiteY71" fmla="*/ 83948 h 1745449"/>
                <a:gd name="connsiteX72" fmla="*/ 520248 w 1156922"/>
                <a:gd name="connsiteY72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1030281 w 1156922"/>
                <a:gd name="connsiteY38" fmla="*/ 1340359 h 1745449"/>
                <a:gd name="connsiteX39" fmla="*/ 913405 w 1156922"/>
                <a:gd name="connsiteY39" fmla="*/ 1461368 h 1745449"/>
                <a:gd name="connsiteX40" fmla="*/ 753227 w 1156922"/>
                <a:gd name="connsiteY40" fmla="*/ 1371458 h 1745449"/>
                <a:gd name="connsiteX41" fmla="*/ 756737 w 1156922"/>
                <a:gd name="connsiteY41" fmla="*/ 1369309 h 1745449"/>
                <a:gd name="connsiteX42" fmla="*/ 911871 w 1156922"/>
                <a:gd name="connsiteY42" fmla="*/ 1465876 h 1745449"/>
                <a:gd name="connsiteX43" fmla="*/ 761269 w 1156922"/>
                <a:gd name="connsiteY43" fmla="*/ 1628054 h 1745449"/>
                <a:gd name="connsiteX44" fmla="*/ 558182 w 1156922"/>
                <a:gd name="connsiteY44" fmla="*/ 1552195 h 1745449"/>
                <a:gd name="connsiteX45" fmla="*/ 554944 w 1156922"/>
                <a:gd name="connsiteY45" fmla="*/ 1544331 h 1745449"/>
                <a:gd name="connsiteX46" fmla="*/ 678727 w 1156922"/>
                <a:gd name="connsiteY46" fmla="*/ 1632143 h 1745449"/>
                <a:gd name="connsiteX47" fmla="*/ 520249 w 1156922"/>
                <a:gd name="connsiteY47" fmla="*/ 1745209 h 1745449"/>
                <a:gd name="connsiteX48" fmla="*/ 352811 w 1156922"/>
                <a:gd name="connsiteY48" fmla="*/ 1592106 h 1745449"/>
                <a:gd name="connsiteX49" fmla="*/ 237021 w 1156922"/>
                <a:gd name="connsiteY49" fmla="*/ 1443452 h 1745449"/>
                <a:gd name="connsiteX50" fmla="*/ 89886 w 1156922"/>
                <a:gd name="connsiteY50" fmla="*/ 1375108 h 1745449"/>
                <a:gd name="connsiteX51" fmla="*/ 100537 w 1156922"/>
                <a:gd name="connsiteY51" fmla="*/ 1171427 h 1745449"/>
                <a:gd name="connsiteX52" fmla="*/ 291673 w 1156922"/>
                <a:gd name="connsiteY52" fmla="*/ 1125156 h 1745449"/>
                <a:gd name="connsiteX53" fmla="*/ 511418 w 1156922"/>
                <a:gd name="connsiteY53" fmla="*/ 1034051 h 1745449"/>
                <a:gd name="connsiteX54" fmla="*/ 509329 w 1156922"/>
                <a:gd name="connsiteY54" fmla="*/ 1041153 h 1745449"/>
                <a:gd name="connsiteX55" fmla="*/ 310893 w 1156922"/>
                <a:gd name="connsiteY55" fmla="*/ 1129981 h 1745449"/>
                <a:gd name="connsiteX56" fmla="*/ 199595 w 1156922"/>
                <a:gd name="connsiteY56" fmla="*/ 1014703 h 1745449"/>
                <a:gd name="connsiteX57" fmla="*/ 291719 w 1156922"/>
                <a:gd name="connsiteY57" fmla="*/ 1123484 h 1745449"/>
                <a:gd name="connsiteX58" fmla="*/ 66889 w 1156922"/>
                <a:gd name="connsiteY58" fmla="*/ 1138943 h 1745449"/>
                <a:gd name="connsiteX59" fmla="*/ 30645 w 1156922"/>
                <a:gd name="connsiteY59" fmla="*/ 911953 h 1745449"/>
                <a:gd name="connsiteX60" fmla="*/ 70504 w 1156922"/>
                <a:gd name="connsiteY60" fmla="*/ 882569 h 1745449"/>
                <a:gd name="connsiteX61" fmla="*/ 63242 w 1156922"/>
                <a:gd name="connsiteY61" fmla="*/ 875989 h 1745449"/>
                <a:gd name="connsiteX62" fmla="*/ 66610 w 1156922"/>
                <a:gd name="connsiteY62" fmla="*/ 872273 h 1745449"/>
                <a:gd name="connsiteX63" fmla="*/ 68771 w 1156922"/>
                <a:gd name="connsiteY63" fmla="*/ 666836 h 1745449"/>
                <a:gd name="connsiteX64" fmla="*/ 107513 w 1156922"/>
                <a:gd name="connsiteY64" fmla="*/ 638275 h 1745449"/>
                <a:gd name="connsiteX65" fmla="*/ 130050 w 1156922"/>
                <a:gd name="connsiteY65" fmla="*/ 394472 h 1745449"/>
                <a:gd name="connsiteX66" fmla="*/ 313262 w 1156922"/>
                <a:gd name="connsiteY66" fmla="*/ 359290 h 1745449"/>
                <a:gd name="connsiteX67" fmla="*/ 307542 w 1156922"/>
                <a:gd name="connsiteY67" fmla="*/ 357014 h 1745449"/>
                <a:gd name="connsiteX68" fmla="*/ 127611 w 1156922"/>
                <a:gd name="connsiteY68" fmla="*/ 399723 h 1745449"/>
                <a:gd name="connsiteX69" fmla="*/ 93247 w 1156922"/>
                <a:gd name="connsiteY69" fmla="*/ 291518 h 1745449"/>
                <a:gd name="connsiteX70" fmla="*/ 312758 w 1156922"/>
                <a:gd name="connsiteY70" fmla="*/ 72008 h 1745449"/>
                <a:gd name="connsiteX71" fmla="*/ 381090 w 1156922"/>
                <a:gd name="connsiteY71" fmla="*/ 83948 h 1745449"/>
                <a:gd name="connsiteX72" fmla="*/ 520248 w 1156922"/>
                <a:gd name="connsiteY72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1030281 w 1156922"/>
                <a:gd name="connsiteY38" fmla="*/ 1340359 h 1745449"/>
                <a:gd name="connsiteX39" fmla="*/ 913405 w 1156922"/>
                <a:gd name="connsiteY39" fmla="*/ 1461368 h 1745449"/>
                <a:gd name="connsiteX40" fmla="*/ 753227 w 1156922"/>
                <a:gd name="connsiteY40" fmla="*/ 1371458 h 1745449"/>
                <a:gd name="connsiteX41" fmla="*/ 756737 w 1156922"/>
                <a:gd name="connsiteY41" fmla="*/ 1369309 h 1745449"/>
                <a:gd name="connsiteX42" fmla="*/ 911871 w 1156922"/>
                <a:gd name="connsiteY42" fmla="*/ 1465876 h 1745449"/>
                <a:gd name="connsiteX43" fmla="*/ 761269 w 1156922"/>
                <a:gd name="connsiteY43" fmla="*/ 1628054 h 1745449"/>
                <a:gd name="connsiteX44" fmla="*/ 558182 w 1156922"/>
                <a:gd name="connsiteY44" fmla="*/ 1552195 h 1745449"/>
                <a:gd name="connsiteX45" fmla="*/ 554944 w 1156922"/>
                <a:gd name="connsiteY45" fmla="*/ 1544331 h 1745449"/>
                <a:gd name="connsiteX46" fmla="*/ 678727 w 1156922"/>
                <a:gd name="connsiteY46" fmla="*/ 1632143 h 1745449"/>
                <a:gd name="connsiteX47" fmla="*/ 520249 w 1156922"/>
                <a:gd name="connsiteY47" fmla="*/ 1745209 h 1745449"/>
                <a:gd name="connsiteX48" fmla="*/ 352811 w 1156922"/>
                <a:gd name="connsiteY48" fmla="*/ 1592106 h 1745449"/>
                <a:gd name="connsiteX49" fmla="*/ 237021 w 1156922"/>
                <a:gd name="connsiteY49" fmla="*/ 1443452 h 1745449"/>
                <a:gd name="connsiteX50" fmla="*/ 89886 w 1156922"/>
                <a:gd name="connsiteY50" fmla="*/ 1375108 h 1745449"/>
                <a:gd name="connsiteX51" fmla="*/ 100537 w 1156922"/>
                <a:gd name="connsiteY51" fmla="*/ 1171427 h 1745449"/>
                <a:gd name="connsiteX52" fmla="*/ 291673 w 1156922"/>
                <a:gd name="connsiteY52" fmla="*/ 1125156 h 1745449"/>
                <a:gd name="connsiteX53" fmla="*/ 511418 w 1156922"/>
                <a:gd name="connsiteY53" fmla="*/ 1034051 h 1745449"/>
                <a:gd name="connsiteX54" fmla="*/ 509329 w 1156922"/>
                <a:gd name="connsiteY54" fmla="*/ 1041153 h 1745449"/>
                <a:gd name="connsiteX55" fmla="*/ 310893 w 1156922"/>
                <a:gd name="connsiteY55" fmla="*/ 1129981 h 1745449"/>
                <a:gd name="connsiteX56" fmla="*/ 199595 w 1156922"/>
                <a:gd name="connsiteY56" fmla="*/ 1014703 h 1745449"/>
                <a:gd name="connsiteX57" fmla="*/ 291719 w 1156922"/>
                <a:gd name="connsiteY57" fmla="*/ 1123484 h 1745449"/>
                <a:gd name="connsiteX58" fmla="*/ 66889 w 1156922"/>
                <a:gd name="connsiteY58" fmla="*/ 1138943 h 1745449"/>
                <a:gd name="connsiteX59" fmla="*/ 30645 w 1156922"/>
                <a:gd name="connsiteY59" fmla="*/ 911953 h 1745449"/>
                <a:gd name="connsiteX60" fmla="*/ 70504 w 1156922"/>
                <a:gd name="connsiteY60" fmla="*/ 882569 h 1745449"/>
                <a:gd name="connsiteX61" fmla="*/ 63242 w 1156922"/>
                <a:gd name="connsiteY61" fmla="*/ 875989 h 1745449"/>
                <a:gd name="connsiteX62" fmla="*/ 66610 w 1156922"/>
                <a:gd name="connsiteY62" fmla="*/ 872273 h 1745449"/>
                <a:gd name="connsiteX63" fmla="*/ 68771 w 1156922"/>
                <a:gd name="connsiteY63" fmla="*/ 666836 h 1745449"/>
                <a:gd name="connsiteX64" fmla="*/ 107513 w 1156922"/>
                <a:gd name="connsiteY64" fmla="*/ 638275 h 1745449"/>
                <a:gd name="connsiteX65" fmla="*/ 130050 w 1156922"/>
                <a:gd name="connsiteY65" fmla="*/ 394472 h 1745449"/>
                <a:gd name="connsiteX66" fmla="*/ 313262 w 1156922"/>
                <a:gd name="connsiteY66" fmla="*/ 359290 h 1745449"/>
                <a:gd name="connsiteX67" fmla="*/ 307542 w 1156922"/>
                <a:gd name="connsiteY67" fmla="*/ 357014 h 1745449"/>
                <a:gd name="connsiteX68" fmla="*/ 127611 w 1156922"/>
                <a:gd name="connsiteY68" fmla="*/ 399723 h 1745449"/>
                <a:gd name="connsiteX69" fmla="*/ 93247 w 1156922"/>
                <a:gd name="connsiteY69" fmla="*/ 291518 h 1745449"/>
                <a:gd name="connsiteX70" fmla="*/ 312758 w 1156922"/>
                <a:gd name="connsiteY70" fmla="*/ 72008 h 1745449"/>
                <a:gd name="connsiteX71" fmla="*/ 381090 w 1156922"/>
                <a:gd name="connsiteY71" fmla="*/ 83948 h 1745449"/>
                <a:gd name="connsiteX72" fmla="*/ 520248 w 1156922"/>
                <a:gd name="connsiteY72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85039 w 1156922"/>
                <a:gd name="connsiteY26" fmla="*/ 1223143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1030281 w 1156922"/>
                <a:gd name="connsiteY38" fmla="*/ 1340359 h 1745449"/>
                <a:gd name="connsiteX39" fmla="*/ 913405 w 1156922"/>
                <a:gd name="connsiteY39" fmla="*/ 1461368 h 1745449"/>
                <a:gd name="connsiteX40" fmla="*/ 753227 w 1156922"/>
                <a:gd name="connsiteY40" fmla="*/ 1371458 h 1745449"/>
                <a:gd name="connsiteX41" fmla="*/ 756737 w 1156922"/>
                <a:gd name="connsiteY41" fmla="*/ 1369309 h 1745449"/>
                <a:gd name="connsiteX42" fmla="*/ 911871 w 1156922"/>
                <a:gd name="connsiteY42" fmla="*/ 1465876 h 1745449"/>
                <a:gd name="connsiteX43" fmla="*/ 761269 w 1156922"/>
                <a:gd name="connsiteY43" fmla="*/ 1628054 h 1745449"/>
                <a:gd name="connsiteX44" fmla="*/ 558182 w 1156922"/>
                <a:gd name="connsiteY44" fmla="*/ 1552195 h 1745449"/>
                <a:gd name="connsiteX45" fmla="*/ 554944 w 1156922"/>
                <a:gd name="connsiteY45" fmla="*/ 1544331 h 1745449"/>
                <a:gd name="connsiteX46" fmla="*/ 678727 w 1156922"/>
                <a:gd name="connsiteY46" fmla="*/ 1632143 h 1745449"/>
                <a:gd name="connsiteX47" fmla="*/ 520249 w 1156922"/>
                <a:gd name="connsiteY47" fmla="*/ 1745209 h 1745449"/>
                <a:gd name="connsiteX48" fmla="*/ 352811 w 1156922"/>
                <a:gd name="connsiteY48" fmla="*/ 1592106 h 1745449"/>
                <a:gd name="connsiteX49" fmla="*/ 237021 w 1156922"/>
                <a:gd name="connsiteY49" fmla="*/ 1443452 h 1745449"/>
                <a:gd name="connsiteX50" fmla="*/ 89886 w 1156922"/>
                <a:gd name="connsiteY50" fmla="*/ 1375108 h 1745449"/>
                <a:gd name="connsiteX51" fmla="*/ 100537 w 1156922"/>
                <a:gd name="connsiteY51" fmla="*/ 1171427 h 1745449"/>
                <a:gd name="connsiteX52" fmla="*/ 291673 w 1156922"/>
                <a:gd name="connsiteY52" fmla="*/ 1125156 h 1745449"/>
                <a:gd name="connsiteX53" fmla="*/ 511418 w 1156922"/>
                <a:gd name="connsiteY53" fmla="*/ 1034051 h 1745449"/>
                <a:gd name="connsiteX54" fmla="*/ 509329 w 1156922"/>
                <a:gd name="connsiteY54" fmla="*/ 1041153 h 1745449"/>
                <a:gd name="connsiteX55" fmla="*/ 310893 w 1156922"/>
                <a:gd name="connsiteY55" fmla="*/ 1129981 h 1745449"/>
                <a:gd name="connsiteX56" fmla="*/ 199595 w 1156922"/>
                <a:gd name="connsiteY56" fmla="*/ 1014703 h 1745449"/>
                <a:gd name="connsiteX57" fmla="*/ 291719 w 1156922"/>
                <a:gd name="connsiteY57" fmla="*/ 1123484 h 1745449"/>
                <a:gd name="connsiteX58" fmla="*/ 66889 w 1156922"/>
                <a:gd name="connsiteY58" fmla="*/ 1138943 h 1745449"/>
                <a:gd name="connsiteX59" fmla="*/ 30645 w 1156922"/>
                <a:gd name="connsiteY59" fmla="*/ 911953 h 1745449"/>
                <a:gd name="connsiteX60" fmla="*/ 70504 w 1156922"/>
                <a:gd name="connsiteY60" fmla="*/ 882569 h 1745449"/>
                <a:gd name="connsiteX61" fmla="*/ 63242 w 1156922"/>
                <a:gd name="connsiteY61" fmla="*/ 875989 h 1745449"/>
                <a:gd name="connsiteX62" fmla="*/ 66610 w 1156922"/>
                <a:gd name="connsiteY62" fmla="*/ 872273 h 1745449"/>
                <a:gd name="connsiteX63" fmla="*/ 68771 w 1156922"/>
                <a:gd name="connsiteY63" fmla="*/ 666836 h 1745449"/>
                <a:gd name="connsiteX64" fmla="*/ 107513 w 1156922"/>
                <a:gd name="connsiteY64" fmla="*/ 638275 h 1745449"/>
                <a:gd name="connsiteX65" fmla="*/ 130050 w 1156922"/>
                <a:gd name="connsiteY65" fmla="*/ 394472 h 1745449"/>
                <a:gd name="connsiteX66" fmla="*/ 313262 w 1156922"/>
                <a:gd name="connsiteY66" fmla="*/ 359290 h 1745449"/>
                <a:gd name="connsiteX67" fmla="*/ 307542 w 1156922"/>
                <a:gd name="connsiteY67" fmla="*/ 357014 h 1745449"/>
                <a:gd name="connsiteX68" fmla="*/ 127611 w 1156922"/>
                <a:gd name="connsiteY68" fmla="*/ 399723 h 1745449"/>
                <a:gd name="connsiteX69" fmla="*/ 93247 w 1156922"/>
                <a:gd name="connsiteY69" fmla="*/ 291518 h 1745449"/>
                <a:gd name="connsiteX70" fmla="*/ 312758 w 1156922"/>
                <a:gd name="connsiteY70" fmla="*/ 72008 h 1745449"/>
                <a:gd name="connsiteX71" fmla="*/ 381090 w 1156922"/>
                <a:gd name="connsiteY71" fmla="*/ 83948 h 1745449"/>
                <a:gd name="connsiteX72" fmla="*/ 520248 w 1156922"/>
                <a:gd name="connsiteY72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85039 w 1156922"/>
                <a:gd name="connsiteY26" fmla="*/ 1223143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72285 w 1156922"/>
                <a:gd name="connsiteY37" fmla="*/ 1224518 h 1745449"/>
                <a:gd name="connsiteX38" fmla="*/ 1030281 w 1156922"/>
                <a:gd name="connsiteY38" fmla="*/ 1340359 h 1745449"/>
                <a:gd name="connsiteX39" fmla="*/ 913405 w 1156922"/>
                <a:gd name="connsiteY39" fmla="*/ 1461368 h 1745449"/>
                <a:gd name="connsiteX40" fmla="*/ 753227 w 1156922"/>
                <a:gd name="connsiteY40" fmla="*/ 1371458 h 1745449"/>
                <a:gd name="connsiteX41" fmla="*/ 756737 w 1156922"/>
                <a:gd name="connsiteY41" fmla="*/ 1369309 h 1745449"/>
                <a:gd name="connsiteX42" fmla="*/ 911871 w 1156922"/>
                <a:gd name="connsiteY42" fmla="*/ 1465876 h 1745449"/>
                <a:gd name="connsiteX43" fmla="*/ 761269 w 1156922"/>
                <a:gd name="connsiteY43" fmla="*/ 1628054 h 1745449"/>
                <a:gd name="connsiteX44" fmla="*/ 558182 w 1156922"/>
                <a:gd name="connsiteY44" fmla="*/ 1552195 h 1745449"/>
                <a:gd name="connsiteX45" fmla="*/ 554944 w 1156922"/>
                <a:gd name="connsiteY45" fmla="*/ 1544331 h 1745449"/>
                <a:gd name="connsiteX46" fmla="*/ 678727 w 1156922"/>
                <a:gd name="connsiteY46" fmla="*/ 1632143 h 1745449"/>
                <a:gd name="connsiteX47" fmla="*/ 520249 w 1156922"/>
                <a:gd name="connsiteY47" fmla="*/ 1745209 h 1745449"/>
                <a:gd name="connsiteX48" fmla="*/ 352811 w 1156922"/>
                <a:gd name="connsiteY48" fmla="*/ 1592106 h 1745449"/>
                <a:gd name="connsiteX49" fmla="*/ 237021 w 1156922"/>
                <a:gd name="connsiteY49" fmla="*/ 1443452 h 1745449"/>
                <a:gd name="connsiteX50" fmla="*/ 89886 w 1156922"/>
                <a:gd name="connsiteY50" fmla="*/ 1375108 h 1745449"/>
                <a:gd name="connsiteX51" fmla="*/ 100537 w 1156922"/>
                <a:gd name="connsiteY51" fmla="*/ 1171427 h 1745449"/>
                <a:gd name="connsiteX52" fmla="*/ 291673 w 1156922"/>
                <a:gd name="connsiteY52" fmla="*/ 1125156 h 1745449"/>
                <a:gd name="connsiteX53" fmla="*/ 511418 w 1156922"/>
                <a:gd name="connsiteY53" fmla="*/ 1034051 h 1745449"/>
                <a:gd name="connsiteX54" fmla="*/ 509329 w 1156922"/>
                <a:gd name="connsiteY54" fmla="*/ 1041153 h 1745449"/>
                <a:gd name="connsiteX55" fmla="*/ 310893 w 1156922"/>
                <a:gd name="connsiteY55" fmla="*/ 1129981 h 1745449"/>
                <a:gd name="connsiteX56" fmla="*/ 199595 w 1156922"/>
                <a:gd name="connsiteY56" fmla="*/ 1014703 h 1745449"/>
                <a:gd name="connsiteX57" fmla="*/ 291719 w 1156922"/>
                <a:gd name="connsiteY57" fmla="*/ 1123484 h 1745449"/>
                <a:gd name="connsiteX58" fmla="*/ 66889 w 1156922"/>
                <a:gd name="connsiteY58" fmla="*/ 1138943 h 1745449"/>
                <a:gd name="connsiteX59" fmla="*/ 30645 w 1156922"/>
                <a:gd name="connsiteY59" fmla="*/ 911953 h 1745449"/>
                <a:gd name="connsiteX60" fmla="*/ 70504 w 1156922"/>
                <a:gd name="connsiteY60" fmla="*/ 882569 h 1745449"/>
                <a:gd name="connsiteX61" fmla="*/ 63242 w 1156922"/>
                <a:gd name="connsiteY61" fmla="*/ 875989 h 1745449"/>
                <a:gd name="connsiteX62" fmla="*/ 66610 w 1156922"/>
                <a:gd name="connsiteY62" fmla="*/ 872273 h 1745449"/>
                <a:gd name="connsiteX63" fmla="*/ 68771 w 1156922"/>
                <a:gd name="connsiteY63" fmla="*/ 666836 h 1745449"/>
                <a:gd name="connsiteX64" fmla="*/ 107513 w 1156922"/>
                <a:gd name="connsiteY64" fmla="*/ 638275 h 1745449"/>
                <a:gd name="connsiteX65" fmla="*/ 130050 w 1156922"/>
                <a:gd name="connsiteY65" fmla="*/ 394472 h 1745449"/>
                <a:gd name="connsiteX66" fmla="*/ 313262 w 1156922"/>
                <a:gd name="connsiteY66" fmla="*/ 359290 h 1745449"/>
                <a:gd name="connsiteX67" fmla="*/ 307542 w 1156922"/>
                <a:gd name="connsiteY67" fmla="*/ 357014 h 1745449"/>
                <a:gd name="connsiteX68" fmla="*/ 127611 w 1156922"/>
                <a:gd name="connsiteY68" fmla="*/ 399723 h 1745449"/>
                <a:gd name="connsiteX69" fmla="*/ 93247 w 1156922"/>
                <a:gd name="connsiteY69" fmla="*/ 291518 h 1745449"/>
                <a:gd name="connsiteX70" fmla="*/ 312758 w 1156922"/>
                <a:gd name="connsiteY70" fmla="*/ 72008 h 1745449"/>
                <a:gd name="connsiteX71" fmla="*/ 381090 w 1156922"/>
                <a:gd name="connsiteY71" fmla="*/ 83948 h 1745449"/>
                <a:gd name="connsiteX72" fmla="*/ 520248 w 1156922"/>
                <a:gd name="connsiteY72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85039 w 1156922"/>
                <a:gd name="connsiteY26" fmla="*/ 1223143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72285 w 1156922"/>
                <a:gd name="connsiteY37" fmla="*/ 1224518 h 1745449"/>
                <a:gd name="connsiteX38" fmla="*/ 1030281 w 1156922"/>
                <a:gd name="connsiteY38" fmla="*/ 1340359 h 1745449"/>
                <a:gd name="connsiteX39" fmla="*/ 913405 w 1156922"/>
                <a:gd name="connsiteY39" fmla="*/ 1461368 h 1745449"/>
                <a:gd name="connsiteX40" fmla="*/ 753227 w 1156922"/>
                <a:gd name="connsiteY40" fmla="*/ 1371458 h 1745449"/>
                <a:gd name="connsiteX41" fmla="*/ 756737 w 1156922"/>
                <a:gd name="connsiteY41" fmla="*/ 1369309 h 1745449"/>
                <a:gd name="connsiteX42" fmla="*/ 911871 w 1156922"/>
                <a:gd name="connsiteY42" fmla="*/ 1465876 h 1745449"/>
                <a:gd name="connsiteX43" fmla="*/ 761269 w 1156922"/>
                <a:gd name="connsiteY43" fmla="*/ 1628054 h 1745449"/>
                <a:gd name="connsiteX44" fmla="*/ 558182 w 1156922"/>
                <a:gd name="connsiteY44" fmla="*/ 1552195 h 1745449"/>
                <a:gd name="connsiteX45" fmla="*/ 554944 w 1156922"/>
                <a:gd name="connsiteY45" fmla="*/ 1544331 h 1745449"/>
                <a:gd name="connsiteX46" fmla="*/ 678727 w 1156922"/>
                <a:gd name="connsiteY46" fmla="*/ 1632143 h 1745449"/>
                <a:gd name="connsiteX47" fmla="*/ 520249 w 1156922"/>
                <a:gd name="connsiteY47" fmla="*/ 1745209 h 1745449"/>
                <a:gd name="connsiteX48" fmla="*/ 352811 w 1156922"/>
                <a:gd name="connsiteY48" fmla="*/ 1592106 h 1745449"/>
                <a:gd name="connsiteX49" fmla="*/ 237021 w 1156922"/>
                <a:gd name="connsiteY49" fmla="*/ 1443452 h 1745449"/>
                <a:gd name="connsiteX50" fmla="*/ 89886 w 1156922"/>
                <a:gd name="connsiteY50" fmla="*/ 1375108 h 1745449"/>
                <a:gd name="connsiteX51" fmla="*/ 100537 w 1156922"/>
                <a:gd name="connsiteY51" fmla="*/ 1171427 h 1745449"/>
                <a:gd name="connsiteX52" fmla="*/ 291673 w 1156922"/>
                <a:gd name="connsiteY52" fmla="*/ 1125156 h 1745449"/>
                <a:gd name="connsiteX53" fmla="*/ 511418 w 1156922"/>
                <a:gd name="connsiteY53" fmla="*/ 1034051 h 1745449"/>
                <a:gd name="connsiteX54" fmla="*/ 509329 w 1156922"/>
                <a:gd name="connsiteY54" fmla="*/ 1041153 h 1745449"/>
                <a:gd name="connsiteX55" fmla="*/ 310893 w 1156922"/>
                <a:gd name="connsiteY55" fmla="*/ 1129981 h 1745449"/>
                <a:gd name="connsiteX56" fmla="*/ 199595 w 1156922"/>
                <a:gd name="connsiteY56" fmla="*/ 1014703 h 1745449"/>
                <a:gd name="connsiteX57" fmla="*/ 291719 w 1156922"/>
                <a:gd name="connsiteY57" fmla="*/ 1123484 h 1745449"/>
                <a:gd name="connsiteX58" fmla="*/ 66889 w 1156922"/>
                <a:gd name="connsiteY58" fmla="*/ 1138943 h 1745449"/>
                <a:gd name="connsiteX59" fmla="*/ 30645 w 1156922"/>
                <a:gd name="connsiteY59" fmla="*/ 911953 h 1745449"/>
                <a:gd name="connsiteX60" fmla="*/ 70504 w 1156922"/>
                <a:gd name="connsiteY60" fmla="*/ 882569 h 1745449"/>
                <a:gd name="connsiteX61" fmla="*/ 63242 w 1156922"/>
                <a:gd name="connsiteY61" fmla="*/ 875989 h 1745449"/>
                <a:gd name="connsiteX62" fmla="*/ 66610 w 1156922"/>
                <a:gd name="connsiteY62" fmla="*/ 872273 h 1745449"/>
                <a:gd name="connsiteX63" fmla="*/ 68771 w 1156922"/>
                <a:gd name="connsiteY63" fmla="*/ 666836 h 1745449"/>
                <a:gd name="connsiteX64" fmla="*/ 107513 w 1156922"/>
                <a:gd name="connsiteY64" fmla="*/ 638275 h 1745449"/>
                <a:gd name="connsiteX65" fmla="*/ 130050 w 1156922"/>
                <a:gd name="connsiteY65" fmla="*/ 394472 h 1745449"/>
                <a:gd name="connsiteX66" fmla="*/ 313262 w 1156922"/>
                <a:gd name="connsiteY66" fmla="*/ 359290 h 1745449"/>
                <a:gd name="connsiteX67" fmla="*/ 307542 w 1156922"/>
                <a:gd name="connsiteY67" fmla="*/ 357014 h 1745449"/>
                <a:gd name="connsiteX68" fmla="*/ 127611 w 1156922"/>
                <a:gd name="connsiteY68" fmla="*/ 399723 h 1745449"/>
                <a:gd name="connsiteX69" fmla="*/ 93247 w 1156922"/>
                <a:gd name="connsiteY69" fmla="*/ 291518 h 1745449"/>
                <a:gd name="connsiteX70" fmla="*/ 312758 w 1156922"/>
                <a:gd name="connsiteY70" fmla="*/ 72008 h 1745449"/>
                <a:gd name="connsiteX71" fmla="*/ 381090 w 1156922"/>
                <a:gd name="connsiteY71" fmla="*/ 83948 h 1745449"/>
                <a:gd name="connsiteX72" fmla="*/ 520248 w 1156922"/>
                <a:gd name="connsiteY72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85039 w 1156922"/>
                <a:gd name="connsiteY26" fmla="*/ 1223143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72285 w 1156922"/>
                <a:gd name="connsiteY37" fmla="*/ 1224518 h 1745449"/>
                <a:gd name="connsiteX38" fmla="*/ 1030281 w 1156922"/>
                <a:gd name="connsiteY38" fmla="*/ 1340359 h 1745449"/>
                <a:gd name="connsiteX39" fmla="*/ 913405 w 1156922"/>
                <a:gd name="connsiteY39" fmla="*/ 1461368 h 1745449"/>
                <a:gd name="connsiteX40" fmla="*/ 753227 w 1156922"/>
                <a:gd name="connsiteY40" fmla="*/ 1371458 h 1745449"/>
                <a:gd name="connsiteX41" fmla="*/ 756737 w 1156922"/>
                <a:gd name="connsiteY41" fmla="*/ 1369309 h 1745449"/>
                <a:gd name="connsiteX42" fmla="*/ 911871 w 1156922"/>
                <a:gd name="connsiteY42" fmla="*/ 1465876 h 1745449"/>
                <a:gd name="connsiteX43" fmla="*/ 761269 w 1156922"/>
                <a:gd name="connsiteY43" fmla="*/ 1628054 h 1745449"/>
                <a:gd name="connsiteX44" fmla="*/ 558182 w 1156922"/>
                <a:gd name="connsiteY44" fmla="*/ 1552195 h 1745449"/>
                <a:gd name="connsiteX45" fmla="*/ 554944 w 1156922"/>
                <a:gd name="connsiteY45" fmla="*/ 1544331 h 1745449"/>
                <a:gd name="connsiteX46" fmla="*/ 678727 w 1156922"/>
                <a:gd name="connsiteY46" fmla="*/ 1632143 h 1745449"/>
                <a:gd name="connsiteX47" fmla="*/ 520249 w 1156922"/>
                <a:gd name="connsiteY47" fmla="*/ 1745209 h 1745449"/>
                <a:gd name="connsiteX48" fmla="*/ 352811 w 1156922"/>
                <a:gd name="connsiteY48" fmla="*/ 1592106 h 1745449"/>
                <a:gd name="connsiteX49" fmla="*/ 237021 w 1156922"/>
                <a:gd name="connsiteY49" fmla="*/ 1443452 h 1745449"/>
                <a:gd name="connsiteX50" fmla="*/ 89886 w 1156922"/>
                <a:gd name="connsiteY50" fmla="*/ 1375108 h 1745449"/>
                <a:gd name="connsiteX51" fmla="*/ 100537 w 1156922"/>
                <a:gd name="connsiteY51" fmla="*/ 1171427 h 1745449"/>
                <a:gd name="connsiteX52" fmla="*/ 291673 w 1156922"/>
                <a:gd name="connsiteY52" fmla="*/ 1125156 h 1745449"/>
                <a:gd name="connsiteX53" fmla="*/ 511418 w 1156922"/>
                <a:gd name="connsiteY53" fmla="*/ 1034051 h 1745449"/>
                <a:gd name="connsiteX54" fmla="*/ 509329 w 1156922"/>
                <a:gd name="connsiteY54" fmla="*/ 1041153 h 1745449"/>
                <a:gd name="connsiteX55" fmla="*/ 310893 w 1156922"/>
                <a:gd name="connsiteY55" fmla="*/ 1129981 h 1745449"/>
                <a:gd name="connsiteX56" fmla="*/ 199595 w 1156922"/>
                <a:gd name="connsiteY56" fmla="*/ 1014703 h 1745449"/>
                <a:gd name="connsiteX57" fmla="*/ 291719 w 1156922"/>
                <a:gd name="connsiteY57" fmla="*/ 1123484 h 1745449"/>
                <a:gd name="connsiteX58" fmla="*/ 66889 w 1156922"/>
                <a:gd name="connsiteY58" fmla="*/ 1138943 h 1745449"/>
                <a:gd name="connsiteX59" fmla="*/ 30645 w 1156922"/>
                <a:gd name="connsiteY59" fmla="*/ 911953 h 1745449"/>
                <a:gd name="connsiteX60" fmla="*/ 70504 w 1156922"/>
                <a:gd name="connsiteY60" fmla="*/ 882569 h 1745449"/>
                <a:gd name="connsiteX61" fmla="*/ 63242 w 1156922"/>
                <a:gd name="connsiteY61" fmla="*/ 875989 h 1745449"/>
                <a:gd name="connsiteX62" fmla="*/ 66610 w 1156922"/>
                <a:gd name="connsiteY62" fmla="*/ 872273 h 1745449"/>
                <a:gd name="connsiteX63" fmla="*/ 68771 w 1156922"/>
                <a:gd name="connsiteY63" fmla="*/ 666836 h 1745449"/>
                <a:gd name="connsiteX64" fmla="*/ 107513 w 1156922"/>
                <a:gd name="connsiteY64" fmla="*/ 638275 h 1745449"/>
                <a:gd name="connsiteX65" fmla="*/ 130050 w 1156922"/>
                <a:gd name="connsiteY65" fmla="*/ 394472 h 1745449"/>
                <a:gd name="connsiteX66" fmla="*/ 313262 w 1156922"/>
                <a:gd name="connsiteY66" fmla="*/ 359290 h 1745449"/>
                <a:gd name="connsiteX67" fmla="*/ 127611 w 1156922"/>
                <a:gd name="connsiteY67" fmla="*/ 399723 h 1745449"/>
                <a:gd name="connsiteX68" fmla="*/ 93247 w 1156922"/>
                <a:gd name="connsiteY68" fmla="*/ 291518 h 1745449"/>
                <a:gd name="connsiteX69" fmla="*/ 312758 w 1156922"/>
                <a:gd name="connsiteY69" fmla="*/ 72008 h 1745449"/>
                <a:gd name="connsiteX70" fmla="*/ 381090 w 1156922"/>
                <a:gd name="connsiteY70" fmla="*/ 83948 h 1745449"/>
                <a:gd name="connsiteX71" fmla="*/ 520248 w 1156922"/>
                <a:gd name="connsiteY71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85039 w 1156922"/>
                <a:gd name="connsiteY26" fmla="*/ 1223143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72285 w 1156922"/>
                <a:gd name="connsiteY37" fmla="*/ 1224518 h 1745449"/>
                <a:gd name="connsiteX38" fmla="*/ 1030281 w 1156922"/>
                <a:gd name="connsiteY38" fmla="*/ 1340359 h 1745449"/>
                <a:gd name="connsiteX39" fmla="*/ 913405 w 1156922"/>
                <a:gd name="connsiteY39" fmla="*/ 1461368 h 1745449"/>
                <a:gd name="connsiteX40" fmla="*/ 753227 w 1156922"/>
                <a:gd name="connsiteY40" fmla="*/ 1371458 h 1745449"/>
                <a:gd name="connsiteX41" fmla="*/ 756737 w 1156922"/>
                <a:gd name="connsiteY41" fmla="*/ 1369309 h 1745449"/>
                <a:gd name="connsiteX42" fmla="*/ 911871 w 1156922"/>
                <a:gd name="connsiteY42" fmla="*/ 1465876 h 1745449"/>
                <a:gd name="connsiteX43" fmla="*/ 761269 w 1156922"/>
                <a:gd name="connsiteY43" fmla="*/ 1628054 h 1745449"/>
                <a:gd name="connsiteX44" fmla="*/ 558182 w 1156922"/>
                <a:gd name="connsiteY44" fmla="*/ 1552195 h 1745449"/>
                <a:gd name="connsiteX45" fmla="*/ 554944 w 1156922"/>
                <a:gd name="connsiteY45" fmla="*/ 1544331 h 1745449"/>
                <a:gd name="connsiteX46" fmla="*/ 678727 w 1156922"/>
                <a:gd name="connsiteY46" fmla="*/ 1632143 h 1745449"/>
                <a:gd name="connsiteX47" fmla="*/ 520249 w 1156922"/>
                <a:gd name="connsiteY47" fmla="*/ 1745209 h 1745449"/>
                <a:gd name="connsiteX48" fmla="*/ 352811 w 1156922"/>
                <a:gd name="connsiteY48" fmla="*/ 1592106 h 1745449"/>
                <a:gd name="connsiteX49" fmla="*/ 237021 w 1156922"/>
                <a:gd name="connsiteY49" fmla="*/ 1443452 h 1745449"/>
                <a:gd name="connsiteX50" fmla="*/ 89886 w 1156922"/>
                <a:gd name="connsiteY50" fmla="*/ 1375108 h 1745449"/>
                <a:gd name="connsiteX51" fmla="*/ 100537 w 1156922"/>
                <a:gd name="connsiteY51" fmla="*/ 1171427 h 1745449"/>
                <a:gd name="connsiteX52" fmla="*/ 291673 w 1156922"/>
                <a:gd name="connsiteY52" fmla="*/ 1125156 h 1745449"/>
                <a:gd name="connsiteX53" fmla="*/ 511418 w 1156922"/>
                <a:gd name="connsiteY53" fmla="*/ 1034051 h 1745449"/>
                <a:gd name="connsiteX54" fmla="*/ 509329 w 1156922"/>
                <a:gd name="connsiteY54" fmla="*/ 1041153 h 1745449"/>
                <a:gd name="connsiteX55" fmla="*/ 310893 w 1156922"/>
                <a:gd name="connsiteY55" fmla="*/ 1129981 h 1745449"/>
                <a:gd name="connsiteX56" fmla="*/ 199595 w 1156922"/>
                <a:gd name="connsiteY56" fmla="*/ 1014703 h 1745449"/>
                <a:gd name="connsiteX57" fmla="*/ 291719 w 1156922"/>
                <a:gd name="connsiteY57" fmla="*/ 1123484 h 1745449"/>
                <a:gd name="connsiteX58" fmla="*/ 66889 w 1156922"/>
                <a:gd name="connsiteY58" fmla="*/ 1138943 h 1745449"/>
                <a:gd name="connsiteX59" fmla="*/ 30645 w 1156922"/>
                <a:gd name="connsiteY59" fmla="*/ 911953 h 1745449"/>
                <a:gd name="connsiteX60" fmla="*/ 70504 w 1156922"/>
                <a:gd name="connsiteY60" fmla="*/ 882569 h 1745449"/>
                <a:gd name="connsiteX61" fmla="*/ 63242 w 1156922"/>
                <a:gd name="connsiteY61" fmla="*/ 875989 h 1745449"/>
                <a:gd name="connsiteX62" fmla="*/ 66610 w 1156922"/>
                <a:gd name="connsiteY62" fmla="*/ 872273 h 1745449"/>
                <a:gd name="connsiteX63" fmla="*/ 68771 w 1156922"/>
                <a:gd name="connsiteY63" fmla="*/ 666836 h 1745449"/>
                <a:gd name="connsiteX64" fmla="*/ 107513 w 1156922"/>
                <a:gd name="connsiteY64" fmla="*/ 638275 h 1745449"/>
                <a:gd name="connsiteX65" fmla="*/ 130050 w 1156922"/>
                <a:gd name="connsiteY65" fmla="*/ 394472 h 1745449"/>
                <a:gd name="connsiteX66" fmla="*/ 313262 w 1156922"/>
                <a:gd name="connsiteY66" fmla="*/ 359290 h 1745449"/>
                <a:gd name="connsiteX67" fmla="*/ 127611 w 1156922"/>
                <a:gd name="connsiteY67" fmla="*/ 399723 h 1745449"/>
                <a:gd name="connsiteX68" fmla="*/ 93247 w 1156922"/>
                <a:gd name="connsiteY68" fmla="*/ 291518 h 1745449"/>
                <a:gd name="connsiteX69" fmla="*/ 312758 w 1156922"/>
                <a:gd name="connsiteY69" fmla="*/ 72008 h 1745449"/>
                <a:gd name="connsiteX70" fmla="*/ 381090 w 1156922"/>
                <a:gd name="connsiteY70" fmla="*/ 83948 h 1745449"/>
                <a:gd name="connsiteX71" fmla="*/ 520248 w 1156922"/>
                <a:gd name="connsiteY71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85039 w 1156922"/>
                <a:gd name="connsiteY26" fmla="*/ 1223143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72285 w 1156922"/>
                <a:gd name="connsiteY37" fmla="*/ 1224518 h 1745449"/>
                <a:gd name="connsiteX38" fmla="*/ 1030281 w 1156922"/>
                <a:gd name="connsiteY38" fmla="*/ 1340359 h 1745449"/>
                <a:gd name="connsiteX39" fmla="*/ 913405 w 1156922"/>
                <a:gd name="connsiteY39" fmla="*/ 1461368 h 1745449"/>
                <a:gd name="connsiteX40" fmla="*/ 753227 w 1156922"/>
                <a:gd name="connsiteY40" fmla="*/ 1371458 h 1745449"/>
                <a:gd name="connsiteX41" fmla="*/ 756737 w 1156922"/>
                <a:gd name="connsiteY41" fmla="*/ 1369309 h 1745449"/>
                <a:gd name="connsiteX42" fmla="*/ 911871 w 1156922"/>
                <a:gd name="connsiteY42" fmla="*/ 1465876 h 1745449"/>
                <a:gd name="connsiteX43" fmla="*/ 761269 w 1156922"/>
                <a:gd name="connsiteY43" fmla="*/ 1628054 h 1745449"/>
                <a:gd name="connsiteX44" fmla="*/ 558182 w 1156922"/>
                <a:gd name="connsiteY44" fmla="*/ 1552195 h 1745449"/>
                <a:gd name="connsiteX45" fmla="*/ 554944 w 1156922"/>
                <a:gd name="connsiteY45" fmla="*/ 1544331 h 1745449"/>
                <a:gd name="connsiteX46" fmla="*/ 678727 w 1156922"/>
                <a:gd name="connsiteY46" fmla="*/ 1632143 h 1745449"/>
                <a:gd name="connsiteX47" fmla="*/ 520249 w 1156922"/>
                <a:gd name="connsiteY47" fmla="*/ 1745209 h 1745449"/>
                <a:gd name="connsiteX48" fmla="*/ 352811 w 1156922"/>
                <a:gd name="connsiteY48" fmla="*/ 1592106 h 1745449"/>
                <a:gd name="connsiteX49" fmla="*/ 237021 w 1156922"/>
                <a:gd name="connsiteY49" fmla="*/ 1443452 h 1745449"/>
                <a:gd name="connsiteX50" fmla="*/ 89886 w 1156922"/>
                <a:gd name="connsiteY50" fmla="*/ 1375108 h 1745449"/>
                <a:gd name="connsiteX51" fmla="*/ 100537 w 1156922"/>
                <a:gd name="connsiteY51" fmla="*/ 1171427 h 1745449"/>
                <a:gd name="connsiteX52" fmla="*/ 291673 w 1156922"/>
                <a:gd name="connsiteY52" fmla="*/ 1125156 h 1745449"/>
                <a:gd name="connsiteX53" fmla="*/ 511418 w 1156922"/>
                <a:gd name="connsiteY53" fmla="*/ 1034051 h 1745449"/>
                <a:gd name="connsiteX54" fmla="*/ 509329 w 1156922"/>
                <a:gd name="connsiteY54" fmla="*/ 1041153 h 1745449"/>
                <a:gd name="connsiteX55" fmla="*/ 310893 w 1156922"/>
                <a:gd name="connsiteY55" fmla="*/ 1129981 h 1745449"/>
                <a:gd name="connsiteX56" fmla="*/ 199595 w 1156922"/>
                <a:gd name="connsiteY56" fmla="*/ 1014703 h 1745449"/>
                <a:gd name="connsiteX57" fmla="*/ 291719 w 1156922"/>
                <a:gd name="connsiteY57" fmla="*/ 1123484 h 1745449"/>
                <a:gd name="connsiteX58" fmla="*/ 66889 w 1156922"/>
                <a:gd name="connsiteY58" fmla="*/ 1138943 h 1745449"/>
                <a:gd name="connsiteX59" fmla="*/ 30645 w 1156922"/>
                <a:gd name="connsiteY59" fmla="*/ 911953 h 1745449"/>
                <a:gd name="connsiteX60" fmla="*/ 70504 w 1156922"/>
                <a:gd name="connsiteY60" fmla="*/ 882569 h 1745449"/>
                <a:gd name="connsiteX61" fmla="*/ 63242 w 1156922"/>
                <a:gd name="connsiteY61" fmla="*/ 875989 h 1745449"/>
                <a:gd name="connsiteX62" fmla="*/ 66610 w 1156922"/>
                <a:gd name="connsiteY62" fmla="*/ 872273 h 1745449"/>
                <a:gd name="connsiteX63" fmla="*/ 68771 w 1156922"/>
                <a:gd name="connsiteY63" fmla="*/ 666836 h 1745449"/>
                <a:gd name="connsiteX64" fmla="*/ 107513 w 1156922"/>
                <a:gd name="connsiteY64" fmla="*/ 638275 h 1745449"/>
                <a:gd name="connsiteX65" fmla="*/ 130050 w 1156922"/>
                <a:gd name="connsiteY65" fmla="*/ 394472 h 1745449"/>
                <a:gd name="connsiteX66" fmla="*/ 313262 w 1156922"/>
                <a:gd name="connsiteY66" fmla="*/ 359290 h 1745449"/>
                <a:gd name="connsiteX67" fmla="*/ 127611 w 1156922"/>
                <a:gd name="connsiteY67" fmla="*/ 399723 h 1745449"/>
                <a:gd name="connsiteX68" fmla="*/ 93247 w 1156922"/>
                <a:gd name="connsiteY68" fmla="*/ 291518 h 1745449"/>
                <a:gd name="connsiteX69" fmla="*/ 312758 w 1156922"/>
                <a:gd name="connsiteY69" fmla="*/ 72008 h 1745449"/>
                <a:gd name="connsiteX70" fmla="*/ 381090 w 1156922"/>
                <a:gd name="connsiteY70" fmla="*/ 83948 h 1745449"/>
                <a:gd name="connsiteX71" fmla="*/ 520248 w 1156922"/>
                <a:gd name="connsiteY71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85039 w 1156922"/>
                <a:gd name="connsiteY26" fmla="*/ 1223143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72285 w 1156922"/>
                <a:gd name="connsiteY37" fmla="*/ 1224518 h 1745449"/>
                <a:gd name="connsiteX38" fmla="*/ 1030281 w 1156922"/>
                <a:gd name="connsiteY38" fmla="*/ 1340359 h 1745449"/>
                <a:gd name="connsiteX39" fmla="*/ 913405 w 1156922"/>
                <a:gd name="connsiteY39" fmla="*/ 1461368 h 1745449"/>
                <a:gd name="connsiteX40" fmla="*/ 753227 w 1156922"/>
                <a:gd name="connsiteY40" fmla="*/ 1371458 h 1745449"/>
                <a:gd name="connsiteX41" fmla="*/ 756737 w 1156922"/>
                <a:gd name="connsiteY41" fmla="*/ 1369309 h 1745449"/>
                <a:gd name="connsiteX42" fmla="*/ 911871 w 1156922"/>
                <a:gd name="connsiteY42" fmla="*/ 1465876 h 1745449"/>
                <a:gd name="connsiteX43" fmla="*/ 761269 w 1156922"/>
                <a:gd name="connsiteY43" fmla="*/ 1628054 h 1745449"/>
                <a:gd name="connsiteX44" fmla="*/ 558182 w 1156922"/>
                <a:gd name="connsiteY44" fmla="*/ 1552195 h 1745449"/>
                <a:gd name="connsiteX45" fmla="*/ 554944 w 1156922"/>
                <a:gd name="connsiteY45" fmla="*/ 1544331 h 1745449"/>
                <a:gd name="connsiteX46" fmla="*/ 678727 w 1156922"/>
                <a:gd name="connsiteY46" fmla="*/ 1632143 h 1745449"/>
                <a:gd name="connsiteX47" fmla="*/ 520249 w 1156922"/>
                <a:gd name="connsiteY47" fmla="*/ 1745209 h 1745449"/>
                <a:gd name="connsiteX48" fmla="*/ 352811 w 1156922"/>
                <a:gd name="connsiteY48" fmla="*/ 1592106 h 1745449"/>
                <a:gd name="connsiteX49" fmla="*/ 237021 w 1156922"/>
                <a:gd name="connsiteY49" fmla="*/ 1443452 h 1745449"/>
                <a:gd name="connsiteX50" fmla="*/ 89886 w 1156922"/>
                <a:gd name="connsiteY50" fmla="*/ 1375108 h 1745449"/>
                <a:gd name="connsiteX51" fmla="*/ 100537 w 1156922"/>
                <a:gd name="connsiteY51" fmla="*/ 1171427 h 1745449"/>
                <a:gd name="connsiteX52" fmla="*/ 291673 w 1156922"/>
                <a:gd name="connsiteY52" fmla="*/ 1125156 h 1745449"/>
                <a:gd name="connsiteX53" fmla="*/ 511418 w 1156922"/>
                <a:gd name="connsiteY53" fmla="*/ 1034051 h 1745449"/>
                <a:gd name="connsiteX54" fmla="*/ 509329 w 1156922"/>
                <a:gd name="connsiteY54" fmla="*/ 1041153 h 1745449"/>
                <a:gd name="connsiteX55" fmla="*/ 310893 w 1156922"/>
                <a:gd name="connsiteY55" fmla="*/ 1129981 h 1745449"/>
                <a:gd name="connsiteX56" fmla="*/ 199595 w 1156922"/>
                <a:gd name="connsiteY56" fmla="*/ 1014703 h 1745449"/>
                <a:gd name="connsiteX57" fmla="*/ 291719 w 1156922"/>
                <a:gd name="connsiteY57" fmla="*/ 1123484 h 1745449"/>
                <a:gd name="connsiteX58" fmla="*/ 66889 w 1156922"/>
                <a:gd name="connsiteY58" fmla="*/ 1138943 h 1745449"/>
                <a:gd name="connsiteX59" fmla="*/ 30645 w 1156922"/>
                <a:gd name="connsiteY59" fmla="*/ 911953 h 1745449"/>
                <a:gd name="connsiteX60" fmla="*/ 70504 w 1156922"/>
                <a:gd name="connsiteY60" fmla="*/ 882569 h 1745449"/>
                <a:gd name="connsiteX61" fmla="*/ 63242 w 1156922"/>
                <a:gd name="connsiteY61" fmla="*/ 875989 h 1745449"/>
                <a:gd name="connsiteX62" fmla="*/ 66610 w 1156922"/>
                <a:gd name="connsiteY62" fmla="*/ 872273 h 1745449"/>
                <a:gd name="connsiteX63" fmla="*/ 68771 w 1156922"/>
                <a:gd name="connsiteY63" fmla="*/ 666836 h 1745449"/>
                <a:gd name="connsiteX64" fmla="*/ 107513 w 1156922"/>
                <a:gd name="connsiteY64" fmla="*/ 638275 h 1745449"/>
                <a:gd name="connsiteX65" fmla="*/ 130050 w 1156922"/>
                <a:gd name="connsiteY65" fmla="*/ 394472 h 1745449"/>
                <a:gd name="connsiteX66" fmla="*/ 313262 w 1156922"/>
                <a:gd name="connsiteY66" fmla="*/ 359290 h 1745449"/>
                <a:gd name="connsiteX67" fmla="*/ 127611 w 1156922"/>
                <a:gd name="connsiteY67" fmla="*/ 399723 h 1745449"/>
                <a:gd name="connsiteX68" fmla="*/ 93247 w 1156922"/>
                <a:gd name="connsiteY68" fmla="*/ 291518 h 1745449"/>
                <a:gd name="connsiteX69" fmla="*/ 312758 w 1156922"/>
                <a:gd name="connsiteY69" fmla="*/ 72008 h 1745449"/>
                <a:gd name="connsiteX70" fmla="*/ 381090 w 1156922"/>
                <a:gd name="connsiteY70" fmla="*/ 83948 h 1745449"/>
                <a:gd name="connsiteX71" fmla="*/ 520248 w 1156922"/>
                <a:gd name="connsiteY71" fmla="*/ 0 h 1745449"/>
                <a:gd name="connsiteX0" fmla="*/ 415652 w 1156922"/>
                <a:gd name="connsiteY0" fmla="*/ 671495 h 1745449"/>
                <a:gd name="connsiteX1" fmla="*/ 322532 w 1156922"/>
                <a:gd name="connsiteY1" fmla="*/ 687858 h 1745449"/>
                <a:gd name="connsiteX2" fmla="*/ 325555 w 1156922"/>
                <a:gd name="connsiteY2" fmla="*/ 690701 h 1745449"/>
                <a:gd name="connsiteX3" fmla="*/ 529780 w 1156922"/>
                <a:gd name="connsiteY3" fmla="*/ 726582 h 1745449"/>
                <a:gd name="connsiteX4" fmla="*/ 583011 w 1156922"/>
                <a:gd name="connsiteY4" fmla="*/ 916786 h 1745449"/>
                <a:gd name="connsiteX5" fmla="*/ 579674 w 1156922"/>
                <a:gd name="connsiteY5" fmla="*/ 915886 h 1745449"/>
                <a:gd name="connsiteX6" fmla="*/ 529252 w 1156922"/>
                <a:gd name="connsiteY6" fmla="*/ 727914 h 1745449"/>
                <a:gd name="connsiteX7" fmla="*/ 415652 w 1156922"/>
                <a:gd name="connsiteY7" fmla="*/ 671495 h 1745449"/>
                <a:gd name="connsiteX8" fmla="*/ 574852 w 1156922"/>
                <a:gd name="connsiteY8" fmla="*/ 580980 h 1745449"/>
                <a:gd name="connsiteX9" fmla="*/ 433169 w 1156922"/>
                <a:gd name="connsiteY9" fmla="*/ 649695 h 1745449"/>
                <a:gd name="connsiteX10" fmla="*/ 428375 w 1156922"/>
                <a:gd name="connsiteY10" fmla="*/ 651124 h 1745449"/>
                <a:gd name="connsiteX11" fmla="*/ 761884 w 1156922"/>
                <a:gd name="connsiteY11" fmla="*/ 739852 h 1745449"/>
                <a:gd name="connsiteX12" fmla="*/ 574852 w 1156922"/>
                <a:gd name="connsiteY12" fmla="*/ 580980 h 1745449"/>
                <a:gd name="connsiteX13" fmla="*/ 520248 w 1156922"/>
                <a:gd name="connsiteY13" fmla="*/ 0 h 1745449"/>
                <a:gd name="connsiteX14" fmla="*/ 689956 w 1156922"/>
                <a:gd name="connsiteY14" fmla="*/ 147127 h 1745449"/>
                <a:gd name="connsiteX15" fmla="*/ 548455 w 1156922"/>
                <a:gd name="connsiteY15" fmla="*/ 352718 h 1745449"/>
                <a:gd name="connsiteX16" fmla="*/ 688144 w 1156922"/>
                <a:gd name="connsiteY16" fmla="*/ 149764 h 1745449"/>
                <a:gd name="connsiteX17" fmla="*/ 906946 w 1156922"/>
                <a:gd name="connsiteY17" fmla="*/ 317877 h 1745449"/>
                <a:gd name="connsiteX18" fmla="*/ 894599 w 1156922"/>
                <a:gd name="connsiteY18" fmla="*/ 376059 h 1745449"/>
                <a:gd name="connsiteX19" fmla="*/ 1043308 w 1156922"/>
                <a:gd name="connsiteY19" fmla="*/ 525101 h 1745449"/>
                <a:gd name="connsiteX20" fmla="*/ 1033782 w 1156922"/>
                <a:gd name="connsiteY20" fmla="*/ 572282 h 1745449"/>
                <a:gd name="connsiteX21" fmla="*/ 1156922 w 1156922"/>
                <a:gd name="connsiteY21" fmla="*/ 756650 h 1745449"/>
                <a:gd name="connsiteX22" fmla="*/ 931418 w 1156922"/>
                <a:gd name="connsiteY22" fmla="*/ 936938 h 1745449"/>
                <a:gd name="connsiteX23" fmla="*/ 1093103 w 1156922"/>
                <a:gd name="connsiteY23" fmla="*/ 911837 h 1745449"/>
                <a:gd name="connsiteX24" fmla="*/ 1139689 w 1156922"/>
                <a:gd name="connsiteY24" fmla="*/ 1069421 h 1745449"/>
                <a:gd name="connsiteX25" fmla="*/ 985039 w 1156922"/>
                <a:gd name="connsiteY25" fmla="*/ 1223143 h 1745449"/>
                <a:gd name="connsiteX26" fmla="*/ 776887 w 1156922"/>
                <a:gd name="connsiteY26" fmla="*/ 1140927 h 1745449"/>
                <a:gd name="connsiteX27" fmla="*/ 813087 w 1156922"/>
                <a:gd name="connsiteY27" fmla="*/ 1096095 h 1745449"/>
                <a:gd name="connsiteX28" fmla="*/ 792626 w 1156922"/>
                <a:gd name="connsiteY28" fmla="*/ 964175 h 1745449"/>
                <a:gd name="connsiteX29" fmla="*/ 793130 w 1156922"/>
                <a:gd name="connsiteY29" fmla="*/ 963884 h 1745449"/>
                <a:gd name="connsiteX30" fmla="*/ 805899 w 1156922"/>
                <a:gd name="connsiteY30" fmla="*/ 1097129 h 1745449"/>
                <a:gd name="connsiteX31" fmla="*/ 683639 w 1156922"/>
                <a:gd name="connsiteY31" fmla="*/ 1159301 h 1745449"/>
                <a:gd name="connsiteX32" fmla="*/ 569233 w 1156922"/>
                <a:gd name="connsiteY32" fmla="*/ 1093170 h 1745449"/>
                <a:gd name="connsiteX33" fmla="*/ 568513 w 1156922"/>
                <a:gd name="connsiteY33" fmla="*/ 1090754 h 1745449"/>
                <a:gd name="connsiteX34" fmla="*/ 679482 w 1156922"/>
                <a:gd name="connsiteY34" fmla="*/ 1162221 h 1745449"/>
                <a:gd name="connsiteX35" fmla="*/ 774185 w 1156922"/>
                <a:gd name="connsiteY35" fmla="*/ 1135031 h 1745449"/>
                <a:gd name="connsiteX36" fmla="*/ 972285 w 1156922"/>
                <a:gd name="connsiteY36" fmla="*/ 1224518 h 1745449"/>
                <a:gd name="connsiteX37" fmla="*/ 1030281 w 1156922"/>
                <a:gd name="connsiteY37" fmla="*/ 1340359 h 1745449"/>
                <a:gd name="connsiteX38" fmla="*/ 913405 w 1156922"/>
                <a:gd name="connsiteY38" fmla="*/ 1461368 h 1745449"/>
                <a:gd name="connsiteX39" fmla="*/ 753227 w 1156922"/>
                <a:gd name="connsiteY39" fmla="*/ 1371458 h 1745449"/>
                <a:gd name="connsiteX40" fmla="*/ 756737 w 1156922"/>
                <a:gd name="connsiteY40" fmla="*/ 1369309 h 1745449"/>
                <a:gd name="connsiteX41" fmla="*/ 911871 w 1156922"/>
                <a:gd name="connsiteY41" fmla="*/ 1465876 h 1745449"/>
                <a:gd name="connsiteX42" fmla="*/ 761269 w 1156922"/>
                <a:gd name="connsiteY42" fmla="*/ 1628054 h 1745449"/>
                <a:gd name="connsiteX43" fmla="*/ 558182 w 1156922"/>
                <a:gd name="connsiteY43" fmla="*/ 1552195 h 1745449"/>
                <a:gd name="connsiteX44" fmla="*/ 554944 w 1156922"/>
                <a:gd name="connsiteY44" fmla="*/ 1544331 h 1745449"/>
                <a:gd name="connsiteX45" fmla="*/ 678727 w 1156922"/>
                <a:gd name="connsiteY45" fmla="*/ 1632143 h 1745449"/>
                <a:gd name="connsiteX46" fmla="*/ 520249 w 1156922"/>
                <a:gd name="connsiteY46" fmla="*/ 1745209 h 1745449"/>
                <a:gd name="connsiteX47" fmla="*/ 352811 w 1156922"/>
                <a:gd name="connsiteY47" fmla="*/ 1592106 h 1745449"/>
                <a:gd name="connsiteX48" fmla="*/ 237021 w 1156922"/>
                <a:gd name="connsiteY48" fmla="*/ 1443452 h 1745449"/>
                <a:gd name="connsiteX49" fmla="*/ 89886 w 1156922"/>
                <a:gd name="connsiteY49" fmla="*/ 1375108 h 1745449"/>
                <a:gd name="connsiteX50" fmla="*/ 100537 w 1156922"/>
                <a:gd name="connsiteY50" fmla="*/ 1171427 h 1745449"/>
                <a:gd name="connsiteX51" fmla="*/ 291673 w 1156922"/>
                <a:gd name="connsiteY51" fmla="*/ 1125156 h 1745449"/>
                <a:gd name="connsiteX52" fmla="*/ 511418 w 1156922"/>
                <a:gd name="connsiteY52" fmla="*/ 1034051 h 1745449"/>
                <a:gd name="connsiteX53" fmla="*/ 509329 w 1156922"/>
                <a:gd name="connsiteY53" fmla="*/ 1041153 h 1745449"/>
                <a:gd name="connsiteX54" fmla="*/ 310893 w 1156922"/>
                <a:gd name="connsiteY54" fmla="*/ 1129981 h 1745449"/>
                <a:gd name="connsiteX55" fmla="*/ 199595 w 1156922"/>
                <a:gd name="connsiteY55" fmla="*/ 1014703 h 1745449"/>
                <a:gd name="connsiteX56" fmla="*/ 291719 w 1156922"/>
                <a:gd name="connsiteY56" fmla="*/ 1123484 h 1745449"/>
                <a:gd name="connsiteX57" fmla="*/ 66889 w 1156922"/>
                <a:gd name="connsiteY57" fmla="*/ 1138943 h 1745449"/>
                <a:gd name="connsiteX58" fmla="*/ 30645 w 1156922"/>
                <a:gd name="connsiteY58" fmla="*/ 911953 h 1745449"/>
                <a:gd name="connsiteX59" fmla="*/ 70504 w 1156922"/>
                <a:gd name="connsiteY59" fmla="*/ 882569 h 1745449"/>
                <a:gd name="connsiteX60" fmla="*/ 63242 w 1156922"/>
                <a:gd name="connsiteY60" fmla="*/ 875989 h 1745449"/>
                <a:gd name="connsiteX61" fmla="*/ 66610 w 1156922"/>
                <a:gd name="connsiteY61" fmla="*/ 872273 h 1745449"/>
                <a:gd name="connsiteX62" fmla="*/ 68771 w 1156922"/>
                <a:gd name="connsiteY62" fmla="*/ 666836 h 1745449"/>
                <a:gd name="connsiteX63" fmla="*/ 107513 w 1156922"/>
                <a:gd name="connsiteY63" fmla="*/ 638275 h 1745449"/>
                <a:gd name="connsiteX64" fmla="*/ 130050 w 1156922"/>
                <a:gd name="connsiteY64" fmla="*/ 394472 h 1745449"/>
                <a:gd name="connsiteX65" fmla="*/ 313262 w 1156922"/>
                <a:gd name="connsiteY65" fmla="*/ 359290 h 1745449"/>
                <a:gd name="connsiteX66" fmla="*/ 127611 w 1156922"/>
                <a:gd name="connsiteY66" fmla="*/ 399723 h 1745449"/>
                <a:gd name="connsiteX67" fmla="*/ 93247 w 1156922"/>
                <a:gd name="connsiteY67" fmla="*/ 291518 h 1745449"/>
                <a:gd name="connsiteX68" fmla="*/ 312758 w 1156922"/>
                <a:gd name="connsiteY68" fmla="*/ 72008 h 1745449"/>
                <a:gd name="connsiteX69" fmla="*/ 381090 w 1156922"/>
                <a:gd name="connsiteY69" fmla="*/ 83948 h 1745449"/>
                <a:gd name="connsiteX70" fmla="*/ 520248 w 1156922"/>
                <a:gd name="connsiteY70" fmla="*/ 0 h 1745449"/>
                <a:gd name="connsiteX0" fmla="*/ 529252 w 1156922"/>
                <a:gd name="connsiteY0" fmla="*/ 727914 h 1745449"/>
                <a:gd name="connsiteX1" fmla="*/ 322532 w 1156922"/>
                <a:gd name="connsiteY1" fmla="*/ 687858 h 1745449"/>
                <a:gd name="connsiteX2" fmla="*/ 325555 w 1156922"/>
                <a:gd name="connsiteY2" fmla="*/ 690701 h 1745449"/>
                <a:gd name="connsiteX3" fmla="*/ 529780 w 1156922"/>
                <a:gd name="connsiteY3" fmla="*/ 726582 h 1745449"/>
                <a:gd name="connsiteX4" fmla="*/ 583011 w 1156922"/>
                <a:gd name="connsiteY4" fmla="*/ 916786 h 1745449"/>
                <a:gd name="connsiteX5" fmla="*/ 579674 w 1156922"/>
                <a:gd name="connsiteY5" fmla="*/ 915886 h 1745449"/>
                <a:gd name="connsiteX6" fmla="*/ 529252 w 1156922"/>
                <a:gd name="connsiteY6" fmla="*/ 727914 h 1745449"/>
                <a:gd name="connsiteX7" fmla="*/ 574852 w 1156922"/>
                <a:gd name="connsiteY7" fmla="*/ 580980 h 1745449"/>
                <a:gd name="connsiteX8" fmla="*/ 433169 w 1156922"/>
                <a:gd name="connsiteY8" fmla="*/ 649695 h 1745449"/>
                <a:gd name="connsiteX9" fmla="*/ 428375 w 1156922"/>
                <a:gd name="connsiteY9" fmla="*/ 651124 h 1745449"/>
                <a:gd name="connsiteX10" fmla="*/ 761884 w 1156922"/>
                <a:gd name="connsiteY10" fmla="*/ 739852 h 1745449"/>
                <a:gd name="connsiteX11" fmla="*/ 574852 w 1156922"/>
                <a:gd name="connsiteY11" fmla="*/ 580980 h 1745449"/>
                <a:gd name="connsiteX12" fmla="*/ 520248 w 1156922"/>
                <a:gd name="connsiteY12" fmla="*/ 0 h 1745449"/>
                <a:gd name="connsiteX13" fmla="*/ 689956 w 1156922"/>
                <a:gd name="connsiteY13" fmla="*/ 147127 h 1745449"/>
                <a:gd name="connsiteX14" fmla="*/ 548455 w 1156922"/>
                <a:gd name="connsiteY14" fmla="*/ 352718 h 1745449"/>
                <a:gd name="connsiteX15" fmla="*/ 688144 w 1156922"/>
                <a:gd name="connsiteY15" fmla="*/ 149764 h 1745449"/>
                <a:gd name="connsiteX16" fmla="*/ 906946 w 1156922"/>
                <a:gd name="connsiteY16" fmla="*/ 317877 h 1745449"/>
                <a:gd name="connsiteX17" fmla="*/ 894599 w 1156922"/>
                <a:gd name="connsiteY17" fmla="*/ 376059 h 1745449"/>
                <a:gd name="connsiteX18" fmla="*/ 1043308 w 1156922"/>
                <a:gd name="connsiteY18" fmla="*/ 525101 h 1745449"/>
                <a:gd name="connsiteX19" fmla="*/ 1033782 w 1156922"/>
                <a:gd name="connsiteY19" fmla="*/ 572282 h 1745449"/>
                <a:gd name="connsiteX20" fmla="*/ 1156922 w 1156922"/>
                <a:gd name="connsiteY20" fmla="*/ 756650 h 1745449"/>
                <a:gd name="connsiteX21" fmla="*/ 931418 w 1156922"/>
                <a:gd name="connsiteY21" fmla="*/ 936938 h 1745449"/>
                <a:gd name="connsiteX22" fmla="*/ 1093103 w 1156922"/>
                <a:gd name="connsiteY22" fmla="*/ 911837 h 1745449"/>
                <a:gd name="connsiteX23" fmla="*/ 1139689 w 1156922"/>
                <a:gd name="connsiteY23" fmla="*/ 1069421 h 1745449"/>
                <a:gd name="connsiteX24" fmla="*/ 985039 w 1156922"/>
                <a:gd name="connsiteY24" fmla="*/ 1223143 h 1745449"/>
                <a:gd name="connsiteX25" fmla="*/ 776887 w 1156922"/>
                <a:gd name="connsiteY25" fmla="*/ 1140927 h 1745449"/>
                <a:gd name="connsiteX26" fmla="*/ 813087 w 1156922"/>
                <a:gd name="connsiteY26" fmla="*/ 1096095 h 1745449"/>
                <a:gd name="connsiteX27" fmla="*/ 792626 w 1156922"/>
                <a:gd name="connsiteY27" fmla="*/ 964175 h 1745449"/>
                <a:gd name="connsiteX28" fmla="*/ 793130 w 1156922"/>
                <a:gd name="connsiteY28" fmla="*/ 963884 h 1745449"/>
                <a:gd name="connsiteX29" fmla="*/ 805899 w 1156922"/>
                <a:gd name="connsiteY29" fmla="*/ 1097129 h 1745449"/>
                <a:gd name="connsiteX30" fmla="*/ 683639 w 1156922"/>
                <a:gd name="connsiteY30" fmla="*/ 1159301 h 1745449"/>
                <a:gd name="connsiteX31" fmla="*/ 569233 w 1156922"/>
                <a:gd name="connsiteY31" fmla="*/ 1093170 h 1745449"/>
                <a:gd name="connsiteX32" fmla="*/ 568513 w 1156922"/>
                <a:gd name="connsiteY32" fmla="*/ 1090754 h 1745449"/>
                <a:gd name="connsiteX33" fmla="*/ 679482 w 1156922"/>
                <a:gd name="connsiteY33" fmla="*/ 1162221 h 1745449"/>
                <a:gd name="connsiteX34" fmla="*/ 774185 w 1156922"/>
                <a:gd name="connsiteY34" fmla="*/ 1135031 h 1745449"/>
                <a:gd name="connsiteX35" fmla="*/ 972285 w 1156922"/>
                <a:gd name="connsiteY35" fmla="*/ 1224518 h 1745449"/>
                <a:gd name="connsiteX36" fmla="*/ 1030281 w 1156922"/>
                <a:gd name="connsiteY36" fmla="*/ 1340359 h 1745449"/>
                <a:gd name="connsiteX37" fmla="*/ 913405 w 1156922"/>
                <a:gd name="connsiteY37" fmla="*/ 1461368 h 1745449"/>
                <a:gd name="connsiteX38" fmla="*/ 753227 w 1156922"/>
                <a:gd name="connsiteY38" fmla="*/ 1371458 h 1745449"/>
                <a:gd name="connsiteX39" fmla="*/ 756737 w 1156922"/>
                <a:gd name="connsiteY39" fmla="*/ 1369309 h 1745449"/>
                <a:gd name="connsiteX40" fmla="*/ 911871 w 1156922"/>
                <a:gd name="connsiteY40" fmla="*/ 1465876 h 1745449"/>
                <a:gd name="connsiteX41" fmla="*/ 761269 w 1156922"/>
                <a:gd name="connsiteY41" fmla="*/ 1628054 h 1745449"/>
                <a:gd name="connsiteX42" fmla="*/ 558182 w 1156922"/>
                <a:gd name="connsiteY42" fmla="*/ 1552195 h 1745449"/>
                <a:gd name="connsiteX43" fmla="*/ 554944 w 1156922"/>
                <a:gd name="connsiteY43" fmla="*/ 1544331 h 1745449"/>
                <a:gd name="connsiteX44" fmla="*/ 678727 w 1156922"/>
                <a:gd name="connsiteY44" fmla="*/ 1632143 h 1745449"/>
                <a:gd name="connsiteX45" fmla="*/ 520249 w 1156922"/>
                <a:gd name="connsiteY45" fmla="*/ 1745209 h 1745449"/>
                <a:gd name="connsiteX46" fmla="*/ 352811 w 1156922"/>
                <a:gd name="connsiteY46" fmla="*/ 1592106 h 1745449"/>
                <a:gd name="connsiteX47" fmla="*/ 237021 w 1156922"/>
                <a:gd name="connsiteY47" fmla="*/ 1443452 h 1745449"/>
                <a:gd name="connsiteX48" fmla="*/ 89886 w 1156922"/>
                <a:gd name="connsiteY48" fmla="*/ 1375108 h 1745449"/>
                <a:gd name="connsiteX49" fmla="*/ 100537 w 1156922"/>
                <a:gd name="connsiteY49" fmla="*/ 1171427 h 1745449"/>
                <a:gd name="connsiteX50" fmla="*/ 291673 w 1156922"/>
                <a:gd name="connsiteY50" fmla="*/ 1125156 h 1745449"/>
                <a:gd name="connsiteX51" fmla="*/ 511418 w 1156922"/>
                <a:gd name="connsiteY51" fmla="*/ 1034051 h 1745449"/>
                <a:gd name="connsiteX52" fmla="*/ 509329 w 1156922"/>
                <a:gd name="connsiteY52" fmla="*/ 1041153 h 1745449"/>
                <a:gd name="connsiteX53" fmla="*/ 310893 w 1156922"/>
                <a:gd name="connsiteY53" fmla="*/ 1129981 h 1745449"/>
                <a:gd name="connsiteX54" fmla="*/ 199595 w 1156922"/>
                <a:gd name="connsiteY54" fmla="*/ 1014703 h 1745449"/>
                <a:gd name="connsiteX55" fmla="*/ 291719 w 1156922"/>
                <a:gd name="connsiteY55" fmla="*/ 1123484 h 1745449"/>
                <a:gd name="connsiteX56" fmla="*/ 66889 w 1156922"/>
                <a:gd name="connsiteY56" fmla="*/ 1138943 h 1745449"/>
                <a:gd name="connsiteX57" fmla="*/ 30645 w 1156922"/>
                <a:gd name="connsiteY57" fmla="*/ 911953 h 1745449"/>
                <a:gd name="connsiteX58" fmla="*/ 70504 w 1156922"/>
                <a:gd name="connsiteY58" fmla="*/ 882569 h 1745449"/>
                <a:gd name="connsiteX59" fmla="*/ 63242 w 1156922"/>
                <a:gd name="connsiteY59" fmla="*/ 875989 h 1745449"/>
                <a:gd name="connsiteX60" fmla="*/ 66610 w 1156922"/>
                <a:gd name="connsiteY60" fmla="*/ 872273 h 1745449"/>
                <a:gd name="connsiteX61" fmla="*/ 68771 w 1156922"/>
                <a:gd name="connsiteY61" fmla="*/ 666836 h 1745449"/>
                <a:gd name="connsiteX62" fmla="*/ 107513 w 1156922"/>
                <a:gd name="connsiteY62" fmla="*/ 638275 h 1745449"/>
                <a:gd name="connsiteX63" fmla="*/ 130050 w 1156922"/>
                <a:gd name="connsiteY63" fmla="*/ 394472 h 1745449"/>
                <a:gd name="connsiteX64" fmla="*/ 313262 w 1156922"/>
                <a:gd name="connsiteY64" fmla="*/ 359290 h 1745449"/>
                <a:gd name="connsiteX65" fmla="*/ 127611 w 1156922"/>
                <a:gd name="connsiteY65" fmla="*/ 399723 h 1745449"/>
                <a:gd name="connsiteX66" fmla="*/ 93247 w 1156922"/>
                <a:gd name="connsiteY66" fmla="*/ 291518 h 1745449"/>
                <a:gd name="connsiteX67" fmla="*/ 312758 w 1156922"/>
                <a:gd name="connsiteY67" fmla="*/ 72008 h 1745449"/>
                <a:gd name="connsiteX68" fmla="*/ 381090 w 1156922"/>
                <a:gd name="connsiteY68" fmla="*/ 83948 h 1745449"/>
                <a:gd name="connsiteX69" fmla="*/ 520248 w 1156922"/>
                <a:gd name="connsiteY69" fmla="*/ 0 h 1745449"/>
                <a:gd name="connsiteX0" fmla="*/ 529252 w 1156922"/>
                <a:gd name="connsiteY0" fmla="*/ 727914 h 1745449"/>
                <a:gd name="connsiteX1" fmla="*/ 322532 w 1156922"/>
                <a:gd name="connsiteY1" fmla="*/ 687858 h 1745449"/>
                <a:gd name="connsiteX2" fmla="*/ 325555 w 1156922"/>
                <a:gd name="connsiteY2" fmla="*/ 690701 h 1745449"/>
                <a:gd name="connsiteX3" fmla="*/ 529780 w 1156922"/>
                <a:gd name="connsiteY3" fmla="*/ 726582 h 1745449"/>
                <a:gd name="connsiteX4" fmla="*/ 583011 w 1156922"/>
                <a:gd name="connsiteY4" fmla="*/ 916786 h 1745449"/>
                <a:gd name="connsiteX5" fmla="*/ 579674 w 1156922"/>
                <a:gd name="connsiteY5" fmla="*/ 915886 h 1745449"/>
                <a:gd name="connsiteX6" fmla="*/ 529252 w 1156922"/>
                <a:gd name="connsiteY6" fmla="*/ 727914 h 1745449"/>
                <a:gd name="connsiteX7" fmla="*/ 574852 w 1156922"/>
                <a:gd name="connsiteY7" fmla="*/ 580980 h 1745449"/>
                <a:gd name="connsiteX8" fmla="*/ 433169 w 1156922"/>
                <a:gd name="connsiteY8" fmla="*/ 649695 h 1745449"/>
                <a:gd name="connsiteX9" fmla="*/ 428375 w 1156922"/>
                <a:gd name="connsiteY9" fmla="*/ 651124 h 1745449"/>
                <a:gd name="connsiteX10" fmla="*/ 761884 w 1156922"/>
                <a:gd name="connsiteY10" fmla="*/ 739852 h 1745449"/>
                <a:gd name="connsiteX11" fmla="*/ 574852 w 1156922"/>
                <a:gd name="connsiteY11" fmla="*/ 580980 h 1745449"/>
                <a:gd name="connsiteX12" fmla="*/ 520248 w 1156922"/>
                <a:gd name="connsiteY12" fmla="*/ 0 h 1745449"/>
                <a:gd name="connsiteX13" fmla="*/ 689956 w 1156922"/>
                <a:gd name="connsiteY13" fmla="*/ 147127 h 1745449"/>
                <a:gd name="connsiteX14" fmla="*/ 548455 w 1156922"/>
                <a:gd name="connsiteY14" fmla="*/ 352718 h 1745449"/>
                <a:gd name="connsiteX15" fmla="*/ 688144 w 1156922"/>
                <a:gd name="connsiteY15" fmla="*/ 149764 h 1745449"/>
                <a:gd name="connsiteX16" fmla="*/ 906946 w 1156922"/>
                <a:gd name="connsiteY16" fmla="*/ 317877 h 1745449"/>
                <a:gd name="connsiteX17" fmla="*/ 894599 w 1156922"/>
                <a:gd name="connsiteY17" fmla="*/ 376059 h 1745449"/>
                <a:gd name="connsiteX18" fmla="*/ 1043308 w 1156922"/>
                <a:gd name="connsiteY18" fmla="*/ 525101 h 1745449"/>
                <a:gd name="connsiteX19" fmla="*/ 1033782 w 1156922"/>
                <a:gd name="connsiteY19" fmla="*/ 572282 h 1745449"/>
                <a:gd name="connsiteX20" fmla="*/ 1156922 w 1156922"/>
                <a:gd name="connsiteY20" fmla="*/ 756650 h 1745449"/>
                <a:gd name="connsiteX21" fmla="*/ 931418 w 1156922"/>
                <a:gd name="connsiteY21" fmla="*/ 936938 h 1745449"/>
                <a:gd name="connsiteX22" fmla="*/ 1093103 w 1156922"/>
                <a:gd name="connsiteY22" fmla="*/ 911837 h 1745449"/>
                <a:gd name="connsiteX23" fmla="*/ 1139689 w 1156922"/>
                <a:gd name="connsiteY23" fmla="*/ 1069421 h 1745449"/>
                <a:gd name="connsiteX24" fmla="*/ 985039 w 1156922"/>
                <a:gd name="connsiteY24" fmla="*/ 1223143 h 1745449"/>
                <a:gd name="connsiteX25" fmla="*/ 776887 w 1156922"/>
                <a:gd name="connsiteY25" fmla="*/ 1140927 h 1745449"/>
                <a:gd name="connsiteX26" fmla="*/ 813087 w 1156922"/>
                <a:gd name="connsiteY26" fmla="*/ 1096095 h 1745449"/>
                <a:gd name="connsiteX27" fmla="*/ 792626 w 1156922"/>
                <a:gd name="connsiteY27" fmla="*/ 964175 h 1745449"/>
                <a:gd name="connsiteX28" fmla="*/ 793130 w 1156922"/>
                <a:gd name="connsiteY28" fmla="*/ 963884 h 1745449"/>
                <a:gd name="connsiteX29" fmla="*/ 805899 w 1156922"/>
                <a:gd name="connsiteY29" fmla="*/ 1097129 h 1745449"/>
                <a:gd name="connsiteX30" fmla="*/ 683639 w 1156922"/>
                <a:gd name="connsiteY30" fmla="*/ 1159301 h 1745449"/>
                <a:gd name="connsiteX31" fmla="*/ 569233 w 1156922"/>
                <a:gd name="connsiteY31" fmla="*/ 1093170 h 1745449"/>
                <a:gd name="connsiteX32" fmla="*/ 568513 w 1156922"/>
                <a:gd name="connsiteY32" fmla="*/ 1090754 h 1745449"/>
                <a:gd name="connsiteX33" fmla="*/ 679482 w 1156922"/>
                <a:gd name="connsiteY33" fmla="*/ 1162221 h 1745449"/>
                <a:gd name="connsiteX34" fmla="*/ 774185 w 1156922"/>
                <a:gd name="connsiteY34" fmla="*/ 1135031 h 1745449"/>
                <a:gd name="connsiteX35" fmla="*/ 972285 w 1156922"/>
                <a:gd name="connsiteY35" fmla="*/ 1224518 h 1745449"/>
                <a:gd name="connsiteX36" fmla="*/ 1030281 w 1156922"/>
                <a:gd name="connsiteY36" fmla="*/ 1340359 h 1745449"/>
                <a:gd name="connsiteX37" fmla="*/ 913405 w 1156922"/>
                <a:gd name="connsiteY37" fmla="*/ 1461368 h 1745449"/>
                <a:gd name="connsiteX38" fmla="*/ 753227 w 1156922"/>
                <a:gd name="connsiteY38" fmla="*/ 1371458 h 1745449"/>
                <a:gd name="connsiteX39" fmla="*/ 756737 w 1156922"/>
                <a:gd name="connsiteY39" fmla="*/ 1369309 h 1745449"/>
                <a:gd name="connsiteX40" fmla="*/ 911871 w 1156922"/>
                <a:gd name="connsiteY40" fmla="*/ 1465876 h 1745449"/>
                <a:gd name="connsiteX41" fmla="*/ 761269 w 1156922"/>
                <a:gd name="connsiteY41" fmla="*/ 1628054 h 1745449"/>
                <a:gd name="connsiteX42" fmla="*/ 558182 w 1156922"/>
                <a:gd name="connsiteY42" fmla="*/ 1552195 h 1745449"/>
                <a:gd name="connsiteX43" fmla="*/ 554944 w 1156922"/>
                <a:gd name="connsiteY43" fmla="*/ 1544331 h 1745449"/>
                <a:gd name="connsiteX44" fmla="*/ 678727 w 1156922"/>
                <a:gd name="connsiteY44" fmla="*/ 1632143 h 1745449"/>
                <a:gd name="connsiteX45" fmla="*/ 520249 w 1156922"/>
                <a:gd name="connsiteY45" fmla="*/ 1745209 h 1745449"/>
                <a:gd name="connsiteX46" fmla="*/ 352811 w 1156922"/>
                <a:gd name="connsiteY46" fmla="*/ 1592106 h 1745449"/>
                <a:gd name="connsiteX47" fmla="*/ 237021 w 1156922"/>
                <a:gd name="connsiteY47" fmla="*/ 1443452 h 1745449"/>
                <a:gd name="connsiteX48" fmla="*/ 89886 w 1156922"/>
                <a:gd name="connsiteY48" fmla="*/ 1375108 h 1745449"/>
                <a:gd name="connsiteX49" fmla="*/ 100537 w 1156922"/>
                <a:gd name="connsiteY49" fmla="*/ 1171427 h 1745449"/>
                <a:gd name="connsiteX50" fmla="*/ 291673 w 1156922"/>
                <a:gd name="connsiteY50" fmla="*/ 1125156 h 1745449"/>
                <a:gd name="connsiteX51" fmla="*/ 511418 w 1156922"/>
                <a:gd name="connsiteY51" fmla="*/ 1034051 h 1745449"/>
                <a:gd name="connsiteX52" fmla="*/ 509329 w 1156922"/>
                <a:gd name="connsiteY52" fmla="*/ 1041153 h 1745449"/>
                <a:gd name="connsiteX53" fmla="*/ 310893 w 1156922"/>
                <a:gd name="connsiteY53" fmla="*/ 1129981 h 1745449"/>
                <a:gd name="connsiteX54" fmla="*/ 199595 w 1156922"/>
                <a:gd name="connsiteY54" fmla="*/ 1014703 h 1745449"/>
                <a:gd name="connsiteX55" fmla="*/ 291719 w 1156922"/>
                <a:gd name="connsiteY55" fmla="*/ 1123484 h 1745449"/>
                <a:gd name="connsiteX56" fmla="*/ 66889 w 1156922"/>
                <a:gd name="connsiteY56" fmla="*/ 1138943 h 1745449"/>
                <a:gd name="connsiteX57" fmla="*/ 30645 w 1156922"/>
                <a:gd name="connsiteY57" fmla="*/ 911953 h 1745449"/>
                <a:gd name="connsiteX58" fmla="*/ 70504 w 1156922"/>
                <a:gd name="connsiteY58" fmla="*/ 882569 h 1745449"/>
                <a:gd name="connsiteX59" fmla="*/ 63242 w 1156922"/>
                <a:gd name="connsiteY59" fmla="*/ 875989 h 1745449"/>
                <a:gd name="connsiteX60" fmla="*/ 66610 w 1156922"/>
                <a:gd name="connsiteY60" fmla="*/ 872273 h 1745449"/>
                <a:gd name="connsiteX61" fmla="*/ 68771 w 1156922"/>
                <a:gd name="connsiteY61" fmla="*/ 666836 h 1745449"/>
                <a:gd name="connsiteX62" fmla="*/ 107513 w 1156922"/>
                <a:gd name="connsiteY62" fmla="*/ 638275 h 1745449"/>
                <a:gd name="connsiteX63" fmla="*/ 130050 w 1156922"/>
                <a:gd name="connsiteY63" fmla="*/ 394472 h 1745449"/>
                <a:gd name="connsiteX64" fmla="*/ 313262 w 1156922"/>
                <a:gd name="connsiteY64" fmla="*/ 359290 h 1745449"/>
                <a:gd name="connsiteX65" fmla="*/ 127611 w 1156922"/>
                <a:gd name="connsiteY65" fmla="*/ 399723 h 1745449"/>
                <a:gd name="connsiteX66" fmla="*/ 93247 w 1156922"/>
                <a:gd name="connsiteY66" fmla="*/ 291518 h 1745449"/>
                <a:gd name="connsiteX67" fmla="*/ 312758 w 1156922"/>
                <a:gd name="connsiteY67" fmla="*/ 72008 h 1745449"/>
                <a:gd name="connsiteX68" fmla="*/ 381090 w 1156922"/>
                <a:gd name="connsiteY68" fmla="*/ 83948 h 1745449"/>
                <a:gd name="connsiteX69" fmla="*/ 520248 w 1156922"/>
                <a:gd name="connsiteY69" fmla="*/ 0 h 1745449"/>
                <a:gd name="connsiteX0" fmla="*/ 529252 w 1156922"/>
                <a:gd name="connsiteY0" fmla="*/ 727914 h 1745449"/>
                <a:gd name="connsiteX1" fmla="*/ 322532 w 1156922"/>
                <a:gd name="connsiteY1" fmla="*/ 687858 h 1745449"/>
                <a:gd name="connsiteX2" fmla="*/ 325555 w 1156922"/>
                <a:gd name="connsiteY2" fmla="*/ 690701 h 1745449"/>
                <a:gd name="connsiteX3" fmla="*/ 529780 w 1156922"/>
                <a:gd name="connsiteY3" fmla="*/ 726582 h 1745449"/>
                <a:gd name="connsiteX4" fmla="*/ 583011 w 1156922"/>
                <a:gd name="connsiteY4" fmla="*/ 916786 h 1745449"/>
                <a:gd name="connsiteX5" fmla="*/ 579674 w 1156922"/>
                <a:gd name="connsiteY5" fmla="*/ 915886 h 1745449"/>
                <a:gd name="connsiteX6" fmla="*/ 529252 w 1156922"/>
                <a:gd name="connsiteY6" fmla="*/ 727914 h 1745449"/>
                <a:gd name="connsiteX7" fmla="*/ 574852 w 1156922"/>
                <a:gd name="connsiteY7" fmla="*/ 580980 h 1745449"/>
                <a:gd name="connsiteX8" fmla="*/ 433169 w 1156922"/>
                <a:gd name="connsiteY8" fmla="*/ 649695 h 1745449"/>
                <a:gd name="connsiteX9" fmla="*/ 428375 w 1156922"/>
                <a:gd name="connsiteY9" fmla="*/ 651124 h 1745449"/>
                <a:gd name="connsiteX10" fmla="*/ 761884 w 1156922"/>
                <a:gd name="connsiteY10" fmla="*/ 739852 h 1745449"/>
                <a:gd name="connsiteX11" fmla="*/ 574852 w 1156922"/>
                <a:gd name="connsiteY11" fmla="*/ 580980 h 1745449"/>
                <a:gd name="connsiteX12" fmla="*/ 520248 w 1156922"/>
                <a:gd name="connsiteY12" fmla="*/ 0 h 1745449"/>
                <a:gd name="connsiteX13" fmla="*/ 689956 w 1156922"/>
                <a:gd name="connsiteY13" fmla="*/ 147127 h 1745449"/>
                <a:gd name="connsiteX14" fmla="*/ 548455 w 1156922"/>
                <a:gd name="connsiteY14" fmla="*/ 352718 h 1745449"/>
                <a:gd name="connsiteX15" fmla="*/ 688144 w 1156922"/>
                <a:gd name="connsiteY15" fmla="*/ 149764 h 1745449"/>
                <a:gd name="connsiteX16" fmla="*/ 906946 w 1156922"/>
                <a:gd name="connsiteY16" fmla="*/ 317877 h 1745449"/>
                <a:gd name="connsiteX17" fmla="*/ 894599 w 1156922"/>
                <a:gd name="connsiteY17" fmla="*/ 376059 h 1745449"/>
                <a:gd name="connsiteX18" fmla="*/ 1043308 w 1156922"/>
                <a:gd name="connsiteY18" fmla="*/ 525101 h 1745449"/>
                <a:gd name="connsiteX19" fmla="*/ 1033782 w 1156922"/>
                <a:gd name="connsiteY19" fmla="*/ 572282 h 1745449"/>
                <a:gd name="connsiteX20" fmla="*/ 1156922 w 1156922"/>
                <a:gd name="connsiteY20" fmla="*/ 756650 h 1745449"/>
                <a:gd name="connsiteX21" fmla="*/ 931418 w 1156922"/>
                <a:gd name="connsiteY21" fmla="*/ 936938 h 1745449"/>
                <a:gd name="connsiteX22" fmla="*/ 1093103 w 1156922"/>
                <a:gd name="connsiteY22" fmla="*/ 911837 h 1745449"/>
                <a:gd name="connsiteX23" fmla="*/ 1139689 w 1156922"/>
                <a:gd name="connsiteY23" fmla="*/ 1069421 h 1745449"/>
                <a:gd name="connsiteX24" fmla="*/ 985039 w 1156922"/>
                <a:gd name="connsiteY24" fmla="*/ 1223143 h 1745449"/>
                <a:gd name="connsiteX25" fmla="*/ 776887 w 1156922"/>
                <a:gd name="connsiteY25" fmla="*/ 1140927 h 1745449"/>
                <a:gd name="connsiteX26" fmla="*/ 813087 w 1156922"/>
                <a:gd name="connsiteY26" fmla="*/ 1096095 h 1745449"/>
                <a:gd name="connsiteX27" fmla="*/ 792626 w 1156922"/>
                <a:gd name="connsiteY27" fmla="*/ 964175 h 1745449"/>
                <a:gd name="connsiteX28" fmla="*/ 793130 w 1156922"/>
                <a:gd name="connsiteY28" fmla="*/ 963884 h 1745449"/>
                <a:gd name="connsiteX29" fmla="*/ 805899 w 1156922"/>
                <a:gd name="connsiteY29" fmla="*/ 1097129 h 1745449"/>
                <a:gd name="connsiteX30" fmla="*/ 683639 w 1156922"/>
                <a:gd name="connsiteY30" fmla="*/ 1159301 h 1745449"/>
                <a:gd name="connsiteX31" fmla="*/ 569233 w 1156922"/>
                <a:gd name="connsiteY31" fmla="*/ 1093170 h 1745449"/>
                <a:gd name="connsiteX32" fmla="*/ 568513 w 1156922"/>
                <a:gd name="connsiteY32" fmla="*/ 1090754 h 1745449"/>
                <a:gd name="connsiteX33" fmla="*/ 679482 w 1156922"/>
                <a:gd name="connsiteY33" fmla="*/ 1162221 h 1745449"/>
                <a:gd name="connsiteX34" fmla="*/ 774185 w 1156922"/>
                <a:gd name="connsiteY34" fmla="*/ 1135031 h 1745449"/>
                <a:gd name="connsiteX35" fmla="*/ 972285 w 1156922"/>
                <a:gd name="connsiteY35" fmla="*/ 1224518 h 1745449"/>
                <a:gd name="connsiteX36" fmla="*/ 1030281 w 1156922"/>
                <a:gd name="connsiteY36" fmla="*/ 1340359 h 1745449"/>
                <a:gd name="connsiteX37" fmla="*/ 913405 w 1156922"/>
                <a:gd name="connsiteY37" fmla="*/ 1461368 h 1745449"/>
                <a:gd name="connsiteX38" fmla="*/ 753227 w 1156922"/>
                <a:gd name="connsiteY38" fmla="*/ 1371458 h 1745449"/>
                <a:gd name="connsiteX39" fmla="*/ 756737 w 1156922"/>
                <a:gd name="connsiteY39" fmla="*/ 1369309 h 1745449"/>
                <a:gd name="connsiteX40" fmla="*/ 911871 w 1156922"/>
                <a:gd name="connsiteY40" fmla="*/ 1465876 h 1745449"/>
                <a:gd name="connsiteX41" fmla="*/ 761269 w 1156922"/>
                <a:gd name="connsiteY41" fmla="*/ 1628054 h 1745449"/>
                <a:gd name="connsiteX42" fmla="*/ 558182 w 1156922"/>
                <a:gd name="connsiteY42" fmla="*/ 1552195 h 1745449"/>
                <a:gd name="connsiteX43" fmla="*/ 554944 w 1156922"/>
                <a:gd name="connsiteY43" fmla="*/ 1544331 h 1745449"/>
                <a:gd name="connsiteX44" fmla="*/ 678727 w 1156922"/>
                <a:gd name="connsiteY44" fmla="*/ 1632143 h 1745449"/>
                <a:gd name="connsiteX45" fmla="*/ 520249 w 1156922"/>
                <a:gd name="connsiteY45" fmla="*/ 1745209 h 1745449"/>
                <a:gd name="connsiteX46" fmla="*/ 352811 w 1156922"/>
                <a:gd name="connsiteY46" fmla="*/ 1592106 h 1745449"/>
                <a:gd name="connsiteX47" fmla="*/ 237021 w 1156922"/>
                <a:gd name="connsiteY47" fmla="*/ 1443452 h 1745449"/>
                <a:gd name="connsiteX48" fmla="*/ 89886 w 1156922"/>
                <a:gd name="connsiteY48" fmla="*/ 1375108 h 1745449"/>
                <a:gd name="connsiteX49" fmla="*/ 100537 w 1156922"/>
                <a:gd name="connsiteY49" fmla="*/ 1171427 h 1745449"/>
                <a:gd name="connsiteX50" fmla="*/ 291673 w 1156922"/>
                <a:gd name="connsiteY50" fmla="*/ 1125156 h 1745449"/>
                <a:gd name="connsiteX51" fmla="*/ 511418 w 1156922"/>
                <a:gd name="connsiteY51" fmla="*/ 1034051 h 1745449"/>
                <a:gd name="connsiteX52" fmla="*/ 509329 w 1156922"/>
                <a:gd name="connsiteY52" fmla="*/ 1041153 h 1745449"/>
                <a:gd name="connsiteX53" fmla="*/ 310893 w 1156922"/>
                <a:gd name="connsiteY53" fmla="*/ 1129981 h 1745449"/>
                <a:gd name="connsiteX54" fmla="*/ 199595 w 1156922"/>
                <a:gd name="connsiteY54" fmla="*/ 1014703 h 1745449"/>
                <a:gd name="connsiteX55" fmla="*/ 291719 w 1156922"/>
                <a:gd name="connsiteY55" fmla="*/ 1123484 h 1745449"/>
                <a:gd name="connsiteX56" fmla="*/ 66889 w 1156922"/>
                <a:gd name="connsiteY56" fmla="*/ 1138943 h 1745449"/>
                <a:gd name="connsiteX57" fmla="*/ 30645 w 1156922"/>
                <a:gd name="connsiteY57" fmla="*/ 911953 h 1745449"/>
                <a:gd name="connsiteX58" fmla="*/ 70504 w 1156922"/>
                <a:gd name="connsiteY58" fmla="*/ 882569 h 1745449"/>
                <a:gd name="connsiteX59" fmla="*/ 63242 w 1156922"/>
                <a:gd name="connsiteY59" fmla="*/ 875989 h 1745449"/>
                <a:gd name="connsiteX60" fmla="*/ 66610 w 1156922"/>
                <a:gd name="connsiteY60" fmla="*/ 872273 h 1745449"/>
                <a:gd name="connsiteX61" fmla="*/ 68771 w 1156922"/>
                <a:gd name="connsiteY61" fmla="*/ 666836 h 1745449"/>
                <a:gd name="connsiteX62" fmla="*/ 107513 w 1156922"/>
                <a:gd name="connsiteY62" fmla="*/ 638275 h 1745449"/>
                <a:gd name="connsiteX63" fmla="*/ 130050 w 1156922"/>
                <a:gd name="connsiteY63" fmla="*/ 394472 h 1745449"/>
                <a:gd name="connsiteX64" fmla="*/ 313262 w 1156922"/>
                <a:gd name="connsiteY64" fmla="*/ 359290 h 1745449"/>
                <a:gd name="connsiteX65" fmla="*/ 127611 w 1156922"/>
                <a:gd name="connsiteY65" fmla="*/ 399723 h 1745449"/>
                <a:gd name="connsiteX66" fmla="*/ 93247 w 1156922"/>
                <a:gd name="connsiteY66" fmla="*/ 291518 h 1745449"/>
                <a:gd name="connsiteX67" fmla="*/ 312758 w 1156922"/>
                <a:gd name="connsiteY67" fmla="*/ 72008 h 1745449"/>
                <a:gd name="connsiteX68" fmla="*/ 381090 w 1156922"/>
                <a:gd name="connsiteY68" fmla="*/ 83948 h 1745449"/>
                <a:gd name="connsiteX69" fmla="*/ 520248 w 1156922"/>
                <a:gd name="connsiteY69" fmla="*/ 0 h 1745449"/>
                <a:gd name="connsiteX0" fmla="*/ 529252 w 1156922"/>
                <a:gd name="connsiteY0" fmla="*/ 727914 h 1745449"/>
                <a:gd name="connsiteX1" fmla="*/ 322532 w 1156922"/>
                <a:gd name="connsiteY1" fmla="*/ 687858 h 1745449"/>
                <a:gd name="connsiteX2" fmla="*/ 297902 w 1156922"/>
                <a:gd name="connsiteY2" fmla="*/ 699158 h 1745449"/>
                <a:gd name="connsiteX3" fmla="*/ 529780 w 1156922"/>
                <a:gd name="connsiteY3" fmla="*/ 726582 h 1745449"/>
                <a:gd name="connsiteX4" fmla="*/ 583011 w 1156922"/>
                <a:gd name="connsiteY4" fmla="*/ 916786 h 1745449"/>
                <a:gd name="connsiteX5" fmla="*/ 579674 w 1156922"/>
                <a:gd name="connsiteY5" fmla="*/ 915886 h 1745449"/>
                <a:gd name="connsiteX6" fmla="*/ 529252 w 1156922"/>
                <a:gd name="connsiteY6" fmla="*/ 727914 h 1745449"/>
                <a:gd name="connsiteX7" fmla="*/ 574852 w 1156922"/>
                <a:gd name="connsiteY7" fmla="*/ 580980 h 1745449"/>
                <a:gd name="connsiteX8" fmla="*/ 433169 w 1156922"/>
                <a:gd name="connsiteY8" fmla="*/ 649695 h 1745449"/>
                <a:gd name="connsiteX9" fmla="*/ 428375 w 1156922"/>
                <a:gd name="connsiteY9" fmla="*/ 651124 h 1745449"/>
                <a:gd name="connsiteX10" fmla="*/ 761884 w 1156922"/>
                <a:gd name="connsiteY10" fmla="*/ 739852 h 1745449"/>
                <a:gd name="connsiteX11" fmla="*/ 574852 w 1156922"/>
                <a:gd name="connsiteY11" fmla="*/ 580980 h 1745449"/>
                <a:gd name="connsiteX12" fmla="*/ 520248 w 1156922"/>
                <a:gd name="connsiteY12" fmla="*/ 0 h 1745449"/>
                <a:gd name="connsiteX13" fmla="*/ 689956 w 1156922"/>
                <a:gd name="connsiteY13" fmla="*/ 147127 h 1745449"/>
                <a:gd name="connsiteX14" fmla="*/ 548455 w 1156922"/>
                <a:gd name="connsiteY14" fmla="*/ 352718 h 1745449"/>
                <a:gd name="connsiteX15" fmla="*/ 688144 w 1156922"/>
                <a:gd name="connsiteY15" fmla="*/ 149764 h 1745449"/>
                <a:gd name="connsiteX16" fmla="*/ 906946 w 1156922"/>
                <a:gd name="connsiteY16" fmla="*/ 317877 h 1745449"/>
                <a:gd name="connsiteX17" fmla="*/ 894599 w 1156922"/>
                <a:gd name="connsiteY17" fmla="*/ 376059 h 1745449"/>
                <a:gd name="connsiteX18" fmla="*/ 1043308 w 1156922"/>
                <a:gd name="connsiteY18" fmla="*/ 525101 h 1745449"/>
                <a:gd name="connsiteX19" fmla="*/ 1033782 w 1156922"/>
                <a:gd name="connsiteY19" fmla="*/ 572282 h 1745449"/>
                <a:gd name="connsiteX20" fmla="*/ 1156922 w 1156922"/>
                <a:gd name="connsiteY20" fmla="*/ 756650 h 1745449"/>
                <a:gd name="connsiteX21" fmla="*/ 931418 w 1156922"/>
                <a:gd name="connsiteY21" fmla="*/ 936938 h 1745449"/>
                <a:gd name="connsiteX22" fmla="*/ 1093103 w 1156922"/>
                <a:gd name="connsiteY22" fmla="*/ 911837 h 1745449"/>
                <a:gd name="connsiteX23" fmla="*/ 1139689 w 1156922"/>
                <a:gd name="connsiteY23" fmla="*/ 1069421 h 1745449"/>
                <a:gd name="connsiteX24" fmla="*/ 985039 w 1156922"/>
                <a:gd name="connsiteY24" fmla="*/ 1223143 h 1745449"/>
                <a:gd name="connsiteX25" fmla="*/ 776887 w 1156922"/>
                <a:gd name="connsiteY25" fmla="*/ 1140927 h 1745449"/>
                <a:gd name="connsiteX26" fmla="*/ 813087 w 1156922"/>
                <a:gd name="connsiteY26" fmla="*/ 1096095 h 1745449"/>
                <a:gd name="connsiteX27" fmla="*/ 792626 w 1156922"/>
                <a:gd name="connsiteY27" fmla="*/ 964175 h 1745449"/>
                <a:gd name="connsiteX28" fmla="*/ 793130 w 1156922"/>
                <a:gd name="connsiteY28" fmla="*/ 963884 h 1745449"/>
                <a:gd name="connsiteX29" fmla="*/ 805899 w 1156922"/>
                <a:gd name="connsiteY29" fmla="*/ 1097129 h 1745449"/>
                <a:gd name="connsiteX30" fmla="*/ 683639 w 1156922"/>
                <a:gd name="connsiteY30" fmla="*/ 1159301 h 1745449"/>
                <a:gd name="connsiteX31" fmla="*/ 569233 w 1156922"/>
                <a:gd name="connsiteY31" fmla="*/ 1093170 h 1745449"/>
                <a:gd name="connsiteX32" fmla="*/ 568513 w 1156922"/>
                <a:gd name="connsiteY32" fmla="*/ 1090754 h 1745449"/>
                <a:gd name="connsiteX33" fmla="*/ 679482 w 1156922"/>
                <a:gd name="connsiteY33" fmla="*/ 1162221 h 1745449"/>
                <a:gd name="connsiteX34" fmla="*/ 774185 w 1156922"/>
                <a:gd name="connsiteY34" fmla="*/ 1135031 h 1745449"/>
                <a:gd name="connsiteX35" fmla="*/ 972285 w 1156922"/>
                <a:gd name="connsiteY35" fmla="*/ 1224518 h 1745449"/>
                <a:gd name="connsiteX36" fmla="*/ 1030281 w 1156922"/>
                <a:gd name="connsiteY36" fmla="*/ 1340359 h 1745449"/>
                <a:gd name="connsiteX37" fmla="*/ 913405 w 1156922"/>
                <a:gd name="connsiteY37" fmla="*/ 1461368 h 1745449"/>
                <a:gd name="connsiteX38" fmla="*/ 753227 w 1156922"/>
                <a:gd name="connsiteY38" fmla="*/ 1371458 h 1745449"/>
                <a:gd name="connsiteX39" fmla="*/ 756737 w 1156922"/>
                <a:gd name="connsiteY39" fmla="*/ 1369309 h 1745449"/>
                <a:gd name="connsiteX40" fmla="*/ 911871 w 1156922"/>
                <a:gd name="connsiteY40" fmla="*/ 1465876 h 1745449"/>
                <a:gd name="connsiteX41" fmla="*/ 761269 w 1156922"/>
                <a:gd name="connsiteY41" fmla="*/ 1628054 h 1745449"/>
                <a:gd name="connsiteX42" fmla="*/ 558182 w 1156922"/>
                <a:gd name="connsiteY42" fmla="*/ 1552195 h 1745449"/>
                <a:gd name="connsiteX43" fmla="*/ 554944 w 1156922"/>
                <a:gd name="connsiteY43" fmla="*/ 1544331 h 1745449"/>
                <a:gd name="connsiteX44" fmla="*/ 678727 w 1156922"/>
                <a:gd name="connsiteY44" fmla="*/ 1632143 h 1745449"/>
                <a:gd name="connsiteX45" fmla="*/ 520249 w 1156922"/>
                <a:gd name="connsiteY45" fmla="*/ 1745209 h 1745449"/>
                <a:gd name="connsiteX46" fmla="*/ 352811 w 1156922"/>
                <a:gd name="connsiteY46" fmla="*/ 1592106 h 1745449"/>
                <a:gd name="connsiteX47" fmla="*/ 237021 w 1156922"/>
                <a:gd name="connsiteY47" fmla="*/ 1443452 h 1745449"/>
                <a:gd name="connsiteX48" fmla="*/ 89886 w 1156922"/>
                <a:gd name="connsiteY48" fmla="*/ 1375108 h 1745449"/>
                <a:gd name="connsiteX49" fmla="*/ 100537 w 1156922"/>
                <a:gd name="connsiteY49" fmla="*/ 1171427 h 1745449"/>
                <a:gd name="connsiteX50" fmla="*/ 291673 w 1156922"/>
                <a:gd name="connsiteY50" fmla="*/ 1125156 h 1745449"/>
                <a:gd name="connsiteX51" fmla="*/ 511418 w 1156922"/>
                <a:gd name="connsiteY51" fmla="*/ 1034051 h 1745449"/>
                <a:gd name="connsiteX52" fmla="*/ 509329 w 1156922"/>
                <a:gd name="connsiteY52" fmla="*/ 1041153 h 1745449"/>
                <a:gd name="connsiteX53" fmla="*/ 310893 w 1156922"/>
                <a:gd name="connsiteY53" fmla="*/ 1129981 h 1745449"/>
                <a:gd name="connsiteX54" fmla="*/ 199595 w 1156922"/>
                <a:gd name="connsiteY54" fmla="*/ 1014703 h 1745449"/>
                <a:gd name="connsiteX55" fmla="*/ 291719 w 1156922"/>
                <a:gd name="connsiteY55" fmla="*/ 1123484 h 1745449"/>
                <a:gd name="connsiteX56" fmla="*/ 66889 w 1156922"/>
                <a:gd name="connsiteY56" fmla="*/ 1138943 h 1745449"/>
                <a:gd name="connsiteX57" fmla="*/ 30645 w 1156922"/>
                <a:gd name="connsiteY57" fmla="*/ 911953 h 1745449"/>
                <a:gd name="connsiteX58" fmla="*/ 70504 w 1156922"/>
                <a:gd name="connsiteY58" fmla="*/ 882569 h 1745449"/>
                <a:gd name="connsiteX59" fmla="*/ 63242 w 1156922"/>
                <a:gd name="connsiteY59" fmla="*/ 875989 h 1745449"/>
                <a:gd name="connsiteX60" fmla="*/ 66610 w 1156922"/>
                <a:gd name="connsiteY60" fmla="*/ 872273 h 1745449"/>
                <a:gd name="connsiteX61" fmla="*/ 68771 w 1156922"/>
                <a:gd name="connsiteY61" fmla="*/ 666836 h 1745449"/>
                <a:gd name="connsiteX62" fmla="*/ 107513 w 1156922"/>
                <a:gd name="connsiteY62" fmla="*/ 638275 h 1745449"/>
                <a:gd name="connsiteX63" fmla="*/ 130050 w 1156922"/>
                <a:gd name="connsiteY63" fmla="*/ 394472 h 1745449"/>
                <a:gd name="connsiteX64" fmla="*/ 313262 w 1156922"/>
                <a:gd name="connsiteY64" fmla="*/ 359290 h 1745449"/>
                <a:gd name="connsiteX65" fmla="*/ 127611 w 1156922"/>
                <a:gd name="connsiteY65" fmla="*/ 399723 h 1745449"/>
                <a:gd name="connsiteX66" fmla="*/ 93247 w 1156922"/>
                <a:gd name="connsiteY66" fmla="*/ 291518 h 1745449"/>
                <a:gd name="connsiteX67" fmla="*/ 312758 w 1156922"/>
                <a:gd name="connsiteY67" fmla="*/ 72008 h 1745449"/>
                <a:gd name="connsiteX68" fmla="*/ 381090 w 1156922"/>
                <a:gd name="connsiteY68" fmla="*/ 83948 h 1745449"/>
                <a:gd name="connsiteX69" fmla="*/ 520248 w 1156922"/>
                <a:gd name="connsiteY69" fmla="*/ 0 h 1745449"/>
                <a:gd name="connsiteX0" fmla="*/ 529252 w 1156922"/>
                <a:gd name="connsiteY0" fmla="*/ 727914 h 1745449"/>
                <a:gd name="connsiteX1" fmla="*/ 337471 w 1156922"/>
                <a:gd name="connsiteY1" fmla="*/ 661713 h 1745449"/>
                <a:gd name="connsiteX2" fmla="*/ 297902 w 1156922"/>
                <a:gd name="connsiteY2" fmla="*/ 699158 h 1745449"/>
                <a:gd name="connsiteX3" fmla="*/ 529780 w 1156922"/>
                <a:gd name="connsiteY3" fmla="*/ 726582 h 1745449"/>
                <a:gd name="connsiteX4" fmla="*/ 583011 w 1156922"/>
                <a:gd name="connsiteY4" fmla="*/ 916786 h 1745449"/>
                <a:gd name="connsiteX5" fmla="*/ 579674 w 1156922"/>
                <a:gd name="connsiteY5" fmla="*/ 915886 h 1745449"/>
                <a:gd name="connsiteX6" fmla="*/ 529252 w 1156922"/>
                <a:gd name="connsiteY6" fmla="*/ 727914 h 1745449"/>
                <a:gd name="connsiteX7" fmla="*/ 574852 w 1156922"/>
                <a:gd name="connsiteY7" fmla="*/ 580980 h 1745449"/>
                <a:gd name="connsiteX8" fmla="*/ 433169 w 1156922"/>
                <a:gd name="connsiteY8" fmla="*/ 649695 h 1745449"/>
                <a:gd name="connsiteX9" fmla="*/ 428375 w 1156922"/>
                <a:gd name="connsiteY9" fmla="*/ 651124 h 1745449"/>
                <a:gd name="connsiteX10" fmla="*/ 761884 w 1156922"/>
                <a:gd name="connsiteY10" fmla="*/ 739852 h 1745449"/>
                <a:gd name="connsiteX11" fmla="*/ 574852 w 1156922"/>
                <a:gd name="connsiteY11" fmla="*/ 580980 h 1745449"/>
                <a:gd name="connsiteX12" fmla="*/ 520248 w 1156922"/>
                <a:gd name="connsiteY12" fmla="*/ 0 h 1745449"/>
                <a:gd name="connsiteX13" fmla="*/ 689956 w 1156922"/>
                <a:gd name="connsiteY13" fmla="*/ 147127 h 1745449"/>
                <a:gd name="connsiteX14" fmla="*/ 548455 w 1156922"/>
                <a:gd name="connsiteY14" fmla="*/ 352718 h 1745449"/>
                <a:gd name="connsiteX15" fmla="*/ 688144 w 1156922"/>
                <a:gd name="connsiteY15" fmla="*/ 149764 h 1745449"/>
                <a:gd name="connsiteX16" fmla="*/ 906946 w 1156922"/>
                <a:gd name="connsiteY16" fmla="*/ 317877 h 1745449"/>
                <a:gd name="connsiteX17" fmla="*/ 894599 w 1156922"/>
                <a:gd name="connsiteY17" fmla="*/ 376059 h 1745449"/>
                <a:gd name="connsiteX18" fmla="*/ 1043308 w 1156922"/>
                <a:gd name="connsiteY18" fmla="*/ 525101 h 1745449"/>
                <a:gd name="connsiteX19" fmla="*/ 1033782 w 1156922"/>
                <a:gd name="connsiteY19" fmla="*/ 572282 h 1745449"/>
                <a:gd name="connsiteX20" fmla="*/ 1156922 w 1156922"/>
                <a:gd name="connsiteY20" fmla="*/ 756650 h 1745449"/>
                <a:gd name="connsiteX21" fmla="*/ 931418 w 1156922"/>
                <a:gd name="connsiteY21" fmla="*/ 936938 h 1745449"/>
                <a:gd name="connsiteX22" fmla="*/ 1093103 w 1156922"/>
                <a:gd name="connsiteY22" fmla="*/ 911837 h 1745449"/>
                <a:gd name="connsiteX23" fmla="*/ 1139689 w 1156922"/>
                <a:gd name="connsiteY23" fmla="*/ 1069421 h 1745449"/>
                <a:gd name="connsiteX24" fmla="*/ 985039 w 1156922"/>
                <a:gd name="connsiteY24" fmla="*/ 1223143 h 1745449"/>
                <a:gd name="connsiteX25" fmla="*/ 776887 w 1156922"/>
                <a:gd name="connsiteY25" fmla="*/ 1140927 h 1745449"/>
                <a:gd name="connsiteX26" fmla="*/ 813087 w 1156922"/>
                <a:gd name="connsiteY26" fmla="*/ 1096095 h 1745449"/>
                <a:gd name="connsiteX27" fmla="*/ 792626 w 1156922"/>
                <a:gd name="connsiteY27" fmla="*/ 964175 h 1745449"/>
                <a:gd name="connsiteX28" fmla="*/ 793130 w 1156922"/>
                <a:gd name="connsiteY28" fmla="*/ 963884 h 1745449"/>
                <a:gd name="connsiteX29" fmla="*/ 805899 w 1156922"/>
                <a:gd name="connsiteY29" fmla="*/ 1097129 h 1745449"/>
                <a:gd name="connsiteX30" fmla="*/ 683639 w 1156922"/>
                <a:gd name="connsiteY30" fmla="*/ 1159301 h 1745449"/>
                <a:gd name="connsiteX31" fmla="*/ 569233 w 1156922"/>
                <a:gd name="connsiteY31" fmla="*/ 1093170 h 1745449"/>
                <a:gd name="connsiteX32" fmla="*/ 568513 w 1156922"/>
                <a:gd name="connsiteY32" fmla="*/ 1090754 h 1745449"/>
                <a:gd name="connsiteX33" fmla="*/ 679482 w 1156922"/>
                <a:gd name="connsiteY33" fmla="*/ 1162221 h 1745449"/>
                <a:gd name="connsiteX34" fmla="*/ 774185 w 1156922"/>
                <a:gd name="connsiteY34" fmla="*/ 1135031 h 1745449"/>
                <a:gd name="connsiteX35" fmla="*/ 972285 w 1156922"/>
                <a:gd name="connsiteY35" fmla="*/ 1224518 h 1745449"/>
                <a:gd name="connsiteX36" fmla="*/ 1030281 w 1156922"/>
                <a:gd name="connsiteY36" fmla="*/ 1340359 h 1745449"/>
                <a:gd name="connsiteX37" fmla="*/ 913405 w 1156922"/>
                <a:gd name="connsiteY37" fmla="*/ 1461368 h 1745449"/>
                <a:gd name="connsiteX38" fmla="*/ 753227 w 1156922"/>
                <a:gd name="connsiteY38" fmla="*/ 1371458 h 1745449"/>
                <a:gd name="connsiteX39" fmla="*/ 756737 w 1156922"/>
                <a:gd name="connsiteY39" fmla="*/ 1369309 h 1745449"/>
                <a:gd name="connsiteX40" fmla="*/ 911871 w 1156922"/>
                <a:gd name="connsiteY40" fmla="*/ 1465876 h 1745449"/>
                <a:gd name="connsiteX41" fmla="*/ 761269 w 1156922"/>
                <a:gd name="connsiteY41" fmla="*/ 1628054 h 1745449"/>
                <a:gd name="connsiteX42" fmla="*/ 558182 w 1156922"/>
                <a:gd name="connsiteY42" fmla="*/ 1552195 h 1745449"/>
                <a:gd name="connsiteX43" fmla="*/ 554944 w 1156922"/>
                <a:gd name="connsiteY43" fmla="*/ 1544331 h 1745449"/>
                <a:gd name="connsiteX44" fmla="*/ 678727 w 1156922"/>
                <a:gd name="connsiteY44" fmla="*/ 1632143 h 1745449"/>
                <a:gd name="connsiteX45" fmla="*/ 520249 w 1156922"/>
                <a:gd name="connsiteY45" fmla="*/ 1745209 h 1745449"/>
                <a:gd name="connsiteX46" fmla="*/ 352811 w 1156922"/>
                <a:gd name="connsiteY46" fmla="*/ 1592106 h 1745449"/>
                <a:gd name="connsiteX47" fmla="*/ 237021 w 1156922"/>
                <a:gd name="connsiteY47" fmla="*/ 1443452 h 1745449"/>
                <a:gd name="connsiteX48" fmla="*/ 89886 w 1156922"/>
                <a:gd name="connsiteY48" fmla="*/ 1375108 h 1745449"/>
                <a:gd name="connsiteX49" fmla="*/ 100537 w 1156922"/>
                <a:gd name="connsiteY49" fmla="*/ 1171427 h 1745449"/>
                <a:gd name="connsiteX50" fmla="*/ 291673 w 1156922"/>
                <a:gd name="connsiteY50" fmla="*/ 1125156 h 1745449"/>
                <a:gd name="connsiteX51" fmla="*/ 511418 w 1156922"/>
                <a:gd name="connsiteY51" fmla="*/ 1034051 h 1745449"/>
                <a:gd name="connsiteX52" fmla="*/ 509329 w 1156922"/>
                <a:gd name="connsiteY52" fmla="*/ 1041153 h 1745449"/>
                <a:gd name="connsiteX53" fmla="*/ 310893 w 1156922"/>
                <a:gd name="connsiteY53" fmla="*/ 1129981 h 1745449"/>
                <a:gd name="connsiteX54" fmla="*/ 199595 w 1156922"/>
                <a:gd name="connsiteY54" fmla="*/ 1014703 h 1745449"/>
                <a:gd name="connsiteX55" fmla="*/ 291719 w 1156922"/>
                <a:gd name="connsiteY55" fmla="*/ 1123484 h 1745449"/>
                <a:gd name="connsiteX56" fmla="*/ 66889 w 1156922"/>
                <a:gd name="connsiteY56" fmla="*/ 1138943 h 1745449"/>
                <a:gd name="connsiteX57" fmla="*/ 30645 w 1156922"/>
                <a:gd name="connsiteY57" fmla="*/ 911953 h 1745449"/>
                <a:gd name="connsiteX58" fmla="*/ 70504 w 1156922"/>
                <a:gd name="connsiteY58" fmla="*/ 882569 h 1745449"/>
                <a:gd name="connsiteX59" fmla="*/ 63242 w 1156922"/>
                <a:gd name="connsiteY59" fmla="*/ 875989 h 1745449"/>
                <a:gd name="connsiteX60" fmla="*/ 66610 w 1156922"/>
                <a:gd name="connsiteY60" fmla="*/ 872273 h 1745449"/>
                <a:gd name="connsiteX61" fmla="*/ 68771 w 1156922"/>
                <a:gd name="connsiteY61" fmla="*/ 666836 h 1745449"/>
                <a:gd name="connsiteX62" fmla="*/ 107513 w 1156922"/>
                <a:gd name="connsiteY62" fmla="*/ 638275 h 1745449"/>
                <a:gd name="connsiteX63" fmla="*/ 130050 w 1156922"/>
                <a:gd name="connsiteY63" fmla="*/ 394472 h 1745449"/>
                <a:gd name="connsiteX64" fmla="*/ 313262 w 1156922"/>
                <a:gd name="connsiteY64" fmla="*/ 359290 h 1745449"/>
                <a:gd name="connsiteX65" fmla="*/ 127611 w 1156922"/>
                <a:gd name="connsiteY65" fmla="*/ 399723 h 1745449"/>
                <a:gd name="connsiteX66" fmla="*/ 93247 w 1156922"/>
                <a:gd name="connsiteY66" fmla="*/ 291518 h 1745449"/>
                <a:gd name="connsiteX67" fmla="*/ 312758 w 1156922"/>
                <a:gd name="connsiteY67" fmla="*/ 72008 h 1745449"/>
                <a:gd name="connsiteX68" fmla="*/ 381090 w 1156922"/>
                <a:gd name="connsiteY68" fmla="*/ 83948 h 1745449"/>
                <a:gd name="connsiteX69" fmla="*/ 520248 w 1156922"/>
                <a:gd name="connsiteY69" fmla="*/ 0 h 1745449"/>
                <a:gd name="connsiteX0" fmla="*/ 529252 w 1156922"/>
                <a:gd name="connsiteY0" fmla="*/ 727914 h 1745449"/>
                <a:gd name="connsiteX1" fmla="*/ 337471 w 1156922"/>
                <a:gd name="connsiteY1" fmla="*/ 661713 h 1745449"/>
                <a:gd name="connsiteX2" fmla="*/ 272338 w 1156922"/>
                <a:gd name="connsiteY2" fmla="*/ 693895 h 1745449"/>
                <a:gd name="connsiteX3" fmla="*/ 529780 w 1156922"/>
                <a:gd name="connsiteY3" fmla="*/ 726582 h 1745449"/>
                <a:gd name="connsiteX4" fmla="*/ 583011 w 1156922"/>
                <a:gd name="connsiteY4" fmla="*/ 916786 h 1745449"/>
                <a:gd name="connsiteX5" fmla="*/ 579674 w 1156922"/>
                <a:gd name="connsiteY5" fmla="*/ 915886 h 1745449"/>
                <a:gd name="connsiteX6" fmla="*/ 529252 w 1156922"/>
                <a:gd name="connsiteY6" fmla="*/ 727914 h 1745449"/>
                <a:gd name="connsiteX7" fmla="*/ 574852 w 1156922"/>
                <a:gd name="connsiteY7" fmla="*/ 580980 h 1745449"/>
                <a:gd name="connsiteX8" fmla="*/ 433169 w 1156922"/>
                <a:gd name="connsiteY8" fmla="*/ 649695 h 1745449"/>
                <a:gd name="connsiteX9" fmla="*/ 428375 w 1156922"/>
                <a:gd name="connsiteY9" fmla="*/ 651124 h 1745449"/>
                <a:gd name="connsiteX10" fmla="*/ 761884 w 1156922"/>
                <a:gd name="connsiteY10" fmla="*/ 739852 h 1745449"/>
                <a:gd name="connsiteX11" fmla="*/ 574852 w 1156922"/>
                <a:gd name="connsiteY11" fmla="*/ 580980 h 1745449"/>
                <a:gd name="connsiteX12" fmla="*/ 520248 w 1156922"/>
                <a:gd name="connsiteY12" fmla="*/ 0 h 1745449"/>
                <a:gd name="connsiteX13" fmla="*/ 689956 w 1156922"/>
                <a:gd name="connsiteY13" fmla="*/ 147127 h 1745449"/>
                <a:gd name="connsiteX14" fmla="*/ 548455 w 1156922"/>
                <a:gd name="connsiteY14" fmla="*/ 352718 h 1745449"/>
                <a:gd name="connsiteX15" fmla="*/ 688144 w 1156922"/>
                <a:gd name="connsiteY15" fmla="*/ 149764 h 1745449"/>
                <a:gd name="connsiteX16" fmla="*/ 906946 w 1156922"/>
                <a:gd name="connsiteY16" fmla="*/ 317877 h 1745449"/>
                <a:gd name="connsiteX17" fmla="*/ 894599 w 1156922"/>
                <a:gd name="connsiteY17" fmla="*/ 376059 h 1745449"/>
                <a:gd name="connsiteX18" fmla="*/ 1043308 w 1156922"/>
                <a:gd name="connsiteY18" fmla="*/ 525101 h 1745449"/>
                <a:gd name="connsiteX19" fmla="*/ 1033782 w 1156922"/>
                <a:gd name="connsiteY19" fmla="*/ 572282 h 1745449"/>
                <a:gd name="connsiteX20" fmla="*/ 1156922 w 1156922"/>
                <a:gd name="connsiteY20" fmla="*/ 756650 h 1745449"/>
                <a:gd name="connsiteX21" fmla="*/ 931418 w 1156922"/>
                <a:gd name="connsiteY21" fmla="*/ 936938 h 1745449"/>
                <a:gd name="connsiteX22" fmla="*/ 1093103 w 1156922"/>
                <a:gd name="connsiteY22" fmla="*/ 911837 h 1745449"/>
                <a:gd name="connsiteX23" fmla="*/ 1139689 w 1156922"/>
                <a:gd name="connsiteY23" fmla="*/ 1069421 h 1745449"/>
                <a:gd name="connsiteX24" fmla="*/ 985039 w 1156922"/>
                <a:gd name="connsiteY24" fmla="*/ 1223143 h 1745449"/>
                <a:gd name="connsiteX25" fmla="*/ 776887 w 1156922"/>
                <a:gd name="connsiteY25" fmla="*/ 1140927 h 1745449"/>
                <a:gd name="connsiteX26" fmla="*/ 813087 w 1156922"/>
                <a:gd name="connsiteY26" fmla="*/ 1096095 h 1745449"/>
                <a:gd name="connsiteX27" fmla="*/ 792626 w 1156922"/>
                <a:gd name="connsiteY27" fmla="*/ 964175 h 1745449"/>
                <a:gd name="connsiteX28" fmla="*/ 793130 w 1156922"/>
                <a:gd name="connsiteY28" fmla="*/ 963884 h 1745449"/>
                <a:gd name="connsiteX29" fmla="*/ 805899 w 1156922"/>
                <a:gd name="connsiteY29" fmla="*/ 1097129 h 1745449"/>
                <a:gd name="connsiteX30" fmla="*/ 683639 w 1156922"/>
                <a:gd name="connsiteY30" fmla="*/ 1159301 h 1745449"/>
                <a:gd name="connsiteX31" fmla="*/ 569233 w 1156922"/>
                <a:gd name="connsiteY31" fmla="*/ 1093170 h 1745449"/>
                <a:gd name="connsiteX32" fmla="*/ 568513 w 1156922"/>
                <a:gd name="connsiteY32" fmla="*/ 1090754 h 1745449"/>
                <a:gd name="connsiteX33" fmla="*/ 679482 w 1156922"/>
                <a:gd name="connsiteY33" fmla="*/ 1162221 h 1745449"/>
                <a:gd name="connsiteX34" fmla="*/ 774185 w 1156922"/>
                <a:gd name="connsiteY34" fmla="*/ 1135031 h 1745449"/>
                <a:gd name="connsiteX35" fmla="*/ 972285 w 1156922"/>
                <a:gd name="connsiteY35" fmla="*/ 1224518 h 1745449"/>
                <a:gd name="connsiteX36" fmla="*/ 1030281 w 1156922"/>
                <a:gd name="connsiteY36" fmla="*/ 1340359 h 1745449"/>
                <a:gd name="connsiteX37" fmla="*/ 913405 w 1156922"/>
                <a:gd name="connsiteY37" fmla="*/ 1461368 h 1745449"/>
                <a:gd name="connsiteX38" fmla="*/ 753227 w 1156922"/>
                <a:gd name="connsiteY38" fmla="*/ 1371458 h 1745449"/>
                <a:gd name="connsiteX39" fmla="*/ 756737 w 1156922"/>
                <a:gd name="connsiteY39" fmla="*/ 1369309 h 1745449"/>
                <a:gd name="connsiteX40" fmla="*/ 911871 w 1156922"/>
                <a:gd name="connsiteY40" fmla="*/ 1465876 h 1745449"/>
                <a:gd name="connsiteX41" fmla="*/ 761269 w 1156922"/>
                <a:gd name="connsiteY41" fmla="*/ 1628054 h 1745449"/>
                <a:gd name="connsiteX42" fmla="*/ 558182 w 1156922"/>
                <a:gd name="connsiteY42" fmla="*/ 1552195 h 1745449"/>
                <a:gd name="connsiteX43" fmla="*/ 554944 w 1156922"/>
                <a:gd name="connsiteY43" fmla="*/ 1544331 h 1745449"/>
                <a:gd name="connsiteX44" fmla="*/ 678727 w 1156922"/>
                <a:gd name="connsiteY44" fmla="*/ 1632143 h 1745449"/>
                <a:gd name="connsiteX45" fmla="*/ 520249 w 1156922"/>
                <a:gd name="connsiteY45" fmla="*/ 1745209 h 1745449"/>
                <a:gd name="connsiteX46" fmla="*/ 352811 w 1156922"/>
                <a:gd name="connsiteY46" fmla="*/ 1592106 h 1745449"/>
                <a:gd name="connsiteX47" fmla="*/ 237021 w 1156922"/>
                <a:gd name="connsiteY47" fmla="*/ 1443452 h 1745449"/>
                <a:gd name="connsiteX48" fmla="*/ 89886 w 1156922"/>
                <a:gd name="connsiteY48" fmla="*/ 1375108 h 1745449"/>
                <a:gd name="connsiteX49" fmla="*/ 100537 w 1156922"/>
                <a:gd name="connsiteY49" fmla="*/ 1171427 h 1745449"/>
                <a:gd name="connsiteX50" fmla="*/ 291673 w 1156922"/>
                <a:gd name="connsiteY50" fmla="*/ 1125156 h 1745449"/>
                <a:gd name="connsiteX51" fmla="*/ 511418 w 1156922"/>
                <a:gd name="connsiteY51" fmla="*/ 1034051 h 1745449"/>
                <a:gd name="connsiteX52" fmla="*/ 509329 w 1156922"/>
                <a:gd name="connsiteY52" fmla="*/ 1041153 h 1745449"/>
                <a:gd name="connsiteX53" fmla="*/ 310893 w 1156922"/>
                <a:gd name="connsiteY53" fmla="*/ 1129981 h 1745449"/>
                <a:gd name="connsiteX54" fmla="*/ 199595 w 1156922"/>
                <a:gd name="connsiteY54" fmla="*/ 1014703 h 1745449"/>
                <a:gd name="connsiteX55" fmla="*/ 291719 w 1156922"/>
                <a:gd name="connsiteY55" fmla="*/ 1123484 h 1745449"/>
                <a:gd name="connsiteX56" fmla="*/ 66889 w 1156922"/>
                <a:gd name="connsiteY56" fmla="*/ 1138943 h 1745449"/>
                <a:gd name="connsiteX57" fmla="*/ 30645 w 1156922"/>
                <a:gd name="connsiteY57" fmla="*/ 911953 h 1745449"/>
                <a:gd name="connsiteX58" fmla="*/ 70504 w 1156922"/>
                <a:gd name="connsiteY58" fmla="*/ 882569 h 1745449"/>
                <a:gd name="connsiteX59" fmla="*/ 63242 w 1156922"/>
                <a:gd name="connsiteY59" fmla="*/ 875989 h 1745449"/>
                <a:gd name="connsiteX60" fmla="*/ 66610 w 1156922"/>
                <a:gd name="connsiteY60" fmla="*/ 872273 h 1745449"/>
                <a:gd name="connsiteX61" fmla="*/ 68771 w 1156922"/>
                <a:gd name="connsiteY61" fmla="*/ 666836 h 1745449"/>
                <a:gd name="connsiteX62" fmla="*/ 107513 w 1156922"/>
                <a:gd name="connsiteY62" fmla="*/ 638275 h 1745449"/>
                <a:gd name="connsiteX63" fmla="*/ 130050 w 1156922"/>
                <a:gd name="connsiteY63" fmla="*/ 394472 h 1745449"/>
                <a:gd name="connsiteX64" fmla="*/ 313262 w 1156922"/>
                <a:gd name="connsiteY64" fmla="*/ 359290 h 1745449"/>
                <a:gd name="connsiteX65" fmla="*/ 127611 w 1156922"/>
                <a:gd name="connsiteY65" fmla="*/ 399723 h 1745449"/>
                <a:gd name="connsiteX66" fmla="*/ 93247 w 1156922"/>
                <a:gd name="connsiteY66" fmla="*/ 291518 h 1745449"/>
                <a:gd name="connsiteX67" fmla="*/ 312758 w 1156922"/>
                <a:gd name="connsiteY67" fmla="*/ 72008 h 1745449"/>
                <a:gd name="connsiteX68" fmla="*/ 381090 w 1156922"/>
                <a:gd name="connsiteY68" fmla="*/ 83948 h 1745449"/>
                <a:gd name="connsiteX69" fmla="*/ 520248 w 1156922"/>
                <a:gd name="connsiteY69" fmla="*/ 0 h 1745449"/>
                <a:gd name="connsiteX0" fmla="*/ 529252 w 1156922"/>
                <a:gd name="connsiteY0" fmla="*/ 727914 h 1745449"/>
                <a:gd name="connsiteX1" fmla="*/ 337471 w 1156922"/>
                <a:gd name="connsiteY1" fmla="*/ 661713 h 1745449"/>
                <a:gd name="connsiteX2" fmla="*/ 272338 w 1156922"/>
                <a:gd name="connsiteY2" fmla="*/ 693895 h 1745449"/>
                <a:gd name="connsiteX3" fmla="*/ 529780 w 1156922"/>
                <a:gd name="connsiteY3" fmla="*/ 726582 h 1745449"/>
                <a:gd name="connsiteX4" fmla="*/ 583011 w 1156922"/>
                <a:gd name="connsiteY4" fmla="*/ 916786 h 1745449"/>
                <a:gd name="connsiteX5" fmla="*/ 579674 w 1156922"/>
                <a:gd name="connsiteY5" fmla="*/ 915886 h 1745449"/>
                <a:gd name="connsiteX6" fmla="*/ 529252 w 1156922"/>
                <a:gd name="connsiteY6" fmla="*/ 727914 h 1745449"/>
                <a:gd name="connsiteX7" fmla="*/ 574852 w 1156922"/>
                <a:gd name="connsiteY7" fmla="*/ 580980 h 1745449"/>
                <a:gd name="connsiteX8" fmla="*/ 433169 w 1156922"/>
                <a:gd name="connsiteY8" fmla="*/ 649695 h 1745449"/>
                <a:gd name="connsiteX9" fmla="*/ 428375 w 1156922"/>
                <a:gd name="connsiteY9" fmla="*/ 651124 h 1745449"/>
                <a:gd name="connsiteX10" fmla="*/ 761884 w 1156922"/>
                <a:gd name="connsiteY10" fmla="*/ 739852 h 1745449"/>
                <a:gd name="connsiteX11" fmla="*/ 574852 w 1156922"/>
                <a:gd name="connsiteY11" fmla="*/ 580980 h 1745449"/>
                <a:gd name="connsiteX12" fmla="*/ 520248 w 1156922"/>
                <a:gd name="connsiteY12" fmla="*/ 0 h 1745449"/>
                <a:gd name="connsiteX13" fmla="*/ 689956 w 1156922"/>
                <a:gd name="connsiteY13" fmla="*/ 147127 h 1745449"/>
                <a:gd name="connsiteX14" fmla="*/ 548455 w 1156922"/>
                <a:gd name="connsiteY14" fmla="*/ 352718 h 1745449"/>
                <a:gd name="connsiteX15" fmla="*/ 688144 w 1156922"/>
                <a:gd name="connsiteY15" fmla="*/ 149764 h 1745449"/>
                <a:gd name="connsiteX16" fmla="*/ 906946 w 1156922"/>
                <a:gd name="connsiteY16" fmla="*/ 317877 h 1745449"/>
                <a:gd name="connsiteX17" fmla="*/ 894599 w 1156922"/>
                <a:gd name="connsiteY17" fmla="*/ 376059 h 1745449"/>
                <a:gd name="connsiteX18" fmla="*/ 1043308 w 1156922"/>
                <a:gd name="connsiteY18" fmla="*/ 525101 h 1745449"/>
                <a:gd name="connsiteX19" fmla="*/ 1033782 w 1156922"/>
                <a:gd name="connsiteY19" fmla="*/ 572282 h 1745449"/>
                <a:gd name="connsiteX20" fmla="*/ 1156922 w 1156922"/>
                <a:gd name="connsiteY20" fmla="*/ 756650 h 1745449"/>
                <a:gd name="connsiteX21" fmla="*/ 931418 w 1156922"/>
                <a:gd name="connsiteY21" fmla="*/ 936938 h 1745449"/>
                <a:gd name="connsiteX22" fmla="*/ 1093103 w 1156922"/>
                <a:gd name="connsiteY22" fmla="*/ 911837 h 1745449"/>
                <a:gd name="connsiteX23" fmla="*/ 1139689 w 1156922"/>
                <a:gd name="connsiteY23" fmla="*/ 1069421 h 1745449"/>
                <a:gd name="connsiteX24" fmla="*/ 985039 w 1156922"/>
                <a:gd name="connsiteY24" fmla="*/ 1223143 h 1745449"/>
                <a:gd name="connsiteX25" fmla="*/ 776887 w 1156922"/>
                <a:gd name="connsiteY25" fmla="*/ 1140927 h 1745449"/>
                <a:gd name="connsiteX26" fmla="*/ 813087 w 1156922"/>
                <a:gd name="connsiteY26" fmla="*/ 1096095 h 1745449"/>
                <a:gd name="connsiteX27" fmla="*/ 792626 w 1156922"/>
                <a:gd name="connsiteY27" fmla="*/ 964175 h 1745449"/>
                <a:gd name="connsiteX28" fmla="*/ 793130 w 1156922"/>
                <a:gd name="connsiteY28" fmla="*/ 963884 h 1745449"/>
                <a:gd name="connsiteX29" fmla="*/ 805899 w 1156922"/>
                <a:gd name="connsiteY29" fmla="*/ 1097129 h 1745449"/>
                <a:gd name="connsiteX30" fmla="*/ 683639 w 1156922"/>
                <a:gd name="connsiteY30" fmla="*/ 1159301 h 1745449"/>
                <a:gd name="connsiteX31" fmla="*/ 569233 w 1156922"/>
                <a:gd name="connsiteY31" fmla="*/ 1093170 h 1745449"/>
                <a:gd name="connsiteX32" fmla="*/ 568513 w 1156922"/>
                <a:gd name="connsiteY32" fmla="*/ 1090754 h 1745449"/>
                <a:gd name="connsiteX33" fmla="*/ 679482 w 1156922"/>
                <a:gd name="connsiteY33" fmla="*/ 1162221 h 1745449"/>
                <a:gd name="connsiteX34" fmla="*/ 774185 w 1156922"/>
                <a:gd name="connsiteY34" fmla="*/ 1135031 h 1745449"/>
                <a:gd name="connsiteX35" fmla="*/ 972285 w 1156922"/>
                <a:gd name="connsiteY35" fmla="*/ 1224518 h 1745449"/>
                <a:gd name="connsiteX36" fmla="*/ 1030281 w 1156922"/>
                <a:gd name="connsiteY36" fmla="*/ 1340359 h 1745449"/>
                <a:gd name="connsiteX37" fmla="*/ 913405 w 1156922"/>
                <a:gd name="connsiteY37" fmla="*/ 1461368 h 1745449"/>
                <a:gd name="connsiteX38" fmla="*/ 753227 w 1156922"/>
                <a:gd name="connsiteY38" fmla="*/ 1371458 h 1745449"/>
                <a:gd name="connsiteX39" fmla="*/ 756737 w 1156922"/>
                <a:gd name="connsiteY39" fmla="*/ 1369309 h 1745449"/>
                <a:gd name="connsiteX40" fmla="*/ 911871 w 1156922"/>
                <a:gd name="connsiteY40" fmla="*/ 1465876 h 1745449"/>
                <a:gd name="connsiteX41" fmla="*/ 761269 w 1156922"/>
                <a:gd name="connsiteY41" fmla="*/ 1628054 h 1745449"/>
                <a:gd name="connsiteX42" fmla="*/ 558182 w 1156922"/>
                <a:gd name="connsiteY42" fmla="*/ 1552195 h 1745449"/>
                <a:gd name="connsiteX43" fmla="*/ 554944 w 1156922"/>
                <a:gd name="connsiteY43" fmla="*/ 1544331 h 1745449"/>
                <a:gd name="connsiteX44" fmla="*/ 678727 w 1156922"/>
                <a:gd name="connsiteY44" fmla="*/ 1632143 h 1745449"/>
                <a:gd name="connsiteX45" fmla="*/ 520249 w 1156922"/>
                <a:gd name="connsiteY45" fmla="*/ 1745209 h 1745449"/>
                <a:gd name="connsiteX46" fmla="*/ 352811 w 1156922"/>
                <a:gd name="connsiteY46" fmla="*/ 1592106 h 1745449"/>
                <a:gd name="connsiteX47" fmla="*/ 237021 w 1156922"/>
                <a:gd name="connsiteY47" fmla="*/ 1443452 h 1745449"/>
                <a:gd name="connsiteX48" fmla="*/ 89886 w 1156922"/>
                <a:gd name="connsiteY48" fmla="*/ 1375108 h 1745449"/>
                <a:gd name="connsiteX49" fmla="*/ 100537 w 1156922"/>
                <a:gd name="connsiteY49" fmla="*/ 1171427 h 1745449"/>
                <a:gd name="connsiteX50" fmla="*/ 291673 w 1156922"/>
                <a:gd name="connsiteY50" fmla="*/ 1125156 h 1745449"/>
                <a:gd name="connsiteX51" fmla="*/ 511418 w 1156922"/>
                <a:gd name="connsiteY51" fmla="*/ 1034051 h 1745449"/>
                <a:gd name="connsiteX52" fmla="*/ 509329 w 1156922"/>
                <a:gd name="connsiteY52" fmla="*/ 1041153 h 1745449"/>
                <a:gd name="connsiteX53" fmla="*/ 310893 w 1156922"/>
                <a:gd name="connsiteY53" fmla="*/ 1129981 h 1745449"/>
                <a:gd name="connsiteX54" fmla="*/ 199595 w 1156922"/>
                <a:gd name="connsiteY54" fmla="*/ 1014703 h 1745449"/>
                <a:gd name="connsiteX55" fmla="*/ 291719 w 1156922"/>
                <a:gd name="connsiteY55" fmla="*/ 1123484 h 1745449"/>
                <a:gd name="connsiteX56" fmla="*/ 66889 w 1156922"/>
                <a:gd name="connsiteY56" fmla="*/ 1138943 h 1745449"/>
                <a:gd name="connsiteX57" fmla="*/ 30645 w 1156922"/>
                <a:gd name="connsiteY57" fmla="*/ 911953 h 1745449"/>
                <a:gd name="connsiteX58" fmla="*/ 70504 w 1156922"/>
                <a:gd name="connsiteY58" fmla="*/ 882569 h 1745449"/>
                <a:gd name="connsiteX59" fmla="*/ 63242 w 1156922"/>
                <a:gd name="connsiteY59" fmla="*/ 875989 h 1745449"/>
                <a:gd name="connsiteX60" fmla="*/ 66610 w 1156922"/>
                <a:gd name="connsiteY60" fmla="*/ 872273 h 1745449"/>
                <a:gd name="connsiteX61" fmla="*/ 68771 w 1156922"/>
                <a:gd name="connsiteY61" fmla="*/ 666836 h 1745449"/>
                <a:gd name="connsiteX62" fmla="*/ 107513 w 1156922"/>
                <a:gd name="connsiteY62" fmla="*/ 638275 h 1745449"/>
                <a:gd name="connsiteX63" fmla="*/ 130050 w 1156922"/>
                <a:gd name="connsiteY63" fmla="*/ 394472 h 1745449"/>
                <a:gd name="connsiteX64" fmla="*/ 313262 w 1156922"/>
                <a:gd name="connsiteY64" fmla="*/ 359290 h 1745449"/>
                <a:gd name="connsiteX65" fmla="*/ 127611 w 1156922"/>
                <a:gd name="connsiteY65" fmla="*/ 399723 h 1745449"/>
                <a:gd name="connsiteX66" fmla="*/ 93247 w 1156922"/>
                <a:gd name="connsiteY66" fmla="*/ 291518 h 1745449"/>
                <a:gd name="connsiteX67" fmla="*/ 312758 w 1156922"/>
                <a:gd name="connsiteY67" fmla="*/ 72008 h 1745449"/>
                <a:gd name="connsiteX68" fmla="*/ 381090 w 1156922"/>
                <a:gd name="connsiteY68" fmla="*/ 83948 h 1745449"/>
                <a:gd name="connsiteX69" fmla="*/ 520248 w 1156922"/>
                <a:gd name="connsiteY69" fmla="*/ 0 h 1745449"/>
                <a:gd name="connsiteX0" fmla="*/ 529252 w 1156922"/>
                <a:gd name="connsiteY0" fmla="*/ 727914 h 1745449"/>
                <a:gd name="connsiteX1" fmla="*/ 337471 w 1156922"/>
                <a:gd name="connsiteY1" fmla="*/ 661713 h 1745449"/>
                <a:gd name="connsiteX2" fmla="*/ 272338 w 1156922"/>
                <a:gd name="connsiteY2" fmla="*/ 693895 h 1745449"/>
                <a:gd name="connsiteX3" fmla="*/ 529780 w 1156922"/>
                <a:gd name="connsiteY3" fmla="*/ 726582 h 1745449"/>
                <a:gd name="connsiteX4" fmla="*/ 583011 w 1156922"/>
                <a:gd name="connsiteY4" fmla="*/ 916786 h 1745449"/>
                <a:gd name="connsiteX5" fmla="*/ 579674 w 1156922"/>
                <a:gd name="connsiteY5" fmla="*/ 915886 h 1745449"/>
                <a:gd name="connsiteX6" fmla="*/ 529252 w 1156922"/>
                <a:gd name="connsiteY6" fmla="*/ 727914 h 1745449"/>
                <a:gd name="connsiteX7" fmla="*/ 574852 w 1156922"/>
                <a:gd name="connsiteY7" fmla="*/ 580980 h 1745449"/>
                <a:gd name="connsiteX8" fmla="*/ 433169 w 1156922"/>
                <a:gd name="connsiteY8" fmla="*/ 649695 h 1745449"/>
                <a:gd name="connsiteX9" fmla="*/ 428375 w 1156922"/>
                <a:gd name="connsiteY9" fmla="*/ 651124 h 1745449"/>
                <a:gd name="connsiteX10" fmla="*/ 761884 w 1156922"/>
                <a:gd name="connsiteY10" fmla="*/ 739852 h 1745449"/>
                <a:gd name="connsiteX11" fmla="*/ 574852 w 1156922"/>
                <a:gd name="connsiteY11" fmla="*/ 580980 h 1745449"/>
                <a:gd name="connsiteX12" fmla="*/ 520248 w 1156922"/>
                <a:gd name="connsiteY12" fmla="*/ 0 h 1745449"/>
                <a:gd name="connsiteX13" fmla="*/ 689956 w 1156922"/>
                <a:gd name="connsiteY13" fmla="*/ 147127 h 1745449"/>
                <a:gd name="connsiteX14" fmla="*/ 548455 w 1156922"/>
                <a:gd name="connsiteY14" fmla="*/ 352718 h 1745449"/>
                <a:gd name="connsiteX15" fmla="*/ 688144 w 1156922"/>
                <a:gd name="connsiteY15" fmla="*/ 149764 h 1745449"/>
                <a:gd name="connsiteX16" fmla="*/ 906946 w 1156922"/>
                <a:gd name="connsiteY16" fmla="*/ 317877 h 1745449"/>
                <a:gd name="connsiteX17" fmla="*/ 894599 w 1156922"/>
                <a:gd name="connsiteY17" fmla="*/ 376059 h 1745449"/>
                <a:gd name="connsiteX18" fmla="*/ 1043308 w 1156922"/>
                <a:gd name="connsiteY18" fmla="*/ 525101 h 1745449"/>
                <a:gd name="connsiteX19" fmla="*/ 1033782 w 1156922"/>
                <a:gd name="connsiteY19" fmla="*/ 572282 h 1745449"/>
                <a:gd name="connsiteX20" fmla="*/ 1156922 w 1156922"/>
                <a:gd name="connsiteY20" fmla="*/ 756650 h 1745449"/>
                <a:gd name="connsiteX21" fmla="*/ 931418 w 1156922"/>
                <a:gd name="connsiteY21" fmla="*/ 936938 h 1745449"/>
                <a:gd name="connsiteX22" fmla="*/ 1093103 w 1156922"/>
                <a:gd name="connsiteY22" fmla="*/ 911837 h 1745449"/>
                <a:gd name="connsiteX23" fmla="*/ 1139689 w 1156922"/>
                <a:gd name="connsiteY23" fmla="*/ 1069421 h 1745449"/>
                <a:gd name="connsiteX24" fmla="*/ 985039 w 1156922"/>
                <a:gd name="connsiteY24" fmla="*/ 1223143 h 1745449"/>
                <a:gd name="connsiteX25" fmla="*/ 776887 w 1156922"/>
                <a:gd name="connsiteY25" fmla="*/ 1140927 h 1745449"/>
                <a:gd name="connsiteX26" fmla="*/ 813087 w 1156922"/>
                <a:gd name="connsiteY26" fmla="*/ 1096095 h 1745449"/>
                <a:gd name="connsiteX27" fmla="*/ 792626 w 1156922"/>
                <a:gd name="connsiteY27" fmla="*/ 964175 h 1745449"/>
                <a:gd name="connsiteX28" fmla="*/ 793130 w 1156922"/>
                <a:gd name="connsiteY28" fmla="*/ 963884 h 1745449"/>
                <a:gd name="connsiteX29" fmla="*/ 805899 w 1156922"/>
                <a:gd name="connsiteY29" fmla="*/ 1097129 h 1745449"/>
                <a:gd name="connsiteX30" fmla="*/ 683639 w 1156922"/>
                <a:gd name="connsiteY30" fmla="*/ 1159301 h 1745449"/>
                <a:gd name="connsiteX31" fmla="*/ 569233 w 1156922"/>
                <a:gd name="connsiteY31" fmla="*/ 1093170 h 1745449"/>
                <a:gd name="connsiteX32" fmla="*/ 568513 w 1156922"/>
                <a:gd name="connsiteY32" fmla="*/ 1090754 h 1745449"/>
                <a:gd name="connsiteX33" fmla="*/ 679482 w 1156922"/>
                <a:gd name="connsiteY33" fmla="*/ 1162221 h 1745449"/>
                <a:gd name="connsiteX34" fmla="*/ 774185 w 1156922"/>
                <a:gd name="connsiteY34" fmla="*/ 1135031 h 1745449"/>
                <a:gd name="connsiteX35" fmla="*/ 972285 w 1156922"/>
                <a:gd name="connsiteY35" fmla="*/ 1224518 h 1745449"/>
                <a:gd name="connsiteX36" fmla="*/ 1030281 w 1156922"/>
                <a:gd name="connsiteY36" fmla="*/ 1340359 h 1745449"/>
                <a:gd name="connsiteX37" fmla="*/ 913405 w 1156922"/>
                <a:gd name="connsiteY37" fmla="*/ 1461368 h 1745449"/>
                <a:gd name="connsiteX38" fmla="*/ 753227 w 1156922"/>
                <a:gd name="connsiteY38" fmla="*/ 1371458 h 1745449"/>
                <a:gd name="connsiteX39" fmla="*/ 756737 w 1156922"/>
                <a:gd name="connsiteY39" fmla="*/ 1369309 h 1745449"/>
                <a:gd name="connsiteX40" fmla="*/ 911871 w 1156922"/>
                <a:gd name="connsiteY40" fmla="*/ 1465876 h 1745449"/>
                <a:gd name="connsiteX41" fmla="*/ 761269 w 1156922"/>
                <a:gd name="connsiteY41" fmla="*/ 1628054 h 1745449"/>
                <a:gd name="connsiteX42" fmla="*/ 558182 w 1156922"/>
                <a:gd name="connsiteY42" fmla="*/ 1552195 h 1745449"/>
                <a:gd name="connsiteX43" fmla="*/ 554944 w 1156922"/>
                <a:gd name="connsiteY43" fmla="*/ 1544331 h 1745449"/>
                <a:gd name="connsiteX44" fmla="*/ 678727 w 1156922"/>
                <a:gd name="connsiteY44" fmla="*/ 1632143 h 1745449"/>
                <a:gd name="connsiteX45" fmla="*/ 520249 w 1156922"/>
                <a:gd name="connsiteY45" fmla="*/ 1745209 h 1745449"/>
                <a:gd name="connsiteX46" fmla="*/ 352811 w 1156922"/>
                <a:gd name="connsiteY46" fmla="*/ 1592106 h 1745449"/>
                <a:gd name="connsiteX47" fmla="*/ 237021 w 1156922"/>
                <a:gd name="connsiteY47" fmla="*/ 1443452 h 1745449"/>
                <a:gd name="connsiteX48" fmla="*/ 89886 w 1156922"/>
                <a:gd name="connsiteY48" fmla="*/ 1375108 h 1745449"/>
                <a:gd name="connsiteX49" fmla="*/ 100537 w 1156922"/>
                <a:gd name="connsiteY49" fmla="*/ 1171427 h 1745449"/>
                <a:gd name="connsiteX50" fmla="*/ 291673 w 1156922"/>
                <a:gd name="connsiteY50" fmla="*/ 1125156 h 1745449"/>
                <a:gd name="connsiteX51" fmla="*/ 511418 w 1156922"/>
                <a:gd name="connsiteY51" fmla="*/ 1034051 h 1745449"/>
                <a:gd name="connsiteX52" fmla="*/ 509329 w 1156922"/>
                <a:gd name="connsiteY52" fmla="*/ 1041153 h 1745449"/>
                <a:gd name="connsiteX53" fmla="*/ 310893 w 1156922"/>
                <a:gd name="connsiteY53" fmla="*/ 1129981 h 1745449"/>
                <a:gd name="connsiteX54" fmla="*/ 199595 w 1156922"/>
                <a:gd name="connsiteY54" fmla="*/ 1014703 h 1745449"/>
                <a:gd name="connsiteX55" fmla="*/ 291719 w 1156922"/>
                <a:gd name="connsiteY55" fmla="*/ 1123484 h 1745449"/>
                <a:gd name="connsiteX56" fmla="*/ 66889 w 1156922"/>
                <a:gd name="connsiteY56" fmla="*/ 1138943 h 1745449"/>
                <a:gd name="connsiteX57" fmla="*/ 30645 w 1156922"/>
                <a:gd name="connsiteY57" fmla="*/ 911953 h 1745449"/>
                <a:gd name="connsiteX58" fmla="*/ 70504 w 1156922"/>
                <a:gd name="connsiteY58" fmla="*/ 882569 h 1745449"/>
                <a:gd name="connsiteX59" fmla="*/ 63242 w 1156922"/>
                <a:gd name="connsiteY59" fmla="*/ 875989 h 1745449"/>
                <a:gd name="connsiteX60" fmla="*/ 66610 w 1156922"/>
                <a:gd name="connsiteY60" fmla="*/ 872273 h 1745449"/>
                <a:gd name="connsiteX61" fmla="*/ 68771 w 1156922"/>
                <a:gd name="connsiteY61" fmla="*/ 666836 h 1745449"/>
                <a:gd name="connsiteX62" fmla="*/ 107513 w 1156922"/>
                <a:gd name="connsiteY62" fmla="*/ 638275 h 1745449"/>
                <a:gd name="connsiteX63" fmla="*/ 130050 w 1156922"/>
                <a:gd name="connsiteY63" fmla="*/ 394472 h 1745449"/>
                <a:gd name="connsiteX64" fmla="*/ 313262 w 1156922"/>
                <a:gd name="connsiteY64" fmla="*/ 359290 h 1745449"/>
                <a:gd name="connsiteX65" fmla="*/ 127611 w 1156922"/>
                <a:gd name="connsiteY65" fmla="*/ 399723 h 1745449"/>
                <a:gd name="connsiteX66" fmla="*/ 93247 w 1156922"/>
                <a:gd name="connsiteY66" fmla="*/ 291518 h 1745449"/>
                <a:gd name="connsiteX67" fmla="*/ 312758 w 1156922"/>
                <a:gd name="connsiteY67" fmla="*/ 72008 h 1745449"/>
                <a:gd name="connsiteX68" fmla="*/ 381090 w 1156922"/>
                <a:gd name="connsiteY68" fmla="*/ 83948 h 1745449"/>
                <a:gd name="connsiteX69" fmla="*/ 520248 w 1156922"/>
                <a:gd name="connsiteY69" fmla="*/ 0 h 1745449"/>
                <a:gd name="connsiteX0" fmla="*/ 529252 w 1156922"/>
                <a:gd name="connsiteY0" fmla="*/ 727914 h 1745449"/>
                <a:gd name="connsiteX1" fmla="*/ 337471 w 1156922"/>
                <a:gd name="connsiteY1" fmla="*/ 661713 h 1745449"/>
                <a:gd name="connsiteX2" fmla="*/ 305566 w 1156922"/>
                <a:gd name="connsiteY2" fmla="*/ 729773 h 1745449"/>
                <a:gd name="connsiteX3" fmla="*/ 529780 w 1156922"/>
                <a:gd name="connsiteY3" fmla="*/ 726582 h 1745449"/>
                <a:gd name="connsiteX4" fmla="*/ 583011 w 1156922"/>
                <a:gd name="connsiteY4" fmla="*/ 916786 h 1745449"/>
                <a:gd name="connsiteX5" fmla="*/ 579674 w 1156922"/>
                <a:gd name="connsiteY5" fmla="*/ 915886 h 1745449"/>
                <a:gd name="connsiteX6" fmla="*/ 529252 w 1156922"/>
                <a:gd name="connsiteY6" fmla="*/ 727914 h 1745449"/>
                <a:gd name="connsiteX7" fmla="*/ 574852 w 1156922"/>
                <a:gd name="connsiteY7" fmla="*/ 580980 h 1745449"/>
                <a:gd name="connsiteX8" fmla="*/ 433169 w 1156922"/>
                <a:gd name="connsiteY8" fmla="*/ 649695 h 1745449"/>
                <a:gd name="connsiteX9" fmla="*/ 428375 w 1156922"/>
                <a:gd name="connsiteY9" fmla="*/ 651124 h 1745449"/>
                <a:gd name="connsiteX10" fmla="*/ 761884 w 1156922"/>
                <a:gd name="connsiteY10" fmla="*/ 739852 h 1745449"/>
                <a:gd name="connsiteX11" fmla="*/ 574852 w 1156922"/>
                <a:gd name="connsiteY11" fmla="*/ 580980 h 1745449"/>
                <a:gd name="connsiteX12" fmla="*/ 520248 w 1156922"/>
                <a:gd name="connsiteY12" fmla="*/ 0 h 1745449"/>
                <a:gd name="connsiteX13" fmla="*/ 689956 w 1156922"/>
                <a:gd name="connsiteY13" fmla="*/ 147127 h 1745449"/>
                <a:gd name="connsiteX14" fmla="*/ 548455 w 1156922"/>
                <a:gd name="connsiteY14" fmla="*/ 352718 h 1745449"/>
                <a:gd name="connsiteX15" fmla="*/ 688144 w 1156922"/>
                <a:gd name="connsiteY15" fmla="*/ 149764 h 1745449"/>
                <a:gd name="connsiteX16" fmla="*/ 906946 w 1156922"/>
                <a:gd name="connsiteY16" fmla="*/ 317877 h 1745449"/>
                <a:gd name="connsiteX17" fmla="*/ 894599 w 1156922"/>
                <a:gd name="connsiteY17" fmla="*/ 376059 h 1745449"/>
                <a:gd name="connsiteX18" fmla="*/ 1043308 w 1156922"/>
                <a:gd name="connsiteY18" fmla="*/ 525101 h 1745449"/>
                <a:gd name="connsiteX19" fmla="*/ 1033782 w 1156922"/>
                <a:gd name="connsiteY19" fmla="*/ 572282 h 1745449"/>
                <a:gd name="connsiteX20" fmla="*/ 1156922 w 1156922"/>
                <a:gd name="connsiteY20" fmla="*/ 756650 h 1745449"/>
                <a:gd name="connsiteX21" fmla="*/ 931418 w 1156922"/>
                <a:gd name="connsiteY21" fmla="*/ 936938 h 1745449"/>
                <a:gd name="connsiteX22" fmla="*/ 1093103 w 1156922"/>
                <a:gd name="connsiteY22" fmla="*/ 911837 h 1745449"/>
                <a:gd name="connsiteX23" fmla="*/ 1139689 w 1156922"/>
                <a:gd name="connsiteY23" fmla="*/ 1069421 h 1745449"/>
                <a:gd name="connsiteX24" fmla="*/ 985039 w 1156922"/>
                <a:gd name="connsiteY24" fmla="*/ 1223143 h 1745449"/>
                <a:gd name="connsiteX25" fmla="*/ 776887 w 1156922"/>
                <a:gd name="connsiteY25" fmla="*/ 1140927 h 1745449"/>
                <a:gd name="connsiteX26" fmla="*/ 813087 w 1156922"/>
                <a:gd name="connsiteY26" fmla="*/ 1096095 h 1745449"/>
                <a:gd name="connsiteX27" fmla="*/ 792626 w 1156922"/>
                <a:gd name="connsiteY27" fmla="*/ 964175 h 1745449"/>
                <a:gd name="connsiteX28" fmla="*/ 793130 w 1156922"/>
                <a:gd name="connsiteY28" fmla="*/ 963884 h 1745449"/>
                <a:gd name="connsiteX29" fmla="*/ 805899 w 1156922"/>
                <a:gd name="connsiteY29" fmla="*/ 1097129 h 1745449"/>
                <a:gd name="connsiteX30" fmla="*/ 683639 w 1156922"/>
                <a:gd name="connsiteY30" fmla="*/ 1159301 h 1745449"/>
                <a:gd name="connsiteX31" fmla="*/ 569233 w 1156922"/>
                <a:gd name="connsiteY31" fmla="*/ 1093170 h 1745449"/>
                <a:gd name="connsiteX32" fmla="*/ 568513 w 1156922"/>
                <a:gd name="connsiteY32" fmla="*/ 1090754 h 1745449"/>
                <a:gd name="connsiteX33" fmla="*/ 679482 w 1156922"/>
                <a:gd name="connsiteY33" fmla="*/ 1162221 h 1745449"/>
                <a:gd name="connsiteX34" fmla="*/ 774185 w 1156922"/>
                <a:gd name="connsiteY34" fmla="*/ 1135031 h 1745449"/>
                <a:gd name="connsiteX35" fmla="*/ 972285 w 1156922"/>
                <a:gd name="connsiteY35" fmla="*/ 1224518 h 1745449"/>
                <a:gd name="connsiteX36" fmla="*/ 1030281 w 1156922"/>
                <a:gd name="connsiteY36" fmla="*/ 1340359 h 1745449"/>
                <a:gd name="connsiteX37" fmla="*/ 913405 w 1156922"/>
                <a:gd name="connsiteY37" fmla="*/ 1461368 h 1745449"/>
                <a:gd name="connsiteX38" fmla="*/ 753227 w 1156922"/>
                <a:gd name="connsiteY38" fmla="*/ 1371458 h 1745449"/>
                <a:gd name="connsiteX39" fmla="*/ 756737 w 1156922"/>
                <a:gd name="connsiteY39" fmla="*/ 1369309 h 1745449"/>
                <a:gd name="connsiteX40" fmla="*/ 911871 w 1156922"/>
                <a:gd name="connsiteY40" fmla="*/ 1465876 h 1745449"/>
                <a:gd name="connsiteX41" fmla="*/ 761269 w 1156922"/>
                <a:gd name="connsiteY41" fmla="*/ 1628054 h 1745449"/>
                <a:gd name="connsiteX42" fmla="*/ 558182 w 1156922"/>
                <a:gd name="connsiteY42" fmla="*/ 1552195 h 1745449"/>
                <a:gd name="connsiteX43" fmla="*/ 554944 w 1156922"/>
                <a:gd name="connsiteY43" fmla="*/ 1544331 h 1745449"/>
                <a:gd name="connsiteX44" fmla="*/ 678727 w 1156922"/>
                <a:gd name="connsiteY44" fmla="*/ 1632143 h 1745449"/>
                <a:gd name="connsiteX45" fmla="*/ 520249 w 1156922"/>
                <a:gd name="connsiteY45" fmla="*/ 1745209 h 1745449"/>
                <a:gd name="connsiteX46" fmla="*/ 352811 w 1156922"/>
                <a:gd name="connsiteY46" fmla="*/ 1592106 h 1745449"/>
                <a:gd name="connsiteX47" fmla="*/ 237021 w 1156922"/>
                <a:gd name="connsiteY47" fmla="*/ 1443452 h 1745449"/>
                <a:gd name="connsiteX48" fmla="*/ 89886 w 1156922"/>
                <a:gd name="connsiteY48" fmla="*/ 1375108 h 1745449"/>
                <a:gd name="connsiteX49" fmla="*/ 100537 w 1156922"/>
                <a:gd name="connsiteY49" fmla="*/ 1171427 h 1745449"/>
                <a:gd name="connsiteX50" fmla="*/ 291673 w 1156922"/>
                <a:gd name="connsiteY50" fmla="*/ 1125156 h 1745449"/>
                <a:gd name="connsiteX51" fmla="*/ 511418 w 1156922"/>
                <a:gd name="connsiteY51" fmla="*/ 1034051 h 1745449"/>
                <a:gd name="connsiteX52" fmla="*/ 509329 w 1156922"/>
                <a:gd name="connsiteY52" fmla="*/ 1041153 h 1745449"/>
                <a:gd name="connsiteX53" fmla="*/ 310893 w 1156922"/>
                <a:gd name="connsiteY53" fmla="*/ 1129981 h 1745449"/>
                <a:gd name="connsiteX54" fmla="*/ 199595 w 1156922"/>
                <a:gd name="connsiteY54" fmla="*/ 1014703 h 1745449"/>
                <a:gd name="connsiteX55" fmla="*/ 291719 w 1156922"/>
                <a:gd name="connsiteY55" fmla="*/ 1123484 h 1745449"/>
                <a:gd name="connsiteX56" fmla="*/ 66889 w 1156922"/>
                <a:gd name="connsiteY56" fmla="*/ 1138943 h 1745449"/>
                <a:gd name="connsiteX57" fmla="*/ 30645 w 1156922"/>
                <a:gd name="connsiteY57" fmla="*/ 911953 h 1745449"/>
                <a:gd name="connsiteX58" fmla="*/ 70504 w 1156922"/>
                <a:gd name="connsiteY58" fmla="*/ 882569 h 1745449"/>
                <a:gd name="connsiteX59" fmla="*/ 63242 w 1156922"/>
                <a:gd name="connsiteY59" fmla="*/ 875989 h 1745449"/>
                <a:gd name="connsiteX60" fmla="*/ 66610 w 1156922"/>
                <a:gd name="connsiteY60" fmla="*/ 872273 h 1745449"/>
                <a:gd name="connsiteX61" fmla="*/ 68771 w 1156922"/>
                <a:gd name="connsiteY61" fmla="*/ 666836 h 1745449"/>
                <a:gd name="connsiteX62" fmla="*/ 107513 w 1156922"/>
                <a:gd name="connsiteY62" fmla="*/ 638275 h 1745449"/>
                <a:gd name="connsiteX63" fmla="*/ 130050 w 1156922"/>
                <a:gd name="connsiteY63" fmla="*/ 394472 h 1745449"/>
                <a:gd name="connsiteX64" fmla="*/ 313262 w 1156922"/>
                <a:gd name="connsiteY64" fmla="*/ 359290 h 1745449"/>
                <a:gd name="connsiteX65" fmla="*/ 127611 w 1156922"/>
                <a:gd name="connsiteY65" fmla="*/ 399723 h 1745449"/>
                <a:gd name="connsiteX66" fmla="*/ 93247 w 1156922"/>
                <a:gd name="connsiteY66" fmla="*/ 291518 h 1745449"/>
                <a:gd name="connsiteX67" fmla="*/ 312758 w 1156922"/>
                <a:gd name="connsiteY67" fmla="*/ 72008 h 1745449"/>
                <a:gd name="connsiteX68" fmla="*/ 381090 w 1156922"/>
                <a:gd name="connsiteY68" fmla="*/ 83948 h 1745449"/>
                <a:gd name="connsiteX69" fmla="*/ 520248 w 1156922"/>
                <a:gd name="connsiteY69" fmla="*/ 0 h 1745449"/>
                <a:gd name="connsiteX0" fmla="*/ 529252 w 1156922"/>
                <a:gd name="connsiteY0" fmla="*/ 727914 h 1745449"/>
                <a:gd name="connsiteX1" fmla="*/ 337471 w 1156922"/>
                <a:gd name="connsiteY1" fmla="*/ 661713 h 1745449"/>
                <a:gd name="connsiteX2" fmla="*/ 305566 w 1156922"/>
                <a:gd name="connsiteY2" fmla="*/ 729773 h 1745449"/>
                <a:gd name="connsiteX3" fmla="*/ 529780 w 1156922"/>
                <a:gd name="connsiteY3" fmla="*/ 726582 h 1745449"/>
                <a:gd name="connsiteX4" fmla="*/ 583011 w 1156922"/>
                <a:gd name="connsiteY4" fmla="*/ 916786 h 1745449"/>
                <a:gd name="connsiteX5" fmla="*/ 579674 w 1156922"/>
                <a:gd name="connsiteY5" fmla="*/ 915886 h 1745449"/>
                <a:gd name="connsiteX6" fmla="*/ 529252 w 1156922"/>
                <a:gd name="connsiteY6" fmla="*/ 727914 h 1745449"/>
                <a:gd name="connsiteX7" fmla="*/ 574852 w 1156922"/>
                <a:gd name="connsiteY7" fmla="*/ 580980 h 1745449"/>
                <a:gd name="connsiteX8" fmla="*/ 433169 w 1156922"/>
                <a:gd name="connsiteY8" fmla="*/ 649695 h 1745449"/>
                <a:gd name="connsiteX9" fmla="*/ 428375 w 1156922"/>
                <a:gd name="connsiteY9" fmla="*/ 651124 h 1745449"/>
                <a:gd name="connsiteX10" fmla="*/ 761884 w 1156922"/>
                <a:gd name="connsiteY10" fmla="*/ 739852 h 1745449"/>
                <a:gd name="connsiteX11" fmla="*/ 574852 w 1156922"/>
                <a:gd name="connsiteY11" fmla="*/ 580980 h 1745449"/>
                <a:gd name="connsiteX12" fmla="*/ 520248 w 1156922"/>
                <a:gd name="connsiteY12" fmla="*/ 0 h 1745449"/>
                <a:gd name="connsiteX13" fmla="*/ 689956 w 1156922"/>
                <a:gd name="connsiteY13" fmla="*/ 147127 h 1745449"/>
                <a:gd name="connsiteX14" fmla="*/ 548455 w 1156922"/>
                <a:gd name="connsiteY14" fmla="*/ 352718 h 1745449"/>
                <a:gd name="connsiteX15" fmla="*/ 688144 w 1156922"/>
                <a:gd name="connsiteY15" fmla="*/ 149764 h 1745449"/>
                <a:gd name="connsiteX16" fmla="*/ 906946 w 1156922"/>
                <a:gd name="connsiteY16" fmla="*/ 317877 h 1745449"/>
                <a:gd name="connsiteX17" fmla="*/ 894599 w 1156922"/>
                <a:gd name="connsiteY17" fmla="*/ 376059 h 1745449"/>
                <a:gd name="connsiteX18" fmla="*/ 1043308 w 1156922"/>
                <a:gd name="connsiteY18" fmla="*/ 525101 h 1745449"/>
                <a:gd name="connsiteX19" fmla="*/ 1033782 w 1156922"/>
                <a:gd name="connsiteY19" fmla="*/ 572282 h 1745449"/>
                <a:gd name="connsiteX20" fmla="*/ 1156922 w 1156922"/>
                <a:gd name="connsiteY20" fmla="*/ 756650 h 1745449"/>
                <a:gd name="connsiteX21" fmla="*/ 931418 w 1156922"/>
                <a:gd name="connsiteY21" fmla="*/ 936938 h 1745449"/>
                <a:gd name="connsiteX22" fmla="*/ 1093103 w 1156922"/>
                <a:gd name="connsiteY22" fmla="*/ 911837 h 1745449"/>
                <a:gd name="connsiteX23" fmla="*/ 1139689 w 1156922"/>
                <a:gd name="connsiteY23" fmla="*/ 1069421 h 1745449"/>
                <a:gd name="connsiteX24" fmla="*/ 985039 w 1156922"/>
                <a:gd name="connsiteY24" fmla="*/ 1223143 h 1745449"/>
                <a:gd name="connsiteX25" fmla="*/ 776887 w 1156922"/>
                <a:gd name="connsiteY25" fmla="*/ 1140927 h 1745449"/>
                <a:gd name="connsiteX26" fmla="*/ 813087 w 1156922"/>
                <a:gd name="connsiteY26" fmla="*/ 1096095 h 1745449"/>
                <a:gd name="connsiteX27" fmla="*/ 792626 w 1156922"/>
                <a:gd name="connsiteY27" fmla="*/ 964175 h 1745449"/>
                <a:gd name="connsiteX28" fmla="*/ 793130 w 1156922"/>
                <a:gd name="connsiteY28" fmla="*/ 963884 h 1745449"/>
                <a:gd name="connsiteX29" fmla="*/ 805899 w 1156922"/>
                <a:gd name="connsiteY29" fmla="*/ 1097129 h 1745449"/>
                <a:gd name="connsiteX30" fmla="*/ 683639 w 1156922"/>
                <a:gd name="connsiteY30" fmla="*/ 1159301 h 1745449"/>
                <a:gd name="connsiteX31" fmla="*/ 569233 w 1156922"/>
                <a:gd name="connsiteY31" fmla="*/ 1093170 h 1745449"/>
                <a:gd name="connsiteX32" fmla="*/ 568513 w 1156922"/>
                <a:gd name="connsiteY32" fmla="*/ 1090754 h 1745449"/>
                <a:gd name="connsiteX33" fmla="*/ 679482 w 1156922"/>
                <a:gd name="connsiteY33" fmla="*/ 1162221 h 1745449"/>
                <a:gd name="connsiteX34" fmla="*/ 774185 w 1156922"/>
                <a:gd name="connsiteY34" fmla="*/ 1135031 h 1745449"/>
                <a:gd name="connsiteX35" fmla="*/ 972285 w 1156922"/>
                <a:gd name="connsiteY35" fmla="*/ 1224518 h 1745449"/>
                <a:gd name="connsiteX36" fmla="*/ 1030281 w 1156922"/>
                <a:gd name="connsiteY36" fmla="*/ 1340359 h 1745449"/>
                <a:gd name="connsiteX37" fmla="*/ 913405 w 1156922"/>
                <a:gd name="connsiteY37" fmla="*/ 1461368 h 1745449"/>
                <a:gd name="connsiteX38" fmla="*/ 753227 w 1156922"/>
                <a:gd name="connsiteY38" fmla="*/ 1371458 h 1745449"/>
                <a:gd name="connsiteX39" fmla="*/ 756737 w 1156922"/>
                <a:gd name="connsiteY39" fmla="*/ 1369309 h 1745449"/>
                <a:gd name="connsiteX40" fmla="*/ 911871 w 1156922"/>
                <a:gd name="connsiteY40" fmla="*/ 1465876 h 1745449"/>
                <a:gd name="connsiteX41" fmla="*/ 761269 w 1156922"/>
                <a:gd name="connsiteY41" fmla="*/ 1628054 h 1745449"/>
                <a:gd name="connsiteX42" fmla="*/ 558182 w 1156922"/>
                <a:gd name="connsiteY42" fmla="*/ 1552195 h 1745449"/>
                <a:gd name="connsiteX43" fmla="*/ 554944 w 1156922"/>
                <a:gd name="connsiteY43" fmla="*/ 1544331 h 1745449"/>
                <a:gd name="connsiteX44" fmla="*/ 678727 w 1156922"/>
                <a:gd name="connsiteY44" fmla="*/ 1632143 h 1745449"/>
                <a:gd name="connsiteX45" fmla="*/ 520249 w 1156922"/>
                <a:gd name="connsiteY45" fmla="*/ 1745209 h 1745449"/>
                <a:gd name="connsiteX46" fmla="*/ 352811 w 1156922"/>
                <a:gd name="connsiteY46" fmla="*/ 1592106 h 1745449"/>
                <a:gd name="connsiteX47" fmla="*/ 237021 w 1156922"/>
                <a:gd name="connsiteY47" fmla="*/ 1443452 h 1745449"/>
                <a:gd name="connsiteX48" fmla="*/ 89886 w 1156922"/>
                <a:gd name="connsiteY48" fmla="*/ 1375108 h 1745449"/>
                <a:gd name="connsiteX49" fmla="*/ 100537 w 1156922"/>
                <a:gd name="connsiteY49" fmla="*/ 1171427 h 1745449"/>
                <a:gd name="connsiteX50" fmla="*/ 291673 w 1156922"/>
                <a:gd name="connsiteY50" fmla="*/ 1125156 h 1745449"/>
                <a:gd name="connsiteX51" fmla="*/ 511418 w 1156922"/>
                <a:gd name="connsiteY51" fmla="*/ 1034051 h 1745449"/>
                <a:gd name="connsiteX52" fmla="*/ 509329 w 1156922"/>
                <a:gd name="connsiteY52" fmla="*/ 1041153 h 1745449"/>
                <a:gd name="connsiteX53" fmla="*/ 310893 w 1156922"/>
                <a:gd name="connsiteY53" fmla="*/ 1129981 h 1745449"/>
                <a:gd name="connsiteX54" fmla="*/ 199595 w 1156922"/>
                <a:gd name="connsiteY54" fmla="*/ 1014703 h 1745449"/>
                <a:gd name="connsiteX55" fmla="*/ 291719 w 1156922"/>
                <a:gd name="connsiteY55" fmla="*/ 1123484 h 1745449"/>
                <a:gd name="connsiteX56" fmla="*/ 66889 w 1156922"/>
                <a:gd name="connsiteY56" fmla="*/ 1138943 h 1745449"/>
                <a:gd name="connsiteX57" fmla="*/ 30645 w 1156922"/>
                <a:gd name="connsiteY57" fmla="*/ 911953 h 1745449"/>
                <a:gd name="connsiteX58" fmla="*/ 70504 w 1156922"/>
                <a:gd name="connsiteY58" fmla="*/ 882569 h 1745449"/>
                <a:gd name="connsiteX59" fmla="*/ 63242 w 1156922"/>
                <a:gd name="connsiteY59" fmla="*/ 875989 h 1745449"/>
                <a:gd name="connsiteX60" fmla="*/ 66610 w 1156922"/>
                <a:gd name="connsiteY60" fmla="*/ 872273 h 1745449"/>
                <a:gd name="connsiteX61" fmla="*/ 68771 w 1156922"/>
                <a:gd name="connsiteY61" fmla="*/ 666836 h 1745449"/>
                <a:gd name="connsiteX62" fmla="*/ 107513 w 1156922"/>
                <a:gd name="connsiteY62" fmla="*/ 638275 h 1745449"/>
                <a:gd name="connsiteX63" fmla="*/ 130050 w 1156922"/>
                <a:gd name="connsiteY63" fmla="*/ 394472 h 1745449"/>
                <a:gd name="connsiteX64" fmla="*/ 313262 w 1156922"/>
                <a:gd name="connsiteY64" fmla="*/ 359290 h 1745449"/>
                <a:gd name="connsiteX65" fmla="*/ 127611 w 1156922"/>
                <a:gd name="connsiteY65" fmla="*/ 399723 h 1745449"/>
                <a:gd name="connsiteX66" fmla="*/ 93247 w 1156922"/>
                <a:gd name="connsiteY66" fmla="*/ 291518 h 1745449"/>
                <a:gd name="connsiteX67" fmla="*/ 312758 w 1156922"/>
                <a:gd name="connsiteY67" fmla="*/ 72008 h 1745449"/>
                <a:gd name="connsiteX68" fmla="*/ 381090 w 1156922"/>
                <a:gd name="connsiteY68" fmla="*/ 83948 h 1745449"/>
                <a:gd name="connsiteX69" fmla="*/ 520248 w 1156922"/>
                <a:gd name="connsiteY69" fmla="*/ 0 h 1745449"/>
                <a:gd name="connsiteX0" fmla="*/ 529252 w 1156922"/>
                <a:gd name="connsiteY0" fmla="*/ 727914 h 1745449"/>
                <a:gd name="connsiteX1" fmla="*/ 337471 w 1156922"/>
                <a:gd name="connsiteY1" fmla="*/ 661713 h 1745449"/>
                <a:gd name="connsiteX2" fmla="*/ 305566 w 1156922"/>
                <a:gd name="connsiteY2" fmla="*/ 729773 h 1745449"/>
                <a:gd name="connsiteX3" fmla="*/ 529780 w 1156922"/>
                <a:gd name="connsiteY3" fmla="*/ 726582 h 1745449"/>
                <a:gd name="connsiteX4" fmla="*/ 583011 w 1156922"/>
                <a:gd name="connsiteY4" fmla="*/ 916786 h 1745449"/>
                <a:gd name="connsiteX5" fmla="*/ 579674 w 1156922"/>
                <a:gd name="connsiteY5" fmla="*/ 915886 h 1745449"/>
                <a:gd name="connsiteX6" fmla="*/ 529252 w 1156922"/>
                <a:gd name="connsiteY6" fmla="*/ 727914 h 1745449"/>
                <a:gd name="connsiteX7" fmla="*/ 574852 w 1156922"/>
                <a:gd name="connsiteY7" fmla="*/ 580980 h 1745449"/>
                <a:gd name="connsiteX8" fmla="*/ 433169 w 1156922"/>
                <a:gd name="connsiteY8" fmla="*/ 649695 h 1745449"/>
                <a:gd name="connsiteX9" fmla="*/ 428375 w 1156922"/>
                <a:gd name="connsiteY9" fmla="*/ 651124 h 1745449"/>
                <a:gd name="connsiteX10" fmla="*/ 761884 w 1156922"/>
                <a:gd name="connsiteY10" fmla="*/ 739852 h 1745449"/>
                <a:gd name="connsiteX11" fmla="*/ 574852 w 1156922"/>
                <a:gd name="connsiteY11" fmla="*/ 580980 h 1745449"/>
                <a:gd name="connsiteX12" fmla="*/ 520248 w 1156922"/>
                <a:gd name="connsiteY12" fmla="*/ 0 h 1745449"/>
                <a:gd name="connsiteX13" fmla="*/ 689956 w 1156922"/>
                <a:gd name="connsiteY13" fmla="*/ 147127 h 1745449"/>
                <a:gd name="connsiteX14" fmla="*/ 548455 w 1156922"/>
                <a:gd name="connsiteY14" fmla="*/ 352718 h 1745449"/>
                <a:gd name="connsiteX15" fmla="*/ 688144 w 1156922"/>
                <a:gd name="connsiteY15" fmla="*/ 149764 h 1745449"/>
                <a:gd name="connsiteX16" fmla="*/ 906946 w 1156922"/>
                <a:gd name="connsiteY16" fmla="*/ 317877 h 1745449"/>
                <a:gd name="connsiteX17" fmla="*/ 894599 w 1156922"/>
                <a:gd name="connsiteY17" fmla="*/ 376059 h 1745449"/>
                <a:gd name="connsiteX18" fmla="*/ 1043308 w 1156922"/>
                <a:gd name="connsiteY18" fmla="*/ 525101 h 1745449"/>
                <a:gd name="connsiteX19" fmla="*/ 1033782 w 1156922"/>
                <a:gd name="connsiteY19" fmla="*/ 572282 h 1745449"/>
                <a:gd name="connsiteX20" fmla="*/ 1156922 w 1156922"/>
                <a:gd name="connsiteY20" fmla="*/ 756650 h 1745449"/>
                <a:gd name="connsiteX21" fmla="*/ 931418 w 1156922"/>
                <a:gd name="connsiteY21" fmla="*/ 936938 h 1745449"/>
                <a:gd name="connsiteX22" fmla="*/ 1093103 w 1156922"/>
                <a:gd name="connsiteY22" fmla="*/ 911837 h 1745449"/>
                <a:gd name="connsiteX23" fmla="*/ 1139689 w 1156922"/>
                <a:gd name="connsiteY23" fmla="*/ 1069421 h 1745449"/>
                <a:gd name="connsiteX24" fmla="*/ 985039 w 1156922"/>
                <a:gd name="connsiteY24" fmla="*/ 1223143 h 1745449"/>
                <a:gd name="connsiteX25" fmla="*/ 776887 w 1156922"/>
                <a:gd name="connsiteY25" fmla="*/ 1140927 h 1745449"/>
                <a:gd name="connsiteX26" fmla="*/ 813087 w 1156922"/>
                <a:gd name="connsiteY26" fmla="*/ 1096095 h 1745449"/>
                <a:gd name="connsiteX27" fmla="*/ 792626 w 1156922"/>
                <a:gd name="connsiteY27" fmla="*/ 964175 h 1745449"/>
                <a:gd name="connsiteX28" fmla="*/ 793130 w 1156922"/>
                <a:gd name="connsiteY28" fmla="*/ 963884 h 1745449"/>
                <a:gd name="connsiteX29" fmla="*/ 805899 w 1156922"/>
                <a:gd name="connsiteY29" fmla="*/ 1097129 h 1745449"/>
                <a:gd name="connsiteX30" fmla="*/ 683639 w 1156922"/>
                <a:gd name="connsiteY30" fmla="*/ 1159301 h 1745449"/>
                <a:gd name="connsiteX31" fmla="*/ 569233 w 1156922"/>
                <a:gd name="connsiteY31" fmla="*/ 1093170 h 1745449"/>
                <a:gd name="connsiteX32" fmla="*/ 568513 w 1156922"/>
                <a:gd name="connsiteY32" fmla="*/ 1090754 h 1745449"/>
                <a:gd name="connsiteX33" fmla="*/ 679482 w 1156922"/>
                <a:gd name="connsiteY33" fmla="*/ 1162221 h 1745449"/>
                <a:gd name="connsiteX34" fmla="*/ 774185 w 1156922"/>
                <a:gd name="connsiteY34" fmla="*/ 1135031 h 1745449"/>
                <a:gd name="connsiteX35" fmla="*/ 972285 w 1156922"/>
                <a:gd name="connsiteY35" fmla="*/ 1224518 h 1745449"/>
                <a:gd name="connsiteX36" fmla="*/ 1030281 w 1156922"/>
                <a:gd name="connsiteY36" fmla="*/ 1340359 h 1745449"/>
                <a:gd name="connsiteX37" fmla="*/ 913405 w 1156922"/>
                <a:gd name="connsiteY37" fmla="*/ 1461368 h 1745449"/>
                <a:gd name="connsiteX38" fmla="*/ 753227 w 1156922"/>
                <a:gd name="connsiteY38" fmla="*/ 1371458 h 1745449"/>
                <a:gd name="connsiteX39" fmla="*/ 756737 w 1156922"/>
                <a:gd name="connsiteY39" fmla="*/ 1369309 h 1745449"/>
                <a:gd name="connsiteX40" fmla="*/ 911871 w 1156922"/>
                <a:gd name="connsiteY40" fmla="*/ 1465876 h 1745449"/>
                <a:gd name="connsiteX41" fmla="*/ 761269 w 1156922"/>
                <a:gd name="connsiteY41" fmla="*/ 1628054 h 1745449"/>
                <a:gd name="connsiteX42" fmla="*/ 558182 w 1156922"/>
                <a:gd name="connsiteY42" fmla="*/ 1552195 h 1745449"/>
                <a:gd name="connsiteX43" fmla="*/ 554944 w 1156922"/>
                <a:gd name="connsiteY43" fmla="*/ 1544331 h 1745449"/>
                <a:gd name="connsiteX44" fmla="*/ 678727 w 1156922"/>
                <a:gd name="connsiteY44" fmla="*/ 1632143 h 1745449"/>
                <a:gd name="connsiteX45" fmla="*/ 520249 w 1156922"/>
                <a:gd name="connsiteY45" fmla="*/ 1745209 h 1745449"/>
                <a:gd name="connsiteX46" fmla="*/ 352811 w 1156922"/>
                <a:gd name="connsiteY46" fmla="*/ 1592106 h 1745449"/>
                <a:gd name="connsiteX47" fmla="*/ 237021 w 1156922"/>
                <a:gd name="connsiteY47" fmla="*/ 1443452 h 1745449"/>
                <a:gd name="connsiteX48" fmla="*/ 89886 w 1156922"/>
                <a:gd name="connsiteY48" fmla="*/ 1375108 h 1745449"/>
                <a:gd name="connsiteX49" fmla="*/ 100537 w 1156922"/>
                <a:gd name="connsiteY49" fmla="*/ 1171427 h 1745449"/>
                <a:gd name="connsiteX50" fmla="*/ 291673 w 1156922"/>
                <a:gd name="connsiteY50" fmla="*/ 1125156 h 1745449"/>
                <a:gd name="connsiteX51" fmla="*/ 511418 w 1156922"/>
                <a:gd name="connsiteY51" fmla="*/ 1034051 h 1745449"/>
                <a:gd name="connsiteX52" fmla="*/ 509329 w 1156922"/>
                <a:gd name="connsiteY52" fmla="*/ 1041153 h 1745449"/>
                <a:gd name="connsiteX53" fmla="*/ 310893 w 1156922"/>
                <a:gd name="connsiteY53" fmla="*/ 1129981 h 1745449"/>
                <a:gd name="connsiteX54" fmla="*/ 199595 w 1156922"/>
                <a:gd name="connsiteY54" fmla="*/ 1014703 h 1745449"/>
                <a:gd name="connsiteX55" fmla="*/ 291719 w 1156922"/>
                <a:gd name="connsiteY55" fmla="*/ 1123484 h 1745449"/>
                <a:gd name="connsiteX56" fmla="*/ 66889 w 1156922"/>
                <a:gd name="connsiteY56" fmla="*/ 1138943 h 1745449"/>
                <a:gd name="connsiteX57" fmla="*/ 30645 w 1156922"/>
                <a:gd name="connsiteY57" fmla="*/ 911953 h 1745449"/>
                <a:gd name="connsiteX58" fmla="*/ 70504 w 1156922"/>
                <a:gd name="connsiteY58" fmla="*/ 882569 h 1745449"/>
                <a:gd name="connsiteX59" fmla="*/ 63242 w 1156922"/>
                <a:gd name="connsiteY59" fmla="*/ 875989 h 1745449"/>
                <a:gd name="connsiteX60" fmla="*/ 66610 w 1156922"/>
                <a:gd name="connsiteY60" fmla="*/ 872273 h 1745449"/>
                <a:gd name="connsiteX61" fmla="*/ 68771 w 1156922"/>
                <a:gd name="connsiteY61" fmla="*/ 666836 h 1745449"/>
                <a:gd name="connsiteX62" fmla="*/ 107513 w 1156922"/>
                <a:gd name="connsiteY62" fmla="*/ 638275 h 1745449"/>
                <a:gd name="connsiteX63" fmla="*/ 130050 w 1156922"/>
                <a:gd name="connsiteY63" fmla="*/ 394472 h 1745449"/>
                <a:gd name="connsiteX64" fmla="*/ 313262 w 1156922"/>
                <a:gd name="connsiteY64" fmla="*/ 359290 h 1745449"/>
                <a:gd name="connsiteX65" fmla="*/ 127611 w 1156922"/>
                <a:gd name="connsiteY65" fmla="*/ 399723 h 1745449"/>
                <a:gd name="connsiteX66" fmla="*/ 93247 w 1156922"/>
                <a:gd name="connsiteY66" fmla="*/ 291518 h 1745449"/>
                <a:gd name="connsiteX67" fmla="*/ 312758 w 1156922"/>
                <a:gd name="connsiteY67" fmla="*/ 72008 h 1745449"/>
                <a:gd name="connsiteX68" fmla="*/ 381090 w 1156922"/>
                <a:gd name="connsiteY68" fmla="*/ 83948 h 1745449"/>
                <a:gd name="connsiteX69" fmla="*/ 520248 w 1156922"/>
                <a:gd name="connsiteY69" fmla="*/ 0 h 1745449"/>
                <a:gd name="connsiteX0" fmla="*/ 529252 w 1156922"/>
                <a:gd name="connsiteY0" fmla="*/ 727914 h 1745449"/>
                <a:gd name="connsiteX1" fmla="*/ 344768 w 1156922"/>
                <a:gd name="connsiteY1" fmla="*/ 670015 h 1745449"/>
                <a:gd name="connsiteX2" fmla="*/ 305566 w 1156922"/>
                <a:gd name="connsiteY2" fmla="*/ 729773 h 1745449"/>
                <a:gd name="connsiteX3" fmla="*/ 529780 w 1156922"/>
                <a:gd name="connsiteY3" fmla="*/ 726582 h 1745449"/>
                <a:gd name="connsiteX4" fmla="*/ 583011 w 1156922"/>
                <a:gd name="connsiteY4" fmla="*/ 916786 h 1745449"/>
                <a:gd name="connsiteX5" fmla="*/ 579674 w 1156922"/>
                <a:gd name="connsiteY5" fmla="*/ 915886 h 1745449"/>
                <a:gd name="connsiteX6" fmla="*/ 529252 w 1156922"/>
                <a:gd name="connsiteY6" fmla="*/ 727914 h 1745449"/>
                <a:gd name="connsiteX7" fmla="*/ 574852 w 1156922"/>
                <a:gd name="connsiteY7" fmla="*/ 580980 h 1745449"/>
                <a:gd name="connsiteX8" fmla="*/ 433169 w 1156922"/>
                <a:gd name="connsiteY8" fmla="*/ 649695 h 1745449"/>
                <a:gd name="connsiteX9" fmla="*/ 428375 w 1156922"/>
                <a:gd name="connsiteY9" fmla="*/ 651124 h 1745449"/>
                <a:gd name="connsiteX10" fmla="*/ 761884 w 1156922"/>
                <a:gd name="connsiteY10" fmla="*/ 739852 h 1745449"/>
                <a:gd name="connsiteX11" fmla="*/ 574852 w 1156922"/>
                <a:gd name="connsiteY11" fmla="*/ 580980 h 1745449"/>
                <a:gd name="connsiteX12" fmla="*/ 520248 w 1156922"/>
                <a:gd name="connsiteY12" fmla="*/ 0 h 1745449"/>
                <a:gd name="connsiteX13" fmla="*/ 689956 w 1156922"/>
                <a:gd name="connsiteY13" fmla="*/ 147127 h 1745449"/>
                <a:gd name="connsiteX14" fmla="*/ 548455 w 1156922"/>
                <a:gd name="connsiteY14" fmla="*/ 352718 h 1745449"/>
                <a:gd name="connsiteX15" fmla="*/ 688144 w 1156922"/>
                <a:gd name="connsiteY15" fmla="*/ 149764 h 1745449"/>
                <a:gd name="connsiteX16" fmla="*/ 906946 w 1156922"/>
                <a:gd name="connsiteY16" fmla="*/ 317877 h 1745449"/>
                <a:gd name="connsiteX17" fmla="*/ 894599 w 1156922"/>
                <a:gd name="connsiteY17" fmla="*/ 376059 h 1745449"/>
                <a:gd name="connsiteX18" fmla="*/ 1043308 w 1156922"/>
                <a:gd name="connsiteY18" fmla="*/ 525101 h 1745449"/>
                <a:gd name="connsiteX19" fmla="*/ 1033782 w 1156922"/>
                <a:gd name="connsiteY19" fmla="*/ 572282 h 1745449"/>
                <a:gd name="connsiteX20" fmla="*/ 1156922 w 1156922"/>
                <a:gd name="connsiteY20" fmla="*/ 756650 h 1745449"/>
                <a:gd name="connsiteX21" fmla="*/ 931418 w 1156922"/>
                <a:gd name="connsiteY21" fmla="*/ 936938 h 1745449"/>
                <a:gd name="connsiteX22" fmla="*/ 1093103 w 1156922"/>
                <a:gd name="connsiteY22" fmla="*/ 911837 h 1745449"/>
                <a:gd name="connsiteX23" fmla="*/ 1139689 w 1156922"/>
                <a:gd name="connsiteY23" fmla="*/ 1069421 h 1745449"/>
                <a:gd name="connsiteX24" fmla="*/ 985039 w 1156922"/>
                <a:gd name="connsiteY24" fmla="*/ 1223143 h 1745449"/>
                <a:gd name="connsiteX25" fmla="*/ 776887 w 1156922"/>
                <a:gd name="connsiteY25" fmla="*/ 1140927 h 1745449"/>
                <a:gd name="connsiteX26" fmla="*/ 813087 w 1156922"/>
                <a:gd name="connsiteY26" fmla="*/ 1096095 h 1745449"/>
                <a:gd name="connsiteX27" fmla="*/ 792626 w 1156922"/>
                <a:gd name="connsiteY27" fmla="*/ 964175 h 1745449"/>
                <a:gd name="connsiteX28" fmla="*/ 793130 w 1156922"/>
                <a:gd name="connsiteY28" fmla="*/ 963884 h 1745449"/>
                <a:gd name="connsiteX29" fmla="*/ 805899 w 1156922"/>
                <a:gd name="connsiteY29" fmla="*/ 1097129 h 1745449"/>
                <a:gd name="connsiteX30" fmla="*/ 683639 w 1156922"/>
                <a:gd name="connsiteY30" fmla="*/ 1159301 h 1745449"/>
                <a:gd name="connsiteX31" fmla="*/ 569233 w 1156922"/>
                <a:gd name="connsiteY31" fmla="*/ 1093170 h 1745449"/>
                <a:gd name="connsiteX32" fmla="*/ 568513 w 1156922"/>
                <a:gd name="connsiteY32" fmla="*/ 1090754 h 1745449"/>
                <a:gd name="connsiteX33" fmla="*/ 679482 w 1156922"/>
                <a:gd name="connsiteY33" fmla="*/ 1162221 h 1745449"/>
                <a:gd name="connsiteX34" fmla="*/ 774185 w 1156922"/>
                <a:gd name="connsiteY34" fmla="*/ 1135031 h 1745449"/>
                <a:gd name="connsiteX35" fmla="*/ 972285 w 1156922"/>
                <a:gd name="connsiteY35" fmla="*/ 1224518 h 1745449"/>
                <a:gd name="connsiteX36" fmla="*/ 1030281 w 1156922"/>
                <a:gd name="connsiteY36" fmla="*/ 1340359 h 1745449"/>
                <a:gd name="connsiteX37" fmla="*/ 913405 w 1156922"/>
                <a:gd name="connsiteY37" fmla="*/ 1461368 h 1745449"/>
                <a:gd name="connsiteX38" fmla="*/ 753227 w 1156922"/>
                <a:gd name="connsiteY38" fmla="*/ 1371458 h 1745449"/>
                <a:gd name="connsiteX39" fmla="*/ 756737 w 1156922"/>
                <a:gd name="connsiteY39" fmla="*/ 1369309 h 1745449"/>
                <a:gd name="connsiteX40" fmla="*/ 911871 w 1156922"/>
                <a:gd name="connsiteY40" fmla="*/ 1465876 h 1745449"/>
                <a:gd name="connsiteX41" fmla="*/ 761269 w 1156922"/>
                <a:gd name="connsiteY41" fmla="*/ 1628054 h 1745449"/>
                <a:gd name="connsiteX42" fmla="*/ 558182 w 1156922"/>
                <a:gd name="connsiteY42" fmla="*/ 1552195 h 1745449"/>
                <a:gd name="connsiteX43" fmla="*/ 554944 w 1156922"/>
                <a:gd name="connsiteY43" fmla="*/ 1544331 h 1745449"/>
                <a:gd name="connsiteX44" fmla="*/ 678727 w 1156922"/>
                <a:gd name="connsiteY44" fmla="*/ 1632143 h 1745449"/>
                <a:gd name="connsiteX45" fmla="*/ 520249 w 1156922"/>
                <a:gd name="connsiteY45" fmla="*/ 1745209 h 1745449"/>
                <a:gd name="connsiteX46" fmla="*/ 352811 w 1156922"/>
                <a:gd name="connsiteY46" fmla="*/ 1592106 h 1745449"/>
                <a:gd name="connsiteX47" fmla="*/ 237021 w 1156922"/>
                <a:gd name="connsiteY47" fmla="*/ 1443452 h 1745449"/>
                <a:gd name="connsiteX48" fmla="*/ 89886 w 1156922"/>
                <a:gd name="connsiteY48" fmla="*/ 1375108 h 1745449"/>
                <a:gd name="connsiteX49" fmla="*/ 100537 w 1156922"/>
                <a:gd name="connsiteY49" fmla="*/ 1171427 h 1745449"/>
                <a:gd name="connsiteX50" fmla="*/ 291673 w 1156922"/>
                <a:gd name="connsiteY50" fmla="*/ 1125156 h 1745449"/>
                <a:gd name="connsiteX51" fmla="*/ 511418 w 1156922"/>
                <a:gd name="connsiteY51" fmla="*/ 1034051 h 1745449"/>
                <a:gd name="connsiteX52" fmla="*/ 509329 w 1156922"/>
                <a:gd name="connsiteY52" fmla="*/ 1041153 h 1745449"/>
                <a:gd name="connsiteX53" fmla="*/ 310893 w 1156922"/>
                <a:gd name="connsiteY53" fmla="*/ 1129981 h 1745449"/>
                <a:gd name="connsiteX54" fmla="*/ 199595 w 1156922"/>
                <a:gd name="connsiteY54" fmla="*/ 1014703 h 1745449"/>
                <a:gd name="connsiteX55" fmla="*/ 291719 w 1156922"/>
                <a:gd name="connsiteY55" fmla="*/ 1123484 h 1745449"/>
                <a:gd name="connsiteX56" fmla="*/ 66889 w 1156922"/>
                <a:gd name="connsiteY56" fmla="*/ 1138943 h 1745449"/>
                <a:gd name="connsiteX57" fmla="*/ 30645 w 1156922"/>
                <a:gd name="connsiteY57" fmla="*/ 911953 h 1745449"/>
                <a:gd name="connsiteX58" fmla="*/ 70504 w 1156922"/>
                <a:gd name="connsiteY58" fmla="*/ 882569 h 1745449"/>
                <a:gd name="connsiteX59" fmla="*/ 63242 w 1156922"/>
                <a:gd name="connsiteY59" fmla="*/ 875989 h 1745449"/>
                <a:gd name="connsiteX60" fmla="*/ 66610 w 1156922"/>
                <a:gd name="connsiteY60" fmla="*/ 872273 h 1745449"/>
                <a:gd name="connsiteX61" fmla="*/ 68771 w 1156922"/>
                <a:gd name="connsiteY61" fmla="*/ 666836 h 1745449"/>
                <a:gd name="connsiteX62" fmla="*/ 107513 w 1156922"/>
                <a:gd name="connsiteY62" fmla="*/ 638275 h 1745449"/>
                <a:gd name="connsiteX63" fmla="*/ 130050 w 1156922"/>
                <a:gd name="connsiteY63" fmla="*/ 394472 h 1745449"/>
                <a:gd name="connsiteX64" fmla="*/ 313262 w 1156922"/>
                <a:gd name="connsiteY64" fmla="*/ 359290 h 1745449"/>
                <a:gd name="connsiteX65" fmla="*/ 127611 w 1156922"/>
                <a:gd name="connsiteY65" fmla="*/ 399723 h 1745449"/>
                <a:gd name="connsiteX66" fmla="*/ 93247 w 1156922"/>
                <a:gd name="connsiteY66" fmla="*/ 291518 h 1745449"/>
                <a:gd name="connsiteX67" fmla="*/ 312758 w 1156922"/>
                <a:gd name="connsiteY67" fmla="*/ 72008 h 1745449"/>
                <a:gd name="connsiteX68" fmla="*/ 381090 w 1156922"/>
                <a:gd name="connsiteY68" fmla="*/ 83948 h 1745449"/>
                <a:gd name="connsiteX69" fmla="*/ 520248 w 1156922"/>
                <a:gd name="connsiteY69" fmla="*/ 0 h 1745449"/>
                <a:gd name="connsiteX0" fmla="*/ 529252 w 1156922"/>
                <a:gd name="connsiteY0" fmla="*/ 727914 h 1745449"/>
                <a:gd name="connsiteX1" fmla="*/ 344768 w 1156922"/>
                <a:gd name="connsiteY1" fmla="*/ 670015 h 1745449"/>
                <a:gd name="connsiteX2" fmla="*/ 305566 w 1156922"/>
                <a:gd name="connsiteY2" fmla="*/ 729773 h 1745449"/>
                <a:gd name="connsiteX3" fmla="*/ 529780 w 1156922"/>
                <a:gd name="connsiteY3" fmla="*/ 726582 h 1745449"/>
                <a:gd name="connsiteX4" fmla="*/ 583011 w 1156922"/>
                <a:gd name="connsiteY4" fmla="*/ 916786 h 1745449"/>
                <a:gd name="connsiteX5" fmla="*/ 579674 w 1156922"/>
                <a:gd name="connsiteY5" fmla="*/ 915886 h 1745449"/>
                <a:gd name="connsiteX6" fmla="*/ 529252 w 1156922"/>
                <a:gd name="connsiteY6" fmla="*/ 727914 h 1745449"/>
                <a:gd name="connsiteX7" fmla="*/ 574852 w 1156922"/>
                <a:gd name="connsiteY7" fmla="*/ 580980 h 1745449"/>
                <a:gd name="connsiteX8" fmla="*/ 433169 w 1156922"/>
                <a:gd name="connsiteY8" fmla="*/ 649695 h 1745449"/>
                <a:gd name="connsiteX9" fmla="*/ 428375 w 1156922"/>
                <a:gd name="connsiteY9" fmla="*/ 651124 h 1745449"/>
                <a:gd name="connsiteX10" fmla="*/ 761884 w 1156922"/>
                <a:gd name="connsiteY10" fmla="*/ 739852 h 1745449"/>
                <a:gd name="connsiteX11" fmla="*/ 574852 w 1156922"/>
                <a:gd name="connsiteY11" fmla="*/ 580980 h 1745449"/>
                <a:gd name="connsiteX12" fmla="*/ 520248 w 1156922"/>
                <a:gd name="connsiteY12" fmla="*/ 0 h 1745449"/>
                <a:gd name="connsiteX13" fmla="*/ 689956 w 1156922"/>
                <a:gd name="connsiteY13" fmla="*/ 147127 h 1745449"/>
                <a:gd name="connsiteX14" fmla="*/ 548455 w 1156922"/>
                <a:gd name="connsiteY14" fmla="*/ 352718 h 1745449"/>
                <a:gd name="connsiteX15" fmla="*/ 688144 w 1156922"/>
                <a:gd name="connsiteY15" fmla="*/ 149764 h 1745449"/>
                <a:gd name="connsiteX16" fmla="*/ 906946 w 1156922"/>
                <a:gd name="connsiteY16" fmla="*/ 317877 h 1745449"/>
                <a:gd name="connsiteX17" fmla="*/ 894599 w 1156922"/>
                <a:gd name="connsiteY17" fmla="*/ 376059 h 1745449"/>
                <a:gd name="connsiteX18" fmla="*/ 1043308 w 1156922"/>
                <a:gd name="connsiteY18" fmla="*/ 525101 h 1745449"/>
                <a:gd name="connsiteX19" fmla="*/ 1033782 w 1156922"/>
                <a:gd name="connsiteY19" fmla="*/ 572282 h 1745449"/>
                <a:gd name="connsiteX20" fmla="*/ 1156922 w 1156922"/>
                <a:gd name="connsiteY20" fmla="*/ 756650 h 1745449"/>
                <a:gd name="connsiteX21" fmla="*/ 931418 w 1156922"/>
                <a:gd name="connsiteY21" fmla="*/ 936938 h 1745449"/>
                <a:gd name="connsiteX22" fmla="*/ 1093103 w 1156922"/>
                <a:gd name="connsiteY22" fmla="*/ 911837 h 1745449"/>
                <a:gd name="connsiteX23" fmla="*/ 1139689 w 1156922"/>
                <a:gd name="connsiteY23" fmla="*/ 1069421 h 1745449"/>
                <a:gd name="connsiteX24" fmla="*/ 985039 w 1156922"/>
                <a:gd name="connsiteY24" fmla="*/ 1223143 h 1745449"/>
                <a:gd name="connsiteX25" fmla="*/ 776887 w 1156922"/>
                <a:gd name="connsiteY25" fmla="*/ 1140927 h 1745449"/>
                <a:gd name="connsiteX26" fmla="*/ 813087 w 1156922"/>
                <a:gd name="connsiteY26" fmla="*/ 1096095 h 1745449"/>
                <a:gd name="connsiteX27" fmla="*/ 792626 w 1156922"/>
                <a:gd name="connsiteY27" fmla="*/ 964175 h 1745449"/>
                <a:gd name="connsiteX28" fmla="*/ 793130 w 1156922"/>
                <a:gd name="connsiteY28" fmla="*/ 963884 h 1745449"/>
                <a:gd name="connsiteX29" fmla="*/ 805899 w 1156922"/>
                <a:gd name="connsiteY29" fmla="*/ 1097129 h 1745449"/>
                <a:gd name="connsiteX30" fmla="*/ 683639 w 1156922"/>
                <a:gd name="connsiteY30" fmla="*/ 1159301 h 1745449"/>
                <a:gd name="connsiteX31" fmla="*/ 569233 w 1156922"/>
                <a:gd name="connsiteY31" fmla="*/ 1093170 h 1745449"/>
                <a:gd name="connsiteX32" fmla="*/ 568513 w 1156922"/>
                <a:gd name="connsiteY32" fmla="*/ 1090754 h 1745449"/>
                <a:gd name="connsiteX33" fmla="*/ 679482 w 1156922"/>
                <a:gd name="connsiteY33" fmla="*/ 1162221 h 1745449"/>
                <a:gd name="connsiteX34" fmla="*/ 774185 w 1156922"/>
                <a:gd name="connsiteY34" fmla="*/ 1135031 h 1745449"/>
                <a:gd name="connsiteX35" fmla="*/ 972285 w 1156922"/>
                <a:gd name="connsiteY35" fmla="*/ 1224518 h 1745449"/>
                <a:gd name="connsiteX36" fmla="*/ 1030281 w 1156922"/>
                <a:gd name="connsiteY36" fmla="*/ 1340359 h 1745449"/>
                <a:gd name="connsiteX37" fmla="*/ 913405 w 1156922"/>
                <a:gd name="connsiteY37" fmla="*/ 1461368 h 1745449"/>
                <a:gd name="connsiteX38" fmla="*/ 753227 w 1156922"/>
                <a:gd name="connsiteY38" fmla="*/ 1371458 h 1745449"/>
                <a:gd name="connsiteX39" fmla="*/ 756737 w 1156922"/>
                <a:gd name="connsiteY39" fmla="*/ 1369309 h 1745449"/>
                <a:gd name="connsiteX40" fmla="*/ 911871 w 1156922"/>
                <a:gd name="connsiteY40" fmla="*/ 1465876 h 1745449"/>
                <a:gd name="connsiteX41" fmla="*/ 761269 w 1156922"/>
                <a:gd name="connsiteY41" fmla="*/ 1628054 h 1745449"/>
                <a:gd name="connsiteX42" fmla="*/ 558182 w 1156922"/>
                <a:gd name="connsiteY42" fmla="*/ 1552195 h 1745449"/>
                <a:gd name="connsiteX43" fmla="*/ 554944 w 1156922"/>
                <a:gd name="connsiteY43" fmla="*/ 1544331 h 1745449"/>
                <a:gd name="connsiteX44" fmla="*/ 678727 w 1156922"/>
                <a:gd name="connsiteY44" fmla="*/ 1632143 h 1745449"/>
                <a:gd name="connsiteX45" fmla="*/ 520249 w 1156922"/>
                <a:gd name="connsiteY45" fmla="*/ 1745209 h 1745449"/>
                <a:gd name="connsiteX46" fmla="*/ 352811 w 1156922"/>
                <a:gd name="connsiteY46" fmla="*/ 1592106 h 1745449"/>
                <a:gd name="connsiteX47" fmla="*/ 237021 w 1156922"/>
                <a:gd name="connsiteY47" fmla="*/ 1443452 h 1745449"/>
                <a:gd name="connsiteX48" fmla="*/ 89886 w 1156922"/>
                <a:gd name="connsiteY48" fmla="*/ 1375108 h 1745449"/>
                <a:gd name="connsiteX49" fmla="*/ 100537 w 1156922"/>
                <a:gd name="connsiteY49" fmla="*/ 1171427 h 1745449"/>
                <a:gd name="connsiteX50" fmla="*/ 291673 w 1156922"/>
                <a:gd name="connsiteY50" fmla="*/ 1125156 h 1745449"/>
                <a:gd name="connsiteX51" fmla="*/ 511418 w 1156922"/>
                <a:gd name="connsiteY51" fmla="*/ 1034051 h 1745449"/>
                <a:gd name="connsiteX52" fmla="*/ 509329 w 1156922"/>
                <a:gd name="connsiteY52" fmla="*/ 1041153 h 1745449"/>
                <a:gd name="connsiteX53" fmla="*/ 310893 w 1156922"/>
                <a:gd name="connsiteY53" fmla="*/ 1129981 h 1745449"/>
                <a:gd name="connsiteX54" fmla="*/ 199595 w 1156922"/>
                <a:gd name="connsiteY54" fmla="*/ 1014703 h 1745449"/>
                <a:gd name="connsiteX55" fmla="*/ 291719 w 1156922"/>
                <a:gd name="connsiteY55" fmla="*/ 1123484 h 1745449"/>
                <a:gd name="connsiteX56" fmla="*/ 66889 w 1156922"/>
                <a:gd name="connsiteY56" fmla="*/ 1138943 h 1745449"/>
                <a:gd name="connsiteX57" fmla="*/ 30645 w 1156922"/>
                <a:gd name="connsiteY57" fmla="*/ 911953 h 1745449"/>
                <a:gd name="connsiteX58" fmla="*/ 70504 w 1156922"/>
                <a:gd name="connsiteY58" fmla="*/ 882569 h 1745449"/>
                <a:gd name="connsiteX59" fmla="*/ 63242 w 1156922"/>
                <a:gd name="connsiteY59" fmla="*/ 875989 h 1745449"/>
                <a:gd name="connsiteX60" fmla="*/ 66610 w 1156922"/>
                <a:gd name="connsiteY60" fmla="*/ 872273 h 1745449"/>
                <a:gd name="connsiteX61" fmla="*/ 68771 w 1156922"/>
                <a:gd name="connsiteY61" fmla="*/ 666836 h 1745449"/>
                <a:gd name="connsiteX62" fmla="*/ 107513 w 1156922"/>
                <a:gd name="connsiteY62" fmla="*/ 638275 h 1745449"/>
                <a:gd name="connsiteX63" fmla="*/ 130050 w 1156922"/>
                <a:gd name="connsiteY63" fmla="*/ 394472 h 1745449"/>
                <a:gd name="connsiteX64" fmla="*/ 313262 w 1156922"/>
                <a:gd name="connsiteY64" fmla="*/ 359290 h 1745449"/>
                <a:gd name="connsiteX65" fmla="*/ 127611 w 1156922"/>
                <a:gd name="connsiteY65" fmla="*/ 399723 h 1745449"/>
                <a:gd name="connsiteX66" fmla="*/ 93247 w 1156922"/>
                <a:gd name="connsiteY66" fmla="*/ 291518 h 1745449"/>
                <a:gd name="connsiteX67" fmla="*/ 312758 w 1156922"/>
                <a:gd name="connsiteY67" fmla="*/ 72008 h 1745449"/>
                <a:gd name="connsiteX68" fmla="*/ 381090 w 1156922"/>
                <a:gd name="connsiteY68" fmla="*/ 83948 h 1745449"/>
                <a:gd name="connsiteX69" fmla="*/ 520248 w 1156922"/>
                <a:gd name="connsiteY69" fmla="*/ 0 h 1745449"/>
                <a:gd name="connsiteX0" fmla="*/ 529252 w 1156922"/>
                <a:gd name="connsiteY0" fmla="*/ 727914 h 1745449"/>
                <a:gd name="connsiteX1" fmla="*/ 344768 w 1156922"/>
                <a:gd name="connsiteY1" fmla="*/ 670015 h 1745449"/>
                <a:gd name="connsiteX2" fmla="*/ 317622 w 1156922"/>
                <a:gd name="connsiteY2" fmla="*/ 720310 h 1745449"/>
                <a:gd name="connsiteX3" fmla="*/ 529780 w 1156922"/>
                <a:gd name="connsiteY3" fmla="*/ 726582 h 1745449"/>
                <a:gd name="connsiteX4" fmla="*/ 583011 w 1156922"/>
                <a:gd name="connsiteY4" fmla="*/ 916786 h 1745449"/>
                <a:gd name="connsiteX5" fmla="*/ 579674 w 1156922"/>
                <a:gd name="connsiteY5" fmla="*/ 915886 h 1745449"/>
                <a:gd name="connsiteX6" fmla="*/ 529252 w 1156922"/>
                <a:gd name="connsiteY6" fmla="*/ 727914 h 1745449"/>
                <a:gd name="connsiteX7" fmla="*/ 574852 w 1156922"/>
                <a:gd name="connsiteY7" fmla="*/ 580980 h 1745449"/>
                <a:gd name="connsiteX8" fmla="*/ 433169 w 1156922"/>
                <a:gd name="connsiteY8" fmla="*/ 649695 h 1745449"/>
                <a:gd name="connsiteX9" fmla="*/ 428375 w 1156922"/>
                <a:gd name="connsiteY9" fmla="*/ 651124 h 1745449"/>
                <a:gd name="connsiteX10" fmla="*/ 761884 w 1156922"/>
                <a:gd name="connsiteY10" fmla="*/ 739852 h 1745449"/>
                <a:gd name="connsiteX11" fmla="*/ 574852 w 1156922"/>
                <a:gd name="connsiteY11" fmla="*/ 580980 h 1745449"/>
                <a:gd name="connsiteX12" fmla="*/ 520248 w 1156922"/>
                <a:gd name="connsiteY12" fmla="*/ 0 h 1745449"/>
                <a:gd name="connsiteX13" fmla="*/ 689956 w 1156922"/>
                <a:gd name="connsiteY13" fmla="*/ 147127 h 1745449"/>
                <a:gd name="connsiteX14" fmla="*/ 548455 w 1156922"/>
                <a:gd name="connsiteY14" fmla="*/ 352718 h 1745449"/>
                <a:gd name="connsiteX15" fmla="*/ 688144 w 1156922"/>
                <a:gd name="connsiteY15" fmla="*/ 149764 h 1745449"/>
                <a:gd name="connsiteX16" fmla="*/ 906946 w 1156922"/>
                <a:gd name="connsiteY16" fmla="*/ 317877 h 1745449"/>
                <a:gd name="connsiteX17" fmla="*/ 894599 w 1156922"/>
                <a:gd name="connsiteY17" fmla="*/ 376059 h 1745449"/>
                <a:gd name="connsiteX18" fmla="*/ 1043308 w 1156922"/>
                <a:gd name="connsiteY18" fmla="*/ 525101 h 1745449"/>
                <a:gd name="connsiteX19" fmla="*/ 1033782 w 1156922"/>
                <a:gd name="connsiteY19" fmla="*/ 572282 h 1745449"/>
                <a:gd name="connsiteX20" fmla="*/ 1156922 w 1156922"/>
                <a:gd name="connsiteY20" fmla="*/ 756650 h 1745449"/>
                <a:gd name="connsiteX21" fmla="*/ 931418 w 1156922"/>
                <a:gd name="connsiteY21" fmla="*/ 936938 h 1745449"/>
                <a:gd name="connsiteX22" fmla="*/ 1093103 w 1156922"/>
                <a:gd name="connsiteY22" fmla="*/ 911837 h 1745449"/>
                <a:gd name="connsiteX23" fmla="*/ 1139689 w 1156922"/>
                <a:gd name="connsiteY23" fmla="*/ 1069421 h 1745449"/>
                <a:gd name="connsiteX24" fmla="*/ 985039 w 1156922"/>
                <a:gd name="connsiteY24" fmla="*/ 1223143 h 1745449"/>
                <a:gd name="connsiteX25" fmla="*/ 776887 w 1156922"/>
                <a:gd name="connsiteY25" fmla="*/ 1140927 h 1745449"/>
                <a:gd name="connsiteX26" fmla="*/ 813087 w 1156922"/>
                <a:gd name="connsiteY26" fmla="*/ 1096095 h 1745449"/>
                <a:gd name="connsiteX27" fmla="*/ 792626 w 1156922"/>
                <a:gd name="connsiteY27" fmla="*/ 964175 h 1745449"/>
                <a:gd name="connsiteX28" fmla="*/ 793130 w 1156922"/>
                <a:gd name="connsiteY28" fmla="*/ 963884 h 1745449"/>
                <a:gd name="connsiteX29" fmla="*/ 805899 w 1156922"/>
                <a:gd name="connsiteY29" fmla="*/ 1097129 h 1745449"/>
                <a:gd name="connsiteX30" fmla="*/ 683639 w 1156922"/>
                <a:gd name="connsiteY30" fmla="*/ 1159301 h 1745449"/>
                <a:gd name="connsiteX31" fmla="*/ 569233 w 1156922"/>
                <a:gd name="connsiteY31" fmla="*/ 1093170 h 1745449"/>
                <a:gd name="connsiteX32" fmla="*/ 568513 w 1156922"/>
                <a:gd name="connsiteY32" fmla="*/ 1090754 h 1745449"/>
                <a:gd name="connsiteX33" fmla="*/ 679482 w 1156922"/>
                <a:gd name="connsiteY33" fmla="*/ 1162221 h 1745449"/>
                <a:gd name="connsiteX34" fmla="*/ 774185 w 1156922"/>
                <a:gd name="connsiteY34" fmla="*/ 1135031 h 1745449"/>
                <a:gd name="connsiteX35" fmla="*/ 972285 w 1156922"/>
                <a:gd name="connsiteY35" fmla="*/ 1224518 h 1745449"/>
                <a:gd name="connsiteX36" fmla="*/ 1030281 w 1156922"/>
                <a:gd name="connsiteY36" fmla="*/ 1340359 h 1745449"/>
                <a:gd name="connsiteX37" fmla="*/ 913405 w 1156922"/>
                <a:gd name="connsiteY37" fmla="*/ 1461368 h 1745449"/>
                <a:gd name="connsiteX38" fmla="*/ 753227 w 1156922"/>
                <a:gd name="connsiteY38" fmla="*/ 1371458 h 1745449"/>
                <a:gd name="connsiteX39" fmla="*/ 756737 w 1156922"/>
                <a:gd name="connsiteY39" fmla="*/ 1369309 h 1745449"/>
                <a:gd name="connsiteX40" fmla="*/ 911871 w 1156922"/>
                <a:gd name="connsiteY40" fmla="*/ 1465876 h 1745449"/>
                <a:gd name="connsiteX41" fmla="*/ 761269 w 1156922"/>
                <a:gd name="connsiteY41" fmla="*/ 1628054 h 1745449"/>
                <a:gd name="connsiteX42" fmla="*/ 558182 w 1156922"/>
                <a:gd name="connsiteY42" fmla="*/ 1552195 h 1745449"/>
                <a:gd name="connsiteX43" fmla="*/ 554944 w 1156922"/>
                <a:gd name="connsiteY43" fmla="*/ 1544331 h 1745449"/>
                <a:gd name="connsiteX44" fmla="*/ 678727 w 1156922"/>
                <a:gd name="connsiteY44" fmla="*/ 1632143 h 1745449"/>
                <a:gd name="connsiteX45" fmla="*/ 520249 w 1156922"/>
                <a:gd name="connsiteY45" fmla="*/ 1745209 h 1745449"/>
                <a:gd name="connsiteX46" fmla="*/ 352811 w 1156922"/>
                <a:gd name="connsiteY46" fmla="*/ 1592106 h 1745449"/>
                <a:gd name="connsiteX47" fmla="*/ 237021 w 1156922"/>
                <a:gd name="connsiteY47" fmla="*/ 1443452 h 1745449"/>
                <a:gd name="connsiteX48" fmla="*/ 89886 w 1156922"/>
                <a:gd name="connsiteY48" fmla="*/ 1375108 h 1745449"/>
                <a:gd name="connsiteX49" fmla="*/ 100537 w 1156922"/>
                <a:gd name="connsiteY49" fmla="*/ 1171427 h 1745449"/>
                <a:gd name="connsiteX50" fmla="*/ 291673 w 1156922"/>
                <a:gd name="connsiteY50" fmla="*/ 1125156 h 1745449"/>
                <a:gd name="connsiteX51" fmla="*/ 511418 w 1156922"/>
                <a:gd name="connsiteY51" fmla="*/ 1034051 h 1745449"/>
                <a:gd name="connsiteX52" fmla="*/ 509329 w 1156922"/>
                <a:gd name="connsiteY52" fmla="*/ 1041153 h 1745449"/>
                <a:gd name="connsiteX53" fmla="*/ 310893 w 1156922"/>
                <a:gd name="connsiteY53" fmla="*/ 1129981 h 1745449"/>
                <a:gd name="connsiteX54" fmla="*/ 199595 w 1156922"/>
                <a:gd name="connsiteY54" fmla="*/ 1014703 h 1745449"/>
                <a:gd name="connsiteX55" fmla="*/ 291719 w 1156922"/>
                <a:gd name="connsiteY55" fmla="*/ 1123484 h 1745449"/>
                <a:gd name="connsiteX56" fmla="*/ 66889 w 1156922"/>
                <a:gd name="connsiteY56" fmla="*/ 1138943 h 1745449"/>
                <a:gd name="connsiteX57" fmla="*/ 30645 w 1156922"/>
                <a:gd name="connsiteY57" fmla="*/ 911953 h 1745449"/>
                <a:gd name="connsiteX58" fmla="*/ 70504 w 1156922"/>
                <a:gd name="connsiteY58" fmla="*/ 882569 h 1745449"/>
                <a:gd name="connsiteX59" fmla="*/ 63242 w 1156922"/>
                <a:gd name="connsiteY59" fmla="*/ 875989 h 1745449"/>
                <a:gd name="connsiteX60" fmla="*/ 66610 w 1156922"/>
                <a:gd name="connsiteY60" fmla="*/ 872273 h 1745449"/>
                <a:gd name="connsiteX61" fmla="*/ 68771 w 1156922"/>
                <a:gd name="connsiteY61" fmla="*/ 666836 h 1745449"/>
                <a:gd name="connsiteX62" fmla="*/ 107513 w 1156922"/>
                <a:gd name="connsiteY62" fmla="*/ 638275 h 1745449"/>
                <a:gd name="connsiteX63" fmla="*/ 130050 w 1156922"/>
                <a:gd name="connsiteY63" fmla="*/ 394472 h 1745449"/>
                <a:gd name="connsiteX64" fmla="*/ 313262 w 1156922"/>
                <a:gd name="connsiteY64" fmla="*/ 359290 h 1745449"/>
                <a:gd name="connsiteX65" fmla="*/ 127611 w 1156922"/>
                <a:gd name="connsiteY65" fmla="*/ 399723 h 1745449"/>
                <a:gd name="connsiteX66" fmla="*/ 93247 w 1156922"/>
                <a:gd name="connsiteY66" fmla="*/ 291518 h 1745449"/>
                <a:gd name="connsiteX67" fmla="*/ 312758 w 1156922"/>
                <a:gd name="connsiteY67" fmla="*/ 72008 h 1745449"/>
                <a:gd name="connsiteX68" fmla="*/ 381090 w 1156922"/>
                <a:gd name="connsiteY68" fmla="*/ 83948 h 1745449"/>
                <a:gd name="connsiteX69" fmla="*/ 520248 w 1156922"/>
                <a:gd name="connsiteY69" fmla="*/ 0 h 1745449"/>
                <a:gd name="connsiteX0" fmla="*/ 529252 w 1156922"/>
                <a:gd name="connsiteY0" fmla="*/ 727914 h 1745449"/>
                <a:gd name="connsiteX1" fmla="*/ 344768 w 1156922"/>
                <a:gd name="connsiteY1" fmla="*/ 670015 h 1745449"/>
                <a:gd name="connsiteX2" fmla="*/ 363856 w 1156922"/>
                <a:gd name="connsiteY2" fmla="*/ 778713 h 1745449"/>
                <a:gd name="connsiteX3" fmla="*/ 529780 w 1156922"/>
                <a:gd name="connsiteY3" fmla="*/ 726582 h 1745449"/>
                <a:gd name="connsiteX4" fmla="*/ 583011 w 1156922"/>
                <a:gd name="connsiteY4" fmla="*/ 916786 h 1745449"/>
                <a:gd name="connsiteX5" fmla="*/ 579674 w 1156922"/>
                <a:gd name="connsiteY5" fmla="*/ 915886 h 1745449"/>
                <a:gd name="connsiteX6" fmla="*/ 529252 w 1156922"/>
                <a:gd name="connsiteY6" fmla="*/ 727914 h 1745449"/>
                <a:gd name="connsiteX7" fmla="*/ 574852 w 1156922"/>
                <a:gd name="connsiteY7" fmla="*/ 580980 h 1745449"/>
                <a:gd name="connsiteX8" fmla="*/ 433169 w 1156922"/>
                <a:gd name="connsiteY8" fmla="*/ 649695 h 1745449"/>
                <a:gd name="connsiteX9" fmla="*/ 428375 w 1156922"/>
                <a:gd name="connsiteY9" fmla="*/ 651124 h 1745449"/>
                <a:gd name="connsiteX10" fmla="*/ 761884 w 1156922"/>
                <a:gd name="connsiteY10" fmla="*/ 739852 h 1745449"/>
                <a:gd name="connsiteX11" fmla="*/ 574852 w 1156922"/>
                <a:gd name="connsiteY11" fmla="*/ 580980 h 1745449"/>
                <a:gd name="connsiteX12" fmla="*/ 520248 w 1156922"/>
                <a:gd name="connsiteY12" fmla="*/ 0 h 1745449"/>
                <a:gd name="connsiteX13" fmla="*/ 689956 w 1156922"/>
                <a:gd name="connsiteY13" fmla="*/ 147127 h 1745449"/>
                <a:gd name="connsiteX14" fmla="*/ 548455 w 1156922"/>
                <a:gd name="connsiteY14" fmla="*/ 352718 h 1745449"/>
                <a:gd name="connsiteX15" fmla="*/ 688144 w 1156922"/>
                <a:gd name="connsiteY15" fmla="*/ 149764 h 1745449"/>
                <a:gd name="connsiteX16" fmla="*/ 906946 w 1156922"/>
                <a:gd name="connsiteY16" fmla="*/ 317877 h 1745449"/>
                <a:gd name="connsiteX17" fmla="*/ 894599 w 1156922"/>
                <a:gd name="connsiteY17" fmla="*/ 376059 h 1745449"/>
                <a:gd name="connsiteX18" fmla="*/ 1043308 w 1156922"/>
                <a:gd name="connsiteY18" fmla="*/ 525101 h 1745449"/>
                <a:gd name="connsiteX19" fmla="*/ 1033782 w 1156922"/>
                <a:gd name="connsiteY19" fmla="*/ 572282 h 1745449"/>
                <a:gd name="connsiteX20" fmla="*/ 1156922 w 1156922"/>
                <a:gd name="connsiteY20" fmla="*/ 756650 h 1745449"/>
                <a:gd name="connsiteX21" fmla="*/ 931418 w 1156922"/>
                <a:gd name="connsiteY21" fmla="*/ 936938 h 1745449"/>
                <a:gd name="connsiteX22" fmla="*/ 1093103 w 1156922"/>
                <a:gd name="connsiteY22" fmla="*/ 911837 h 1745449"/>
                <a:gd name="connsiteX23" fmla="*/ 1139689 w 1156922"/>
                <a:gd name="connsiteY23" fmla="*/ 1069421 h 1745449"/>
                <a:gd name="connsiteX24" fmla="*/ 985039 w 1156922"/>
                <a:gd name="connsiteY24" fmla="*/ 1223143 h 1745449"/>
                <a:gd name="connsiteX25" fmla="*/ 776887 w 1156922"/>
                <a:gd name="connsiteY25" fmla="*/ 1140927 h 1745449"/>
                <a:gd name="connsiteX26" fmla="*/ 813087 w 1156922"/>
                <a:gd name="connsiteY26" fmla="*/ 1096095 h 1745449"/>
                <a:gd name="connsiteX27" fmla="*/ 792626 w 1156922"/>
                <a:gd name="connsiteY27" fmla="*/ 964175 h 1745449"/>
                <a:gd name="connsiteX28" fmla="*/ 793130 w 1156922"/>
                <a:gd name="connsiteY28" fmla="*/ 963884 h 1745449"/>
                <a:gd name="connsiteX29" fmla="*/ 805899 w 1156922"/>
                <a:gd name="connsiteY29" fmla="*/ 1097129 h 1745449"/>
                <a:gd name="connsiteX30" fmla="*/ 683639 w 1156922"/>
                <a:gd name="connsiteY30" fmla="*/ 1159301 h 1745449"/>
                <a:gd name="connsiteX31" fmla="*/ 569233 w 1156922"/>
                <a:gd name="connsiteY31" fmla="*/ 1093170 h 1745449"/>
                <a:gd name="connsiteX32" fmla="*/ 568513 w 1156922"/>
                <a:gd name="connsiteY32" fmla="*/ 1090754 h 1745449"/>
                <a:gd name="connsiteX33" fmla="*/ 679482 w 1156922"/>
                <a:gd name="connsiteY33" fmla="*/ 1162221 h 1745449"/>
                <a:gd name="connsiteX34" fmla="*/ 774185 w 1156922"/>
                <a:gd name="connsiteY34" fmla="*/ 1135031 h 1745449"/>
                <a:gd name="connsiteX35" fmla="*/ 972285 w 1156922"/>
                <a:gd name="connsiteY35" fmla="*/ 1224518 h 1745449"/>
                <a:gd name="connsiteX36" fmla="*/ 1030281 w 1156922"/>
                <a:gd name="connsiteY36" fmla="*/ 1340359 h 1745449"/>
                <a:gd name="connsiteX37" fmla="*/ 913405 w 1156922"/>
                <a:gd name="connsiteY37" fmla="*/ 1461368 h 1745449"/>
                <a:gd name="connsiteX38" fmla="*/ 753227 w 1156922"/>
                <a:gd name="connsiteY38" fmla="*/ 1371458 h 1745449"/>
                <a:gd name="connsiteX39" fmla="*/ 756737 w 1156922"/>
                <a:gd name="connsiteY39" fmla="*/ 1369309 h 1745449"/>
                <a:gd name="connsiteX40" fmla="*/ 911871 w 1156922"/>
                <a:gd name="connsiteY40" fmla="*/ 1465876 h 1745449"/>
                <a:gd name="connsiteX41" fmla="*/ 761269 w 1156922"/>
                <a:gd name="connsiteY41" fmla="*/ 1628054 h 1745449"/>
                <a:gd name="connsiteX42" fmla="*/ 558182 w 1156922"/>
                <a:gd name="connsiteY42" fmla="*/ 1552195 h 1745449"/>
                <a:gd name="connsiteX43" fmla="*/ 554944 w 1156922"/>
                <a:gd name="connsiteY43" fmla="*/ 1544331 h 1745449"/>
                <a:gd name="connsiteX44" fmla="*/ 678727 w 1156922"/>
                <a:gd name="connsiteY44" fmla="*/ 1632143 h 1745449"/>
                <a:gd name="connsiteX45" fmla="*/ 520249 w 1156922"/>
                <a:gd name="connsiteY45" fmla="*/ 1745209 h 1745449"/>
                <a:gd name="connsiteX46" fmla="*/ 352811 w 1156922"/>
                <a:gd name="connsiteY46" fmla="*/ 1592106 h 1745449"/>
                <a:gd name="connsiteX47" fmla="*/ 237021 w 1156922"/>
                <a:gd name="connsiteY47" fmla="*/ 1443452 h 1745449"/>
                <a:gd name="connsiteX48" fmla="*/ 89886 w 1156922"/>
                <a:gd name="connsiteY48" fmla="*/ 1375108 h 1745449"/>
                <a:gd name="connsiteX49" fmla="*/ 100537 w 1156922"/>
                <a:gd name="connsiteY49" fmla="*/ 1171427 h 1745449"/>
                <a:gd name="connsiteX50" fmla="*/ 291673 w 1156922"/>
                <a:gd name="connsiteY50" fmla="*/ 1125156 h 1745449"/>
                <a:gd name="connsiteX51" fmla="*/ 511418 w 1156922"/>
                <a:gd name="connsiteY51" fmla="*/ 1034051 h 1745449"/>
                <a:gd name="connsiteX52" fmla="*/ 509329 w 1156922"/>
                <a:gd name="connsiteY52" fmla="*/ 1041153 h 1745449"/>
                <a:gd name="connsiteX53" fmla="*/ 310893 w 1156922"/>
                <a:gd name="connsiteY53" fmla="*/ 1129981 h 1745449"/>
                <a:gd name="connsiteX54" fmla="*/ 199595 w 1156922"/>
                <a:gd name="connsiteY54" fmla="*/ 1014703 h 1745449"/>
                <a:gd name="connsiteX55" fmla="*/ 291719 w 1156922"/>
                <a:gd name="connsiteY55" fmla="*/ 1123484 h 1745449"/>
                <a:gd name="connsiteX56" fmla="*/ 66889 w 1156922"/>
                <a:gd name="connsiteY56" fmla="*/ 1138943 h 1745449"/>
                <a:gd name="connsiteX57" fmla="*/ 30645 w 1156922"/>
                <a:gd name="connsiteY57" fmla="*/ 911953 h 1745449"/>
                <a:gd name="connsiteX58" fmla="*/ 70504 w 1156922"/>
                <a:gd name="connsiteY58" fmla="*/ 882569 h 1745449"/>
                <a:gd name="connsiteX59" fmla="*/ 63242 w 1156922"/>
                <a:gd name="connsiteY59" fmla="*/ 875989 h 1745449"/>
                <a:gd name="connsiteX60" fmla="*/ 66610 w 1156922"/>
                <a:gd name="connsiteY60" fmla="*/ 872273 h 1745449"/>
                <a:gd name="connsiteX61" fmla="*/ 68771 w 1156922"/>
                <a:gd name="connsiteY61" fmla="*/ 666836 h 1745449"/>
                <a:gd name="connsiteX62" fmla="*/ 107513 w 1156922"/>
                <a:gd name="connsiteY62" fmla="*/ 638275 h 1745449"/>
                <a:gd name="connsiteX63" fmla="*/ 130050 w 1156922"/>
                <a:gd name="connsiteY63" fmla="*/ 394472 h 1745449"/>
                <a:gd name="connsiteX64" fmla="*/ 313262 w 1156922"/>
                <a:gd name="connsiteY64" fmla="*/ 359290 h 1745449"/>
                <a:gd name="connsiteX65" fmla="*/ 127611 w 1156922"/>
                <a:gd name="connsiteY65" fmla="*/ 399723 h 1745449"/>
                <a:gd name="connsiteX66" fmla="*/ 93247 w 1156922"/>
                <a:gd name="connsiteY66" fmla="*/ 291518 h 1745449"/>
                <a:gd name="connsiteX67" fmla="*/ 312758 w 1156922"/>
                <a:gd name="connsiteY67" fmla="*/ 72008 h 1745449"/>
                <a:gd name="connsiteX68" fmla="*/ 381090 w 1156922"/>
                <a:gd name="connsiteY68" fmla="*/ 83948 h 1745449"/>
                <a:gd name="connsiteX69" fmla="*/ 520248 w 1156922"/>
                <a:gd name="connsiteY69" fmla="*/ 0 h 1745449"/>
                <a:gd name="connsiteX0" fmla="*/ 529252 w 1156922"/>
                <a:gd name="connsiteY0" fmla="*/ 727914 h 1745449"/>
                <a:gd name="connsiteX1" fmla="*/ 363856 w 1156922"/>
                <a:gd name="connsiteY1" fmla="*/ 778713 h 1745449"/>
                <a:gd name="connsiteX2" fmla="*/ 529780 w 1156922"/>
                <a:gd name="connsiteY2" fmla="*/ 726582 h 1745449"/>
                <a:gd name="connsiteX3" fmla="*/ 583011 w 1156922"/>
                <a:gd name="connsiteY3" fmla="*/ 916786 h 1745449"/>
                <a:gd name="connsiteX4" fmla="*/ 579674 w 1156922"/>
                <a:gd name="connsiteY4" fmla="*/ 915886 h 1745449"/>
                <a:gd name="connsiteX5" fmla="*/ 529252 w 1156922"/>
                <a:gd name="connsiteY5" fmla="*/ 727914 h 1745449"/>
                <a:gd name="connsiteX6" fmla="*/ 574852 w 1156922"/>
                <a:gd name="connsiteY6" fmla="*/ 580980 h 1745449"/>
                <a:gd name="connsiteX7" fmla="*/ 433169 w 1156922"/>
                <a:gd name="connsiteY7" fmla="*/ 649695 h 1745449"/>
                <a:gd name="connsiteX8" fmla="*/ 428375 w 1156922"/>
                <a:gd name="connsiteY8" fmla="*/ 651124 h 1745449"/>
                <a:gd name="connsiteX9" fmla="*/ 761884 w 1156922"/>
                <a:gd name="connsiteY9" fmla="*/ 739852 h 1745449"/>
                <a:gd name="connsiteX10" fmla="*/ 574852 w 1156922"/>
                <a:gd name="connsiteY10" fmla="*/ 580980 h 1745449"/>
                <a:gd name="connsiteX11" fmla="*/ 520248 w 1156922"/>
                <a:gd name="connsiteY11" fmla="*/ 0 h 1745449"/>
                <a:gd name="connsiteX12" fmla="*/ 689956 w 1156922"/>
                <a:gd name="connsiteY12" fmla="*/ 147127 h 1745449"/>
                <a:gd name="connsiteX13" fmla="*/ 548455 w 1156922"/>
                <a:gd name="connsiteY13" fmla="*/ 352718 h 1745449"/>
                <a:gd name="connsiteX14" fmla="*/ 688144 w 1156922"/>
                <a:gd name="connsiteY14" fmla="*/ 149764 h 1745449"/>
                <a:gd name="connsiteX15" fmla="*/ 906946 w 1156922"/>
                <a:gd name="connsiteY15" fmla="*/ 317877 h 1745449"/>
                <a:gd name="connsiteX16" fmla="*/ 894599 w 1156922"/>
                <a:gd name="connsiteY16" fmla="*/ 376059 h 1745449"/>
                <a:gd name="connsiteX17" fmla="*/ 1043308 w 1156922"/>
                <a:gd name="connsiteY17" fmla="*/ 525101 h 1745449"/>
                <a:gd name="connsiteX18" fmla="*/ 1033782 w 1156922"/>
                <a:gd name="connsiteY18" fmla="*/ 572282 h 1745449"/>
                <a:gd name="connsiteX19" fmla="*/ 1156922 w 1156922"/>
                <a:gd name="connsiteY19" fmla="*/ 756650 h 1745449"/>
                <a:gd name="connsiteX20" fmla="*/ 931418 w 1156922"/>
                <a:gd name="connsiteY20" fmla="*/ 936938 h 1745449"/>
                <a:gd name="connsiteX21" fmla="*/ 1093103 w 1156922"/>
                <a:gd name="connsiteY21" fmla="*/ 911837 h 1745449"/>
                <a:gd name="connsiteX22" fmla="*/ 1139689 w 1156922"/>
                <a:gd name="connsiteY22" fmla="*/ 1069421 h 1745449"/>
                <a:gd name="connsiteX23" fmla="*/ 985039 w 1156922"/>
                <a:gd name="connsiteY23" fmla="*/ 1223143 h 1745449"/>
                <a:gd name="connsiteX24" fmla="*/ 776887 w 1156922"/>
                <a:gd name="connsiteY24" fmla="*/ 1140927 h 1745449"/>
                <a:gd name="connsiteX25" fmla="*/ 813087 w 1156922"/>
                <a:gd name="connsiteY25" fmla="*/ 1096095 h 1745449"/>
                <a:gd name="connsiteX26" fmla="*/ 792626 w 1156922"/>
                <a:gd name="connsiteY26" fmla="*/ 964175 h 1745449"/>
                <a:gd name="connsiteX27" fmla="*/ 793130 w 1156922"/>
                <a:gd name="connsiteY27" fmla="*/ 963884 h 1745449"/>
                <a:gd name="connsiteX28" fmla="*/ 805899 w 1156922"/>
                <a:gd name="connsiteY28" fmla="*/ 1097129 h 1745449"/>
                <a:gd name="connsiteX29" fmla="*/ 683639 w 1156922"/>
                <a:gd name="connsiteY29" fmla="*/ 1159301 h 1745449"/>
                <a:gd name="connsiteX30" fmla="*/ 569233 w 1156922"/>
                <a:gd name="connsiteY30" fmla="*/ 1093170 h 1745449"/>
                <a:gd name="connsiteX31" fmla="*/ 568513 w 1156922"/>
                <a:gd name="connsiteY31" fmla="*/ 1090754 h 1745449"/>
                <a:gd name="connsiteX32" fmla="*/ 679482 w 1156922"/>
                <a:gd name="connsiteY32" fmla="*/ 1162221 h 1745449"/>
                <a:gd name="connsiteX33" fmla="*/ 774185 w 1156922"/>
                <a:gd name="connsiteY33" fmla="*/ 1135031 h 1745449"/>
                <a:gd name="connsiteX34" fmla="*/ 972285 w 1156922"/>
                <a:gd name="connsiteY34" fmla="*/ 1224518 h 1745449"/>
                <a:gd name="connsiteX35" fmla="*/ 1030281 w 1156922"/>
                <a:gd name="connsiteY35" fmla="*/ 1340359 h 1745449"/>
                <a:gd name="connsiteX36" fmla="*/ 913405 w 1156922"/>
                <a:gd name="connsiteY36" fmla="*/ 1461368 h 1745449"/>
                <a:gd name="connsiteX37" fmla="*/ 753227 w 1156922"/>
                <a:gd name="connsiteY37" fmla="*/ 1371458 h 1745449"/>
                <a:gd name="connsiteX38" fmla="*/ 756737 w 1156922"/>
                <a:gd name="connsiteY38" fmla="*/ 1369309 h 1745449"/>
                <a:gd name="connsiteX39" fmla="*/ 911871 w 1156922"/>
                <a:gd name="connsiteY39" fmla="*/ 1465876 h 1745449"/>
                <a:gd name="connsiteX40" fmla="*/ 761269 w 1156922"/>
                <a:gd name="connsiteY40" fmla="*/ 1628054 h 1745449"/>
                <a:gd name="connsiteX41" fmla="*/ 558182 w 1156922"/>
                <a:gd name="connsiteY41" fmla="*/ 1552195 h 1745449"/>
                <a:gd name="connsiteX42" fmla="*/ 554944 w 1156922"/>
                <a:gd name="connsiteY42" fmla="*/ 1544331 h 1745449"/>
                <a:gd name="connsiteX43" fmla="*/ 678727 w 1156922"/>
                <a:gd name="connsiteY43" fmla="*/ 1632143 h 1745449"/>
                <a:gd name="connsiteX44" fmla="*/ 520249 w 1156922"/>
                <a:gd name="connsiteY44" fmla="*/ 1745209 h 1745449"/>
                <a:gd name="connsiteX45" fmla="*/ 352811 w 1156922"/>
                <a:gd name="connsiteY45" fmla="*/ 1592106 h 1745449"/>
                <a:gd name="connsiteX46" fmla="*/ 237021 w 1156922"/>
                <a:gd name="connsiteY46" fmla="*/ 1443452 h 1745449"/>
                <a:gd name="connsiteX47" fmla="*/ 89886 w 1156922"/>
                <a:gd name="connsiteY47" fmla="*/ 1375108 h 1745449"/>
                <a:gd name="connsiteX48" fmla="*/ 100537 w 1156922"/>
                <a:gd name="connsiteY48" fmla="*/ 1171427 h 1745449"/>
                <a:gd name="connsiteX49" fmla="*/ 291673 w 1156922"/>
                <a:gd name="connsiteY49" fmla="*/ 1125156 h 1745449"/>
                <a:gd name="connsiteX50" fmla="*/ 511418 w 1156922"/>
                <a:gd name="connsiteY50" fmla="*/ 1034051 h 1745449"/>
                <a:gd name="connsiteX51" fmla="*/ 509329 w 1156922"/>
                <a:gd name="connsiteY51" fmla="*/ 1041153 h 1745449"/>
                <a:gd name="connsiteX52" fmla="*/ 310893 w 1156922"/>
                <a:gd name="connsiteY52" fmla="*/ 1129981 h 1745449"/>
                <a:gd name="connsiteX53" fmla="*/ 199595 w 1156922"/>
                <a:gd name="connsiteY53" fmla="*/ 1014703 h 1745449"/>
                <a:gd name="connsiteX54" fmla="*/ 291719 w 1156922"/>
                <a:gd name="connsiteY54" fmla="*/ 1123484 h 1745449"/>
                <a:gd name="connsiteX55" fmla="*/ 66889 w 1156922"/>
                <a:gd name="connsiteY55" fmla="*/ 1138943 h 1745449"/>
                <a:gd name="connsiteX56" fmla="*/ 30645 w 1156922"/>
                <a:gd name="connsiteY56" fmla="*/ 911953 h 1745449"/>
                <a:gd name="connsiteX57" fmla="*/ 70504 w 1156922"/>
                <a:gd name="connsiteY57" fmla="*/ 882569 h 1745449"/>
                <a:gd name="connsiteX58" fmla="*/ 63242 w 1156922"/>
                <a:gd name="connsiteY58" fmla="*/ 875989 h 1745449"/>
                <a:gd name="connsiteX59" fmla="*/ 66610 w 1156922"/>
                <a:gd name="connsiteY59" fmla="*/ 872273 h 1745449"/>
                <a:gd name="connsiteX60" fmla="*/ 68771 w 1156922"/>
                <a:gd name="connsiteY60" fmla="*/ 666836 h 1745449"/>
                <a:gd name="connsiteX61" fmla="*/ 107513 w 1156922"/>
                <a:gd name="connsiteY61" fmla="*/ 638275 h 1745449"/>
                <a:gd name="connsiteX62" fmla="*/ 130050 w 1156922"/>
                <a:gd name="connsiteY62" fmla="*/ 394472 h 1745449"/>
                <a:gd name="connsiteX63" fmla="*/ 313262 w 1156922"/>
                <a:gd name="connsiteY63" fmla="*/ 359290 h 1745449"/>
                <a:gd name="connsiteX64" fmla="*/ 127611 w 1156922"/>
                <a:gd name="connsiteY64" fmla="*/ 399723 h 1745449"/>
                <a:gd name="connsiteX65" fmla="*/ 93247 w 1156922"/>
                <a:gd name="connsiteY65" fmla="*/ 291518 h 1745449"/>
                <a:gd name="connsiteX66" fmla="*/ 312758 w 1156922"/>
                <a:gd name="connsiteY66" fmla="*/ 72008 h 1745449"/>
                <a:gd name="connsiteX67" fmla="*/ 381090 w 1156922"/>
                <a:gd name="connsiteY67" fmla="*/ 83948 h 1745449"/>
                <a:gd name="connsiteX68" fmla="*/ 520248 w 1156922"/>
                <a:gd name="connsiteY68" fmla="*/ 0 h 1745449"/>
                <a:gd name="connsiteX0" fmla="*/ 529252 w 1156922"/>
                <a:gd name="connsiteY0" fmla="*/ 727914 h 1745449"/>
                <a:gd name="connsiteX1" fmla="*/ 363856 w 1156922"/>
                <a:gd name="connsiteY1" fmla="*/ 778713 h 1745449"/>
                <a:gd name="connsiteX2" fmla="*/ 529780 w 1156922"/>
                <a:gd name="connsiteY2" fmla="*/ 726582 h 1745449"/>
                <a:gd name="connsiteX3" fmla="*/ 583011 w 1156922"/>
                <a:gd name="connsiteY3" fmla="*/ 916786 h 1745449"/>
                <a:gd name="connsiteX4" fmla="*/ 579674 w 1156922"/>
                <a:gd name="connsiteY4" fmla="*/ 915886 h 1745449"/>
                <a:gd name="connsiteX5" fmla="*/ 529252 w 1156922"/>
                <a:gd name="connsiteY5" fmla="*/ 727914 h 1745449"/>
                <a:gd name="connsiteX6" fmla="*/ 574852 w 1156922"/>
                <a:gd name="connsiteY6" fmla="*/ 580980 h 1745449"/>
                <a:gd name="connsiteX7" fmla="*/ 433169 w 1156922"/>
                <a:gd name="connsiteY7" fmla="*/ 649695 h 1745449"/>
                <a:gd name="connsiteX8" fmla="*/ 428375 w 1156922"/>
                <a:gd name="connsiteY8" fmla="*/ 651124 h 1745449"/>
                <a:gd name="connsiteX9" fmla="*/ 761884 w 1156922"/>
                <a:gd name="connsiteY9" fmla="*/ 739852 h 1745449"/>
                <a:gd name="connsiteX10" fmla="*/ 574852 w 1156922"/>
                <a:gd name="connsiteY10" fmla="*/ 580980 h 1745449"/>
                <a:gd name="connsiteX11" fmla="*/ 520248 w 1156922"/>
                <a:gd name="connsiteY11" fmla="*/ 0 h 1745449"/>
                <a:gd name="connsiteX12" fmla="*/ 689956 w 1156922"/>
                <a:gd name="connsiteY12" fmla="*/ 147127 h 1745449"/>
                <a:gd name="connsiteX13" fmla="*/ 548455 w 1156922"/>
                <a:gd name="connsiteY13" fmla="*/ 352718 h 1745449"/>
                <a:gd name="connsiteX14" fmla="*/ 688144 w 1156922"/>
                <a:gd name="connsiteY14" fmla="*/ 149764 h 1745449"/>
                <a:gd name="connsiteX15" fmla="*/ 906946 w 1156922"/>
                <a:gd name="connsiteY15" fmla="*/ 317877 h 1745449"/>
                <a:gd name="connsiteX16" fmla="*/ 894599 w 1156922"/>
                <a:gd name="connsiteY16" fmla="*/ 376059 h 1745449"/>
                <a:gd name="connsiteX17" fmla="*/ 1043308 w 1156922"/>
                <a:gd name="connsiteY17" fmla="*/ 525101 h 1745449"/>
                <a:gd name="connsiteX18" fmla="*/ 1033782 w 1156922"/>
                <a:gd name="connsiteY18" fmla="*/ 572282 h 1745449"/>
                <a:gd name="connsiteX19" fmla="*/ 1156922 w 1156922"/>
                <a:gd name="connsiteY19" fmla="*/ 756650 h 1745449"/>
                <a:gd name="connsiteX20" fmla="*/ 931418 w 1156922"/>
                <a:gd name="connsiteY20" fmla="*/ 936938 h 1745449"/>
                <a:gd name="connsiteX21" fmla="*/ 1093103 w 1156922"/>
                <a:gd name="connsiteY21" fmla="*/ 911837 h 1745449"/>
                <a:gd name="connsiteX22" fmla="*/ 1139689 w 1156922"/>
                <a:gd name="connsiteY22" fmla="*/ 1069421 h 1745449"/>
                <a:gd name="connsiteX23" fmla="*/ 985039 w 1156922"/>
                <a:gd name="connsiteY23" fmla="*/ 1223143 h 1745449"/>
                <a:gd name="connsiteX24" fmla="*/ 776887 w 1156922"/>
                <a:gd name="connsiteY24" fmla="*/ 1140927 h 1745449"/>
                <a:gd name="connsiteX25" fmla="*/ 813087 w 1156922"/>
                <a:gd name="connsiteY25" fmla="*/ 1096095 h 1745449"/>
                <a:gd name="connsiteX26" fmla="*/ 792626 w 1156922"/>
                <a:gd name="connsiteY26" fmla="*/ 964175 h 1745449"/>
                <a:gd name="connsiteX27" fmla="*/ 793130 w 1156922"/>
                <a:gd name="connsiteY27" fmla="*/ 963884 h 1745449"/>
                <a:gd name="connsiteX28" fmla="*/ 805899 w 1156922"/>
                <a:gd name="connsiteY28" fmla="*/ 1097129 h 1745449"/>
                <a:gd name="connsiteX29" fmla="*/ 683639 w 1156922"/>
                <a:gd name="connsiteY29" fmla="*/ 1159301 h 1745449"/>
                <a:gd name="connsiteX30" fmla="*/ 569233 w 1156922"/>
                <a:gd name="connsiteY30" fmla="*/ 1093170 h 1745449"/>
                <a:gd name="connsiteX31" fmla="*/ 568513 w 1156922"/>
                <a:gd name="connsiteY31" fmla="*/ 1090754 h 1745449"/>
                <a:gd name="connsiteX32" fmla="*/ 679482 w 1156922"/>
                <a:gd name="connsiteY32" fmla="*/ 1162221 h 1745449"/>
                <a:gd name="connsiteX33" fmla="*/ 774185 w 1156922"/>
                <a:gd name="connsiteY33" fmla="*/ 1135031 h 1745449"/>
                <a:gd name="connsiteX34" fmla="*/ 972285 w 1156922"/>
                <a:gd name="connsiteY34" fmla="*/ 1224518 h 1745449"/>
                <a:gd name="connsiteX35" fmla="*/ 1030281 w 1156922"/>
                <a:gd name="connsiteY35" fmla="*/ 1340359 h 1745449"/>
                <a:gd name="connsiteX36" fmla="*/ 913405 w 1156922"/>
                <a:gd name="connsiteY36" fmla="*/ 1461368 h 1745449"/>
                <a:gd name="connsiteX37" fmla="*/ 753227 w 1156922"/>
                <a:gd name="connsiteY37" fmla="*/ 1371458 h 1745449"/>
                <a:gd name="connsiteX38" fmla="*/ 756737 w 1156922"/>
                <a:gd name="connsiteY38" fmla="*/ 1369309 h 1745449"/>
                <a:gd name="connsiteX39" fmla="*/ 911871 w 1156922"/>
                <a:gd name="connsiteY39" fmla="*/ 1465876 h 1745449"/>
                <a:gd name="connsiteX40" fmla="*/ 761269 w 1156922"/>
                <a:gd name="connsiteY40" fmla="*/ 1628054 h 1745449"/>
                <a:gd name="connsiteX41" fmla="*/ 558182 w 1156922"/>
                <a:gd name="connsiteY41" fmla="*/ 1552195 h 1745449"/>
                <a:gd name="connsiteX42" fmla="*/ 554944 w 1156922"/>
                <a:gd name="connsiteY42" fmla="*/ 1544331 h 1745449"/>
                <a:gd name="connsiteX43" fmla="*/ 678727 w 1156922"/>
                <a:gd name="connsiteY43" fmla="*/ 1632143 h 1745449"/>
                <a:gd name="connsiteX44" fmla="*/ 520249 w 1156922"/>
                <a:gd name="connsiteY44" fmla="*/ 1745209 h 1745449"/>
                <a:gd name="connsiteX45" fmla="*/ 352811 w 1156922"/>
                <a:gd name="connsiteY45" fmla="*/ 1592106 h 1745449"/>
                <a:gd name="connsiteX46" fmla="*/ 237021 w 1156922"/>
                <a:gd name="connsiteY46" fmla="*/ 1443452 h 1745449"/>
                <a:gd name="connsiteX47" fmla="*/ 89886 w 1156922"/>
                <a:gd name="connsiteY47" fmla="*/ 1375108 h 1745449"/>
                <a:gd name="connsiteX48" fmla="*/ 100537 w 1156922"/>
                <a:gd name="connsiteY48" fmla="*/ 1171427 h 1745449"/>
                <a:gd name="connsiteX49" fmla="*/ 291673 w 1156922"/>
                <a:gd name="connsiteY49" fmla="*/ 1125156 h 1745449"/>
                <a:gd name="connsiteX50" fmla="*/ 511418 w 1156922"/>
                <a:gd name="connsiteY50" fmla="*/ 1034051 h 1745449"/>
                <a:gd name="connsiteX51" fmla="*/ 509329 w 1156922"/>
                <a:gd name="connsiteY51" fmla="*/ 1041153 h 1745449"/>
                <a:gd name="connsiteX52" fmla="*/ 310893 w 1156922"/>
                <a:gd name="connsiteY52" fmla="*/ 1129981 h 1745449"/>
                <a:gd name="connsiteX53" fmla="*/ 199595 w 1156922"/>
                <a:gd name="connsiteY53" fmla="*/ 1014703 h 1745449"/>
                <a:gd name="connsiteX54" fmla="*/ 291719 w 1156922"/>
                <a:gd name="connsiteY54" fmla="*/ 1123484 h 1745449"/>
                <a:gd name="connsiteX55" fmla="*/ 66889 w 1156922"/>
                <a:gd name="connsiteY55" fmla="*/ 1138943 h 1745449"/>
                <a:gd name="connsiteX56" fmla="*/ 30645 w 1156922"/>
                <a:gd name="connsiteY56" fmla="*/ 911953 h 1745449"/>
                <a:gd name="connsiteX57" fmla="*/ 70504 w 1156922"/>
                <a:gd name="connsiteY57" fmla="*/ 882569 h 1745449"/>
                <a:gd name="connsiteX58" fmla="*/ 63242 w 1156922"/>
                <a:gd name="connsiteY58" fmla="*/ 875989 h 1745449"/>
                <a:gd name="connsiteX59" fmla="*/ 66610 w 1156922"/>
                <a:gd name="connsiteY59" fmla="*/ 872273 h 1745449"/>
                <a:gd name="connsiteX60" fmla="*/ 68771 w 1156922"/>
                <a:gd name="connsiteY60" fmla="*/ 666836 h 1745449"/>
                <a:gd name="connsiteX61" fmla="*/ 107513 w 1156922"/>
                <a:gd name="connsiteY61" fmla="*/ 638275 h 1745449"/>
                <a:gd name="connsiteX62" fmla="*/ 130050 w 1156922"/>
                <a:gd name="connsiteY62" fmla="*/ 394472 h 1745449"/>
                <a:gd name="connsiteX63" fmla="*/ 313262 w 1156922"/>
                <a:gd name="connsiteY63" fmla="*/ 359290 h 1745449"/>
                <a:gd name="connsiteX64" fmla="*/ 127611 w 1156922"/>
                <a:gd name="connsiteY64" fmla="*/ 399723 h 1745449"/>
                <a:gd name="connsiteX65" fmla="*/ 93247 w 1156922"/>
                <a:gd name="connsiteY65" fmla="*/ 291518 h 1745449"/>
                <a:gd name="connsiteX66" fmla="*/ 312758 w 1156922"/>
                <a:gd name="connsiteY66" fmla="*/ 72008 h 1745449"/>
                <a:gd name="connsiteX67" fmla="*/ 381090 w 1156922"/>
                <a:gd name="connsiteY67" fmla="*/ 83948 h 1745449"/>
                <a:gd name="connsiteX68" fmla="*/ 520248 w 1156922"/>
                <a:gd name="connsiteY68" fmla="*/ 0 h 1745449"/>
                <a:gd name="connsiteX0" fmla="*/ 529252 w 1156922"/>
                <a:gd name="connsiteY0" fmla="*/ 727914 h 1745449"/>
                <a:gd name="connsiteX1" fmla="*/ 385028 w 1156922"/>
                <a:gd name="connsiteY1" fmla="*/ 824054 h 1745449"/>
                <a:gd name="connsiteX2" fmla="*/ 529780 w 1156922"/>
                <a:gd name="connsiteY2" fmla="*/ 726582 h 1745449"/>
                <a:gd name="connsiteX3" fmla="*/ 583011 w 1156922"/>
                <a:gd name="connsiteY3" fmla="*/ 916786 h 1745449"/>
                <a:gd name="connsiteX4" fmla="*/ 579674 w 1156922"/>
                <a:gd name="connsiteY4" fmla="*/ 915886 h 1745449"/>
                <a:gd name="connsiteX5" fmla="*/ 529252 w 1156922"/>
                <a:gd name="connsiteY5" fmla="*/ 727914 h 1745449"/>
                <a:gd name="connsiteX6" fmla="*/ 574852 w 1156922"/>
                <a:gd name="connsiteY6" fmla="*/ 580980 h 1745449"/>
                <a:gd name="connsiteX7" fmla="*/ 433169 w 1156922"/>
                <a:gd name="connsiteY7" fmla="*/ 649695 h 1745449"/>
                <a:gd name="connsiteX8" fmla="*/ 428375 w 1156922"/>
                <a:gd name="connsiteY8" fmla="*/ 651124 h 1745449"/>
                <a:gd name="connsiteX9" fmla="*/ 761884 w 1156922"/>
                <a:gd name="connsiteY9" fmla="*/ 739852 h 1745449"/>
                <a:gd name="connsiteX10" fmla="*/ 574852 w 1156922"/>
                <a:gd name="connsiteY10" fmla="*/ 580980 h 1745449"/>
                <a:gd name="connsiteX11" fmla="*/ 520248 w 1156922"/>
                <a:gd name="connsiteY11" fmla="*/ 0 h 1745449"/>
                <a:gd name="connsiteX12" fmla="*/ 689956 w 1156922"/>
                <a:gd name="connsiteY12" fmla="*/ 147127 h 1745449"/>
                <a:gd name="connsiteX13" fmla="*/ 548455 w 1156922"/>
                <a:gd name="connsiteY13" fmla="*/ 352718 h 1745449"/>
                <a:gd name="connsiteX14" fmla="*/ 688144 w 1156922"/>
                <a:gd name="connsiteY14" fmla="*/ 149764 h 1745449"/>
                <a:gd name="connsiteX15" fmla="*/ 906946 w 1156922"/>
                <a:gd name="connsiteY15" fmla="*/ 317877 h 1745449"/>
                <a:gd name="connsiteX16" fmla="*/ 894599 w 1156922"/>
                <a:gd name="connsiteY16" fmla="*/ 376059 h 1745449"/>
                <a:gd name="connsiteX17" fmla="*/ 1043308 w 1156922"/>
                <a:gd name="connsiteY17" fmla="*/ 525101 h 1745449"/>
                <a:gd name="connsiteX18" fmla="*/ 1033782 w 1156922"/>
                <a:gd name="connsiteY18" fmla="*/ 572282 h 1745449"/>
                <a:gd name="connsiteX19" fmla="*/ 1156922 w 1156922"/>
                <a:gd name="connsiteY19" fmla="*/ 756650 h 1745449"/>
                <a:gd name="connsiteX20" fmla="*/ 931418 w 1156922"/>
                <a:gd name="connsiteY20" fmla="*/ 936938 h 1745449"/>
                <a:gd name="connsiteX21" fmla="*/ 1093103 w 1156922"/>
                <a:gd name="connsiteY21" fmla="*/ 911837 h 1745449"/>
                <a:gd name="connsiteX22" fmla="*/ 1139689 w 1156922"/>
                <a:gd name="connsiteY22" fmla="*/ 1069421 h 1745449"/>
                <a:gd name="connsiteX23" fmla="*/ 985039 w 1156922"/>
                <a:gd name="connsiteY23" fmla="*/ 1223143 h 1745449"/>
                <a:gd name="connsiteX24" fmla="*/ 776887 w 1156922"/>
                <a:gd name="connsiteY24" fmla="*/ 1140927 h 1745449"/>
                <a:gd name="connsiteX25" fmla="*/ 813087 w 1156922"/>
                <a:gd name="connsiteY25" fmla="*/ 1096095 h 1745449"/>
                <a:gd name="connsiteX26" fmla="*/ 792626 w 1156922"/>
                <a:gd name="connsiteY26" fmla="*/ 964175 h 1745449"/>
                <a:gd name="connsiteX27" fmla="*/ 793130 w 1156922"/>
                <a:gd name="connsiteY27" fmla="*/ 963884 h 1745449"/>
                <a:gd name="connsiteX28" fmla="*/ 805899 w 1156922"/>
                <a:gd name="connsiteY28" fmla="*/ 1097129 h 1745449"/>
                <a:gd name="connsiteX29" fmla="*/ 683639 w 1156922"/>
                <a:gd name="connsiteY29" fmla="*/ 1159301 h 1745449"/>
                <a:gd name="connsiteX30" fmla="*/ 569233 w 1156922"/>
                <a:gd name="connsiteY30" fmla="*/ 1093170 h 1745449"/>
                <a:gd name="connsiteX31" fmla="*/ 568513 w 1156922"/>
                <a:gd name="connsiteY31" fmla="*/ 1090754 h 1745449"/>
                <a:gd name="connsiteX32" fmla="*/ 679482 w 1156922"/>
                <a:gd name="connsiteY32" fmla="*/ 1162221 h 1745449"/>
                <a:gd name="connsiteX33" fmla="*/ 774185 w 1156922"/>
                <a:gd name="connsiteY33" fmla="*/ 1135031 h 1745449"/>
                <a:gd name="connsiteX34" fmla="*/ 972285 w 1156922"/>
                <a:gd name="connsiteY34" fmla="*/ 1224518 h 1745449"/>
                <a:gd name="connsiteX35" fmla="*/ 1030281 w 1156922"/>
                <a:gd name="connsiteY35" fmla="*/ 1340359 h 1745449"/>
                <a:gd name="connsiteX36" fmla="*/ 913405 w 1156922"/>
                <a:gd name="connsiteY36" fmla="*/ 1461368 h 1745449"/>
                <a:gd name="connsiteX37" fmla="*/ 753227 w 1156922"/>
                <a:gd name="connsiteY37" fmla="*/ 1371458 h 1745449"/>
                <a:gd name="connsiteX38" fmla="*/ 756737 w 1156922"/>
                <a:gd name="connsiteY38" fmla="*/ 1369309 h 1745449"/>
                <a:gd name="connsiteX39" fmla="*/ 911871 w 1156922"/>
                <a:gd name="connsiteY39" fmla="*/ 1465876 h 1745449"/>
                <a:gd name="connsiteX40" fmla="*/ 761269 w 1156922"/>
                <a:gd name="connsiteY40" fmla="*/ 1628054 h 1745449"/>
                <a:gd name="connsiteX41" fmla="*/ 558182 w 1156922"/>
                <a:gd name="connsiteY41" fmla="*/ 1552195 h 1745449"/>
                <a:gd name="connsiteX42" fmla="*/ 554944 w 1156922"/>
                <a:gd name="connsiteY42" fmla="*/ 1544331 h 1745449"/>
                <a:gd name="connsiteX43" fmla="*/ 678727 w 1156922"/>
                <a:gd name="connsiteY43" fmla="*/ 1632143 h 1745449"/>
                <a:gd name="connsiteX44" fmla="*/ 520249 w 1156922"/>
                <a:gd name="connsiteY44" fmla="*/ 1745209 h 1745449"/>
                <a:gd name="connsiteX45" fmla="*/ 352811 w 1156922"/>
                <a:gd name="connsiteY45" fmla="*/ 1592106 h 1745449"/>
                <a:gd name="connsiteX46" fmla="*/ 237021 w 1156922"/>
                <a:gd name="connsiteY46" fmla="*/ 1443452 h 1745449"/>
                <a:gd name="connsiteX47" fmla="*/ 89886 w 1156922"/>
                <a:gd name="connsiteY47" fmla="*/ 1375108 h 1745449"/>
                <a:gd name="connsiteX48" fmla="*/ 100537 w 1156922"/>
                <a:gd name="connsiteY48" fmla="*/ 1171427 h 1745449"/>
                <a:gd name="connsiteX49" fmla="*/ 291673 w 1156922"/>
                <a:gd name="connsiteY49" fmla="*/ 1125156 h 1745449"/>
                <a:gd name="connsiteX50" fmla="*/ 511418 w 1156922"/>
                <a:gd name="connsiteY50" fmla="*/ 1034051 h 1745449"/>
                <a:gd name="connsiteX51" fmla="*/ 509329 w 1156922"/>
                <a:gd name="connsiteY51" fmla="*/ 1041153 h 1745449"/>
                <a:gd name="connsiteX52" fmla="*/ 310893 w 1156922"/>
                <a:gd name="connsiteY52" fmla="*/ 1129981 h 1745449"/>
                <a:gd name="connsiteX53" fmla="*/ 199595 w 1156922"/>
                <a:gd name="connsiteY53" fmla="*/ 1014703 h 1745449"/>
                <a:gd name="connsiteX54" fmla="*/ 291719 w 1156922"/>
                <a:gd name="connsiteY54" fmla="*/ 1123484 h 1745449"/>
                <a:gd name="connsiteX55" fmla="*/ 66889 w 1156922"/>
                <a:gd name="connsiteY55" fmla="*/ 1138943 h 1745449"/>
                <a:gd name="connsiteX56" fmla="*/ 30645 w 1156922"/>
                <a:gd name="connsiteY56" fmla="*/ 911953 h 1745449"/>
                <a:gd name="connsiteX57" fmla="*/ 70504 w 1156922"/>
                <a:gd name="connsiteY57" fmla="*/ 882569 h 1745449"/>
                <a:gd name="connsiteX58" fmla="*/ 63242 w 1156922"/>
                <a:gd name="connsiteY58" fmla="*/ 875989 h 1745449"/>
                <a:gd name="connsiteX59" fmla="*/ 66610 w 1156922"/>
                <a:gd name="connsiteY59" fmla="*/ 872273 h 1745449"/>
                <a:gd name="connsiteX60" fmla="*/ 68771 w 1156922"/>
                <a:gd name="connsiteY60" fmla="*/ 666836 h 1745449"/>
                <a:gd name="connsiteX61" fmla="*/ 107513 w 1156922"/>
                <a:gd name="connsiteY61" fmla="*/ 638275 h 1745449"/>
                <a:gd name="connsiteX62" fmla="*/ 130050 w 1156922"/>
                <a:gd name="connsiteY62" fmla="*/ 394472 h 1745449"/>
                <a:gd name="connsiteX63" fmla="*/ 313262 w 1156922"/>
                <a:gd name="connsiteY63" fmla="*/ 359290 h 1745449"/>
                <a:gd name="connsiteX64" fmla="*/ 127611 w 1156922"/>
                <a:gd name="connsiteY64" fmla="*/ 399723 h 1745449"/>
                <a:gd name="connsiteX65" fmla="*/ 93247 w 1156922"/>
                <a:gd name="connsiteY65" fmla="*/ 291518 h 1745449"/>
                <a:gd name="connsiteX66" fmla="*/ 312758 w 1156922"/>
                <a:gd name="connsiteY66" fmla="*/ 72008 h 1745449"/>
                <a:gd name="connsiteX67" fmla="*/ 381090 w 1156922"/>
                <a:gd name="connsiteY67" fmla="*/ 83948 h 1745449"/>
                <a:gd name="connsiteX68" fmla="*/ 520248 w 1156922"/>
                <a:gd name="connsiteY68" fmla="*/ 0 h 1745449"/>
                <a:gd name="connsiteX0" fmla="*/ 529252 w 1156922"/>
                <a:gd name="connsiteY0" fmla="*/ 727914 h 1745449"/>
                <a:gd name="connsiteX1" fmla="*/ 385028 w 1156922"/>
                <a:gd name="connsiteY1" fmla="*/ 824054 h 1745449"/>
                <a:gd name="connsiteX2" fmla="*/ 403541 w 1156922"/>
                <a:gd name="connsiteY2" fmla="*/ 751209 h 1745449"/>
                <a:gd name="connsiteX3" fmla="*/ 529780 w 1156922"/>
                <a:gd name="connsiteY3" fmla="*/ 726582 h 1745449"/>
                <a:gd name="connsiteX4" fmla="*/ 583011 w 1156922"/>
                <a:gd name="connsiteY4" fmla="*/ 916786 h 1745449"/>
                <a:gd name="connsiteX5" fmla="*/ 579674 w 1156922"/>
                <a:gd name="connsiteY5" fmla="*/ 915886 h 1745449"/>
                <a:gd name="connsiteX6" fmla="*/ 529252 w 1156922"/>
                <a:gd name="connsiteY6" fmla="*/ 727914 h 1745449"/>
                <a:gd name="connsiteX7" fmla="*/ 574852 w 1156922"/>
                <a:gd name="connsiteY7" fmla="*/ 580980 h 1745449"/>
                <a:gd name="connsiteX8" fmla="*/ 433169 w 1156922"/>
                <a:gd name="connsiteY8" fmla="*/ 649695 h 1745449"/>
                <a:gd name="connsiteX9" fmla="*/ 428375 w 1156922"/>
                <a:gd name="connsiteY9" fmla="*/ 651124 h 1745449"/>
                <a:gd name="connsiteX10" fmla="*/ 761884 w 1156922"/>
                <a:gd name="connsiteY10" fmla="*/ 739852 h 1745449"/>
                <a:gd name="connsiteX11" fmla="*/ 574852 w 1156922"/>
                <a:gd name="connsiteY11" fmla="*/ 580980 h 1745449"/>
                <a:gd name="connsiteX12" fmla="*/ 520248 w 1156922"/>
                <a:gd name="connsiteY12" fmla="*/ 0 h 1745449"/>
                <a:gd name="connsiteX13" fmla="*/ 689956 w 1156922"/>
                <a:gd name="connsiteY13" fmla="*/ 147127 h 1745449"/>
                <a:gd name="connsiteX14" fmla="*/ 548455 w 1156922"/>
                <a:gd name="connsiteY14" fmla="*/ 352718 h 1745449"/>
                <a:gd name="connsiteX15" fmla="*/ 688144 w 1156922"/>
                <a:gd name="connsiteY15" fmla="*/ 149764 h 1745449"/>
                <a:gd name="connsiteX16" fmla="*/ 906946 w 1156922"/>
                <a:gd name="connsiteY16" fmla="*/ 317877 h 1745449"/>
                <a:gd name="connsiteX17" fmla="*/ 894599 w 1156922"/>
                <a:gd name="connsiteY17" fmla="*/ 376059 h 1745449"/>
                <a:gd name="connsiteX18" fmla="*/ 1043308 w 1156922"/>
                <a:gd name="connsiteY18" fmla="*/ 525101 h 1745449"/>
                <a:gd name="connsiteX19" fmla="*/ 1033782 w 1156922"/>
                <a:gd name="connsiteY19" fmla="*/ 572282 h 1745449"/>
                <a:gd name="connsiteX20" fmla="*/ 1156922 w 1156922"/>
                <a:gd name="connsiteY20" fmla="*/ 756650 h 1745449"/>
                <a:gd name="connsiteX21" fmla="*/ 931418 w 1156922"/>
                <a:gd name="connsiteY21" fmla="*/ 936938 h 1745449"/>
                <a:gd name="connsiteX22" fmla="*/ 1093103 w 1156922"/>
                <a:gd name="connsiteY22" fmla="*/ 911837 h 1745449"/>
                <a:gd name="connsiteX23" fmla="*/ 1139689 w 1156922"/>
                <a:gd name="connsiteY23" fmla="*/ 1069421 h 1745449"/>
                <a:gd name="connsiteX24" fmla="*/ 985039 w 1156922"/>
                <a:gd name="connsiteY24" fmla="*/ 1223143 h 1745449"/>
                <a:gd name="connsiteX25" fmla="*/ 776887 w 1156922"/>
                <a:gd name="connsiteY25" fmla="*/ 1140927 h 1745449"/>
                <a:gd name="connsiteX26" fmla="*/ 813087 w 1156922"/>
                <a:gd name="connsiteY26" fmla="*/ 1096095 h 1745449"/>
                <a:gd name="connsiteX27" fmla="*/ 792626 w 1156922"/>
                <a:gd name="connsiteY27" fmla="*/ 964175 h 1745449"/>
                <a:gd name="connsiteX28" fmla="*/ 793130 w 1156922"/>
                <a:gd name="connsiteY28" fmla="*/ 963884 h 1745449"/>
                <a:gd name="connsiteX29" fmla="*/ 805899 w 1156922"/>
                <a:gd name="connsiteY29" fmla="*/ 1097129 h 1745449"/>
                <a:gd name="connsiteX30" fmla="*/ 683639 w 1156922"/>
                <a:gd name="connsiteY30" fmla="*/ 1159301 h 1745449"/>
                <a:gd name="connsiteX31" fmla="*/ 569233 w 1156922"/>
                <a:gd name="connsiteY31" fmla="*/ 1093170 h 1745449"/>
                <a:gd name="connsiteX32" fmla="*/ 568513 w 1156922"/>
                <a:gd name="connsiteY32" fmla="*/ 1090754 h 1745449"/>
                <a:gd name="connsiteX33" fmla="*/ 679482 w 1156922"/>
                <a:gd name="connsiteY33" fmla="*/ 1162221 h 1745449"/>
                <a:gd name="connsiteX34" fmla="*/ 774185 w 1156922"/>
                <a:gd name="connsiteY34" fmla="*/ 1135031 h 1745449"/>
                <a:gd name="connsiteX35" fmla="*/ 972285 w 1156922"/>
                <a:gd name="connsiteY35" fmla="*/ 1224518 h 1745449"/>
                <a:gd name="connsiteX36" fmla="*/ 1030281 w 1156922"/>
                <a:gd name="connsiteY36" fmla="*/ 1340359 h 1745449"/>
                <a:gd name="connsiteX37" fmla="*/ 913405 w 1156922"/>
                <a:gd name="connsiteY37" fmla="*/ 1461368 h 1745449"/>
                <a:gd name="connsiteX38" fmla="*/ 753227 w 1156922"/>
                <a:gd name="connsiteY38" fmla="*/ 1371458 h 1745449"/>
                <a:gd name="connsiteX39" fmla="*/ 756737 w 1156922"/>
                <a:gd name="connsiteY39" fmla="*/ 1369309 h 1745449"/>
                <a:gd name="connsiteX40" fmla="*/ 911871 w 1156922"/>
                <a:gd name="connsiteY40" fmla="*/ 1465876 h 1745449"/>
                <a:gd name="connsiteX41" fmla="*/ 761269 w 1156922"/>
                <a:gd name="connsiteY41" fmla="*/ 1628054 h 1745449"/>
                <a:gd name="connsiteX42" fmla="*/ 558182 w 1156922"/>
                <a:gd name="connsiteY42" fmla="*/ 1552195 h 1745449"/>
                <a:gd name="connsiteX43" fmla="*/ 554944 w 1156922"/>
                <a:gd name="connsiteY43" fmla="*/ 1544331 h 1745449"/>
                <a:gd name="connsiteX44" fmla="*/ 678727 w 1156922"/>
                <a:gd name="connsiteY44" fmla="*/ 1632143 h 1745449"/>
                <a:gd name="connsiteX45" fmla="*/ 520249 w 1156922"/>
                <a:gd name="connsiteY45" fmla="*/ 1745209 h 1745449"/>
                <a:gd name="connsiteX46" fmla="*/ 352811 w 1156922"/>
                <a:gd name="connsiteY46" fmla="*/ 1592106 h 1745449"/>
                <a:gd name="connsiteX47" fmla="*/ 237021 w 1156922"/>
                <a:gd name="connsiteY47" fmla="*/ 1443452 h 1745449"/>
                <a:gd name="connsiteX48" fmla="*/ 89886 w 1156922"/>
                <a:gd name="connsiteY48" fmla="*/ 1375108 h 1745449"/>
                <a:gd name="connsiteX49" fmla="*/ 100537 w 1156922"/>
                <a:gd name="connsiteY49" fmla="*/ 1171427 h 1745449"/>
                <a:gd name="connsiteX50" fmla="*/ 291673 w 1156922"/>
                <a:gd name="connsiteY50" fmla="*/ 1125156 h 1745449"/>
                <a:gd name="connsiteX51" fmla="*/ 511418 w 1156922"/>
                <a:gd name="connsiteY51" fmla="*/ 1034051 h 1745449"/>
                <a:gd name="connsiteX52" fmla="*/ 509329 w 1156922"/>
                <a:gd name="connsiteY52" fmla="*/ 1041153 h 1745449"/>
                <a:gd name="connsiteX53" fmla="*/ 310893 w 1156922"/>
                <a:gd name="connsiteY53" fmla="*/ 1129981 h 1745449"/>
                <a:gd name="connsiteX54" fmla="*/ 199595 w 1156922"/>
                <a:gd name="connsiteY54" fmla="*/ 1014703 h 1745449"/>
                <a:gd name="connsiteX55" fmla="*/ 291719 w 1156922"/>
                <a:gd name="connsiteY55" fmla="*/ 1123484 h 1745449"/>
                <a:gd name="connsiteX56" fmla="*/ 66889 w 1156922"/>
                <a:gd name="connsiteY56" fmla="*/ 1138943 h 1745449"/>
                <a:gd name="connsiteX57" fmla="*/ 30645 w 1156922"/>
                <a:gd name="connsiteY57" fmla="*/ 911953 h 1745449"/>
                <a:gd name="connsiteX58" fmla="*/ 70504 w 1156922"/>
                <a:gd name="connsiteY58" fmla="*/ 882569 h 1745449"/>
                <a:gd name="connsiteX59" fmla="*/ 63242 w 1156922"/>
                <a:gd name="connsiteY59" fmla="*/ 875989 h 1745449"/>
                <a:gd name="connsiteX60" fmla="*/ 66610 w 1156922"/>
                <a:gd name="connsiteY60" fmla="*/ 872273 h 1745449"/>
                <a:gd name="connsiteX61" fmla="*/ 68771 w 1156922"/>
                <a:gd name="connsiteY61" fmla="*/ 666836 h 1745449"/>
                <a:gd name="connsiteX62" fmla="*/ 107513 w 1156922"/>
                <a:gd name="connsiteY62" fmla="*/ 638275 h 1745449"/>
                <a:gd name="connsiteX63" fmla="*/ 130050 w 1156922"/>
                <a:gd name="connsiteY63" fmla="*/ 394472 h 1745449"/>
                <a:gd name="connsiteX64" fmla="*/ 313262 w 1156922"/>
                <a:gd name="connsiteY64" fmla="*/ 359290 h 1745449"/>
                <a:gd name="connsiteX65" fmla="*/ 127611 w 1156922"/>
                <a:gd name="connsiteY65" fmla="*/ 399723 h 1745449"/>
                <a:gd name="connsiteX66" fmla="*/ 93247 w 1156922"/>
                <a:gd name="connsiteY66" fmla="*/ 291518 h 1745449"/>
                <a:gd name="connsiteX67" fmla="*/ 312758 w 1156922"/>
                <a:gd name="connsiteY67" fmla="*/ 72008 h 1745449"/>
                <a:gd name="connsiteX68" fmla="*/ 381090 w 1156922"/>
                <a:gd name="connsiteY68" fmla="*/ 83948 h 1745449"/>
                <a:gd name="connsiteX69" fmla="*/ 520248 w 1156922"/>
                <a:gd name="connsiteY69" fmla="*/ 0 h 1745449"/>
                <a:gd name="connsiteX0" fmla="*/ 529252 w 1156922"/>
                <a:gd name="connsiteY0" fmla="*/ 727914 h 1745449"/>
                <a:gd name="connsiteX1" fmla="*/ 362637 w 1156922"/>
                <a:gd name="connsiteY1" fmla="*/ 806948 h 1745449"/>
                <a:gd name="connsiteX2" fmla="*/ 403541 w 1156922"/>
                <a:gd name="connsiteY2" fmla="*/ 751209 h 1745449"/>
                <a:gd name="connsiteX3" fmla="*/ 529780 w 1156922"/>
                <a:gd name="connsiteY3" fmla="*/ 726582 h 1745449"/>
                <a:gd name="connsiteX4" fmla="*/ 583011 w 1156922"/>
                <a:gd name="connsiteY4" fmla="*/ 916786 h 1745449"/>
                <a:gd name="connsiteX5" fmla="*/ 579674 w 1156922"/>
                <a:gd name="connsiteY5" fmla="*/ 915886 h 1745449"/>
                <a:gd name="connsiteX6" fmla="*/ 529252 w 1156922"/>
                <a:gd name="connsiteY6" fmla="*/ 727914 h 1745449"/>
                <a:gd name="connsiteX7" fmla="*/ 574852 w 1156922"/>
                <a:gd name="connsiteY7" fmla="*/ 580980 h 1745449"/>
                <a:gd name="connsiteX8" fmla="*/ 433169 w 1156922"/>
                <a:gd name="connsiteY8" fmla="*/ 649695 h 1745449"/>
                <a:gd name="connsiteX9" fmla="*/ 428375 w 1156922"/>
                <a:gd name="connsiteY9" fmla="*/ 651124 h 1745449"/>
                <a:gd name="connsiteX10" fmla="*/ 761884 w 1156922"/>
                <a:gd name="connsiteY10" fmla="*/ 739852 h 1745449"/>
                <a:gd name="connsiteX11" fmla="*/ 574852 w 1156922"/>
                <a:gd name="connsiteY11" fmla="*/ 580980 h 1745449"/>
                <a:gd name="connsiteX12" fmla="*/ 520248 w 1156922"/>
                <a:gd name="connsiteY12" fmla="*/ 0 h 1745449"/>
                <a:gd name="connsiteX13" fmla="*/ 689956 w 1156922"/>
                <a:gd name="connsiteY13" fmla="*/ 147127 h 1745449"/>
                <a:gd name="connsiteX14" fmla="*/ 548455 w 1156922"/>
                <a:gd name="connsiteY14" fmla="*/ 352718 h 1745449"/>
                <a:gd name="connsiteX15" fmla="*/ 688144 w 1156922"/>
                <a:gd name="connsiteY15" fmla="*/ 149764 h 1745449"/>
                <a:gd name="connsiteX16" fmla="*/ 906946 w 1156922"/>
                <a:gd name="connsiteY16" fmla="*/ 317877 h 1745449"/>
                <a:gd name="connsiteX17" fmla="*/ 894599 w 1156922"/>
                <a:gd name="connsiteY17" fmla="*/ 376059 h 1745449"/>
                <a:gd name="connsiteX18" fmla="*/ 1043308 w 1156922"/>
                <a:gd name="connsiteY18" fmla="*/ 525101 h 1745449"/>
                <a:gd name="connsiteX19" fmla="*/ 1033782 w 1156922"/>
                <a:gd name="connsiteY19" fmla="*/ 572282 h 1745449"/>
                <a:gd name="connsiteX20" fmla="*/ 1156922 w 1156922"/>
                <a:gd name="connsiteY20" fmla="*/ 756650 h 1745449"/>
                <a:gd name="connsiteX21" fmla="*/ 931418 w 1156922"/>
                <a:gd name="connsiteY21" fmla="*/ 936938 h 1745449"/>
                <a:gd name="connsiteX22" fmla="*/ 1093103 w 1156922"/>
                <a:gd name="connsiteY22" fmla="*/ 911837 h 1745449"/>
                <a:gd name="connsiteX23" fmla="*/ 1139689 w 1156922"/>
                <a:gd name="connsiteY23" fmla="*/ 1069421 h 1745449"/>
                <a:gd name="connsiteX24" fmla="*/ 985039 w 1156922"/>
                <a:gd name="connsiteY24" fmla="*/ 1223143 h 1745449"/>
                <a:gd name="connsiteX25" fmla="*/ 776887 w 1156922"/>
                <a:gd name="connsiteY25" fmla="*/ 1140927 h 1745449"/>
                <a:gd name="connsiteX26" fmla="*/ 813087 w 1156922"/>
                <a:gd name="connsiteY26" fmla="*/ 1096095 h 1745449"/>
                <a:gd name="connsiteX27" fmla="*/ 792626 w 1156922"/>
                <a:gd name="connsiteY27" fmla="*/ 964175 h 1745449"/>
                <a:gd name="connsiteX28" fmla="*/ 793130 w 1156922"/>
                <a:gd name="connsiteY28" fmla="*/ 963884 h 1745449"/>
                <a:gd name="connsiteX29" fmla="*/ 805899 w 1156922"/>
                <a:gd name="connsiteY29" fmla="*/ 1097129 h 1745449"/>
                <a:gd name="connsiteX30" fmla="*/ 683639 w 1156922"/>
                <a:gd name="connsiteY30" fmla="*/ 1159301 h 1745449"/>
                <a:gd name="connsiteX31" fmla="*/ 569233 w 1156922"/>
                <a:gd name="connsiteY31" fmla="*/ 1093170 h 1745449"/>
                <a:gd name="connsiteX32" fmla="*/ 568513 w 1156922"/>
                <a:gd name="connsiteY32" fmla="*/ 1090754 h 1745449"/>
                <a:gd name="connsiteX33" fmla="*/ 679482 w 1156922"/>
                <a:gd name="connsiteY33" fmla="*/ 1162221 h 1745449"/>
                <a:gd name="connsiteX34" fmla="*/ 774185 w 1156922"/>
                <a:gd name="connsiteY34" fmla="*/ 1135031 h 1745449"/>
                <a:gd name="connsiteX35" fmla="*/ 972285 w 1156922"/>
                <a:gd name="connsiteY35" fmla="*/ 1224518 h 1745449"/>
                <a:gd name="connsiteX36" fmla="*/ 1030281 w 1156922"/>
                <a:gd name="connsiteY36" fmla="*/ 1340359 h 1745449"/>
                <a:gd name="connsiteX37" fmla="*/ 913405 w 1156922"/>
                <a:gd name="connsiteY37" fmla="*/ 1461368 h 1745449"/>
                <a:gd name="connsiteX38" fmla="*/ 753227 w 1156922"/>
                <a:gd name="connsiteY38" fmla="*/ 1371458 h 1745449"/>
                <a:gd name="connsiteX39" fmla="*/ 756737 w 1156922"/>
                <a:gd name="connsiteY39" fmla="*/ 1369309 h 1745449"/>
                <a:gd name="connsiteX40" fmla="*/ 911871 w 1156922"/>
                <a:gd name="connsiteY40" fmla="*/ 1465876 h 1745449"/>
                <a:gd name="connsiteX41" fmla="*/ 761269 w 1156922"/>
                <a:gd name="connsiteY41" fmla="*/ 1628054 h 1745449"/>
                <a:gd name="connsiteX42" fmla="*/ 558182 w 1156922"/>
                <a:gd name="connsiteY42" fmla="*/ 1552195 h 1745449"/>
                <a:gd name="connsiteX43" fmla="*/ 554944 w 1156922"/>
                <a:gd name="connsiteY43" fmla="*/ 1544331 h 1745449"/>
                <a:gd name="connsiteX44" fmla="*/ 678727 w 1156922"/>
                <a:gd name="connsiteY44" fmla="*/ 1632143 h 1745449"/>
                <a:gd name="connsiteX45" fmla="*/ 520249 w 1156922"/>
                <a:gd name="connsiteY45" fmla="*/ 1745209 h 1745449"/>
                <a:gd name="connsiteX46" fmla="*/ 352811 w 1156922"/>
                <a:gd name="connsiteY46" fmla="*/ 1592106 h 1745449"/>
                <a:gd name="connsiteX47" fmla="*/ 237021 w 1156922"/>
                <a:gd name="connsiteY47" fmla="*/ 1443452 h 1745449"/>
                <a:gd name="connsiteX48" fmla="*/ 89886 w 1156922"/>
                <a:gd name="connsiteY48" fmla="*/ 1375108 h 1745449"/>
                <a:gd name="connsiteX49" fmla="*/ 100537 w 1156922"/>
                <a:gd name="connsiteY49" fmla="*/ 1171427 h 1745449"/>
                <a:gd name="connsiteX50" fmla="*/ 291673 w 1156922"/>
                <a:gd name="connsiteY50" fmla="*/ 1125156 h 1745449"/>
                <a:gd name="connsiteX51" fmla="*/ 511418 w 1156922"/>
                <a:gd name="connsiteY51" fmla="*/ 1034051 h 1745449"/>
                <a:gd name="connsiteX52" fmla="*/ 509329 w 1156922"/>
                <a:gd name="connsiteY52" fmla="*/ 1041153 h 1745449"/>
                <a:gd name="connsiteX53" fmla="*/ 310893 w 1156922"/>
                <a:gd name="connsiteY53" fmla="*/ 1129981 h 1745449"/>
                <a:gd name="connsiteX54" fmla="*/ 199595 w 1156922"/>
                <a:gd name="connsiteY54" fmla="*/ 1014703 h 1745449"/>
                <a:gd name="connsiteX55" fmla="*/ 291719 w 1156922"/>
                <a:gd name="connsiteY55" fmla="*/ 1123484 h 1745449"/>
                <a:gd name="connsiteX56" fmla="*/ 66889 w 1156922"/>
                <a:gd name="connsiteY56" fmla="*/ 1138943 h 1745449"/>
                <a:gd name="connsiteX57" fmla="*/ 30645 w 1156922"/>
                <a:gd name="connsiteY57" fmla="*/ 911953 h 1745449"/>
                <a:gd name="connsiteX58" fmla="*/ 70504 w 1156922"/>
                <a:gd name="connsiteY58" fmla="*/ 882569 h 1745449"/>
                <a:gd name="connsiteX59" fmla="*/ 63242 w 1156922"/>
                <a:gd name="connsiteY59" fmla="*/ 875989 h 1745449"/>
                <a:gd name="connsiteX60" fmla="*/ 66610 w 1156922"/>
                <a:gd name="connsiteY60" fmla="*/ 872273 h 1745449"/>
                <a:gd name="connsiteX61" fmla="*/ 68771 w 1156922"/>
                <a:gd name="connsiteY61" fmla="*/ 666836 h 1745449"/>
                <a:gd name="connsiteX62" fmla="*/ 107513 w 1156922"/>
                <a:gd name="connsiteY62" fmla="*/ 638275 h 1745449"/>
                <a:gd name="connsiteX63" fmla="*/ 130050 w 1156922"/>
                <a:gd name="connsiteY63" fmla="*/ 394472 h 1745449"/>
                <a:gd name="connsiteX64" fmla="*/ 313262 w 1156922"/>
                <a:gd name="connsiteY64" fmla="*/ 359290 h 1745449"/>
                <a:gd name="connsiteX65" fmla="*/ 127611 w 1156922"/>
                <a:gd name="connsiteY65" fmla="*/ 399723 h 1745449"/>
                <a:gd name="connsiteX66" fmla="*/ 93247 w 1156922"/>
                <a:gd name="connsiteY66" fmla="*/ 291518 h 1745449"/>
                <a:gd name="connsiteX67" fmla="*/ 312758 w 1156922"/>
                <a:gd name="connsiteY67" fmla="*/ 72008 h 1745449"/>
                <a:gd name="connsiteX68" fmla="*/ 381090 w 1156922"/>
                <a:gd name="connsiteY68" fmla="*/ 83948 h 1745449"/>
                <a:gd name="connsiteX69" fmla="*/ 520248 w 1156922"/>
                <a:gd name="connsiteY69" fmla="*/ 0 h 1745449"/>
                <a:gd name="connsiteX0" fmla="*/ 529252 w 1156922"/>
                <a:gd name="connsiteY0" fmla="*/ 727914 h 1745449"/>
                <a:gd name="connsiteX1" fmla="*/ 403541 w 1156922"/>
                <a:gd name="connsiteY1" fmla="*/ 751209 h 1745449"/>
                <a:gd name="connsiteX2" fmla="*/ 529780 w 1156922"/>
                <a:gd name="connsiteY2" fmla="*/ 726582 h 1745449"/>
                <a:gd name="connsiteX3" fmla="*/ 583011 w 1156922"/>
                <a:gd name="connsiteY3" fmla="*/ 916786 h 1745449"/>
                <a:gd name="connsiteX4" fmla="*/ 579674 w 1156922"/>
                <a:gd name="connsiteY4" fmla="*/ 915886 h 1745449"/>
                <a:gd name="connsiteX5" fmla="*/ 529252 w 1156922"/>
                <a:gd name="connsiteY5" fmla="*/ 727914 h 1745449"/>
                <a:gd name="connsiteX6" fmla="*/ 574852 w 1156922"/>
                <a:gd name="connsiteY6" fmla="*/ 580980 h 1745449"/>
                <a:gd name="connsiteX7" fmla="*/ 433169 w 1156922"/>
                <a:gd name="connsiteY7" fmla="*/ 649695 h 1745449"/>
                <a:gd name="connsiteX8" fmla="*/ 428375 w 1156922"/>
                <a:gd name="connsiteY8" fmla="*/ 651124 h 1745449"/>
                <a:gd name="connsiteX9" fmla="*/ 761884 w 1156922"/>
                <a:gd name="connsiteY9" fmla="*/ 739852 h 1745449"/>
                <a:gd name="connsiteX10" fmla="*/ 574852 w 1156922"/>
                <a:gd name="connsiteY10" fmla="*/ 580980 h 1745449"/>
                <a:gd name="connsiteX11" fmla="*/ 520248 w 1156922"/>
                <a:gd name="connsiteY11" fmla="*/ 0 h 1745449"/>
                <a:gd name="connsiteX12" fmla="*/ 689956 w 1156922"/>
                <a:gd name="connsiteY12" fmla="*/ 147127 h 1745449"/>
                <a:gd name="connsiteX13" fmla="*/ 548455 w 1156922"/>
                <a:gd name="connsiteY13" fmla="*/ 352718 h 1745449"/>
                <a:gd name="connsiteX14" fmla="*/ 688144 w 1156922"/>
                <a:gd name="connsiteY14" fmla="*/ 149764 h 1745449"/>
                <a:gd name="connsiteX15" fmla="*/ 906946 w 1156922"/>
                <a:gd name="connsiteY15" fmla="*/ 317877 h 1745449"/>
                <a:gd name="connsiteX16" fmla="*/ 894599 w 1156922"/>
                <a:gd name="connsiteY16" fmla="*/ 376059 h 1745449"/>
                <a:gd name="connsiteX17" fmla="*/ 1043308 w 1156922"/>
                <a:gd name="connsiteY17" fmla="*/ 525101 h 1745449"/>
                <a:gd name="connsiteX18" fmla="*/ 1033782 w 1156922"/>
                <a:gd name="connsiteY18" fmla="*/ 572282 h 1745449"/>
                <a:gd name="connsiteX19" fmla="*/ 1156922 w 1156922"/>
                <a:gd name="connsiteY19" fmla="*/ 756650 h 1745449"/>
                <a:gd name="connsiteX20" fmla="*/ 931418 w 1156922"/>
                <a:gd name="connsiteY20" fmla="*/ 936938 h 1745449"/>
                <a:gd name="connsiteX21" fmla="*/ 1093103 w 1156922"/>
                <a:gd name="connsiteY21" fmla="*/ 911837 h 1745449"/>
                <a:gd name="connsiteX22" fmla="*/ 1139689 w 1156922"/>
                <a:gd name="connsiteY22" fmla="*/ 1069421 h 1745449"/>
                <a:gd name="connsiteX23" fmla="*/ 985039 w 1156922"/>
                <a:gd name="connsiteY23" fmla="*/ 1223143 h 1745449"/>
                <a:gd name="connsiteX24" fmla="*/ 776887 w 1156922"/>
                <a:gd name="connsiteY24" fmla="*/ 1140927 h 1745449"/>
                <a:gd name="connsiteX25" fmla="*/ 813087 w 1156922"/>
                <a:gd name="connsiteY25" fmla="*/ 1096095 h 1745449"/>
                <a:gd name="connsiteX26" fmla="*/ 792626 w 1156922"/>
                <a:gd name="connsiteY26" fmla="*/ 964175 h 1745449"/>
                <a:gd name="connsiteX27" fmla="*/ 793130 w 1156922"/>
                <a:gd name="connsiteY27" fmla="*/ 963884 h 1745449"/>
                <a:gd name="connsiteX28" fmla="*/ 805899 w 1156922"/>
                <a:gd name="connsiteY28" fmla="*/ 1097129 h 1745449"/>
                <a:gd name="connsiteX29" fmla="*/ 683639 w 1156922"/>
                <a:gd name="connsiteY29" fmla="*/ 1159301 h 1745449"/>
                <a:gd name="connsiteX30" fmla="*/ 569233 w 1156922"/>
                <a:gd name="connsiteY30" fmla="*/ 1093170 h 1745449"/>
                <a:gd name="connsiteX31" fmla="*/ 568513 w 1156922"/>
                <a:gd name="connsiteY31" fmla="*/ 1090754 h 1745449"/>
                <a:gd name="connsiteX32" fmla="*/ 679482 w 1156922"/>
                <a:gd name="connsiteY32" fmla="*/ 1162221 h 1745449"/>
                <a:gd name="connsiteX33" fmla="*/ 774185 w 1156922"/>
                <a:gd name="connsiteY33" fmla="*/ 1135031 h 1745449"/>
                <a:gd name="connsiteX34" fmla="*/ 972285 w 1156922"/>
                <a:gd name="connsiteY34" fmla="*/ 1224518 h 1745449"/>
                <a:gd name="connsiteX35" fmla="*/ 1030281 w 1156922"/>
                <a:gd name="connsiteY35" fmla="*/ 1340359 h 1745449"/>
                <a:gd name="connsiteX36" fmla="*/ 913405 w 1156922"/>
                <a:gd name="connsiteY36" fmla="*/ 1461368 h 1745449"/>
                <a:gd name="connsiteX37" fmla="*/ 753227 w 1156922"/>
                <a:gd name="connsiteY37" fmla="*/ 1371458 h 1745449"/>
                <a:gd name="connsiteX38" fmla="*/ 756737 w 1156922"/>
                <a:gd name="connsiteY38" fmla="*/ 1369309 h 1745449"/>
                <a:gd name="connsiteX39" fmla="*/ 911871 w 1156922"/>
                <a:gd name="connsiteY39" fmla="*/ 1465876 h 1745449"/>
                <a:gd name="connsiteX40" fmla="*/ 761269 w 1156922"/>
                <a:gd name="connsiteY40" fmla="*/ 1628054 h 1745449"/>
                <a:gd name="connsiteX41" fmla="*/ 558182 w 1156922"/>
                <a:gd name="connsiteY41" fmla="*/ 1552195 h 1745449"/>
                <a:gd name="connsiteX42" fmla="*/ 554944 w 1156922"/>
                <a:gd name="connsiteY42" fmla="*/ 1544331 h 1745449"/>
                <a:gd name="connsiteX43" fmla="*/ 678727 w 1156922"/>
                <a:gd name="connsiteY43" fmla="*/ 1632143 h 1745449"/>
                <a:gd name="connsiteX44" fmla="*/ 520249 w 1156922"/>
                <a:gd name="connsiteY44" fmla="*/ 1745209 h 1745449"/>
                <a:gd name="connsiteX45" fmla="*/ 352811 w 1156922"/>
                <a:gd name="connsiteY45" fmla="*/ 1592106 h 1745449"/>
                <a:gd name="connsiteX46" fmla="*/ 237021 w 1156922"/>
                <a:gd name="connsiteY46" fmla="*/ 1443452 h 1745449"/>
                <a:gd name="connsiteX47" fmla="*/ 89886 w 1156922"/>
                <a:gd name="connsiteY47" fmla="*/ 1375108 h 1745449"/>
                <a:gd name="connsiteX48" fmla="*/ 100537 w 1156922"/>
                <a:gd name="connsiteY48" fmla="*/ 1171427 h 1745449"/>
                <a:gd name="connsiteX49" fmla="*/ 291673 w 1156922"/>
                <a:gd name="connsiteY49" fmla="*/ 1125156 h 1745449"/>
                <a:gd name="connsiteX50" fmla="*/ 511418 w 1156922"/>
                <a:gd name="connsiteY50" fmla="*/ 1034051 h 1745449"/>
                <a:gd name="connsiteX51" fmla="*/ 509329 w 1156922"/>
                <a:gd name="connsiteY51" fmla="*/ 1041153 h 1745449"/>
                <a:gd name="connsiteX52" fmla="*/ 310893 w 1156922"/>
                <a:gd name="connsiteY52" fmla="*/ 1129981 h 1745449"/>
                <a:gd name="connsiteX53" fmla="*/ 199595 w 1156922"/>
                <a:gd name="connsiteY53" fmla="*/ 1014703 h 1745449"/>
                <a:gd name="connsiteX54" fmla="*/ 291719 w 1156922"/>
                <a:gd name="connsiteY54" fmla="*/ 1123484 h 1745449"/>
                <a:gd name="connsiteX55" fmla="*/ 66889 w 1156922"/>
                <a:gd name="connsiteY55" fmla="*/ 1138943 h 1745449"/>
                <a:gd name="connsiteX56" fmla="*/ 30645 w 1156922"/>
                <a:gd name="connsiteY56" fmla="*/ 911953 h 1745449"/>
                <a:gd name="connsiteX57" fmla="*/ 70504 w 1156922"/>
                <a:gd name="connsiteY57" fmla="*/ 882569 h 1745449"/>
                <a:gd name="connsiteX58" fmla="*/ 63242 w 1156922"/>
                <a:gd name="connsiteY58" fmla="*/ 875989 h 1745449"/>
                <a:gd name="connsiteX59" fmla="*/ 66610 w 1156922"/>
                <a:gd name="connsiteY59" fmla="*/ 872273 h 1745449"/>
                <a:gd name="connsiteX60" fmla="*/ 68771 w 1156922"/>
                <a:gd name="connsiteY60" fmla="*/ 666836 h 1745449"/>
                <a:gd name="connsiteX61" fmla="*/ 107513 w 1156922"/>
                <a:gd name="connsiteY61" fmla="*/ 638275 h 1745449"/>
                <a:gd name="connsiteX62" fmla="*/ 130050 w 1156922"/>
                <a:gd name="connsiteY62" fmla="*/ 394472 h 1745449"/>
                <a:gd name="connsiteX63" fmla="*/ 313262 w 1156922"/>
                <a:gd name="connsiteY63" fmla="*/ 359290 h 1745449"/>
                <a:gd name="connsiteX64" fmla="*/ 127611 w 1156922"/>
                <a:gd name="connsiteY64" fmla="*/ 399723 h 1745449"/>
                <a:gd name="connsiteX65" fmla="*/ 93247 w 1156922"/>
                <a:gd name="connsiteY65" fmla="*/ 291518 h 1745449"/>
                <a:gd name="connsiteX66" fmla="*/ 312758 w 1156922"/>
                <a:gd name="connsiteY66" fmla="*/ 72008 h 1745449"/>
                <a:gd name="connsiteX67" fmla="*/ 381090 w 1156922"/>
                <a:gd name="connsiteY67" fmla="*/ 83948 h 1745449"/>
                <a:gd name="connsiteX68" fmla="*/ 520248 w 1156922"/>
                <a:gd name="connsiteY68" fmla="*/ 0 h 1745449"/>
                <a:gd name="connsiteX0" fmla="*/ 529252 w 1156922"/>
                <a:gd name="connsiteY0" fmla="*/ 727914 h 1745449"/>
                <a:gd name="connsiteX1" fmla="*/ 361585 w 1156922"/>
                <a:gd name="connsiteY1" fmla="*/ 747902 h 1745449"/>
                <a:gd name="connsiteX2" fmla="*/ 529780 w 1156922"/>
                <a:gd name="connsiteY2" fmla="*/ 726582 h 1745449"/>
                <a:gd name="connsiteX3" fmla="*/ 583011 w 1156922"/>
                <a:gd name="connsiteY3" fmla="*/ 916786 h 1745449"/>
                <a:gd name="connsiteX4" fmla="*/ 579674 w 1156922"/>
                <a:gd name="connsiteY4" fmla="*/ 915886 h 1745449"/>
                <a:gd name="connsiteX5" fmla="*/ 529252 w 1156922"/>
                <a:gd name="connsiteY5" fmla="*/ 727914 h 1745449"/>
                <a:gd name="connsiteX6" fmla="*/ 574852 w 1156922"/>
                <a:gd name="connsiteY6" fmla="*/ 580980 h 1745449"/>
                <a:gd name="connsiteX7" fmla="*/ 433169 w 1156922"/>
                <a:gd name="connsiteY7" fmla="*/ 649695 h 1745449"/>
                <a:gd name="connsiteX8" fmla="*/ 428375 w 1156922"/>
                <a:gd name="connsiteY8" fmla="*/ 651124 h 1745449"/>
                <a:gd name="connsiteX9" fmla="*/ 761884 w 1156922"/>
                <a:gd name="connsiteY9" fmla="*/ 739852 h 1745449"/>
                <a:gd name="connsiteX10" fmla="*/ 574852 w 1156922"/>
                <a:gd name="connsiteY10" fmla="*/ 580980 h 1745449"/>
                <a:gd name="connsiteX11" fmla="*/ 520248 w 1156922"/>
                <a:gd name="connsiteY11" fmla="*/ 0 h 1745449"/>
                <a:gd name="connsiteX12" fmla="*/ 689956 w 1156922"/>
                <a:gd name="connsiteY12" fmla="*/ 147127 h 1745449"/>
                <a:gd name="connsiteX13" fmla="*/ 548455 w 1156922"/>
                <a:gd name="connsiteY13" fmla="*/ 352718 h 1745449"/>
                <a:gd name="connsiteX14" fmla="*/ 688144 w 1156922"/>
                <a:gd name="connsiteY14" fmla="*/ 149764 h 1745449"/>
                <a:gd name="connsiteX15" fmla="*/ 906946 w 1156922"/>
                <a:gd name="connsiteY15" fmla="*/ 317877 h 1745449"/>
                <a:gd name="connsiteX16" fmla="*/ 894599 w 1156922"/>
                <a:gd name="connsiteY16" fmla="*/ 376059 h 1745449"/>
                <a:gd name="connsiteX17" fmla="*/ 1043308 w 1156922"/>
                <a:gd name="connsiteY17" fmla="*/ 525101 h 1745449"/>
                <a:gd name="connsiteX18" fmla="*/ 1033782 w 1156922"/>
                <a:gd name="connsiteY18" fmla="*/ 572282 h 1745449"/>
                <a:gd name="connsiteX19" fmla="*/ 1156922 w 1156922"/>
                <a:gd name="connsiteY19" fmla="*/ 756650 h 1745449"/>
                <a:gd name="connsiteX20" fmla="*/ 931418 w 1156922"/>
                <a:gd name="connsiteY20" fmla="*/ 936938 h 1745449"/>
                <a:gd name="connsiteX21" fmla="*/ 1093103 w 1156922"/>
                <a:gd name="connsiteY21" fmla="*/ 911837 h 1745449"/>
                <a:gd name="connsiteX22" fmla="*/ 1139689 w 1156922"/>
                <a:gd name="connsiteY22" fmla="*/ 1069421 h 1745449"/>
                <a:gd name="connsiteX23" fmla="*/ 985039 w 1156922"/>
                <a:gd name="connsiteY23" fmla="*/ 1223143 h 1745449"/>
                <a:gd name="connsiteX24" fmla="*/ 776887 w 1156922"/>
                <a:gd name="connsiteY24" fmla="*/ 1140927 h 1745449"/>
                <a:gd name="connsiteX25" fmla="*/ 813087 w 1156922"/>
                <a:gd name="connsiteY25" fmla="*/ 1096095 h 1745449"/>
                <a:gd name="connsiteX26" fmla="*/ 792626 w 1156922"/>
                <a:gd name="connsiteY26" fmla="*/ 964175 h 1745449"/>
                <a:gd name="connsiteX27" fmla="*/ 793130 w 1156922"/>
                <a:gd name="connsiteY27" fmla="*/ 963884 h 1745449"/>
                <a:gd name="connsiteX28" fmla="*/ 805899 w 1156922"/>
                <a:gd name="connsiteY28" fmla="*/ 1097129 h 1745449"/>
                <a:gd name="connsiteX29" fmla="*/ 683639 w 1156922"/>
                <a:gd name="connsiteY29" fmla="*/ 1159301 h 1745449"/>
                <a:gd name="connsiteX30" fmla="*/ 569233 w 1156922"/>
                <a:gd name="connsiteY30" fmla="*/ 1093170 h 1745449"/>
                <a:gd name="connsiteX31" fmla="*/ 568513 w 1156922"/>
                <a:gd name="connsiteY31" fmla="*/ 1090754 h 1745449"/>
                <a:gd name="connsiteX32" fmla="*/ 679482 w 1156922"/>
                <a:gd name="connsiteY32" fmla="*/ 1162221 h 1745449"/>
                <a:gd name="connsiteX33" fmla="*/ 774185 w 1156922"/>
                <a:gd name="connsiteY33" fmla="*/ 1135031 h 1745449"/>
                <a:gd name="connsiteX34" fmla="*/ 972285 w 1156922"/>
                <a:gd name="connsiteY34" fmla="*/ 1224518 h 1745449"/>
                <a:gd name="connsiteX35" fmla="*/ 1030281 w 1156922"/>
                <a:gd name="connsiteY35" fmla="*/ 1340359 h 1745449"/>
                <a:gd name="connsiteX36" fmla="*/ 913405 w 1156922"/>
                <a:gd name="connsiteY36" fmla="*/ 1461368 h 1745449"/>
                <a:gd name="connsiteX37" fmla="*/ 753227 w 1156922"/>
                <a:gd name="connsiteY37" fmla="*/ 1371458 h 1745449"/>
                <a:gd name="connsiteX38" fmla="*/ 756737 w 1156922"/>
                <a:gd name="connsiteY38" fmla="*/ 1369309 h 1745449"/>
                <a:gd name="connsiteX39" fmla="*/ 911871 w 1156922"/>
                <a:gd name="connsiteY39" fmla="*/ 1465876 h 1745449"/>
                <a:gd name="connsiteX40" fmla="*/ 761269 w 1156922"/>
                <a:gd name="connsiteY40" fmla="*/ 1628054 h 1745449"/>
                <a:gd name="connsiteX41" fmla="*/ 558182 w 1156922"/>
                <a:gd name="connsiteY41" fmla="*/ 1552195 h 1745449"/>
                <a:gd name="connsiteX42" fmla="*/ 554944 w 1156922"/>
                <a:gd name="connsiteY42" fmla="*/ 1544331 h 1745449"/>
                <a:gd name="connsiteX43" fmla="*/ 678727 w 1156922"/>
                <a:gd name="connsiteY43" fmla="*/ 1632143 h 1745449"/>
                <a:gd name="connsiteX44" fmla="*/ 520249 w 1156922"/>
                <a:gd name="connsiteY44" fmla="*/ 1745209 h 1745449"/>
                <a:gd name="connsiteX45" fmla="*/ 352811 w 1156922"/>
                <a:gd name="connsiteY45" fmla="*/ 1592106 h 1745449"/>
                <a:gd name="connsiteX46" fmla="*/ 237021 w 1156922"/>
                <a:gd name="connsiteY46" fmla="*/ 1443452 h 1745449"/>
                <a:gd name="connsiteX47" fmla="*/ 89886 w 1156922"/>
                <a:gd name="connsiteY47" fmla="*/ 1375108 h 1745449"/>
                <a:gd name="connsiteX48" fmla="*/ 100537 w 1156922"/>
                <a:gd name="connsiteY48" fmla="*/ 1171427 h 1745449"/>
                <a:gd name="connsiteX49" fmla="*/ 291673 w 1156922"/>
                <a:gd name="connsiteY49" fmla="*/ 1125156 h 1745449"/>
                <a:gd name="connsiteX50" fmla="*/ 511418 w 1156922"/>
                <a:gd name="connsiteY50" fmla="*/ 1034051 h 1745449"/>
                <a:gd name="connsiteX51" fmla="*/ 509329 w 1156922"/>
                <a:gd name="connsiteY51" fmla="*/ 1041153 h 1745449"/>
                <a:gd name="connsiteX52" fmla="*/ 310893 w 1156922"/>
                <a:gd name="connsiteY52" fmla="*/ 1129981 h 1745449"/>
                <a:gd name="connsiteX53" fmla="*/ 199595 w 1156922"/>
                <a:gd name="connsiteY53" fmla="*/ 1014703 h 1745449"/>
                <a:gd name="connsiteX54" fmla="*/ 291719 w 1156922"/>
                <a:gd name="connsiteY54" fmla="*/ 1123484 h 1745449"/>
                <a:gd name="connsiteX55" fmla="*/ 66889 w 1156922"/>
                <a:gd name="connsiteY55" fmla="*/ 1138943 h 1745449"/>
                <a:gd name="connsiteX56" fmla="*/ 30645 w 1156922"/>
                <a:gd name="connsiteY56" fmla="*/ 911953 h 1745449"/>
                <a:gd name="connsiteX57" fmla="*/ 70504 w 1156922"/>
                <a:gd name="connsiteY57" fmla="*/ 882569 h 1745449"/>
                <a:gd name="connsiteX58" fmla="*/ 63242 w 1156922"/>
                <a:gd name="connsiteY58" fmla="*/ 875989 h 1745449"/>
                <a:gd name="connsiteX59" fmla="*/ 66610 w 1156922"/>
                <a:gd name="connsiteY59" fmla="*/ 872273 h 1745449"/>
                <a:gd name="connsiteX60" fmla="*/ 68771 w 1156922"/>
                <a:gd name="connsiteY60" fmla="*/ 666836 h 1745449"/>
                <a:gd name="connsiteX61" fmla="*/ 107513 w 1156922"/>
                <a:gd name="connsiteY61" fmla="*/ 638275 h 1745449"/>
                <a:gd name="connsiteX62" fmla="*/ 130050 w 1156922"/>
                <a:gd name="connsiteY62" fmla="*/ 394472 h 1745449"/>
                <a:gd name="connsiteX63" fmla="*/ 313262 w 1156922"/>
                <a:gd name="connsiteY63" fmla="*/ 359290 h 1745449"/>
                <a:gd name="connsiteX64" fmla="*/ 127611 w 1156922"/>
                <a:gd name="connsiteY64" fmla="*/ 399723 h 1745449"/>
                <a:gd name="connsiteX65" fmla="*/ 93247 w 1156922"/>
                <a:gd name="connsiteY65" fmla="*/ 291518 h 1745449"/>
                <a:gd name="connsiteX66" fmla="*/ 312758 w 1156922"/>
                <a:gd name="connsiteY66" fmla="*/ 72008 h 1745449"/>
                <a:gd name="connsiteX67" fmla="*/ 381090 w 1156922"/>
                <a:gd name="connsiteY67" fmla="*/ 83948 h 1745449"/>
                <a:gd name="connsiteX68" fmla="*/ 520248 w 1156922"/>
                <a:gd name="connsiteY68" fmla="*/ 0 h 1745449"/>
                <a:gd name="connsiteX0" fmla="*/ 529252 w 1156922"/>
                <a:gd name="connsiteY0" fmla="*/ 727914 h 1745449"/>
                <a:gd name="connsiteX1" fmla="*/ 367372 w 1156922"/>
                <a:gd name="connsiteY1" fmla="*/ 779601 h 1745449"/>
                <a:gd name="connsiteX2" fmla="*/ 529780 w 1156922"/>
                <a:gd name="connsiteY2" fmla="*/ 726582 h 1745449"/>
                <a:gd name="connsiteX3" fmla="*/ 583011 w 1156922"/>
                <a:gd name="connsiteY3" fmla="*/ 916786 h 1745449"/>
                <a:gd name="connsiteX4" fmla="*/ 579674 w 1156922"/>
                <a:gd name="connsiteY4" fmla="*/ 915886 h 1745449"/>
                <a:gd name="connsiteX5" fmla="*/ 529252 w 1156922"/>
                <a:gd name="connsiteY5" fmla="*/ 727914 h 1745449"/>
                <a:gd name="connsiteX6" fmla="*/ 574852 w 1156922"/>
                <a:gd name="connsiteY6" fmla="*/ 580980 h 1745449"/>
                <a:gd name="connsiteX7" fmla="*/ 433169 w 1156922"/>
                <a:gd name="connsiteY7" fmla="*/ 649695 h 1745449"/>
                <a:gd name="connsiteX8" fmla="*/ 428375 w 1156922"/>
                <a:gd name="connsiteY8" fmla="*/ 651124 h 1745449"/>
                <a:gd name="connsiteX9" fmla="*/ 761884 w 1156922"/>
                <a:gd name="connsiteY9" fmla="*/ 739852 h 1745449"/>
                <a:gd name="connsiteX10" fmla="*/ 574852 w 1156922"/>
                <a:gd name="connsiteY10" fmla="*/ 580980 h 1745449"/>
                <a:gd name="connsiteX11" fmla="*/ 520248 w 1156922"/>
                <a:gd name="connsiteY11" fmla="*/ 0 h 1745449"/>
                <a:gd name="connsiteX12" fmla="*/ 689956 w 1156922"/>
                <a:gd name="connsiteY12" fmla="*/ 147127 h 1745449"/>
                <a:gd name="connsiteX13" fmla="*/ 548455 w 1156922"/>
                <a:gd name="connsiteY13" fmla="*/ 352718 h 1745449"/>
                <a:gd name="connsiteX14" fmla="*/ 688144 w 1156922"/>
                <a:gd name="connsiteY14" fmla="*/ 149764 h 1745449"/>
                <a:gd name="connsiteX15" fmla="*/ 906946 w 1156922"/>
                <a:gd name="connsiteY15" fmla="*/ 317877 h 1745449"/>
                <a:gd name="connsiteX16" fmla="*/ 894599 w 1156922"/>
                <a:gd name="connsiteY16" fmla="*/ 376059 h 1745449"/>
                <a:gd name="connsiteX17" fmla="*/ 1043308 w 1156922"/>
                <a:gd name="connsiteY17" fmla="*/ 525101 h 1745449"/>
                <a:gd name="connsiteX18" fmla="*/ 1033782 w 1156922"/>
                <a:gd name="connsiteY18" fmla="*/ 572282 h 1745449"/>
                <a:gd name="connsiteX19" fmla="*/ 1156922 w 1156922"/>
                <a:gd name="connsiteY19" fmla="*/ 756650 h 1745449"/>
                <a:gd name="connsiteX20" fmla="*/ 931418 w 1156922"/>
                <a:gd name="connsiteY20" fmla="*/ 936938 h 1745449"/>
                <a:gd name="connsiteX21" fmla="*/ 1093103 w 1156922"/>
                <a:gd name="connsiteY21" fmla="*/ 911837 h 1745449"/>
                <a:gd name="connsiteX22" fmla="*/ 1139689 w 1156922"/>
                <a:gd name="connsiteY22" fmla="*/ 1069421 h 1745449"/>
                <a:gd name="connsiteX23" fmla="*/ 985039 w 1156922"/>
                <a:gd name="connsiteY23" fmla="*/ 1223143 h 1745449"/>
                <a:gd name="connsiteX24" fmla="*/ 776887 w 1156922"/>
                <a:gd name="connsiteY24" fmla="*/ 1140927 h 1745449"/>
                <a:gd name="connsiteX25" fmla="*/ 813087 w 1156922"/>
                <a:gd name="connsiteY25" fmla="*/ 1096095 h 1745449"/>
                <a:gd name="connsiteX26" fmla="*/ 792626 w 1156922"/>
                <a:gd name="connsiteY26" fmla="*/ 964175 h 1745449"/>
                <a:gd name="connsiteX27" fmla="*/ 793130 w 1156922"/>
                <a:gd name="connsiteY27" fmla="*/ 963884 h 1745449"/>
                <a:gd name="connsiteX28" fmla="*/ 805899 w 1156922"/>
                <a:gd name="connsiteY28" fmla="*/ 1097129 h 1745449"/>
                <a:gd name="connsiteX29" fmla="*/ 683639 w 1156922"/>
                <a:gd name="connsiteY29" fmla="*/ 1159301 h 1745449"/>
                <a:gd name="connsiteX30" fmla="*/ 569233 w 1156922"/>
                <a:gd name="connsiteY30" fmla="*/ 1093170 h 1745449"/>
                <a:gd name="connsiteX31" fmla="*/ 568513 w 1156922"/>
                <a:gd name="connsiteY31" fmla="*/ 1090754 h 1745449"/>
                <a:gd name="connsiteX32" fmla="*/ 679482 w 1156922"/>
                <a:gd name="connsiteY32" fmla="*/ 1162221 h 1745449"/>
                <a:gd name="connsiteX33" fmla="*/ 774185 w 1156922"/>
                <a:gd name="connsiteY33" fmla="*/ 1135031 h 1745449"/>
                <a:gd name="connsiteX34" fmla="*/ 972285 w 1156922"/>
                <a:gd name="connsiteY34" fmla="*/ 1224518 h 1745449"/>
                <a:gd name="connsiteX35" fmla="*/ 1030281 w 1156922"/>
                <a:gd name="connsiteY35" fmla="*/ 1340359 h 1745449"/>
                <a:gd name="connsiteX36" fmla="*/ 913405 w 1156922"/>
                <a:gd name="connsiteY36" fmla="*/ 1461368 h 1745449"/>
                <a:gd name="connsiteX37" fmla="*/ 753227 w 1156922"/>
                <a:gd name="connsiteY37" fmla="*/ 1371458 h 1745449"/>
                <a:gd name="connsiteX38" fmla="*/ 756737 w 1156922"/>
                <a:gd name="connsiteY38" fmla="*/ 1369309 h 1745449"/>
                <a:gd name="connsiteX39" fmla="*/ 911871 w 1156922"/>
                <a:gd name="connsiteY39" fmla="*/ 1465876 h 1745449"/>
                <a:gd name="connsiteX40" fmla="*/ 761269 w 1156922"/>
                <a:gd name="connsiteY40" fmla="*/ 1628054 h 1745449"/>
                <a:gd name="connsiteX41" fmla="*/ 558182 w 1156922"/>
                <a:gd name="connsiteY41" fmla="*/ 1552195 h 1745449"/>
                <a:gd name="connsiteX42" fmla="*/ 554944 w 1156922"/>
                <a:gd name="connsiteY42" fmla="*/ 1544331 h 1745449"/>
                <a:gd name="connsiteX43" fmla="*/ 678727 w 1156922"/>
                <a:gd name="connsiteY43" fmla="*/ 1632143 h 1745449"/>
                <a:gd name="connsiteX44" fmla="*/ 520249 w 1156922"/>
                <a:gd name="connsiteY44" fmla="*/ 1745209 h 1745449"/>
                <a:gd name="connsiteX45" fmla="*/ 352811 w 1156922"/>
                <a:gd name="connsiteY45" fmla="*/ 1592106 h 1745449"/>
                <a:gd name="connsiteX46" fmla="*/ 237021 w 1156922"/>
                <a:gd name="connsiteY46" fmla="*/ 1443452 h 1745449"/>
                <a:gd name="connsiteX47" fmla="*/ 89886 w 1156922"/>
                <a:gd name="connsiteY47" fmla="*/ 1375108 h 1745449"/>
                <a:gd name="connsiteX48" fmla="*/ 100537 w 1156922"/>
                <a:gd name="connsiteY48" fmla="*/ 1171427 h 1745449"/>
                <a:gd name="connsiteX49" fmla="*/ 291673 w 1156922"/>
                <a:gd name="connsiteY49" fmla="*/ 1125156 h 1745449"/>
                <a:gd name="connsiteX50" fmla="*/ 511418 w 1156922"/>
                <a:gd name="connsiteY50" fmla="*/ 1034051 h 1745449"/>
                <a:gd name="connsiteX51" fmla="*/ 509329 w 1156922"/>
                <a:gd name="connsiteY51" fmla="*/ 1041153 h 1745449"/>
                <a:gd name="connsiteX52" fmla="*/ 310893 w 1156922"/>
                <a:gd name="connsiteY52" fmla="*/ 1129981 h 1745449"/>
                <a:gd name="connsiteX53" fmla="*/ 199595 w 1156922"/>
                <a:gd name="connsiteY53" fmla="*/ 1014703 h 1745449"/>
                <a:gd name="connsiteX54" fmla="*/ 291719 w 1156922"/>
                <a:gd name="connsiteY54" fmla="*/ 1123484 h 1745449"/>
                <a:gd name="connsiteX55" fmla="*/ 66889 w 1156922"/>
                <a:gd name="connsiteY55" fmla="*/ 1138943 h 1745449"/>
                <a:gd name="connsiteX56" fmla="*/ 30645 w 1156922"/>
                <a:gd name="connsiteY56" fmla="*/ 911953 h 1745449"/>
                <a:gd name="connsiteX57" fmla="*/ 70504 w 1156922"/>
                <a:gd name="connsiteY57" fmla="*/ 882569 h 1745449"/>
                <a:gd name="connsiteX58" fmla="*/ 63242 w 1156922"/>
                <a:gd name="connsiteY58" fmla="*/ 875989 h 1745449"/>
                <a:gd name="connsiteX59" fmla="*/ 66610 w 1156922"/>
                <a:gd name="connsiteY59" fmla="*/ 872273 h 1745449"/>
                <a:gd name="connsiteX60" fmla="*/ 68771 w 1156922"/>
                <a:gd name="connsiteY60" fmla="*/ 666836 h 1745449"/>
                <a:gd name="connsiteX61" fmla="*/ 107513 w 1156922"/>
                <a:gd name="connsiteY61" fmla="*/ 638275 h 1745449"/>
                <a:gd name="connsiteX62" fmla="*/ 130050 w 1156922"/>
                <a:gd name="connsiteY62" fmla="*/ 394472 h 1745449"/>
                <a:gd name="connsiteX63" fmla="*/ 313262 w 1156922"/>
                <a:gd name="connsiteY63" fmla="*/ 359290 h 1745449"/>
                <a:gd name="connsiteX64" fmla="*/ 127611 w 1156922"/>
                <a:gd name="connsiteY64" fmla="*/ 399723 h 1745449"/>
                <a:gd name="connsiteX65" fmla="*/ 93247 w 1156922"/>
                <a:gd name="connsiteY65" fmla="*/ 291518 h 1745449"/>
                <a:gd name="connsiteX66" fmla="*/ 312758 w 1156922"/>
                <a:gd name="connsiteY66" fmla="*/ 72008 h 1745449"/>
                <a:gd name="connsiteX67" fmla="*/ 381090 w 1156922"/>
                <a:gd name="connsiteY67" fmla="*/ 83948 h 1745449"/>
                <a:gd name="connsiteX68" fmla="*/ 520248 w 1156922"/>
                <a:gd name="connsiteY68" fmla="*/ 0 h 1745449"/>
                <a:gd name="connsiteX0" fmla="*/ 529252 w 1156922"/>
                <a:gd name="connsiteY0" fmla="*/ 727914 h 1745449"/>
                <a:gd name="connsiteX1" fmla="*/ 367372 w 1156922"/>
                <a:gd name="connsiteY1" fmla="*/ 779601 h 1745449"/>
                <a:gd name="connsiteX2" fmla="*/ 389820 w 1156922"/>
                <a:gd name="connsiteY2" fmla="*/ 749120 h 1745449"/>
                <a:gd name="connsiteX3" fmla="*/ 529780 w 1156922"/>
                <a:gd name="connsiteY3" fmla="*/ 726582 h 1745449"/>
                <a:gd name="connsiteX4" fmla="*/ 583011 w 1156922"/>
                <a:gd name="connsiteY4" fmla="*/ 916786 h 1745449"/>
                <a:gd name="connsiteX5" fmla="*/ 579674 w 1156922"/>
                <a:gd name="connsiteY5" fmla="*/ 915886 h 1745449"/>
                <a:gd name="connsiteX6" fmla="*/ 529252 w 1156922"/>
                <a:gd name="connsiteY6" fmla="*/ 727914 h 1745449"/>
                <a:gd name="connsiteX7" fmla="*/ 574852 w 1156922"/>
                <a:gd name="connsiteY7" fmla="*/ 580980 h 1745449"/>
                <a:gd name="connsiteX8" fmla="*/ 433169 w 1156922"/>
                <a:gd name="connsiteY8" fmla="*/ 649695 h 1745449"/>
                <a:gd name="connsiteX9" fmla="*/ 428375 w 1156922"/>
                <a:gd name="connsiteY9" fmla="*/ 651124 h 1745449"/>
                <a:gd name="connsiteX10" fmla="*/ 761884 w 1156922"/>
                <a:gd name="connsiteY10" fmla="*/ 739852 h 1745449"/>
                <a:gd name="connsiteX11" fmla="*/ 574852 w 1156922"/>
                <a:gd name="connsiteY11" fmla="*/ 580980 h 1745449"/>
                <a:gd name="connsiteX12" fmla="*/ 520248 w 1156922"/>
                <a:gd name="connsiteY12" fmla="*/ 0 h 1745449"/>
                <a:gd name="connsiteX13" fmla="*/ 689956 w 1156922"/>
                <a:gd name="connsiteY13" fmla="*/ 147127 h 1745449"/>
                <a:gd name="connsiteX14" fmla="*/ 548455 w 1156922"/>
                <a:gd name="connsiteY14" fmla="*/ 352718 h 1745449"/>
                <a:gd name="connsiteX15" fmla="*/ 688144 w 1156922"/>
                <a:gd name="connsiteY15" fmla="*/ 149764 h 1745449"/>
                <a:gd name="connsiteX16" fmla="*/ 906946 w 1156922"/>
                <a:gd name="connsiteY16" fmla="*/ 317877 h 1745449"/>
                <a:gd name="connsiteX17" fmla="*/ 894599 w 1156922"/>
                <a:gd name="connsiteY17" fmla="*/ 376059 h 1745449"/>
                <a:gd name="connsiteX18" fmla="*/ 1043308 w 1156922"/>
                <a:gd name="connsiteY18" fmla="*/ 525101 h 1745449"/>
                <a:gd name="connsiteX19" fmla="*/ 1033782 w 1156922"/>
                <a:gd name="connsiteY19" fmla="*/ 572282 h 1745449"/>
                <a:gd name="connsiteX20" fmla="*/ 1156922 w 1156922"/>
                <a:gd name="connsiteY20" fmla="*/ 756650 h 1745449"/>
                <a:gd name="connsiteX21" fmla="*/ 931418 w 1156922"/>
                <a:gd name="connsiteY21" fmla="*/ 936938 h 1745449"/>
                <a:gd name="connsiteX22" fmla="*/ 1093103 w 1156922"/>
                <a:gd name="connsiteY22" fmla="*/ 911837 h 1745449"/>
                <a:gd name="connsiteX23" fmla="*/ 1139689 w 1156922"/>
                <a:gd name="connsiteY23" fmla="*/ 1069421 h 1745449"/>
                <a:gd name="connsiteX24" fmla="*/ 985039 w 1156922"/>
                <a:gd name="connsiteY24" fmla="*/ 1223143 h 1745449"/>
                <a:gd name="connsiteX25" fmla="*/ 776887 w 1156922"/>
                <a:gd name="connsiteY25" fmla="*/ 1140927 h 1745449"/>
                <a:gd name="connsiteX26" fmla="*/ 813087 w 1156922"/>
                <a:gd name="connsiteY26" fmla="*/ 1096095 h 1745449"/>
                <a:gd name="connsiteX27" fmla="*/ 792626 w 1156922"/>
                <a:gd name="connsiteY27" fmla="*/ 964175 h 1745449"/>
                <a:gd name="connsiteX28" fmla="*/ 793130 w 1156922"/>
                <a:gd name="connsiteY28" fmla="*/ 963884 h 1745449"/>
                <a:gd name="connsiteX29" fmla="*/ 805899 w 1156922"/>
                <a:gd name="connsiteY29" fmla="*/ 1097129 h 1745449"/>
                <a:gd name="connsiteX30" fmla="*/ 683639 w 1156922"/>
                <a:gd name="connsiteY30" fmla="*/ 1159301 h 1745449"/>
                <a:gd name="connsiteX31" fmla="*/ 569233 w 1156922"/>
                <a:gd name="connsiteY31" fmla="*/ 1093170 h 1745449"/>
                <a:gd name="connsiteX32" fmla="*/ 568513 w 1156922"/>
                <a:gd name="connsiteY32" fmla="*/ 1090754 h 1745449"/>
                <a:gd name="connsiteX33" fmla="*/ 679482 w 1156922"/>
                <a:gd name="connsiteY33" fmla="*/ 1162221 h 1745449"/>
                <a:gd name="connsiteX34" fmla="*/ 774185 w 1156922"/>
                <a:gd name="connsiteY34" fmla="*/ 1135031 h 1745449"/>
                <a:gd name="connsiteX35" fmla="*/ 972285 w 1156922"/>
                <a:gd name="connsiteY35" fmla="*/ 1224518 h 1745449"/>
                <a:gd name="connsiteX36" fmla="*/ 1030281 w 1156922"/>
                <a:gd name="connsiteY36" fmla="*/ 1340359 h 1745449"/>
                <a:gd name="connsiteX37" fmla="*/ 913405 w 1156922"/>
                <a:gd name="connsiteY37" fmla="*/ 1461368 h 1745449"/>
                <a:gd name="connsiteX38" fmla="*/ 753227 w 1156922"/>
                <a:gd name="connsiteY38" fmla="*/ 1371458 h 1745449"/>
                <a:gd name="connsiteX39" fmla="*/ 756737 w 1156922"/>
                <a:gd name="connsiteY39" fmla="*/ 1369309 h 1745449"/>
                <a:gd name="connsiteX40" fmla="*/ 911871 w 1156922"/>
                <a:gd name="connsiteY40" fmla="*/ 1465876 h 1745449"/>
                <a:gd name="connsiteX41" fmla="*/ 761269 w 1156922"/>
                <a:gd name="connsiteY41" fmla="*/ 1628054 h 1745449"/>
                <a:gd name="connsiteX42" fmla="*/ 558182 w 1156922"/>
                <a:gd name="connsiteY42" fmla="*/ 1552195 h 1745449"/>
                <a:gd name="connsiteX43" fmla="*/ 554944 w 1156922"/>
                <a:gd name="connsiteY43" fmla="*/ 1544331 h 1745449"/>
                <a:gd name="connsiteX44" fmla="*/ 678727 w 1156922"/>
                <a:gd name="connsiteY44" fmla="*/ 1632143 h 1745449"/>
                <a:gd name="connsiteX45" fmla="*/ 520249 w 1156922"/>
                <a:gd name="connsiteY45" fmla="*/ 1745209 h 1745449"/>
                <a:gd name="connsiteX46" fmla="*/ 352811 w 1156922"/>
                <a:gd name="connsiteY46" fmla="*/ 1592106 h 1745449"/>
                <a:gd name="connsiteX47" fmla="*/ 237021 w 1156922"/>
                <a:gd name="connsiteY47" fmla="*/ 1443452 h 1745449"/>
                <a:gd name="connsiteX48" fmla="*/ 89886 w 1156922"/>
                <a:gd name="connsiteY48" fmla="*/ 1375108 h 1745449"/>
                <a:gd name="connsiteX49" fmla="*/ 100537 w 1156922"/>
                <a:gd name="connsiteY49" fmla="*/ 1171427 h 1745449"/>
                <a:gd name="connsiteX50" fmla="*/ 291673 w 1156922"/>
                <a:gd name="connsiteY50" fmla="*/ 1125156 h 1745449"/>
                <a:gd name="connsiteX51" fmla="*/ 511418 w 1156922"/>
                <a:gd name="connsiteY51" fmla="*/ 1034051 h 1745449"/>
                <a:gd name="connsiteX52" fmla="*/ 509329 w 1156922"/>
                <a:gd name="connsiteY52" fmla="*/ 1041153 h 1745449"/>
                <a:gd name="connsiteX53" fmla="*/ 310893 w 1156922"/>
                <a:gd name="connsiteY53" fmla="*/ 1129981 h 1745449"/>
                <a:gd name="connsiteX54" fmla="*/ 199595 w 1156922"/>
                <a:gd name="connsiteY54" fmla="*/ 1014703 h 1745449"/>
                <a:gd name="connsiteX55" fmla="*/ 291719 w 1156922"/>
                <a:gd name="connsiteY55" fmla="*/ 1123484 h 1745449"/>
                <a:gd name="connsiteX56" fmla="*/ 66889 w 1156922"/>
                <a:gd name="connsiteY56" fmla="*/ 1138943 h 1745449"/>
                <a:gd name="connsiteX57" fmla="*/ 30645 w 1156922"/>
                <a:gd name="connsiteY57" fmla="*/ 911953 h 1745449"/>
                <a:gd name="connsiteX58" fmla="*/ 70504 w 1156922"/>
                <a:gd name="connsiteY58" fmla="*/ 882569 h 1745449"/>
                <a:gd name="connsiteX59" fmla="*/ 63242 w 1156922"/>
                <a:gd name="connsiteY59" fmla="*/ 875989 h 1745449"/>
                <a:gd name="connsiteX60" fmla="*/ 66610 w 1156922"/>
                <a:gd name="connsiteY60" fmla="*/ 872273 h 1745449"/>
                <a:gd name="connsiteX61" fmla="*/ 68771 w 1156922"/>
                <a:gd name="connsiteY61" fmla="*/ 666836 h 1745449"/>
                <a:gd name="connsiteX62" fmla="*/ 107513 w 1156922"/>
                <a:gd name="connsiteY62" fmla="*/ 638275 h 1745449"/>
                <a:gd name="connsiteX63" fmla="*/ 130050 w 1156922"/>
                <a:gd name="connsiteY63" fmla="*/ 394472 h 1745449"/>
                <a:gd name="connsiteX64" fmla="*/ 313262 w 1156922"/>
                <a:gd name="connsiteY64" fmla="*/ 359290 h 1745449"/>
                <a:gd name="connsiteX65" fmla="*/ 127611 w 1156922"/>
                <a:gd name="connsiteY65" fmla="*/ 399723 h 1745449"/>
                <a:gd name="connsiteX66" fmla="*/ 93247 w 1156922"/>
                <a:gd name="connsiteY66" fmla="*/ 291518 h 1745449"/>
                <a:gd name="connsiteX67" fmla="*/ 312758 w 1156922"/>
                <a:gd name="connsiteY67" fmla="*/ 72008 h 1745449"/>
                <a:gd name="connsiteX68" fmla="*/ 381090 w 1156922"/>
                <a:gd name="connsiteY68" fmla="*/ 83948 h 1745449"/>
                <a:gd name="connsiteX69" fmla="*/ 520248 w 1156922"/>
                <a:gd name="connsiteY69" fmla="*/ 0 h 1745449"/>
                <a:gd name="connsiteX0" fmla="*/ 529252 w 1156922"/>
                <a:gd name="connsiteY0" fmla="*/ 727914 h 1745449"/>
                <a:gd name="connsiteX1" fmla="*/ 367372 w 1156922"/>
                <a:gd name="connsiteY1" fmla="*/ 779601 h 1745449"/>
                <a:gd name="connsiteX2" fmla="*/ 389820 w 1156922"/>
                <a:gd name="connsiteY2" fmla="*/ 749120 h 1745449"/>
                <a:gd name="connsiteX3" fmla="*/ 529780 w 1156922"/>
                <a:gd name="connsiteY3" fmla="*/ 726582 h 1745449"/>
                <a:gd name="connsiteX4" fmla="*/ 583011 w 1156922"/>
                <a:gd name="connsiteY4" fmla="*/ 916786 h 1745449"/>
                <a:gd name="connsiteX5" fmla="*/ 579674 w 1156922"/>
                <a:gd name="connsiteY5" fmla="*/ 915886 h 1745449"/>
                <a:gd name="connsiteX6" fmla="*/ 529252 w 1156922"/>
                <a:gd name="connsiteY6" fmla="*/ 727914 h 1745449"/>
                <a:gd name="connsiteX7" fmla="*/ 574852 w 1156922"/>
                <a:gd name="connsiteY7" fmla="*/ 580980 h 1745449"/>
                <a:gd name="connsiteX8" fmla="*/ 433169 w 1156922"/>
                <a:gd name="connsiteY8" fmla="*/ 649695 h 1745449"/>
                <a:gd name="connsiteX9" fmla="*/ 428375 w 1156922"/>
                <a:gd name="connsiteY9" fmla="*/ 651124 h 1745449"/>
                <a:gd name="connsiteX10" fmla="*/ 761884 w 1156922"/>
                <a:gd name="connsiteY10" fmla="*/ 739852 h 1745449"/>
                <a:gd name="connsiteX11" fmla="*/ 574852 w 1156922"/>
                <a:gd name="connsiteY11" fmla="*/ 580980 h 1745449"/>
                <a:gd name="connsiteX12" fmla="*/ 520248 w 1156922"/>
                <a:gd name="connsiteY12" fmla="*/ 0 h 1745449"/>
                <a:gd name="connsiteX13" fmla="*/ 689956 w 1156922"/>
                <a:gd name="connsiteY13" fmla="*/ 147127 h 1745449"/>
                <a:gd name="connsiteX14" fmla="*/ 548455 w 1156922"/>
                <a:gd name="connsiteY14" fmla="*/ 352718 h 1745449"/>
                <a:gd name="connsiteX15" fmla="*/ 688144 w 1156922"/>
                <a:gd name="connsiteY15" fmla="*/ 149764 h 1745449"/>
                <a:gd name="connsiteX16" fmla="*/ 906946 w 1156922"/>
                <a:gd name="connsiteY16" fmla="*/ 317877 h 1745449"/>
                <a:gd name="connsiteX17" fmla="*/ 894599 w 1156922"/>
                <a:gd name="connsiteY17" fmla="*/ 376059 h 1745449"/>
                <a:gd name="connsiteX18" fmla="*/ 1043308 w 1156922"/>
                <a:gd name="connsiteY18" fmla="*/ 525101 h 1745449"/>
                <a:gd name="connsiteX19" fmla="*/ 1033782 w 1156922"/>
                <a:gd name="connsiteY19" fmla="*/ 572282 h 1745449"/>
                <a:gd name="connsiteX20" fmla="*/ 1156922 w 1156922"/>
                <a:gd name="connsiteY20" fmla="*/ 756650 h 1745449"/>
                <a:gd name="connsiteX21" fmla="*/ 931418 w 1156922"/>
                <a:gd name="connsiteY21" fmla="*/ 936938 h 1745449"/>
                <a:gd name="connsiteX22" fmla="*/ 1093103 w 1156922"/>
                <a:gd name="connsiteY22" fmla="*/ 911837 h 1745449"/>
                <a:gd name="connsiteX23" fmla="*/ 1139689 w 1156922"/>
                <a:gd name="connsiteY23" fmla="*/ 1069421 h 1745449"/>
                <a:gd name="connsiteX24" fmla="*/ 985039 w 1156922"/>
                <a:gd name="connsiteY24" fmla="*/ 1223143 h 1745449"/>
                <a:gd name="connsiteX25" fmla="*/ 776887 w 1156922"/>
                <a:gd name="connsiteY25" fmla="*/ 1140927 h 1745449"/>
                <a:gd name="connsiteX26" fmla="*/ 813087 w 1156922"/>
                <a:gd name="connsiteY26" fmla="*/ 1096095 h 1745449"/>
                <a:gd name="connsiteX27" fmla="*/ 792626 w 1156922"/>
                <a:gd name="connsiteY27" fmla="*/ 964175 h 1745449"/>
                <a:gd name="connsiteX28" fmla="*/ 793130 w 1156922"/>
                <a:gd name="connsiteY28" fmla="*/ 963884 h 1745449"/>
                <a:gd name="connsiteX29" fmla="*/ 805899 w 1156922"/>
                <a:gd name="connsiteY29" fmla="*/ 1097129 h 1745449"/>
                <a:gd name="connsiteX30" fmla="*/ 683639 w 1156922"/>
                <a:gd name="connsiteY30" fmla="*/ 1159301 h 1745449"/>
                <a:gd name="connsiteX31" fmla="*/ 569233 w 1156922"/>
                <a:gd name="connsiteY31" fmla="*/ 1093170 h 1745449"/>
                <a:gd name="connsiteX32" fmla="*/ 568513 w 1156922"/>
                <a:gd name="connsiteY32" fmla="*/ 1090754 h 1745449"/>
                <a:gd name="connsiteX33" fmla="*/ 679482 w 1156922"/>
                <a:gd name="connsiteY33" fmla="*/ 1162221 h 1745449"/>
                <a:gd name="connsiteX34" fmla="*/ 774185 w 1156922"/>
                <a:gd name="connsiteY34" fmla="*/ 1135031 h 1745449"/>
                <a:gd name="connsiteX35" fmla="*/ 972285 w 1156922"/>
                <a:gd name="connsiteY35" fmla="*/ 1224518 h 1745449"/>
                <a:gd name="connsiteX36" fmla="*/ 1030281 w 1156922"/>
                <a:gd name="connsiteY36" fmla="*/ 1340359 h 1745449"/>
                <a:gd name="connsiteX37" fmla="*/ 913405 w 1156922"/>
                <a:gd name="connsiteY37" fmla="*/ 1461368 h 1745449"/>
                <a:gd name="connsiteX38" fmla="*/ 753227 w 1156922"/>
                <a:gd name="connsiteY38" fmla="*/ 1371458 h 1745449"/>
                <a:gd name="connsiteX39" fmla="*/ 756737 w 1156922"/>
                <a:gd name="connsiteY39" fmla="*/ 1369309 h 1745449"/>
                <a:gd name="connsiteX40" fmla="*/ 911871 w 1156922"/>
                <a:gd name="connsiteY40" fmla="*/ 1465876 h 1745449"/>
                <a:gd name="connsiteX41" fmla="*/ 761269 w 1156922"/>
                <a:gd name="connsiteY41" fmla="*/ 1628054 h 1745449"/>
                <a:gd name="connsiteX42" fmla="*/ 558182 w 1156922"/>
                <a:gd name="connsiteY42" fmla="*/ 1552195 h 1745449"/>
                <a:gd name="connsiteX43" fmla="*/ 554944 w 1156922"/>
                <a:gd name="connsiteY43" fmla="*/ 1544331 h 1745449"/>
                <a:gd name="connsiteX44" fmla="*/ 678727 w 1156922"/>
                <a:gd name="connsiteY44" fmla="*/ 1632143 h 1745449"/>
                <a:gd name="connsiteX45" fmla="*/ 520249 w 1156922"/>
                <a:gd name="connsiteY45" fmla="*/ 1745209 h 1745449"/>
                <a:gd name="connsiteX46" fmla="*/ 352811 w 1156922"/>
                <a:gd name="connsiteY46" fmla="*/ 1592106 h 1745449"/>
                <a:gd name="connsiteX47" fmla="*/ 237021 w 1156922"/>
                <a:gd name="connsiteY47" fmla="*/ 1443452 h 1745449"/>
                <a:gd name="connsiteX48" fmla="*/ 89886 w 1156922"/>
                <a:gd name="connsiteY48" fmla="*/ 1375108 h 1745449"/>
                <a:gd name="connsiteX49" fmla="*/ 100537 w 1156922"/>
                <a:gd name="connsiteY49" fmla="*/ 1171427 h 1745449"/>
                <a:gd name="connsiteX50" fmla="*/ 291673 w 1156922"/>
                <a:gd name="connsiteY50" fmla="*/ 1125156 h 1745449"/>
                <a:gd name="connsiteX51" fmla="*/ 511418 w 1156922"/>
                <a:gd name="connsiteY51" fmla="*/ 1034051 h 1745449"/>
                <a:gd name="connsiteX52" fmla="*/ 509329 w 1156922"/>
                <a:gd name="connsiteY52" fmla="*/ 1041153 h 1745449"/>
                <a:gd name="connsiteX53" fmla="*/ 310893 w 1156922"/>
                <a:gd name="connsiteY53" fmla="*/ 1129981 h 1745449"/>
                <a:gd name="connsiteX54" fmla="*/ 199595 w 1156922"/>
                <a:gd name="connsiteY54" fmla="*/ 1014703 h 1745449"/>
                <a:gd name="connsiteX55" fmla="*/ 291719 w 1156922"/>
                <a:gd name="connsiteY55" fmla="*/ 1123484 h 1745449"/>
                <a:gd name="connsiteX56" fmla="*/ 66889 w 1156922"/>
                <a:gd name="connsiteY56" fmla="*/ 1138943 h 1745449"/>
                <a:gd name="connsiteX57" fmla="*/ 30645 w 1156922"/>
                <a:gd name="connsiteY57" fmla="*/ 911953 h 1745449"/>
                <a:gd name="connsiteX58" fmla="*/ 70504 w 1156922"/>
                <a:gd name="connsiteY58" fmla="*/ 882569 h 1745449"/>
                <a:gd name="connsiteX59" fmla="*/ 63242 w 1156922"/>
                <a:gd name="connsiteY59" fmla="*/ 875989 h 1745449"/>
                <a:gd name="connsiteX60" fmla="*/ 66610 w 1156922"/>
                <a:gd name="connsiteY60" fmla="*/ 872273 h 1745449"/>
                <a:gd name="connsiteX61" fmla="*/ 68771 w 1156922"/>
                <a:gd name="connsiteY61" fmla="*/ 666836 h 1745449"/>
                <a:gd name="connsiteX62" fmla="*/ 107513 w 1156922"/>
                <a:gd name="connsiteY62" fmla="*/ 638275 h 1745449"/>
                <a:gd name="connsiteX63" fmla="*/ 130050 w 1156922"/>
                <a:gd name="connsiteY63" fmla="*/ 394472 h 1745449"/>
                <a:gd name="connsiteX64" fmla="*/ 313262 w 1156922"/>
                <a:gd name="connsiteY64" fmla="*/ 359290 h 1745449"/>
                <a:gd name="connsiteX65" fmla="*/ 127611 w 1156922"/>
                <a:gd name="connsiteY65" fmla="*/ 399723 h 1745449"/>
                <a:gd name="connsiteX66" fmla="*/ 93247 w 1156922"/>
                <a:gd name="connsiteY66" fmla="*/ 291518 h 1745449"/>
                <a:gd name="connsiteX67" fmla="*/ 312758 w 1156922"/>
                <a:gd name="connsiteY67" fmla="*/ 72008 h 1745449"/>
                <a:gd name="connsiteX68" fmla="*/ 381090 w 1156922"/>
                <a:gd name="connsiteY68" fmla="*/ 83948 h 1745449"/>
                <a:gd name="connsiteX69" fmla="*/ 520248 w 1156922"/>
                <a:gd name="connsiteY69" fmla="*/ 0 h 1745449"/>
                <a:gd name="connsiteX0" fmla="*/ 529252 w 1156922"/>
                <a:gd name="connsiteY0" fmla="*/ 727914 h 1745449"/>
                <a:gd name="connsiteX1" fmla="*/ 374031 w 1156922"/>
                <a:gd name="connsiteY1" fmla="*/ 825814 h 1745449"/>
                <a:gd name="connsiteX2" fmla="*/ 389820 w 1156922"/>
                <a:gd name="connsiteY2" fmla="*/ 749120 h 1745449"/>
                <a:gd name="connsiteX3" fmla="*/ 529780 w 1156922"/>
                <a:gd name="connsiteY3" fmla="*/ 726582 h 1745449"/>
                <a:gd name="connsiteX4" fmla="*/ 583011 w 1156922"/>
                <a:gd name="connsiteY4" fmla="*/ 916786 h 1745449"/>
                <a:gd name="connsiteX5" fmla="*/ 579674 w 1156922"/>
                <a:gd name="connsiteY5" fmla="*/ 915886 h 1745449"/>
                <a:gd name="connsiteX6" fmla="*/ 529252 w 1156922"/>
                <a:gd name="connsiteY6" fmla="*/ 727914 h 1745449"/>
                <a:gd name="connsiteX7" fmla="*/ 574852 w 1156922"/>
                <a:gd name="connsiteY7" fmla="*/ 580980 h 1745449"/>
                <a:gd name="connsiteX8" fmla="*/ 433169 w 1156922"/>
                <a:gd name="connsiteY8" fmla="*/ 649695 h 1745449"/>
                <a:gd name="connsiteX9" fmla="*/ 428375 w 1156922"/>
                <a:gd name="connsiteY9" fmla="*/ 651124 h 1745449"/>
                <a:gd name="connsiteX10" fmla="*/ 761884 w 1156922"/>
                <a:gd name="connsiteY10" fmla="*/ 739852 h 1745449"/>
                <a:gd name="connsiteX11" fmla="*/ 574852 w 1156922"/>
                <a:gd name="connsiteY11" fmla="*/ 580980 h 1745449"/>
                <a:gd name="connsiteX12" fmla="*/ 520248 w 1156922"/>
                <a:gd name="connsiteY12" fmla="*/ 0 h 1745449"/>
                <a:gd name="connsiteX13" fmla="*/ 689956 w 1156922"/>
                <a:gd name="connsiteY13" fmla="*/ 147127 h 1745449"/>
                <a:gd name="connsiteX14" fmla="*/ 548455 w 1156922"/>
                <a:gd name="connsiteY14" fmla="*/ 352718 h 1745449"/>
                <a:gd name="connsiteX15" fmla="*/ 688144 w 1156922"/>
                <a:gd name="connsiteY15" fmla="*/ 149764 h 1745449"/>
                <a:gd name="connsiteX16" fmla="*/ 906946 w 1156922"/>
                <a:gd name="connsiteY16" fmla="*/ 317877 h 1745449"/>
                <a:gd name="connsiteX17" fmla="*/ 894599 w 1156922"/>
                <a:gd name="connsiteY17" fmla="*/ 376059 h 1745449"/>
                <a:gd name="connsiteX18" fmla="*/ 1043308 w 1156922"/>
                <a:gd name="connsiteY18" fmla="*/ 525101 h 1745449"/>
                <a:gd name="connsiteX19" fmla="*/ 1033782 w 1156922"/>
                <a:gd name="connsiteY19" fmla="*/ 572282 h 1745449"/>
                <a:gd name="connsiteX20" fmla="*/ 1156922 w 1156922"/>
                <a:gd name="connsiteY20" fmla="*/ 756650 h 1745449"/>
                <a:gd name="connsiteX21" fmla="*/ 931418 w 1156922"/>
                <a:gd name="connsiteY21" fmla="*/ 936938 h 1745449"/>
                <a:gd name="connsiteX22" fmla="*/ 1093103 w 1156922"/>
                <a:gd name="connsiteY22" fmla="*/ 911837 h 1745449"/>
                <a:gd name="connsiteX23" fmla="*/ 1139689 w 1156922"/>
                <a:gd name="connsiteY23" fmla="*/ 1069421 h 1745449"/>
                <a:gd name="connsiteX24" fmla="*/ 985039 w 1156922"/>
                <a:gd name="connsiteY24" fmla="*/ 1223143 h 1745449"/>
                <a:gd name="connsiteX25" fmla="*/ 776887 w 1156922"/>
                <a:gd name="connsiteY25" fmla="*/ 1140927 h 1745449"/>
                <a:gd name="connsiteX26" fmla="*/ 813087 w 1156922"/>
                <a:gd name="connsiteY26" fmla="*/ 1096095 h 1745449"/>
                <a:gd name="connsiteX27" fmla="*/ 792626 w 1156922"/>
                <a:gd name="connsiteY27" fmla="*/ 964175 h 1745449"/>
                <a:gd name="connsiteX28" fmla="*/ 793130 w 1156922"/>
                <a:gd name="connsiteY28" fmla="*/ 963884 h 1745449"/>
                <a:gd name="connsiteX29" fmla="*/ 805899 w 1156922"/>
                <a:gd name="connsiteY29" fmla="*/ 1097129 h 1745449"/>
                <a:gd name="connsiteX30" fmla="*/ 683639 w 1156922"/>
                <a:gd name="connsiteY30" fmla="*/ 1159301 h 1745449"/>
                <a:gd name="connsiteX31" fmla="*/ 569233 w 1156922"/>
                <a:gd name="connsiteY31" fmla="*/ 1093170 h 1745449"/>
                <a:gd name="connsiteX32" fmla="*/ 568513 w 1156922"/>
                <a:gd name="connsiteY32" fmla="*/ 1090754 h 1745449"/>
                <a:gd name="connsiteX33" fmla="*/ 679482 w 1156922"/>
                <a:gd name="connsiteY33" fmla="*/ 1162221 h 1745449"/>
                <a:gd name="connsiteX34" fmla="*/ 774185 w 1156922"/>
                <a:gd name="connsiteY34" fmla="*/ 1135031 h 1745449"/>
                <a:gd name="connsiteX35" fmla="*/ 972285 w 1156922"/>
                <a:gd name="connsiteY35" fmla="*/ 1224518 h 1745449"/>
                <a:gd name="connsiteX36" fmla="*/ 1030281 w 1156922"/>
                <a:gd name="connsiteY36" fmla="*/ 1340359 h 1745449"/>
                <a:gd name="connsiteX37" fmla="*/ 913405 w 1156922"/>
                <a:gd name="connsiteY37" fmla="*/ 1461368 h 1745449"/>
                <a:gd name="connsiteX38" fmla="*/ 753227 w 1156922"/>
                <a:gd name="connsiteY38" fmla="*/ 1371458 h 1745449"/>
                <a:gd name="connsiteX39" fmla="*/ 756737 w 1156922"/>
                <a:gd name="connsiteY39" fmla="*/ 1369309 h 1745449"/>
                <a:gd name="connsiteX40" fmla="*/ 911871 w 1156922"/>
                <a:gd name="connsiteY40" fmla="*/ 1465876 h 1745449"/>
                <a:gd name="connsiteX41" fmla="*/ 761269 w 1156922"/>
                <a:gd name="connsiteY41" fmla="*/ 1628054 h 1745449"/>
                <a:gd name="connsiteX42" fmla="*/ 558182 w 1156922"/>
                <a:gd name="connsiteY42" fmla="*/ 1552195 h 1745449"/>
                <a:gd name="connsiteX43" fmla="*/ 554944 w 1156922"/>
                <a:gd name="connsiteY43" fmla="*/ 1544331 h 1745449"/>
                <a:gd name="connsiteX44" fmla="*/ 678727 w 1156922"/>
                <a:gd name="connsiteY44" fmla="*/ 1632143 h 1745449"/>
                <a:gd name="connsiteX45" fmla="*/ 520249 w 1156922"/>
                <a:gd name="connsiteY45" fmla="*/ 1745209 h 1745449"/>
                <a:gd name="connsiteX46" fmla="*/ 352811 w 1156922"/>
                <a:gd name="connsiteY46" fmla="*/ 1592106 h 1745449"/>
                <a:gd name="connsiteX47" fmla="*/ 237021 w 1156922"/>
                <a:gd name="connsiteY47" fmla="*/ 1443452 h 1745449"/>
                <a:gd name="connsiteX48" fmla="*/ 89886 w 1156922"/>
                <a:gd name="connsiteY48" fmla="*/ 1375108 h 1745449"/>
                <a:gd name="connsiteX49" fmla="*/ 100537 w 1156922"/>
                <a:gd name="connsiteY49" fmla="*/ 1171427 h 1745449"/>
                <a:gd name="connsiteX50" fmla="*/ 291673 w 1156922"/>
                <a:gd name="connsiteY50" fmla="*/ 1125156 h 1745449"/>
                <a:gd name="connsiteX51" fmla="*/ 511418 w 1156922"/>
                <a:gd name="connsiteY51" fmla="*/ 1034051 h 1745449"/>
                <a:gd name="connsiteX52" fmla="*/ 509329 w 1156922"/>
                <a:gd name="connsiteY52" fmla="*/ 1041153 h 1745449"/>
                <a:gd name="connsiteX53" fmla="*/ 310893 w 1156922"/>
                <a:gd name="connsiteY53" fmla="*/ 1129981 h 1745449"/>
                <a:gd name="connsiteX54" fmla="*/ 199595 w 1156922"/>
                <a:gd name="connsiteY54" fmla="*/ 1014703 h 1745449"/>
                <a:gd name="connsiteX55" fmla="*/ 291719 w 1156922"/>
                <a:gd name="connsiteY55" fmla="*/ 1123484 h 1745449"/>
                <a:gd name="connsiteX56" fmla="*/ 66889 w 1156922"/>
                <a:gd name="connsiteY56" fmla="*/ 1138943 h 1745449"/>
                <a:gd name="connsiteX57" fmla="*/ 30645 w 1156922"/>
                <a:gd name="connsiteY57" fmla="*/ 911953 h 1745449"/>
                <a:gd name="connsiteX58" fmla="*/ 70504 w 1156922"/>
                <a:gd name="connsiteY58" fmla="*/ 882569 h 1745449"/>
                <a:gd name="connsiteX59" fmla="*/ 63242 w 1156922"/>
                <a:gd name="connsiteY59" fmla="*/ 875989 h 1745449"/>
                <a:gd name="connsiteX60" fmla="*/ 66610 w 1156922"/>
                <a:gd name="connsiteY60" fmla="*/ 872273 h 1745449"/>
                <a:gd name="connsiteX61" fmla="*/ 68771 w 1156922"/>
                <a:gd name="connsiteY61" fmla="*/ 666836 h 1745449"/>
                <a:gd name="connsiteX62" fmla="*/ 107513 w 1156922"/>
                <a:gd name="connsiteY62" fmla="*/ 638275 h 1745449"/>
                <a:gd name="connsiteX63" fmla="*/ 130050 w 1156922"/>
                <a:gd name="connsiteY63" fmla="*/ 394472 h 1745449"/>
                <a:gd name="connsiteX64" fmla="*/ 313262 w 1156922"/>
                <a:gd name="connsiteY64" fmla="*/ 359290 h 1745449"/>
                <a:gd name="connsiteX65" fmla="*/ 127611 w 1156922"/>
                <a:gd name="connsiteY65" fmla="*/ 399723 h 1745449"/>
                <a:gd name="connsiteX66" fmla="*/ 93247 w 1156922"/>
                <a:gd name="connsiteY66" fmla="*/ 291518 h 1745449"/>
                <a:gd name="connsiteX67" fmla="*/ 312758 w 1156922"/>
                <a:gd name="connsiteY67" fmla="*/ 72008 h 1745449"/>
                <a:gd name="connsiteX68" fmla="*/ 381090 w 1156922"/>
                <a:gd name="connsiteY68" fmla="*/ 83948 h 1745449"/>
                <a:gd name="connsiteX69" fmla="*/ 520248 w 1156922"/>
                <a:gd name="connsiteY69" fmla="*/ 0 h 1745449"/>
                <a:gd name="connsiteX0" fmla="*/ 529252 w 1156922"/>
                <a:gd name="connsiteY0" fmla="*/ 727914 h 1745449"/>
                <a:gd name="connsiteX1" fmla="*/ 366388 w 1156922"/>
                <a:gd name="connsiteY1" fmla="*/ 860261 h 1745449"/>
                <a:gd name="connsiteX2" fmla="*/ 389820 w 1156922"/>
                <a:gd name="connsiteY2" fmla="*/ 749120 h 1745449"/>
                <a:gd name="connsiteX3" fmla="*/ 529780 w 1156922"/>
                <a:gd name="connsiteY3" fmla="*/ 726582 h 1745449"/>
                <a:gd name="connsiteX4" fmla="*/ 583011 w 1156922"/>
                <a:gd name="connsiteY4" fmla="*/ 916786 h 1745449"/>
                <a:gd name="connsiteX5" fmla="*/ 579674 w 1156922"/>
                <a:gd name="connsiteY5" fmla="*/ 915886 h 1745449"/>
                <a:gd name="connsiteX6" fmla="*/ 529252 w 1156922"/>
                <a:gd name="connsiteY6" fmla="*/ 727914 h 1745449"/>
                <a:gd name="connsiteX7" fmla="*/ 574852 w 1156922"/>
                <a:gd name="connsiteY7" fmla="*/ 580980 h 1745449"/>
                <a:gd name="connsiteX8" fmla="*/ 433169 w 1156922"/>
                <a:gd name="connsiteY8" fmla="*/ 649695 h 1745449"/>
                <a:gd name="connsiteX9" fmla="*/ 428375 w 1156922"/>
                <a:gd name="connsiteY9" fmla="*/ 651124 h 1745449"/>
                <a:gd name="connsiteX10" fmla="*/ 761884 w 1156922"/>
                <a:gd name="connsiteY10" fmla="*/ 739852 h 1745449"/>
                <a:gd name="connsiteX11" fmla="*/ 574852 w 1156922"/>
                <a:gd name="connsiteY11" fmla="*/ 580980 h 1745449"/>
                <a:gd name="connsiteX12" fmla="*/ 520248 w 1156922"/>
                <a:gd name="connsiteY12" fmla="*/ 0 h 1745449"/>
                <a:gd name="connsiteX13" fmla="*/ 689956 w 1156922"/>
                <a:gd name="connsiteY13" fmla="*/ 147127 h 1745449"/>
                <a:gd name="connsiteX14" fmla="*/ 548455 w 1156922"/>
                <a:gd name="connsiteY14" fmla="*/ 352718 h 1745449"/>
                <a:gd name="connsiteX15" fmla="*/ 688144 w 1156922"/>
                <a:gd name="connsiteY15" fmla="*/ 149764 h 1745449"/>
                <a:gd name="connsiteX16" fmla="*/ 906946 w 1156922"/>
                <a:gd name="connsiteY16" fmla="*/ 317877 h 1745449"/>
                <a:gd name="connsiteX17" fmla="*/ 894599 w 1156922"/>
                <a:gd name="connsiteY17" fmla="*/ 376059 h 1745449"/>
                <a:gd name="connsiteX18" fmla="*/ 1043308 w 1156922"/>
                <a:gd name="connsiteY18" fmla="*/ 525101 h 1745449"/>
                <a:gd name="connsiteX19" fmla="*/ 1033782 w 1156922"/>
                <a:gd name="connsiteY19" fmla="*/ 572282 h 1745449"/>
                <a:gd name="connsiteX20" fmla="*/ 1156922 w 1156922"/>
                <a:gd name="connsiteY20" fmla="*/ 756650 h 1745449"/>
                <a:gd name="connsiteX21" fmla="*/ 931418 w 1156922"/>
                <a:gd name="connsiteY21" fmla="*/ 936938 h 1745449"/>
                <a:gd name="connsiteX22" fmla="*/ 1093103 w 1156922"/>
                <a:gd name="connsiteY22" fmla="*/ 911837 h 1745449"/>
                <a:gd name="connsiteX23" fmla="*/ 1139689 w 1156922"/>
                <a:gd name="connsiteY23" fmla="*/ 1069421 h 1745449"/>
                <a:gd name="connsiteX24" fmla="*/ 985039 w 1156922"/>
                <a:gd name="connsiteY24" fmla="*/ 1223143 h 1745449"/>
                <a:gd name="connsiteX25" fmla="*/ 776887 w 1156922"/>
                <a:gd name="connsiteY25" fmla="*/ 1140927 h 1745449"/>
                <a:gd name="connsiteX26" fmla="*/ 813087 w 1156922"/>
                <a:gd name="connsiteY26" fmla="*/ 1096095 h 1745449"/>
                <a:gd name="connsiteX27" fmla="*/ 792626 w 1156922"/>
                <a:gd name="connsiteY27" fmla="*/ 964175 h 1745449"/>
                <a:gd name="connsiteX28" fmla="*/ 793130 w 1156922"/>
                <a:gd name="connsiteY28" fmla="*/ 963884 h 1745449"/>
                <a:gd name="connsiteX29" fmla="*/ 805899 w 1156922"/>
                <a:gd name="connsiteY29" fmla="*/ 1097129 h 1745449"/>
                <a:gd name="connsiteX30" fmla="*/ 683639 w 1156922"/>
                <a:gd name="connsiteY30" fmla="*/ 1159301 h 1745449"/>
                <a:gd name="connsiteX31" fmla="*/ 569233 w 1156922"/>
                <a:gd name="connsiteY31" fmla="*/ 1093170 h 1745449"/>
                <a:gd name="connsiteX32" fmla="*/ 568513 w 1156922"/>
                <a:gd name="connsiteY32" fmla="*/ 1090754 h 1745449"/>
                <a:gd name="connsiteX33" fmla="*/ 679482 w 1156922"/>
                <a:gd name="connsiteY33" fmla="*/ 1162221 h 1745449"/>
                <a:gd name="connsiteX34" fmla="*/ 774185 w 1156922"/>
                <a:gd name="connsiteY34" fmla="*/ 1135031 h 1745449"/>
                <a:gd name="connsiteX35" fmla="*/ 972285 w 1156922"/>
                <a:gd name="connsiteY35" fmla="*/ 1224518 h 1745449"/>
                <a:gd name="connsiteX36" fmla="*/ 1030281 w 1156922"/>
                <a:gd name="connsiteY36" fmla="*/ 1340359 h 1745449"/>
                <a:gd name="connsiteX37" fmla="*/ 913405 w 1156922"/>
                <a:gd name="connsiteY37" fmla="*/ 1461368 h 1745449"/>
                <a:gd name="connsiteX38" fmla="*/ 753227 w 1156922"/>
                <a:gd name="connsiteY38" fmla="*/ 1371458 h 1745449"/>
                <a:gd name="connsiteX39" fmla="*/ 756737 w 1156922"/>
                <a:gd name="connsiteY39" fmla="*/ 1369309 h 1745449"/>
                <a:gd name="connsiteX40" fmla="*/ 911871 w 1156922"/>
                <a:gd name="connsiteY40" fmla="*/ 1465876 h 1745449"/>
                <a:gd name="connsiteX41" fmla="*/ 761269 w 1156922"/>
                <a:gd name="connsiteY41" fmla="*/ 1628054 h 1745449"/>
                <a:gd name="connsiteX42" fmla="*/ 558182 w 1156922"/>
                <a:gd name="connsiteY42" fmla="*/ 1552195 h 1745449"/>
                <a:gd name="connsiteX43" fmla="*/ 554944 w 1156922"/>
                <a:gd name="connsiteY43" fmla="*/ 1544331 h 1745449"/>
                <a:gd name="connsiteX44" fmla="*/ 678727 w 1156922"/>
                <a:gd name="connsiteY44" fmla="*/ 1632143 h 1745449"/>
                <a:gd name="connsiteX45" fmla="*/ 520249 w 1156922"/>
                <a:gd name="connsiteY45" fmla="*/ 1745209 h 1745449"/>
                <a:gd name="connsiteX46" fmla="*/ 352811 w 1156922"/>
                <a:gd name="connsiteY46" fmla="*/ 1592106 h 1745449"/>
                <a:gd name="connsiteX47" fmla="*/ 237021 w 1156922"/>
                <a:gd name="connsiteY47" fmla="*/ 1443452 h 1745449"/>
                <a:gd name="connsiteX48" fmla="*/ 89886 w 1156922"/>
                <a:gd name="connsiteY48" fmla="*/ 1375108 h 1745449"/>
                <a:gd name="connsiteX49" fmla="*/ 100537 w 1156922"/>
                <a:gd name="connsiteY49" fmla="*/ 1171427 h 1745449"/>
                <a:gd name="connsiteX50" fmla="*/ 291673 w 1156922"/>
                <a:gd name="connsiteY50" fmla="*/ 1125156 h 1745449"/>
                <a:gd name="connsiteX51" fmla="*/ 511418 w 1156922"/>
                <a:gd name="connsiteY51" fmla="*/ 1034051 h 1745449"/>
                <a:gd name="connsiteX52" fmla="*/ 509329 w 1156922"/>
                <a:gd name="connsiteY52" fmla="*/ 1041153 h 1745449"/>
                <a:gd name="connsiteX53" fmla="*/ 310893 w 1156922"/>
                <a:gd name="connsiteY53" fmla="*/ 1129981 h 1745449"/>
                <a:gd name="connsiteX54" fmla="*/ 199595 w 1156922"/>
                <a:gd name="connsiteY54" fmla="*/ 1014703 h 1745449"/>
                <a:gd name="connsiteX55" fmla="*/ 291719 w 1156922"/>
                <a:gd name="connsiteY55" fmla="*/ 1123484 h 1745449"/>
                <a:gd name="connsiteX56" fmla="*/ 66889 w 1156922"/>
                <a:gd name="connsiteY56" fmla="*/ 1138943 h 1745449"/>
                <a:gd name="connsiteX57" fmla="*/ 30645 w 1156922"/>
                <a:gd name="connsiteY57" fmla="*/ 911953 h 1745449"/>
                <a:gd name="connsiteX58" fmla="*/ 70504 w 1156922"/>
                <a:gd name="connsiteY58" fmla="*/ 882569 h 1745449"/>
                <a:gd name="connsiteX59" fmla="*/ 63242 w 1156922"/>
                <a:gd name="connsiteY59" fmla="*/ 875989 h 1745449"/>
                <a:gd name="connsiteX60" fmla="*/ 66610 w 1156922"/>
                <a:gd name="connsiteY60" fmla="*/ 872273 h 1745449"/>
                <a:gd name="connsiteX61" fmla="*/ 68771 w 1156922"/>
                <a:gd name="connsiteY61" fmla="*/ 666836 h 1745449"/>
                <a:gd name="connsiteX62" fmla="*/ 107513 w 1156922"/>
                <a:gd name="connsiteY62" fmla="*/ 638275 h 1745449"/>
                <a:gd name="connsiteX63" fmla="*/ 130050 w 1156922"/>
                <a:gd name="connsiteY63" fmla="*/ 394472 h 1745449"/>
                <a:gd name="connsiteX64" fmla="*/ 313262 w 1156922"/>
                <a:gd name="connsiteY64" fmla="*/ 359290 h 1745449"/>
                <a:gd name="connsiteX65" fmla="*/ 127611 w 1156922"/>
                <a:gd name="connsiteY65" fmla="*/ 399723 h 1745449"/>
                <a:gd name="connsiteX66" fmla="*/ 93247 w 1156922"/>
                <a:gd name="connsiteY66" fmla="*/ 291518 h 1745449"/>
                <a:gd name="connsiteX67" fmla="*/ 312758 w 1156922"/>
                <a:gd name="connsiteY67" fmla="*/ 72008 h 1745449"/>
                <a:gd name="connsiteX68" fmla="*/ 381090 w 1156922"/>
                <a:gd name="connsiteY68" fmla="*/ 83948 h 1745449"/>
                <a:gd name="connsiteX69" fmla="*/ 520248 w 1156922"/>
                <a:gd name="connsiteY69" fmla="*/ 0 h 1745449"/>
                <a:gd name="connsiteX0" fmla="*/ 529252 w 1156922"/>
                <a:gd name="connsiteY0" fmla="*/ 727914 h 1745449"/>
                <a:gd name="connsiteX1" fmla="*/ 331417 w 1156922"/>
                <a:gd name="connsiteY1" fmla="*/ 795354 h 1745449"/>
                <a:gd name="connsiteX2" fmla="*/ 389820 w 1156922"/>
                <a:gd name="connsiteY2" fmla="*/ 749120 h 1745449"/>
                <a:gd name="connsiteX3" fmla="*/ 529780 w 1156922"/>
                <a:gd name="connsiteY3" fmla="*/ 726582 h 1745449"/>
                <a:gd name="connsiteX4" fmla="*/ 583011 w 1156922"/>
                <a:gd name="connsiteY4" fmla="*/ 916786 h 1745449"/>
                <a:gd name="connsiteX5" fmla="*/ 579674 w 1156922"/>
                <a:gd name="connsiteY5" fmla="*/ 915886 h 1745449"/>
                <a:gd name="connsiteX6" fmla="*/ 529252 w 1156922"/>
                <a:gd name="connsiteY6" fmla="*/ 727914 h 1745449"/>
                <a:gd name="connsiteX7" fmla="*/ 574852 w 1156922"/>
                <a:gd name="connsiteY7" fmla="*/ 580980 h 1745449"/>
                <a:gd name="connsiteX8" fmla="*/ 433169 w 1156922"/>
                <a:gd name="connsiteY8" fmla="*/ 649695 h 1745449"/>
                <a:gd name="connsiteX9" fmla="*/ 428375 w 1156922"/>
                <a:gd name="connsiteY9" fmla="*/ 651124 h 1745449"/>
                <a:gd name="connsiteX10" fmla="*/ 761884 w 1156922"/>
                <a:gd name="connsiteY10" fmla="*/ 739852 h 1745449"/>
                <a:gd name="connsiteX11" fmla="*/ 574852 w 1156922"/>
                <a:gd name="connsiteY11" fmla="*/ 580980 h 1745449"/>
                <a:gd name="connsiteX12" fmla="*/ 520248 w 1156922"/>
                <a:gd name="connsiteY12" fmla="*/ 0 h 1745449"/>
                <a:gd name="connsiteX13" fmla="*/ 689956 w 1156922"/>
                <a:gd name="connsiteY13" fmla="*/ 147127 h 1745449"/>
                <a:gd name="connsiteX14" fmla="*/ 548455 w 1156922"/>
                <a:gd name="connsiteY14" fmla="*/ 352718 h 1745449"/>
                <a:gd name="connsiteX15" fmla="*/ 688144 w 1156922"/>
                <a:gd name="connsiteY15" fmla="*/ 149764 h 1745449"/>
                <a:gd name="connsiteX16" fmla="*/ 906946 w 1156922"/>
                <a:gd name="connsiteY16" fmla="*/ 317877 h 1745449"/>
                <a:gd name="connsiteX17" fmla="*/ 894599 w 1156922"/>
                <a:gd name="connsiteY17" fmla="*/ 376059 h 1745449"/>
                <a:gd name="connsiteX18" fmla="*/ 1043308 w 1156922"/>
                <a:gd name="connsiteY18" fmla="*/ 525101 h 1745449"/>
                <a:gd name="connsiteX19" fmla="*/ 1033782 w 1156922"/>
                <a:gd name="connsiteY19" fmla="*/ 572282 h 1745449"/>
                <a:gd name="connsiteX20" fmla="*/ 1156922 w 1156922"/>
                <a:gd name="connsiteY20" fmla="*/ 756650 h 1745449"/>
                <a:gd name="connsiteX21" fmla="*/ 931418 w 1156922"/>
                <a:gd name="connsiteY21" fmla="*/ 936938 h 1745449"/>
                <a:gd name="connsiteX22" fmla="*/ 1093103 w 1156922"/>
                <a:gd name="connsiteY22" fmla="*/ 911837 h 1745449"/>
                <a:gd name="connsiteX23" fmla="*/ 1139689 w 1156922"/>
                <a:gd name="connsiteY23" fmla="*/ 1069421 h 1745449"/>
                <a:gd name="connsiteX24" fmla="*/ 985039 w 1156922"/>
                <a:gd name="connsiteY24" fmla="*/ 1223143 h 1745449"/>
                <a:gd name="connsiteX25" fmla="*/ 776887 w 1156922"/>
                <a:gd name="connsiteY25" fmla="*/ 1140927 h 1745449"/>
                <a:gd name="connsiteX26" fmla="*/ 813087 w 1156922"/>
                <a:gd name="connsiteY26" fmla="*/ 1096095 h 1745449"/>
                <a:gd name="connsiteX27" fmla="*/ 792626 w 1156922"/>
                <a:gd name="connsiteY27" fmla="*/ 964175 h 1745449"/>
                <a:gd name="connsiteX28" fmla="*/ 793130 w 1156922"/>
                <a:gd name="connsiteY28" fmla="*/ 963884 h 1745449"/>
                <a:gd name="connsiteX29" fmla="*/ 805899 w 1156922"/>
                <a:gd name="connsiteY29" fmla="*/ 1097129 h 1745449"/>
                <a:gd name="connsiteX30" fmla="*/ 683639 w 1156922"/>
                <a:gd name="connsiteY30" fmla="*/ 1159301 h 1745449"/>
                <a:gd name="connsiteX31" fmla="*/ 569233 w 1156922"/>
                <a:gd name="connsiteY31" fmla="*/ 1093170 h 1745449"/>
                <a:gd name="connsiteX32" fmla="*/ 568513 w 1156922"/>
                <a:gd name="connsiteY32" fmla="*/ 1090754 h 1745449"/>
                <a:gd name="connsiteX33" fmla="*/ 679482 w 1156922"/>
                <a:gd name="connsiteY33" fmla="*/ 1162221 h 1745449"/>
                <a:gd name="connsiteX34" fmla="*/ 774185 w 1156922"/>
                <a:gd name="connsiteY34" fmla="*/ 1135031 h 1745449"/>
                <a:gd name="connsiteX35" fmla="*/ 972285 w 1156922"/>
                <a:gd name="connsiteY35" fmla="*/ 1224518 h 1745449"/>
                <a:gd name="connsiteX36" fmla="*/ 1030281 w 1156922"/>
                <a:gd name="connsiteY36" fmla="*/ 1340359 h 1745449"/>
                <a:gd name="connsiteX37" fmla="*/ 913405 w 1156922"/>
                <a:gd name="connsiteY37" fmla="*/ 1461368 h 1745449"/>
                <a:gd name="connsiteX38" fmla="*/ 753227 w 1156922"/>
                <a:gd name="connsiteY38" fmla="*/ 1371458 h 1745449"/>
                <a:gd name="connsiteX39" fmla="*/ 756737 w 1156922"/>
                <a:gd name="connsiteY39" fmla="*/ 1369309 h 1745449"/>
                <a:gd name="connsiteX40" fmla="*/ 911871 w 1156922"/>
                <a:gd name="connsiteY40" fmla="*/ 1465876 h 1745449"/>
                <a:gd name="connsiteX41" fmla="*/ 761269 w 1156922"/>
                <a:gd name="connsiteY41" fmla="*/ 1628054 h 1745449"/>
                <a:gd name="connsiteX42" fmla="*/ 558182 w 1156922"/>
                <a:gd name="connsiteY42" fmla="*/ 1552195 h 1745449"/>
                <a:gd name="connsiteX43" fmla="*/ 554944 w 1156922"/>
                <a:gd name="connsiteY43" fmla="*/ 1544331 h 1745449"/>
                <a:gd name="connsiteX44" fmla="*/ 678727 w 1156922"/>
                <a:gd name="connsiteY44" fmla="*/ 1632143 h 1745449"/>
                <a:gd name="connsiteX45" fmla="*/ 520249 w 1156922"/>
                <a:gd name="connsiteY45" fmla="*/ 1745209 h 1745449"/>
                <a:gd name="connsiteX46" fmla="*/ 352811 w 1156922"/>
                <a:gd name="connsiteY46" fmla="*/ 1592106 h 1745449"/>
                <a:gd name="connsiteX47" fmla="*/ 237021 w 1156922"/>
                <a:gd name="connsiteY47" fmla="*/ 1443452 h 1745449"/>
                <a:gd name="connsiteX48" fmla="*/ 89886 w 1156922"/>
                <a:gd name="connsiteY48" fmla="*/ 1375108 h 1745449"/>
                <a:gd name="connsiteX49" fmla="*/ 100537 w 1156922"/>
                <a:gd name="connsiteY49" fmla="*/ 1171427 h 1745449"/>
                <a:gd name="connsiteX50" fmla="*/ 291673 w 1156922"/>
                <a:gd name="connsiteY50" fmla="*/ 1125156 h 1745449"/>
                <a:gd name="connsiteX51" fmla="*/ 511418 w 1156922"/>
                <a:gd name="connsiteY51" fmla="*/ 1034051 h 1745449"/>
                <a:gd name="connsiteX52" fmla="*/ 509329 w 1156922"/>
                <a:gd name="connsiteY52" fmla="*/ 1041153 h 1745449"/>
                <a:gd name="connsiteX53" fmla="*/ 310893 w 1156922"/>
                <a:gd name="connsiteY53" fmla="*/ 1129981 h 1745449"/>
                <a:gd name="connsiteX54" fmla="*/ 199595 w 1156922"/>
                <a:gd name="connsiteY54" fmla="*/ 1014703 h 1745449"/>
                <a:gd name="connsiteX55" fmla="*/ 291719 w 1156922"/>
                <a:gd name="connsiteY55" fmla="*/ 1123484 h 1745449"/>
                <a:gd name="connsiteX56" fmla="*/ 66889 w 1156922"/>
                <a:gd name="connsiteY56" fmla="*/ 1138943 h 1745449"/>
                <a:gd name="connsiteX57" fmla="*/ 30645 w 1156922"/>
                <a:gd name="connsiteY57" fmla="*/ 911953 h 1745449"/>
                <a:gd name="connsiteX58" fmla="*/ 70504 w 1156922"/>
                <a:gd name="connsiteY58" fmla="*/ 882569 h 1745449"/>
                <a:gd name="connsiteX59" fmla="*/ 63242 w 1156922"/>
                <a:gd name="connsiteY59" fmla="*/ 875989 h 1745449"/>
                <a:gd name="connsiteX60" fmla="*/ 66610 w 1156922"/>
                <a:gd name="connsiteY60" fmla="*/ 872273 h 1745449"/>
                <a:gd name="connsiteX61" fmla="*/ 68771 w 1156922"/>
                <a:gd name="connsiteY61" fmla="*/ 666836 h 1745449"/>
                <a:gd name="connsiteX62" fmla="*/ 107513 w 1156922"/>
                <a:gd name="connsiteY62" fmla="*/ 638275 h 1745449"/>
                <a:gd name="connsiteX63" fmla="*/ 130050 w 1156922"/>
                <a:gd name="connsiteY63" fmla="*/ 394472 h 1745449"/>
                <a:gd name="connsiteX64" fmla="*/ 313262 w 1156922"/>
                <a:gd name="connsiteY64" fmla="*/ 359290 h 1745449"/>
                <a:gd name="connsiteX65" fmla="*/ 127611 w 1156922"/>
                <a:gd name="connsiteY65" fmla="*/ 399723 h 1745449"/>
                <a:gd name="connsiteX66" fmla="*/ 93247 w 1156922"/>
                <a:gd name="connsiteY66" fmla="*/ 291518 h 1745449"/>
                <a:gd name="connsiteX67" fmla="*/ 312758 w 1156922"/>
                <a:gd name="connsiteY67" fmla="*/ 72008 h 1745449"/>
                <a:gd name="connsiteX68" fmla="*/ 381090 w 1156922"/>
                <a:gd name="connsiteY68" fmla="*/ 83948 h 1745449"/>
                <a:gd name="connsiteX69" fmla="*/ 520248 w 1156922"/>
                <a:gd name="connsiteY69" fmla="*/ 0 h 1745449"/>
                <a:gd name="connsiteX0" fmla="*/ 529252 w 1156922"/>
                <a:gd name="connsiteY0" fmla="*/ 727914 h 1745449"/>
                <a:gd name="connsiteX1" fmla="*/ 334959 w 1156922"/>
                <a:gd name="connsiteY1" fmla="*/ 805824 h 1745449"/>
                <a:gd name="connsiteX2" fmla="*/ 389820 w 1156922"/>
                <a:gd name="connsiteY2" fmla="*/ 749120 h 1745449"/>
                <a:gd name="connsiteX3" fmla="*/ 529780 w 1156922"/>
                <a:gd name="connsiteY3" fmla="*/ 726582 h 1745449"/>
                <a:gd name="connsiteX4" fmla="*/ 583011 w 1156922"/>
                <a:gd name="connsiteY4" fmla="*/ 916786 h 1745449"/>
                <a:gd name="connsiteX5" fmla="*/ 579674 w 1156922"/>
                <a:gd name="connsiteY5" fmla="*/ 915886 h 1745449"/>
                <a:gd name="connsiteX6" fmla="*/ 529252 w 1156922"/>
                <a:gd name="connsiteY6" fmla="*/ 727914 h 1745449"/>
                <a:gd name="connsiteX7" fmla="*/ 574852 w 1156922"/>
                <a:gd name="connsiteY7" fmla="*/ 580980 h 1745449"/>
                <a:gd name="connsiteX8" fmla="*/ 433169 w 1156922"/>
                <a:gd name="connsiteY8" fmla="*/ 649695 h 1745449"/>
                <a:gd name="connsiteX9" fmla="*/ 428375 w 1156922"/>
                <a:gd name="connsiteY9" fmla="*/ 651124 h 1745449"/>
                <a:gd name="connsiteX10" fmla="*/ 761884 w 1156922"/>
                <a:gd name="connsiteY10" fmla="*/ 739852 h 1745449"/>
                <a:gd name="connsiteX11" fmla="*/ 574852 w 1156922"/>
                <a:gd name="connsiteY11" fmla="*/ 580980 h 1745449"/>
                <a:gd name="connsiteX12" fmla="*/ 520248 w 1156922"/>
                <a:gd name="connsiteY12" fmla="*/ 0 h 1745449"/>
                <a:gd name="connsiteX13" fmla="*/ 689956 w 1156922"/>
                <a:gd name="connsiteY13" fmla="*/ 147127 h 1745449"/>
                <a:gd name="connsiteX14" fmla="*/ 548455 w 1156922"/>
                <a:gd name="connsiteY14" fmla="*/ 352718 h 1745449"/>
                <a:gd name="connsiteX15" fmla="*/ 688144 w 1156922"/>
                <a:gd name="connsiteY15" fmla="*/ 149764 h 1745449"/>
                <a:gd name="connsiteX16" fmla="*/ 906946 w 1156922"/>
                <a:gd name="connsiteY16" fmla="*/ 317877 h 1745449"/>
                <a:gd name="connsiteX17" fmla="*/ 894599 w 1156922"/>
                <a:gd name="connsiteY17" fmla="*/ 376059 h 1745449"/>
                <a:gd name="connsiteX18" fmla="*/ 1043308 w 1156922"/>
                <a:gd name="connsiteY18" fmla="*/ 525101 h 1745449"/>
                <a:gd name="connsiteX19" fmla="*/ 1033782 w 1156922"/>
                <a:gd name="connsiteY19" fmla="*/ 572282 h 1745449"/>
                <a:gd name="connsiteX20" fmla="*/ 1156922 w 1156922"/>
                <a:gd name="connsiteY20" fmla="*/ 756650 h 1745449"/>
                <a:gd name="connsiteX21" fmla="*/ 931418 w 1156922"/>
                <a:gd name="connsiteY21" fmla="*/ 936938 h 1745449"/>
                <a:gd name="connsiteX22" fmla="*/ 1093103 w 1156922"/>
                <a:gd name="connsiteY22" fmla="*/ 911837 h 1745449"/>
                <a:gd name="connsiteX23" fmla="*/ 1139689 w 1156922"/>
                <a:gd name="connsiteY23" fmla="*/ 1069421 h 1745449"/>
                <a:gd name="connsiteX24" fmla="*/ 985039 w 1156922"/>
                <a:gd name="connsiteY24" fmla="*/ 1223143 h 1745449"/>
                <a:gd name="connsiteX25" fmla="*/ 776887 w 1156922"/>
                <a:gd name="connsiteY25" fmla="*/ 1140927 h 1745449"/>
                <a:gd name="connsiteX26" fmla="*/ 813087 w 1156922"/>
                <a:gd name="connsiteY26" fmla="*/ 1096095 h 1745449"/>
                <a:gd name="connsiteX27" fmla="*/ 792626 w 1156922"/>
                <a:gd name="connsiteY27" fmla="*/ 964175 h 1745449"/>
                <a:gd name="connsiteX28" fmla="*/ 793130 w 1156922"/>
                <a:gd name="connsiteY28" fmla="*/ 963884 h 1745449"/>
                <a:gd name="connsiteX29" fmla="*/ 805899 w 1156922"/>
                <a:gd name="connsiteY29" fmla="*/ 1097129 h 1745449"/>
                <a:gd name="connsiteX30" fmla="*/ 683639 w 1156922"/>
                <a:gd name="connsiteY30" fmla="*/ 1159301 h 1745449"/>
                <a:gd name="connsiteX31" fmla="*/ 569233 w 1156922"/>
                <a:gd name="connsiteY31" fmla="*/ 1093170 h 1745449"/>
                <a:gd name="connsiteX32" fmla="*/ 568513 w 1156922"/>
                <a:gd name="connsiteY32" fmla="*/ 1090754 h 1745449"/>
                <a:gd name="connsiteX33" fmla="*/ 679482 w 1156922"/>
                <a:gd name="connsiteY33" fmla="*/ 1162221 h 1745449"/>
                <a:gd name="connsiteX34" fmla="*/ 774185 w 1156922"/>
                <a:gd name="connsiteY34" fmla="*/ 1135031 h 1745449"/>
                <a:gd name="connsiteX35" fmla="*/ 972285 w 1156922"/>
                <a:gd name="connsiteY35" fmla="*/ 1224518 h 1745449"/>
                <a:gd name="connsiteX36" fmla="*/ 1030281 w 1156922"/>
                <a:gd name="connsiteY36" fmla="*/ 1340359 h 1745449"/>
                <a:gd name="connsiteX37" fmla="*/ 913405 w 1156922"/>
                <a:gd name="connsiteY37" fmla="*/ 1461368 h 1745449"/>
                <a:gd name="connsiteX38" fmla="*/ 753227 w 1156922"/>
                <a:gd name="connsiteY38" fmla="*/ 1371458 h 1745449"/>
                <a:gd name="connsiteX39" fmla="*/ 756737 w 1156922"/>
                <a:gd name="connsiteY39" fmla="*/ 1369309 h 1745449"/>
                <a:gd name="connsiteX40" fmla="*/ 911871 w 1156922"/>
                <a:gd name="connsiteY40" fmla="*/ 1465876 h 1745449"/>
                <a:gd name="connsiteX41" fmla="*/ 761269 w 1156922"/>
                <a:gd name="connsiteY41" fmla="*/ 1628054 h 1745449"/>
                <a:gd name="connsiteX42" fmla="*/ 558182 w 1156922"/>
                <a:gd name="connsiteY42" fmla="*/ 1552195 h 1745449"/>
                <a:gd name="connsiteX43" fmla="*/ 554944 w 1156922"/>
                <a:gd name="connsiteY43" fmla="*/ 1544331 h 1745449"/>
                <a:gd name="connsiteX44" fmla="*/ 678727 w 1156922"/>
                <a:gd name="connsiteY44" fmla="*/ 1632143 h 1745449"/>
                <a:gd name="connsiteX45" fmla="*/ 520249 w 1156922"/>
                <a:gd name="connsiteY45" fmla="*/ 1745209 h 1745449"/>
                <a:gd name="connsiteX46" fmla="*/ 352811 w 1156922"/>
                <a:gd name="connsiteY46" fmla="*/ 1592106 h 1745449"/>
                <a:gd name="connsiteX47" fmla="*/ 237021 w 1156922"/>
                <a:gd name="connsiteY47" fmla="*/ 1443452 h 1745449"/>
                <a:gd name="connsiteX48" fmla="*/ 89886 w 1156922"/>
                <a:gd name="connsiteY48" fmla="*/ 1375108 h 1745449"/>
                <a:gd name="connsiteX49" fmla="*/ 100537 w 1156922"/>
                <a:gd name="connsiteY49" fmla="*/ 1171427 h 1745449"/>
                <a:gd name="connsiteX50" fmla="*/ 291673 w 1156922"/>
                <a:gd name="connsiteY50" fmla="*/ 1125156 h 1745449"/>
                <a:gd name="connsiteX51" fmla="*/ 511418 w 1156922"/>
                <a:gd name="connsiteY51" fmla="*/ 1034051 h 1745449"/>
                <a:gd name="connsiteX52" fmla="*/ 509329 w 1156922"/>
                <a:gd name="connsiteY52" fmla="*/ 1041153 h 1745449"/>
                <a:gd name="connsiteX53" fmla="*/ 310893 w 1156922"/>
                <a:gd name="connsiteY53" fmla="*/ 1129981 h 1745449"/>
                <a:gd name="connsiteX54" fmla="*/ 199595 w 1156922"/>
                <a:gd name="connsiteY54" fmla="*/ 1014703 h 1745449"/>
                <a:gd name="connsiteX55" fmla="*/ 291719 w 1156922"/>
                <a:gd name="connsiteY55" fmla="*/ 1123484 h 1745449"/>
                <a:gd name="connsiteX56" fmla="*/ 66889 w 1156922"/>
                <a:gd name="connsiteY56" fmla="*/ 1138943 h 1745449"/>
                <a:gd name="connsiteX57" fmla="*/ 30645 w 1156922"/>
                <a:gd name="connsiteY57" fmla="*/ 911953 h 1745449"/>
                <a:gd name="connsiteX58" fmla="*/ 70504 w 1156922"/>
                <a:gd name="connsiteY58" fmla="*/ 882569 h 1745449"/>
                <a:gd name="connsiteX59" fmla="*/ 63242 w 1156922"/>
                <a:gd name="connsiteY59" fmla="*/ 875989 h 1745449"/>
                <a:gd name="connsiteX60" fmla="*/ 66610 w 1156922"/>
                <a:gd name="connsiteY60" fmla="*/ 872273 h 1745449"/>
                <a:gd name="connsiteX61" fmla="*/ 68771 w 1156922"/>
                <a:gd name="connsiteY61" fmla="*/ 666836 h 1745449"/>
                <a:gd name="connsiteX62" fmla="*/ 107513 w 1156922"/>
                <a:gd name="connsiteY62" fmla="*/ 638275 h 1745449"/>
                <a:gd name="connsiteX63" fmla="*/ 130050 w 1156922"/>
                <a:gd name="connsiteY63" fmla="*/ 394472 h 1745449"/>
                <a:gd name="connsiteX64" fmla="*/ 313262 w 1156922"/>
                <a:gd name="connsiteY64" fmla="*/ 359290 h 1745449"/>
                <a:gd name="connsiteX65" fmla="*/ 127611 w 1156922"/>
                <a:gd name="connsiteY65" fmla="*/ 399723 h 1745449"/>
                <a:gd name="connsiteX66" fmla="*/ 93247 w 1156922"/>
                <a:gd name="connsiteY66" fmla="*/ 291518 h 1745449"/>
                <a:gd name="connsiteX67" fmla="*/ 312758 w 1156922"/>
                <a:gd name="connsiteY67" fmla="*/ 72008 h 1745449"/>
                <a:gd name="connsiteX68" fmla="*/ 381090 w 1156922"/>
                <a:gd name="connsiteY68" fmla="*/ 83948 h 1745449"/>
                <a:gd name="connsiteX69" fmla="*/ 520248 w 1156922"/>
                <a:gd name="connsiteY69" fmla="*/ 0 h 1745449"/>
                <a:gd name="connsiteX0" fmla="*/ 529252 w 1156922"/>
                <a:gd name="connsiteY0" fmla="*/ 727914 h 1745449"/>
                <a:gd name="connsiteX1" fmla="*/ 334959 w 1156922"/>
                <a:gd name="connsiteY1" fmla="*/ 805824 h 1745449"/>
                <a:gd name="connsiteX2" fmla="*/ 389820 w 1156922"/>
                <a:gd name="connsiteY2" fmla="*/ 749120 h 1745449"/>
                <a:gd name="connsiteX3" fmla="*/ 529780 w 1156922"/>
                <a:gd name="connsiteY3" fmla="*/ 726582 h 1745449"/>
                <a:gd name="connsiteX4" fmla="*/ 583011 w 1156922"/>
                <a:gd name="connsiteY4" fmla="*/ 916786 h 1745449"/>
                <a:gd name="connsiteX5" fmla="*/ 579674 w 1156922"/>
                <a:gd name="connsiteY5" fmla="*/ 915886 h 1745449"/>
                <a:gd name="connsiteX6" fmla="*/ 529252 w 1156922"/>
                <a:gd name="connsiteY6" fmla="*/ 727914 h 1745449"/>
                <a:gd name="connsiteX7" fmla="*/ 574852 w 1156922"/>
                <a:gd name="connsiteY7" fmla="*/ 580980 h 1745449"/>
                <a:gd name="connsiteX8" fmla="*/ 433169 w 1156922"/>
                <a:gd name="connsiteY8" fmla="*/ 649695 h 1745449"/>
                <a:gd name="connsiteX9" fmla="*/ 428375 w 1156922"/>
                <a:gd name="connsiteY9" fmla="*/ 651124 h 1745449"/>
                <a:gd name="connsiteX10" fmla="*/ 761884 w 1156922"/>
                <a:gd name="connsiteY10" fmla="*/ 739852 h 1745449"/>
                <a:gd name="connsiteX11" fmla="*/ 574852 w 1156922"/>
                <a:gd name="connsiteY11" fmla="*/ 580980 h 1745449"/>
                <a:gd name="connsiteX12" fmla="*/ 520248 w 1156922"/>
                <a:gd name="connsiteY12" fmla="*/ 0 h 1745449"/>
                <a:gd name="connsiteX13" fmla="*/ 689956 w 1156922"/>
                <a:gd name="connsiteY13" fmla="*/ 147127 h 1745449"/>
                <a:gd name="connsiteX14" fmla="*/ 548455 w 1156922"/>
                <a:gd name="connsiteY14" fmla="*/ 352718 h 1745449"/>
                <a:gd name="connsiteX15" fmla="*/ 688144 w 1156922"/>
                <a:gd name="connsiteY15" fmla="*/ 149764 h 1745449"/>
                <a:gd name="connsiteX16" fmla="*/ 906946 w 1156922"/>
                <a:gd name="connsiteY16" fmla="*/ 317877 h 1745449"/>
                <a:gd name="connsiteX17" fmla="*/ 894599 w 1156922"/>
                <a:gd name="connsiteY17" fmla="*/ 376059 h 1745449"/>
                <a:gd name="connsiteX18" fmla="*/ 1043308 w 1156922"/>
                <a:gd name="connsiteY18" fmla="*/ 525101 h 1745449"/>
                <a:gd name="connsiteX19" fmla="*/ 1033782 w 1156922"/>
                <a:gd name="connsiteY19" fmla="*/ 572282 h 1745449"/>
                <a:gd name="connsiteX20" fmla="*/ 1156922 w 1156922"/>
                <a:gd name="connsiteY20" fmla="*/ 756650 h 1745449"/>
                <a:gd name="connsiteX21" fmla="*/ 931418 w 1156922"/>
                <a:gd name="connsiteY21" fmla="*/ 936938 h 1745449"/>
                <a:gd name="connsiteX22" fmla="*/ 1093103 w 1156922"/>
                <a:gd name="connsiteY22" fmla="*/ 911837 h 1745449"/>
                <a:gd name="connsiteX23" fmla="*/ 1139689 w 1156922"/>
                <a:gd name="connsiteY23" fmla="*/ 1069421 h 1745449"/>
                <a:gd name="connsiteX24" fmla="*/ 985039 w 1156922"/>
                <a:gd name="connsiteY24" fmla="*/ 1223143 h 1745449"/>
                <a:gd name="connsiteX25" fmla="*/ 776887 w 1156922"/>
                <a:gd name="connsiteY25" fmla="*/ 1140927 h 1745449"/>
                <a:gd name="connsiteX26" fmla="*/ 813087 w 1156922"/>
                <a:gd name="connsiteY26" fmla="*/ 1096095 h 1745449"/>
                <a:gd name="connsiteX27" fmla="*/ 792626 w 1156922"/>
                <a:gd name="connsiteY27" fmla="*/ 964175 h 1745449"/>
                <a:gd name="connsiteX28" fmla="*/ 793130 w 1156922"/>
                <a:gd name="connsiteY28" fmla="*/ 963884 h 1745449"/>
                <a:gd name="connsiteX29" fmla="*/ 805899 w 1156922"/>
                <a:gd name="connsiteY29" fmla="*/ 1097129 h 1745449"/>
                <a:gd name="connsiteX30" fmla="*/ 683639 w 1156922"/>
                <a:gd name="connsiteY30" fmla="*/ 1159301 h 1745449"/>
                <a:gd name="connsiteX31" fmla="*/ 569233 w 1156922"/>
                <a:gd name="connsiteY31" fmla="*/ 1093170 h 1745449"/>
                <a:gd name="connsiteX32" fmla="*/ 568513 w 1156922"/>
                <a:gd name="connsiteY32" fmla="*/ 1090754 h 1745449"/>
                <a:gd name="connsiteX33" fmla="*/ 679482 w 1156922"/>
                <a:gd name="connsiteY33" fmla="*/ 1162221 h 1745449"/>
                <a:gd name="connsiteX34" fmla="*/ 774185 w 1156922"/>
                <a:gd name="connsiteY34" fmla="*/ 1135031 h 1745449"/>
                <a:gd name="connsiteX35" fmla="*/ 972285 w 1156922"/>
                <a:gd name="connsiteY35" fmla="*/ 1224518 h 1745449"/>
                <a:gd name="connsiteX36" fmla="*/ 1030281 w 1156922"/>
                <a:gd name="connsiteY36" fmla="*/ 1340359 h 1745449"/>
                <a:gd name="connsiteX37" fmla="*/ 913405 w 1156922"/>
                <a:gd name="connsiteY37" fmla="*/ 1461368 h 1745449"/>
                <a:gd name="connsiteX38" fmla="*/ 753227 w 1156922"/>
                <a:gd name="connsiteY38" fmla="*/ 1371458 h 1745449"/>
                <a:gd name="connsiteX39" fmla="*/ 756737 w 1156922"/>
                <a:gd name="connsiteY39" fmla="*/ 1369309 h 1745449"/>
                <a:gd name="connsiteX40" fmla="*/ 911871 w 1156922"/>
                <a:gd name="connsiteY40" fmla="*/ 1465876 h 1745449"/>
                <a:gd name="connsiteX41" fmla="*/ 761269 w 1156922"/>
                <a:gd name="connsiteY41" fmla="*/ 1628054 h 1745449"/>
                <a:gd name="connsiteX42" fmla="*/ 558182 w 1156922"/>
                <a:gd name="connsiteY42" fmla="*/ 1552195 h 1745449"/>
                <a:gd name="connsiteX43" fmla="*/ 554944 w 1156922"/>
                <a:gd name="connsiteY43" fmla="*/ 1544331 h 1745449"/>
                <a:gd name="connsiteX44" fmla="*/ 678727 w 1156922"/>
                <a:gd name="connsiteY44" fmla="*/ 1632143 h 1745449"/>
                <a:gd name="connsiteX45" fmla="*/ 520249 w 1156922"/>
                <a:gd name="connsiteY45" fmla="*/ 1745209 h 1745449"/>
                <a:gd name="connsiteX46" fmla="*/ 352811 w 1156922"/>
                <a:gd name="connsiteY46" fmla="*/ 1592106 h 1745449"/>
                <a:gd name="connsiteX47" fmla="*/ 237021 w 1156922"/>
                <a:gd name="connsiteY47" fmla="*/ 1443452 h 1745449"/>
                <a:gd name="connsiteX48" fmla="*/ 89886 w 1156922"/>
                <a:gd name="connsiteY48" fmla="*/ 1375108 h 1745449"/>
                <a:gd name="connsiteX49" fmla="*/ 100537 w 1156922"/>
                <a:gd name="connsiteY49" fmla="*/ 1171427 h 1745449"/>
                <a:gd name="connsiteX50" fmla="*/ 291673 w 1156922"/>
                <a:gd name="connsiteY50" fmla="*/ 1125156 h 1745449"/>
                <a:gd name="connsiteX51" fmla="*/ 511418 w 1156922"/>
                <a:gd name="connsiteY51" fmla="*/ 1034051 h 1745449"/>
                <a:gd name="connsiteX52" fmla="*/ 509329 w 1156922"/>
                <a:gd name="connsiteY52" fmla="*/ 1041153 h 1745449"/>
                <a:gd name="connsiteX53" fmla="*/ 310893 w 1156922"/>
                <a:gd name="connsiteY53" fmla="*/ 1129981 h 1745449"/>
                <a:gd name="connsiteX54" fmla="*/ 199595 w 1156922"/>
                <a:gd name="connsiteY54" fmla="*/ 1014703 h 1745449"/>
                <a:gd name="connsiteX55" fmla="*/ 291719 w 1156922"/>
                <a:gd name="connsiteY55" fmla="*/ 1123484 h 1745449"/>
                <a:gd name="connsiteX56" fmla="*/ 66889 w 1156922"/>
                <a:gd name="connsiteY56" fmla="*/ 1138943 h 1745449"/>
                <a:gd name="connsiteX57" fmla="*/ 30645 w 1156922"/>
                <a:gd name="connsiteY57" fmla="*/ 911953 h 1745449"/>
                <a:gd name="connsiteX58" fmla="*/ 70504 w 1156922"/>
                <a:gd name="connsiteY58" fmla="*/ 882569 h 1745449"/>
                <a:gd name="connsiteX59" fmla="*/ 63242 w 1156922"/>
                <a:gd name="connsiteY59" fmla="*/ 875989 h 1745449"/>
                <a:gd name="connsiteX60" fmla="*/ 66610 w 1156922"/>
                <a:gd name="connsiteY60" fmla="*/ 872273 h 1745449"/>
                <a:gd name="connsiteX61" fmla="*/ 68771 w 1156922"/>
                <a:gd name="connsiteY61" fmla="*/ 666836 h 1745449"/>
                <a:gd name="connsiteX62" fmla="*/ 107513 w 1156922"/>
                <a:gd name="connsiteY62" fmla="*/ 638275 h 1745449"/>
                <a:gd name="connsiteX63" fmla="*/ 130050 w 1156922"/>
                <a:gd name="connsiteY63" fmla="*/ 394472 h 1745449"/>
                <a:gd name="connsiteX64" fmla="*/ 313262 w 1156922"/>
                <a:gd name="connsiteY64" fmla="*/ 359290 h 1745449"/>
                <a:gd name="connsiteX65" fmla="*/ 127611 w 1156922"/>
                <a:gd name="connsiteY65" fmla="*/ 399723 h 1745449"/>
                <a:gd name="connsiteX66" fmla="*/ 93247 w 1156922"/>
                <a:gd name="connsiteY66" fmla="*/ 291518 h 1745449"/>
                <a:gd name="connsiteX67" fmla="*/ 312758 w 1156922"/>
                <a:gd name="connsiteY67" fmla="*/ 72008 h 1745449"/>
                <a:gd name="connsiteX68" fmla="*/ 381090 w 1156922"/>
                <a:gd name="connsiteY68" fmla="*/ 83948 h 1745449"/>
                <a:gd name="connsiteX69" fmla="*/ 520248 w 1156922"/>
                <a:gd name="connsiteY69" fmla="*/ 0 h 1745449"/>
                <a:gd name="connsiteX0" fmla="*/ 529252 w 1156922"/>
                <a:gd name="connsiteY0" fmla="*/ 727914 h 1745449"/>
                <a:gd name="connsiteX1" fmla="*/ 334959 w 1156922"/>
                <a:gd name="connsiteY1" fmla="*/ 805824 h 1745449"/>
                <a:gd name="connsiteX2" fmla="*/ 389820 w 1156922"/>
                <a:gd name="connsiteY2" fmla="*/ 749120 h 1745449"/>
                <a:gd name="connsiteX3" fmla="*/ 529780 w 1156922"/>
                <a:gd name="connsiteY3" fmla="*/ 726582 h 1745449"/>
                <a:gd name="connsiteX4" fmla="*/ 583011 w 1156922"/>
                <a:gd name="connsiteY4" fmla="*/ 916786 h 1745449"/>
                <a:gd name="connsiteX5" fmla="*/ 579674 w 1156922"/>
                <a:gd name="connsiteY5" fmla="*/ 915886 h 1745449"/>
                <a:gd name="connsiteX6" fmla="*/ 529252 w 1156922"/>
                <a:gd name="connsiteY6" fmla="*/ 727914 h 1745449"/>
                <a:gd name="connsiteX7" fmla="*/ 574852 w 1156922"/>
                <a:gd name="connsiteY7" fmla="*/ 580980 h 1745449"/>
                <a:gd name="connsiteX8" fmla="*/ 433169 w 1156922"/>
                <a:gd name="connsiteY8" fmla="*/ 649695 h 1745449"/>
                <a:gd name="connsiteX9" fmla="*/ 428375 w 1156922"/>
                <a:gd name="connsiteY9" fmla="*/ 651124 h 1745449"/>
                <a:gd name="connsiteX10" fmla="*/ 761884 w 1156922"/>
                <a:gd name="connsiteY10" fmla="*/ 739852 h 1745449"/>
                <a:gd name="connsiteX11" fmla="*/ 574852 w 1156922"/>
                <a:gd name="connsiteY11" fmla="*/ 580980 h 1745449"/>
                <a:gd name="connsiteX12" fmla="*/ 520248 w 1156922"/>
                <a:gd name="connsiteY12" fmla="*/ 0 h 1745449"/>
                <a:gd name="connsiteX13" fmla="*/ 689956 w 1156922"/>
                <a:gd name="connsiteY13" fmla="*/ 147127 h 1745449"/>
                <a:gd name="connsiteX14" fmla="*/ 548455 w 1156922"/>
                <a:gd name="connsiteY14" fmla="*/ 352718 h 1745449"/>
                <a:gd name="connsiteX15" fmla="*/ 688144 w 1156922"/>
                <a:gd name="connsiteY15" fmla="*/ 149764 h 1745449"/>
                <a:gd name="connsiteX16" fmla="*/ 906946 w 1156922"/>
                <a:gd name="connsiteY16" fmla="*/ 317877 h 1745449"/>
                <a:gd name="connsiteX17" fmla="*/ 894599 w 1156922"/>
                <a:gd name="connsiteY17" fmla="*/ 376059 h 1745449"/>
                <a:gd name="connsiteX18" fmla="*/ 1043308 w 1156922"/>
                <a:gd name="connsiteY18" fmla="*/ 525101 h 1745449"/>
                <a:gd name="connsiteX19" fmla="*/ 1033782 w 1156922"/>
                <a:gd name="connsiteY19" fmla="*/ 572282 h 1745449"/>
                <a:gd name="connsiteX20" fmla="*/ 1156922 w 1156922"/>
                <a:gd name="connsiteY20" fmla="*/ 756650 h 1745449"/>
                <a:gd name="connsiteX21" fmla="*/ 931418 w 1156922"/>
                <a:gd name="connsiteY21" fmla="*/ 936938 h 1745449"/>
                <a:gd name="connsiteX22" fmla="*/ 1093103 w 1156922"/>
                <a:gd name="connsiteY22" fmla="*/ 911837 h 1745449"/>
                <a:gd name="connsiteX23" fmla="*/ 1139689 w 1156922"/>
                <a:gd name="connsiteY23" fmla="*/ 1069421 h 1745449"/>
                <a:gd name="connsiteX24" fmla="*/ 985039 w 1156922"/>
                <a:gd name="connsiteY24" fmla="*/ 1223143 h 1745449"/>
                <a:gd name="connsiteX25" fmla="*/ 776887 w 1156922"/>
                <a:gd name="connsiteY25" fmla="*/ 1140927 h 1745449"/>
                <a:gd name="connsiteX26" fmla="*/ 813087 w 1156922"/>
                <a:gd name="connsiteY26" fmla="*/ 1096095 h 1745449"/>
                <a:gd name="connsiteX27" fmla="*/ 792626 w 1156922"/>
                <a:gd name="connsiteY27" fmla="*/ 964175 h 1745449"/>
                <a:gd name="connsiteX28" fmla="*/ 793130 w 1156922"/>
                <a:gd name="connsiteY28" fmla="*/ 963884 h 1745449"/>
                <a:gd name="connsiteX29" fmla="*/ 805899 w 1156922"/>
                <a:gd name="connsiteY29" fmla="*/ 1097129 h 1745449"/>
                <a:gd name="connsiteX30" fmla="*/ 683639 w 1156922"/>
                <a:gd name="connsiteY30" fmla="*/ 1159301 h 1745449"/>
                <a:gd name="connsiteX31" fmla="*/ 569233 w 1156922"/>
                <a:gd name="connsiteY31" fmla="*/ 1093170 h 1745449"/>
                <a:gd name="connsiteX32" fmla="*/ 568513 w 1156922"/>
                <a:gd name="connsiteY32" fmla="*/ 1090754 h 1745449"/>
                <a:gd name="connsiteX33" fmla="*/ 679482 w 1156922"/>
                <a:gd name="connsiteY33" fmla="*/ 1162221 h 1745449"/>
                <a:gd name="connsiteX34" fmla="*/ 774185 w 1156922"/>
                <a:gd name="connsiteY34" fmla="*/ 1135031 h 1745449"/>
                <a:gd name="connsiteX35" fmla="*/ 972285 w 1156922"/>
                <a:gd name="connsiteY35" fmla="*/ 1224518 h 1745449"/>
                <a:gd name="connsiteX36" fmla="*/ 1030281 w 1156922"/>
                <a:gd name="connsiteY36" fmla="*/ 1340359 h 1745449"/>
                <a:gd name="connsiteX37" fmla="*/ 913405 w 1156922"/>
                <a:gd name="connsiteY37" fmla="*/ 1461368 h 1745449"/>
                <a:gd name="connsiteX38" fmla="*/ 753227 w 1156922"/>
                <a:gd name="connsiteY38" fmla="*/ 1371458 h 1745449"/>
                <a:gd name="connsiteX39" fmla="*/ 756737 w 1156922"/>
                <a:gd name="connsiteY39" fmla="*/ 1369309 h 1745449"/>
                <a:gd name="connsiteX40" fmla="*/ 911871 w 1156922"/>
                <a:gd name="connsiteY40" fmla="*/ 1465876 h 1745449"/>
                <a:gd name="connsiteX41" fmla="*/ 761269 w 1156922"/>
                <a:gd name="connsiteY41" fmla="*/ 1628054 h 1745449"/>
                <a:gd name="connsiteX42" fmla="*/ 558182 w 1156922"/>
                <a:gd name="connsiteY42" fmla="*/ 1552195 h 1745449"/>
                <a:gd name="connsiteX43" fmla="*/ 554944 w 1156922"/>
                <a:gd name="connsiteY43" fmla="*/ 1544331 h 1745449"/>
                <a:gd name="connsiteX44" fmla="*/ 678727 w 1156922"/>
                <a:gd name="connsiteY44" fmla="*/ 1632143 h 1745449"/>
                <a:gd name="connsiteX45" fmla="*/ 520249 w 1156922"/>
                <a:gd name="connsiteY45" fmla="*/ 1745209 h 1745449"/>
                <a:gd name="connsiteX46" fmla="*/ 352811 w 1156922"/>
                <a:gd name="connsiteY46" fmla="*/ 1592106 h 1745449"/>
                <a:gd name="connsiteX47" fmla="*/ 237021 w 1156922"/>
                <a:gd name="connsiteY47" fmla="*/ 1443452 h 1745449"/>
                <a:gd name="connsiteX48" fmla="*/ 89886 w 1156922"/>
                <a:gd name="connsiteY48" fmla="*/ 1375108 h 1745449"/>
                <a:gd name="connsiteX49" fmla="*/ 100537 w 1156922"/>
                <a:gd name="connsiteY49" fmla="*/ 1171427 h 1745449"/>
                <a:gd name="connsiteX50" fmla="*/ 291673 w 1156922"/>
                <a:gd name="connsiteY50" fmla="*/ 1125156 h 1745449"/>
                <a:gd name="connsiteX51" fmla="*/ 511418 w 1156922"/>
                <a:gd name="connsiteY51" fmla="*/ 1034051 h 1745449"/>
                <a:gd name="connsiteX52" fmla="*/ 509329 w 1156922"/>
                <a:gd name="connsiteY52" fmla="*/ 1041153 h 1745449"/>
                <a:gd name="connsiteX53" fmla="*/ 310893 w 1156922"/>
                <a:gd name="connsiteY53" fmla="*/ 1129981 h 1745449"/>
                <a:gd name="connsiteX54" fmla="*/ 199595 w 1156922"/>
                <a:gd name="connsiteY54" fmla="*/ 1014703 h 1745449"/>
                <a:gd name="connsiteX55" fmla="*/ 291719 w 1156922"/>
                <a:gd name="connsiteY55" fmla="*/ 1123484 h 1745449"/>
                <a:gd name="connsiteX56" fmla="*/ 66889 w 1156922"/>
                <a:gd name="connsiteY56" fmla="*/ 1138943 h 1745449"/>
                <a:gd name="connsiteX57" fmla="*/ 30645 w 1156922"/>
                <a:gd name="connsiteY57" fmla="*/ 911953 h 1745449"/>
                <a:gd name="connsiteX58" fmla="*/ 70504 w 1156922"/>
                <a:gd name="connsiteY58" fmla="*/ 882569 h 1745449"/>
                <a:gd name="connsiteX59" fmla="*/ 63242 w 1156922"/>
                <a:gd name="connsiteY59" fmla="*/ 875989 h 1745449"/>
                <a:gd name="connsiteX60" fmla="*/ 66610 w 1156922"/>
                <a:gd name="connsiteY60" fmla="*/ 872273 h 1745449"/>
                <a:gd name="connsiteX61" fmla="*/ 68771 w 1156922"/>
                <a:gd name="connsiteY61" fmla="*/ 666836 h 1745449"/>
                <a:gd name="connsiteX62" fmla="*/ 107513 w 1156922"/>
                <a:gd name="connsiteY62" fmla="*/ 638275 h 1745449"/>
                <a:gd name="connsiteX63" fmla="*/ 130050 w 1156922"/>
                <a:gd name="connsiteY63" fmla="*/ 394472 h 1745449"/>
                <a:gd name="connsiteX64" fmla="*/ 313262 w 1156922"/>
                <a:gd name="connsiteY64" fmla="*/ 359290 h 1745449"/>
                <a:gd name="connsiteX65" fmla="*/ 127611 w 1156922"/>
                <a:gd name="connsiteY65" fmla="*/ 399723 h 1745449"/>
                <a:gd name="connsiteX66" fmla="*/ 93247 w 1156922"/>
                <a:gd name="connsiteY66" fmla="*/ 291518 h 1745449"/>
                <a:gd name="connsiteX67" fmla="*/ 312758 w 1156922"/>
                <a:gd name="connsiteY67" fmla="*/ 72008 h 1745449"/>
                <a:gd name="connsiteX68" fmla="*/ 381090 w 1156922"/>
                <a:gd name="connsiteY68" fmla="*/ 83948 h 1745449"/>
                <a:gd name="connsiteX69" fmla="*/ 520248 w 1156922"/>
                <a:gd name="connsiteY69" fmla="*/ 0 h 1745449"/>
                <a:gd name="connsiteX0" fmla="*/ 508044 w 1156922"/>
                <a:gd name="connsiteY0" fmla="*/ 795221 h 1745449"/>
                <a:gd name="connsiteX1" fmla="*/ 334959 w 1156922"/>
                <a:gd name="connsiteY1" fmla="*/ 805824 h 1745449"/>
                <a:gd name="connsiteX2" fmla="*/ 389820 w 1156922"/>
                <a:gd name="connsiteY2" fmla="*/ 749120 h 1745449"/>
                <a:gd name="connsiteX3" fmla="*/ 529780 w 1156922"/>
                <a:gd name="connsiteY3" fmla="*/ 726582 h 1745449"/>
                <a:gd name="connsiteX4" fmla="*/ 583011 w 1156922"/>
                <a:gd name="connsiteY4" fmla="*/ 916786 h 1745449"/>
                <a:gd name="connsiteX5" fmla="*/ 579674 w 1156922"/>
                <a:gd name="connsiteY5" fmla="*/ 915886 h 1745449"/>
                <a:gd name="connsiteX6" fmla="*/ 508044 w 1156922"/>
                <a:gd name="connsiteY6" fmla="*/ 795221 h 1745449"/>
                <a:gd name="connsiteX7" fmla="*/ 574852 w 1156922"/>
                <a:gd name="connsiteY7" fmla="*/ 580980 h 1745449"/>
                <a:gd name="connsiteX8" fmla="*/ 433169 w 1156922"/>
                <a:gd name="connsiteY8" fmla="*/ 649695 h 1745449"/>
                <a:gd name="connsiteX9" fmla="*/ 428375 w 1156922"/>
                <a:gd name="connsiteY9" fmla="*/ 651124 h 1745449"/>
                <a:gd name="connsiteX10" fmla="*/ 761884 w 1156922"/>
                <a:gd name="connsiteY10" fmla="*/ 739852 h 1745449"/>
                <a:gd name="connsiteX11" fmla="*/ 574852 w 1156922"/>
                <a:gd name="connsiteY11" fmla="*/ 580980 h 1745449"/>
                <a:gd name="connsiteX12" fmla="*/ 520248 w 1156922"/>
                <a:gd name="connsiteY12" fmla="*/ 0 h 1745449"/>
                <a:gd name="connsiteX13" fmla="*/ 689956 w 1156922"/>
                <a:gd name="connsiteY13" fmla="*/ 147127 h 1745449"/>
                <a:gd name="connsiteX14" fmla="*/ 548455 w 1156922"/>
                <a:gd name="connsiteY14" fmla="*/ 352718 h 1745449"/>
                <a:gd name="connsiteX15" fmla="*/ 688144 w 1156922"/>
                <a:gd name="connsiteY15" fmla="*/ 149764 h 1745449"/>
                <a:gd name="connsiteX16" fmla="*/ 906946 w 1156922"/>
                <a:gd name="connsiteY16" fmla="*/ 317877 h 1745449"/>
                <a:gd name="connsiteX17" fmla="*/ 894599 w 1156922"/>
                <a:gd name="connsiteY17" fmla="*/ 376059 h 1745449"/>
                <a:gd name="connsiteX18" fmla="*/ 1043308 w 1156922"/>
                <a:gd name="connsiteY18" fmla="*/ 525101 h 1745449"/>
                <a:gd name="connsiteX19" fmla="*/ 1033782 w 1156922"/>
                <a:gd name="connsiteY19" fmla="*/ 572282 h 1745449"/>
                <a:gd name="connsiteX20" fmla="*/ 1156922 w 1156922"/>
                <a:gd name="connsiteY20" fmla="*/ 756650 h 1745449"/>
                <a:gd name="connsiteX21" fmla="*/ 931418 w 1156922"/>
                <a:gd name="connsiteY21" fmla="*/ 936938 h 1745449"/>
                <a:gd name="connsiteX22" fmla="*/ 1093103 w 1156922"/>
                <a:gd name="connsiteY22" fmla="*/ 911837 h 1745449"/>
                <a:gd name="connsiteX23" fmla="*/ 1139689 w 1156922"/>
                <a:gd name="connsiteY23" fmla="*/ 1069421 h 1745449"/>
                <a:gd name="connsiteX24" fmla="*/ 985039 w 1156922"/>
                <a:gd name="connsiteY24" fmla="*/ 1223143 h 1745449"/>
                <a:gd name="connsiteX25" fmla="*/ 776887 w 1156922"/>
                <a:gd name="connsiteY25" fmla="*/ 1140927 h 1745449"/>
                <a:gd name="connsiteX26" fmla="*/ 813087 w 1156922"/>
                <a:gd name="connsiteY26" fmla="*/ 1096095 h 1745449"/>
                <a:gd name="connsiteX27" fmla="*/ 792626 w 1156922"/>
                <a:gd name="connsiteY27" fmla="*/ 964175 h 1745449"/>
                <a:gd name="connsiteX28" fmla="*/ 793130 w 1156922"/>
                <a:gd name="connsiteY28" fmla="*/ 963884 h 1745449"/>
                <a:gd name="connsiteX29" fmla="*/ 805899 w 1156922"/>
                <a:gd name="connsiteY29" fmla="*/ 1097129 h 1745449"/>
                <a:gd name="connsiteX30" fmla="*/ 683639 w 1156922"/>
                <a:gd name="connsiteY30" fmla="*/ 1159301 h 1745449"/>
                <a:gd name="connsiteX31" fmla="*/ 569233 w 1156922"/>
                <a:gd name="connsiteY31" fmla="*/ 1093170 h 1745449"/>
                <a:gd name="connsiteX32" fmla="*/ 568513 w 1156922"/>
                <a:gd name="connsiteY32" fmla="*/ 1090754 h 1745449"/>
                <a:gd name="connsiteX33" fmla="*/ 679482 w 1156922"/>
                <a:gd name="connsiteY33" fmla="*/ 1162221 h 1745449"/>
                <a:gd name="connsiteX34" fmla="*/ 774185 w 1156922"/>
                <a:gd name="connsiteY34" fmla="*/ 1135031 h 1745449"/>
                <a:gd name="connsiteX35" fmla="*/ 972285 w 1156922"/>
                <a:gd name="connsiteY35" fmla="*/ 1224518 h 1745449"/>
                <a:gd name="connsiteX36" fmla="*/ 1030281 w 1156922"/>
                <a:gd name="connsiteY36" fmla="*/ 1340359 h 1745449"/>
                <a:gd name="connsiteX37" fmla="*/ 913405 w 1156922"/>
                <a:gd name="connsiteY37" fmla="*/ 1461368 h 1745449"/>
                <a:gd name="connsiteX38" fmla="*/ 753227 w 1156922"/>
                <a:gd name="connsiteY38" fmla="*/ 1371458 h 1745449"/>
                <a:gd name="connsiteX39" fmla="*/ 756737 w 1156922"/>
                <a:gd name="connsiteY39" fmla="*/ 1369309 h 1745449"/>
                <a:gd name="connsiteX40" fmla="*/ 911871 w 1156922"/>
                <a:gd name="connsiteY40" fmla="*/ 1465876 h 1745449"/>
                <a:gd name="connsiteX41" fmla="*/ 761269 w 1156922"/>
                <a:gd name="connsiteY41" fmla="*/ 1628054 h 1745449"/>
                <a:gd name="connsiteX42" fmla="*/ 558182 w 1156922"/>
                <a:gd name="connsiteY42" fmla="*/ 1552195 h 1745449"/>
                <a:gd name="connsiteX43" fmla="*/ 554944 w 1156922"/>
                <a:gd name="connsiteY43" fmla="*/ 1544331 h 1745449"/>
                <a:gd name="connsiteX44" fmla="*/ 678727 w 1156922"/>
                <a:gd name="connsiteY44" fmla="*/ 1632143 h 1745449"/>
                <a:gd name="connsiteX45" fmla="*/ 520249 w 1156922"/>
                <a:gd name="connsiteY45" fmla="*/ 1745209 h 1745449"/>
                <a:gd name="connsiteX46" fmla="*/ 352811 w 1156922"/>
                <a:gd name="connsiteY46" fmla="*/ 1592106 h 1745449"/>
                <a:gd name="connsiteX47" fmla="*/ 237021 w 1156922"/>
                <a:gd name="connsiteY47" fmla="*/ 1443452 h 1745449"/>
                <a:gd name="connsiteX48" fmla="*/ 89886 w 1156922"/>
                <a:gd name="connsiteY48" fmla="*/ 1375108 h 1745449"/>
                <a:gd name="connsiteX49" fmla="*/ 100537 w 1156922"/>
                <a:gd name="connsiteY49" fmla="*/ 1171427 h 1745449"/>
                <a:gd name="connsiteX50" fmla="*/ 291673 w 1156922"/>
                <a:gd name="connsiteY50" fmla="*/ 1125156 h 1745449"/>
                <a:gd name="connsiteX51" fmla="*/ 511418 w 1156922"/>
                <a:gd name="connsiteY51" fmla="*/ 1034051 h 1745449"/>
                <a:gd name="connsiteX52" fmla="*/ 509329 w 1156922"/>
                <a:gd name="connsiteY52" fmla="*/ 1041153 h 1745449"/>
                <a:gd name="connsiteX53" fmla="*/ 310893 w 1156922"/>
                <a:gd name="connsiteY53" fmla="*/ 1129981 h 1745449"/>
                <a:gd name="connsiteX54" fmla="*/ 199595 w 1156922"/>
                <a:gd name="connsiteY54" fmla="*/ 1014703 h 1745449"/>
                <a:gd name="connsiteX55" fmla="*/ 291719 w 1156922"/>
                <a:gd name="connsiteY55" fmla="*/ 1123484 h 1745449"/>
                <a:gd name="connsiteX56" fmla="*/ 66889 w 1156922"/>
                <a:gd name="connsiteY56" fmla="*/ 1138943 h 1745449"/>
                <a:gd name="connsiteX57" fmla="*/ 30645 w 1156922"/>
                <a:gd name="connsiteY57" fmla="*/ 911953 h 1745449"/>
                <a:gd name="connsiteX58" fmla="*/ 70504 w 1156922"/>
                <a:gd name="connsiteY58" fmla="*/ 882569 h 1745449"/>
                <a:gd name="connsiteX59" fmla="*/ 63242 w 1156922"/>
                <a:gd name="connsiteY59" fmla="*/ 875989 h 1745449"/>
                <a:gd name="connsiteX60" fmla="*/ 66610 w 1156922"/>
                <a:gd name="connsiteY60" fmla="*/ 872273 h 1745449"/>
                <a:gd name="connsiteX61" fmla="*/ 68771 w 1156922"/>
                <a:gd name="connsiteY61" fmla="*/ 666836 h 1745449"/>
                <a:gd name="connsiteX62" fmla="*/ 107513 w 1156922"/>
                <a:gd name="connsiteY62" fmla="*/ 638275 h 1745449"/>
                <a:gd name="connsiteX63" fmla="*/ 130050 w 1156922"/>
                <a:gd name="connsiteY63" fmla="*/ 394472 h 1745449"/>
                <a:gd name="connsiteX64" fmla="*/ 313262 w 1156922"/>
                <a:gd name="connsiteY64" fmla="*/ 359290 h 1745449"/>
                <a:gd name="connsiteX65" fmla="*/ 127611 w 1156922"/>
                <a:gd name="connsiteY65" fmla="*/ 399723 h 1745449"/>
                <a:gd name="connsiteX66" fmla="*/ 93247 w 1156922"/>
                <a:gd name="connsiteY66" fmla="*/ 291518 h 1745449"/>
                <a:gd name="connsiteX67" fmla="*/ 312758 w 1156922"/>
                <a:gd name="connsiteY67" fmla="*/ 72008 h 1745449"/>
                <a:gd name="connsiteX68" fmla="*/ 381090 w 1156922"/>
                <a:gd name="connsiteY68" fmla="*/ 83948 h 1745449"/>
                <a:gd name="connsiteX69" fmla="*/ 520248 w 1156922"/>
                <a:gd name="connsiteY69" fmla="*/ 0 h 1745449"/>
                <a:gd name="connsiteX0" fmla="*/ 486332 w 1156922"/>
                <a:gd name="connsiteY0" fmla="*/ 870327 h 1745449"/>
                <a:gd name="connsiteX1" fmla="*/ 334959 w 1156922"/>
                <a:gd name="connsiteY1" fmla="*/ 805824 h 1745449"/>
                <a:gd name="connsiteX2" fmla="*/ 389820 w 1156922"/>
                <a:gd name="connsiteY2" fmla="*/ 749120 h 1745449"/>
                <a:gd name="connsiteX3" fmla="*/ 529780 w 1156922"/>
                <a:gd name="connsiteY3" fmla="*/ 726582 h 1745449"/>
                <a:gd name="connsiteX4" fmla="*/ 583011 w 1156922"/>
                <a:gd name="connsiteY4" fmla="*/ 916786 h 1745449"/>
                <a:gd name="connsiteX5" fmla="*/ 579674 w 1156922"/>
                <a:gd name="connsiteY5" fmla="*/ 915886 h 1745449"/>
                <a:gd name="connsiteX6" fmla="*/ 486332 w 1156922"/>
                <a:gd name="connsiteY6" fmla="*/ 870327 h 1745449"/>
                <a:gd name="connsiteX7" fmla="*/ 574852 w 1156922"/>
                <a:gd name="connsiteY7" fmla="*/ 580980 h 1745449"/>
                <a:gd name="connsiteX8" fmla="*/ 433169 w 1156922"/>
                <a:gd name="connsiteY8" fmla="*/ 649695 h 1745449"/>
                <a:gd name="connsiteX9" fmla="*/ 428375 w 1156922"/>
                <a:gd name="connsiteY9" fmla="*/ 651124 h 1745449"/>
                <a:gd name="connsiteX10" fmla="*/ 761884 w 1156922"/>
                <a:gd name="connsiteY10" fmla="*/ 739852 h 1745449"/>
                <a:gd name="connsiteX11" fmla="*/ 574852 w 1156922"/>
                <a:gd name="connsiteY11" fmla="*/ 580980 h 1745449"/>
                <a:gd name="connsiteX12" fmla="*/ 520248 w 1156922"/>
                <a:gd name="connsiteY12" fmla="*/ 0 h 1745449"/>
                <a:gd name="connsiteX13" fmla="*/ 689956 w 1156922"/>
                <a:gd name="connsiteY13" fmla="*/ 147127 h 1745449"/>
                <a:gd name="connsiteX14" fmla="*/ 548455 w 1156922"/>
                <a:gd name="connsiteY14" fmla="*/ 352718 h 1745449"/>
                <a:gd name="connsiteX15" fmla="*/ 688144 w 1156922"/>
                <a:gd name="connsiteY15" fmla="*/ 149764 h 1745449"/>
                <a:gd name="connsiteX16" fmla="*/ 906946 w 1156922"/>
                <a:gd name="connsiteY16" fmla="*/ 317877 h 1745449"/>
                <a:gd name="connsiteX17" fmla="*/ 894599 w 1156922"/>
                <a:gd name="connsiteY17" fmla="*/ 376059 h 1745449"/>
                <a:gd name="connsiteX18" fmla="*/ 1043308 w 1156922"/>
                <a:gd name="connsiteY18" fmla="*/ 525101 h 1745449"/>
                <a:gd name="connsiteX19" fmla="*/ 1033782 w 1156922"/>
                <a:gd name="connsiteY19" fmla="*/ 572282 h 1745449"/>
                <a:gd name="connsiteX20" fmla="*/ 1156922 w 1156922"/>
                <a:gd name="connsiteY20" fmla="*/ 756650 h 1745449"/>
                <a:gd name="connsiteX21" fmla="*/ 931418 w 1156922"/>
                <a:gd name="connsiteY21" fmla="*/ 936938 h 1745449"/>
                <a:gd name="connsiteX22" fmla="*/ 1093103 w 1156922"/>
                <a:gd name="connsiteY22" fmla="*/ 911837 h 1745449"/>
                <a:gd name="connsiteX23" fmla="*/ 1139689 w 1156922"/>
                <a:gd name="connsiteY23" fmla="*/ 1069421 h 1745449"/>
                <a:gd name="connsiteX24" fmla="*/ 985039 w 1156922"/>
                <a:gd name="connsiteY24" fmla="*/ 1223143 h 1745449"/>
                <a:gd name="connsiteX25" fmla="*/ 776887 w 1156922"/>
                <a:gd name="connsiteY25" fmla="*/ 1140927 h 1745449"/>
                <a:gd name="connsiteX26" fmla="*/ 813087 w 1156922"/>
                <a:gd name="connsiteY26" fmla="*/ 1096095 h 1745449"/>
                <a:gd name="connsiteX27" fmla="*/ 792626 w 1156922"/>
                <a:gd name="connsiteY27" fmla="*/ 964175 h 1745449"/>
                <a:gd name="connsiteX28" fmla="*/ 793130 w 1156922"/>
                <a:gd name="connsiteY28" fmla="*/ 963884 h 1745449"/>
                <a:gd name="connsiteX29" fmla="*/ 805899 w 1156922"/>
                <a:gd name="connsiteY29" fmla="*/ 1097129 h 1745449"/>
                <a:gd name="connsiteX30" fmla="*/ 683639 w 1156922"/>
                <a:gd name="connsiteY30" fmla="*/ 1159301 h 1745449"/>
                <a:gd name="connsiteX31" fmla="*/ 569233 w 1156922"/>
                <a:gd name="connsiteY31" fmla="*/ 1093170 h 1745449"/>
                <a:gd name="connsiteX32" fmla="*/ 568513 w 1156922"/>
                <a:gd name="connsiteY32" fmla="*/ 1090754 h 1745449"/>
                <a:gd name="connsiteX33" fmla="*/ 679482 w 1156922"/>
                <a:gd name="connsiteY33" fmla="*/ 1162221 h 1745449"/>
                <a:gd name="connsiteX34" fmla="*/ 774185 w 1156922"/>
                <a:gd name="connsiteY34" fmla="*/ 1135031 h 1745449"/>
                <a:gd name="connsiteX35" fmla="*/ 972285 w 1156922"/>
                <a:gd name="connsiteY35" fmla="*/ 1224518 h 1745449"/>
                <a:gd name="connsiteX36" fmla="*/ 1030281 w 1156922"/>
                <a:gd name="connsiteY36" fmla="*/ 1340359 h 1745449"/>
                <a:gd name="connsiteX37" fmla="*/ 913405 w 1156922"/>
                <a:gd name="connsiteY37" fmla="*/ 1461368 h 1745449"/>
                <a:gd name="connsiteX38" fmla="*/ 753227 w 1156922"/>
                <a:gd name="connsiteY38" fmla="*/ 1371458 h 1745449"/>
                <a:gd name="connsiteX39" fmla="*/ 756737 w 1156922"/>
                <a:gd name="connsiteY39" fmla="*/ 1369309 h 1745449"/>
                <a:gd name="connsiteX40" fmla="*/ 911871 w 1156922"/>
                <a:gd name="connsiteY40" fmla="*/ 1465876 h 1745449"/>
                <a:gd name="connsiteX41" fmla="*/ 761269 w 1156922"/>
                <a:gd name="connsiteY41" fmla="*/ 1628054 h 1745449"/>
                <a:gd name="connsiteX42" fmla="*/ 558182 w 1156922"/>
                <a:gd name="connsiteY42" fmla="*/ 1552195 h 1745449"/>
                <a:gd name="connsiteX43" fmla="*/ 554944 w 1156922"/>
                <a:gd name="connsiteY43" fmla="*/ 1544331 h 1745449"/>
                <a:gd name="connsiteX44" fmla="*/ 678727 w 1156922"/>
                <a:gd name="connsiteY44" fmla="*/ 1632143 h 1745449"/>
                <a:gd name="connsiteX45" fmla="*/ 520249 w 1156922"/>
                <a:gd name="connsiteY45" fmla="*/ 1745209 h 1745449"/>
                <a:gd name="connsiteX46" fmla="*/ 352811 w 1156922"/>
                <a:gd name="connsiteY46" fmla="*/ 1592106 h 1745449"/>
                <a:gd name="connsiteX47" fmla="*/ 237021 w 1156922"/>
                <a:gd name="connsiteY47" fmla="*/ 1443452 h 1745449"/>
                <a:gd name="connsiteX48" fmla="*/ 89886 w 1156922"/>
                <a:gd name="connsiteY48" fmla="*/ 1375108 h 1745449"/>
                <a:gd name="connsiteX49" fmla="*/ 100537 w 1156922"/>
                <a:gd name="connsiteY49" fmla="*/ 1171427 h 1745449"/>
                <a:gd name="connsiteX50" fmla="*/ 291673 w 1156922"/>
                <a:gd name="connsiteY50" fmla="*/ 1125156 h 1745449"/>
                <a:gd name="connsiteX51" fmla="*/ 511418 w 1156922"/>
                <a:gd name="connsiteY51" fmla="*/ 1034051 h 1745449"/>
                <a:gd name="connsiteX52" fmla="*/ 509329 w 1156922"/>
                <a:gd name="connsiteY52" fmla="*/ 1041153 h 1745449"/>
                <a:gd name="connsiteX53" fmla="*/ 310893 w 1156922"/>
                <a:gd name="connsiteY53" fmla="*/ 1129981 h 1745449"/>
                <a:gd name="connsiteX54" fmla="*/ 199595 w 1156922"/>
                <a:gd name="connsiteY54" fmla="*/ 1014703 h 1745449"/>
                <a:gd name="connsiteX55" fmla="*/ 291719 w 1156922"/>
                <a:gd name="connsiteY55" fmla="*/ 1123484 h 1745449"/>
                <a:gd name="connsiteX56" fmla="*/ 66889 w 1156922"/>
                <a:gd name="connsiteY56" fmla="*/ 1138943 h 1745449"/>
                <a:gd name="connsiteX57" fmla="*/ 30645 w 1156922"/>
                <a:gd name="connsiteY57" fmla="*/ 911953 h 1745449"/>
                <a:gd name="connsiteX58" fmla="*/ 70504 w 1156922"/>
                <a:gd name="connsiteY58" fmla="*/ 882569 h 1745449"/>
                <a:gd name="connsiteX59" fmla="*/ 63242 w 1156922"/>
                <a:gd name="connsiteY59" fmla="*/ 875989 h 1745449"/>
                <a:gd name="connsiteX60" fmla="*/ 66610 w 1156922"/>
                <a:gd name="connsiteY60" fmla="*/ 872273 h 1745449"/>
                <a:gd name="connsiteX61" fmla="*/ 68771 w 1156922"/>
                <a:gd name="connsiteY61" fmla="*/ 666836 h 1745449"/>
                <a:gd name="connsiteX62" fmla="*/ 107513 w 1156922"/>
                <a:gd name="connsiteY62" fmla="*/ 638275 h 1745449"/>
                <a:gd name="connsiteX63" fmla="*/ 130050 w 1156922"/>
                <a:gd name="connsiteY63" fmla="*/ 394472 h 1745449"/>
                <a:gd name="connsiteX64" fmla="*/ 313262 w 1156922"/>
                <a:gd name="connsiteY64" fmla="*/ 359290 h 1745449"/>
                <a:gd name="connsiteX65" fmla="*/ 127611 w 1156922"/>
                <a:gd name="connsiteY65" fmla="*/ 399723 h 1745449"/>
                <a:gd name="connsiteX66" fmla="*/ 93247 w 1156922"/>
                <a:gd name="connsiteY66" fmla="*/ 291518 h 1745449"/>
                <a:gd name="connsiteX67" fmla="*/ 312758 w 1156922"/>
                <a:gd name="connsiteY67" fmla="*/ 72008 h 1745449"/>
                <a:gd name="connsiteX68" fmla="*/ 381090 w 1156922"/>
                <a:gd name="connsiteY68" fmla="*/ 83948 h 1745449"/>
                <a:gd name="connsiteX69" fmla="*/ 520248 w 1156922"/>
                <a:gd name="connsiteY69" fmla="*/ 0 h 1745449"/>
                <a:gd name="connsiteX0" fmla="*/ 579674 w 1156922"/>
                <a:gd name="connsiteY0" fmla="*/ 915886 h 1745449"/>
                <a:gd name="connsiteX1" fmla="*/ 334959 w 1156922"/>
                <a:gd name="connsiteY1" fmla="*/ 805824 h 1745449"/>
                <a:gd name="connsiteX2" fmla="*/ 389820 w 1156922"/>
                <a:gd name="connsiteY2" fmla="*/ 749120 h 1745449"/>
                <a:gd name="connsiteX3" fmla="*/ 529780 w 1156922"/>
                <a:gd name="connsiteY3" fmla="*/ 726582 h 1745449"/>
                <a:gd name="connsiteX4" fmla="*/ 583011 w 1156922"/>
                <a:gd name="connsiteY4" fmla="*/ 916786 h 1745449"/>
                <a:gd name="connsiteX5" fmla="*/ 579674 w 1156922"/>
                <a:gd name="connsiteY5" fmla="*/ 915886 h 1745449"/>
                <a:gd name="connsiteX6" fmla="*/ 574852 w 1156922"/>
                <a:gd name="connsiteY6" fmla="*/ 580980 h 1745449"/>
                <a:gd name="connsiteX7" fmla="*/ 433169 w 1156922"/>
                <a:gd name="connsiteY7" fmla="*/ 649695 h 1745449"/>
                <a:gd name="connsiteX8" fmla="*/ 428375 w 1156922"/>
                <a:gd name="connsiteY8" fmla="*/ 651124 h 1745449"/>
                <a:gd name="connsiteX9" fmla="*/ 761884 w 1156922"/>
                <a:gd name="connsiteY9" fmla="*/ 739852 h 1745449"/>
                <a:gd name="connsiteX10" fmla="*/ 574852 w 1156922"/>
                <a:gd name="connsiteY10" fmla="*/ 580980 h 1745449"/>
                <a:gd name="connsiteX11" fmla="*/ 520248 w 1156922"/>
                <a:gd name="connsiteY11" fmla="*/ 0 h 1745449"/>
                <a:gd name="connsiteX12" fmla="*/ 689956 w 1156922"/>
                <a:gd name="connsiteY12" fmla="*/ 147127 h 1745449"/>
                <a:gd name="connsiteX13" fmla="*/ 548455 w 1156922"/>
                <a:gd name="connsiteY13" fmla="*/ 352718 h 1745449"/>
                <a:gd name="connsiteX14" fmla="*/ 688144 w 1156922"/>
                <a:gd name="connsiteY14" fmla="*/ 149764 h 1745449"/>
                <a:gd name="connsiteX15" fmla="*/ 906946 w 1156922"/>
                <a:gd name="connsiteY15" fmla="*/ 317877 h 1745449"/>
                <a:gd name="connsiteX16" fmla="*/ 894599 w 1156922"/>
                <a:gd name="connsiteY16" fmla="*/ 376059 h 1745449"/>
                <a:gd name="connsiteX17" fmla="*/ 1043308 w 1156922"/>
                <a:gd name="connsiteY17" fmla="*/ 525101 h 1745449"/>
                <a:gd name="connsiteX18" fmla="*/ 1033782 w 1156922"/>
                <a:gd name="connsiteY18" fmla="*/ 572282 h 1745449"/>
                <a:gd name="connsiteX19" fmla="*/ 1156922 w 1156922"/>
                <a:gd name="connsiteY19" fmla="*/ 756650 h 1745449"/>
                <a:gd name="connsiteX20" fmla="*/ 931418 w 1156922"/>
                <a:gd name="connsiteY20" fmla="*/ 936938 h 1745449"/>
                <a:gd name="connsiteX21" fmla="*/ 1093103 w 1156922"/>
                <a:gd name="connsiteY21" fmla="*/ 911837 h 1745449"/>
                <a:gd name="connsiteX22" fmla="*/ 1139689 w 1156922"/>
                <a:gd name="connsiteY22" fmla="*/ 1069421 h 1745449"/>
                <a:gd name="connsiteX23" fmla="*/ 985039 w 1156922"/>
                <a:gd name="connsiteY23" fmla="*/ 1223143 h 1745449"/>
                <a:gd name="connsiteX24" fmla="*/ 776887 w 1156922"/>
                <a:gd name="connsiteY24" fmla="*/ 1140927 h 1745449"/>
                <a:gd name="connsiteX25" fmla="*/ 813087 w 1156922"/>
                <a:gd name="connsiteY25" fmla="*/ 1096095 h 1745449"/>
                <a:gd name="connsiteX26" fmla="*/ 792626 w 1156922"/>
                <a:gd name="connsiteY26" fmla="*/ 964175 h 1745449"/>
                <a:gd name="connsiteX27" fmla="*/ 793130 w 1156922"/>
                <a:gd name="connsiteY27" fmla="*/ 963884 h 1745449"/>
                <a:gd name="connsiteX28" fmla="*/ 805899 w 1156922"/>
                <a:gd name="connsiteY28" fmla="*/ 1097129 h 1745449"/>
                <a:gd name="connsiteX29" fmla="*/ 683639 w 1156922"/>
                <a:gd name="connsiteY29" fmla="*/ 1159301 h 1745449"/>
                <a:gd name="connsiteX30" fmla="*/ 569233 w 1156922"/>
                <a:gd name="connsiteY30" fmla="*/ 1093170 h 1745449"/>
                <a:gd name="connsiteX31" fmla="*/ 568513 w 1156922"/>
                <a:gd name="connsiteY31" fmla="*/ 1090754 h 1745449"/>
                <a:gd name="connsiteX32" fmla="*/ 679482 w 1156922"/>
                <a:gd name="connsiteY32" fmla="*/ 1162221 h 1745449"/>
                <a:gd name="connsiteX33" fmla="*/ 774185 w 1156922"/>
                <a:gd name="connsiteY33" fmla="*/ 1135031 h 1745449"/>
                <a:gd name="connsiteX34" fmla="*/ 972285 w 1156922"/>
                <a:gd name="connsiteY34" fmla="*/ 1224518 h 1745449"/>
                <a:gd name="connsiteX35" fmla="*/ 1030281 w 1156922"/>
                <a:gd name="connsiteY35" fmla="*/ 1340359 h 1745449"/>
                <a:gd name="connsiteX36" fmla="*/ 913405 w 1156922"/>
                <a:gd name="connsiteY36" fmla="*/ 1461368 h 1745449"/>
                <a:gd name="connsiteX37" fmla="*/ 753227 w 1156922"/>
                <a:gd name="connsiteY37" fmla="*/ 1371458 h 1745449"/>
                <a:gd name="connsiteX38" fmla="*/ 756737 w 1156922"/>
                <a:gd name="connsiteY38" fmla="*/ 1369309 h 1745449"/>
                <a:gd name="connsiteX39" fmla="*/ 911871 w 1156922"/>
                <a:gd name="connsiteY39" fmla="*/ 1465876 h 1745449"/>
                <a:gd name="connsiteX40" fmla="*/ 761269 w 1156922"/>
                <a:gd name="connsiteY40" fmla="*/ 1628054 h 1745449"/>
                <a:gd name="connsiteX41" fmla="*/ 558182 w 1156922"/>
                <a:gd name="connsiteY41" fmla="*/ 1552195 h 1745449"/>
                <a:gd name="connsiteX42" fmla="*/ 554944 w 1156922"/>
                <a:gd name="connsiteY42" fmla="*/ 1544331 h 1745449"/>
                <a:gd name="connsiteX43" fmla="*/ 678727 w 1156922"/>
                <a:gd name="connsiteY43" fmla="*/ 1632143 h 1745449"/>
                <a:gd name="connsiteX44" fmla="*/ 520249 w 1156922"/>
                <a:gd name="connsiteY44" fmla="*/ 1745209 h 1745449"/>
                <a:gd name="connsiteX45" fmla="*/ 352811 w 1156922"/>
                <a:gd name="connsiteY45" fmla="*/ 1592106 h 1745449"/>
                <a:gd name="connsiteX46" fmla="*/ 237021 w 1156922"/>
                <a:gd name="connsiteY46" fmla="*/ 1443452 h 1745449"/>
                <a:gd name="connsiteX47" fmla="*/ 89886 w 1156922"/>
                <a:gd name="connsiteY47" fmla="*/ 1375108 h 1745449"/>
                <a:gd name="connsiteX48" fmla="*/ 100537 w 1156922"/>
                <a:gd name="connsiteY48" fmla="*/ 1171427 h 1745449"/>
                <a:gd name="connsiteX49" fmla="*/ 291673 w 1156922"/>
                <a:gd name="connsiteY49" fmla="*/ 1125156 h 1745449"/>
                <a:gd name="connsiteX50" fmla="*/ 511418 w 1156922"/>
                <a:gd name="connsiteY50" fmla="*/ 1034051 h 1745449"/>
                <a:gd name="connsiteX51" fmla="*/ 509329 w 1156922"/>
                <a:gd name="connsiteY51" fmla="*/ 1041153 h 1745449"/>
                <a:gd name="connsiteX52" fmla="*/ 310893 w 1156922"/>
                <a:gd name="connsiteY52" fmla="*/ 1129981 h 1745449"/>
                <a:gd name="connsiteX53" fmla="*/ 199595 w 1156922"/>
                <a:gd name="connsiteY53" fmla="*/ 1014703 h 1745449"/>
                <a:gd name="connsiteX54" fmla="*/ 291719 w 1156922"/>
                <a:gd name="connsiteY54" fmla="*/ 1123484 h 1745449"/>
                <a:gd name="connsiteX55" fmla="*/ 66889 w 1156922"/>
                <a:gd name="connsiteY55" fmla="*/ 1138943 h 1745449"/>
                <a:gd name="connsiteX56" fmla="*/ 30645 w 1156922"/>
                <a:gd name="connsiteY56" fmla="*/ 911953 h 1745449"/>
                <a:gd name="connsiteX57" fmla="*/ 70504 w 1156922"/>
                <a:gd name="connsiteY57" fmla="*/ 882569 h 1745449"/>
                <a:gd name="connsiteX58" fmla="*/ 63242 w 1156922"/>
                <a:gd name="connsiteY58" fmla="*/ 875989 h 1745449"/>
                <a:gd name="connsiteX59" fmla="*/ 66610 w 1156922"/>
                <a:gd name="connsiteY59" fmla="*/ 872273 h 1745449"/>
                <a:gd name="connsiteX60" fmla="*/ 68771 w 1156922"/>
                <a:gd name="connsiteY60" fmla="*/ 666836 h 1745449"/>
                <a:gd name="connsiteX61" fmla="*/ 107513 w 1156922"/>
                <a:gd name="connsiteY61" fmla="*/ 638275 h 1745449"/>
                <a:gd name="connsiteX62" fmla="*/ 130050 w 1156922"/>
                <a:gd name="connsiteY62" fmla="*/ 394472 h 1745449"/>
                <a:gd name="connsiteX63" fmla="*/ 313262 w 1156922"/>
                <a:gd name="connsiteY63" fmla="*/ 359290 h 1745449"/>
                <a:gd name="connsiteX64" fmla="*/ 127611 w 1156922"/>
                <a:gd name="connsiteY64" fmla="*/ 399723 h 1745449"/>
                <a:gd name="connsiteX65" fmla="*/ 93247 w 1156922"/>
                <a:gd name="connsiteY65" fmla="*/ 291518 h 1745449"/>
                <a:gd name="connsiteX66" fmla="*/ 312758 w 1156922"/>
                <a:gd name="connsiteY66" fmla="*/ 72008 h 1745449"/>
                <a:gd name="connsiteX67" fmla="*/ 381090 w 1156922"/>
                <a:gd name="connsiteY67" fmla="*/ 83948 h 1745449"/>
                <a:gd name="connsiteX68" fmla="*/ 520248 w 1156922"/>
                <a:gd name="connsiteY68" fmla="*/ 0 h 1745449"/>
                <a:gd name="connsiteX0" fmla="*/ 579674 w 1156922"/>
                <a:gd name="connsiteY0" fmla="*/ 915886 h 1745449"/>
                <a:gd name="connsiteX1" fmla="*/ 334959 w 1156922"/>
                <a:gd name="connsiteY1" fmla="*/ 805824 h 1745449"/>
                <a:gd name="connsiteX2" fmla="*/ 389820 w 1156922"/>
                <a:gd name="connsiteY2" fmla="*/ 749120 h 1745449"/>
                <a:gd name="connsiteX3" fmla="*/ 529780 w 1156922"/>
                <a:gd name="connsiteY3" fmla="*/ 726582 h 1745449"/>
                <a:gd name="connsiteX4" fmla="*/ 583011 w 1156922"/>
                <a:gd name="connsiteY4" fmla="*/ 916786 h 1745449"/>
                <a:gd name="connsiteX5" fmla="*/ 579674 w 1156922"/>
                <a:gd name="connsiteY5" fmla="*/ 915886 h 1745449"/>
                <a:gd name="connsiteX6" fmla="*/ 574852 w 1156922"/>
                <a:gd name="connsiteY6" fmla="*/ 580980 h 1745449"/>
                <a:gd name="connsiteX7" fmla="*/ 433169 w 1156922"/>
                <a:gd name="connsiteY7" fmla="*/ 649695 h 1745449"/>
                <a:gd name="connsiteX8" fmla="*/ 428375 w 1156922"/>
                <a:gd name="connsiteY8" fmla="*/ 651124 h 1745449"/>
                <a:gd name="connsiteX9" fmla="*/ 761884 w 1156922"/>
                <a:gd name="connsiteY9" fmla="*/ 739852 h 1745449"/>
                <a:gd name="connsiteX10" fmla="*/ 574852 w 1156922"/>
                <a:gd name="connsiteY10" fmla="*/ 580980 h 1745449"/>
                <a:gd name="connsiteX11" fmla="*/ 520248 w 1156922"/>
                <a:gd name="connsiteY11" fmla="*/ 0 h 1745449"/>
                <a:gd name="connsiteX12" fmla="*/ 689956 w 1156922"/>
                <a:gd name="connsiteY12" fmla="*/ 147127 h 1745449"/>
                <a:gd name="connsiteX13" fmla="*/ 548455 w 1156922"/>
                <a:gd name="connsiteY13" fmla="*/ 352718 h 1745449"/>
                <a:gd name="connsiteX14" fmla="*/ 688144 w 1156922"/>
                <a:gd name="connsiteY14" fmla="*/ 149764 h 1745449"/>
                <a:gd name="connsiteX15" fmla="*/ 906946 w 1156922"/>
                <a:gd name="connsiteY15" fmla="*/ 317877 h 1745449"/>
                <a:gd name="connsiteX16" fmla="*/ 894599 w 1156922"/>
                <a:gd name="connsiteY16" fmla="*/ 376059 h 1745449"/>
                <a:gd name="connsiteX17" fmla="*/ 1043308 w 1156922"/>
                <a:gd name="connsiteY17" fmla="*/ 525101 h 1745449"/>
                <a:gd name="connsiteX18" fmla="*/ 1033782 w 1156922"/>
                <a:gd name="connsiteY18" fmla="*/ 572282 h 1745449"/>
                <a:gd name="connsiteX19" fmla="*/ 1156922 w 1156922"/>
                <a:gd name="connsiteY19" fmla="*/ 756650 h 1745449"/>
                <a:gd name="connsiteX20" fmla="*/ 931418 w 1156922"/>
                <a:gd name="connsiteY20" fmla="*/ 936938 h 1745449"/>
                <a:gd name="connsiteX21" fmla="*/ 1093103 w 1156922"/>
                <a:gd name="connsiteY21" fmla="*/ 911837 h 1745449"/>
                <a:gd name="connsiteX22" fmla="*/ 1139689 w 1156922"/>
                <a:gd name="connsiteY22" fmla="*/ 1069421 h 1745449"/>
                <a:gd name="connsiteX23" fmla="*/ 985039 w 1156922"/>
                <a:gd name="connsiteY23" fmla="*/ 1223143 h 1745449"/>
                <a:gd name="connsiteX24" fmla="*/ 776887 w 1156922"/>
                <a:gd name="connsiteY24" fmla="*/ 1140927 h 1745449"/>
                <a:gd name="connsiteX25" fmla="*/ 813087 w 1156922"/>
                <a:gd name="connsiteY25" fmla="*/ 1096095 h 1745449"/>
                <a:gd name="connsiteX26" fmla="*/ 792626 w 1156922"/>
                <a:gd name="connsiteY26" fmla="*/ 964175 h 1745449"/>
                <a:gd name="connsiteX27" fmla="*/ 793130 w 1156922"/>
                <a:gd name="connsiteY27" fmla="*/ 963884 h 1745449"/>
                <a:gd name="connsiteX28" fmla="*/ 805899 w 1156922"/>
                <a:gd name="connsiteY28" fmla="*/ 1097129 h 1745449"/>
                <a:gd name="connsiteX29" fmla="*/ 683639 w 1156922"/>
                <a:gd name="connsiteY29" fmla="*/ 1159301 h 1745449"/>
                <a:gd name="connsiteX30" fmla="*/ 569233 w 1156922"/>
                <a:gd name="connsiteY30" fmla="*/ 1093170 h 1745449"/>
                <a:gd name="connsiteX31" fmla="*/ 568513 w 1156922"/>
                <a:gd name="connsiteY31" fmla="*/ 1090754 h 1745449"/>
                <a:gd name="connsiteX32" fmla="*/ 679482 w 1156922"/>
                <a:gd name="connsiteY32" fmla="*/ 1162221 h 1745449"/>
                <a:gd name="connsiteX33" fmla="*/ 774185 w 1156922"/>
                <a:gd name="connsiteY33" fmla="*/ 1135031 h 1745449"/>
                <a:gd name="connsiteX34" fmla="*/ 972285 w 1156922"/>
                <a:gd name="connsiteY34" fmla="*/ 1224518 h 1745449"/>
                <a:gd name="connsiteX35" fmla="*/ 1030281 w 1156922"/>
                <a:gd name="connsiteY35" fmla="*/ 1340359 h 1745449"/>
                <a:gd name="connsiteX36" fmla="*/ 913405 w 1156922"/>
                <a:gd name="connsiteY36" fmla="*/ 1461368 h 1745449"/>
                <a:gd name="connsiteX37" fmla="*/ 753227 w 1156922"/>
                <a:gd name="connsiteY37" fmla="*/ 1371458 h 1745449"/>
                <a:gd name="connsiteX38" fmla="*/ 756737 w 1156922"/>
                <a:gd name="connsiteY38" fmla="*/ 1369309 h 1745449"/>
                <a:gd name="connsiteX39" fmla="*/ 911871 w 1156922"/>
                <a:gd name="connsiteY39" fmla="*/ 1465876 h 1745449"/>
                <a:gd name="connsiteX40" fmla="*/ 761269 w 1156922"/>
                <a:gd name="connsiteY40" fmla="*/ 1628054 h 1745449"/>
                <a:gd name="connsiteX41" fmla="*/ 558182 w 1156922"/>
                <a:gd name="connsiteY41" fmla="*/ 1552195 h 1745449"/>
                <a:gd name="connsiteX42" fmla="*/ 554944 w 1156922"/>
                <a:gd name="connsiteY42" fmla="*/ 1544331 h 1745449"/>
                <a:gd name="connsiteX43" fmla="*/ 678727 w 1156922"/>
                <a:gd name="connsiteY43" fmla="*/ 1632143 h 1745449"/>
                <a:gd name="connsiteX44" fmla="*/ 520249 w 1156922"/>
                <a:gd name="connsiteY44" fmla="*/ 1745209 h 1745449"/>
                <a:gd name="connsiteX45" fmla="*/ 352811 w 1156922"/>
                <a:gd name="connsiteY45" fmla="*/ 1592106 h 1745449"/>
                <a:gd name="connsiteX46" fmla="*/ 237021 w 1156922"/>
                <a:gd name="connsiteY46" fmla="*/ 1443452 h 1745449"/>
                <a:gd name="connsiteX47" fmla="*/ 89886 w 1156922"/>
                <a:gd name="connsiteY47" fmla="*/ 1375108 h 1745449"/>
                <a:gd name="connsiteX48" fmla="*/ 100537 w 1156922"/>
                <a:gd name="connsiteY48" fmla="*/ 1171427 h 1745449"/>
                <a:gd name="connsiteX49" fmla="*/ 291673 w 1156922"/>
                <a:gd name="connsiteY49" fmla="*/ 1125156 h 1745449"/>
                <a:gd name="connsiteX50" fmla="*/ 511418 w 1156922"/>
                <a:gd name="connsiteY50" fmla="*/ 1034051 h 1745449"/>
                <a:gd name="connsiteX51" fmla="*/ 509329 w 1156922"/>
                <a:gd name="connsiteY51" fmla="*/ 1041153 h 1745449"/>
                <a:gd name="connsiteX52" fmla="*/ 310893 w 1156922"/>
                <a:gd name="connsiteY52" fmla="*/ 1129981 h 1745449"/>
                <a:gd name="connsiteX53" fmla="*/ 199595 w 1156922"/>
                <a:gd name="connsiteY53" fmla="*/ 1014703 h 1745449"/>
                <a:gd name="connsiteX54" fmla="*/ 291719 w 1156922"/>
                <a:gd name="connsiteY54" fmla="*/ 1123484 h 1745449"/>
                <a:gd name="connsiteX55" fmla="*/ 66889 w 1156922"/>
                <a:gd name="connsiteY55" fmla="*/ 1138943 h 1745449"/>
                <a:gd name="connsiteX56" fmla="*/ 30645 w 1156922"/>
                <a:gd name="connsiteY56" fmla="*/ 911953 h 1745449"/>
                <a:gd name="connsiteX57" fmla="*/ 70504 w 1156922"/>
                <a:gd name="connsiteY57" fmla="*/ 882569 h 1745449"/>
                <a:gd name="connsiteX58" fmla="*/ 63242 w 1156922"/>
                <a:gd name="connsiteY58" fmla="*/ 875989 h 1745449"/>
                <a:gd name="connsiteX59" fmla="*/ 66610 w 1156922"/>
                <a:gd name="connsiteY59" fmla="*/ 872273 h 1745449"/>
                <a:gd name="connsiteX60" fmla="*/ 68771 w 1156922"/>
                <a:gd name="connsiteY60" fmla="*/ 666836 h 1745449"/>
                <a:gd name="connsiteX61" fmla="*/ 107513 w 1156922"/>
                <a:gd name="connsiteY61" fmla="*/ 638275 h 1745449"/>
                <a:gd name="connsiteX62" fmla="*/ 130050 w 1156922"/>
                <a:gd name="connsiteY62" fmla="*/ 394472 h 1745449"/>
                <a:gd name="connsiteX63" fmla="*/ 313262 w 1156922"/>
                <a:gd name="connsiteY63" fmla="*/ 359290 h 1745449"/>
                <a:gd name="connsiteX64" fmla="*/ 127611 w 1156922"/>
                <a:gd name="connsiteY64" fmla="*/ 399723 h 1745449"/>
                <a:gd name="connsiteX65" fmla="*/ 93247 w 1156922"/>
                <a:gd name="connsiteY65" fmla="*/ 291518 h 1745449"/>
                <a:gd name="connsiteX66" fmla="*/ 312758 w 1156922"/>
                <a:gd name="connsiteY66" fmla="*/ 72008 h 1745449"/>
                <a:gd name="connsiteX67" fmla="*/ 381090 w 1156922"/>
                <a:gd name="connsiteY67" fmla="*/ 83948 h 1745449"/>
                <a:gd name="connsiteX68" fmla="*/ 520248 w 1156922"/>
                <a:gd name="connsiteY68" fmla="*/ 0 h 1745449"/>
                <a:gd name="connsiteX0" fmla="*/ 579674 w 1156922"/>
                <a:gd name="connsiteY0" fmla="*/ 915886 h 1745449"/>
                <a:gd name="connsiteX1" fmla="*/ 334959 w 1156922"/>
                <a:gd name="connsiteY1" fmla="*/ 805824 h 1745449"/>
                <a:gd name="connsiteX2" fmla="*/ 529780 w 1156922"/>
                <a:gd name="connsiteY2" fmla="*/ 726582 h 1745449"/>
                <a:gd name="connsiteX3" fmla="*/ 583011 w 1156922"/>
                <a:gd name="connsiteY3" fmla="*/ 916786 h 1745449"/>
                <a:gd name="connsiteX4" fmla="*/ 579674 w 1156922"/>
                <a:gd name="connsiteY4" fmla="*/ 915886 h 1745449"/>
                <a:gd name="connsiteX5" fmla="*/ 574852 w 1156922"/>
                <a:gd name="connsiteY5" fmla="*/ 580980 h 1745449"/>
                <a:gd name="connsiteX6" fmla="*/ 433169 w 1156922"/>
                <a:gd name="connsiteY6" fmla="*/ 649695 h 1745449"/>
                <a:gd name="connsiteX7" fmla="*/ 428375 w 1156922"/>
                <a:gd name="connsiteY7" fmla="*/ 651124 h 1745449"/>
                <a:gd name="connsiteX8" fmla="*/ 761884 w 1156922"/>
                <a:gd name="connsiteY8" fmla="*/ 739852 h 1745449"/>
                <a:gd name="connsiteX9" fmla="*/ 574852 w 1156922"/>
                <a:gd name="connsiteY9" fmla="*/ 580980 h 1745449"/>
                <a:gd name="connsiteX10" fmla="*/ 520248 w 1156922"/>
                <a:gd name="connsiteY10" fmla="*/ 0 h 1745449"/>
                <a:gd name="connsiteX11" fmla="*/ 689956 w 1156922"/>
                <a:gd name="connsiteY11" fmla="*/ 147127 h 1745449"/>
                <a:gd name="connsiteX12" fmla="*/ 548455 w 1156922"/>
                <a:gd name="connsiteY12" fmla="*/ 352718 h 1745449"/>
                <a:gd name="connsiteX13" fmla="*/ 688144 w 1156922"/>
                <a:gd name="connsiteY13" fmla="*/ 149764 h 1745449"/>
                <a:gd name="connsiteX14" fmla="*/ 906946 w 1156922"/>
                <a:gd name="connsiteY14" fmla="*/ 317877 h 1745449"/>
                <a:gd name="connsiteX15" fmla="*/ 894599 w 1156922"/>
                <a:gd name="connsiteY15" fmla="*/ 376059 h 1745449"/>
                <a:gd name="connsiteX16" fmla="*/ 1043308 w 1156922"/>
                <a:gd name="connsiteY16" fmla="*/ 525101 h 1745449"/>
                <a:gd name="connsiteX17" fmla="*/ 1033782 w 1156922"/>
                <a:gd name="connsiteY17" fmla="*/ 572282 h 1745449"/>
                <a:gd name="connsiteX18" fmla="*/ 1156922 w 1156922"/>
                <a:gd name="connsiteY18" fmla="*/ 756650 h 1745449"/>
                <a:gd name="connsiteX19" fmla="*/ 931418 w 1156922"/>
                <a:gd name="connsiteY19" fmla="*/ 936938 h 1745449"/>
                <a:gd name="connsiteX20" fmla="*/ 1093103 w 1156922"/>
                <a:gd name="connsiteY20" fmla="*/ 911837 h 1745449"/>
                <a:gd name="connsiteX21" fmla="*/ 1139689 w 1156922"/>
                <a:gd name="connsiteY21" fmla="*/ 1069421 h 1745449"/>
                <a:gd name="connsiteX22" fmla="*/ 985039 w 1156922"/>
                <a:gd name="connsiteY22" fmla="*/ 1223143 h 1745449"/>
                <a:gd name="connsiteX23" fmla="*/ 776887 w 1156922"/>
                <a:gd name="connsiteY23" fmla="*/ 1140927 h 1745449"/>
                <a:gd name="connsiteX24" fmla="*/ 813087 w 1156922"/>
                <a:gd name="connsiteY24" fmla="*/ 1096095 h 1745449"/>
                <a:gd name="connsiteX25" fmla="*/ 792626 w 1156922"/>
                <a:gd name="connsiteY25" fmla="*/ 964175 h 1745449"/>
                <a:gd name="connsiteX26" fmla="*/ 793130 w 1156922"/>
                <a:gd name="connsiteY26" fmla="*/ 963884 h 1745449"/>
                <a:gd name="connsiteX27" fmla="*/ 805899 w 1156922"/>
                <a:gd name="connsiteY27" fmla="*/ 1097129 h 1745449"/>
                <a:gd name="connsiteX28" fmla="*/ 683639 w 1156922"/>
                <a:gd name="connsiteY28" fmla="*/ 1159301 h 1745449"/>
                <a:gd name="connsiteX29" fmla="*/ 569233 w 1156922"/>
                <a:gd name="connsiteY29" fmla="*/ 1093170 h 1745449"/>
                <a:gd name="connsiteX30" fmla="*/ 568513 w 1156922"/>
                <a:gd name="connsiteY30" fmla="*/ 1090754 h 1745449"/>
                <a:gd name="connsiteX31" fmla="*/ 679482 w 1156922"/>
                <a:gd name="connsiteY31" fmla="*/ 1162221 h 1745449"/>
                <a:gd name="connsiteX32" fmla="*/ 774185 w 1156922"/>
                <a:gd name="connsiteY32" fmla="*/ 1135031 h 1745449"/>
                <a:gd name="connsiteX33" fmla="*/ 972285 w 1156922"/>
                <a:gd name="connsiteY33" fmla="*/ 1224518 h 1745449"/>
                <a:gd name="connsiteX34" fmla="*/ 1030281 w 1156922"/>
                <a:gd name="connsiteY34" fmla="*/ 1340359 h 1745449"/>
                <a:gd name="connsiteX35" fmla="*/ 913405 w 1156922"/>
                <a:gd name="connsiteY35" fmla="*/ 1461368 h 1745449"/>
                <a:gd name="connsiteX36" fmla="*/ 753227 w 1156922"/>
                <a:gd name="connsiteY36" fmla="*/ 1371458 h 1745449"/>
                <a:gd name="connsiteX37" fmla="*/ 756737 w 1156922"/>
                <a:gd name="connsiteY37" fmla="*/ 1369309 h 1745449"/>
                <a:gd name="connsiteX38" fmla="*/ 911871 w 1156922"/>
                <a:gd name="connsiteY38" fmla="*/ 1465876 h 1745449"/>
                <a:gd name="connsiteX39" fmla="*/ 761269 w 1156922"/>
                <a:gd name="connsiteY39" fmla="*/ 1628054 h 1745449"/>
                <a:gd name="connsiteX40" fmla="*/ 558182 w 1156922"/>
                <a:gd name="connsiteY40" fmla="*/ 1552195 h 1745449"/>
                <a:gd name="connsiteX41" fmla="*/ 554944 w 1156922"/>
                <a:gd name="connsiteY41" fmla="*/ 1544331 h 1745449"/>
                <a:gd name="connsiteX42" fmla="*/ 678727 w 1156922"/>
                <a:gd name="connsiteY42" fmla="*/ 1632143 h 1745449"/>
                <a:gd name="connsiteX43" fmla="*/ 520249 w 1156922"/>
                <a:gd name="connsiteY43" fmla="*/ 1745209 h 1745449"/>
                <a:gd name="connsiteX44" fmla="*/ 352811 w 1156922"/>
                <a:gd name="connsiteY44" fmla="*/ 1592106 h 1745449"/>
                <a:gd name="connsiteX45" fmla="*/ 237021 w 1156922"/>
                <a:gd name="connsiteY45" fmla="*/ 1443452 h 1745449"/>
                <a:gd name="connsiteX46" fmla="*/ 89886 w 1156922"/>
                <a:gd name="connsiteY46" fmla="*/ 1375108 h 1745449"/>
                <a:gd name="connsiteX47" fmla="*/ 100537 w 1156922"/>
                <a:gd name="connsiteY47" fmla="*/ 1171427 h 1745449"/>
                <a:gd name="connsiteX48" fmla="*/ 291673 w 1156922"/>
                <a:gd name="connsiteY48" fmla="*/ 1125156 h 1745449"/>
                <a:gd name="connsiteX49" fmla="*/ 511418 w 1156922"/>
                <a:gd name="connsiteY49" fmla="*/ 1034051 h 1745449"/>
                <a:gd name="connsiteX50" fmla="*/ 509329 w 1156922"/>
                <a:gd name="connsiteY50" fmla="*/ 1041153 h 1745449"/>
                <a:gd name="connsiteX51" fmla="*/ 310893 w 1156922"/>
                <a:gd name="connsiteY51" fmla="*/ 1129981 h 1745449"/>
                <a:gd name="connsiteX52" fmla="*/ 199595 w 1156922"/>
                <a:gd name="connsiteY52" fmla="*/ 1014703 h 1745449"/>
                <a:gd name="connsiteX53" fmla="*/ 291719 w 1156922"/>
                <a:gd name="connsiteY53" fmla="*/ 1123484 h 1745449"/>
                <a:gd name="connsiteX54" fmla="*/ 66889 w 1156922"/>
                <a:gd name="connsiteY54" fmla="*/ 1138943 h 1745449"/>
                <a:gd name="connsiteX55" fmla="*/ 30645 w 1156922"/>
                <a:gd name="connsiteY55" fmla="*/ 911953 h 1745449"/>
                <a:gd name="connsiteX56" fmla="*/ 70504 w 1156922"/>
                <a:gd name="connsiteY56" fmla="*/ 882569 h 1745449"/>
                <a:gd name="connsiteX57" fmla="*/ 63242 w 1156922"/>
                <a:gd name="connsiteY57" fmla="*/ 875989 h 1745449"/>
                <a:gd name="connsiteX58" fmla="*/ 66610 w 1156922"/>
                <a:gd name="connsiteY58" fmla="*/ 872273 h 1745449"/>
                <a:gd name="connsiteX59" fmla="*/ 68771 w 1156922"/>
                <a:gd name="connsiteY59" fmla="*/ 666836 h 1745449"/>
                <a:gd name="connsiteX60" fmla="*/ 107513 w 1156922"/>
                <a:gd name="connsiteY60" fmla="*/ 638275 h 1745449"/>
                <a:gd name="connsiteX61" fmla="*/ 130050 w 1156922"/>
                <a:gd name="connsiteY61" fmla="*/ 394472 h 1745449"/>
                <a:gd name="connsiteX62" fmla="*/ 313262 w 1156922"/>
                <a:gd name="connsiteY62" fmla="*/ 359290 h 1745449"/>
                <a:gd name="connsiteX63" fmla="*/ 127611 w 1156922"/>
                <a:gd name="connsiteY63" fmla="*/ 399723 h 1745449"/>
                <a:gd name="connsiteX64" fmla="*/ 93247 w 1156922"/>
                <a:gd name="connsiteY64" fmla="*/ 291518 h 1745449"/>
                <a:gd name="connsiteX65" fmla="*/ 312758 w 1156922"/>
                <a:gd name="connsiteY65" fmla="*/ 72008 h 1745449"/>
                <a:gd name="connsiteX66" fmla="*/ 381090 w 1156922"/>
                <a:gd name="connsiteY66" fmla="*/ 83948 h 1745449"/>
                <a:gd name="connsiteX67" fmla="*/ 520248 w 1156922"/>
                <a:gd name="connsiteY67" fmla="*/ 0 h 1745449"/>
                <a:gd name="connsiteX0" fmla="*/ 579674 w 1156922"/>
                <a:gd name="connsiteY0" fmla="*/ 915886 h 1745449"/>
                <a:gd name="connsiteX1" fmla="*/ 334959 w 1156922"/>
                <a:gd name="connsiteY1" fmla="*/ 805824 h 1745449"/>
                <a:gd name="connsiteX2" fmla="*/ 529780 w 1156922"/>
                <a:gd name="connsiteY2" fmla="*/ 726582 h 1745449"/>
                <a:gd name="connsiteX3" fmla="*/ 583011 w 1156922"/>
                <a:gd name="connsiteY3" fmla="*/ 916786 h 1745449"/>
                <a:gd name="connsiteX4" fmla="*/ 579674 w 1156922"/>
                <a:gd name="connsiteY4" fmla="*/ 915886 h 1745449"/>
                <a:gd name="connsiteX5" fmla="*/ 574852 w 1156922"/>
                <a:gd name="connsiteY5" fmla="*/ 580980 h 1745449"/>
                <a:gd name="connsiteX6" fmla="*/ 433169 w 1156922"/>
                <a:gd name="connsiteY6" fmla="*/ 649695 h 1745449"/>
                <a:gd name="connsiteX7" fmla="*/ 428375 w 1156922"/>
                <a:gd name="connsiteY7" fmla="*/ 651124 h 1745449"/>
                <a:gd name="connsiteX8" fmla="*/ 761884 w 1156922"/>
                <a:gd name="connsiteY8" fmla="*/ 739852 h 1745449"/>
                <a:gd name="connsiteX9" fmla="*/ 574852 w 1156922"/>
                <a:gd name="connsiteY9" fmla="*/ 580980 h 1745449"/>
                <a:gd name="connsiteX10" fmla="*/ 520248 w 1156922"/>
                <a:gd name="connsiteY10" fmla="*/ 0 h 1745449"/>
                <a:gd name="connsiteX11" fmla="*/ 689956 w 1156922"/>
                <a:gd name="connsiteY11" fmla="*/ 147127 h 1745449"/>
                <a:gd name="connsiteX12" fmla="*/ 548455 w 1156922"/>
                <a:gd name="connsiteY12" fmla="*/ 352718 h 1745449"/>
                <a:gd name="connsiteX13" fmla="*/ 688144 w 1156922"/>
                <a:gd name="connsiteY13" fmla="*/ 149764 h 1745449"/>
                <a:gd name="connsiteX14" fmla="*/ 906946 w 1156922"/>
                <a:gd name="connsiteY14" fmla="*/ 317877 h 1745449"/>
                <a:gd name="connsiteX15" fmla="*/ 894599 w 1156922"/>
                <a:gd name="connsiteY15" fmla="*/ 376059 h 1745449"/>
                <a:gd name="connsiteX16" fmla="*/ 1043308 w 1156922"/>
                <a:gd name="connsiteY16" fmla="*/ 525101 h 1745449"/>
                <a:gd name="connsiteX17" fmla="*/ 1033782 w 1156922"/>
                <a:gd name="connsiteY17" fmla="*/ 572282 h 1745449"/>
                <a:gd name="connsiteX18" fmla="*/ 1156922 w 1156922"/>
                <a:gd name="connsiteY18" fmla="*/ 756650 h 1745449"/>
                <a:gd name="connsiteX19" fmla="*/ 931418 w 1156922"/>
                <a:gd name="connsiteY19" fmla="*/ 936938 h 1745449"/>
                <a:gd name="connsiteX20" fmla="*/ 1093103 w 1156922"/>
                <a:gd name="connsiteY20" fmla="*/ 911837 h 1745449"/>
                <a:gd name="connsiteX21" fmla="*/ 1139689 w 1156922"/>
                <a:gd name="connsiteY21" fmla="*/ 1069421 h 1745449"/>
                <a:gd name="connsiteX22" fmla="*/ 985039 w 1156922"/>
                <a:gd name="connsiteY22" fmla="*/ 1223143 h 1745449"/>
                <a:gd name="connsiteX23" fmla="*/ 776887 w 1156922"/>
                <a:gd name="connsiteY23" fmla="*/ 1140927 h 1745449"/>
                <a:gd name="connsiteX24" fmla="*/ 813087 w 1156922"/>
                <a:gd name="connsiteY24" fmla="*/ 1096095 h 1745449"/>
                <a:gd name="connsiteX25" fmla="*/ 792626 w 1156922"/>
                <a:gd name="connsiteY25" fmla="*/ 964175 h 1745449"/>
                <a:gd name="connsiteX26" fmla="*/ 793130 w 1156922"/>
                <a:gd name="connsiteY26" fmla="*/ 963884 h 1745449"/>
                <a:gd name="connsiteX27" fmla="*/ 805899 w 1156922"/>
                <a:gd name="connsiteY27" fmla="*/ 1097129 h 1745449"/>
                <a:gd name="connsiteX28" fmla="*/ 683639 w 1156922"/>
                <a:gd name="connsiteY28" fmla="*/ 1159301 h 1745449"/>
                <a:gd name="connsiteX29" fmla="*/ 569233 w 1156922"/>
                <a:gd name="connsiteY29" fmla="*/ 1093170 h 1745449"/>
                <a:gd name="connsiteX30" fmla="*/ 568513 w 1156922"/>
                <a:gd name="connsiteY30" fmla="*/ 1090754 h 1745449"/>
                <a:gd name="connsiteX31" fmla="*/ 679482 w 1156922"/>
                <a:gd name="connsiteY31" fmla="*/ 1162221 h 1745449"/>
                <a:gd name="connsiteX32" fmla="*/ 774185 w 1156922"/>
                <a:gd name="connsiteY32" fmla="*/ 1135031 h 1745449"/>
                <a:gd name="connsiteX33" fmla="*/ 972285 w 1156922"/>
                <a:gd name="connsiteY33" fmla="*/ 1224518 h 1745449"/>
                <a:gd name="connsiteX34" fmla="*/ 1030281 w 1156922"/>
                <a:gd name="connsiteY34" fmla="*/ 1340359 h 1745449"/>
                <a:gd name="connsiteX35" fmla="*/ 913405 w 1156922"/>
                <a:gd name="connsiteY35" fmla="*/ 1461368 h 1745449"/>
                <a:gd name="connsiteX36" fmla="*/ 753227 w 1156922"/>
                <a:gd name="connsiteY36" fmla="*/ 1371458 h 1745449"/>
                <a:gd name="connsiteX37" fmla="*/ 756737 w 1156922"/>
                <a:gd name="connsiteY37" fmla="*/ 1369309 h 1745449"/>
                <a:gd name="connsiteX38" fmla="*/ 911871 w 1156922"/>
                <a:gd name="connsiteY38" fmla="*/ 1465876 h 1745449"/>
                <a:gd name="connsiteX39" fmla="*/ 761269 w 1156922"/>
                <a:gd name="connsiteY39" fmla="*/ 1628054 h 1745449"/>
                <a:gd name="connsiteX40" fmla="*/ 558182 w 1156922"/>
                <a:gd name="connsiteY40" fmla="*/ 1552195 h 1745449"/>
                <a:gd name="connsiteX41" fmla="*/ 554944 w 1156922"/>
                <a:gd name="connsiteY41" fmla="*/ 1544331 h 1745449"/>
                <a:gd name="connsiteX42" fmla="*/ 678727 w 1156922"/>
                <a:gd name="connsiteY42" fmla="*/ 1632143 h 1745449"/>
                <a:gd name="connsiteX43" fmla="*/ 520249 w 1156922"/>
                <a:gd name="connsiteY43" fmla="*/ 1745209 h 1745449"/>
                <a:gd name="connsiteX44" fmla="*/ 352811 w 1156922"/>
                <a:gd name="connsiteY44" fmla="*/ 1592106 h 1745449"/>
                <a:gd name="connsiteX45" fmla="*/ 237021 w 1156922"/>
                <a:gd name="connsiteY45" fmla="*/ 1443452 h 1745449"/>
                <a:gd name="connsiteX46" fmla="*/ 89886 w 1156922"/>
                <a:gd name="connsiteY46" fmla="*/ 1375108 h 1745449"/>
                <a:gd name="connsiteX47" fmla="*/ 100537 w 1156922"/>
                <a:gd name="connsiteY47" fmla="*/ 1171427 h 1745449"/>
                <a:gd name="connsiteX48" fmla="*/ 291673 w 1156922"/>
                <a:gd name="connsiteY48" fmla="*/ 1125156 h 1745449"/>
                <a:gd name="connsiteX49" fmla="*/ 511418 w 1156922"/>
                <a:gd name="connsiteY49" fmla="*/ 1034051 h 1745449"/>
                <a:gd name="connsiteX50" fmla="*/ 509329 w 1156922"/>
                <a:gd name="connsiteY50" fmla="*/ 1041153 h 1745449"/>
                <a:gd name="connsiteX51" fmla="*/ 310893 w 1156922"/>
                <a:gd name="connsiteY51" fmla="*/ 1129981 h 1745449"/>
                <a:gd name="connsiteX52" fmla="*/ 199595 w 1156922"/>
                <a:gd name="connsiteY52" fmla="*/ 1014703 h 1745449"/>
                <a:gd name="connsiteX53" fmla="*/ 291719 w 1156922"/>
                <a:gd name="connsiteY53" fmla="*/ 1123484 h 1745449"/>
                <a:gd name="connsiteX54" fmla="*/ 66889 w 1156922"/>
                <a:gd name="connsiteY54" fmla="*/ 1138943 h 1745449"/>
                <a:gd name="connsiteX55" fmla="*/ 30645 w 1156922"/>
                <a:gd name="connsiteY55" fmla="*/ 911953 h 1745449"/>
                <a:gd name="connsiteX56" fmla="*/ 70504 w 1156922"/>
                <a:gd name="connsiteY56" fmla="*/ 882569 h 1745449"/>
                <a:gd name="connsiteX57" fmla="*/ 63242 w 1156922"/>
                <a:gd name="connsiteY57" fmla="*/ 875989 h 1745449"/>
                <a:gd name="connsiteX58" fmla="*/ 66610 w 1156922"/>
                <a:gd name="connsiteY58" fmla="*/ 872273 h 1745449"/>
                <a:gd name="connsiteX59" fmla="*/ 68771 w 1156922"/>
                <a:gd name="connsiteY59" fmla="*/ 666836 h 1745449"/>
                <a:gd name="connsiteX60" fmla="*/ 107513 w 1156922"/>
                <a:gd name="connsiteY60" fmla="*/ 638275 h 1745449"/>
                <a:gd name="connsiteX61" fmla="*/ 130050 w 1156922"/>
                <a:gd name="connsiteY61" fmla="*/ 394472 h 1745449"/>
                <a:gd name="connsiteX62" fmla="*/ 313262 w 1156922"/>
                <a:gd name="connsiteY62" fmla="*/ 359290 h 1745449"/>
                <a:gd name="connsiteX63" fmla="*/ 127611 w 1156922"/>
                <a:gd name="connsiteY63" fmla="*/ 399723 h 1745449"/>
                <a:gd name="connsiteX64" fmla="*/ 93247 w 1156922"/>
                <a:gd name="connsiteY64" fmla="*/ 291518 h 1745449"/>
                <a:gd name="connsiteX65" fmla="*/ 312758 w 1156922"/>
                <a:gd name="connsiteY65" fmla="*/ 72008 h 1745449"/>
                <a:gd name="connsiteX66" fmla="*/ 381090 w 1156922"/>
                <a:gd name="connsiteY66" fmla="*/ 83948 h 1745449"/>
                <a:gd name="connsiteX67" fmla="*/ 520248 w 1156922"/>
                <a:gd name="connsiteY67" fmla="*/ 0 h 1745449"/>
                <a:gd name="connsiteX0" fmla="*/ 579674 w 1156922"/>
                <a:gd name="connsiteY0" fmla="*/ 915886 h 1745449"/>
                <a:gd name="connsiteX1" fmla="*/ 334959 w 1156922"/>
                <a:gd name="connsiteY1" fmla="*/ 805824 h 1745449"/>
                <a:gd name="connsiteX2" fmla="*/ 529780 w 1156922"/>
                <a:gd name="connsiteY2" fmla="*/ 726582 h 1745449"/>
                <a:gd name="connsiteX3" fmla="*/ 583011 w 1156922"/>
                <a:gd name="connsiteY3" fmla="*/ 916786 h 1745449"/>
                <a:gd name="connsiteX4" fmla="*/ 579674 w 1156922"/>
                <a:gd name="connsiteY4" fmla="*/ 915886 h 1745449"/>
                <a:gd name="connsiteX5" fmla="*/ 574852 w 1156922"/>
                <a:gd name="connsiteY5" fmla="*/ 580980 h 1745449"/>
                <a:gd name="connsiteX6" fmla="*/ 433169 w 1156922"/>
                <a:gd name="connsiteY6" fmla="*/ 649695 h 1745449"/>
                <a:gd name="connsiteX7" fmla="*/ 428375 w 1156922"/>
                <a:gd name="connsiteY7" fmla="*/ 651124 h 1745449"/>
                <a:gd name="connsiteX8" fmla="*/ 761884 w 1156922"/>
                <a:gd name="connsiteY8" fmla="*/ 739852 h 1745449"/>
                <a:gd name="connsiteX9" fmla="*/ 574852 w 1156922"/>
                <a:gd name="connsiteY9" fmla="*/ 580980 h 1745449"/>
                <a:gd name="connsiteX10" fmla="*/ 520248 w 1156922"/>
                <a:gd name="connsiteY10" fmla="*/ 0 h 1745449"/>
                <a:gd name="connsiteX11" fmla="*/ 689956 w 1156922"/>
                <a:gd name="connsiteY11" fmla="*/ 147127 h 1745449"/>
                <a:gd name="connsiteX12" fmla="*/ 548455 w 1156922"/>
                <a:gd name="connsiteY12" fmla="*/ 352718 h 1745449"/>
                <a:gd name="connsiteX13" fmla="*/ 688144 w 1156922"/>
                <a:gd name="connsiteY13" fmla="*/ 149764 h 1745449"/>
                <a:gd name="connsiteX14" fmla="*/ 906946 w 1156922"/>
                <a:gd name="connsiteY14" fmla="*/ 317877 h 1745449"/>
                <a:gd name="connsiteX15" fmla="*/ 894599 w 1156922"/>
                <a:gd name="connsiteY15" fmla="*/ 376059 h 1745449"/>
                <a:gd name="connsiteX16" fmla="*/ 1043308 w 1156922"/>
                <a:gd name="connsiteY16" fmla="*/ 525101 h 1745449"/>
                <a:gd name="connsiteX17" fmla="*/ 1033782 w 1156922"/>
                <a:gd name="connsiteY17" fmla="*/ 572282 h 1745449"/>
                <a:gd name="connsiteX18" fmla="*/ 1156922 w 1156922"/>
                <a:gd name="connsiteY18" fmla="*/ 756650 h 1745449"/>
                <a:gd name="connsiteX19" fmla="*/ 931418 w 1156922"/>
                <a:gd name="connsiteY19" fmla="*/ 936938 h 1745449"/>
                <a:gd name="connsiteX20" fmla="*/ 1093103 w 1156922"/>
                <a:gd name="connsiteY20" fmla="*/ 911837 h 1745449"/>
                <a:gd name="connsiteX21" fmla="*/ 1139689 w 1156922"/>
                <a:gd name="connsiteY21" fmla="*/ 1069421 h 1745449"/>
                <a:gd name="connsiteX22" fmla="*/ 985039 w 1156922"/>
                <a:gd name="connsiteY22" fmla="*/ 1223143 h 1745449"/>
                <a:gd name="connsiteX23" fmla="*/ 776887 w 1156922"/>
                <a:gd name="connsiteY23" fmla="*/ 1140927 h 1745449"/>
                <a:gd name="connsiteX24" fmla="*/ 813087 w 1156922"/>
                <a:gd name="connsiteY24" fmla="*/ 1096095 h 1745449"/>
                <a:gd name="connsiteX25" fmla="*/ 792626 w 1156922"/>
                <a:gd name="connsiteY25" fmla="*/ 964175 h 1745449"/>
                <a:gd name="connsiteX26" fmla="*/ 793130 w 1156922"/>
                <a:gd name="connsiteY26" fmla="*/ 963884 h 1745449"/>
                <a:gd name="connsiteX27" fmla="*/ 805899 w 1156922"/>
                <a:gd name="connsiteY27" fmla="*/ 1097129 h 1745449"/>
                <a:gd name="connsiteX28" fmla="*/ 683639 w 1156922"/>
                <a:gd name="connsiteY28" fmla="*/ 1159301 h 1745449"/>
                <a:gd name="connsiteX29" fmla="*/ 569233 w 1156922"/>
                <a:gd name="connsiteY29" fmla="*/ 1093170 h 1745449"/>
                <a:gd name="connsiteX30" fmla="*/ 568513 w 1156922"/>
                <a:gd name="connsiteY30" fmla="*/ 1090754 h 1745449"/>
                <a:gd name="connsiteX31" fmla="*/ 679482 w 1156922"/>
                <a:gd name="connsiteY31" fmla="*/ 1162221 h 1745449"/>
                <a:gd name="connsiteX32" fmla="*/ 774185 w 1156922"/>
                <a:gd name="connsiteY32" fmla="*/ 1135031 h 1745449"/>
                <a:gd name="connsiteX33" fmla="*/ 972285 w 1156922"/>
                <a:gd name="connsiteY33" fmla="*/ 1224518 h 1745449"/>
                <a:gd name="connsiteX34" fmla="*/ 1030281 w 1156922"/>
                <a:gd name="connsiteY34" fmla="*/ 1340359 h 1745449"/>
                <a:gd name="connsiteX35" fmla="*/ 913405 w 1156922"/>
                <a:gd name="connsiteY35" fmla="*/ 1461368 h 1745449"/>
                <a:gd name="connsiteX36" fmla="*/ 753227 w 1156922"/>
                <a:gd name="connsiteY36" fmla="*/ 1371458 h 1745449"/>
                <a:gd name="connsiteX37" fmla="*/ 756737 w 1156922"/>
                <a:gd name="connsiteY37" fmla="*/ 1369309 h 1745449"/>
                <a:gd name="connsiteX38" fmla="*/ 911871 w 1156922"/>
                <a:gd name="connsiteY38" fmla="*/ 1465876 h 1745449"/>
                <a:gd name="connsiteX39" fmla="*/ 761269 w 1156922"/>
                <a:gd name="connsiteY39" fmla="*/ 1628054 h 1745449"/>
                <a:gd name="connsiteX40" fmla="*/ 558182 w 1156922"/>
                <a:gd name="connsiteY40" fmla="*/ 1552195 h 1745449"/>
                <a:gd name="connsiteX41" fmla="*/ 554944 w 1156922"/>
                <a:gd name="connsiteY41" fmla="*/ 1544331 h 1745449"/>
                <a:gd name="connsiteX42" fmla="*/ 678727 w 1156922"/>
                <a:gd name="connsiteY42" fmla="*/ 1632143 h 1745449"/>
                <a:gd name="connsiteX43" fmla="*/ 520249 w 1156922"/>
                <a:gd name="connsiteY43" fmla="*/ 1745209 h 1745449"/>
                <a:gd name="connsiteX44" fmla="*/ 352811 w 1156922"/>
                <a:gd name="connsiteY44" fmla="*/ 1592106 h 1745449"/>
                <a:gd name="connsiteX45" fmla="*/ 237021 w 1156922"/>
                <a:gd name="connsiteY45" fmla="*/ 1443452 h 1745449"/>
                <a:gd name="connsiteX46" fmla="*/ 89886 w 1156922"/>
                <a:gd name="connsiteY46" fmla="*/ 1375108 h 1745449"/>
                <a:gd name="connsiteX47" fmla="*/ 100537 w 1156922"/>
                <a:gd name="connsiteY47" fmla="*/ 1171427 h 1745449"/>
                <a:gd name="connsiteX48" fmla="*/ 291673 w 1156922"/>
                <a:gd name="connsiteY48" fmla="*/ 1125156 h 1745449"/>
                <a:gd name="connsiteX49" fmla="*/ 511418 w 1156922"/>
                <a:gd name="connsiteY49" fmla="*/ 1034051 h 1745449"/>
                <a:gd name="connsiteX50" fmla="*/ 509329 w 1156922"/>
                <a:gd name="connsiteY50" fmla="*/ 1041153 h 1745449"/>
                <a:gd name="connsiteX51" fmla="*/ 310893 w 1156922"/>
                <a:gd name="connsiteY51" fmla="*/ 1129981 h 1745449"/>
                <a:gd name="connsiteX52" fmla="*/ 199595 w 1156922"/>
                <a:gd name="connsiteY52" fmla="*/ 1014703 h 1745449"/>
                <a:gd name="connsiteX53" fmla="*/ 291719 w 1156922"/>
                <a:gd name="connsiteY53" fmla="*/ 1123484 h 1745449"/>
                <a:gd name="connsiteX54" fmla="*/ 66889 w 1156922"/>
                <a:gd name="connsiteY54" fmla="*/ 1138943 h 1745449"/>
                <a:gd name="connsiteX55" fmla="*/ 30645 w 1156922"/>
                <a:gd name="connsiteY55" fmla="*/ 911953 h 1745449"/>
                <a:gd name="connsiteX56" fmla="*/ 70504 w 1156922"/>
                <a:gd name="connsiteY56" fmla="*/ 882569 h 1745449"/>
                <a:gd name="connsiteX57" fmla="*/ 63242 w 1156922"/>
                <a:gd name="connsiteY57" fmla="*/ 875989 h 1745449"/>
                <a:gd name="connsiteX58" fmla="*/ 66610 w 1156922"/>
                <a:gd name="connsiteY58" fmla="*/ 872273 h 1745449"/>
                <a:gd name="connsiteX59" fmla="*/ 68771 w 1156922"/>
                <a:gd name="connsiteY59" fmla="*/ 666836 h 1745449"/>
                <a:gd name="connsiteX60" fmla="*/ 107513 w 1156922"/>
                <a:gd name="connsiteY60" fmla="*/ 638275 h 1745449"/>
                <a:gd name="connsiteX61" fmla="*/ 130050 w 1156922"/>
                <a:gd name="connsiteY61" fmla="*/ 394472 h 1745449"/>
                <a:gd name="connsiteX62" fmla="*/ 313262 w 1156922"/>
                <a:gd name="connsiteY62" fmla="*/ 359290 h 1745449"/>
                <a:gd name="connsiteX63" fmla="*/ 127611 w 1156922"/>
                <a:gd name="connsiteY63" fmla="*/ 399723 h 1745449"/>
                <a:gd name="connsiteX64" fmla="*/ 93247 w 1156922"/>
                <a:gd name="connsiteY64" fmla="*/ 291518 h 1745449"/>
                <a:gd name="connsiteX65" fmla="*/ 312758 w 1156922"/>
                <a:gd name="connsiteY65" fmla="*/ 72008 h 1745449"/>
                <a:gd name="connsiteX66" fmla="*/ 381090 w 1156922"/>
                <a:gd name="connsiteY66" fmla="*/ 83948 h 1745449"/>
                <a:gd name="connsiteX67" fmla="*/ 520248 w 1156922"/>
                <a:gd name="connsiteY67" fmla="*/ 0 h 1745449"/>
                <a:gd name="connsiteX0" fmla="*/ 579674 w 1156922"/>
                <a:gd name="connsiteY0" fmla="*/ 915886 h 1745449"/>
                <a:gd name="connsiteX1" fmla="*/ 334959 w 1156922"/>
                <a:gd name="connsiteY1" fmla="*/ 805824 h 1745449"/>
                <a:gd name="connsiteX2" fmla="*/ 529780 w 1156922"/>
                <a:gd name="connsiteY2" fmla="*/ 726582 h 1745449"/>
                <a:gd name="connsiteX3" fmla="*/ 583011 w 1156922"/>
                <a:gd name="connsiteY3" fmla="*/ 916786 h 1745449"/>
                <a:gd name="connsiteX4" fmla="*/ 579674 w 1156922"/>
                <a:gd name="connsiteY4" fmla="*/ 915886 h 1745449"/>
                <a:gd name="connsiteX5" fmla="*/ 574852 w 1156922"/>
                <a:gd name="connsiteY5" fmla="*/ 580980 h 1745449"/>
                <a:gd name="connsiteX6" fmla="*/ 433169 w 1156922"/>
                <a:gd name="connsiteY6" fmla="*/ 649695 h 1745449"/>
                <a:gd name="connsiteX7" fmla="*/ 428375 w 1156922"/>
                <a:gd name="connsiteY7" fmla="*/ 651124 h 1745449"/>
                <a:gd name="connsiteX8" fmla="*/ 761884 w 1156922"/>
                <a:gd name="connsiteY8" fmla="*/ 739852 h 1745449"/>
                <a:gd name="connsiteX9" fmla="*/ 574852 w 1156922"/>
                <a:gd name="connsiteY9" fmla="*/ 580980 h 1745449"/>
                <a:gd name="connsiteX10" fmla="*/ 520248 w 1156922"/>
                <a:gd name="connsiteY10" fmla="*/ 0 h 1745449"/>
                <a:gd name="connsiteX11" fmla="*/ 689956 w 1156922"/>
                <a:gd name="connsiteY11" fmla="*/ 147127 h 1745449"/>
                <a:gd name="connsiteX12" fmla="*/ 548455 w 1156922"/>
                <a:gd name="connsiteY12" fmla="*/ 352718 h 1745449"/>
                <a:gd name="connsiteX13" fmla="*/ 688144 w 1156922"/>
                <a:gd name="connsiteY13" fmla="*/ 149764 h 1745449"/>
                <a:gd name="connsiteX14" fmla="*/ 906946 w 1156922"/>
                <a:gd name="connsiteY14" fmla="*/ 317877 h 1745449"/>
                <a:gd name="connsiteX15" fmla="*/ 894599 w 1156922"/>
                <a:gd name="connsiteY15" fmla="*/ 376059 h 1745449"/>
                <a:gd name="connsiteX16" fmla="*/ 1043308 w 1156922"/>
                <a:gd name="connsiteY16" fmla="*/ 525101 h 1745449"/>
                <a:gd name="connsiteX17" fmla="*/ 1033782 w 1156922"/>
                <a:gd name="connsiteY17" fmla="*/ 572282 h 1745449"/>
                <a:gd name="connsiteX18" fmla="*/ 1156922 w 1156922"/>
                <a:gd name="connsiteY18" fmla="*/ 756650 h 1745449"/>
                <a:gd name="connsiteX19" fmla="*/ 931418 w 1156922"/>
                <a:gd name="connsiteY19" fmla="*/ 936938 h 1745449"/>
                <a:gd name="connsiteX20" fmla="*/ 1093103 w 1156922"/>
                <a:gd name="connsiteY20" fmla="*/ 911837 h 1745449"/>
                <a:gd name="connsiteX21" fmla="*/ 1139689 w 1156922"/>
                <a:gd name="connsiteY21" fmla="*/ 1069421 h 1745449"/>
                <a:gd name="connsiteX22" fmla="*/ 985039 w 1156922"/>
                <a:gd name="connsiteY22" fmla="*/ 1223143 h 1745449"/>
                <a:gd name="connsiteX23" fmla="*/ 776887 w 1156922"/>
                <a:gd name="connsiteY23" fmla="*/ 1140927 h 1745449"/>
                <a:gd name="connsiteX24" fmla="*/ 813087 w 1156922"/>
                <a:gd name="connsiteY24" fmla="*/ 1096095 h 1745449"/>
                <a:gd name="connsiteX25" fmla="*/ 792626 w 1156922"/>
                <a:gd name="connsiteY25" fmla="*/ 964175 h 1745449"/>
                <a:gd name="connsiteX26" fmla="*/ 793130 w 1156922"/>
                <a:gd name="connsiteY26" fmla="*/ 963884 h 1745449"/>
                <a:gd name="connsiteX27" fmla="*/ 805899 w 1156922"/>
                <a:gd name="connsiteY27" fmla="*/ 1097129 h 1745449"/>
                <a:gd name="connsiteX28" fmla="*/ 683639 w 1156922"/>
                <a:gd name="connsiteY28" fmla="*/ 1159301 h 1745449"/>
                <a:gd name="connsiteX29" fmla="*/ 569233 w 1156922"/>
                <a:gd name="connsiteY29" fmla="*/ 1093170 h 1745449"/>
                <a:gd name="connsiteX30" fmla="*/ 568513 w 1156922"/>
                <a:gd name="connsiteY30" fmla="*/ 1090754 h 1745449"/>
                <a:gd name="connsiteX31" fmla="*/ 679482 w 1156922"/>
                <a:gd name="connsiteY31" fmla="*/ 1162221 h 1745449"/>
                <a:gd name="connsiteX32" fmla="*/ 774185 w 1156922"/>
                <a:gd name="connsiteY32" fmla="*/ 1135031 h 1745449"/>
                <a:gd name="connsiteX33" fmla="*/ 972285 w 1156922"/>
                <a:gd name="connsiteY33" fmla="*/ 1224518 h 1745449"/>
                <a:gd name="connsiteX34" fmla="*/ 1030281 w 1156922"/>
                <a:gd name="connsiteY34" fmla="*/ 1340359 h 1745449"/>
                <a:gd name="connsiteX35" fmla="*/ 913405 w 1156922"/>
                <a:gd name="connsiteY35" fmla="*/ 1461368 h 1745449"/>
                <a:gd name="connsiteX36" fmla="*/ 753227 w 1156922"/>
                <a:gd name="connsiteY36" fmla="*/ 1371458 h 1745449"/>
                <a:gd name="connsiteX37" fmla="*/ 756737 w 1156922"/>
                <a:gd name="connsiteY37" fmla="*/ 1369309 h 1745449"/>
                <a:gd name="connsiteX38" fmla="*/ 911871 w 1156922"/>
                <a:gd name="connsiteY38" fmla="*/ 1465876 h 1745449"/>
                <a:gd name="connsiteX39" fmla="*/ 761269 w 1156922"/>
                <a:gd name="connsiteY39" fmla="*/ 1628054 h 1745449"/>
                <a:gd name="connsiteX40" fmla="*/ 558182 w 1156922"/>
                <a:gd name="connsiteY40" fmla="*/ 1552195 h 1745449"/>
                <a:gd name="connsiteX41" fmla="*/ 554944 w 1156922"/>
                <a:gd name="connsiteY41" fmla="*/ 1544331 h 1745449"/>
                <a:gd name="connsiteX42" fmla="*/ 678727 w 1156922"/>
                <a:gd name="connsiteY42" fmla="*/ 1632143 h 1745449"/>
                <a:gd name="connsiteX43" fmla="*/ 520249 w 1156922"/>
                <a:gd name="connsiteY43" fmla="*/ 1745209 h 1745449"/>
                <a:gd name="connsiteX44" fmla="*/ 352811 w 1156922"/>
                <a:gd name="connsiteY44" fmla="*/ 1592106 h 1745449"/>
                <a:gd name="connsiteX45" fmla="*/ 237021 w 1156922"/>
                <a:gd name="connsiteY45" fmla="*/ 1443452 h 1745449"/>
                <a:gd name="connsiteX46" fmla="*/ 89886 w 1156922"/>
                <a:gd name="connsiteY46" fmla="*/ 1375108 h 1745449"/>
                <a:gd name="connsiteX47" fmla="*/ 100537 w 1156922"/>
                <a:gd name="connsiteY47" fmla="*/ 1171427 h 1745449"/>
                <a:gd name="connsiteX48" fmla="*/ 291673 w 1156922"/>
                <a:gd name="connsiteY48" fmla="*/ 1125156 h 1745449"/>
                <a:gd name="connsiteX49" fmla="*/ 511418 w 1156922"/>
                <a:gd name="connsiteY49" fmla="*/ 1034051 h 1745449"/>
                <a:gd name="connsiteX50" fmla="*/ 509329 w 1156922"/>
                <a:gd name="connsiteY50" fmla="*/ 1041153 h 1745449"/>
                <a:gd name="connsiteX51" fmla="*/ 310893 w 1156922"/>
                <a:gd name="connsiteY51" fmla="*/ 1129981 h 1745449"/>
                <a:gd name="connsiteX52" fmla="*/ 199595 w 1156922"/>
                <a:gd name="connsiteY52" fmla="*/ 1014703 h 1745449"/>
                <a:gd name="connsiteX53" fmla="*/ 291719 w 1156922"/>
                <a:gd name="connsiteY53" fmla="*/ 1123484 h 1745449"/>
                <a:gd name="connsiteX54" fmla="*/ 66889 w 1156922"/>
                <a:gd name="connsiteY54" fmla="*/ 1138943 h 1745449"/>
                <a:gd name="connsiteX55" fmla="*/ 30645 w 1156922"/>
                <a:gd name="connsiteY55" fmla="*/ 911953 h 1745449"/>
                <a:gd name="connsiteX56" fmla="*/ 70504 w 1156922"/>
                <a:gd name="connsiteY56" fmla="*/ 882569 h 1745449"/>
                <a:gd name="connsiteX57" fmla="*/ 63242 w 1156922"/>
                <a:gd name="connsiteY57" fmla="*/ 875989 h 1745449"/>
                <a:gd name="connsiteX58" fmla="*/ 66610 w 1156922"/>
                <a:gd name="connsiteY58" fmla="*/ 872273 h 1745449"/>
                <a:gd name="connsiteX59" fmla="*/ 68771 w 1156922"/>
                <a:gd name="connsiteY59" fmla="*/ 666836 h 1745449"/>
                <a:gd name="connsiteX60" fmla="*/ 107513 w 1156922"/>
                <a:gd name="connsiteY60" fmla="*/ 638275 h 1745449"/>
                <a:gd name="connsiteX61" fmla="*/ 130050 w 1156922"/>
                <a:gd name="connsiteY61" fmla="*/ 394472 h 1745449"/>
                <a:gd name="connsiteX62" fmla="*/ 313262 w 1156922"/>
                <a:gd name="connsiteY62" fmla="*/ 359290 h 1745449"/>
                <a:gd name="connsiteX63" fmla="*/ 127611 w 1156922"/>
                <a:gd name="connsiteY63" fmla="*/ 399723 h 1745449"/>
                <a:gd name="connsiteX64" fmla="*/ 93247 w 1156922"/>
                <a:gd name="connsiteY64" fmla="*/ 291518 h 1745449"/>
                <a:gd name="connsiteX65" fmla="*/ 312758 w 1156922"/>
                <a:gd name="connsiteY65" fmla="*/ 72008 h 1745449"/>
                <a:gd name="connsiteX66" fmla="*/ 381090 w 1156922"/>
                <a:gd name="connsiteY66" fmla="*/ 83948 h 1745449"/>
                <a:gd name="connsiteX67" fmla="*/ 520248 w 1156922"/>
                <a:gd name="connsiteY67" fmla="*/ 0 h 1745449"/>
                <a:gd name="connsiteX0" fmla="*/ 579674 w 1156922"/>
                <a:gd name="connsiteY0" fmla="*/ 915886 h 1745449"/>
                <a:gd name="connsiteX1" fmla="*/ 334959 w 1156922"/>
                <a:gd name="connsiteY1" fmla="*/ 805824 h 1745449"/>
                <a:gd name="connsiteX2" fmla="*/ 529780 w 1156922"/>
                <a:gd name="connsiteY2" fmla="*/ 726582 h 1745449"/>
                <a:gd name="connsiteX3" fmla="*/ 583011 w 1156922"/>
                <a:gd name="connsiteY3" fmla="*/ 916786 h 1745449"/>
                <a:gd name="connsiteX4" fmla="*/ 579674 w 1156922"/>
                <a:gd name="connsiteY4" fmla="*/ 915886 h 1745449"/>
                <a:gd name="connsiteX5" fmla="*/ 574852 w 1156922"/>
                <a:gd name="connsiteY5" fmla="*/ 580980 h 1745449"/>
                <a:gd name="connsiteX6" fmla="*/ 433169 w 1156922"/>
                <a:gd name="connsiteY6" fmla="*/ 649695 h 1745449"/>
                <a:gd name="connsiteX7" fmla="*/ 428375 w 1156922"/>
                <a:gd name="connsiteY7" fmla="*/ 651124 h 1745449"/>
                <a:gd name="connsiteX8" fmla="*/ 761884 w 1156922"/>
                <a:gd name="connsiteY8" fmla="*/ 739852 h 1745449"/>
                <a:gd name="connsiteX9" fmla="*/ 574852 w 1156922"/>
                <a:gd name="connsiteY9" fmla="*/ 580980 h 1745449"/>
                <a:gd name="connsiteX10" fmla="*/ 520248 w 1156922"/>
                <a:gd name="connsiteY10" fmla="*/ 0 h 1745449"/>
                <a:gd name="connsiteX11" fmla="*/ 689956 w 1156922"/>
                <a:gd name="connsiteY11" fmla="*/ 147127 h 1745449"/>
                <a:gd name="connsiteX12" fmla="*/ 548455 w 1156922"/>
                <a:gd name="connsiteY12" fmla="*/ 352718 h 1745449"/>
                <a:gd name="connsiteX13" fmla="*/ 688144 w 1156922"/>
                <a:gd name="connsiteY13" fmla="*/ 149764 h 1745449"/>
                <a:gd name="connsiteX14" fmla="*/ 906946 w 1156922"/>
                <a:gd name="connsiteY14" fmla="*/ 317877 h 1745449"/>
                <a:gd name="connsiteX15" fmla="*/ 894599 w 1156922"/>
                <a:gd name="connsiteY15" fmla="*/ 376059 h 1745449"/>
                <a:gd name="connsiteX16" fmla="*/ 1043308 w 1156922"/>
                <a:gd name="connsiteY16" fmla="*/ 525101 h 1745449"/>
                <a:gd name="connsiteX17" fmla="*/ 1033782 w 1156922"/>
                <a:gd name="connsiteY17" fmla="*/ 572282 h 1745449"/>
                <a:gd name="connsiteX18" fmla="*/ 1156922 w 1156922"/>
                <a:gd name="connsiteY18" fmla="*/ 756650 h 1745449"/>
                <a:gd name="connsiteX19" fmla="*/ 931418 w 1156922"/>
                <a:gd name="connsiteY19" fmla="*/ 936938 h 1745449"/>
                <a:gd name="connsiteX20" fmla="*/ 1093103 w 1156922"/>
                <a:gd name="connsiteY20" fmla="*/ 911837 h 1745449"/>
                <a:gd name="connsiteX21" fmla="*/ 1139689 w 1156922"/>
                <a:gd name="connsiteY21" fmla="*/ 1069421 h 1745449"/>
                <a:gd name="connsiteX22" fmla="*/ 985039 w 1156922"/>
                <a:gd name="connsiteY22" fmla="*/ 1223143 h 1745449"/>
                <a:gd name="connsiteX23" fmla="*/ 776887 w 1156922"/>
                <a:gd name="connsiteY23" fmla="*/ 1140927 h 1745449"/>
                <a:gd name="connsiteX24" fmla="*/ 813087 w 1156922"/>
                <a:gd name="connsiteY24" fmla="*/ 1096095 h 1745449"/>
                <a:gd name="connsiteX25" fmla="*/ 792626 w 1156922"/>
                <a:gd name="connsiteY25" fmla="*/ 964175 h 1745449"/>
                <a:gd name="connsiteX26" fmla="*/ 793130 w 1156922"/>
                <a:gd name="connsiteY26" fmla="*/ 963884 h 1745449"/>
                <a:gd name="connsiteX27" fmla="*/ 805899 w 1156922"/>
                <a:gd name="connsiteY27" fmla="*/ 1097129 h 1745449"/>
                <a:gd name="connsiteX28" fmla="*/ 683639 w 1156922"/>
                <a:gd name="connsiteY28" fmla="*/ 1159301 h 1745449"/>
                <a:gd name="connsiteX29" fmla="*/ 569233 w 1156922"/>
                <a:gd name="connsiteY29" fmla="*/ 1093170 h 1745449"/>
                <a:gd name="connsiteX30" fmla="*/ 568513 w 1156922"/>
                <a:gd name="connsiteY30" fmla="*/ 1090754 h 1745449"/>
                <a:gd name="connsiteX31" fmla="*/ 679482 w 1156922"/>
                <a:gd name="connsiteY31" fmla="*/ 1162221 h 1745449"/>
                <a:gd name="connsiteX32" fmla="*/ 774185 w 1156922"/>
                <a:gd name="connsiteY32" fmla="*/ 1135031 h 1745449"/>
                <a:gd name="connsiteX33" fmla="*/ 972285 w 1156922"/>
                <a:gd name="connsiteY33" fmla="*/ 1224518 h 1745449"/>
                <a:gd name="connsiteX34" fmla="*/ 1030281 w 1156922"/>
                <a:gd name="connsiteY34" fmla="*/ 1340359 h 1745449"/>
                <a:gd name="connsiteX35" fmla="*/ 913405 w 1156922"/>
                <a:gd name="connsiteY35" fmla="*/ 1461368 h 1745449"/>
                <a:gd name="connsiteX36" fmla="*/ 753227 w 1156922"/>
                <a:gd name="connsiteY36" fmla="*/ 1371458 h 1745449"/>
                <a:gd name="connsiteX37" fmla="*/ 756737 w 1156922"/>
                <a:gd name="connsiteY37" fmla="*/ 1369309 h 1745449"/>
                <a:gd name="connsiteX38" fmla="*/ 911871 w 1156922"/>
                <a:gd name="connsiteY38" fmla="*/ 1465876 h 1745449"/>
                <a:gd name="connsiteX39" fmla="*/ 761269 w 1156922"/>
                <a:gd name="connsiteY39" fmla="*/ 1628054 h 1745449"/>
                <a:gd name="connsiteX40" fmla="*/ 558182 w 1156922"/>
                <a:gd name="connsiteY40" fmla="*/ 1552195 h 1745449"/>
                <a:gd name="connsiteX41" fmla="*/ 554944 w 1156922"/>
                <a:gd name="connsiteY41" fmla="*/ 1544331 h 1745449"/>
                <a:gd name="connsiteX42" fmla="*/ 678727 w 1156922"/>
                <a:gd name="connsiteY42" fmla="*/ 1632143 h 1745449"/>
                <a:gd name="connsiteX43" fmla="*/ 520249 w 1156922"/>
                <a:gd name="connsiteY43" fmla="*/ 1745209 h 1745449"/>
                <a:gd name="connsiteX44" fmla="*/ 352811 w 1156922"/>
                <a:gd name="connsiteY44" fmla="*/ 1592106 h 1745449"/>
                <a:gd name="connsiteX45" fmla="*/ 237021 w 1156922"/>
                <a:gd name="connsiteY45" fmla="*/ 1443452 h 1745449"/>
                <a:gd name="connsiteX46" fmla="*/ 89886 w 1156922"/>
                <a:gd name="connsiteY46" fmla="*/ 1375108 h 1745449"/>
                <a:gd name="connsiteX47" fmla="*/ 100537 w 1156922"/>
                <a:gd name="connsiteY47" fmla="*/ 1171427 h 1745449"/>
                <a:gd name="connsiteX48" fmla="*/ 291673 w 1156922"/>
                <a:gd name="connsiteY48" fmla="*/ 1125156 h 1745449"/>
                <a:gd name="connsiteX49" fmla="*/ 511418 w 1156922"/>
                <a:gd name="connsiteY49" fmla="*/ 1034051 h 1745449"/>
                <a:gd name="connsiteX50" fmla="*/ 509329 w 1156922"/>
                <a:gd name="connsiteY50" fmla="*/ 1041153 h 1745449"/>
                <a:gd name="connsiteX51" fmla="*/ 310893 w 1156922"/>
                <a:gd name="connsiteY51" fmla="*/ 1129981 h 1745449"/>
                <a:gd name="connsiteX52" fmla="*/ 199595 w 1156922"/>
                <a:gd name="connsiteY52" fmla="*/ 1014703 h 1745449"/>
                <a:gd name="connsiteX53" fmla="*/ 291719 w 1156922"/>
                <a:gd name="connsiteY53" fmla="*/ 1123484 h 1745449"/>
                <a:gd name="connsiteX54" fmla="*/ 66889 w 1156922"/>
                <a:gd name="connsiteY54" fmla="*/ 1138943 h 1745449"/>
                <a:gd name="connsiteX55" fmla="*/ 30645 w 1156922"/>
                <a:gd name="connsiteY55" fmla="*/ 911953 h 1745449"/>
                <a:gd name="connsiteX56" fmla="*/ 70504 w 1156922"/>
                <a:gd name="connsiteY56" fmla="*/ 882569 h 1745449"/>
                <a:gd name="connsiteX57" fmla="*/ 63242 w 1156922"/>
                <a:gd name="connsiteY57" fmla="*/ 875989 h 1745449"/>
                <a:gd name="connsiteX58" fmla="*/ 66610 w 1156922"/>
                <a:gd name="connsiteY58" fmla="*/ 872273 h 1745449"/>
                <a:gd name="connsiteX59" fmla="*/ 68771 w 1156922"/>
                <a:gd name="connsiteY59" fmla="*/ 666836 h 1745449"/>
                <a:gd name="connsiteX60" fmla="*/ 107513 w 1156922"/>
                <a:gd name="connsiteY60" fmla="*/ 638275 h 1745449"/>
                <a:gd name="connsiteX61" fmla="*/ 130050 w 1156922"/>
                <a:gd name="connsiteY61" fmla="*/ 394472 h 1745449"/>
                <a:gd name="connsiteX62" fmla="*/ 313262 w 1156922"/>
                <a:gd name="connsiteY62" fmla="*/ 359290 h 1745449"/>
                <a:gd name="connsiteX63" fmla="*/ 127611 w 1156922"/>
                <a:gd name="connsiteY63" fmla="*/ 399723 h 1745449"/>
                <a:gd name="connsiteX64" fmla="*/ 93247 w 1156922"/>
                <a:gd name="connsiteY64" fmla="*/ 291518 h 1745449"/>
                <a:gd name="connsiteX65" fmla="*/ 312758 w 1156922"/>
                <a:gd name="connsiteY65" fmla="*/ 72008 h 1745449"/>
                <a:gd name="connsiteX66" fmla="*/ 381090 w 1156922"/>
                <a:gd name="connsiteY66" fmla="*/ 83948 h 1745449"/>
                <a:gd name="connsiteX67" fmla="*/ 520248 w 1156922"/>
                <a:gd name="connsiteY67" fmla="*/ 0 h 1745449"/>
                <a:gd name="connsiteX0" fmla="*/ 579674 w 1156922"/>
                <a:gd name="connsiteY0" fmla="*/ 915886 h 1745449"/>
                <a:gd name="connsiteX1" fmla="*/ 334959 w 1156922"/>
                <a:gd name="connsiteY1" fmla="*/ 805824 h 1745449"/>
                <a:gd name="connsiteX2" fmla="*/ 529780 w 1156922"/>
                <a:gd name="connsiteY2" fmla="*/ 726582 h 1745449"/>
                <a:gd name="connsiteX3" fmla="*/ 583011 w 1156922"/>
                <a:gd name="connsiteY3" fmla="*/ 916786 h 1745449"/>
                <a:gd name="connsiteX4" fmla="*/ 579674 w 1156922"/>
                <a:gd name="connsiteY4" fmla="*/ 915886 h 1745449"/>
                <a:gd name="connsiteX5" fmla="*/ 574852 w 1156922"/>
                <a:gd name="connsiteY5" fmla="*/ 580980 h 1745449"/>
                <a:gd name="connsiteX6" fmla="*/ 433169 w 1156922"/>
                <a:gd name="connsiteY6" fmla="*/ 649695 h 1745449"/>
                <a:gd name="connsiteX7" fmla="*/ 428375 w 1156922"/>
                <a:gd name="connsiteY7" fmla="*/ 651124 h 1745449"/>
                <a:gd name="connsiteX8" fmla="*/ 761884 w 1156922"/>
                <a:gd name="connsiteY8" fmla="*/ 739852 h 1745449"/>
                <a:gd name="connsiteX9" fmla="*/ 574852 w 1156922"/>
                <a:gd name="connsiteY9" fmla="*/ 580980 h 1745449"/>
                <a:gd name="connsiteX10" fmla="*/ 520248 w 1156922"/>
                <a:gd name="connsiteY10" fmla="*/ 0 h 1745449"/>
                <a:gd name="connsiteX11" fmla="*/ 689956 w 1156922"/>
                <a:gd name="connsiteY11" fmla="*/ 147127 h 1745449"/>
                <a:gd name="connsiteX12" fmla="*/ 548455 w 1156922"/>
                <a:gd name="connsiteY12" fmla="*/ 352718 h 1745449"/>
                <a:gd name="connsiteX13" fmla="*/ 688144 w 1156922"/>
                <a:gd name="connsiteY13" fmla="*/ 149764 h 1745449"/>
                <a:gd name="connsiteX14" fmla="*/ 906946 w 1156922"/>
                <a:gd name="connsiteY14" fmla="*/ 317877 h 1745449"/>
                <a:gd name="connsiteX15" fmla="*/ 894599 w 1156922"/>
                <a:gd name="connsiteY15" fmla="*/ 376059 h 1745449"/>
                <a:gd name="connsiteX16" fmla="*/ 1043308 w 1156922"/>
                <a:gd name="connsiteY16" fmla="*/ 525101 h 1745449"/>
                <a:gd name="connsiteX17" fmla="*/ 1033782 w 1156922"/>
                <a:gd name="connsiteY17" fmla="*/ 572282 h 1745449"/>
                <a:gd name="connsiteX18" fmla="*/ 1156922 w 1156922"/>
                <a:gd name="connsiteY18" fmla="*/ 756650 h 1745449"/>
                <a:gd name="connsiteX19" fmla="*/ 931418 w 1156922"/>
                <a:gd name="connsiteY19" fmla="*/ 936938 h 1745449"/>
                <a:gd name="connsiteX20" fmla="*/ 1093103 w 1156922"/>
                <a:gd name="connsiteY20" fmla="*/ 911837 h 1745449"/>
                <a:gd name="connsiteX21" fmla="*/ 1139689 w 1156922"/>
                <a:gd name="connsiteY21" fmla="*/ 1069421 h 1745449"/>
                <a:gd name="connsiteX22" fmla="*/ 985039 w 1156922"/>
                <a:gd name="connsiteY22" fmla="*/ 1223143 h 1745449"/>
                <a:gd name="connsiteX23" fmla="*/ 776887 w 1156922"/>
                <a:gd name="connsiteY23" fmla="*/ 1140927 h 1745449"/>
                <a:gd name="connsiteX24" fmla="*/ 813087 w 1156922"/>
                <a:gd name="connsiteY24" fmla="*/ 1096095 h 1745449"/>
                <a:gd name="connsiteX25" fmla="*/ 792626 w 1156922"/>
                <a:gd name="connsiteY25" fmla="*/ 964175 h 1745449"/>
                <a:gd name="connsiteX26" fmla="*/ 793130 w 1156922"/>
                <a:gd name="connsiteY26" fmla="*/ 963884 h 1745449"/>
                <a:gd name="connsiteX27" fmla="*/ 805899 w 1156922"/>
                <a:gd name="connsiteY27" fmla="*/ 1097129 h 1745449"/>
                <a:gd name="connsiteX28" fmla="*/ 683639 w 1156922"/>
                <a:gd name="connsiteY28" fmla="*/ 1159301 h 1745449"/>
                <a:gd name="connsiteX29" fmla="*/ 569233 w 1156922"/>
                <a:gd name="connsiteY29" fmla="*/ 1093170 h 1745449"/>
                <a:gd name="connsiteX30" fmla="*/ 568513 w 1156922"/>
                <a:gd name="connsiteY30" fmla="*/ 1090754 h 1745449"/>
                <a:gd name="connsiteX31" fmla="*/ 679482 w 1156922"/>
                <a:gd name="connsiteY31" fmla="*/ 1162221 h 1745449"/>
                <a:gd name="connsiteX32" fmla="*/ 774185 w 1156922"/>
                <a:gd name="connsiteY32" fmla="*/ 1135031 h 1745449"/>
                <a:gd name="connsiteX33" fmla="*/ 972285 w 1156922"/>
                <a:gd name="connsiteY33" fmla="*/ 1224518 h 1745449"/>
                <a:gd name="connsiteX34" fmla="*/ 1030281 w 1156922"/>
                <a:gd name="connsiteY34" fmla="*/ 1340359 h 1745449"/>
                <a:gd name="connsiteX35" fmla="*/ 913405 w 1156922"/>
                <a:gd name="connsiteY35" fmla="*/ 1461368 h 1745449"/>
                <a:gd name="connsiteX36" fmla="*/ 753227 w 1156922"/>
                <a:gd name="connsiteY36" fmla="*/ 1371458 h 1745449"/>
                <a:gd name="connsiteX37" fmla="*/ 756737 w 1156922"/>
                <a:gd name="connsiteY37" fmla="*/ 1369309 h 1745449"/>
                <a:gd name="connsiteX38" fmla="*/ 911871 w 1156922"/>
                <a:gd name="connsiteY38" fmla="*/ 1465876 h 1745449"/>
                <a:gd name="connsiteX39" fmla="*/ 761269 w 1156922"/>
                <a:gd name="connsiteY39" fmla="*/ 1628054 h 1745449"/>
                <a:gd name="connsiteX40" fmla="*/ 558182 w 1156922"/>
                <a:gd name="connsiteY40" fmla="*/ 1552195 h 1745449"/>
                <a:gd name="connsiteX41" fmla="*/ 554944 w 1156922"/>
                <a:gd name="connsiteY41" fmla="*/ 1544331 h 1745449"/>
                <a:gd name="connsiteX42" fmla="*/ 678727 w 1156922"/>
                <a:gd name="connsiteY42" fmla="*/ 1632143 h 1745449"/>
                <a:gd name="connsiteX43" fmla="*/ 520249 w 1156922"/>
                <a:gd name="connsiteY43" fmla="*/ 1745209 h 1745449"/>
                <a:gd name="connsiteX44" fmla="*/ 352811 w 1156922"/>
                <a:gd name="connsiteY44" fmla="*/ 1592106 h 1745449"/>
                <a:gd name="connsiteX45" fmla="*/ 237021 w 1156922"/>
                <a:gd name="connsiteY45" fmla="*/ 1443452 h 1745449"/>
                <a:gd name="connsiteX46" fmla="*/ 89886 w 1156922"/>
                <a:gd name="connsiteY46" fmla="*/ 1375108 h 1745449"/>
                <a:gd name="connsiteX47" fmla="*/ 100537 w 1156922"/>
                <a:gd name="connsiteY47" fmla="*/ 1171427 h 1745449"/>
                <a:gd name="connsiteX48" fmla="*/ 291673 w 1156922"/>
                <a:gd name="connsiteY48" fmla="*/ 1125156 h 1745449"/>
                <a:gd name="connsiteX49" fmla="*/ 511418 w 1156922"/>
                <a:gd name="connsiteY49" fmla="*/ 1034051 h 1745449"/>
                <a:gd name="connsiteX50" fmla="*/ 509329 w 1156922"/>
                <a:gd name="connsiteY50" fmla="*/ 1041153 h 1745449"/>
                <a:gd name="connsiteX51" fmla="*/ 310893 w 1156922"/>
                <a:gd name="connsiteY51" fmla="*/ 1129981 h 1745449"/>
                <a:gd name="connsiteX52" fmla="*/ 199595 w 1156922"/>
                <a:gd name="connsiteY52" fmla="*/ 1014703 h 1745449"/>
                <a:gd name="connsiteX53" fmla="*/ 291719 w 1156922"/>
                <a:gd name="connsiteY53" fmla="*/ 1123484 h 1745449"/>
                <a:gd name="connsiteX54" fmla="*/ 66889 w 1156922"/>
                <a:gd name="connsiteY54" fmla="*/ 1138943 h 1745449"/>
                <a:gd name="connsiteX55" fmla="*/ 30645 w 1156922"/>
                <a:gd name="connsiteY55" fmla="*/ 911953 h 1745449"/>
                <a:gd name="connsiteX56" fmla="*/ 70504 w 1156922"/>
                <a:gd name="connsiteY56" fmla="*/ 882569 h 1745449"/>
                <a:gd name="connsiteX57" fmla="*/ 63242 w 1156922"/>
                <a:gd name="connsiteY57" fmla="*/ 875989 h 1745449"/>
                <a:gd name="connsiteX58" fmla="*/ 66610 w 1156922"/>
                <a:gd name="connsiteY58" fmla="*/ 872273 h 1745449"/>
                <a:gd name="connsiteX59" fmla="*/ 68771 w 1156922"/>
                <a:gd name="connsiteY59" fmla="*/ 666836 h 1745449"/>
                <a:gd name="connsiteX60" fmla="*/ 107513 w 1156922"/>
                <a:gd name="connsiteY60" fmla="*/ 638275 h 1745449"/>
                <a:gd name="connsiteX61" fmla="*/ 130050 w 1156922"/>
                <a:gd name="connsiteY61" fmla="*/ 394472 h 1745449"/>
                <a:gd name="connsiteX62" fmla="*/ 313262 w 1156922"/>
                <a:gd name="connsiteY62" fmla="*/ 359290 h 1745449"/>
                <a:gd name="connsiteX63" fmla="*/ 127611 w 1156922"/>
                <a:gd name="connsiteY63" fmla="*/ 399723 h 1745449"/>
                <a:gd name="connsiteX64" fmla="*/ 93247 w 1156922"/>
                <a:gd name="connsiteY64" fmla="*/ 291518 h 1745449"/>
                <a:gd name="connsiteX65" fmla="*/ 312758 w 1156922"/>
                <a:gd name="connsiteY65" fmla="*/ 72008 h 1745449"/>
                <a:gd name="connsiteX66" fmla="*/ 381090 w 1156922"/>
                <a:gd name="connsiteY66" fmla="*/ 83948 h 1745449"/>
                <a:gd name="connsiteX67" fmla="*/ 520248 w 1156922"/>
                <a:gd name="connsiteY67" fmla="*/ 0 h 1745449"/>
                <a:gd name="connsiteX0" fmla="*/ 579674 w 1156922"/>
                <a:gd name="connsiteY0" fmla="*/ 915886 h 1745449"/>
                <a:gd name="connsiteX1" fmla="*/ 334959 w 1156922"/>
                <a:gd name="connsiteY1" fmla="*/ 805824 h 1745449"/>
                <a:gd name="connsiteX2" fmla="*/ 529780 w 1156922"/>
                <a:gd name="connsiteY2" fmla="*/ 726582 h 1745449"/>
                <a:gd name="connsiteX3" fmla="*/ 583011 w 1156922"/>
                <a:gd name="connsiteY3" fmla="*/ 916786 h 1745449"/>
                <a:gd name="connsiteX4" fmla="*/ 579674 w 1156922"/>
                <a:gd name="connsiteY4" fmla="*/ 915886 h 1745449"/>
                <a:gd name="connsiteX5" fmla="*/ 574852 w 1156922"/>
                <a:gd name="connsiteY5" fmla="*/ 580980 h 1745449"/>
                <a:gd name="connsiteX6" fmla="*/ 433169 w 1156922"/>
                <a:gd name="connsiteY6" fmla="*/ 649695 h 1745449"/>
                <a:gd name="connsiteX7" fmla="*/ 428375 w 1156922"/>
                <a:gd name="connsiteY7" fmla="*/ 651124 h 1745449"/>
                <a:gd name="connsiteX8" fmla="*/ 761884 w 1156922"/>
                <a:gd name="connsiteY8" fmla="*/ 739852 h 1745449"/>
                <a:gd name="connsiteX9" fmla="*/ 574852 w 1156922"/>
                <a:gd name="connsiteY9" fmla="*/ 580980 h 1745449"/>
                <a:gd name="connsiteX10" fmla="*/ 520248 w 1156922"/>
                <a:gd name="connsiteY10" fmla="*/ 0 h 1745449"/>
                <a:gd name="connsiteX11" fmla="*/ 689956 w 1156922"/>
                <a:gd name="connsiteY11" fmla="*/ 147127 h 1745449"/>
                <a:gd name="connsiteX12" fmla="*/ 548455 w 1156922"/>
                <a:gd name="connsiteY12" fmla="*/ 352718 h 1745449"/>
                <a:gd name="connsiteX13" fmla="*/ 688144 w 1156922"/>
                <a:gd name="connsiteY13" fmla="*/ 149764 h 1745449"/>
                <a:gd name="connsiteX14" fmla="*/ 906946 w 1156922"/>
                <a:gd name="connsiteY14" fmla="*/ 317877 h 1745449"/>
                <a:gd name="connsiteX15" fmla="*/ 894599 w 1156922"/>
                <a:gd name="connsiteY15" fmla="*/ 376059 h 1745449"/>
                <a:gd name="connsiteX16" fmla="*/ 1043308 w 1156922"/>
                <a:gd name="connsiteY16" fmla="*/ 525101 h 1745449"/>
                <a:gd name="connsiteX17" fmla="*/ 1033782 w 1156922"/>
                <a:gd name="connsiteY17" fmla="*/ 572282 h 1745449"/>
                <a:gd name="connsiteX18" fmla="*/ 1156922 w 1156922"/>
                <a:gd name="connsiteY18" fmla="*/ 756650 h 1745449"/>
                <a:gd name="connsiteX19" fmla="*/ 931418 w 1156922"/>
                <a:gd name="connsiteY19" fmla="*/ 936938 h 1745449"/>
                <a:gd name="connsiteX20" fmla="*/ 1093103 w 1156922"/>
                <a:gd name="connsiteY20" fmla="*/ 911837 h 1745449"/>
                <a:gd name="connsiteX21" fmla="*/ 1139689 w 1156922"/>
                <a:gd name="connsiteY21" fmla="*/ 1069421 h 1745449"/>
                <a:gd name="connsiteX22" fmla="*/ 985039 w 1156922"/>
                <a:gd name="connsiteY22" fmla="*/ 1223143 h 1745449"/>
                <a:gd name="connsiteX23" fmla="*/ 776887 w 1156922"/>
                <a:gd name="connsiteY23" fmla="*/ 1140927 h 1745449"/>
                <a:gd name="connsiteX24" fmla="*/ 813087 w 1156922"/>
                <a:gd name="connsiteY24" fmla="*/ 1096095 h 1745449"/>
                <a:gd name="connsiteX25" fmla="*/ 792626 w 1156922"/>
                <a:gd name="connsiteY25" fmla="*/ 964175 h 1745449"/>
                <a:gd name="connsiteX26" fmla="*/ 793130 w 1156922"/>
                <a:gd name="connsiteY26" fmla="*/ 963884 h 1745449"/>
                <a:gd name="connsiteX27" fmla="*/ 805899 w 1156922"/>
                <a:gd name="connsiteY27" fmla="*/ 1097129 h 1745449"/>
                <a:gd name="connsiteX28" fmla="*/ 683639 w 1156922"/>
                <a:gd name="connsiteY28" fmla="*/ 1159301 h 1745449"/>
                <a:gd name="connsiteX29" fmla="*/ 569233 w 1156922"/>
                <a:gd name="connsiteY29" fmla="*/ 1093170 h 1745449"/>
                <a:gd name="connsiteX30" fmla="*/ 568513 w 1156922"/>
                <a:gd name="connsiteY30" fmla="*/ 1090754 h 1745449"/>
                <a:gd name="connsiteX31" fmla="*/ 679482 w 1156922"/>
                <a:gd name="connsiteY31" fmla="*/ 1162221 h 1745449"/>
                <a:gd name="connsiteX32" fmla="*/ 774185 w 1156922"/>
                <a:gd name="connsiteY32" fmla="*/ 1135031 h 1745449"/>
                <a:gd name="connsiteX33" fmla="*/ 972285 w 1156922"/>
                <a:gd name="connsiteY33" fmla="*/ 1224518 h 1745449"/>
                <a:gd name="connsiteX34" fmla="*/ 1030281 w 1156922"/>
                <a:gd name="connsiteY34" fmla="*/ 1340359 h 1745449"/>
                <a:gd name="connsiteX35" fmla="*/ 913405 w 1156922"/>
                <a:gd name="connsiteY35" fmla="*/ 1461368 h 1745449"/>
                <a:gd name="connsiteX36" fmla="*/ 753227 w 1156922"/>
                <a:gd name="connsiteY36" fmla="*/ 1371458 h 1745449"/>
                <a:gd name="connsiteX37" fmla="*/ 756737 w 1156922"/>
                <a:gd name="connsiteY37" fmla="*/ 1369309 h 1745449"/>
                <a:gd name="connsiteX38" fmla="*/ 911871 w 1156922"/>
                <a:gd name="connsiteY38" fmla="*/ 1465876 h 1745449"/>
                <a:gd name="connsiteX39" fmla="*/ 761269 w 1156922"/>
                <a:gd name="connsiteY39" fmla="*/ 1628054 h 1745449"/>
                <a:gd name="connsiteX40" fmla="*/ 558182 w 1156922"/>
                <a:gd name="connsiteY40" fmla="*/ 1552195 h 1745449"/>
                <a:gd name="connsiteX41" fmla="*/ 554944 w 1156922"/>
                <a:gd name="connsiteY41" fmla="*/ 1544331 h 1745449"/>
                <a:gd name="connsiteX42" fmla="*/ 678727 w 1156922"/>
                <a:gd name="connsiteY42" fmla="*/ 1632143 h 1745449"/>
                <a:gd name="connsiteX43" fmla="*/ 520249 w 1156922"/>
                <a:gd name="connsiteY43" fmla="*/ 1745209 h 1745449"/>
                <a:gd name="connsiteX44" fmla="*/ 352811 w 1156922"/>
                <a:gd name="connsiteY44" fmla="*/ 1592106 h 1745449"/>
                <a:gd name="connsiteX45" fmla="*/ 237021 w 1156922"/>
                <a:gd name="connsiteY45" fmla="*/ 1443452 h 1745449"/>
                <a:gd name="connsiteX46" fmla="*/ 89886 w 1156922"/>
                <a:gd name="connsiteY46" fmla="*/ 1375108 h 1745449"/>
                <a:gd name="connsiteX47" fmla="*/ 100537 w 1156922"/>
                <a:gd name="connsiteY47" fmla="*/ 1171427 h 1745449"/>
                <a:gd name="connsiteX48" fmla="*/ 291673 w 1156922"/>
                <a:gd name="connsiteY48" fmla="*/ 1125156 h 1745449"/>
                <a:gd name="connsiteX49" fmla="*/ 511418 w 1156922"/>
                <a:gd name="connsiteY49" fmla="*/ 1034051 h 1745449"/>
                <a:gd name="connsiteX50" fmla="*/ 509329 w 1156922"/>
                <a:gd name="connsiteY50" fmla="*/ 1041153 h 1745449"/>
                <a:gd name="connsiteX51" fmla="*/ 310893 w 1156922"/>
                <a:gd name="connsiteY51" fmla="*/ 1129981 h 1745449"/>
                <a:gd name="connsiteX52" fmla="*/ 199595 w 1156922"/>
                <a:gd name="connsiteY52" fmla="*/ 1014703 h 1745449"/>
                <a:gd name="connsiteX53" fmla="*/ 291719 w 1156922"/>
                <a:gd name="connsiteY53" fmla="*/ 1123484 h 1745449"/>
                <a:gd name="connsiteX54" fmla="*/ 66889 w 1156922"/>
                <a:gd name="connsiteY54" fmla="*/ 1138943 h 1745449"/>
                <a:gd name="connsiteX55" fmla="*/ 30645 w 1156922"/>
                <a:gd name="connsiteY55" fmla="*/ 911953 h 1745449"/>
                <a:gd name="connsiteX56" fmla="*/ 70504 w 1156922"/>
                <a:gd name="connsiteY56" fmla="*/ 882569 h 1745449"/>
                <a:gd name="connsiteX57" fmla="*/ 63242 w 1156922"/>
                <a:gd name="connsiteY57" fmla="*/ 875989 h 1745449"/>
                <a:gd name="connsiteX58" fmla="*/ 66610 w 1156922"/>
                <a:gd name="connsiteY58" fmla="*/ 872273 h 1745449"/>
                <a:gd name="connsiteX59" fmla="*/ 68771 w 1156922"/>
                <a:gd name="connsiteY59" fmla="*/ 666836 h 1745449"/>
                <a:gd name="connsiteX60" fmla="*/ 107513 w 1156922"/>
                <a:gd name="connsiteY60" fmla="*/ 638275 h 1745449"/>
                <a:gd name="connsiteX61" fmla="*/ 130050 w 1156922"/>
                <a:gd name="connsiteY61" fmla="*/ 394472 h 1745449"/>
                <a:gd name="connsiteX62" fmla="*/ 313262 w 1156922"/>
                <a:gd name="connsiteY62" fmla="*/ 359290 h 1745449"/>
                <a:gd name="connsiteX63" fmla="*/ 127611 w 1156922"/>
                <a:gd name="connsiteY63" fmla="*/ 399723 h 1745449"/>
                <a:gd name="connsiteX64" fmla="*/ 93247 w 1156922"/>
                <a:gd name="connsiteY64" fmla="*/ 291518 h 1745449"/>
                <a:gd name="connsiteX65" fmla="*/ 312758 w 1156922"/>
                <a:gd name="connsiteY65" fmla="*/ 72008 h 1745449"/>
                <a:gd name="connsiteX66" fmla="*/ 381090 w 1156922"/>
                <a:gd name="connsiteY66" fmla="*/ 83948 h 1745449"/>
                <a:gd name="connsiteX67" fmla="*/ 520248 w 1156922"/>
                <a:gd name="connsiteY67" fmla="*/ 0 h 1745449"/>
                <a:gd name="connsiteX0" fmla="*/ 579674 w 1156922"/>
                <a:gd name="connsiteY0" fmla="*/ 915886 h 1745449"/>
                <a:gd name="connsiteX1" fmla="*/ 334959 w 1156922"/>
                <a:gd name="connsiteY1" fmla="*/ 805824 h 1745449"/>
                <a:gd name="connsiteX2" fmla="*/ 529780 w 1156922"/>
                <a:gd name="connsiteY2" fmla="*/ 726582 h 1745449"/>
                <a:gd name="connsiteX3" fmla="*/ 583011 w 1156922"/>
                <a:gd name="connsiteY3" fmla="*/ 916786 h 1745449"/>
                <a:gd name="connsiteX4" fmla="*/ 579674 w 1156922"/>
                <a:gd name="connsiteY4" fmla="*/ 915886 h 1745449"/>
                <a:gd name="connsiteX5" fmla="*/ 574852 w 1156922"/>
                <a:gd name="connsiteY5" fmla="*/ 580980 h 1745449"/>
                <a:gd name="connsiteX6" fmla="*/ 433169 w 1156922"/>
                <a:gd name="connsiteY6" fmla="*/ 649695 h 1745449"/>
                <a:gd name="connsiteX7" fmla="*/ 428375 w 1156922"/>
                <a:gd name="connsiteY7" fmla="*/ 651124 h 1745449"/>
                <a:gd name="connsiteX8" fmla="*/ 761884 w 1156922"/>
                <a:gd name="connsiteY8" fmla="*/ 739852 h 1745449"/>
                <a:gd name="connsiteX9" fmla="*/ 574852 w 1156922"/>
                <a:gd name="connsiteY9" fmla="*/ 580980 h 1745449"/>
                <a:gd name="connsiteX10" fmla="*/ 520248 w 1156922"/>
                <a:gd name="connsiteY10" fmla="*/ 0 h 1745449"/>
                <a:gd name="connsiteX11" fmla="*/ 689956 w 1156922"/>
                <a:gd name="connsiteY11" fmla="*/ 147127 h 1745449"/>
                <a:gd name="connsiteX12" fmla="*/ 548455 w 1156922"/>
                <a:gd name="connsiteY12" fmla="*/ 352718 h 1745449"/>
                <a:gd name="connsiteX13" fmla="*/ 688144 w 1156922"/>
                <a:gd name="connsiteY13" fmla="*/ 149764 h 1745449"/>
                <a:gd name="connsiteX14" fmla="*/ 906946 w 1156922"/>
                <a:gd name="connsiteY14" fmla="*/ 317877 h 1745449"/>
                <a:gd name="connsiteX15" fmla="*/ 894599 w 1156922"/>
                <a:gd name="connsiteY15" fmla="*/ 376059 h 1745449"/>
                <a:gd name="connsiteX16" fmla="*/ 1043308 w 1156922"/>
                <a:gd name="connsiteY16" fmla="*/ 525101 h 1745449"/>
                <a:gd name="connsiteX17" fmla="*/ 1033782 w 1156922"/>
                <a:gd name="connsiteY17" fmla="*/ 572282 h 1745449"/>
                <a:gd name="connsiteX18" fmla="*/ 1156922 w 1156922"/>
                <a:gd name="connsiteY18" fmla="*/ 756650 h 1745449"/>
                <a:gd name="connsiteX19" fmla="*/ 931418 w 1156922"/>
                <a:gd name="connsiteY19" fmla="*/ 936938 h 1745449"/>
                <a:gd name="connsiteX20" fmla="*/ 1093103 w 1156922"/>
                <a:gd name="connsiteY20" fmla="*/ 911837 h 1745449"/>
                <a:gd name="connsiteX21" fmla="*/ 1139689 w 1156922"/>
                <a:gd name="connsiteY21" fmla="*/ 1069421 h 1745449"/>
                <a:gd name="connsiteX22" fmla="*/ 985039 w 1156922"/>
                <a:gd name="connsiteY22" fmla="*/ 1223143 h 1745449"/>
                <a:gd name="connsiteX23" fmla="*/ 776887 w 1156922"/>
                <a:gd name="connsiteY23" fmla="*/ 1140927 h 1745449"/>
                <a:gd name="connsiteX24" fmla="*/ 813087 w 1156922"/>
                <a:gd name="connsiteY24" fmla="*/ 1096095 h 1745449"/>
                <a:gd name="connsiteX25" fmla="*/ 792626 w 1156922"/>
                <a:gd name="connsiteY25" fmla="*/ 964175 h 1745449"/>
                <a:gd name="connsiteX26" fmla="*/ 793130 w 1156922"/>
                <a:gd name="connsiteY26" fmla="*/ 963884 h 1745449"/>
                <a:gd name="connsiteX27" fmla="*/ 805899 w 1156922"/>
                <a:gd name="connsiteY27" fmla="*/ 1097129 h 1745449"/>
                <a:gd name="connsiteX28" fmla="*/ 683639 w 1156922"/>
                <a:gd name="connsiteY28" fmla="*/ 1159301 h 1745449"/>
                <a:gd name="connsiteX29" fmla="*/ 569233 w 1156922"/>
                <a:gd name="connsiteY29" fmla="*/ 1093170 h 1745449"/>
                <a:gd name="connsiteX30" fmla="*/ 568513 w 1156922"/>
                <a:gd name="connsiteY30" fmla="*/ 1090754 h 1745449"/>
                <a:gd name="connsiteX31" fmla="*/ 679482 w 1156922"/>
                <a:gd name="connsiteY31" fmla="*/ 1162221 h 1745449"/>
                <a:gd name="connsiteX32" fmla="*/ 774185 w 1156922"/>
                <a:gd name="connsiteY32" fmla="*/ 1135031 h 1745449"/>
                <a:gd name="connsiteX33" fmla="*/ 972285 w 1156922"/>
                <a:gd name="connsiteY33" fmla="*/ 1224518 h 1745449"/>
                <a:gd name="connsiteX34" fmla="*/ 1030281 w 1156922"/>
                <a:gd name="connsiteY34" fmla="*/ 1340359 h 1745449"/>
                <a:gd name="connsiteX35" fmla="*/ 913405 w 1156922"/>
                <a:gd name="connsiteY35" fmla="*/ 1461368 h 1745449"/>
                <a:gd name="connsiteX36" fmla="*/ 753227 w 1156922"/>
                <a:gd name="connsiteY36" fmla="*/ 1371458 h 1745449"/>
                <a:gd name="connsiteX37" fmla="*/ 756737 w 1156922"/>
                <a:gd name="connsiteY37" fmla="*/ 1369309 h 1745449"/>
                <a:gd name="connsiteX38" fmla="*/ 911871 w 1156922"/>
                <a:gd name="connsiteY38" fmla="*/ 1465876 h 1745449"/>
                <a:gd name="connsiteX39" fmla="*/ 761269 w 1156922"/>
                <a:gd name="connsiteY39" fmla="*/ 1628054 h 1745449"/>
                <a:gd name="connsiteX40" fmla="*/ 558182 w 1156922"/>
                <a:gd name="connsiteY40" fmla="*/ 1552195 h 1745449"/>
                <a:gd name="connsiteX41" fmla="*/ 554944 w 1156922"/>
                <a:gd name="connsiteY41" fmla="*/ 1544331 h 1745449"/>
                <a:gd name="connsiteX42" fmla="*/ 678727 w 1156922"/>
                <a:gd name="connsiteY42" fmla="*/ 1632143 h 1745449"/>
                <a:gd name="connsiteX43" fmla="*/ 520249 w 1156922"/>
                <a:gd name="connsiteY43" fmla="*/ 1745209 h 1745449"/>
                <a:gd name="connsiteX44" fmla="*/ 352811 w 1156922"/>
                <a:gd name="connsiteY44" fmla="*/ 1592106 h 1745449"/>
                <a:gd name="connsiteX45" fmla="*/ 237021 w 1156922"/>
                <a:gd name="connsiteY45" fmla="*/ 1443452 h 1745449"/>
                <a:gd name="connsiteX46" fmla="*/ 89886 w 1156922"/>
                <a:gd name="connsiteY46" fmla="*/ 1375108 h 1745449"/>
                <a:gd name="connsiteX47" fmla="*/ 100537 w 1156922"/>
                <a:gd name="connsiteY47" fmla="*/ 1171427 h 1745449"/>
                <a:gd name="connsiteX48" fmla="*/ 291673 w 1156922"/>
                <a:gd name="connsiteY48" fmla="*/ 1125156 h 1745449"/>
                <a:gd name="connsiteX49" fmla="*/ 511418 w 1156922"/>
                <a:gd name="connsiteY49" fmla="*/ 1034051 h 1745449"/>
                <a:gd name="connsiteX50" fmla="*/ 509329 w 1156922"/>
                <a:gd name="connsiteY50" fmla="*/ 1041153 h 1745449"/>
                <a:gd name="connsiteX51" fmla="*/ 310893 w 1156922"/>
                <a:gd name="connsiteY51" fmla="*/ 1129981 h 1745449"/>
                <a:gd name="connsiteX52" fmla="*/ 199595 w 1156922"/>
                <a:gd name="connsiteY52" fmla="*/ 1014703 h 1745449"/>
                <a:gd name="connsiteX53" fmla="*/ 291719 w 1156922"/>
                <a:gd name="connsiteY53" fmla="*/ 1123484 h 1745449"/>
                <a:gd name="connsiteX54" fmla="*/ 66889 w 1156922"/>
                <a:gd name="connsiteY54" fmla="*/ 1138943 h 1745449"/>
                <a:gd name="connsiteX55" fmla="*/ 30645 w 1156922"/>
                <a:gd name="connsiteY55" fmla="*/ 911953 h 1745449"/>
                <a:gd name="connsiteX56" fmla="*/ 70504 w 1156922"/>
                <a:gd name="connsiteY56" fmla="*/ 882569 h 1745449"/>
                <a:gd name="connsiteX57" fmla="*/ 63242 w 1156922"/>
                <a:gd name="connsiteY57" fmla="*/ 875989 h 1745449"/>
                <a:gd name="connsiteX58" fmla="*/ 66610 w 1156922"/>
                <a:gd name="connsiteY58" fmla="*/ 872273 h 1745449"/>
                <a:gd name="connsiteX59" fmla="*/ 68771 w 1156922"/>
                <a:gd name="connsiteY59" fmla="*/ 666836 h 1745449"/>
                <a:gd name="connsiteX60" fmla="*/ 107513 w 1156922"/>
                <a:gd name="connsiteY60" fmla="*/ 638275 h 1745449"/>
                <a:gd name="connsiteX61" fmla="*/ 130050 w 1156922"/>
                <a:gd name="connsiteY61" fmla="*/ 394472 h 1745449"/>
                <a:gd name="connsiteX62" fmla="*/ 313262 w 1156922"/>
                <a:gd name="connsiteY62" fmla="*/ 359290 h 1745449"/>
                <a:gd name="connsiteX63" fmla="*/ 127611 w 1156922"/>
                <a:gd name="connsiteY63" fmla="*/ 399723 h 1745449"/>
                <a:gd name="connsiteX64" fmla="*/ 93247 w 1156922"/>
                <a:gd name="connsiteY64" fmla="*/ 291518 h 1745449"/>
                <a:gd name="connsiteX65" fmla="*/ 312758 w 1156922"/>
                <a:gd name="connsiteY65" fmla="*/ 72008 h 1745449"/>
                <a:gd name="connsiteX66" fmla="*/ 381090 w 1156922"/>
                <a:gd name="connsiteY66" fmla="*/ 83948 h 1745449"/>
                <a:gd name="connsiteX67" fmla="*/ 520248 w 1156922"/>
                <a:gd name="connsiteY67" fmla="*/ 0 h 1745449"/>
                <a:gd name="connsiteX0" fmla="*/ 579674 w 1156922"/>
                <a:gd name="connsiteY0" fmla="*/ 915886 h 1745449"/>
                <a:gd name="connsiteX1" fmla="*/ 334959 w 1156922"/>
                <a:gd name="connsiteY1" fmla="*/ 805824 h 1745449"/>
                <a:gd name="connsiteX2" fmla="*/ 583011 w 1156922"/>
                <a:gd name="connsiteY2" fmla="*/ 916786 h 1745449"/>
                <a:gd name="connsiteX3" fmla="*/ 579674 w 1156922"/>
                <a:gd name="connsiteY3" fmla="*/ 915886 h 1745449"/>
                <a:gd name="connsiteX4" fmla="*/ 574852 w 1156922"/>
                <a:gd name="connsiteY4" fmla="*/ 580980 h 1745449"/>
                <a:gd name="connsiteX5" fmla="*/ 433169 w 1156922"/>
                <a:gd name="connsiteY5" fmla="*/ 649695 h 1745449"/>
                <a:gd name="connsiteX6" fmla="*/ 428375 w 1156922"/>
                <a:gd name="connsiteY6" fmla="*/ 651124 h 1745449"/>
                <a:gd name="connsiteX7" fmla="*/ 761884 w 1156922"/>
                <a:gd name="connsiteY7" fmla="*/ 739852 h 1745449"/>
                <a:gd name="connsiteX8" fmla="*/ 574852 w 1156922"/>
                <a:gd name="connsiteY8" fmla="*/ 580980 h 1745449"/>
                <a:gd name="connsiteX9" fmla="*/ 520248 w 1156922"/>
                <a:gd name="connsiteY9" fmla="*/ 0 h 1745449"/>
                <a:gd name="connsiteX10" fmla="*/ 689956 w 1156922"/>
                <a:gd name="connsiteY10" fmla="*/ 147127 h 1745449"/>
                <a:gd name="connsiteX11" fmla="*/ 548455 w 1156922"/>
                <a:gd name="connsiteY11" fmla="*/ 352718 h 1745449"/>
                <a:gd name="connsiteX12" fmla="*/ 688144 w 1156922"/>
                <a:gd name="connsiteY12" fmla="*/ 149764 h 1745449"/>
                <a:gd name="connsiteX13" fmla="*/ 906946 w 1156922"/>
                <a:gd name="connsiteY13" fmla="*/ 317877 h 1745449"/>
                <a:gd name="connsiteX14" fmla="*/ 894599 w 1156922"/>
                <a:gd name="connsiteY14" fmla="*/ 376059 h 1745449"/>
                <a:gd name="connsiteX15" fmla="*/ 1043308 w 1156922"/>
                <a:gd name="connsiteY15" fmla="*/ 525101 h 1745449"/>
                <a:gd name="connsiteX16" fmla="*/ 1033782 w 1156922"/>
                <a:gd name="connsiteY16" fmla="*/ 572282 h 1745449"/>
                <a:gd name="connsiteX17" fmla="*/ 1156922 w 1156922"/>
                <a:gd name="connsiteY17" fmla="*/ 756650 h 1745449"/>
                <a:gd name="connsiteX18" fmla="*/ 931418 w 1156922"/>
                <a:gd name="connsiteY18" fmla="*/ 936938 h 1745449"/>
                <a:gd name="connsiteX19" fmla="*/ 1093103 w 1156922"/>
                <a:gd name="connsiteY19" fmla="*/ 911837 h 1745449"/>
                <a:gd name="connsiteX20" fmla="*/ 1139689 w 1156922"/>
                <a:gd name="connsiteY20" fmla="*/ 1069421 h 1745449"/>
                <a:gd name="connsiteX21" fmla="*/ 985039 w 1156922"/>
                <a:gd name="connsiteY21" fmla="*/ 1223143 h 1745449"/>
                <a:gd name="connsiteX22" fmla="*/ 776887 w 1156922"/>
                <a:gd name="connsiteY22" fmla="*/ 1140927 h 1745449"/>
                <a:gd name="connsiteX23" fmla="*/ 813087 w 1156922"/>
                <a:gd name="connsiteY23" fmla="*/ 1096095 h 1745449"/>
                <a:gd name="connsiteX24" fmla="*/ 792626 w 1156922"/>
                <a:gd name="connsiteY24" fmla="*/ 964175 h 1745449"/>
                <a:gd name="connsiteX25" fmla="*/ 793130 w 1156922"/>
                <a:gd name="connsiteY25" fmla="*/ 963884 h 1745449"/>
                <a:gd name="connsiteX26" fmla="*/ 805899 w 1156922"/>
                <a:gd name="connsiteY26" fmla="*/ 1097129 h 1745449"/>
                <a:gd name="connsiteX27" fmla="*/ 683639 w 1156922"/>
                <a:gd name="connsiteY27" fmla="*/ 1159301 h 1745449"/>
                <a:gd name="connsiteX28" fmla="*/ 569233 w 1156922"/>
                <a:gd name="connsiteY28" fmla="*/ 1093170 h 1745449"/>
                <a:gd name="connsiteX29" fmla="*/ 568513 w 1156922"/>
                <a:gd name="connsiteY29" fmla="*/ 1090754 h 1745449"/>
                <a:gd name="connsiteX30" fmla="*/ 679482 w 1156922"/>
                <a:gd name="connsiteY30" fmla="*/ 1162221 h 1745449"/>
                <a:gd name="connsiteX31" fmla="*/ 774185 w 1156922"/>
                <a:gd name="connsiteY31" fmla="*/ 1135031 h 1745449"/>
                <a:gd name="connsiteX32" fmla="*/ 972285 w 1156922"/>
                <a:gd name="connsiteY32" fmla="*/ 1224518 h 1745449"/>
                <a:gd name="connsiteX33" fmla="*/ 1030281 w 1156922"/>
                <a:gd name="connsiteY33" fmla="*/ 1340359 h 1745449"/>
                <a:gd name="connsiteX34" fmla="*/ 913405 w 1156922"/>
                <a:gd name="connsiteY34" fmla="*/ 1461368 h 1745449"/>
                <a:gd name="connsiteX35" fmla="*/ 753227 w 1156922"/>
                <a:gd name="connsiteY35" fmla="*/ 1371458 h 1745449"/>
                <a:gd name="connsiteX36" fmla="*/ 756737 w 1156922"/>
                <a:gd name="connsiteY36" fmla="*/ 1369309 h 1745449"/>
                <a:gd name="connsiteX37" fmla="*/ 911871 w 1156922"/>
                <a:gd name="connsiteY37" fmla="*/ 1465876 h 1745449"/>
                <a:gd name="connsiteX38" fmla="*/ 761269 w 1156922"/>
                <a:gd name="connsiteY38" fmla="*/ 1628054 h 1745449"/>
                <a:gd name="connsiteX39" fmla="*/ 558182 w 1156922"/>
                <a:gd name="connsiteY39" fmla="*/ 1552195 h 1745449"/>
                <a:gd name="connsiteX40" fmla="*/ 554944 w 1156922"/>
                <a:gd name="connsiteY40" fmla="*/ 1544331 h 1745449"/>
                <a:gd name="connsiteX41" fmla="*/ 678727 w 1156922"/>
                <a:gd name="connsiteY41" fmla="*/ 1632143 h 1745449"/>
                <a:gd name="connsiteX42" fmla="*/ 520249 w 1156922"/>
                <a:gd name="connsiteY42" fmla="*/ 1745209 h 1745449"/>
                <a:gd name="connsiteX43" fmla="*/ 352811 w 1156922"/>
                <a:gd name="connsiteY43" fmla="*/ 1592106 h 1745449"/>
                <a:gd name="connsiteX44" fmla="*/ 237021 w 1156922"/>
                <a:gd name="connsiteY44" fmla="*/ 1443452 h 1745449"/>
                <a:gd name="connsiteX45" fmla="*/ 89886 w 1156922"/>
                <a:gd name="connsiteY45" fmla="*/ 1375108 h 1745449"/>
                <a:gd name="connsiteX46" fmla="*/ 100537 w 1156922"/>
                <a:gd name="connsiteY46" fmla="*/ 1171427 h 1745449"/>
                <a:gd name="connsiteX47" fmla="*/ 291673 w 1156922"/>
                <a:gd name="connsiteY47" fmla="*/ 1125156 h 1745449"/>
                <a:gd name="connsiteX48" fmla="*/ 511418 w 1156922"/>
                <a:gd name="connsiteY48" fmla="*/ 1034051 h 1745449"/>
                <a:gd name="connsiteX49" fmla="*/ 509329 w 1156922"/>
                <a:gd name="connsiteY49" fmla="*/ 1041153 h 1745449"/>
                <a:gd name="connsiteX50" fmla="*/ 310893 w 1156922"/>
                <a:gd name="connsiteY50" fmla="*/ 1129981 h 1745449"/>
                <a:gd name="connsiteX51" fmla="*/ 199595 w 1156922"/>
                <a:gd name="connsiteY51" fmla="*/ 1014703 h 1745449"/>
                <a:gd name="connsiteX52" fmla="*/ 291719 w 1156922"/>
                <a:gd name="connsiteY52" fmla="*/ 1123484 h 1745449"/>
                <a:gd name="connsiteX53" fmla="*/ 66889 w 1156922"/>
                <a:gd name="connsiteY53" fmla="*/ 1138943 h 1745449"/>
                <a:gd name="connsiteX54" fmla="*/ 30645 w 1156922"/>
                <a:gd name="connsiteY54" fmla="*/ 911953 h 1745449"/>
                <a:gd name="connsiteX55" fmla="*/ 70504 w 1156922"/>
                <a:gd name="connsiteY55" fmla="*/ 882569 h 1745449"/>
                <a:gd name="connsiteX56" fmla="*/ 63242 w 1156922"/>
                <a:gd name="connsiteY56" fmla="*/ 875989 h 1745449"/>
                <a:gd name="connsiteX57" fmla="*/ 66610 w 1156922"/>
                <a:gd name="connsiteY57" fmla="*/ 872273 h 1745449"/>
                <a:gd name="connsiteX58" fmla="*/ 68771 w 1156922"/>
                <a:gd name="connsiteY58" fmla="*/ 666836 h 1745449"/>
                <a:gd name="connsiteX59" fmla="*/ 107513 w 1156922"/>
                <a:gd name="connsiteY59" fmla="*/ 638275 h 1745449"/>
                <a:gd name="connsiteX60" fmla="*/ 130050 w 1156922"/>
                <a:gd name="connsiteY60" fmla="*/ 394472 h 1745449"/>
                <a:gd name="connsiteX61" fmla="*/ 313262 w 1156922"/>
                <a:gd name="connsiteY61" fmla="*/ 359290 h 1745449"/>
                <a:gd name="connsiteX62" fmla="*/ 127611 w 1156922"/>
                <a:gd name="connsiteY62" fmla="*/ 399723 h 1745449"/>
                <a:gd name="connsiteX63" fmla="*/ 93247 w 1156922"/>
                <a:gd name="connsiteY63" fmla="*/ 291518 h 1745449"/>
                <a:gd name="connsiteX64" fmla="*/ 312758 w 1156922"/>
                <a:gd name="connsiteY64" fmla="*/ 72008 h 1745449"/>
                <a:gd name="connsiteX65" fmla="*/ 381090 w 1156922"/>
                <a:gd name="connsiteY65" fmla="*/ 83948 h 1745449"/>
                <a:gd name="connsiteX66" fmla="*/ 520248 w 1156922"/>
                <a:gd name="connsiteY66" fmla="*/ 0 h 1745449"/>
                <a:gd name="connsiteX0" fmla="*/ 579674 w 1156922"/>
                <a:gd name="connsiteY0" fmla="*/ 915886 h 1745449"/>
                <a:gd name="connsiteX1" fmla="*/ 334959 w 1156922"/>
                <a:gd name="connsiteY1" fmla="*/ 805824 h 1745449"/>
                <a:gd name="connsiteX2" fmla="*/ 583011 w 1156922"/>
                <a:gd name="connsiteY2" fmla="*/ 916786 h 1745449"/>
                <a:gd name="connsiteX3" fmla="*/ 579674 w 1156922"/>
                <a:gd name="connsiteY3" fmla="*/ 915886 h 1745449"/>
                <a:gd name="connsiteX4" fmla="*/ 574852 w 1156922"/>
                <a:gd name="connsiteY4" fmla="*/ 580980 h 1745449"/>
                <a:gd name="connsiteX5" fmla="*/ 433169 w 1156922"/>
                <a:gd name="connsiteY5" fmla="*/ 649695 h 1745449"/>
                <a:gd name="connsiteX6" fmla="*/ 428375 w 1156922"/>
                <a:gd name="connsiteY6" fmla="*/ 651124 h 1745449"/>
                <a:gd name="connsiteX7" fmla="*/ 761884 w 1156922"/>
                <a:gd name="connsiteY7" fmla="*/ 739852 h 1745449"/>
                <a:gd name="connsiteX8" fmla="*/ 574852 w 1156922"/>
                <a:gd name="connsiteY8" fmla="*/ 580980 h 1745449"/>
                <a:gd name="connsiteX9" fmla="*/ 520248 w 1156922"/>
                <a:gd name="connsiteY9" fmla="*/ 0 h 1745449"/>
                <a:gd name="connsiteX10" fmla="*/ 689956 w 1156922"/>
                <a:gd name="connsiteY10" fmla="*/ 147127 h 1745449"/>
                <a:gd name="connsiteX11" fmla="*/ 548455 w 1156922"/>
                <a:gd name="connsiteY11" fmla="*/ 352718 h 1745449"/>
                <a:gd name="connsiteX12" fmla="*/ 688144 w 1156922"/>
                <a:gd name="connsiteY12" fmla="*/ 149764 h 1745449"/>
                <a:gd name="connsiteX13" fmla="*/ 906946 w 1156922"/>
                <a:gd name="connsiteY13" fmla="*/ 317877 h 1745449"/>
                <a:gd name="connsiteX14" fmla="*/ 894599 w 1156922"/>
                <a:gd name="connsiteY14" fmla="*/ 376059 h 1745449"/>
                <a:gd name="connsiteX15" fmla="*/ 1043308 w 1156922"/>
                <a:gd name="connsiteY15" fmla="*/ 525101 h 1745449"/>
                <a:gd name="connsiteX16" fmla="*/ 1033782 w 1156922"/>
                <a:gd name="connsiteY16" fmla="*/ 572282 h 1745449"/>
                <a:gd name="connsiteX17" fmla="*/ 1156922 w 1156922"/>
                <a:gd name="connsiteY17" fmla="*/ 756650 h 1745449"/>
                <a:gd name="connsiteX18" fmla="*/ 931418 w 1156922"/>
                <a:gd name="connsiteY18" fmla="*/ 936938 h 1745449"/>
                <a:gd name="connsiteX19" fmla="*/ 1093103 w 1156922"/>
                <a:gd name="connsiteY19" fmla="*/ 911837 h 1745449"/>
                <a:gd name="connsiteX20" fmla="*/ 1139689 w 1156922"/>
                <a:gd name="connsiteY20" fmla="*/ 1069421 h 1745449"/>
                <a:gd name="connsiteX21" fmla="*/ 985039 w 1156922"/>
                <a:gd name="connsiteY21" fmla="*/ 1223143 h 1745449"/>
                <a:gd name="connsiteX22" fmla="*/ 776887 w 1156922"/>
                <a:gd name="connsiteY22" fmla="*/ 1140927 h 1745449"/>
                <a:gd name="connsiteX23" fmla="*/ 813087 w 1156922"/>
                <a:gd name="connsiteY23" fmla="*/ 1096095 h 1745449"/>
                <a:gd name="connsiteX24" fmla="*/ 792626 w 1156922"/>
                <a:gd name="connsiteY24" fmla="*/ 964175 h 1745449"/>
                <a:gd name="connsiteX25" fmla="*/ 793130 w 1156922"/>
                <a:gd name="connsiteY25" fmla="*/ 963884 h 1745449"/>
                <a:gd name="connsiteX26" fmla="*/ 805899 w 1156922"/>
                <a:gd name="connsiteY26" fmla="*/ 1097129 h 1745449"/>
                <a:gd name="connsiteX27" fmla="*/ 683639 w 1156922"/>
                <a:gd name="connsiteY27" fmla="*/ 1159301 h 1745449"/>
                <a:gd name="connsiteX28" fmla="*/ 569233 w 1156922"/>
                <a:gd name="connsiteY28" fmla="*/ 1093170 h 1745449"/>
                <a:gd name="connsiteX29" fmla="*/ 568513 w 1156922"/>
                <a:gd name="connsiteY29" fmla="*/ 1090754 h 1745449"/>
                <a:gd name="connsiteX30" fmla="*/ 679482 w 1156922"/>
                <a:gd name="connsiteY30" fmla="*/ 1162221 h 1745449"/>
                <a:gd name="connsiteX31" fmla="*/ 774185 w 1156922"/>
                <a:gd name="connsiteY31" fmla="*/ 1135031 h 1745449"/>
                <a:gd name="connsiteX32" fmla="*/ 972285 w 1156922"/>
                <a:gd name="connsiteY32" fmla="*/ 1224518 h 1745449"/>
                <a:gd name="connsiteX33" fmla="*/ 1030281 w 1156922"/>
                <a:gd name="connsiteY33" fmla="*/ 1340359 h 1745449"/>
                <a:gd name="connsiteX34" fmla="*/ 913405 w 1156922"/>
                <a:gd name="connsiteY34" fmla="*/ 1461368 h 1745449"/>
                <a:gd name="connsiteX35" fmla="*/ 753227 w 1156922"/>
                <a:gd name="connsiteY35" fmla="*/ 1371458 h 1745449"/>
                <a:gd name="connsiteX36" fmla="*/ 756737 w 1156922"/>
                <a:gd name="connsiteY36" fmla="*/ 1369309 h 1745449"/>
                <a:gd name="connsiteX37" fmla="*/ 911871 w 1156922"/>
                <a:gd name="connsiteY37" fmla="*/ 1465876 h 1745449"/>
                <a:gd name="connsiteX38" fmla="*/ 761269 w 1156922"/>
                <a:gd name="connsiteY38" fmla="*/ 1628054 h 1745449"/>
                <a:gd name="connsiteX39" fmla="*/ 558182 w 1156922"/>
                <a:gd name="connsiteY39" fmla="*/ 1552195 h 1745449"/>
                <a:gd name="connsiteX40" fmla="*/ 554944 w 1156922"/>
                <a:gd name="connsiteY40" fmla="*/ 1544331 h 1745449"/>
                <a:gd name="connsiteX41" fmla="*/ 678727 w 1156922"/>
                <a:gd name="connsiteY41" fmla="*/ 1632143 h 1745449"/>
                <a:gd name="connsiteX42" fmla="*/ 520249 w 1156922"/>
                <a:gd name="connsiteY42" fmla="*/ 1745209 h 1745449"/>
                <a:gd name="connsiteX43" fmla="*/ 352811 w 1156922"/>
                <a:gd name="connsiteY43" fmla="*/ 1592106 h 1745449"/>
                <a:gd name="connsiteX44" fmla="*/ 237021 w 1156922"/>
                <a:gd name="connsiteY44" fmla="*/ 1443452 h 1745449"/>
                <a:gd name="connsiteX45" fmla="*/ 89886 w 1156922"/>
                <a:gd name="connsiteY45" fmla="*/ 1375108 h 1745449"/>
                <a:gd name="connsiteX46" fmla="*/ 100537 w 1156922"/>
                <a:gd name="connsiteY46" fmla="*/ 1171427 h 1745449"/>
                <a:gd name="connsiteX47" fmla="*/ 291673 w 1156922"/>
                <a:gd name="connsiteY47" fmla="*/ 1125156 h 1745449"/>
                <a:gd name="connsiteX48" fmla="*/ 511418 w 1156922"/>
                <a:gd name="connsiteY48" fmla="*/ 1034051 h 1745449"/>
                <a:gd name="connsiteX49" fmla="*/ 509329 w 1156922"/>
                <a:gd name="connsiteY49" fmla="*/ 1041153 h 1745449"/>
                <a:gd name="connsiteX50" fmla="*/ 310893 w 1156922"/>
                <a:gd name="connsiteY50" fmla="*/ 1129981 h 1745449"/>
                <a:gd name="connsiteX51" fmla="*/ 199595 w 1156922"/>
                <a:gd name="connsiteY51" fmla="*/ 1014703 h 1745449"/>
                <a:gd name="connsiteX52" fmla="*/ 291719 w 1156922"/>
                <a:gd name="connsiteY52" fmla="*/ 1123484 h 1745449"/>
                <a:gd name="connsiteX53" fmla="*/ 66889 w 1156922"/>
                <a:gd name="connsiteY53" fmla="*/ 1138943 h 1745449"/>
                <a:gd name="connsiteX54" fmla="*/ 30645 w 1156922"/>
                <a:gd name="connsiteY54" fmla="*/ 911953 h 1745449"/>
                <a:gd name="connsiteX55" fmla="*/ 70504 w 1156922"/>
                <a:gd name="connsiteY55" fmla="*/ 882569 h 1745449"/>
                <a:gd name="connsiteX56" fmla="*/ 63242 w 1156922"/>
                <a:gd name="connsiteY56" fmla="*/ 875989 h 1745449"/>
                <a:gd name="connsiteX57" fmla="*/ 66610 w 1156922"/>
                <a:gd name="connsiteY57" fmla="*/ 872273 h 1745449"/>
                <a:gd name="connsiteX58" fmla="*/ 68771 w 1156922"/>
                <a:gd name="connsiteY58" fmla="*/ 666836 h 1745449"/>
                <a:gd name="connsiteX59" fmla="*/ 107513 w 1156922"/>
                <a:gd name="connsiteY59" fmla="*/ 638275 h 1745449"/>
                <a:gd name="connsiteX60" fmla="*/ 130050 w 1156922"/>
                <a:gd name="connsiteY60" fmla="*/ 394472 h 1745449"/>
                <a:gd name="connsiteX61" fmla="*/ 313262 w 1156922"/>
                <a:gd name="connsiteY61" fmla="*/ 359290 h 1745449"/>
                <a:gd name="connsiteX62" fmla="*/ 127611 w 1156922"/>
                <a:gd name="connsiteY62" fmla="*/ 399723 h 1745449"/>
                <a:gd name="connsiteX63" fmla="*/ 93247 w 1156922"/>
                <a:gd name="connsiteY63" fmla="*/ 291518 h 1745449"/>
                <a:gd name="connsiteX64" fmla="*/ 312758 w 1156922"/>
                <a:gd name="connsiteY64" fmla="*/ 72008 h 1745449"/>
                <a:gd name="connsiteX65" fmla="*/ 381090 w 1156922"/>
                <a:gd name="connsiteY65" fmla="*/ 83948 h 1745449"/>
                <a:gd name="connsiteX66" fmla="*/ 520248 w 1156922"/>
                <a:gd name="connsiteY66" fmla="*/ 0 h 1745449"/>
                <a:gd name="connsiteX0" fmla="*/ 583011 w 1156922"/>
                <a:gd name="connsiteY0" fmla="*/ 916786 h 1745449"/>
                <a:gd name="connsiteX1" fmla="*/ 334959 w 1156922"/>
                <a:gd name="connsiteY1" fmla="*/ 805824 h 1745449"/>
                <a:gd name="connsiteX2" fmla="*/ 583011 w 1156922"/>
                <a:gd name="connsiteY2" fmla="*/ 916786 h 1745449"/>
                <a:gd name="connsiteX3" fmla="*/ 574852 w 1156922"/>
                <a:gd name="connsiteY3" fmla="*/ 580980 h 1745449"/>
                <a:gd name="connsiteX4" fmla="*/ 433169 w 1156922"/>
                <a:gd name="connsiteY4" fmla="*/ 649695 h 1745449"/>
                <a:gd name="connsiteX5" fmla="*/ 428375 w 1156922"/>
                <a:gd name="connsiteY5" fmla="*/ 651124 h 1745449"/>
                <a:gd name="connsiteX6" fmla="*/ 761884 w 1156922"/>
                <a:gd name="connsiteY6" fmla="*/ 739852 h 1745449"/>
                <a:gd name="connsiteX7" fmla="*/ 574852 w 1156922"/>
                <a:gd name="connsiteY7" fmla="*/ 580980 h 1745449"/>
                <a:gd name="connsiteX8" fmla="*/ 520248 w 1156922"/>
                <a:gd name="connsiteY8" fmla="*/ 0 h 1745449"/>
                <a:gd name="connsiteX9" fmla="*/ 689956 w 1156922"/>
                <a:gd name="connsiteY9" fmla="*/ 147127 h 1745449"/>
                <a:gd name="connsiteX10" fmla="*/ 548455 w 1156922"/>
                <a:gd name="connsiteY10" fmla="*/ 352718 h 1745449"/>
                <a:gd name="connsiteX11" fmla="*/ 688144 w 1156922"/>
                <a:gd name="connsiteY11" fmla="*/ 149764 h 1745449"/>
                <a:gd name="connsiteX12" fmla="*/ 906946 w 1156922"/>
                <a:gd name="connsiteY12" fmla="*/ 317877 h 1745449"/>
                <a:gd name="connsiteX13" fmla="*/ 894599 w 1156922"/>
                <a:gd name="connsiteY13" fmla="*/ 376059 h 1745449"/>
                <a:gd name="connsiteX14" fmla="*/ 1043308 w 1156922"/>
                <a:gd name="connsiteY14" fmla="*/ 525101 h 1745449"/>
                <a:gd name="connsiteX15" fmla="*/ 1033782 w 1156922"/>
                <a:gd name="connsiteY15" fmla="*/ 572282 h 1745449"/>
                <a:gd name="connsiteX16" fmla="*/ 1156922 w 1156922"/>
                <a:gd name="connsiteY16" fmla="*/ 756650 h 1745449"/>
                <a:gd name="connsiteX17" fmla="*/ 931418 w 1156922"/>
                <a:gd name="connsiteY17" fmla="*/ 936938 h 1745449"/>
                <a:gd name="connsiteX18" fmla="*/ 1093103 w 1156922"/>
                <a:gd name="connsiteY18" fmla="*/ 911837 h 1745449"/>
                <a:gd name="connsiteX19" fmla="*/ 1139689 w 1156922"/>
                <a:gd name="connsiteY19" fmla="*/ 1069421 h 1745449"/>
                <a:gd name="connsiteX20" fmla="*/ 985039 w 1156922"/>
                <a:gd name="connsiteY20" fmla="*/ 1223143 h 1745449"/>
                <a:gd name="connsiteX21" fmla="*/ 776887 w 1156922"/>
                <a:gd name="connsiteY21" fmla="*/ 1140927 h 1745449"/>
                <a:gd name="connsiteX22" fmla="*/ 813087 w 1156922"/>
                <a:gd name="connsiteY22" fmla="*/ 1096095 h 1745449"/>
                <a:gd name="connsiteX23" fmla="*/ 792626 w 1156922"/>
                <a:gd name="connsiteY23" fmla="*/ 964175 h 1745449"/>
                <a:gd name="connsiteX24" fmla="*/ 793130 w 1156922"/>
                <a:gd name="connsiteY24" fmla="*/ 963884 h 1745449"/>
                <a:gd name="connsiteX25" fmla="*/ 805899 w 1156922"/>
                <a:gd name="connsiteY25" fmla="*/ 1097129 h 1745449"/>
                <a:gd name="connsiteX26" fmla="*/ 683639 w 1156922"/>
                <a:gd name="connsiteY26" fmla="*/ 1159301 h 1745449"/>
                <a:gd name="connsiteX27" fmla="*/ 569233 w 1156922"/>
                <a:gd name="connsiteY27" fmla="*/ 1093170 h 1745449"/>
                <a:gd name="connsiteX28" fmla="*/ 568513 w 1156922"/>
                <a:gd name="connsiteY28" fmla="*/ 1090754 h 1745449"/>
                <a:gd name="connsiteX29" fmla="*/ 679482 w 1156922"/>
                <a:gd name="connsiteY29" fmla="*/ 1162221 h 1745449"/>
                <a:gd name="connsiteX30" fmla="*/ 774185 w 1156922"/>
                <a:gd name="connsiteY30" fmla="*/ 1135031 h 1745449"/>
                <a:gd name="connsiteX31" fmla="*/ 972285 w 1156922"/>
                <a:gd name="connsiteY31" fmla="*/ 1224518 h 1745449"/>
                <a:gd name="connsiteX32" fmla="*/ 1030281 w 1156922"/>
                <a:gd name="connsiteY32" fmla="*/ 1340359 h 1745449"/>
                <a:gd name="connsiteX33" fmla="*/ 913405 w 1156922"/>
                <a:gd name="connsiteY33" fmla="*/ 1461368 h 1745449"/>
                <a:gd name="connsiteX34" fmla="*/ 753227 w 1156922"/>
                <a:gd name="connsiteY34" fmla="*/ 1371458 h 1745449"/>
                <a:gd name="connsiteX35" fmla="*/ 756737 w 1156922"/>
                <a:gd name="connsiteY35" fmla="*/ 1369309 h 1745449"/>
                <a:gd name="connsiteX36" fmla="*/ 911871 w 1156922"/>
                <a:gd name="connsiteY36" fmla="*/ 1465876 h 1745449"/>
                <a:gd name="connsiteX37" fmla="*/ 761269 w 1156922"/>
                <a:gd name="connsiteY37" fmla="*/ 1628054 h 1745449"/>
                <a:gd name="connsiteX38" fmla="*/ 558182 w 1156922"/>
                <a:gd name="connsiteY38" fmla="*/ 1552195 h 1745449"/>
                <a:gd name="connsiteX39" fmla="*/ 554944 w 1156922"/>
                <a:gd name="connsiteY39" fmla="*/ 1544331 h 1745449"/>
                <a:gd name="connsiteX40" fmla="*/ 678727 w 1156922"/>
                <a:gd name="connsiteY40" fmla="*/ 1632143 h 1745449"/>
                <a:gd name="connsiteX41" fmla="*/ 520249 w 1156922"/>
                <a:gd name="connsiteY41" fmla="*/ 1745209 h 1745449"/>
                <a:gd name="connsiteX42" fmla="*/ 352811 w 1156922"/>
                <a:gd name="connsiteY42" fmla="*/ 1592106 h 1745449"/>
                <a:gd name="connsiteX43" fmla="*/ 237021 w 1156922"/>
                <a:gd name="connsiteY43" fmla="*/ 1443452 h 1745449"/>
                <a:gd name="connsiteX44" fmla="*/ 89886 w 1156922"/>
                <a:gd name="connsiteY44" fmla="*/ 1375108 h 1745449"/>
                <a:gd name="connsiteX45" fmla="*/ 100537 w 1156922"/>
                <a:gd name="connsiteY45" fmla="*/ 1171427 h 1745449"/>
                <a:gd name="connsiteX46" fmla="*/ 291673 w 1156922"/>
                <a:gd name="connsiteY46" fmla="*/ 1125156 h 1745449"/>
                <a:gd name="connsiteX47" fmla="*/ 511418 w 1156922"/>
                <a:gd name="connsiteY47" fmla="*/ 1034051 h 1745449"/>
                <a:gd name="connsiteX48" fmla="*/ 509329 w 1156922"/>
                <a:gd name="connsiteY48" fmla="*/ 1041153 h 1745449"/>
                <a:gd name="connsiteX49" fmla="*/ 310893 w 1156922"/>
                <a:gd name="connsiteY49" fmla="*/ 1129981 h 1745449"/>
                <a:gd name="connsiteX50" fmla="*/ 199595 w 1156922"/>
                <a:gd name="connsiteY50" fmla="*/ 1014703 h 1745449"/>
                <a:gd name="connsiteX51" fmla="*/ 291719 w 1156922"/>
                <a:gd name="connsiteY51" fmla="*/ 1123484 h 1745449"/>
                <a:gd name="connsiteX52" fmla="*/ 66889 w 1156922"/>
                <a:gd name="connsiteY52" fmla="*/ 1138943 h 1745449"/>
                <a:gd name="connsiteX53" fmla="*/ 30645 w 1156922"/>
                <a:gd name="connsiteY53" fmla="*/ 911953 h 1745449"/>
                <a:gd name="connsiteX54" fmla="*/ 70504 w 1156922"/>
                <a:gd name="connsiteY54" fmla="*/ 882569 h 1745449"/>
                <a:gd name="connsiteX55" fmla="*/ 63242 w 1156922"/>
                <a:gd name="connsiteY55" fmla="*/ 875989 h 1745449"/>
                <a:gd name="connsiteX56" fmla="*/ 66610 w 1156922"/>
                <a:gd name="connsiteY56" fmla="*/ 872273 h 1745449"/>
                <a:gd name="connsiteX57" fmla="*/ 68771 w 1156922"/>
                <a:gd name="connsiteY57" fmla="*/ 666836 h 1745449"/>
                <a:gd name="connsiteX58" fmla="*/ 107513 w 1156922"/>
                <a:gd name="connsiteY58" fmla="*/ 638275 h 1745449"/>
                <a:gd name="connsiteX59" fmla="*/ 130050 w 1156922"/>
                <a:gd name="connsiteY59" fmla="*/ 394472 h 1745449"/>
                <a:gd name="connsiteX60" fmla="*/ 313262 w 1156922"/>
                <a:gd name="connsiteY60" fmla="*/ 359290 h 1745449"/>
                <a:gd name="connsiteX61" fmla="*/ 127611 w 1156922"/>
                <a:gd name="connsiteY61" fmla="*/ 399723 h 1745449"/>
                <a:gd name="connsiteX62" fmla="*/ 93247 w 1156922"/>
                <a:gd name="connsiteY62" fmla="*/ 291518 h 1745449"/>
                <a:gd name="connsiteX63" fmla="*/ 312758 w 1156922"/>
                <a:gd name="connsiteY63" fmla="*/ 72008 h 1745449"/>
                <a:gd name="connsiteX64" fmla="*/ 381090 w 1156922"/>
                <a:gd name="connsiteY64" fmla="*/ 83948 h 1745449"/>
                <a:gd name="connsiteX65" fmla="*/ 520248 w 1156922"/>
                <a:gd name="connsiteY65" fmla="*/ 0 h 1745449"/>
                <a:gd name="connsiteX0" fmla="*/ 574852 w 1156922"/>
                <a:gd name="connsiteY0" fmla="*/ 580980 h 1745449"/>
                <a:gd name="connsiteX1" fmla="*/ 433169 w 1156922"/>
                <a:gd name="connsiteY1" fmla="*/ 649695 h 1745449"/>
                <a:gd name="connsiteX2" fmla="*/ 428375 w 1156922"/>
                <a:gd name="connsiteY2" fmla="*/ 651124 h 1745449"/>
                <a:gd name="connsiteX3" fmla="*/ 761884 w 1156922"/>
                <a:gd name="connsiteY3" fmla="*/ 739852 h 1745449"/>
                <a:gd name="connsiteX4" fmla="*/ 574852 w 1156922"/>
                <a:gd name="connsiteY4" fmla="*/ 580980 h 1745449"/>
                <a:gd name="connsiteX5" fmla="*/ 520248 w 1156922"/>
                <a:gd name="connsiteY5" fmla="*/ 0 h 1745449"/>
                <a:gd name="connsiteX6" fmla="*/ 689956 w 1156922"/>
                <a:gd name="connsiteY6" fmla="*/ 147127 h 1745449"/>
                <a:gd name="connsiteX7" fmla="*/ 548455 w 1156922"/>
                <a:gd name="connsiteY7" fmla="*/ 352718 h 1745449"/>
                <a:gd name="connsiteX8" fmla="*/ 688144 w 1156922"/>
                <a:gd name="connsiteY8" fmla="*/ 149764 h 1745449"/>
                <a:gd name="connsiteX9" fmla="*/ 906946 w 1156922"/>
                <a:gd name="connsiteY9" fmla="*/ 317877 h 1745449"/>
                <a:gd name="connsiteX10" fmla="*/ 894599 w 1156922"/>
                <a:gd name="connsiteY10" fmla="*/ 376059 h 1745449"/>
                <a:gd name="connsiteX11" fmla="*/ 1043308 w 1156922"/>
                <a:gd name="connsiteY11" fmla="*/ 525101 h 1745449"/>
                <a:gd name="connsiteX12" fmla="*/ 1033782 w 1156922"/>
                <a:gd name="connsiteY12" fmla="*/ 572282 h 1745449"/>
                <a:gd name="connsiteX13" fmla="*/ 1156922 w 1156922"/>
                <a:gd name="connsiteY13" fmla="*/ 756650 h 1745449"/>
                <a:gd name="connsiteX14" fmla="*/ 931418 w 1156922"/>
                <a:gd name="connsiteY14" fmla="*/ 936938 h 1745449"/>
                <a:gd name="connsiteX15" fmla="*/ 1093103 w 1156922"/>
                <a:gd name="connsiteY15" fmla="*/ 911837 h 1745449"/>
                <a:gd name="connsiteX16" fmla="*/ 1139689 w 1156922"/>
                <a:gd name="connsiteY16" fmla="*/ 1069421 h 1745449"/>
                <a:gd name="connsiteX17" fmla="*/ 985039 w 1156922"/>
                <a:gd name="connsiteY17" fmla="*/ 1223143 h 1745449"/>
                <a:gd name="connsiteX18" fmla="*/ 776887 w 1156922"/>
                <a:gd name="connsiteY18" fmla="*/ 1140927 h 1745449"/>
                <a:gd name="connsiteX19" fmla="*/ 813087 w 1156922"/>
                <a:gd name="connsiteY19" fmla="*/ 1096095 h 1745449"/>
                <a:gd name="connsiteX20" fmla="*/ 792626 w 1156922"/>
                <a:gd name="connsiteY20" fmla="*/ 964175 h 1745449"/>
                <a:gd name="connsiteX21" fmla="*/ 793130 w 1156922"/>
                <a:gd name="connsiteY21" fmla="*/ 963884 h 1745449"/>
                <a:gd name="connsiteX22" fmla="*/ 805899 w 1156922"/>
                <a:gd name="connsiteY22" fmla="*/ 1097129 h 1745449"/>
                <a:gd name="connsiteX23" fmla="*/ 683639 w 1156922"/>
                <a:gd name="connsiteY23" fmla="*/ 1159301 h 1745449"/>
                <a:gd name="connsiteX24" fmla="*/ 569233 w 1156922"/>
                <a:gd name="connsiteY24" fmla="*/ 1093170 h 1745449"/>
                <a:gd name="connsiteX25" fmla="*/ 568513 w 1156922"/>
                <a:gd name="connsiteY25" fmla="*/ 1090754 h 1745449"/>
                <a:gd name="connsiteX26" fmla="*/ 679482 w 1156922"/>
                <a:gd name="connsiteY26" fmla="*/ 1162221 h 1745449"/>
                <a:gd name="connsiteX27" fmla="*/ 774185 w 1156922"/>
                <a:gd name="connsiteY27" fmla="*/ 1135031 h 1745449"/>
                <a:gd name="connsiteX28" fmla="*/ 972285 w 1156922"/>
                <a:gd name="connsiteY28" fmla="*/ 1224518 h 1745449"/>
                <a:gd name="connsiteX29" fmla="*/ 1030281 w 1156922"/>
                <a:gd name="connsiteY29" fmla="*/ 1340359 h 1745449"/>
                <a:gd name="connsiteX30" fmla="*/ 913405 w 1156922"/>
                <a:gd name="connsiteY30" fmla="*/ 1461368 h 1745449"/>
                <a:gd name="connsiteX31" fmla="*/ 753227 w 1156922"/>
                <a:gd name="connsiteY31" fmla="*/ 1371458 h 1745449"/>
                <a:gd name="connsiteX32" fmla="*/ 756737 w 1156922"/>
                <a:gd name="connsiteY32" fmla="*/ 1369309 h 1745449"/>
                <a:gd name="connsiteX33" fmla="*/ 911871 w 1156922"/>
                <a:gd name="connsiteY33" fmla="*/ 1465876 h 1745449"/>
                <a:gd name="connsiteX34" fmla="*/ 761269 w 1156922"/>
                <a:gd name="connsiteY34" fmla="*/ 1628054 h 1745449"/>
                <a:gd name="connsiteX35" fmla="*/ 558182 w 1156922"/>
                <a:gd name="connsiteY35" fmla="*/ 1552195 h 1745449"/>
                <a:gd name="connsiteX36" fmla="*/ 554944 w 1156922"/>
                <a:gd name="connsiteY36" fmla="*/ 1544331 h 1745449"/>
                <a:gd name="connsiteX37" fmla="*/ 678727 w 1156922"/>
                <a:gd name="connsiteY37" fmla="*/ 1632143 h 1745449"/>
                <a:gd name="connsiteX38" fmla="*/ 520249 w 1156922"/>
                <a:gd name="connsiteY38" fmla="*/ 1745209 h 1745449"/>
                <a:gd name="connsiteX39" fmla="*/ 352811 w 1156922"/>
                <a:gd name="connsiteY39" fmla="*/ 1592106 h 1745449"/>
                <a:gd name="connsiteX40" fmla="*/ 237021 w 1156922"/>
                <a:gd name="connsiteY40" fmla="*/ 1443452 h 1745449"/>
                <a:gd name="connsiteX41" fmla="*/ 89886 w 1156922"/>
                <a:gd name="connsiteY41" fmla="*/ 1375108 h 1745449"/>
                <a:gd name="connsiteX42" fmla="*/ 100537 w 1156922"/>
                <a:gd name="connsiteY42" fmla="*/ 1171427 h 1745449"/>
                <a:gd name="connsiteX43" fmla="*/ 291673 w 1156922"/>
                <a:gd name="connsiteY43" fmla="*/ 1125156 h 1745449"/>
                <a:gd name="connsiteX44" fmla="*/ 511418 w 1156922"/>
                <a:gd name="connsiteY44" fmla="*/ 1034051 h 1745449"/>
                <a:gd name="connsiteX45" fmla="*/ 509329 w 1156922"/>
                <a:gd name="connsiteY45" fmla="*/ 1041153 h 1745449"/>
                <a:gd name="connsiteX46" fmla="*/ 310893 w 1156922"/>
                <a:gd name="connsiteY46" fmla="*/ 1129981 h 1745449"/>
                <a:gd name="connsiteX47" fmla="*/ 199595 w 1156922"/>
                <a:gd name="connsiteY47" fmla="*/ 1014703 h 1745449"/>
                <a:gd name="connsiteX48" fmla="*/ 291719 w 1156922"/>
                <a:gd name="connsiteY48" fmla="*/ 1123484 h 1745449"/>
                <a:gd name="connsiteX49" fmla="*/ 66889 w 1156922"/>
                <a:gd name="connsiteY49" fmla="*/ 1138943 h 1745449"/>
                <a:gd name="connsiteX50" fmla="*/ 30645 w 1156922"/>
                <a:gd name="connsiteY50" fmla="*/ 911953 h 1745449"/>
                <a:gd name="connsiteX51" fmla="*/ 70504 w 1156922"/>
                <a:gd name="connsiteY51" fmla="*/ 882569 h 1745449"/>
                <a:gd name="connsiteX52" fmla="*/ 63242 w 1156922"/>
                <a:gd name="connsiteY52" fmla="*/ 875989 h 1745449"/>
                <a:gd name="connsiteX53" fmla="*/ 66610 w 1156922"/>
                <a:gd name="connsiteY53" fmla="*/ 872273 h 1745449"/>
                <a:gd name="connsiteX54" fmla="*/ 68771 w 1156922"/>
                <a:gd name="connsiteY54" fmla="*/ 666836 h 1745449"/>
                <a:gd name="connsiteX55" fmla="*/ 107513 w 1156922"/>
                <a:gd name="connsiteY55" fmla="*/ 638275 h 1745449"/>
                <a:gd name="connsiteX56" fmla="*/ 130050 w 1156922"/>
                <a:gd name="connsiteY56" fmla="*/ 394472 h 1745449"/>
                <a:gd name="connsiteX57" fmla="*/ 313262 w 1156922"/>
                <a:gd name="connsiteY57" fmla="*/ 359290 h 1745449"/>
                <a:gd name="connsiteX58" fmla="*/ 127611 w 1156922"/>
                <a:gd name="connsiteY58" fmla="*/ 399723 h 1745449"/>
                <a:gd name="connsiteX59" fmla="*/ 93247 w 1156922"/>
                <a:gd name="connsiteY59" fmla="*/ 291518 h 1745449"/>
                <a:gd name="connsiteX60" fmla="*/ 312758 w 1156922"/>
                <a:gd name="connsiteY60" fmla="*/ 72008 h 1745449"/>
                <a:gd name="connsiteX61" fmla="*/ 381090 w 1156922"/>
                <a:gd name="connsiteY61" fmla="*/ 83948 h 1745449"/>
                <a:gd name="connsiteX62" fmla="*/ 520248 w 1156922"/>
                <a:gd name="connsiteY62" fmla="*/ 0 h 1745449"/>
                <a:gd name="connsiteX0" fmla="*/ 574852 w 1156922"/>
                <a:gd name="connsiteY0" fmla="*/ 580980 h 1745449"/>
                <a:gd name="connsiteX1" fmla="*/ 433169 w 1156922"/>
                <a:gd name="connsiteY1" fmla="*/ 649695 h 1745449"/>
                <a:gd name="connsiteX2" fmla="*/ 428375 w 1156922"/>
                <a:gd name="connsiteY2" fmla="*/ 651124 h 1745449"/>
                <a:gd name="connsiteX3" fmla="*/ 761884 w 1156922"/>
                <a:gd name="connsiteY3" fmla="*/ 739852 h 1745449"/>
                <a:gd name="connsiteX4" fmla="*/ 574852 w 1156922"/>
                <a:gd name="connsiteY4" fmla="*/ 580980 h 1745449"/>
                <a:gd name="connsiteX5" fmla="*/ 520248 w 1156922"/>
                <a:gd name="connsiteY5" fmla="*/ 0 h 1745449"/>
                <a:gd name="connsiteX6" fmla="*/ 689956 w 1156922"/>
                <a:gd name="connsiteY6" fmla="*/ 147127 h 1745449"/>
                <a:gd name="connsiteX7" fmla="*/ 548455 w 1156922"/>
                <a:gd name="connsiteY7" fmla="*/ 352718 h 1745449"/>
                <a:gd name="connsiteX8" fmla="*/ 688144 w 1156922"/>
                <a:gd name="connsiteY8" fmla="*/ 149764 h 1745449"/>
                <a:gd name="connsiteX9" fmla="*/ 906946 w 1156922"/>
                <a:gd name="connsiteY9" fmla="*/ 317877 h 1745449"/>
                <a:gd name="connsiteX10" fmla="*/ 894599 w 1156922"/>
                <a:gd name="connsiteY10" fmla="*/ 376059 h 1745449"/>
                <a:gd name="connsiteX11" fmla="*/ 1043308 w 1156922"/>
                <a:gd name="connsiteY11" fmla="*/ 525101 h 1745449"/>
                <a:gd name="connsiteX12" fmla="*/ 1033782 w 1156922"/>
                <a:gd name="connsiteY12" fmla="*/ 572282 h 1745449"/>
                <a:gd name="connsiteX13" fmla="*/ 1156922 w 1156922"/>
                <a:gd name="connsiteY13" fmla="*/ 756650 h 1745449"/>
                <a:gd name="connsiteX14" fmla="*/ 931418 w 1156922"/>
                <a:gd name="connsiteY14" fmla="*/ 936938 h 1745449"/>
                <a:gd name="connsiteX15" fmla="*/ 1093103 w 1156922"/>
                <a:gd name="connsiteY15" fmla="*/ 911837 h 1745449"/>
                <a:gd name="connsiteX16" fmla="*/ 1139689 w 1156922"/>
                <a:gd name="connsiteY16" fmla="*/ 1069421 h 1745449"/>
                <a:gd name="connsiteX17" fmla="*/ 985039 w 1156922"/>
                <a:gd name="connsiteY17" fmla="*/ 1223143 h 1745449"/>
                <a:gd name="connsiteX18" fmla="*/ 776887 w 1156922"/>
                <a:gd name="connsiteY18" fmla="*/ 1140927 h 1745449"/>
                <a:gd name="connsiteX19" fmla="*/ 813087 w 1156922"/>
                <a:gd name="connsiteY19" fmla="*/ 1096095 h 1745449"/>
                <a:gd name="connsiteX20" fmla="*/ 792626 w 1156922"/>
                <a:gd name="connsiteY20" fmla="*/ 964175 h 1745449"/>
                <a:gd name="connsiteX21" fmla="*/ 793130 w 1156922"/>
                <a:gd name="connsiteY21" fmla="*/ 963884 h 1745449"/>
                <a:gd name="connsiteX22" fmla="*/ 805899 w 1156922"/>
                <a:gd name="connsiteY22" fmla="*/ 1097129 h 1745449"/>
                <a:gd name="connsiteX23" fmla="*/ 683639 w 1156922"/>
                <a:gd name="connsiteY23" fmla="*/ 1159301 h 1745449"/>
                <a:gd name="connsiteX24" fmla="*/ 569233 w 1156922"/>
                <a:gd name="connsiteY24" fmla="*/ 1093170 h 1745449"/>
                <a:gd name="connsiteX25" fmla="*/ 568513 w 1156922"/>
                <a:gd name="connsiteY25" fmla="*/ 1090754 h 1745449"/>
                <a:gd name="connsiteX26" fmla="*/ 679482 w 1156922"/>
                <a:gd name="connsiteY26" fmla="*/ 1162221 h 1745449"/>
                <a:gd name="connsiteX27" fmla="*/ 774185 w 1156922"/>
                <a:gd name="connsiteY27" fmla="*/ 1135031 h 1745449"/>
                <a:gd name="connsiteX28" fmla="*/ 972285 w 1156922"/>
                <a:gd name="connsiteY28" fmla="*/ 1224518 h 1745449"/>
                <a:gd name="connsiteX29" fmla="*/ 1030281 w 1156922"/>
                <a:gd name="connsiteY29" fmla="*/ 1340359 h 1745449"/>
                <a:gd name="connsiteX30" fmla="*/ 913405 w 1156922"/>
                <a:gd name="connsiteY30" fmla="*/ 1461368 h 1745449"/>
                <a:gd name="connsiteX31" fmla="*/ 753227 w 1156922"/>
                <a:gd name="connsiteY31" fmla="*/ 1371458 h 1745449"/>
                <a:gd name="connsiteX32" fmla="*/ 756737 w 1156922"/>
                <a:gd name="connsiteY32" fmla="*/ 1369309 h 1745449"/>
                <a:gd name="connsiteX33" fmla="*/ 911871 w 1156922"/>
                <a:gd name="connsiteY33" fmla="*/ 1465876 h 1745449"/>
                <a:gd name="connsiteX34" fmla="*/ 761269 w 1156922"/>
                <a:gd name="connsiteY34" fmla="*/ 1628054 h 1745449"/>
                <a:gd name="connsiteX35" fmla="*/ 558182 w 1156922"/>
                <a:gd name="connsiteY35" fmla="*/ 1552195 h 1745449"/>
                <a:gd name="connsiteX36" fmla="*/ 554944 w 1156922"/>
                <a:gd name="connsiteY36" fmla="*/ 1544331 h 1745449"/>
                <a:gd name="connsiteX37" fmla="*/ 678727 w 1156922"/>
                <a:gd name="connsiteY37" fmla="*/ 1632143 h 1745449"/>
                <a:gd name="connsiteX38" fmla="*/ 520249 w 1156922"/>
                <a:gd name="connsiteY38" fmla="*/ 1745209 h 1745449"/>
                <a:gd name="connsiteX39" fmla="*/ 352811 w 1156922"/>
                <a:gd name="connsiteY39" fmla="*/ 1592106 h 1745449"/>
                <a:gd name="connsiteX40" fmla="*/ 237021 w 1156922"/>
                <a:gd name="connsiteY40" fmla="*/ 1443452 h 1745449"/>
                <a:gd name="connsiteX41" fmla="*/ 89886 w 1156922"/>
                <a:gd name="connsiteY41" fmla="*/ 1375108 h 1745449"/>
                <a:gd name="connsiteX42" fmla="*/ 100537 w 1156922"/>
                <a:gd name="connsiteY42" fmla="*/ 1171427 h 1745449"/>
                <a:gd name="connsiteX43" fmla="*/ 291673 w 1156922"/>
                <a:gd name="connsiteY43" fmla="*/ 1125156 h 1745449"/>
                <a:gd name="connsiteX44" fmla="*/ 511418 w 1156922"/>
                <a:gd name="connsiteY44" fmla="*/ 1034051 h 1745449"/>
                <a:gd name="connsiteX45" fmla="*/ 509329 w 1156922"/>
                <a:gd name="connsiteY45" fmla="*/ 1041153 h 1745449"/>
                <a:gd name="connsiteX46" fmla="*/ 310893 w 1156922"/>
                <a:gd name="connsiteY46" fmla="*/ 1129981 h 1745449"/>
                <a:gd name="connsiteX47" fmla="*/ 199595 w 1156922"/>
                <a:gd name="connsiteY47" fmla="*/ 1014703 h 1745449"/>
                <a:gd name="connsiteX48" fmla="*/ 291719 w 1156922"/>
                <a:gd name="connsiteY48" fmla="*/ 1123484 h 1745449"/>
                <a:gd name="connsiteX49" fmla="*/ 66889 w 1156922"/>
                <a:gd name="connsiteY49" fmla="*/ 1138943 h 1745449"/>
                <a:gd name="connsiteX50" fmla="*/ 30645 w 1156922"/>
                <a:gd name="connsiteY50" fmla="*/ 911953 h 1745449"/>
                <a:gd name="connsiteX51" fmla="*/ 63242 w 1156922"/>
                <a:gd name="connsiteY51" fmla="*/ 875989 h 1745449"/>
                <a:gd name="connsiteX52" fmla="*/ 66610 w 1156922"/>
                <a:gd name="connsiteY52" fmla="*/ 872273 h 1745449"/>
                <a:gd name="connsiteX53" fmla="*/ 68771 w 1156922"/>
                <a:gd name="connsiteY53" fmla="*/ 666836 h 1745449"/>
                <a:gd name="connsiteX54" fmla="*/ 107513 w 1156922"/>
                <a:gd name="connsiteY54" fmla="*/ 638275 h 1745449"/>
                <a:gd name="connsiteX55" fmla="*/ 130050 w 1156922"/>
                <a:gd name="connsiteY55" fmla="*/ 394472 h 1745449"/>
                <a:gd name="connsiteX56" fmla="*/ 313262 w 1156922"/>
                <a:gd name="connsiteY56" fmla="*/ 359290 h 1745449"/>
                <a:gd name="connsiteX57" fmla="*/ 127611 w 1156922"/>
                <a:gd name="connsiteY57" fmla="*/ 399723 h 1745449"/>
                <a:gd name="connsiteX58" fmla="*/ 93247 w 1156922"/>
                <a:gd name="connsiteY58" fmla="*/ 291518 h 1745449"/>
                <a:gd name="connsiteX59" fmla="*/ 312758 w 1156922"/>
                <a:gd name="connsiteY59" fmla="*/ 72008 h 1745449"/>
                <a:gd name="connsiteX60" fmla="*/ 381090 w 1156922"/>
                <a:gd name="connsiteY60" fmla="*/ 83948 h 1745449"/>
                <a:gd name="connsiteX61" fmla="*/ 520248 w 1156922"/>
                <a:gd name="connsiteY61" fmla="*/ 0 h 1745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1156922" h="1745449">
                  <a:moveTo>
                    <a:pt x="574852" y="580980"/>
                  </a:moveTo>
                  <a:cubicBezTo>
                    <a:pt x="520617" y="581239"/>
                    <a:pt x="468565" y="605639"/>
                    <a:pt x="433169" y="649695"/>
                  </a:cubicBezTo>
                  <a:lnTo>
                    <a:pt x="428375" y="651124"/>
                  </a:lnTo>
                  <a:cubicBezTo>
                    <a:pt x="591150" y="486039"/>
                    <a:pt x="723783" y="629198"/>
                    <a:pt x="761884" y="739852"/>
                  </a:cubicBezTo>
                  <a:cubicBezTo>
                    <a:pt x="716438" y="618258"/>
                    <a:pt x="666879" y="595601"/>
                    <a:pt x="574852" y="580980"/>
                  </a:cubicBezTo>
                  <a:close/>
                  <a:moveTo>
                    <a:pt x="520248" y="0"/>
                  </a:moveTo>
                  <a:cubicBezTo>
                    <a:pt x="604238" y="1"/>
                    <a:pt x="679902" y="66713"/>
                    <a:pt x="689956" y="147127"/>
                  </a:cubicBezTo>
                  <a:cubicBezTo>
                    <a:pt x="596145" y="188889"/>
                    <a:pt x="533533" y="268997"/>
                    <a:pt x="548455" y="352718"/>
                  </a:cubicBezTo>
                  <a:cubicBezTo>
                    <a:pt x="533548" y="230271"/>
                    <a:pt x="615091" y="176969"/>
                    <a:pt x="688144" y="149764"/>
                  </a:cubicBezTo>
                  <a:cubicBezTo>
                    <a:pt x="751826" y="118134"/>
                    <a:pt x="917634" y="192679"/>
                    <a:pt x="906946" y="317877"/>
                  </a:cubicBezTo>
                  <a:lnTo>
                    <a:pt x="894599" y="376059"/>
                  </a:lnTo>
                  <a:cubicBezTo>
                    <a:pt x="971839" y="383642"/>
                    <a:pt x="1043308" y="445155"/>
                    <a:pt x="1043308" y="525101"/>
                  </a:cubicBezTo>
                  <a:lnTo>
                    <a:pt x="1033782" y="572282"/>
                  </a:lnTo>
                  <a:cubicBezTo>
                    <a:pt x="1106102" y="602218"/>
                    <a:pt x="1156922" y="673500"/>
                    <a:pt x="1156922" y="756650"/>
                  </a:cubicBezTo>
                  <a:cubicBezTo>
                    <a:pt x="1139861" y="817426"/>
                    <a:pt x="1121662" y="975066"/>
                    <a:pt x="931418" y="936938"/>
                  </a:cubicBezTo>
                  <a:cubicBezTo>
                    <a:pt x="980818" y="952319"/>
                    <a:pt x="1045306" y="949638"/>
                    <a:pt x="1093103" y="911837"/>
                  </a:cubicBezTo>
                  <a:cubicBezTo>
                    <a:pt x="1114905" y="939143"/>
                    <a:pt x="1157700" y="1017537"/>
                    <a:pt x="1139689" y="1069421"/>
                  </a:cubicBezTo>
                  <a:cubicBezTo>
                    <a:pt x="1121678" y="1121305"/>
                    <a:pt x="1075234" y="1204160"/>
                    <a:pt x="985039" y="1223143"/>
                  </a:cubicBezTo>
                  <a:cubicBezTo>
                    <a:pt x="892994" y="1236921"/>
                    <a:pt x="804973" y="1207417"/>
                    <a:pt x="776887" y="1140927"/>
                  </a:cubicBezTo>
                  <a:cubicBezTo>
                    <a:pt x="790672" y="1131422"/>
                    <a:pt x="801340" y="1106553"/>
                    <a:pt x="813087" y="1096095"/>
                  </a:cubicBezTo>
                  <a:cubicBezTo>
                    <a:pt x="825437" y="1085100"/>
                    <a:pt x="816453" y="1005443"/>
                    <a:pt x="792626" y="964175"/>
                  </a:cubicBezTo>
                  <a:lnTo>
                    <a:pt x="793130" y="963884"/>
                  </a:lnTo>
                  <a:cubicBezTo>
                    <a:pt x="813024" y="998341"/>
                    <a:pt x="824147" y="1064560"/>
                    <a:pt x="805899" y="1097129"/>
                  </a:cubicBezTo>
                  <a:cubicBezTo>
                    <a:pt x="787651" y="1129698"/>
                    <a:pt x="723083" y="1159961"/>
                    <a:pt x="683639" y="1159301"/>
                  </a:cubicBezTo>
                  <a:cubicBezTo>
                    <a:pt x="644195" y="1158641"/>
                    <a:pt x="596127" y="1132919"/>
                    <a:pt x="569233" y="1093170"/>
                  </a:cubicBezTo>
                  <a:lnTo>
                    <a:pt x="568513" y="1090754"/>
                  </a:lnTo>
                  <a:cubicBezTo>
                    <a:pt x="591598" y="1132362"/>
                    <a:pt x="645203" y="1154842"/>
                    <a:pt x="679482" y="1162221"/>
                  </a:cubicBezTo>
                  <a:cubicBezTo>
                    <a:pt x="713761" y="1169601"/>
                    <a:pt x="755490" y="1145178"/>
                    <a:pt x="774185" y="1135031"/>
                  </a:cubicBezTo>
                  <a:cubicBezTo>
                    <a:pt x="818106" y="1204139"/>
                    <a:pt x="869653" y="1239191"/>
                    <a:pt x="972285" y="1224518"/>
                  </a:cubicBezTo>
                  <a:cubicBezTo>
                    <a:pt x="982691" y="1244918"/>
                    <a:pt x="1035969" y="1265242"/>
                    <a:pt x="1030281" y="1340359"/>
                  </a:cubicBezTo>
                  <a:cubicBezTo>
                    <a:pt x="1022429" y="1417912"/>
                    <a:pt x="953020" y="1452047"/>
                    <a:pt x="913405" y="1461368"/>
                  </a:cubicBezTo>
                  <a:cubicBezTo>
                    <a:pt x="850825" y="1456954"/>
                    <a:pt x="780590" y="1430126"/>
                    <a:pt x="753227" y="1371458"/>
                  </a:cubicBezTo>
                  <a:lnTo>
                    <a:pt x="756737" y="1369309"/>
                  </a:lnTo>
                  <a:cubicBezTo>
                    <a:pt x="787288" y="1434972"/>
                    <a:pt x="841736" y="1460651"/>
                    <a:pt x="911871" y="1465876"/>
                  </a:cubicBezTo>
                  <a:cubicBezTo>
                    <a:pt x="893931" y="1530873"/>
                    <a:pt x="826824" y="1611456"/>
                    <a:pt x="761269" y="1628054"/>
                  </a:cubicBezTo>
                  <a:cubicBezTo>
                    <a:pt x="673077" y="1642970"/>
                    <a:pt x="591564" y="1612285"/>
                    <a:pt x="558182" y="1552195"/>
                  </a:cubicBezTo>
                  <a:lnTo>
                    <a:pt x="554944" y="1544331"/>
                  </a:lnTo>
                  <a:cubicBezTo>
                    <a:pt x="581794" y="1587888"/>
                    <a:pt x="620115" y="1623412"/>
                    <a:pt x="678727" y="1632143"/>
                  </a:cubicBezTo>
                  <a:cubicBezTo>
                    <a:pt x="653380" y="1690042"/>
                    <a:pt x="578321" y="1749714"/>
                    <a:pt x="520249" y="1745209"/>
                  </a:cubicBezTo>
                  <a:cubicBezTo>
                    <a:pt x="462177" y="1740704"/>
                    <a:pt x="390439" y="1725516"/>
                    <a:pt x="352811" y="1592106"/>
                  </a:cubicBezTo>
                  <a:cubicBezTo>
                    <a:pt x="276718" y="1594495"/>
                    <a:pt x="205941" y="1494313"/>
                    <a:pt x="237021" y="1443452"/>
                  </a:cubicBezTo>
                  <a:cubicBezTo>
                    <a:pt x="190143" y="1453117"/>
                    <a:pt x="129392" y="1440804"/>
                    <a:pt x="89886" y="1375108"/>
                  </a:cubicBezTo>
                  <a:cubicBezTo>
                    <a:pt x="50380" y="1309412"/>
                    <a:pt x="66906" y="1213086"/>
                    <a:pt x="100537" y="1171427"/>
                  </a:cubicBezTo>
                  <a:cubicBezTo>
                    <a:pt x="155128" y="1187746"/>
                    <a:pt x="231827" y="1165175"/>
                    <a:pt x="291673" y="1125156"/>
                  </a:cubicBezTo>
                  <a:cubicBezTo>
                    <a:pt x="366683" y="1132065"/>
                    <a:pt x="476931" y="1101048"/>
                    <a:pt x="511418" y="1034051"/>
                  </a:cubicBezTo>
                  <a:lnTo>
                    <a:pt x="509329" y="1041153"/>
                  </a:lnTo>
                  <a:cubicBezTo>
                    <a:pt x="479058" y="1100683"/>
                    <a:pt x="362515" y="1134389"/>
                    <a:pt x="310893" y="1129981"/>
                  </a:cubicBezTo>
                  <a:cubicBezTo>
                    <a:pt x="259271" y="1125573"/>
                    <a:pt x="227025" y="1074376"/>
                    <a:pt x="199595" y="1014703"/>
                  </a:cubicBezTo>
                  <a:cubicBezTo>
                    <a:pt x="226662" y="1079430"/>
                    <a:pt x="237372" y="1107583"/>
                    <a:pt x="291719" y="1123484"/>
                  </a:cubicBezTo>
                  <a:cubicBezTo>
                    <a:pt x="261058" y="1147454"/>
                    <a:pt x="151353" y="1222778"/>
                    <a:pt x="66889" y="1138943"/>
                  </a:cubicBezTo>
                  <a:cubicBezTo>
                    <a:pt x="13436" y="1085888"/>
                    <a:pt x="-32657" y="981796"/>
                    <a:pt x="30645" y="911953"/>
                  </a:cubicBezTo>
                  <a:lnTo>
                    <a:pt x="63242" y="875989"/>
                  </a:lnTo>
                  <a:lnTo>
                    <a:pt x="66610" y="872273"/>
                  </a:lnTo>
                  <a:cubicBezTo>
                    <a:pt x="14471" y="814783"/>
                    <a:pt x="15082" y="726072"/>
                    <a:pt x="68771" y="666836"/>
                  </a:cubicBezTo>
                  <a:lnTo>
                    <a:pt x="107513" y="638275"/>
                  </a:lnTo>
                  <a:cubicBezTo>
                    <a:pt x="75957" y="571593"/>
                    <a:pt x="81033" y="454101"/>
                    <a:pt x="130050" y="394472"/>
                  </a:cubicBezTo>
                  <a:cubicBezTo>
                    <a:pt x="182831" y="364223"/>
                    <a:pt x="223751" y="353981"/>
                    <a:pt x="313262" y="359290"/>
                  </a:cubicBezTo>
                  <a:cubicBezTo>
                    <a:pt x="312856" y="360165"/>
                    <a:pt x="203467" y="335836"/>
                    <a:pt x="127611" y="399723"/>
                  </a:cubicBezTo>
                  <a:cubicBezTo>
                    <a:pt x="104244" y="370058"/>
                    <a:pt x="93247" y="332072"/>
                    <a:pt x="93247" y="291518"/>
                  </a:cubicBezTo>
                  <a:cubicBezTo>
                    <a:pt x="93247" y="170286"/>
                    <a:pt x="191525" y="72008"/>
                    <a:pt x="312758" y="72008"/>
                  </a:cubicBezTo>
                  <a:cubicBezTo>
                    <a:pt x="336736" y="72008"/>
                    <a:pt x="359816" y="75853"/>
                    <a:pt x="381090" y="83948"/>
                  </a:cubicBezTo>
                  <a:cubicBezTo>
                    <a:pt x="411802" y="33609"/>
                    <a:pt x="453668" y="0"/>
                    <a:pt x="520248" y="0"/>
                  </a:cubicBezTo>
                  <a:close/>
                </a:path>
              </a:pathLst>
            </a:cu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그룹 15">
            <a:extLst>
              <a:ext uri="{FF2B5EF4-FFF2-40B4-BE49-F238E27FC236}">
                <a16:creationId xmlns:a16="http://schemas.microsoft.com/office/drawing/2014/main" xmlns="" id="{115482C3-7BF7-44FF-BA66-6D17807E1E51}"/>
              </a:ext>
            </a:extLst>
          </p:cNvPr>
          <p:cNvGrpSpPr/>
          <p:nvPr/>
        </p:nvGrpSpPr>
        <p:grpSpPr>
          <a:xfrm>
            <a:off x="846176" y="1570836"/>
            <a:ext cx="5936754" cy="599767"/>
            <a:chOff x="491556" y="1412776"/>
            <a:chExt cx="4080444" cy="59976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B8CFCE73-9104-4000-ABF3-8FDB57901530}"/>
                </a:ext>
              </a:extLst>
            </p:cNvPr>
            <p:cNvSpPr txBox="1"/>
            <p:nvPr/>
          </p:nvSpPr>
          <p:spPr>
            <a:xfrm>
              <a:off x="491556" y="1704766"/>
              <a:ext cx="40804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4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11DC8821-AC6B-4F99-8CF7-7AA293910D2B}"/>
                </a:ext>
              </a:extLst>
            </p:cNvPr>
            <p:cNvSpPr txBox="1"/>
            <p:nvPr/>
          </p:nvSpPr>
          <p:spPr>
            <a:xfrm>
              <a:off x="491556" y="1412776"/>
              <a:ext cx="40804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accent4"/>
                  </a:solidFill>
                  <a:cs typeface="Arial" pitchFamily="34" charset="0"/>
                </a:rPr>
                <a:t>Multi-expert combination methods</a:t>
              </a:r>
              <a:endParaRPr lang="ko-KR" altLang="en-US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sp>
        <p:nvSpPr>
          <p:cNvPr id="26" name="Trapezoid 10">
            <a:extLst>
              <a:ext uri="{FF2B5EF4-FFF2-40B4-BE49-F238E27FC236}">
                <a16:creationId xmlns:a16="http://schemas.microsoft.com/office/drawing/2014/main" xmlns="" id="{961EA56A-6129-4C7E-8B2E-1687CE554F34}"/>
              </a:ext>
            </a:extLst>
          </p:cNvPr>
          <p:cNvSpPr>
            <a:spLocks noChangeAspect="1"/>
          </p:cNvSpPr>
          <p:nvPr/>
        </p:nvSpPr>
        <p:spPr>
          <a:xfrm>
            <a:off x="1070764" y="2801228"/>
            <a:ext cx="257109" cy="256807"/>
          </a:xfrm>
          <a:custGeom>
            <a:avLst/>
            <a:gdLst/>
            <a:ahLst/>
            <a:cxnLst/>
            <a:rect l="l" t="t" r="r" b="b"/>
            <a:pathLst>
              <a:path w="3910377" h="3905794">
                <a:moveTo>
                  <a:pt x="1" y="3797782"/>
                </a:moveTo>
                <a:lnTo>
                  <a:pt x="3910377" y="3797782"/>
                </a:lnTo>
                <a:lnTo>
                  <a:pt x="3910377" y="3905794"/>
                </a:lnTo>
                <a:lnTo>
                  <a:pt x="1" y="3905794"/>
                </a:lnTo>
                <a:close/>
                <a:moveTo>
                  <a:pt x="1757257" y="3353296"/>
                </a:moveTo>
                <a:cubicBezTo>
                  <a:pt x="1690135" y="3353296"/>
                  <a:pt x="1635721" y="3407710"/>
                  <a:pt x="1635721" y="3474832"/>
                </a:cubicBezTo>
                <a:cubicBezTo>
                  <a:pt x="1635721" y="3541954"/>
                  <a:pt x="1690135" y="3596368"/>
                  <a:pt x="1757257" y="3596368"/>
                </a:cubicBezTo>
                <a:lnTo>
                  <a:pt x="2187409" y="3596368"/>
                </a:lnTo>
                <a:cubicBezTo>
                  <a:pt x="2254531" y="3596368"/>
                  <a:pt x="2308945" y="3541954"/>
                  <a:pt x="2308945" y="3474832"/>
                </a:cubicBezTo>
                <a:cubicBezTo>
                  <a:pt x="2308945" y="3407710"/>
                  <a:pt x="2254531" y="3353296"/>
                  <a:pt x="2187409" y="3353296"/>
                </a:cubicBezTo>
                <a:close/>
                <a:moveTo>
                  <a:pt x="492288" y="2449553"/>
                </a:moveTo>
                <a:lnTo>
                  <a:pt x="472244" y="2517369"/>
                </a:lnTo>
                <a:lnTo>
                  <a:pt x="3438134" y="2517369"/>
                </a:lnTo>
                <a:lnTo>
                  <a:pt x="3418090" y="2449553"/>
                </a:lnTo>
                <a:close/>
                <a:moveTo>
                  <a:pt x="432162" y="2249610"/>
                </a:moveTo>
                <a:lnTo>
                  <a:pt x="3478215" y="2249610"/>
                </a:lnTo>
                <a:lnTo>
                  <a:pt x="3910377" y="3711740"/>
                </a:lnTo>
                <a:lnTo>
                  <a:pt x="0" y="3711740"/>
                </a:lnTo>
                <a:close/>
                <a:moveTo>
                  <a:pt x="1637280" y="544956"/>
                </a:moveTo>
                <a:cubicBezTo>
                  <a:pt x="1626413" y="544956"/>
                  <a:pt x="1615547" y="549102"/>
                  <a:pt x="1607256" y="557393"/>
                </a:cubicBezTo>
                <a:lnTo>
                  <a:pt x="796281" y="1368368"/>
                </a:lnTo>
                <a:cubicBezTo>
                  <a:pt x="779699" y="1384950"/>
                  <a:pt x="779699" y="1411834"/>
                  <a:pt x="796281" y="1428415"/>
                </a:cubicBezTo>
                <a:lnTo>
                  <a:pt x="825565" y="1457699"/>
                </a:lnTo>
                <a:cubicBezTo>
                  <a:pt x="842147" y="1474281"/>
                  <a:pt x="869031" y="1474281"/>
                  <a:pt x="885612" y="1457699"/>
                </a:cubicBezTo>
                <a:lnTo>
                  <a:pt x="1696588" y="646724"/>
                </a:lnTo>
                <a:cubicBezTo>
                  <a:pt x="1713169" y="630143"/>
                  <a:pt x="1713169" y="603258"/>
                  <a:pt x="1696588" y="586677"/>
                </a:cubicBezTo>
                <a:lnTo>
                  <a:pt x="1667304" y="557393"/>
                </a:lnTo>
                <a:cubicBezTo>
                  <a:pt x="1659013" y="549102"/>
                  <a:pt x="1648146" y="544956"/>
                  <a:pt x="1637280" y="544956"/>
                </a:cubicBezTo>
                <a:close/>
                <a:moveTo>
                  <a:pt x="1372791" y="439020"/>
                </a:moveTo>
                <a:cubicBezTo>
                  <a:pt x="1361925" y="439020"/>
                  <a:pt x="1351058" y="443165"/>
                  <a:pt x="1342767" y="451456"/>
                </a:cubicBezTo>
                <a:lnTo>
                  <a:pt x="851745" y="942478"/>
                </a:lnTo>
                <a:cubicBezTo>
                  <a:pt x="835164" y="959060"/>
                  <a:pt x="835164" y="985944"/>
                  <a:pt x="851745" y="1002526"/>
                </a:cubicBezTo>
                <a:lnTo>
                  <a:pt x="881029" y="1031810"/>
                </a:lnTo>
                <a:cubicBezTo>
                  <a:pt x="897611" y="1048392"/>
                  <a:pt x="924495" y="1048392"/>
                  <a:pt x="941077" y="1031810"/>
                </a:cubicBezTo>
                <a:lnTo>
                  <a:pt x="1432099" y="540788"/>
                </a:lnTo>
                <a:cubicBezTo>
                  <a:pt x="1448681" y="524206"/>
                  <a:pt x="1448681" y="497322"/>
                  <a:pt x="1432099" y="480740"/>
                </a:cubicBezTo>
                <a:lnTo>
                  <a:pt x="1402815" y="451456"/>
                </a:lnTo>
                <a:cubicBezTo>
                  <a:pt x="1394524" y="443165"/>
                  <a:pt x="1383658" y="439020"/>
                  <a:pt x="1372791" y="439020"/>
                </a:cubicBezTo>
                <a:close/>
                <a:moveTo>
                  <a:pt x="864042" y="270000"/>
                </a:moveTo>
                <a:lnTo>
                  <a:pt x="2945402" y="270000"/>
                </a:lnTo>
                <a:cubicBezTo>
                  <a:pt x="3094522" y="270000"/>
                  <a:pt x="3215407" y="390885"/>
                  <a:pt x="3215407" y="540005"/>
                </a:cubicBezTo>
                <a:lnTo>
                  <a:pt x="3215407" y="1619995"/>
                </a:lnTo>
                <a:cubicBezTo>
                  <a:pt x="3215407" y="1769115"/>
                  <a:pt x="3094522" y="1890000"/>
                  <a:pt x="2945402" y="1890000"/>
                </a:cubicBezTo>
                <a:lnTo>
                  <a:pt x="864042" y="1890000"/>
                </a:lnTo>
                <a:cubicBezTo>
                  <a:pt x="714922" y="1890000"/>
                  <a:pt x="594037" y="1769115"/>
                  <a:pt x="594037" y="1619995"/>
                </a:cubicBezTo>
                <a:lnTo>
                  <a:pt x="594037" y="540005"/>
                </a:lnTo>
                <a:cubicBezTo>
                  <a:pt x="594037" y="390885"/>
                  <a:pt x="714922" y="270000"/>
                  <a:pt x="864042" y="270000"/>
                </a:cubicBezTo>
                <a:close/>
                <a:moveTo>
                  <a:pt x="804042" y="180000"/>
                </a:moveTo>
                <a:cubicBezTo>
                  <a:pt x="638353" y="180000"/>
                  <a:pt x="504036" y="314317"/>
                  <a:pt x="504036" y="480006"/>
                </a:cubicBezTo>
                <a:lnTo>
                  <a:pt x="504036" y="1679994"/>
                </a:lnTo>
                <a:cubicBezTo>
                  <a:pt x="504036" y="1845683"/>
                  <a:pt x="638353" y="1980000"/>
                  <a:pt x="804042" y="1980000"/>
                </a:cubicBezTo>
                <a:lnTo>
                  <a:pt x="3027043" y="1980000"/>
                </a:lnTo>
                <a:cubicBezTo>
                  <a:pt x="3192732" y="1980000"/>
                  <a:pt x="3327049" y="1845683"/>
                  <a:pt x="3327049" y="1679994"/>
                </a:cubicBezTo>
                <a:lnTo>
                  <a:pt x="3327049" y="480006"/>
                </a:lnTo>
                <a:cubicBezTo>
                  <a:pt x="3327049" y="314317"/>
                  <a:pt x="3192732" y="180000"/>
                  <a:pt x="3027043" y="180000"/>
                </a:cubicBezTo>
                <a:close/>
                <a:moveTo>
                  <a:pt x="684043" y="0"/>
                </a:moveTo>
                <a:lnTo>
                  <a:pt x="3190330" y="0"/>
                </a:lnTo>
                <a:cubicBezTo>
                  <a:pt x="3389156" y="0"/>
                  <a:pt x="3550337" y="161181"/>
                  <a:pt x="3550337" y="360007"/>
                </a:cubicBezTo>
                <a:lnTo>
                  <a:pt x="3550337" y="1799993"/>
                </a:lnTo>
                <a:cubicBezTo>
                  <a:pt x="3550337" y="1998819"/>
                  <a:pt x="3389156" y="2160000"/>
                  <a:pt x="3190330" y="2160000"/>
                </a:cubicBezTo>
                <a:lnTo>
                  <a:pt x="684043" y="2160000"/>
                </a:lnTo>
                <a:cubicBezTo>
                  <a:pt x="485217" y="2160000"/>
                  <a:pt x="324036" y="1998819"/>
                  <a:pt x="324036" y="1799993"/>
                </a:cubicBezTo>
                <a:lnTo>
                  <a:pt x="324036" y="360007"/>
                </a:lnTo>
                <a:cubicBezTo>
                  <a:pt x="324036" y="161181"/>
                  <a:pt x="485217" y="0"/>
                  <a:pt x="68404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27" name="Rounded Rectangle 1">
            <a:extLst>
              <a:ext uri="{FF2B5EF4-FFF2-40B4-BE49-F238E27FC236}">
                <a16:creationId xmlns:a16="http://schemas.microsoft.com/office/drawing/2014/main" xmlns="" id="{F270F621-B21F-4362-BA99-9EE1DCFA6C8D}"/>
              </a:ext>
            </a:extLst>
          </p:cNvPr>
          <p:cNvSpPr>
            <a:spLocks noChangeAspect="1"/>
          </p:cNvSpPr>
          <p:nvPr/>
        </p:nvSpPr>
        <p:spPr>
          <a:xfrm>
            <a:off x="1088362" y="5311229"/>
            <a:ext cx="239509" cy="240389"/>
          </a:xfrm>
          <a:custGeom>
            <a:avLst/>
            <a:gdLst/>
            <a:ahLst/>
            <a:cxnLst/>
            <a:rect l="l" t="t" r="r" b="b"/>
            <a:pathLst>
              <a:path w="3888432" h="3902714">
                <a:moveTo>
                  <a:pt x="1113894" y="3227140"/>
                </a:moveTo>
                <a:lnTo>
                  <a:pt x="2774538" y="3227140"/>
                </a:lnTo>
                <a:cubicBezTo>
                  <a:pt x="2813020" y="3227140"/>
                  <a:pt x="2844216" y="3258336"/>
                  <a:pt x="2844216" y="3296818"/>
                </a:cubicBezTo>
                <a:lnTo>
                  <a:pt x="2844216" y="3337462"/>
                </a:lnTo>
                <a:cubicBezTo>
                  <a:pt x="2844216" y="3375944"/>
                  <a:pt x="2813020" y="3407140"/>
                  <a:pt x="2774538" y="3407140"/>
                </a:cubicBezTo>
                <a:lnTo>
                  <a:pt x="1113894" y="3407140"/>
                </a:lnTo>
                <a:cubicBezTo>
                  <a:pt x="1075412" y="3407140"/>
                  <a:pt x="1044216" y="3375944"/>
                  <a:pt x="1044216" y="3337462"/>
                </a:cubicBezTo>
                <a:lnTo>
                  <a:pt x="1044216" y="3296818"/>
                </a:lnTo>
                <a:cubicBezTo>
                  <a:pt x="1044216" y="3258336"/>
                  <a:pt x="1075412" y="3227140"/>
                  <a:pt x="1113894" y="3227140"/>
                </a:cubicBezTo>
                <a:close/>
                <a:moveTo>
                  <a:pt x="1111898" y="2923315"/>
                </a:moveTo>
                <a:lnTo>
                  <a:pt x="2772542" y="2923315"/>
                </a:lnTo>
                <a:cubicBezTo>
                  <a:pt x="2811024" y="2923315"/>
                  <a:pt x="2842220" y="2954511"/>
                  <a:pt x="2842220" y="2992993"/>
                </a:cubicBezTo>
                <a:lnTo>
                  <a:pt x="2842220" y="3033637"/>
                </a:lnTo>
                <a:cubicBezTo>
                  <a:pt x="2842220" y="3072119"/>
                  <a:pt x="2811024" y="3103315"/>
                  <a:pt x="2772542" y="3103315"/>
                </a:cubicBezTo>
                <a:lnTo>
                  <a:pt x="1111898" y="3103315"/>
                </a:lnTo>
                <a:cubicBezTo>
                  <a:pt x="1073416" y="3103315"/>
                  <a:pt x="1042220" y="3072119"/>
                  <a:pt x="1042220" y="3033637"/>
                </a:cubicBezTo>
                <a:lnTo>
                  <a:pt x="1042220" y="2992993"/>
                </a:lnTo>
                <a:cubicBezTo>
                  <a:pt x="1042220" y="2954511"/>
                  <a:pt x="1073416" y="2923315"/>
                  <a:pt x="1111898" y="2923315"/>
                </a:cubicBezTo>
                <a:close/>
                <a:moveTo>
                  <a:pt x="495275" y="2664296"/>
                </a:moveTo>
                <a:lnTo>
                  <a:pt x="853982" y="2664296"/>
                </a:lnTo>
                <a:lnTo>
                  <a:pt x="853982" y="3560524"/>
                </a:lnTo>
                <a:lnTo>
                  <a:pt x="3006222" y="3560524"/>
                </a:lnTo>
                <a:lnTo>
                  <a:pt x="3006222" y="2664296"/>
                </a:lnTo>
                <a:lnTo>
                  <a:pt x="3364929" y="2664296"/>
                </a:lnTo>
                <a:lnTo>
                  <a:pt x="3364929" y="3902714"/>
                </a:lnTo>
                <a:lnTo>
                  <a:pt x="495275" y="3902714"/>
                </a:lnTo>
                <a:close/>
                <a:moveTo>
                  <a:pt x="1113894" y="2619490"/>
                </a:moveTo>
                <a:lnTo>
                  <a:pt x="2774538" y="2619490"/>
                </a:lnTo>
                <a:cubicBezTo>
                  <a:pt x="2813020" y="2619490"/>
                  <a:pt x="2844216" y="2650686"/>
                  <a:pt x="2844216" y="2689168"/>
                </a:cubicBezTo>
                <a:lnTo>
                  <a:pt x="2844216" y="2729812"/>
                </a:lnTo>
                <a:cubicBezTo>
                  <a:pt x="2844216" y="2768294"/>
                  <a:pt x="2813020" y="2799490"/>
                  <a:pt x="2774538" y="2799490"/>
                </a:cubicBezTo>
                <a:lnTo>
                  <a:pt x="1113894" y="2799490"/>
                </a:lnTo>
                <a:cubicBezTo>
                  <a:pt x="1075412" y="2799490"/>
                  <a:pt x="1044216" y="2768294"/>
                  <a:pt x="1044216" y="2729812"/>
                </a:cubicBezTo>
                <a:lnTo>
                  <a:pt x="1044216" y="2689168"/>
                </a:lnTo>
                <a:cubicBezTo>
                  <a:pt x="1044216" y="2650686"/>
                  <a:pt x="1075412" y="2619490"/>
                  <a:pt x="1113894" y="2619490"/>
                </a:cubicBezTo>
                <a:close/>
                <a:moveTo>
                  <a:pt x="3183220" y="1512740"/>
                </a:moveTo>
                <a:cubicBezTo>
                  <a:pt x="3130821" y="1512740"/>
                  <a:pt x="3088344" y="1555217"/>
                  <a:pt x="3088344" y="1607616"/>
                </a:cubicBezTo>
                <a:lnTo>
                  <a:pt x="3088344" y="1777903"/>
                </a:lnTo>
                <a:cubicBezTo>
                  <a:pt x="3088344" y="1830302"/>
                  <a:pt x="3130821" y="1872779"/>
                  <a:pt x="3183220" y="1872779"/>
                </a:cubicBezTo>
                <a:lnTo>
                  <a:pt x="3334111" y="1872779"/>
                </a:lnTo>
                <a:cubicBezTo>
                  <a:pt x="3386510" y="1872779"/>
                  <a:pt x="3428987" y="1830302"/>
                  <a:pt x="3428987" y="1777903"/>
                </a:cubicBezTo>
                <a:lnTo>
                  <a:pt x="3428987" y="1607616"/>
                </a:lnTo>
                <a:cubicBezTo>
                  <a:pt x="3428987" y="1555217"/>
                  <a:pt x="3386510" y="1512740"/>
                  <a:pt x="3334111" y="1512740"/>
                </a:cubicBezTo>
                <a:close/>
                <a:moveTo>
                  <a:pt x="317370" y="1192161"/>
                </a:moveTo>
                <a:lnTo>
                  <a:pt x="3571062" y="1192161"/>
                </a:lnTo>
                <a:cubicBezTo>
                  <a:pt x="3746341" y="1192161"/>
                  <a:pt x="3888432" y="1369515"/>
                  <a:pt x="3888432" y="1588294"/>
                </a:cubicBezTo>
                <a:lnTo>
                  <a:pt x="3888432" y="3172779"/>
                </a:lnTo>
                <a:cubicBezTo>
                  <a:pt x="3888432" y="3391558"/>
                  <a:pt x="3746341" y="3568912"/>
                  <a:pt x="3571062" y="3568912"/>
                </a:cubicBezTo>
                <a:lnTo>
                  <a:pt x="3484959" y="3568912"/>
                </a:lnTo>
                <a:lnTo>
                  <a:pt x="3484959" y="2490370"/>
                </a:lnTo>
                <a:lnTo>
                  <a:pt x="388615" y="2490370"/>
                </a:lnTo>
                <a:lnTo>
                  <a:pt x="388615" y="3568912"/>
                </a:lnTo>
                <a:lnTo>
                  <a:pt x="317370" y="3568912"/>
                </a:lnTo>
                <a:cubicBezTo>
                  <a:pt x="142091" y="3568912"/>
                  <a:pt x="0" y="3391558"/>
                  <a:pt x="0" y="3172779"/>
                </a:cubicBezTo>
                <a:lnTo>
                  <a:pt x="0" y="1588294"/>
                </a:lnTo>
                <a:cubicBezTo>
                  <a:pt x="0" y="1369515"/>
                  <a:pt x="142091" y="1192161"/>
                  <a:pt x="317370" y="1192161"/>
                </a:cubicBezTo>
                <a:close/>
                <a:moveTo>
                  <a:pt x="3010811" y="792088"/>
                </a:moveTo>
                <a:lnTo>
                  <a:pt x="3369518" y="792088"/>
                </a:lnTo>
                <a:lnTo>
                  <a:pt x="3369518" y="1080119"/>
                </a:lnTo>
                <a:lnTo>
                  <a:pt x="3010811" y="1080119"/>
                </a:lnTo>
                <a:close/>
                <a:moveTo>
                  <a:pt x="2700857" y="0"/>
                </a:moveTo>
                <a:lnTo>
                  <a:pt x="3329483" y="698376"/>
                </a:lnTo>
                <a:lnTo>
                  <a:pt x="2700857" y="698376"/>
                </a:lnTo>
                <a:close/>
                <a:moveTo>
                  <a:pt x="499864" y="0"/>
                </a:moveTo>
                <a:lnTo>
                  <a:pt x="2592288" y="0"/>
                </a:lnTo>
                <a:lnTo>
                  <a:pt x="2592288" y="298450"/>
                </a:lnTo>
                <a:lnTo>
                  <a:pt x="858571" y="298450"/>
                </a:lnTo>
                <a:lnTo>
                  <a:pt x="858571" y="1080119"/>
                </a:lnTo>
                <a:lnTo>
                  <a:pt x="499864" y="108011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28" name="Round Same Side Corner Rectangle 7">
            <a:extLst>
              <a:ext uri="{FF2B5EF4-FFF2-40B4-BE49-F238E27FC236}">
                <a16:creationId xmlns:a16="http://schemas.microsoft.com/office/drawing/2014/main" xmlns="" id="{0F175123-FD44-47D3-99AF-7CB75DF1F95F}"/>
              </a:ext>
            </a:extLst>
          </p:cNvPr>
          <p:cNvSpPr>
            <a:spLocks noChangeAspect="1"/>
          </p:cNvSpPr>
          <p:nvPr/>
        </p:nvSpPr>
        <p:spPr>
          <a:xfrm rot="10800000">
            <a:off x="1070764" y="4250262"/>
            <a:ext cx="259261" cy="272563"/>
          </a:xfrm>
          <a:custGeom>
            <a:avLst/>
            <a:gdLst/>
            <a:ahLst/>
            <a:cxnLst/>
            <a:rect l="l" t="t" r="r" b="b"/>
            <a:pathLst>
              <a:path w="3749229" h="3941586">
                <a:moveTo>
                  <a:pt x="1841173" y="2251014"/>
                </a:moveTo>
                <a:cubicBezTo>
                  <a:pt x="1901032" y="2251014"/>
                  <a:pt x="1949557" y="2202489"/>
                  <a:pt x="1949557" y="2142630"/>
                </a:cubicBezTo>
                <a:cubicBezTo>
                  <a:pt x="1949557" y="2082771"/>
                  <a:pt x="1901032" y="2034246"/>
                  <a:pt x="1841173" y="2034246"/>
                </a:cubicBezTo>
                <a:cubicBezTo>
                  <a:pt x="1781314" y="2034246"/>
                  <a:pt x="1732789" y="2082771"/>
                  <a:pt x="1732789" y="2142630"/>
                </a:cubicBezTo>
                <a:cubicBezTo>
                  <a:pt x="1732789" y="2202489"/>
                  <a:pt x="1781314" y="2251014"/>
                  <a:pt x="1841173" y="2251014"/>
                </a:cubicBezTo>
                <a:close/>
                <a:moveTo>
                  <a:pt x="2197713" y="2395667"/>
                </a:moveTo>
                <a:lnTo>
                  <a:pt x="1492210" y="2296503"/>
                </a:lnTo>
                <a:lnTo>
                  <a:pt x="1492210" y="2109382"/>
                </a:lnTo>
                <a:cubicBezTo>
                  <a:pt x="1492210" y="2024878"/>
                  <a:pt x="1583949" y="1956178"/>
                  <a:pt x="1697980" y="1955114"/>
                </a:cubicBezTo>
                <a:lnTo>
                  <a:pt x="1697980" y="1800200"/>
                </a:lnTo>
                <a:lnTo>
                  <a:pt x="1431133" y="1800200"/>
                </a:lnTo>
                <a:lnTo>
                  <a:pt x="1431133" y="1461593"/>
                </a:lnTo>
                <a:lnTo>
                  <a:pt x="643489" y="471679"/>
                </a:lnTo>
                <a:lnTo>
                  <a:pt x="785968" y="352125"/>
                </a:lnTo>
                <a:lnTo>
                  <a:pt x="1699128" y="1384562"/>
                </a:lnTo>
                <a:lnTo>
                  <a:pt x="1735187" y="0"/>
                </a:lnTo>
                <a:lnTo>
                  <a:pt x="1921179" y="0"/>
                </a:lnTo>
                <a:lnTo>
                  <a:pt x="1958328" y="1426402"/>
                </a:lnTo>
                <a:lnTo>
                  <a:pt x="1976872" y="1426402"/>
                </a:lnTo>
                <a:lnTo>
                  <a:pt x="1972364" y="1422619"/>
                </a:lnTo>
                <a:lnTo>
                  <a:pt x="2919184" y="352125"/>
                </a:lnTo>
                <a:lnTo>
                  <a:pt x="3061662" y="471679"/>
                </a:lnTo>
                <a:lnTo>
                  <a:pt x="2239212" y="1505339"/>
                </a:lnTo>
                <a:lnTo>
                  <a:pt x="2239212" y="1800200"/>
                </a:lnTo>
                <a:lnTo>
                  <a:pt x="1972364" y="1800200"/>
                </a:lnTo>
                <a:lnTo>
                  <a:pt x="1972364" y="1954485"/>
                </a:lnTo>
                <a:lnTo>
                  <a:pt x="1987720" y="1954485"/>
                </a:lnTo>
                <a:cubicBezTo>
                  <a:pt x="2103696" y="1954485"/>
                  <a:pt x="2197713" y="2023835"/>
                  <a:pt x="2197713" y="2109382"/>
                </a:cubicBezTo>
                <a:close/>
                <a:moveTo>
                  <a:pt x="112363" y="2735659"/>
                </a:moveTo>
                <a:cubicBezTo>
                  <a:pt x="100580" y="2737300"/>
                  <a:pt x="88281" y="2736658"/>
                  <a:pt x="76067" y="2733385"/>
                </a:cubicBezTo>
                <a:lnTo>
                  <a:pt x="67901" y="2731197"/>
                </a:lnTo>
                <a:cubicBezTo>
                  <a:pt x="19046" y="2718106"/>
                  <a:pt x="-9948" y="2667888"/>
                  <a:pt x="3143" y="2619032"/>
                </a:cubicBezTo>
                <a:lnTo>
                  <a:pt x="136132" y="2122709"/>
                </a:lnTo>
                <a:cubicBezTo>
                  <a:pt x="149223" y="2073853"/>
                  <a:pt x="199442" y="2044859"/>
                  <a:pt x="248297" y="2057950"/>
                </a:cubicBezTo>
                <a:lnTo>
                  <a:pt x="256463" y="2060138"/>
                </a:lnTo>
                <a:cubicBezTo>
                  <a:pt x="305319" y="2073229"/>
                  <a:pt x="334312" y="2123447"/>
                  <a:pt x="321221" y="2172303"/>
                </a:cubicBezTo>
                <a:lnTo>
                  <a:pt x="188232" y="2668627"/>
                </a:lnTo>
                <a:cubicBezTo>
                  <a:pt x="178414" y="2705268"/>
                  <a:pt x="147712" y="2730738"/>
                  <a:pt x="112363" y="2735659"/>
                </a:cubicBezTo>
                <a:close/>
                <a:moveTo>
                  <a:pt x="816379" y="2803284"/>
                </a:moveTo>
                <a:lnTo>
                  <a:pt x="296148" y="2663889"/>
                </a:lnTo>
                <a:lnTo>
                  <a:pt x="412311" y="2230363"/>
                </a:lnTo>
                <a:lnTo>
                  <a:pt x="932542" y="2369758"/>
                </a:lnTo>
                <a:close/>
                <a:moveTo>
                  <a:pt x="2025342" y="3266622"/>
                </a:moveTo>
                <a:lnTo>
                  <a:pt x="881030" y="2960004"/>
                </a:lnTo>
                <a:lnTo>
                  <a:pt x="1066890" y="2266362"/>
                </a:lnTo>
                <a:lnTo>
                  <a:pt x="2211202" y="2572980"/>
                </a:lnTo>
                <a:close/>
                <a:moveTo>
                  <a:pt x="2928285" y="3694425"/>
                </a:moveTo>
                <a:lnTo>
                  <a:pt x="2109557" y="3475047"/>
                </a:lnTo>
                <a:lnTo>
                  <a:pt x="2388347" y="2434586"/>
                </a:lnTo>
                <a:lnTo>
                  <a:pt x="3207076" y="2653963"/>
                </a:lnTo>
                <a:close/>
                <a:moveTo>
                  <a:pt x="3361202" y="3940500"/>
                </a:moveTo>
                <a:cubicBezTo>
                  <a:pt x="3346463" y="3942552"/>
                  <a:pt x="3331077" y="3941748"/>
                  <a:pt x="3315798" y="3937654"/>
                </a:cubicBezTo>
                <a:lnTo>
                  <a:pt x="3103596" y="3880795"/>
                </a:lnTo>
                <a:cubicBezTo>
                  <a:pt x="3042479" y="3864419"/>
                  <a:pt x="3006210" y="3801598"/>
                  <a:pt x="3022586" y="3740481"/>
                </a:cubicBezTo>
                <a:lnTo>
                  <a:pt x="3311771" y="2661227"/>
                </a:lnTo>
                <a:cubicBezTo>
                  <a:pt x="3328148" y="2600110"/>
                  <a:pt x="3390968" y="2563840"/>
                  <a:pt x="3452085" y="2580216"/>
                </a:cubicBezTo>
                <a:lnTo>
                  <a:pt x="3664287" y="2637076"/>
                </a:lnTo>
                <a:cubicBezTo>
                  <a:pt x="3725404" y="2653452"/>
                  <a:pt x="3761673" y="2716273"/>
                  <a:pt x="3745297" y="2777390"/>
                </a:cubicBezTo>
                <a:lnTo>
                  <a:pt x="3456112" y="3856644"/>
                </a:lnTo>
                <a:cubicBezTo>
                  <a:pt x="3443830" y="3902482"/>
                  <a:pt x="3405423" y="3934343"/>
                  <a:pt x="3361202" y="39405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46176" y="1946028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</a:rPr>
              <a:t>Kimura, F., &amp; </a:t>
            </a:r>
            <a:r>
              <a:rPr lang="en-IN" sz="1400" dirty="0" err="1">
                <a:solidFill>
                  <a:schemeClr val="bg1"/>
                </a:solidFill>
              </a:rPr>
              <a:t>Shridhar</a:t>
            </a:r>
            <a:r>
              <a:rPr lang="en-IN" sz="1400" dirty="0">
                <a:solidFill>
                  <a:schemeClr val="bg1"/>
                </a:solidFill>
              </a:rPr>
              <a:t>, M. (1991). Handwritten numerical recognition based on multiple algorithms. </a:t>
            </a:r>
            <a:r>
              <a:rPr lang="en-IN" sz="1400" i="1" dirty="0">
                <a:solidFill>
                  <a:schemeClr val="bg1"/>
                </a:solidFill>
              </a:rPr>
              <a:t>Pattern recognition</a:t>
            </a:r>
            <a:r>
              <a:rPr lang="en-IN" sz="1400" dirty="0">
                <a:solidFill>
                  <a:schemeClr val="bg1"/>
                </a:solidFill>
              </a:rPr>
              <a:t>, </a:t>
            </a:r>
            <a:r>
              <a:rPr lang="en-IN" sz="1400" i="1" dirty="0">
                <a:solidFill>
                  <a:schemeClr val="bg1"/>
                </a:solidFill>
              </a:rPr>
              <a:t>24</a:t>
            </a:r>
            <a:r>
              <a:rPr lang="en-IN" sz="1400" dirty="0">
                <a:solidFill>
                  <a:schemeClr val="bg1"/>
                </a:solidFill>
              </a:rPr>
              <a:t>(10), 969-983.</a:t>
            </a:r>
            <a:endParaRPr lang="en-IN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11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Proposed methodology</a:t>
            </a:r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xmlns="" id="{4D2C7186-71C3-4815-B4CD-7A0F2C5E75C0}"/>
              </a:ext>
            </a:extLst>
          </p:cNvPr>
          <p:cNvCxnSpPr/>
          <p:nvPr/>
        </p:nvCxnSpPr>
        <p:spPr>
          <a:xfrm flipV="1">
            <a:off x="7451037" y="2679890"/>
            <a:ext cx="612000" cy="612000"/>
          </a:xfrm>
          <a:prstGeom prst="line">
            <a:avLst/>
          </a:prstGeom>
          <a:ln w="31750" cap="sq">
            <a:solidFill>
              <a:schemeClr val="accent3"/>
            </a:solidFill>
            <a:headEnd type="oval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09E3EA86-0C51-4FA6-AA58-ACC4C227A8BE}"/>
              </a:ext>
            </a:extLst>
          </p:cNvPr>
          <p:cNvCxnSpPr/>
          <p:nvPr/>
        </p:nvCxnSpPr>
        <p:spPr>
          <a:xfrm>
            <a:off x="7451037" y="3894140"/>
            <a:ext cx="612000" cy="0"/>
          </a:xfrm>
          <a:prstGeom prst="line">
            <a:avLst/>
          </a:prstGeom>
          <a:ln w="31750" cap="sq">
            <a:solidFill>
              <a:schemeClr val="accent4"/>
            </a:solidFill>
            <a:headEnd type="oval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E868F85F-59B4-437E-A410-850F1FF71965}"/>
              </a:ext>
            </a:extLst>
          </p:cNvPr>
          <p:cNvCxnSpPr/>
          <p:nvPr/>
        </p:nvCxnSpPr>
        <p:spPr>
          <a:xfrm>
            <a:off x="7451037" y="4499344"/>
            <a:ext cx="612000" cy="612000"/>
          </a:xfrm>
          <a:prstGeom prst="line">
            <a:avLst/>
          </a:prstGeom>
          <a:ln w="31750" cap="sq">
            <a:solidFill>
              <a:schemeClr val="accent1"/>
            </a:solidFill>
            <a:headEnd type="oval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12679299-1C41-44C9-AAE4-64672E58169C}"/>
              </a:ext>
            </a:extLst>
          </p:cNvPr>
          <p:cNvCxnSpPr/>
          <p:nvPr/>
        </p:nvCxnSpPr>
        <p:spPr>
          <a:xfrm flipH="1" flipV="1">
            <a:off x="4128964" y="2679890"/>
            <a:ext cx="612000" cy="612000"/>
          </a:xfrm>
          <a:prstGeom prst="line">
            <a:avLst/>
          </a:prstGeom>
          <a:ln w="31750" cap="sq">
            <a:solidFill>
              <a:schemeClr val="accent1"/>
            </a:solidFill>
            <a:headEnd type="oval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C99C362A-BA44-4DC4-82E2-E5E8ACD94B93}"/>
              </a:ext>
            </a:extLst>
          </p:cNvPr>
          <p:cNvCxnSpPr/>
          <p:nvPr/>
        </p:nvCxnSpPr>
        <p:spPr>
          <a:xfrm flipH="1" flipV="1">
            <a:off x="4128964" y="3876956"/>
            <a:ext cx="612000" cy="17185"/>
          </a:xfrm>
          <a:prstGeom prst="line">
            <a:avLst/>
          </a:prstGeom>
          <a:ln w="31750" cap="sq">
            <a:solidFill>
              <a:schemeClr val="accent4"/>
            </a:solidFill>
            <a:headEnd type="oval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60F16C77-4147-4B0A-B391-901F30A9D823}"/>
              </a:ext>
            </a:extLst>
          </p:cNvPr>
          <p:cNvCxnSpPr/>
          <p:nvPr/>
        </p:nvCxnSpPr>
        <p:spPr>
          <a:xfrm flipH="1">
            <a:off x="4128964" y="4499344"/>
            <a:ext cx="612000" cy="612000"/>
          </a:xfrm>
          <a:prstGeom prst="line">
            <a:avLst/>
          </a:prstGeom>
          <a:ln w="31750" cap="sq">
            <a:solidFill>
              <a:schemeClr val="accent3"/>
            </a:solidFill>
            <a:headEnd type="oval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AAF5CDCC-2514-4A09-90A0-839FE0F66DC6}"/>
              </a:ext>
            </a:extLst>
          </p:cNvPr>
          <p:cNvGrpSpPr/>
          <p:nvPr/>
        </p:nvGrpSpPr>
        <p:grpSpPr>
          <a:xfrm>
            <a:off x="8162068" y="1760260"/>
            <a:ext cx="3749625" cy="1222637"/>
            <a:chOff x="910640" y="3014284"/>
            <a:chExt cx="1527408" cy="305801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F2746778-2663-4031-AEF3-9F1A93880A94}"/>
                </a:ext>
              </a:extLst>
            </p:cNvPr>
            <p:cNvSpPr txBox="1"/>
            <p:nvPr/>
          </p:nvSpPr>
          <p:spPr>
            <a:xfrm>
              <a:off x="910640" y="3014284"/>
              <a:ext cx="1527408" cy="6928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accent3"/>
                  </a:solidFill>
                  <a:cs typeface="Arial" pitchFamily="34" charset="0"/>
                </a:rPr>
                <a:t>4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ADBC4F92-AD87-4AA4-A558-FC65DFD482D0}"/>
                </a:ext>
              </a:extLst>
            </p:cNvPr>
            <p:cNvSpPr txBox="1"/>
            <p:nvPr/>
          </p:nvSpPr>
          <p:spPr>
            <a:xfrm>
              <a:off x="910640" y="3531960"/>
              <a:ext cx="1527408" cy="25403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Since each image in our dataset contains only one symbol/digit, we only need the bounding rectangle of maximum size. For this purpose, </a:t>
              </a:r>
              <a:r>
                <a:rPr lang="en-US" altLang="ko-KR" sz="1200" dirty="0">
                  <a:solidFill>
                    <a:srgbClr val="FFC000"/>
                  </a:solidFill>
                  <a:cs typeface="Arial" pitchFamily="34" charset="0"/>
                </a:rPr>
                <a:t>we calculate the area of the bounding rectangle of each contour and select the rectangle with maximum area.</a:t>
              </a:r>
              <a:endParaRPr lang="ko-KR" altLang="en-US" sz="1200" dirty="0">
                <a:solidFill>
                  <a:srgbClr val="FFC000"/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DBA4D62B-215D-45CF-815D-F48DB4513144}"/>
              </a:ext>
            </a:extLst>
          </p:cNvPr>
          <p:cNvGrpSpPr/>
          <p:nvPr/>
        </p:nvGrpSpPr>
        <p:grpSpPr>
          <a:xfrm>
            <a:off x="8162069" y="3414994"/>
            <a:ext cx="3749624" cy="1407303"/>
            <a:chOff x="910640" y="3014284"/>
            <a:chExt cx="1527408" cy="351989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33026EB6-B4E2-4391-9241-19B01DA89FE9}"/>
                </a:ext>
              </a:extLst>
            </p:cNvPr>
            <p:cNvSpPr txBox="1"/>
            <p:nvPr/>
          </p:nvSpPr>
          <p:spPr>
            <a:xfrm>
              <a:off x="910640" y="3014284"/>
              <a:ext cx="1527408" cy="6928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accent4"/>
                  </a:solidFill>
                  <a:cs typeface="Arial" pitchFamily="34" charset="0"/>
                </a:rPr>
                <a:t>5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8E104812-D03D-474C-A464-605D400C4A86}"/>
                </a:ext>
              </a:extLst>
            </p:cNvPr>
            <p:cNvSpPr txBox="1"/>
            <p:nvPr/>
          </p:nvSpPr>
          <p:spPr>
            <a:xfrm>
              <a:off x="910640" y="3531960"/>
              <a:ext cx="1527408" cy="3002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Now, </a:t>
              </a:r>
              <a:r>
                <a:rPr lang="en-US" altLang="ko-KR" sz="1200" dirty="0">
                  <a:solidFill>
                    <a:srgbClr val="FFC000"/>
                  </a:solidFill>
                  <a:cs typeface="Arial" pitchFamily="34" charset="0"/>
                </a:rPr>
                <a:t>resize the maximum area bounding rectangle to 28 by 28. Reshape it to 784 by 1. So there will be now 784-pixel values or features. 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Now, give the corresponding label to it (For 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e.g. 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for 0–9 images same label as their digit, for — assign label 10, for + assign label 11, for times assign label 12).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37D47CF4-5798-4038-8E96-999EB16E29FE}"/>
              </a:ext>
            </a:extLst>
          </p:cNvPr>
          <p:cNvGrpSpPr/>
          <p:nvPr/>
        </p:nvGrpSpPr>
        <p:grpSpPr>
          <a:xfrm>
            <a:off x="8162069" y="5085119"/>
            <a:ext cx="3096000" cy="1037971"/>
            <a:chOff x="910640" y="3014284"/>
            <a:chExt cx="1527408" cy="259613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053D3E86-11AE-4DAB-9471-5FC52956E476}"/>
                </a:ext>
              </a:extLst>
            </p:cNvPr>
            <p:cNvSpPr txBox="1"/>
            <p:nvPr/>
          </p:nvSpPr>
          <p:spPr>
            <a:xfrm>
              <a:off x="910640" y="3014284"/>
              <a:ext cx="1527408" cy="6928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accent1"/>
                  </a:solidFill>
                  <a:cs typeface="Arial" pitchFamily="34" charset="0"/>
                </a:rPr>
                <a:t>6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FCABE761-51E0-494B-BB38-414BAB14E9A7}"/>
                </a:ext>
              </a:extLst>
            </p:cNvPr>
            <p:cNvSpPr txBox="1"/>
            <p:nvPr/>
          </p:nvSpPr>
          <p:spPr>
            <a:xfrm>
              <a:off x="910640" y="3531960"/>
              <a:ext cx="1527408" cy="20784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So </a:t>
              </a:r>
              <a:r>
                <a:rPr lang="en-US" altLang="ko-KR" sz="1200" dirty="0">
                  <a:solidFill>
                    <a:srgbClr val="FFC000"/>
                  </a:solidFill>
                  <a:cs typeface="Arial" pitchFamily="34" charset="0"/>
                </a:rPr>
                <a:t>now our dataset contains 784 features column and one label column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. After extracting features, save the data to a CSV file.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580526DB-50CB-465D-83BE-563B15078403}"/>
              </a:ext>
            </a:extLst>
          </p:cNvPr>
          <p:cNvGrpSpPr/>
          <p:nvPr/>
        </p:nvGrpSpPr>
        <p:grpSpPr>
          <a:xfrm>
            <a:off x="908422" y="1760260"/>
            <a:ext cx="3096000" cy="668639"/>
            <a:chOff x="910640" y="3014284"/>
            <a:chExt cx="1527408" cy="1672376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6F3E71DA-884A-4B4E-AFE1-934E780BE2A4}"/>
                </a:ext>
              </a:extLst>
            </p:cNvPr>
            <p:cNvSpPr txBox="1"/>
            <p:nvPr/>
          </p:nvSpPr>
          <p:spPr>
            <a:xfrm>
              <a:off x="910640" y="3014284"/>
              <a:ext cx="1527408" cy="6928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 smtClean="0">
                  <a:solidFill>
                    <a:schemeClr val="accent1"/>
                  </a:solidFill>
                  <a:cs typeface="Arial" pitchFamily="34" charset="0"/>
                </a:rPr>
                <a:t>1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E11A0307-9A7F-4553-A6F1-56975FB4B3AB}"/>
                </a:ext>
              </a:extLst>
            </p:cNvPr>
            <p:cNvSpPr txBox="1"/>
            <p:nvPr/>
          </p:nvSpPr>
          <p:spPr>
            <a:xfrm>
              <a:off x="910640" y="3531960"/>
              <a:ext cx="1527408" cy="11547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We 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use </a:t>
              </a:r>
              <a:r>
                <a:rPr lang="en-US" altLang="ko-KR" sz="1200" dirty="0">
                  <a:solidFill>
                    <a:srgbClr val="FFC000"/>
                  </a:solidFill>
                  <a:cs typeface="Arial" pitchFamily="34" charset="0"/>
                </a:rPr>
                <a:t>contour extraction to obtain </a:t>
              </a:r>
              <a:r>
                <a:rPr lang="en-US" altLang="ko-KR" sz="1200" dirty="0" smtClean="0">
                  <a:solidFill>
                    <a:srgbClr val="FFC000"/>
                  </a:solidFill>
                  <a:cs typeface="Arial" pitchFamily="34" charset="0"/>
                </a:rPr>
                <a:t>features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 from the images in our dataset.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xmlns="" id="{CC4A32BD-56E1-41E9-9C5E-042E0238050F}"/>
              </a:ext>
            </a:extLst>
          </p:cNvPr>
          <p:cNvGrpSpPr/>
          <p:nvPr/>
        </p:nvGrpSpPr>
        <p:grpSpPr>
          <a:xfrm>
            <a:off x="908422" y="3422690"/>
            <a:ext cx="3096000" cy="1037971"/>
            <a:chOff x="910640" y="3014284"/>
            <a:chExt cx="1527408" cy="2596135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BE985EEE-7F5D-45D8-9526-C3071E8E723F}"/>
                </a:ext>
              </a:extLst>
            </p:cNvPr>
            <p:cNvSpPr txBox="1"/>
            <p:nvPr/>
          </p:nvSpPr>
          <p:spPr>
            <a:xfrm>
              <a:off x="910640" y="3014284"/>
              <a:ext cx="1527408" cy="6928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 smtClean="0">
                  <a:solidFill>
                    <a:schemeClr val="accent4"/>
                  </a:solidFill>
                  <a:cs typeface="Arial" pitchFamily="34" charset="0"/>
                </a:rPr>
                <a:t>2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9A301D15-B645-46A8-B2DC-CCA6C66F555E}"/>
                </a:ext>
              </a:extLst>
            </p:cNvPr>
            <p:cNvSpPr txBox="1"/>
            <p:nvPr/>
          </p:nvSpPr>
          <p:spPr>
            <a:xfrm>
              <a:off x="910640" y="3531960"/>
              <a:ext cx="1527408" cy="20784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Invert the image and then </a:t>
              </a:r>
              <a:r>
                <a:rPr lang="en-US" altLang="ko-KR" sz="1200" dirty="0">
                  <a:solidFill>
                    <a:srgbClr val="FFC000"/>
                  </a:solidFill>
                  <a:cs typeface="Arial" pitchFamily="34" charset="0"/>
                </a:rPr>
                <a:t>convert it to a binary image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because contour extraction gives the best result when the object is white and surrounding is black.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0C2DAD52-C546-46F6-8955-CEC5F29A9C8C}"/>
              </a:ext>
            </a:extLst>
          </p:cNvPr>
          <p:cNvGrpSpPr/>
          <p:nvPr/>
        </p:nvGrpSpPr>
        <p:grpSpPr>
          <a:xfrm>
            <a:off x="908422" y="5085118"/>
            <a:ext cx="3096000" cy="1407303"/>
            <a:chOff x="910640" y="3014284"/>
            <a:chExt cx="1527408" cy="3519895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42ED23BC-5330-4D35-BA04-52B36869A2B9}"/>
                </a:ext>
              </a:extLst>
            </p:cNvPr>
            <p:cNvSpPr txBox="1"/>
            <p:nvPr/>
          </p:nvSpPr>
          <p:spPr>
            <a:xfrm>
              <a:off x="910640" y="3014284"/>
              <a:ext cx="1527408" cy="6928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 smtClean="0">
                  <a:solidFill>
                    <a:schemeClr val="accent3"/>
                  </a:solidFill>
                  <a:cs typeface="Arial" pitchFamily="34" charset="0"/>
                </a:rPr>
                <a:t>3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AA910825-3255-4C1C-B246-616774F498F6}"/>
                </a:ext>
              </a:extLst>
            </p:cNvPr>
            <p:cNvSpPr txBox="1"/>
            <p:nvPr/>
          </p:nvSpPr>
          <p:spPr>
            <a:xfrm>
              <a:off x="910640" y="3531960"/>
              <a:ext cx="1527408" cy="3002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To find contours use ‘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findContour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’ function. For features, we obtain the bounding rectangle of contour using ‘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boundingRect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’ function (</a:t>
              </a:r>
              <a:r>
                <a:rPr lang="en-US" altLang="ko-KR" sz="1200" dirty="0">
                  <a:solidFill>
                    <a:srgbClr val="FFC000"/>
                  </a:solidFill>
                  <a:cs typeface="Arial" pitchFamily="34" charset="0"/>
                </a:rPr>
                <a:t>Bounding rectangle is the smallest horizontal rectangle enclosing the entire contour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).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xmlns="" id="{2ACF89CF-9417-4672-807D-A1A82BFA74F3}"/>
              </a:ext>
            </a:extLst>
          </p:cNvPr>
          <p:cNvGrpSpPr/>
          <p:nvPr/>
        </p:nvGrpSpPr>
        <p:grpSpPr>
          <a:xfrm>
            <a:off x="5054984" y="2114872"/>
            <a:ext cx="2082035" cy="3740540"/>
            <a:chOff x="913195" y="1629242"/>
            <a:chExt cx="2595911" cy="4663757"/>
          </a:xfrm>
          <a:effectLst>
            <a:outerShdw dist="12700" dir="4800000" algn="t" rotWithShape="0">
              <a:prstClr val="black">
                <a:alpha val="40000"/>
              </a:prstClr>
            </a:outerShdw>
          </a:effectLst>
        </p:grpSpPr>
        <p:sp>
          <p:nvSpPr>
            <p:cNvPr id="28" name="Freeform 34">
              <a:extLst>
                <a:ext uri="{FF2B5EF4-FFF2-40B4-BE49-F238E27FC236}">
                  <a16:creationId xmlns:a16="http://schemas.microsoft.com/office/drawing/2014/main" xmlns="" id="{CA7486B2-0C2A-4551-9771-232F11E68172}"/>
                </a:ext>
              </a:extLst>
            </p:cNvPr>
            <p:cNvSpPr/>
            <p:nvPr/>
          </p:nvSpPr>
          <p:spPr>
            <a:xfrm>
              <a:off x="913195" y="1629242"/>
              <a:ext cx="2595911" cy="4336160"/>
            </a:xfrm>
            <a:custGeom>
              <a:avLst/>
              <a:gdLst>
                <a:gd name="connsiteX0" fmla="*/ 1044054 w 2565779"/>
                <a:gd name="connsiteY0" fmla="*/ 1978926 h 4326341"/>
                <a:gd name="connsiteX1" fmla="*/ 723331 w 2565779"/>
                <a:gd name="connsiteY1" fmla="*/ 3009332 h 4326341"/>
                <a:gd name="connsiteX2" fmla="*/ 498143 w 2565779"/>
                <a:gd name="connsiteY2" fmla="*/ 2224585 h 4326341"/>
                <a:gd name="connsiteX3" fmla="*/ 0 w 2565779"/>
                <a:gd name="connsiteY3" fmla="*/ 696036 h 4326341"/>
                <a:gd name="connsiteX4" fmla="*/ 1194179 w 2565779"/>
                <a:gd name="connsiteY4" fmla="*/ 0 h 4326341"/>
                <a:gd name="connsiteX5" fmla="*/ 2388358 w 2565779"/>
                <a:gd name="connsiteY5" fmla="*/ 941696 h 4326341"/>
                <a:gd name="connsiteX6" fmla="*/ 2320119 w 2565779"/>
                <a:gd name="connsiteY6" fmla="*/ 1255594 h 4326341"/>
                <a:gd name="connsiteX7" fmla="*/ 2565779 w 2565779"/>
                <a:gd name="connsiteY7" fmla="*/ 1624084 h 4326341"/>
                <a:gd name="connsiteX8" fmla="*/ 2374711 w 2565779"/>
                <a:gd name="connsiteY8" fmla="*/ 1746914 h 4326341"/>
                <a:gd name="connsiteX9" fmla="*/ 2422478 w 2565779"/>
                <a:gd name="connsiteY9" fmla="*/ 1890215 h 4326341"/>
                <a:gd name="connsiteX10" fmla="*/ 2326943 w 2565779"/>
                <a:gd name="connsiteY10" fmla="*/ 1944806 h 4326341"/>
                <a:gd name="connsiteX11" fmla="*/ 2381534 w 2565779"/>
                <a:gd name="connsiteY11" fmla="*/ 2053988 h 4326341"/>
                <a:gd name="connsiteX12" fmla="*/ 2272352 w 2565779"/>
                <a:gd name="connsiteY12" fmla="*/ 2135875 h 4326341"/>
                <a:gd name="connsiteX13" fmla="*/ 2265528 w 2565779"/>
                <a:gd name="connsiteY13" fmla="*/ 2402006 h 4326341"/>
                <a:gd name="connsiteX14" fmla="*/ 1603612 w 2565779"/>
                <a:gd name="connsiteY14" fmla="*/ 2422478 h 4326341"/>
                <a:gd name="connsiteX15" fmla="*/ 1453487 w 2565779"/>
                <a:gd name="connsiteY15" fmla="*/ 3289111 h 4326341"/>
                <a:gd name="connsiteX16" fmla="*/ 696036 w 2565779"/>
                <a:gd name="connsiteY16" fmla="*/ 3678072 h 4326341"/>
                <a:gd name="connsiteX17" fmla="*/ 682388 w 2565779"/>
                <a:gd name="connsiteY17" fmla="*/ 4326341 h 4326341"/>
                <a:gd name="connsiteX0" fmla="*/ 1044054 w 2565779"/>
                <a:gd name="connsiteY0" fmla="*/ 1947969 h 4326341"/>
                <a:gd name="connsiteX1" fmla="*/ 723331 w 2565779"/>
                <a:gd name="connsiteY1" fmla="*/ 3009332 h 4326341"/>
                <a:gd name="connsiteX2" fmla="*/ 498143 w 2565779"/>
                <a:gd name="connsiteY2" fmla="*/ 2224585 h 4326341"/>
                <a:gd name="connsiteX3" fmla="*/ 0 w 2565779"/>
                <a:gd name="connsiteY3" fmla="*/ 696036 h 4326341"/>
                <a:gd name="connsiteX4" fmla="*/ 1194179 w 2565779"/>
                <a:gd name="connsiteY4" fmla="*/ 0 h 4326341"/>
                <a:gd name="connsiteX5" fmla="*/ 2388358 w 2565779"/>
                <a:gd name="connsiteY5" fmla="*/ 941696 h 4326341"/>
                <a:gd name="connsiteX6" fmla="*/ 2320119 w 2565779"/>
                <a:gd name="connsiteY6" fmla="*/ 1255594 h 4326341"/>
                <a:gd name="connsiteX7" fmla="*/ 2565779 w 2565779"/>
                <a:gd name="connsiteY7" fmla="*/ 1624084 h 4326341"/>
                <a:gd name="connsiteX8" fmla="*/ 2374711 w 2565779"/>
                <a:gd name="connsiteY8" fmla="*/ 1746914 h 4326341"/>
                <a:gd name="connsiteX9" fmla="*/ 2422478 w 2565779"/>
                <a:gd name="connsiteY9" fmla="*/ 1890215 h 4326341"/>
                <a:gd name="connsiteX10" fmla="*/ 2326943 w 2565779"/>
                <a:gd name="connsiteY10" fmla="*/ 1944806 h 4326341"/>
                <a:gd name="connsiteX11" fmla="*/ 2381534 w 2565779"/>
                <a:gd name="connsiteY11" fmla="*/ 2053988 h 4326341"/>
                <a:gd name="connsiteX12" fmla="*/ 2272352 w 2565779"/>
                <a:gd name="connsiteY12" fmla="*/ 2135875 h 4326341"/>
                <a:gd name="connsiteX13" fmla="*/ 2265528 w 2565779"/>
                <a:gd name="connsiteY13" fmla="*/ 2402006 h 4326341"/>
                <a:gd name="connsiteX14" fmla="*/ 1603612 w 2565779"/>
                <a:gd name="connsiteY14" fmla="*/ 2422478 h 4326341"/>
                <a:gd name="connsiteX15" fmla="*/ 1453487 w 2565779"/>
                <a:gd name="connsiteY15" fmla="*/ 3289111 h 4326341"/>
                <a:gd name="connsiteX16" fmla="*/ 696036 w 2565779"/>
                <a:gd name="connsiteY16" fmla="*/ 3678072 h 4326341"/>
                <a:gd name="connsiteX17" fmla="*/ 682388 w 2565779"/>
                <a:gd name="connsiteY17" fmla="*/ 4326341 h 4326341"/>
                <a:gd name="connsiteX0" fmla="*/ 1044054 w 2565779"/>
                <a:gd name="connsiteY0" fmla="*/ 1947969 h 4326341"/>
                <a:gd name="connsiteX1" fmla="*/ 723331 w 2565779"/>
                <a:gd name="connsiteY1" fmla="*/ 3009332 h 4326341"/>
                <a:gd name="connsiteX2" fmla="*/ 498143 w 2565779"/>
                <a:gd name="connsiteY2" fmla="*/ 2224585 h 4326341"/>
                <a:gd name="connsiteX3" fmla="*/ 0 w 2565779"/>
                <a:gd name="connsiteY3" fmla="*/ 696036 h 4326341"/>
                <a:gd name="connsiteX4" fmla="*/ 1194179 w 2565779"/>
                <a:gd name="connsiteY4" fmla="*/ 0 h 4326341"/>
                <a:gd name="connsiteX5" fmla="*/ 2388358 w 2565779"/>
                <a:gd name="connsiteY5" fmla="*/ 941696 h 4326341"/>
                <a:gd name="connsiteX6" fmla="*/ 2320119 w 2565779"/>
                <a:gd name="connsiteY6" fmla="*/ 1255594 h 4326341"/>
                <a:gd name="connsiteX7" fmla="*/ 2565779 w 2565779"/>
                <a:gd name="connsiteY7" fmla="*/ 1624084 h 4326341"/>
                <a:gd name="connsiteX8" fmla="*/ 2374711 w 2565779"/>
                <a:gd name="connsiteY8" fmla="*/ 1746914 h 4326341"/>
                <a:gd name="connsiteX9" fmla="*/ 2422478 w 2565779"/>
                <a:gd name="connsiteY9" fmla="*/ 1890215 h 4326341"/>
                <a:gd name="connsiteX10" fmla="*/ 2326943 w 2565779"/>
                <a:gd name="connsiteY10" fmla="*/ 1944806 h 4326341"/>
                <a:gd name="connsiteX11" fmla="*/ 2381534 w 2565779"/>
                <a:gd name="connsiteY11" fmla="*/ 2053988 h 4326341"/>
                <a:gd name="connsiteX12" fmla="*/ 2272352 w 2565779"/>
                <a:gd name="connsiteY12" fmla="*/ 2135875 h 4326341"/>
                <a:gd name="connsiteX13" fmla="*/ 2265528 w 2565779"/>
                <a:gd name="connsiteY13" fmla="*/ 2402006 h 4326341"/>
                <a:gd name="connsiteX14" fmla="*/ 1603612 w 2565779"/>
                <a:gd name="connsiteY14" fmla="*/ 2422478 h 4326341"/>
                <a:gd name="connsiteX15" fmla="*/ 1453487 w 2565779"/>
                <a:gd name="connsiteY15" fmla="*/ 3289111 h 4326341"/>
                <a:gd name="connsiteX16" fmla="*/ 696036 w 2565779"/>
                <a:gd name="connsiteY16" fmla="*/ 3678072 h 4326341"/>
                <a:gd name="connsiteX17" fmla="*/ 682388 w 2565779"/>
                <a:gd name="connsiteY17" fmla="*/ 4326341 h 4326341"/>
                <a:gd name="connsiteX0" fmla="*/ 1044054 w 2565779"/>
                <a:gd name="connsiteY0" fmla="*/ 1947969 h 4326341"/>
                <a:gd name="connsiteX1" fmla="*/ 723331 w 2565779"/>
                <a:gd name="connsiteY1" fmla="*/ 2992663 h 4326341"/>
                <a:gd name="connsiteX2" fmla="*/ 498143 w 2565779"/>
                <a:gd name="connsiteY2" fmla="*/ 2224585 h 4326341"/>
                <a:gd name="connsiteX3" fmla="*/ 0 w 2565779"/>
                <a:gd name="connsiteY3" fmla="*/ 696036 h 4326341"/>
                <a:gd name="connsiteX4" fmla="*/ 1194179 w 2565779"/>
                <a:gd name="connsiteY4" fmla="*/ 0 h 4326341"/>
                <a:gd name="connsiteX5" fmla="*/ 2388358 w 2565779"/>
                <a:gd name="connsiteY5" fmla="*/ 941696 h 4326341"/>
                <a:gd name="connsiteX6" fmla="*/ 2320119 w 2565779"/>
                <a:gd name="connsiteY6" fmla="*/ 1255594 h 4326341"/>
                <a:gd name="connsiteX7" fmla="*/ 2565779 w 2565779"/>
                <a:gd name="connsiteY7" fmla="*/ 1624084 h 4326341"/>
                <a:gd name="connsiteX8" fmla="*/ 2374711 w 2565779"/>
                <a:gd name="connsiteY8" fmla="*/ 1746914 h 4326341"/>
                <a:gd name="connsiteX9" fmla="*/ 2422478 w 2565779"/>
                <a:gd name="connsiteY9" fmla="*/ 1890215 h 4326341"/>
                <a:gd name="connsiteX10" fmla="*/ 2326943 w 2565779"/>
                <a:gd name="connsiteY10" fmla="*/ 1944806 h 4326341"/>
                <a:gd name="connsiteX11" fmla="*/ 2381534 w 2565779"/>
                <a:gd name="connsiteY11" fmla="*/ 2053988 h 4326341"/>
                <a:gd name="connsiteX12" fmla="*/ 2272352 w 2565779"/>
                <a:gd name="connsiteY12" fmla="*/ 2135875 h 4326341"/>
                <a:gd name="connsiteX13" fmla="*/ 2265528 w 2565779"/>
                <a:gd name="connsiteY13" fmla="*/ 2402006 h 4326341"/>
                <a:gd name="connsiteX14" fmla="*/ 1603612 w 2565779"/>
                <a:gd name="connsiteY14" fmla="*/ 2422478 h 4326341"/>
                <a:gd name="connsiteX15" fmla="*/ 1453487 w 2565779"/>
                <a:gd name="connsiteY15" fmla="*/ 3289111 h 4326341"/>
                <a:gd name="connsiteX16" fmla="*/ 696036 w 2565779"/>
                <a:gd name="connsiteY16" fmla="*/ 3678072 h 4326341"/>
                <a:gd name="connsiteX17" fmla="*/ 682388 w 2565779"/>
                <a:gd name="connsiteY17" fmla="*/ 4326341 h 4326341"/>
                <a:gd name="connsiteX0" fmla="*/ 1044054 w 2565779"/>
                <a:gd name="connsiteY0" fmla="*/ 1947969 h 4326341"/>
                <a:gd name="connsiteX1" fmla="*/ 723331 w 2565779"/>
                <a:gd name="connsiteY1" fmla="*/ 2985520 h 4326341"/>
                <a:gd name="connsiteX2" fmla="*/ 498143 w 2565779"/>
                <a:gd name="connsiteY2" fmla="*/ 2224585 h 4326341"/>
                <a:gd name="connsiteX3" fmla="*/ 0 w 2565779"/>
                <a:gd name="connsiteY3" fmla="*/ 696036 h 4326341"/>
                <a:gd name="connsiteX4" fmla="*/ 1194179 w 2565779"/>
                <a:gd name="connsiteY4" fmla="*/ 0 h 4326341"/>
                <a:gd name="connsiteX5" fmla="*/ 2388358 w 2565779"/>
                <a:gd name="connsiteY5" fmla="*/ 941696 h 4326341"/>
                <a:gd name="connsiteX6" fmla="*/ 2320119 w 2565779"/>
                <a:gd name="connsiteY6" fmla="*/ 1255594 h 4326341"/>
                <a:gd name="connsiteX7" fmla="*/ 2565779 w 2565779"/>
                <a:gd name="connsiteY7" fmla="*/ 1624084 h 4326341"/>
                <a:gd name="connsiteX8" fmla="*/ 2374711 w 2565779"/>
                <a:gd name="connsiteY8" fmla="*/ 1746914 h 4326341"/>
                <a:gd name="connsiteX9" fmla="*/ 2422478 w 2565779"/>
                <a:gd name="connsiteY9" fmla="*/ 1890215 h 4326341"/>
                <a:gd name="connsiteX10" fmla="*/ 2326943 w 2565779"/>
                <a:gd name="connsiteY10" fmla="*/ 1944806 h 4326341"/>
                <a:gd name="connsiteX11" fmla="*/ 2381534 w 2565779"/>
                <a:gd name="connsiteY11" fmla="*/ 2053988 h 4326341"/>
                <a:gd name="connsiteX12" fmla="*/ 2272352 w 2565779"/>
                <a:gd name="connsiteY12" fmla="*/ 2135875 h 4326341"/>
                <a:gd name="connsiteX13" fmla="*/ 2265528 w 2565779"/>
                <a:gd name="connsiteY13" fmla="*/ 2402006 h 4326341"/>
                <a:gd name="connsiteX14" fmla="*/ 1603612 w 2565779"/>
                <a:gd name="connsiteY14" fmla="*/ 2422478 h 4326341"/>
                <a:gd name="connsiteX15" fmla="*/ 1453487 w 2565779"/>
                <a:gd name="connsiteY15" fmla="*/ 3289111 h 4326341"/>
                <a:gd name="connsiteX16" fmla="*/ 696036 w 2565779"/>
                <a:gd name="connsiteY16" fmla="*/ 3678072 h 4326341"/>
                <a:gd name="connsiteX17" fmla="*/ 682388 w 2565779"/>
                <a:gd name="connsiteY17" fmla="*/ 4326341 h 4326341"/>
                <a:gd name="connsiteX0" fmla="*/ 1044054 w 2565779"/>
                <a:gd name="connsiteY0" fmla="*/ 1947969 h 4326341"/>
                <a:gd name="connsiteX1" fmla="*/ 723331 w 2565779"/>
                <a:gd name="connsiteY1" fmla="*/ 2985520 h 4326341"/>
                <a:gd name="connsiteX2" fmla="*/ 498143 w 2565779"/>
                <a:gd name="connsiteY2" fmla="*/ 2224585 h 4326341"/>
                <a:gd name="connsiteX3" fmla="*/ 0 w 2565779"/>
                <a:gd name="connsiteY3" fmla="*/ 696036 h 4326341"/>
                <a:gd name="connsiteX4" fmla="*/ 1194179 w 2565779"/>
                <a:gd name="connsiteY4" fmla="*/ 0 h 4326341"/>
                <a:gd name="connsiteX5" fmla="*/ 2388358 w 2565779"/>
                <a:gd name="connsiteY5" fmla="*/ 941696 h 4326341"/>
                <a:gd name="connsiteX6" fmla="*/ 2320119 w 2565779"/>
                <a:gd name="connsiteY6" fmla="*/ 1255594 h 4326341"/>
                <a:gd name="connsiteX7" fmla="*/ 2565779 w 2565779"/>
                <a:gd name="connsiteY7" fmla="*/ 1624084 h 4326341"/>
                <a:gd name="connsiteX8" fmla="*/ 2374711 w 2565779"/>
                <a:gd name="connsiteY8" fmla="*/ 1746914 h 4326341"/>
                <a:gd name="connsiteX9" fmla="*/ 2422478 w 2565779"/>
                <a:gd name="connsiteY9" fmla="*/ 1890215 h 4326341"/>
                <a:gd name="connsiteX10" fmla="*/ 2326943 w 2565779"/>
                <a:gd name="connsiteY10" fmla="*/ 1944806 h 4326341"/>
                <a:gd name="connsiteX11" fmla="*/ 2381534 w 2565779"/>
                <a:gd name="connsiteY11" fmla="*/ 2053988 h 4326341"/>
                <a:gd name="connsiteX12" fmla="*/ 2272352 w 2565779"/>
                <a:gd name="connsiteY12" fmla="*/ 2135875 h 4326341"/>
                <a:gd name="connsiteX13" fmla="*/ 2265528 w 2565779"/>
                <a:gd name="connsiteY13" fmla="*/ 2402006 h 4326341"/>
                <a:gd name="connsiteX14" fmla="*/ 1603612 w 2565779"/>
                <a:gd name="connsiteY14" fmla="*/ 2422478 h 4326341"/>
                <a:gd name="connsiteX15" fmla="*/ 1453487 w 2565779"/>
                <a:gd name="connsiteY15" fmla="*/ 3289111 h 4326341"/>
                <a:gd name="connsiteX16" fmla="*/ 696036 w 2565779"/>
                <a:gd name="connsiteY16" fmla="*/ 3678072 h 4326341"/>
                <a:gd name="connsiteX17" fmla="*/ 682388 w 2565779"/>
                <a:gd name="connsiteY17" fmla="*/ 4326341 h 4326341"/>
                <a:gd name="connsiteX0" fmla="*/ 1044054 w 2565779"/>
                <a:gd name="connsiteY0" fmla="*/ 1947969 h 4326341"/>
                <a:gd name="connsiteX1" fmla="*/ 723331 w 2565779"/>
                <a:gd name="connsiteY1" fmla="*/ 2985520 h 4326341"/>
                <a:gd name="connsiteX2" fmla="*/ 498143 w 2565779"/>
                <a:gd name="connsiteY2" fmla="*/ 2224585 h 4326341"/>
                <a:gd name="connsiteX3" fmla="*/ 0 w 2565779"/>
                <a:gd name="connsiteY3" fmla="*/ 696036 h 4326341"/>
                <a:gd name="connsiteX4" fmla="*/ 1194179 w 2565779"/>
                <a:gd name="connsiteY4" fmla="*/ 0 h 4326341"/>
                <a:gd name="connsiteX5" fmla="*/ 2388358 w 2565779"/>
                <a:gd name="connsiteY5" fmla="*/ 941696 h 4326341"/>
                <a:gd name="connsiteX6" fmla="*/ 2320119 w 2565779"/>
                <a:gd name="connsiteY6" fmla="*/ 1255594 h 4326341"/>
                <a:gd name="connsiteX7" fmla="*/ 2565779 w 2565779"/>
                <a:gd name="connsiteY7" fmla="*/ 1624084 h 4326341"/>
                <a:gd name="connsiteX8" fmla="*/ 2374711 w 2565779"/>
                <a:gd name="connsiteY8" fmla="*/ 1746914 h 4326341"/>
                <a:gd name="connsiteX9" fmla="*/ 2422478 w 2565779"/>
                <a:gd name="connsiteY9" fmla="*/ 1890215 h 4326341"/>
                <a:gd name="connsiteX10" fmla="*/ 2326943 w 2565779"/>
                <a:gd name="connsiteY10" fmla="*/ 1944806 h 4326341"/>
                <a:gd name="connsiteX11" fmla="*/ 2381534 w 2565779"/>
                <a:gd name="connsiteY11" fmla="*/ 2053988 h 4326341"/>
                <a:gd name="connsiteX12" fmla="*/ 2272352 w 2565779"/>
                <a:gd name="connsiteY12" fmla="*/ 2135875 h 4326341"/>
                <a:gd name="connsiteX13" fmla="*/ 2265528 w 2565779"/>
                <a:gd name="connsiteY13" fmla="*/ 2402006 h 4326341"/>
                <a:gd name="connsiteX14" fmla="*/ 1603612 w 2565779"/>
                <a:gd name="connsiteY14" fmla="*/ 2422478 h 4326341"/>
                <a:gd name="connsiteX15" fmla="*/ 1453487 w 2565779"/>
                <a:gd name="connsiteY15" fmla="*/ 3289111 h 4326341"/>
                <a:gd name="connsiteX16" fmla="*/ 696036 w 2565779"/>
                <a:gd name="connsiteY16" fmla="*/ 3678072 h 4326341"/>
                <a:gd name="connsiteX17" fmla="*/ 682388 w 2565779"/>
                <a:gd name="connsiteY17" fmla="*/ 4326341 h 4326341"/>
                <a:gd name="connsiteX0" fmla="*/ 1044054 w 2565779"/>
                <a:gd name="connsiteY0" fmla="*/ 1947969 h 4326341"/>
                <a:gd name="connsiteX1" fmla="*/ 689994 w 2565779"/>
                <a:gd name="connsiteY1" fmla="*/ 2990282 h 4326341"/>
                <a:gd name="connsiteX2" fmla="*/ 498143 w 2565779"/>
                <a:gd name="connsiteY2" fmla="*/ 2224585 h 4326341"/>
                <a:gd name="connsiteX3" fmla="*/ 0 w 2565779"/>
                <a:gd name="connsiteY3" fmla="*/ 696036 h 4326341"/>
                <a:gd name="connsiteX4" fmla="*/ 1194179 w 2565779"/>
                <a:gd name="connsiteY4" fmla="*/ 0 h 4326341"/>
                <a:gd name="connsiteX5" fmla="*/ 2388358 w 2565779"/>
                <a:gd name="connsiteY5" fmla="*/ 941696 h 4326341"/>
                <a:gd name="connsiteX6" fmla="*/ 2320119 w 2565779"/>
                <a:gd name="connsiteY6" fmla="*/ 1255594 h 4326341"/>
                <a:gd name="connsiteX7" fmla="*/ 2565779 w 2565779"/>
                <a:gd name="connsiteY7" fmla="*/ 1624084 h 4326341"/>
                <a:gd name="connsiteX8" fmla="*/ 2374711 w 2565779"/>
                <a:gd name="connsiteY8" fmla="*/ 1746914 h 4326341"/>
                <a:gd name="connsiteX9" fmla="*/ 2422478 w 2565779"/>
                <a:gd name="connsiteY9" fmla="*/ 1890215 h 4326341"/>
                <a:gd name="connsiteX10" fmla="*/ 2326943 w 2565779"/>
                <a:gd name="connsiteY10" fmla="*/ 1944806 h 4326341"/>
                <a:gd name="connsiteX11" fmla="*/ 2381534 w 2565779"/>
                <a:gd name="connsiteY11" fmla="*/ 2053988 h 4326341"/>
                <a:gd name="connsiteX12" fmla="*/ 2272352 w 2565779"/>
                <a:gd name="connsiteY12" fmla="*/ 2135875 h 4326341"/>
                <a:gd name="connsiteX13" fmla="*/ 2265528 w 2565779"/>
                <a:gd name="connsiteY13" fmla="*/ 2402006 h 4326341"/>
                <a:gd name="connsiteX14" fmla="*/ 1603612 w 2565779"/>
                <a:gd name="connsiteY14" fmla="*/ 2422478 h 4326341"/>
                <a:gd name="connsiteX15" fmla="*/ 1453487 w 2565779"/>
                <a:gd name="connsiteY15" fmla="*/ 3289111 h 4326341"/>
                <a:gd name="connsiteX16" fmla="*/ 696036 w 2565779"/>
                <a:gd name="connsiteY16" fmla="*/ 3678072 h 4326341"/>
                <a:gd name="connsiteX17" fmla="*/ 682388 w 2565779"/>
                <a:gd name="connsiteY17" fmla="*/ 4326341 h 4326341"/>
                <a:gd name="connsiteX0" fmla="*/ 1044054 w 2565779"/>
                <a:gd name="connsiteY0" fmla="*/ 1947969 h 4326341"/>
                <a:gd name="connsiteX1" fmla="*/ 689994 w 2565779"/>
                <a:gd name="connsiteY1" fmla="*/ 2990282 h 4326341"/>
                <a:gd name="connsiteX2" fmla="*/ 498143 w 2565779"/>
                <a:gd name="connsiteY2" fmla="*/ 2224585 h 4326341"/>
                <a:gd name="connsiteX3" fmla="*/ 0 w 2565779"/>
                <a:gd name="connsiteY3" fmla="*/ 696036 h 4326341"/>
                <a:gd name="connsiteX4" fmla="*/ 1194179 w 2565779"/>
                <a:gd name="connsiteY4" fmla="*/ 0 h 4326341"/>
                <a:gd name="connsiteX5" fmla="*/ 2388358 w 2565779"/>
                <a:gd name="connsiteY5" fmla="*/ 941696 h 4326341"/>
                <a:gd name="connsiteX6" fmla="*/ 2320119 w 2565779"/>
                <a:gd name="connsiteY6" fmla="*/ 1255594 h 4326341"/>
                <a:gd name="connsiteX7" fmla="*/ 2565779 w 2565779"/>
                <a:gd name="connsiteY7" fmla="*/ 1624084 h 4326341"/>
                <a:gd name="connsiteX8" fmla="*/ 2374711 w 2565779"/>
                <a:gd name="connsiteY8" fmla="*/ 1746914 h 4326341"/>
                <a:gd name="connsiteX9" fmla="*/ 2422478 w 2565779"/>
                <a:gd name="connsiteY9" fmla="*/ 1890215 h 4326341"/>
                <a:gd name="connsiteX10" fmla="*/ 2326943 w 2565779"/>
                <a:gd name="connsiteY10" fmla="*/ 1944806 h 4326341"/>
                <a:gd name="connsiteX11" fmla="*/ 2381534 w 2565779"/>
                <a:gd name="connsiteY11" fmla="*/ 2053988 h 4326341"/>
                <a:gd name="connsiteX12" fmla="*/ 2272352 w 2565779"/>
                <a:gd name="connsiteY12" fmla="*/ 2135875 h 4326341"/>
                <a:gd name="connsiteX13" fmla="*/ 2265528 w 2565779"/>
                <a:gd name="connsiteY13" fmla="*/ 2402006 h 4326341"/>
                <a:gd name="connsiteX14" fmla="*/ 1603612 w 2565779"/>
                <a:gd name="connsiteY14" fmla="*/ 2422478 h 4326341"/>
                <a:gd name="connsiteX15" fmla="*/ 1453487 w 2565779"/>
                <a:gd name="connsiteY15" fmla="*/ 3289111 h 4326341"/>
                <a:gd name="connsiteX16" fmla="*/ 696036 w 2565779"/>
                <a:gd name="connsiteY16" fmla="*/ 3678072 h 4326341"/>
                <a:gd name="connsiteX17" fmla="*/ 682388 w 2565779"/>
                <a:gd name="connsiteY17" fmla="*/ 4326341 h 4326341"/>
                <a:gd name="connsiteX0" fmla="*/ 1044054 w 2565779"/>
                <a:gd name="connsiteY0" fmla="*/ 1947969 h 4326341"/>
                <a:gd name="connsiteX1" fmla="*/ 689994 w 2565779"/>
                <a:gd name="connsiteY1" fmla="*/ 2990282 h 4326341"/>
                <a:gd name="connsiteX2" fmla="*/ 498143 w 2565779"/>
                <a:gd name="connsiteY2" fmla="*/ 2224585 h 4326341"/>
                <a:gd name="connsiteX3" fmla="*/ 0 w 2565779"/>
                <a:gd name="connsiteY3" fmla="*/ 696036 h 4326341"/>
                <a:gd name="connsiteX4" fmla="*/ 1194179 w 2565779"/>
                <a:gd name="connsiteY4" fmla="*/ 0 h 4326341"/>
                <a:gd name="connsiteX5" fmla="*/ 2388358 w 2565779"/>
                <a:gd name="connsiteY5" fmla="*/ 941696 h 4326341"/>
                <a:gd name="connsiteX6" fmla="*/ 2320119 w 2565779"/>
                <a:gd name="connsiteY6" fmla="*/ 1255594 h 4326341"/>
                <a:gd name="connsiteX7" fmla="*/ 2565779 w 2565779"/>
                <a:gd name="connsiteY7" fmla="*/ 1624084 h 4326341"/>
                <a:gd name="connsiteX8" fmla="*/ 2374711 w 2565779"/>
                <a:gd name="connsiteY8" fmla="*/ 1746914 h 4326341"/>
                <a:gd name="connsiteX9" fmla="*/ 2422478 w 2565779"/>
                <a:gd name="connsiteY9" fmla="*/ 1890215 h 4326341"/>
                <a:gd name="connsiteX10" fmla="*/ 2326943 w 2565779"/>
                <a:gd name="connsiteY10" fmla="*/ 1944806 h 4326341"/>
                <a:gd name="connsiteX11" fmla="*/ 2381534 w 2565779"/>
                <a:gd name="connsiteY11" fmla="*/ 2053988 h 4326341"/>
                <a:gd name="connsiteX12" fmla="*/ 2272352 w 2565779"/>
                <a:gd name="connsiteY12" fmla="*/ 2135875 h 4326341"/>
                <a:gd name="connsiteX13" fmla="*/ 2265528 w 2565779"/>
                <a:gd name="connsiteY13" fmla="*/ 2402006 h 4326341"/>
                <a:gd name="connsiteX14" fmla="*/ 1603612 w 2565779"/>
                <a:gd name="connsiteY14" fmla="*/ 2422478 h 4326341"/>
                <a:gd name="connsiteX15" fmla="*/ 1453487 w 2565779"/>
                <a:gd name="connsiteY15" fmla="*/ 3289111 h 4326341"/>
                <a:gd name="connsiteX16" fmla="*/ 696036 w 2565779"/>
                <a:gd name="connsiteY16" fmla="*/ 3678072 h 4326341"/>
                <a:gd name="connsiteX17" fmla="*/ 682388 w 2565779"/>
                <a:gd name="connsiteY17" fmla="*/ 4326341 h 4326341"/>
                <a:gd name="connsiteX0" fmla="*/ 1044054 w 2565779"/>
                <a:gd name="connsiteY0" fmla="*/ 1947969 h 4326341"/>
                <a:gd name="connsiteX1" fmla="*/ 689994 w 2565779"/>
                <a:gd name="connsiteY1" fmla="*/ 2990282 h 4326341"/>
                <a:gd name="connsiteX2" fmla="*/ 498143 w 2565779"/>
                <a:gd name="connsiteY2" fmla="*/ 2224585 h 4326341"/>
                <a:gd name="connsiteX3" fmla="*/ 0 w 2565779"/>
                <a:gd name="connsiteY3" fmla="*/ 696036 h 4326341"/>
                <a:gd name="connsiteX4" fmla="*/ 1194179 w 2565779"/>
                <a:gd name="connsiteY4" fmla="*/ 0 h 4326341"/>
                <a:gd name="connsiteX5" fmla="*/ 2388358 w 2565779"/>
                <a:gd name="connsiteY5" fmla="*/ 941696 h 4326341"/>
                <a:gd name="connsiteX6" fmla="*/ 2320119 w 2565779"/>
                <a:gd name="connsiteY6" fmla="*/ 1255594 h 4326341"/>
                <a:gd name="connsiteX7" fmla="*/ 2565779 w 2565779"/>
                <a:gd name="connsiteY7" fmla="*/ 1624084 h 4326341"/>
                <a:gd name="connsiteX8" fmla="*/ 2374711 w 2565779"/>
                <a:gd name="connsiteY8" fmla="*/ 1746914 h 4326341"/>
                <a:gd name="connsiteX9" fmla="*/ 2422478 w 2565779"/>
                <a:gd name="connsiteY9" fmla="*/ 1890215 h 4326341"/>
                <a:gd name="connsiteX10" fmla="*/ 2326943 w 2565779"/>
                <a:gd name="connsiteY10" fmla="*/ 1944806 h 4326341"/>
                <a:gd name="connsiteX11" fmla="*/ 2381534 w 2565779"/>
                <a:gd name="connsiteY11" fmla="*/ 2053988 h 4326341"/>
                <a:gd name="connsiteX12" fmla="*/ 2272352 w 2565779"/>
                <a:gd name="connsiteY12" fmla="*/ 2135875 h 4326341"/>
                <a:gd name="connsiteX13" fmla="*/ 2265528 w 2565779"/>
                <a:gd name="connsiteY13" fmla="*/ 2402006 h 4326341"/>
                <a:gd name="connsiteX14" fmla="*/ 1603612 w 2565779"/>
                <a:gd name="connsiteY14" fmla="*/ 2422478 h 4326341"/>
                <a:gd name="connsiteX15" fmla="*/ 1453487 w 2565779"/>
                <a:gd name="connsiteY15" fmla="*/ 3289111 h 4326341"/>
                <a:gd name="connsiteX16" fmla="*/ 696036 w 2565779"/>
                <a:gd name="connsiteY16" fmla="*/ 3678072 h 4326341"/>
                <a:gd name="connsiteX17" fmla="*/ 682388 w 2565779"/>
                <a:gd name="connsiteY17" fmla="*/ 4326341 h 4326341"/>
                <a:gd name="connsiteX0" fmla="*/ 1044054 w 2565779"/>
                <a:gd name="connsiteY0" fmla="*/ 1947969 h 4326341"/>
                <a:gd name="connsiteX1" fmla="*/ 689994 w 2565779"/>
                <a:gd name="connsiteY1" fmla="*/ 2990282 h 4326341"/>
                <a:gd name="connsiteX2" fmla="*/ 498143 w 2565779"/>
                <a:gd name="connsiteY2" fmla="*/ 2224585 h 4326341"/>
                <a:gd name="connsiteX3" fmla="*/ 0 w 2565779"/>
                <a:gd name="connsiteY3" fmla="*/ 696036 h 4326341"/>
                <a:gd name="connsiteX4" fmla="*/ 1194179 w 2565779"/>
                <a:gd name="connsiteY4" fmla="*/ 0 h 4326341"/>
                <a:gd name="connsiteX5" fmla="*/ 2388358 w 2565779"/>
                <a:gd name="connsiteY5" fmla="*/ 941696 h 4326341"/>
                <a:gd name="connsiteX6" fmla="*/ 2320119 w 2565779"/>
                <a:gd name="connsiteY6" fmla="*/ 1255594 h 4326341"/>
                <a:gd name="connsiteX7" fmla="*/ 2565779 w 2565779"/>
                <a:gd name="connsiteY7" fmla="*/ 1624084 h 4326341"/>
                <a:gd name="connsiteX8" fmla="*/ 2374711 w 2565779"/>
                <a:gd name="connsiteY8" fmla="*/ 1746914 h 4326341"/>
                <a:gd name="connsiteX9" fmla="*/ 2422478 w 2565779"/>
                <a:gd name="connsiteY9" fmla="*/ 1890215 h 4326341"/>
                <a:gd name="connsiteX10" fmla="*/ 2326943 w 2565779"/>
                <a:gd name="connsiteY10" fmla="*/ 1944806 h 4326341"/>
                <a:gd name="connsiteX11" fmla="*/ 2381534 w 2565779"/>
                <a:gd name="connsiteY11" fmla="*/ 2053988 h 4326341"/>
                <a:gd name="connsiteX12" fmla="*/ 2272352 w 2565779"/>
                <a:gd name="connsiteY12" fmla="*/ 2135875 h 4326341"/>
                <a:gd name="connsiteX13" fmla="*/ 2265528 w 2565779"/>
                <a:gd name="connsiteY13" fmla="*/ 2402006 h 4326341"/>
                <a:gd name="connsiteX14" fmla="*/ 1603612 w 2565779"/>
                <a:gd name="connsiteY14" fmla="*/ 2422478 h 4326341"/>
                <a:gd name="connsiteX15" fmla="*/ 1453487 w 2565779"/>
                <a:gd name="connsiteY15" fmla="*/ 3289111 h 4326341"/>
                <a:gd name="connsiteX16" fmla="*/ 696036 w 2565779"/>
                <a:gd name="connsiteY16" fmla="*/ 3678072 h 4326341"/>
                <a:gd name="connsiteX17" fmla="*/ 682388 w 2565779"/>
                <a:gd name="connsiteY17" fmla="*/ 4326341 h 4326341"/>
                <a:gd name="connsiteX0" fmla="*/ 1044054 w 2565779"/>
                <a:gd name="connsiteY0" fmla="*/ 1947969 h 4326341"/>
                <a:gd name="connsiteX1" fmla="*/ 689994 w 2565779"/>
                <a:gd name="connsiteY1" fmla="*/ 2990282 h 4326341"/>
                <a:gd name="connsiteX2" fmla="*/ 498143 w 2565779"/>
                <a:gd name="connsiteY2" fmla="*/ 2224585 h 4326341"/>
                <a:gd name="connsiteX3" fmla="*/ 0 w 2565779"/>
                <a:gd name="connsiteY3" fmla="*/ 696036 h 4326341"/>
                <a:gd name="connsiteX4" fmla="*/ 1194179 w 2565779"/>
                <a:gd name="connsiteY4" fmla="*/ 0 h 4326341"/>
                <a:gd name="connsiteX5" fmla="*/ 2388358 w 2565779"/>
                <a:gd name="connsiteY5" fmla="*/ 941696 h 4326341"/>
                <a:gd name="connsiteX6" fmla="*/ 2320119 w 2565779"/>
                <a:gd name="connsiteY6" fmla="*/ 1255594 h 4326341"/>
                <a:gd name="connsiteX7" fmla="*/ 2565779 w 2565779"/>
                <a:gd name="connsiteY7" fmla="*/ 1624084 h 4326341"/>
                <a:gd name="connsiteX8" fmla="*/ 2374711 w 2565779"/>
                <a:gd name="connsiteY8" fmla="*/ 1746914 h 4326341"/>
                <a:gd name="connsiteX9" fmla="*/ 2422478 w 2565779"/>
                <a:gd name="connsiteY9" fmla="*/ 1890215 h 4326341"/>
                <a:gd name="connsiteX10" fmla="*/ 2326943 w 2565779"/>
                <a:gd name="connsiteY10" fmla="*/ 1944806 h 4326341"/>
                <a:gd name="connsiteX11" fmla="*/ 2381534 w 2565779"/>
                <a:gd name="connsiteY11" fmla="*/ 2053988 h 4326341"/>
                <a:gd name="connsiteX12" fmla="*/ 2272352 w 2565779"/>
                <a:gd name="connsiteY12" fmla="*/ 2135875 h 4326341"/>
                <a:gd name="connsiteX13" fmla="*/ 2265528 w 2565779"/>
                <a:gd name="connsiteY13" fmla="*/ 2402006 h 4326341"/>
                <a:gd name="connsiteX14" fmla="*/ 1603612 w 2565779"/>
                <a:gd name="connsiteY14" fmla="*/ 2422478 h 4326341"/>
                <a:gd name="connsiteX15" fmla="*/ 1453487 w 2565779"/>
                <a:gd name="connsiteY15" fmla="*/ 3289111 h 4326341"/>
                <a:gd name="connsiteX16" fmla="*/ 696036 w 2565779"/>
                <a:gd name="connsiteY16" fmla="*/ 3678072 h 4326341"/>
                <a:gd name="connsiteX17" fmla="*/ 682388 w 2565779"/>
                <a:gd name="connsiteY17" fmla="*/ 4326341 h 4326341"/>
                <a:gd name="connsiteX0" fmla="*/ 1044054 w 2565779"/>
                <a:gd name="connsiteY0" fmla="*/ 1947969 h 4326341"/>
                <a:gd name="connsiteX1" fmla="*/ 689994 w 2565779"/>
                <a:gd name="connsiteY1" fmla="*/ 2990282 h 4326341"/>
                <a:gd name="connsiteX2" fmla="*/ 498143 w 2565779"/>
                <a:gd name="connsiteY2" fmla="*/ 2224585 h 4326341"/>
                <a:gd name="connsiteX3" fmla="*/ 0 w 2565779"/>
                <a:gd name="connsiteY3" fmla="*/ 696036 h 4326341"/>
                <a:gd name="connsiteX4" fmla="*/ 1194179 w 2565779"/>
                <a:gd name="connsiteY4" fmla="*/ 0 h 4326341"/>
                <a:gd name="connsiteX5" fmla="*/ 2388358 w 2565779"/>
                <a:gd name="connsiteY5" fmla="*/ 941696 h 4326341"/>
                <a:gd name="connsiteX6" fmla="*/ 2320119 w 2565779"/>
                <a:gd name="connsiteY6" fmla="*/ 1255594 h 4326341"/>
                <a:gd name="connsiteX7" fmla="*/ 2565779 w 2565779"/>
                <a:gd name="connsiteY7" fmla="*/ 1624084 h 4326341"/>
                <a:gd name="connsiteX8" fmla="*/ 2374711 w 2565779"/>
                <a:gd name="connsiteY8" fmla="*/ 1746914 h 4326341"/>
                <a:gd name="connsiteX9" fmla="*/ 2422478 w 2565779"/>
                <a:gd name="connsiteY9" fmla="*/ 1890215 h 4326341"/>
                <a:gd name="connsiteX10" fmla="*/ 2326943 w 2565779"/>
                <a:gd name="connsiteY10" fmla="*/ 1944806 h 4326341"/>
                <a:gd name="connsiteX11" fmla="*/ 2381534 w 2565779"/>
                <a:gd name="connsiteY11" fmla="*/ 2053988 h 4326341"/>
                <a:gd name="connsiteX12" fmla="*/ 2272352 w 2565779"/>
                <a:gd name="connsiteY12" fmla="*/ 2135875 h 4326341"/>
                <a:gd name="connsiteX13" fmla="*/ 2265528 w 2565779"/>
                <a:gd name="connsiteY13" fmla="*/ 2402006 h 4326341"/>
                <a:gd name="connsiteX14" fmla="*/ 1603612 w 2565779"/>
                <a:gd name="connsiteY14" fmla="*/ 2422478 h 4326341"/>
                <a:gd name="connsiteX15" fmla="*/ 1453487 w 2565779"/>
                <a:gd name="connsiteY15" fmla="*/ 3289111 h 4326341"/>
                <a:gd name="connsiteX16" fmla="*/ 696036 w 2565779"/>
                <a:gd name="connsiteY16" fmla="*/ 3678072 h 4326341"/>
                <a:gd name="connsiteX17" fmla="*/ 682388 w 2565779"/>
                <a:gd name="connsiteY17" fmla="*/ 4326341 h 4326341"/>
                <a:gd name="connsiteX0" fmla="*/ 1044054 w 2565779"/>
                <a:gd name="connsiteY0" fmla="*/ 1947969 h 4326341"/>
                <a:gd name="connsiteX1" fmla="*/ 689994 w 2565779"/>
                <a:gd name="connsiteY1" fmla="*/ 2990282 h 4326341"/>
                <a:gd name="connsiteX2" fmla="*/ 498143 w 2565779"/>
                <a:gd name="connsiteY2" fmla="*/ 2224585 h 4326341"/>
                <a:gd name="connsiteX3" fmla="*/ 0 w 2565779"/>
                <a:gd name="connsiteY3" fmla="*/ 696036 h 4326341"/>
                <a:gd name="connsiteX4" fmla="*/ 1194179 w 2565779"/>
                <a:gd name="connsiteY4" fmla="*/ 0 h 4326341"/>
                <a:gd name="connsiteX5" fmla="*/ 2388358 w 2565779"/>
                <a:gd name="connsiteY5" fmla="*/ 941696 h 4326341"/>
                <a:gd name="connsiteX6" fmla="*/ 2320119 w 2565779"/>
                <a:gd name="connsiteY6" fmla="*/ 1255594 h 4326341"/>
                <a:gd name="connsiteX7" fmla="*/ 2565779 w 2565779"/>
                <a:gd name="connsiteY7" fmla="*/ 1624084 h 4326341"/>
                <a:gd name="connsiteX8" fmla="*/ 2374711 w 2565779"/>
                <a:gd name="connsiteY8" fmla="*/ 1746914 h 4326341"/>
                <a:gd name="connsiteX9" fmla="*/ 2422478 w 2565779"/>
                <a:gd name="connsiteY9" fmla="*/ 1890215 h 4326341"/>
                <a:gd name="connsiteX10" fmla="*/ 2326943 w 2565779"/>
                <a:gd name="connsiteY10" fmla="*/ 1944806 h 4326341"/>
                <a:gd name="connsiteX11" fmla="*/ 2381534 w 2565779"/>
                <a:gd name="connsiteY11" fmla="*/ 2053988 h 4326341"/>
                <a:gd name="connsiteX12" fmla="*/ 2272352 w 2565779"/>
                <a:gd name="connsiteY12" fmla="*/ 2135875 h 4326341"/>
                <a:gd name="connsiteX13" fmla="*/ 2265528 w 2565779"/>
                <a:gd name="connsiteY13" fmla="*/ 2402006 h 4326341"/>
                <a:gd name="connsiteX14" fmla="*/ 1603612 w 2565779"/>
                <a:gd name="connsiteY14" fmla="*/ 2422478 h 4326341"/>
                <a:gd name="connsiteX15" fmla="*/ 1453487 w 2565779"/>
                <a:gd name="connsiteY15" fmla="*/ 3289111 h 4326341"/>
                <a:gd name="connsiteX16" fmla="*/ 696036 w 2565779"/>
                <a:gd name="connsiteY16" fmla="*/ 3678072 h 4326341"/>
                <a:gd name="connsiteX17" fmla="*/ 682388 w 2565779"/>
                <a:gd name="connsiteY17" fmla="*/ 4326341 h 4326341"/>
                <a:gd name="connsiteX0" fmla="*/ 1044054 w 2565779"/>
                <a:gd name="connsiteY0" fmla="*/ 1947969 h 4326341"/>
                <a:gd name="connsiteX1" fmla="*/ 689994 w 2565779"/>
                <a:gd name="connsiteY1" fmla="*/ 2990282 h 4326341"/>
                <a:gd name="connsiteX2" fmla="*/ 498143 w 2565779"/>
                <a:gd name="connsiteY2" fmla="*/ 2224585 h 4326341"/>
                <a:gd name="connsiteX3" fmla="*/ 0 w 2565779"/>
                <a:gd name="connsiteY3" fmla="*/ 696036 h 4326341"/>
                <a:gd name="connsiteX4" fmla="*/ 1194179 w 2565779"/>
                <a:gd name="connsiteY4" fmla="*/ 0 h 4326341"/>
                <a:gd name="connsiteX5" fmla="*/ 2388358 w 2565779"/>
                <a:gd name="connsiteY5" fmla="*/ 941696 h 4326341"/>
                <a:gd name="connsiteX6" fmla="*/ 2320119 w 2565779"/>
                <a:gd name="connsiteY6" fmla="*/ 1255594 h 4326341"/>
                <a:gd name="connsiteX7" fmla="*/ 2565779 w 2565779"/>
                <a:gd name="connsiteY7" fmla="*/ 1624084 h 4326341"/>
                <a:gd name="connsiteX8" fmla="*/ 2374711 w 2565779"/>
                <a:gd name="connsiteY8" fmla="*/ 1746914 h 4326341"/>
                <a:gd name="connsiteX9" fmla="*/ 2422478 w 2565779"/>
                <a:gd name="connsiteY9" fmla="*/ 1890215 h 4326341"/>
                <a:gd name="connsiteX10" fmla="*/ 2326943 w 2565779"/>
                <a:gd name="connsiteY10" fmla="*/ 1944806 h 4326341"/>
                <a:gd name="connsiteX11" fmla="*/ 2381534 w 2565779"/>
                <a:gd name="connsiteY11" fmla="*/ 2053988 h 4326341"/>
                <a:gd name="connsiteX12" fmla="*/ 2272352 w 2565779"/>
                <a:gd name="connsiteY12" fmla="*/ 2135875 h 4326341"/>
                <a:gd name="connsiteX13" fmla="*/ 2265528 w 2565779"/>
                <a:gd name="connsiteY13" fmla="*/ 2402006 h 4326341"/>
                <a:gd name="connsiteX14" fmla="*/ 1603612 w 2565779"/>
                <a:gd name="connsiteY14" fmla="*/ 2422478 h 4326341"/>
                <a:gd name="connsiteX15" fmla="*/ 1453487 w 2565779"/>
                <a:gd name="connsiteY15" fmla="*/ 3289111 h 4326341"/>
                <a:gd name="connsiteX16" fmla="*/ 696036 w 2565779"/>
                <a:gd name="connsiteY16" fmla="*/ 3678072 h 4326341"/>
                <a:gd name="connsiteX17" fmla="*/ 682388 w 2565779"/>
                <a:gd name="connsiteY17" fmla="*/ 4326341 h 4326341"/>
                <a:gd name="connsiteX0" fmla="*/ 1044054 w 2565779"/>
                <a:gd name="connsiteY0" fmla="*/ 1947969 h 4326341"/>
                <a:gd name="connsiteX1" fmla="*/ 689994 w 2565779"/>
                <a:gd name="connsiteY1" fmla="*/ 2990282 h 4326341"/>
                <a:gd name="connsiteX2" fmla="*/ 498143 w 2565779"/>
                <a:gd name="connsiteY2" fmla="*/ 2224585 h 4326341"/>
                <a:gd name="connsiteX3" fmla="*/ 0 w 2565779"/>
                <a:gd name="connsiteY3" fmla="*/ 696036 h 4326341"/>
                <a:gd name="connsiteX4" fmla="*/ 1194179 w 2565779"/>
                <a:gd name="connsiteY4" fmla="*/ 0 h 4326341"/>
                <a:gd name="connsiteX5" fmla="*/ 2388358 w 2565779"/>
                <a:gd name="connsiteY5" fmla="*/ 941696 h 4326341"/>
                <a:gd name="connsiteX6" fmla="*/ 2320119 w 2565779"/>
                <a:gd name="connsiteY6" fmla="*/ 1255594 h 4326341"/>
                <a:gd name="connsiteX7" fmla="*/ 2565779 w 2565779"/>
                <a:gd name="connsiteY7" fmla="*/ 1624084 h 4326341"/>
                <a:gd name="connsiteX8" fmla="*/ 2374711 w 2565779"/>
                <a:gd name="connsiteY8" fmla="*/ 1746914 h 4326341"/>
                <a:gd name="connsiteX9" fmla="*/ 2422478 w 2565779"/>
                <a:gd name="connsiteY9" fmla="*/ 1890215 h 4326341"/>
                <a:gd name="connsiteX10" fmla="*/ 2326943 w 2565779"/>
                <a:gd name="connsiteY10" fmla="*/ 1944806 h 4326341"/>
                <a:gd name="connsiteX11" fmla="*/ 2381534 w 2565779"/>
                <a:gd name="connsiteY11" fmla="*/ 2053988 h 4326341"/>
                <a:gd name="connsiteX12" fmla="*/ 2272352 w 2565779"/>
                <a:gd name="connsiteY12" fmla="*/ 2135875 h 4326341"/>
                <a:gd name="connsiteX13" fmla="*/ 2265528 w 2565779"/>
                <a:gd name="connsiteY13" fmla="*/ 2402006 h 4326341"/>
                <a:gd name="connsiteX14" fmla="*/ 1603612 w 2565779"/>
                <a:gd name="connsiteY14" fmla="*/ 2422478 h 4326341"/>
                <a:gd name="connsiteX15" fmla="*/ 1453487 w 2565779"/>
                <a:gd name="connsiteY15" fmla="*/ 3289111 h 4326341"/>
                <a:gd name="connsiteX16" fmla="*/ 696036 w 2565779"/>
                <a:gd name="connsiteY16" fmla="*/ 3678072 h 4326341"/>
                <a:gd name="connsiteX17" fmla="*/ 682388 w 2565779"/>
                <a:gd name="connsiteY17" fmla="*/ 4326341 h 4326341"/>
                <a:gd name="connsiteX0" fmla="*/ 1044054 w 2565779"/>
                <a:gd name="connsiteY0" fmla="*/ 1947969 h 4326341"/>
                <a:gd name="connsiteX1" fmla="*/ 689994 w 2565779"/>
                <a:gd name="connsiteY1" fmla="*/ 2990282 h 4326341"/>
                <a:gd name="connsiteX2" fmla="*/ 498143 w 2565779"/>
                <a:gd name="connsiteY2" fmla="*/ 2224585 h 4326341"/>
                <a:gd name="connsiteX3" fmla="*/ 0 w 2565779"/>
                <a:gd name="connsiteY3" fmla="*/ 696036 h 4326341"/>
                <a:gd name="connsiteX4" fmla="*/ 1194179 w 2565779"/>
                <a:gd name="connsiteY4" fmla="*/ 0 h 4326341"/>
                <a:gd name="connsiteX5" fmla="*/ 2388358 w 2565779"/>
                <a:gd name="connsiteY5" fmla="*/ 941696 h 4326341"/>
                <a:gd name="connsiteX6" fmla="*/ 2320119 w 2565779"/>
                <a:gd name="connsiteY6" fmla="*/ 1255594 h 4326341"/>
                <a:gd name="connsiteX7" fmla="*/ 2565779 w 2565779"/>
                <a:gd name="connsiteY7" fmla="*/ 1624084 h 4326341"/>
                <a:gd name="connsiteX8" fmla="*/ 2374711 w 2565779"/>
                <a:gd name="connsiteY8" fmla="*/ 1746914 h 4326341"/>
                <a:gd name="connsiteX9" fmla="*/ 2422478 w 2565779"/>
                <a:gd name="connsiteY9" fmla="*/ 1890215 h 4326341"/>
                <a:gd name="connsiteX10" fmla="*/ 2326943 w 2565779"/>
                <a:gd name="connsiteY10" fmla="*/ 1944806 h 4326341"/>
                <a:gd name="connsiteX11" fmla="*/ 2381534 w 2565779"/>
                <a:gd name="connsiteY11" fmla="*/ 2053988 h 4326341"/>
                <a:gd name="connsiteX12" fmla="*/ 2272352 w 2565779"/>
                <a:gd name="connsiteY12" fmla="*/ 2135875 h 4326341"/>
                <a:gd name="connsiteX13" fmla="*/ 2265528 w 2565779"/>
                <a:gd name="connsiteY13" fmla="*/ 2402006 h 4326341"/>
                <a:gd name="connsiteX14" fmla="*/ 1603612 w 2565779"/>
                <a:gd name="connsiteY14" fmla="*/ 2422478 h 4326341"/>
                <a:gd name="connsiteX15" fmla="*/ 1453487 w 2565779"/>
                <a:gd name="connsiteY15" fmla="*/ 3289111 h 4326341"/>
                <a:gd name="connsiteX16" fmla="*/ 696036 w 2565779"/>
                <a:gd name="connsiteY16" fmla="*/ 3678072 h 4326341"/>
                <a:gd name="connsiteX17" fmla="*/ 682388 w 2565779"/>
                <a:gd name="connsiteY17" fmla="*/ 4326341 h 4326341"/>
                <a:gd name="connsiteX0" fmla="*/ 1044054 w 2565779"/>
                <a:gd name="connsiteY0" fmla="*/ 1947969 h 4326341"/>
                <a:gd name="connsiteX1" fmla="*/ 689994 w 2565779"/>
                <a:gd name="connsiteY1" fmla="*/ 2990282 h 4326341"/>
                <a:gd name="connsiteX2" fmla="*/ 498143 w 2565779"/>
                <a:gd name="connsiteY2" fmla="*/ 2224585 h 4326341"/>
                <a:gd name="connsiteX3" fmla="*/ 0 w 2565779"/>
                <a:gd name="connsiteY3" fmla="*/ 696036 h 4326341"/>
                <a:gd name="connsiteX4" fmla="*/ 1194179 w 2565779"/>
                <a:gd name="connsiteY4" fmla="*/ 0 h 4326341"/>
                <a:gd name="connsiteX5" fmla="*/ 2388358 w 2565779"/>
                <a:gd name="connsiteY5" fmla="*/ 941696 h 4326341"/>
                <a:gd name="connsiteX6" fmla="*/ 2320119 w 2565779"/>
                <a:gd name="connsiteY6" fmla="*/ 1255594 h 4326341"/>
                <a:gd name="connsiteX7" fmla="*/ 2565779 w 2565779"/>
                <a:gd name="connsiteY7" fmla="*/ 1624084 h 4326341"/>
                <a:gd name="connsiteX8" fmla="*/ 2374711 w 2565779"/>
                <a:gd name="connsiteY8" fmla="*/ 1746914 h 4326341"/>
                <a:gd name="connsiteX9" fmla="*/ 2422478 w 2565779"/>
                <a:gd name="connsiteY9" fmla="*/ 1890215 h 4326341"/>
                <a:gd name="connsiteX10" fmla="*/ 2326943 w 2565779"/>
                <a:gd name="connsiteY10" fmla="*/ 1944806 h 4326341"/>
                <a:gd name="connsiteX11" fmla="*/ 2381534 w 2565779"/>
                <a:gd name="connsiteY11" fmla="*/ 2053988 h 4326341"/>
                <a:gd name="connsiteX12" fmla="*/ 2272352 w 2565779"/>
                <a:gd name="connsiteY12" fmla="*/ 2135875 h 4326341"/>
                <a:gd name="connsiteX13" fmla="*/ 2265528 w 2565779"/>
                <a:gd name="connsiteY13" fmla="*/ 2402006 h 4326341"/>
                <a:gd name="connsiteX14" fmla="*/ 1603612 w 2565779"/>
                <a:gd name="connsiteY14" fmla="*/ 2422478 h 4326341"/>
                <a:gd name="connsiteX15" fmla="*/ 1453487 w 2565779"/>
                <a:gd name="connsiteY15" fmla="*/ 3289111 h 4326341"/>
                <a:gd name="connsiteX16" fmla="*/ 696036 w 2565779"/>
                <a:gd name="connsiteY16" fmla="*/ 3678072 h 4326341"/>
                <a:gd name="connsiteX17" fmla="*/ 682388 w 2565779"/>
                <a:gd name="connsiteY17" fmla="*/ 4326341 h 4326341"/>
                <a:gd name="connsiteX0" fmla="*/ 1044054 w 2565779"/>
                <a:gd name="connsiteY0" fmla="*/ 1947969 h 4326341"/>
                <a:gd name="connsiteX1" fmla="*/ 689994 w 2565779"/>
                <a:gd name="connsiteY1" fmla="*/ 2990282 h 4326341"/>
                <a:gd name="connsiteX2" fmla="*/ 471949 w 2565779"/>
                <a:gd name="connsiteY2" fmla="*/ 2231729 h 4326341"/>
                <a:gd name="connsiteX3" fmla="*/ 0 w 2565779"/>
                <a:gd name="connsiteY3" fmla="*/ 696036 h 4326341"/>
                <a:gd name="connsiteX4" fmla="*/ 1194179 w 2565779"/>
                <a:gd name="connsiteY4" fmla="*/ 0 h 4326341"/>
                <a:gd name="connsiteX5" fmla="*/ 2388358 w 2565779"/>
                <a:gd name="connsiteY5" fmla="*/ 941696 h 4326341"/>
                <a:gd name="connsiteX6" fmla="*/ 2320119 w 2565779"/>
                <a:gd name="connsiteY6" fmla="*/ 1255594 h 4326341"/>
                <a:gd name="connsiteX7" fmla="*/ 2565779 w 2565779"/>
                <a:gd name="connsiteY7" fmla="*/ 1624084 h 4326341"/>
                <a:gd name="connsiteX8" fmla="*/ 2374711 w 2565779"/>
                <a:gd name="connsiteY8" fmla="*/ 1746914 h 4326341"/>
                <a:gd name="connsiteX9" fmla="*/ 2422478 w 2565779"/>
                <a:gd name="connsiteY9" fmla="*/ 1890215 h 4326341"/>
                <a:gd name="connsiteX10" fmla="*/ 2326943 w 2565779"/>
                <a:gd name="connsiteY10" fmla="*/ 1944806 h 4326341"/>
                <a:gd name="connsiteX11" fmla="*/ 2381534 w 2565779"/>
                <a:gd name="connsiteY11" fmla="*/ 2053988 h 4326341"/>
                <a:gd name="connsiteX12" fmla="*/ 2272352 w 2565779"/>
                <a:gd name="connsiteY12" fmla="*/ 2135875 h 4326341"/>
                <a:gd name="connsiteX13" fmla="*/ 2265528 w 2565779"/>
                <a:gd name="connsiteY13" fmla="*/ 2402006 h 4326341"/>
                <a:gd name="connsiteX14" fmla="*/ 1603612 w 2565779"/>
                <a:gd name="connsiteY14" fmla="*/ 2422478 h 4326341"/>
                <a:gd name="connsiteX15" fmla="*/ 1453487 w 2565779"/>
                <a:gd name="connsiteY15" fmla="*/ 3289111 h 4326341"/>
                <a:gd name="connsiteX16" fmla="*/ 696036 w 2565779"/>
                <a:gd name="connsiteY16" fmla="*/ 3678072 h 4326341"/>
                <a:gd name="connsiteX17" fmla="*/ 682388 w 2565779"/>
                <a:gd name="connsiteY17" fmla="*/ 4326341 h 4326341"/>
                <a:gd name="connsiteX0" fmla="*/ 1044054 w 2565779"/>
                <a:gd name="connsiteY0" fmla="*/ 1947969 h 4326341"/>
                <a:gd name="connsiteX1" fmla="*/ 689994 w 2565779"/>
                <a:gd name="connsiteY1" fmla="*/ 2990282 h 4326341"/>
                <a:gd name="connsiteX2" fmla="*/ 471949 w 2565779"/>
                <a:gd name="connsiteY2" fmla="*/ 2231729 h 4326341"/>
                <a:gd name="connsiteX3" fmla="*/ 0 w 2565779"/>
                <a:gd name="connsiteY3" fmla="*/ 696036 h 4326341"/>
                <a:gd name="connsiteX4" fmla="*/ 1194179 w 2565779"/>
                <a:gd name="connsiteY4" fmla="*/ 0 h 4326341"/>
                <a:gd name="connsiteX5" fmla="*/ 2388358 w 2565779"/>
                <a:gd name="connsiteY5" fmla="*/ 941696 h 4326341"/>
                <a:gd name="connsiteX6" fmla="*/ 2320119 w 2565779"/>
                <a:gd name="connsiteY6" fmla="*/ 1255594 h 4326341"/>
                <a:gd name="connsiteX7" fmla="*/ 2565779 w 2565779"/>
                <a:gd name="connsiteY7" fmla="*/ 1624084 h 4326341"/>
                <a:gd name="connsiteX8" fmla="*/ 2374711 w 2565779"/>
                <a:gd name="connsiteY8" fmla="*/ 1746914 h 4326341"/>
                <a:gd name="connsiteX9" fmla="*/ 2422478 w 2565779"/>
                <a:gd name="connsiteY9" fmla="*/ 1890215 h 4326341"/>
                <a:gd name="connsiteX10" fmla="*/ 2326943 w 2565779"/>
                <a:gd name="connsiteY10" fmla="*/ 1944806 h 4326341"/>
                <a:gd name="connsiteX11" fmla="*/ 2381534 w 2565779"/>
                <a:gd name="connsiteY11" fmla="*/ 2053988 h 4326341"/>
                <a:gd name="connsiteX12" fmla="*/ 2272352 w 2565779"/>
                <a:gd name="connsiteY12" fmla="*/ 2135875 h 4326341"/>
                <a:gd name="connsiteX13" fmla="*/ 2265528 w 2565779"/>
                <a:gd name="connsiteY13" fmla="*/ 2402006 h 4326341"/>
                <a:gd name="connsiteX14" fmla="*/ 1603612 w 2565779"/>
                <a:gd name="connsiteY14" fmla="*/ 2422478 h 4326341"/>
                <a:gd name="connsiteX15" fmla="*/ 1453487 w 2565779"/>
                <a:gd name="connsiteY15" fmla="*/ 3289111 h 4326341"/>
                <a:gd name="connsiteX16" fmla="*/ 696036 w 2565779"/>
                <a:gd name="connsiteY16" fmla="*/ 3678072 h 4326341"/>
                <a:gd name="connsiteX17" fmla="*/ 682388 w 2565779"/>
                <a:gd name="connsiteY17" fmla="*/ 4326341 h 4326341"/>
                <a:gd name="connsiteX0" fmla="*/ 1044054 w 2565779"/>
                <a:gd name="connsiteY0" fmla="*/ 1947969 h 4326341"/>
                <a:gd name="connsiteX1" fmla="*/ 689994 w 2565779"/>
                <a:gd name="connsiteY1" fmla="*/ 2990282 h 4326341"/>
                <a:gd name="connsiteX2" fmla="*/ 471949 w 2565779"/>
                <a:gd name="connsiteY2" fmla="*/ 2231729 h 4326341"/>
                <a:gd name="connsiteX3" fmla="*/ 0 w 2565779"/>
                <a:gd name="connsiteY3" fmla="*/ 696036 h 4326341"/>
                <a:gd name="connsiteX4" fmla="*/ 1194179 w 2565779"/>
                <a:gd name="connsiteY4" fmla="*/ 0 h 4326341"/>
                <a:gd name="connsiteX5" fmla="*/ 2388358 w 2565779"/>
                <a:gd name="connsiteY5" fmla="*/ 941696 h 4326341"/>
                <a:gd name="connsiteX6" fmla="*/ 2320119 w 2565779"/>
                <a:gd name="connsiteY6" fmla="*/ 1255594 h 4326341"/>
                <a:gd name="connsiteX7" fmla="*/ 2565779 w 2565779"/>
                <a:gd name="connsiteY7" fmla="*/ 1624084 h 4326341"/>
                <a:gd name="connsiteX8" fmla="*/ 2374711 w 2565779"/>
                <a:gd name="connsiteY8" fmla="*/ 1746914 h 4326341"/>
                <a:gd name="connsiteX9" fmla="*/ 2422478 w 2565779"/>
                <a:gd name="connsiteY9" fmla="*/ 1890215 h 4326341"/>
                <a:gd name="connsiteX10" fmla="*/ 2326943 w 2565779"/>
                <a:gd name="connsiteY10" fmla="*/ 1944806 h 4326341"/>
                <a:gd name="connsiteX11" fmla="*/ 2381534 w 2565779"/>
                <a:gd name="connsiteY11" fmla="*/ 2053988 h 4326341"/>
                <a:gd name="connsiteX12" fmla="*/ 2272352 w 2565779"/>
                <a:gd name="connsiteY12" fmla="*/ 2135875 h 4326341"/>
                <a:gd name="connsiteX13" fmla="*/ 2265528 w 2565779"/>
                <a:gd name="connsiteY13" fmla="*/ 2402006 h 4326341"/>
                <a:gd name="connsiteX14" fmla="*/ 1603612 w 2565779"/>
                <a:gd name="connsiteY14" fmla="*/ 2422478 h 4326341"/>
                <a:gd name="connsiteX15" fmla="*/ 1453487 w 2565779"/>
                <a:gd name="connsiteY15" fmla="*/ 3289111 h 4326341"/>
                <a:gd name="connsiteX16" fmla="*/ 696036 w 2565779"/>
                <a:gd name="connsiteY16" fmla="*/ 3678072 h 4326341"/>
                <a:gd name="connsiteX17" fmla="*/ 682388 w 2565779"/>
                <a:gd name="connsiteY17" fmla="*/ 4326341 h 4326341"/>
                <a:gd name="connsiteX0" fmla="*/ 1044054 w 2565779"/>
                <a:gd name="connsiteY0" fmla="*/ 1947969 h 4326341"/>
                <a:gd name="connsiteX1" fmla="*/ 689994 w 2565779"/>
                <a:gd name="connsiteY1" fmla="*/ 2990282 h 4326341"/>
                <a:gd name="connsiteX2" fmla="*/ 471949 w 2565779"/>
                <a:gd name="connsiteY2" fmla="*/ 2231729 h 4326341"/>
                <a:gd name="connsiteX3" fmla="*/ 0 w 2565779"/>
                <a:gd name="connsiteY3" fmla="*/ 696036 h 4326341"/>
                <a:gd name="connsiteX4" fmla="*/ 1194179 w 2565779"/>
                <a:gd name="connsiteY4" fmla="*/ 0 h 4326341"/>
                <a:gd name="connsiteX5" fmla="*/ 2388358 w 2565779"/>
                <a:gd name="connsiteY5" fmla="*/ 941696 h 4326341"/>
                <a:gd name="connsiteX6" fmla="*/ 2320119 w 2565779"/>
                <a:gd name="connsiteY6" fmla="*/ 1255594 h 4326341"/>
                <a:gd name="connsiteX7" fmla="*/ 2565779 w 2565779"/>
                <a:gd name="connsiteY7" fmla="*/ 1624084 h 4326341"/>
                <a:gd name="connsiteX8" fmla="*/ 2374711 w 2565779"/>
                <a:gd name="connsiteY8" fmla="*/ 1746914 h 4326341"/>
                <a:gd name="connsiteX9" fmla="*/ 2422478 w 2565779"/>
                <a:gd name="connsiteY9" fmla="*/ 1890215 h 4326341"/>
                <a:gd name="connsiteX10" fmla="*/ 2326943 w 2565779"/>
                <a:gd name="connsiteY10" fmla="*/ 1944806 h 4326341"/>
                <a:gd name="connsiteX11" fmla="*/ 2381534 w 2565779"/>
                <a:gd name="connsiteY11" fmla="*/ 2053988 h 4326341"/>
                <a:gd name="connsiteX12" fmla="*/ 2272352 w 2565779"/>
                <a:gd name="connsiteY12" fmla="*/ 2135875 h 4326341"/>
                <a:gd name="connsiteX13" fmla="*/ 2265528 w 2565779"/>
                <a:gd name="connsiteY13" fmla="*/ 2402006 h 4326341"/>
                <a:gd name="connsiteX14" fmla="*/ 1603612 w 2565779"/>
                <a:gd name="connsiteY14" fmla="*/ 2422478 h 4326341"/>
                <a:gd name="connsiteX15" fmla="*/ 1453487 w 2565779"/>
                <a:gd name="connsiteY15" fmla="*/ 3289111 h 4326341"/>
                <a:gd name="connsiteX16" fmla="*/ 696036 w 2565779"/>
                <a:gd name="connsiteY16" fmla="*/ 3678072 h 4326341"/>
                <a:gd name="connsiteX17" fmla="*/ 682388 w 2565779"/>
                <a:gd name="connsiteY17" fmla="*/ 4326341 h 4326341"/>
                <a:gd name="connsiteX0" fmla="*/ 1044054 w 2565779"/>
                <a:gd name="connsiteY0" fmla="*/ 1947969 h 4326341"/>
                <a:gd name="connsiteX1" fmla="*/ 682851 w 2565779"/>
                <a:gd name="connsiteY1" fmla="*/ 2985519 h 4326341"/>
                <a:gd name="connsiteX2" fmla="*/ 471949 w 2565779"/>
                <a:gd name="connsiteY2" fmla="*/ 2231729 h 4326341"/>
                <a:gd name="connsiteX3" fmla="*/ 0 w 2565779"/>
                <a:gd name="connsiteY3" fmla="*/ 696036 h 4326341"/>
                <a:gd name="connsiteX4" fmla="*/ 1194179 w 2565779"/>
                <a:gd name="connsiteY4" fmla="*/ 0 h 4326341"/>
                <a:gd name="connsiteX5" fmla="*/ 2388358 w 2565779"/>
                <a:gd name="connsiteY5" fmla="*/ 941696 h 4326341"/>
                <a:gd name="connsiteX6" fmla="*/ 2320119 w 2565779"/>
                <a:gd name="connsiteY6" fmla="*/ 1255594 h 4326341"/>
                <a:gd name="connsiteX7" fmla="*/ 2565779 w 2565779"/>
                <a:gd name="connsiteY7" fmla="*/ 1624084 h 4326341"/>
                <a:gd name="connsiteX8" fmla="*/ 2374711 w 2565779"/>
                <a:gd name="connsiteY8" fmla="*/ 1746914 h 4326341"/>
                <a:gd name="connsiteX9" fmla="*/ 2422478 w 2565779"/>
                <a:gd name="connsiteY9" fmla="*/ 1890215 h 4326341"/>
                <a:gd name="connsiteX10" fmla="*/ 2326943 w 2565779"/>
                <a:gd name="connsiteY10" fmla="*/ 1944806 h 4326341"/>
                <a:gd name="connsiteX11" fmla="*/ 2381534 w 2565779"/>
                <a:gd name="connsiteY11" fmla="*/ 2053988 h 4326341"/>
                <a:gd name="connsiteX12" fmla="*/ 2272352 w 2565779"/>
                <a:gd name="connsiteY12" fmla="*/ 2135875 h 4326341"/>
                <a:gd name="connsiteX13" fmla="*/ 2265528 w 2565779"/>
                <a:gd name="connsiteY13" fmla="*/ 2402006 h 4326341"/>
                <a:gd name="connsiteX14" fmla="*/ 1603612 w 2565779"/>
                <a:gd name="connsiteY14" fmla="*/ 2422478 h 4326341"/>
                <a:gd name="connsiteX15" fmla="*/ 1453487 w 2565779"/>
                <a:gd name="connsiteY15" fmla="*/ 3289111 h 4326341"/>
                <a:gd name="connsiteX16" fmla="*/ 696036 w 2565779"/>
                <a:gd name="connsiteY16" fmla="*/ 3678072 h 4326341"/>
                <a:gd name="connsiteX17" fmla="*/ 682388 w 2565779"/>
                <a:gd name="connsiteY17" fmla="*/ 4326341 h 4326341"/>
                <a:gd name="connsiteX0" fmla="*/ 1044054 w 2565779"/>
                <a:gd name="connsiteY0" fmla="*/ 1947969 h 4326341"/>
                <a:gd name="connsiteX1" fmla="*/ 682851 w 2565779"/>
                <a:gd name="connsiteY1" fmla="*/ 2985519 h 4326341"/>
                <a:gd name="connsiteX2" fmla="*/ 471949 w 2565779"/>
                <a:gd name="connsiteY2" fmla="*/ 2231729 h 4326341"/>
                <a:gd name="connsiteX3" fmla="*/ 0 w 2565779"/>
                <a:gd name="connsiteY3" fmla="*/ 696036 h 4326341"/>
                <a:gd name="connsiteX4" fmla="*/ 1194179 w 2565779"/>
                <a:gd name="connsiteY4" fmla="*/ 0 h 4326341"/>
                <a:gd name="connsiteX5" fmla="*/ 2388358 w 2565779"/>
                <a:gd name="connsiteY5" fmla="*/ 941696 h 4326341"/>
                <a:gd name="connsiteX6" fmla="*/ 2320119 w 2565779"/>
                <a:gd name="connsiteY6" fmla="*/ 1255594 h 4326341"/>
                <a:gd name="connsiteX7" fmla="*/ 2565779 w 2565779"/>
                <a:gd name="connsiteY7" fmla="*/ 1624084 h 4326341"/>
                <a:gd name="connsiteX8" fmla="*/ 2374711 w 2565779"/>
                <a:gd name="connsiteY8" fmla="*/ 1746914 h 4326341"/>
                <a:gd name="connsiteX9" fmla="*/ 2422478 w 2565779"/>
                <a:gd name="connsiteY9" fmla="*/ 1890215 h 4326341"/>
                <a:gd name="connsiteX10" fmla="*/ 2326943 w 2565779"/>
                <a:gd name="connsiteY10" fmla="*/ 1944806 h 4326341"/>
                <a:gd name="connsiteX11" fmla="*/ 2381534 w 2565779"/>
                <a:gd name="connsiteY11" fmla="*/ 2053988 h 4326341"/>
                <a:gd name="connsiteX12" fmla="*/ 2272352 w 2565779"/>
                <a:gd name="connsiteY12" fmla="*/ 2135875 h 4326341"/>
                <a:gd name="connsiteX13" fmla="*/ 2265528 w 2565779"/>
                <a:gd name="connsiteY13" fmla="*/ 2402006 h 4326341"/>
                <a:gd name="connsiteX14" fmla="*/ 1603612 w 2565779"/>
                <a:gd name="connsiteY14" fmla="*/ 2422478 h 4326341"/>
                <a:gd name="connsiteX15" fmla="*/ 1453487 w 2565779"/>
                <a:gd name="connsiteY15" fmla="*/ 3289111 h 4326341"/>
                <a:gd name="connsiteX16" fmla="*/ 696036 w 2565779"/>
                <a:gd name="connsiteY16" fmla="*/ 3678072 h 4326341"/>
                <a:gd name="connsiteX17" fmla="*/ 682388 w 2565779"/>
                <a:gd name="connsiteY17" fmla="*/ 4326341 h 4326341"/>
                <a:gd name="connsiteX0" fmla="*/ 1044054 w 2565779"/>
                <a:gd name="connsiteY0" fmla="*/ 1947969 h 4326341"/>
                <a:gd name="connsiteX1" fmla="*/ 682851 w 2565779"/>
                <a:gd name="connsiteY1" fmla="*/ 2985519 h 4326341"/>
                <a:gd name="connsiteX2" fmla="*/ 471949 w 2565779"/>
                <a:gd name="connsiteY2" fmla="*/ 2231729 h 4326341"/>
                <a:gd name="connsiteX3" fmla="*/ 0 w 2565779"/>
                <a:gd name="connsiteY3" fmla="*/ 696036 h 4326341"/>
                <a:gd name="connsiteX4" fmla="*/ 1194179 w 2565779"/>
                <a:gd name="connsiteY4" fmla="*/ 0 h 4326341"/>
                <a:gd name="connsiteX5" fmla="*/ 2388358 w 2565779"/>
                <a:gd name="connsiteY5" fmla="*/ 941696 h 4326341"/>
                <a:gd name="connsiteX6" fmla="*/ 2320119 w 2565779"/>
                <a:gd name="connsiteY6" fmla="*/ 1255594 h 4326341"/>
                <a:gd name="connsiteX7" fmla="*/ 2565779 w 2565779"/>
                <a:gd name="connsiteY7" fmla="*/ 1624084 h 4326341"/>
                <a:gd name="connsiteX8" fmla="*/ 2374711 w 2565779"/>
                <a:gd name="connsiteY8" fmla="*/ 1746914 h 4326341"/>
                <a:gd name="connsiteX9" fmla="*/ 2422478 w 2565779"/>
                <a:gd name="connsiteY9" fmla="*/ 1890215 h 4326341"/>
                <a:gd name="connsiteX10" fmla="*/ 2326943 w 2565779"/>
                <a:gd name="connsiteY10" fmla="*/ 1944806 h 4326341"/>
                <a:gd name="connsiteX11" fmla="*/ 2381534 w 2565779"/>
                <a:gd name="connsiteY11" fmla="*/ 2053988 h 4326341"/>
                <a:gd name="connsiteX12" fmla="*/ 2272352 w 2565779"/>
                <a:gd name="connsiteY12" fmla="*/ 2135875 h 4326341"/>
                <a:gd name="connsiteX13" fmla="*/ 2265528 w 2565779"/>
                <a:gd name="connsiteY13" fmla="*/ 2402006 h 4326341"/>
                <a:gd name="connsiteX14" fmla="*/ 1603612 w 2565779"/>
                <a:gd name="connsiteY14" fmla="*/ 2422478 h 4326341"/>
                <a:gd name="connsiteX15" fmla="*/ 1453487 w 2565779"/>
                <a:gd name="connsiteY15" fmla="*/ 3289111 h 4326341"/>
                <a:gd name="connsiteX16" fmla="*/ 696036 w 2565779"/>
                <a:gd name="connsiteY16" fmla="*/ 3678072 h 4326341"/>
                <a:gd name="connsiteX17" fmla="*/ 682388 w 2565779"/>
                <a:gd name="connsiteY17" fmla="*/ 4326341 h 4326341"/>
                <a:gd name="connsiteX0" fmla="*/ 1044054 w 2565779"/>
                <a:gd name="connsiteY0" fmla="*/ 1947969 h 4326341"/>
                <a:gd name="connsiteX1" fmla="*/ 682851 w 2565779"/>
                <a:gd name="connsiteY1" fmla="*/ 2985519 h 4326341"/>
                <a:gd name="connsiteX2" fmla="*/ 471949 w 2565779"/>
                <a:gd name="connsiteY2" fmla="*/ 2231729 h 4326341"/>
                <a:gd name="connsiteX3" fmla="*/ 0 w 2565779"/>
                <a:gd name="connsiteY3" fmla="*/ 696036 h 4326341"/>
                <a:gd name="connsiteX4" fmla="*/ 1194179 w 2565779"/>
                <a:gd name="connsiteY4" fmla="*/ 0 h 4326341"/>
                <a:gd name="connsiteX5" fmla="*/ 2388358 w 2565779"/>
                <a:gd name="connsiteY5" fmla="*/ 941696 h 4326341"/>
                <a:gd name="connsiteX6" fmla="*/ 2320119 w 2565779"/>
                <a:gd name="connsiteY6" fmla="*/ 1255594 h 4326341"/>
                <a:gd name="connsiteX7" fmla="*/ 2565779 w 2565779"/>
                <a:gd name="connsiteY7" fmla="*/ 1624084 h 4326341"/>
                <a:gd name="connsiteX8" fmla="*/ 2374711 w 2565779"/>
                <a:gd name="connsiteY8" fmla="*/ 1746914 h 4326341"/>
                <a:gd name="connsiteX9" fmla="*/ 2422478 w 2565779"/>
                <a:gd name="connsiteY9" fmla="*/ 1890215 h 4326341"/>
                <a:gd name="connsiteX10" fmla="*/ 2326943 w 2565779"/>
                <a:gd name="connsiteY10" fmla="*/ 1944806 h 4326341"/>
                <a:gd name="connsiteX11" fmla="*/ 2381534 w 2565779"/>
                <a:gd name="connsiteY11" fmla="*/ 2053988 h 4326341"/>
                <a:gd name="connsiteX12" fmla="*/ 2272352 w 2565779"/>
                <a:gd name="connsiteY12" fmla="*/ 2135875 h 4326341"/>
                <a:gd name="connsiteX13" fmla="*/ 2265528 w 2565779"/>
                <a:gd name="connsiteY13" fmla="*/ 2402006 h 4326341"/>
                <a:gd name="connsiteX14" fmla="*/ 1603612 w 2565779"/>
                <a:gd name="connsiteY14" fmla="*/ 2422478 h 4326341"/>
                <a:gd name="connsiteX15" fmla="*/ 1453487 w 2565779"/>
                <a:gd name="connsiteY15" fmla="*/ 3289111 h 4326341"/>
                <a:gd name="connsiteX16" fmla="*/ 696036 w 2565779"/>
                <a:gd name="connsiteY16" fmla="*/ 3678072 h 4326341"/>
                <a:gd name="connsiteX17" fmla="*/ 682388 w 2565779"/>
                <a:gd name="connsiteY17" fmla="*/ 4326341 h 4326341"/>
                <a:gd name="connsiteX0" fmla="*/ 1044054 w 2565779"/>
                <a:gd name="connsiteY0" fmla="*/ 1947969 h 4326341"/>
                <a:gd name="connsiteX1" fmla="*/ 682851 w 2565779"/>
                <a:gd name="connsiteY1" fmla="*/ 2985519 h 4326341"/>
                <a:gd name="connsiteX2" fmla="*/ 471949 w 2565779"/>
                <a:gd name="connsiteY2" fmla="*/ 2231729 h 4326341"/>
                <a:gd name="connsiteX3" fmla="*/ 0 w 2565779"/>
                <a:gd name="connsiteY3" fmla="*/ 696036 h 4326341"/>
                <a:gd name="connsiteX4" fmla="*/ 1194179 w 2565779"/>
                <a:gd name="connsiteY4" fmla="*/ 0 h 4326341"/>
                <a:gd name="connsiteX5" fmla="*/ 2388358 w 2565779"/>
                <a:gd name="connsiteY5" fmla="*/ 941696 h 4326341"/>
                <a:gd name="connsiteX6" fmla="*/ 2320119 w 2565779"/>
                <a:gd name="connsiteY6" fmla="*/ 1255594 h 4326341"/>
                <a:gd name="connsiteX7" fmla="*/ 2565779 w 2565779"/>
                <a:gd name="connsiteY7" fmla="*/ 1624084 h 4326341"/>
                <a:gd name="connsiteX8" fmla="*/ 2374711 w 2565779"/>
                <a:gd name="connsiteY8" fmla="*/ 1746914 h 4326341"/>
                <a:gd name="connsiteX9" fmla="*/ 2422478 w 2565779"/>
                <a:gd name="connsiteY9" fmla="*/ 1890215 h 4326341"/>
                <a:gd name="connsiteX10" fmla="*/ 2326943 w 2565779"/>
                <a:gd name="connsiteY10" fmla="*/ 1944806 h 4326341"/>
                <a:gd name="connsiteX11" fmla="*/ 2381534 w 2565779"/>
                <a:gd name="connsiteY11" fmla="*/ 2053988 h 4326341"/>
                <a:gd name="connsiteX12" fmla="*/ 2272352 w 2565779"/>
                <a:gd name="connsiteY12" fmla="*/ 2135875 h 4326341"/>
                <a:gd name="connsiteX13" fmla="*/ 2265528 w 2565779"/>
                <a:gd name="connsiteY13" fmla="*/ 2402006 h 4326341"/>
                <a:gd name="connsiteX14" fmla="*/ 1603612 w 2565779"/>
                <a:gd name="connsiteY14" fmla="*/ 2422478 h 4326341"/>
                <a:gd name="connsiteX15" fmla="*/ 1453487 w 2565779"/>
                <a:gd name="connsiteY15" fmla="*/ 3289111 h 4326341"/>
                <a:gd name="connsiteX16" fmla="*/ 696036 w 2565779"/>
                <a:gd name="connsiteY16" fmla="*/ 3678072 h 4326341"/>
                <a:gd name="connsiteX17" fmla="*/ 682388 w 2565779"/>
                <a:gd name="connsiteY17" fmla="*/ 4326341 h 4326341"/>
                <a:gd name="connsiteX0" fmla="*/ 1044054 w 2565779"/>
                <a:gd name="connsiteY0" fmla="*/ 1947969 h 4326341"/>
                <a:gd name="connsiteX1" fmla="*/ 682851 w 2565779"/>
                <a:gd name="connsiteY1" fmla="*/ 2985519 h 4326341"/>
                <a:gd name="connsiteX2" fmla="*/ 471949 w 2565779"/>
                <a:gd name="connsiteY2" fmla="*/ 2231729 h 4326341"/>
                <a:gd name="connsiteX3" fmla="*/ 0 w 2565779"/>
                <a:gd name="connsiteY3" fmla="*/ 696036 h 4326341"/>
                <a:gd name="connsiteX4" fmla="*/ 1194179 w 2565779"/>
                <a:gd name="connsiteY4" fmla="*/ 0 h 4326341"/>
                <a:gd name="connsiteX5" fmla="*/ 2388358 w 2565779"/>
                <a:gd name="connsiteY5" fmla="*/ 941696 h 4326341"/>
                <a:gd name="connsiteX6" fmla="*/ 2320119 w 2565779"/>
                <a:gd name="connsiteY6" fmla="*/ 1255594 h 4326341"/>
                <a:gd name="connsiteX7" fmla="*/ 2565779 w 2565779"/>
                <a:gd name="connsiteY7" fmla="*/ 1624084 h 4326341"/>
                <a:gd name="connsiteX8" fmla="*/ 2374711 w 2565779"/>
                <a:gd name="connsiteY8" fmla="*/ 1746914 h 4326341"/>
                <a:gd name="connsiteX9" fmla="*/ 2422478 w 2565779"/>
                <a:gd name="connsiteY9" fmla="*/ 1890215 h 4326341"/>
                <a:gd name="connsiteX10" fmla="*/ 2326943 w 2565779"/>
                <a:gd name="connsiteY10" fmla="*/ 1944806 h 4326341"/>
                <a:gd name="connsiteX11" fmla="*/ 2381534 w 2565779"/>
                <a:gd name="connsiteY11" fmla="*/ 2053988 h 4326341"/>
                <a:gd name="connsiteX12" fmla="*/ 2272352 w 2565779"/>
                <a:gd name="connsiteY12" fmla="*/ 2135875 h 4326341"/>
                <a:gd name="connsiteX13" fmla="*/ 2265528 w 2565779"/>
                <a:gd name="connsiteY13" fmla="*/ 2402006 h 4326341"/>
                <a:gd name="connsiteX14" fmla="*/ 1603612 w 2565779"/>
                <a:gd name="connsiteY14" fmla="*/ 2422478 h 4326341"/>
                <a:gd name="connsiteX15" fmla="*/ 1453487 w 2565779"/>
                <a:gd name="connsiteY15" fmla="*/ 3289111 h 4326341"/>
                <a:gd name="connsiteX16" fmla="*/ 696036 w 2565779"/>
                <a:gd name="connsiteY16" fmla="*/ 3678072 h 4326341"/>
                <a:gd name="connsiteX17" fmla="*/ 682388 w 2565779"/>
                <a:gd name="connsiteY17" fmla="*/ 4326341 h 4326341"/>
                <a:gd name="connsiteX0" fmla="*/ 1044054 w 2565779"/>
                <a:gd name="connsiteY0" fmla="*/ 1947969 h 4326341"/>
                <a:gd name="connsiteX1" fmla="*/ 682851 w 2565779"/>
                <a:gd name="connsiteY1" fmla="*/ 2985519 h 4326341"/>
                <a:gd name="connsiteX2" fmla="*/ 471949 w 2565779"/>
                <a:gd name="connsiteY2" fmla="*/ 2231729 h 4326341"/>
                <a:gd name="connsiteX3" fmla="*/ 0 w 2565779"/>
                <a:gd name="connsiteY3" fmla="*/ 696036 h 4326341"/>
                <a:gd name="connsiteX4" fmla="*/ 1194179 w 2565779"/>
                <a:gd name="connsiteY4" fmla="*/ 0 h 4326341"/>
                <a:gd name="connsiteX5" fmla="*/ 2388358 w 2565779"/>
                <a:gd name="connsiteY5" fmla="*/ 941696 h 4326341"/>
                <a:gd name="connsiteX6" fmla="*/ 2320119 w 2565779"/>
                <a:gd name="connsiteY6" fmla="*/ 1255594 h 4326341"/>
                <a:gd name="connsiteX7" fmla="*/ 2565779 w 2565779"/>
                <a:gd name="connsiteY7" fmla="*/ 1624084 h 4326341"/>
                <a:gd name="connsiteX8" fmla="*/ 2374711 w 2565779"/>
                <a:gd name="connsiteY8" fmla="*/ 1746914 h 4326341"/>
                <a:gd name="connsiteX9" fmla="*/ 2422478 w 2565779"/>
                <a:gd name="connsiteY9" fmla="*/ 1890215 h 4326341"/>
                <a:gd name="connsiteX10" fmla="*/ 2326943 w 2565779"/>
                <a:gd name="connsiteY10" fmla="*/ 1944806 h 4326341"/>
                <a:gd name="connsiteX11" fmla="*/ 2381534 w 2565779"/>
                <a:gd name="connsiteY11" fmla="*/ 2053988 h 4326341"/>
                <a:gd name="connsiteX12" fmla="*/ 2272352 w 2565779"/>
                <a:gd name="connsiteY12" fmla="*/ 2135875 h 4326341"/>
                <a:gd name="connsiteX13" fmla="*/ 2265528 w 2565779"/>
                <a:gd name="connsiteY13" fmla="*/ 2402006 h 4326341"/>
                <a:gd name="connsiteX14" fmla="*/ 1603612 w 2565779"/>
                <a:gd name="connsiteY14" fmla="*/ 2422478 h 4326341"/>
                <a:gd name="connsiteX15" fmla="*/ 1453487 w 2565779"/>
                <a:gd name="connsiteY15" fmla="*/ 3289111 h 4326341"/>
                <a:gd name="connsiteX16" fmla="*/ 696036 w 2565779"/>
                <a:gd name="connsiteY16" fmla="*/ 3678072 h 4326341"/>
                <a:gd name="connsiteX17" fmla="*/ 682388 w 2565779"/>
                <a:gd name="connsiteY17" fmla="*/ 4326341 h 4326341"/>
                <a:gd name="connsiteX0" fmla="*/ 1044054 w 2565779"/>
                <a:gd name="connsiteY0" fmla="*/ 1947969 h 4326341"/>
                <a:gd name="connsiteX1" fmla="*/ 682851 w 2565779"/>
                <a:gd name="connsiteY1" fmla="*/ 2985519 h 4326341"/>
                <a:gd name="connsiteX2" fmla="*/ 471949 w 2565779"/>
                <a:gd name="connsiteY2" fmla="*/ 2231729 h 4326341"/>
                <a:gd name="connsiteX3" fmla="*/ 0 w 2565779"/>
                <a:gd name="connsiteY3" fmla="*/ 696036 h 4326341"/>
                <a:gd name="connsiteX4" fmla="*/ 1194179 w 2565779"/>
                <a:gd name="connsiteY4" fmla="*/ 0 h 4326341"/>
                <a:gd name="connsiteX5" fmla="*/ 2388358 w 2565779"/>
                <a:gd name="connsiteY5" fmla="*/ 941696 h 4326341"/>
                <a:gd name="connsiteX6" fmla="*/ 2320119 w 2565779"/>
                <a:gd name="connsiteY6" fmla="*/ 1255594 h 4326341"/>
                <a:gd name="connsiteX7" fmla="*/ 2565779 w 2565779"/>
                <a:gd name="connsiteY7" fmla="*/ 1624084 h 4326341"/>
                <a:gd name="connsiteX8" fmla="*/ 2374711 w 2565779"/>
                <a:gd name="connsiteY8" fmla="*/ 1746914 h 4326341"/>
                <a:gd name="connsiteX9" fmla="*/ 2422478 w 2565779"/>
                <a:gd name="connsiteY9" fmla="*/ 1890215 h 4326341"/>
                <a:gd name="connsiteX10" fmla="*/ 2326943 w 2565779"/>
                <a:gd name="connsiteY10" fmla="*/ 1944806 h 4326341"/>
                <a:gd name="connsiteX11" fmla="*/ 2381534 w 2565779"/>
                <a:gd name="connsiteY11" fmla="*/ 2053988 h 4326341"/>
                <a:gd name="connsiteX12" fmla="*/ 2272352 w 2565779"/>
                <a:gd name="connsiteY12" fmla="*/ 2135875 h 4326341"/>
                <a:gd name="connsiteX13" fmla="*/ 2265528 w 2565779"/>
                <a:gd name="connsiteY13" fmla="*/ 2402006 h 4326341"/>
                <a:gd name="connsiteX14" fmla="*/ 1603612 w 2565779"/>
                <a:gd name="connsiteY14" fmla="*/ 2422478 h 4326341"/>
                <a:gd name="connsiteX15" fmla="*/ 1453487 w 2565779"/>
                <a:gd name="connsiteY15" fmla="*/ 3289111 h 4326341"/>
                <a:gd name="connsiteX16" fmla="*/ 696036 w 2565779"/>
                <a:gd name="connsiteY16" fmla="*/ 3678072 h 4326341"/>
                <a:gd name="connsiteX17" fmla="*/ 682388 w 2565779"/>
                <a:gd name="connsiteY17" fmla="*/ 4326341 h 4326341"/>
                <a:gd name="connsiteX0" fmla="*/ 1044054 w 2565779"/>
                <a:gd name="connsiteY0" fmla="*/ 1947969 h 4326341"/>
                <a:gd name="connsiteX1" fmla="*/ 682851 w 2565779"/>
                <a:gd name="connsiteY1" fmla="*/ 2985519 h 4326341"/>
                <a:gd name="connsiteX2" fmla="*/ 471949 w 2565779"/>
                <a:gd name="connsiteY2" fmla="*/ 2231729 h 4326341"/>
                <a:gd name="connsiteX3" fmla="*/ 0 w 2565779"/>
                <a:gd name="connsiteY3" fmla="*/ 696036 h 4326341"/>
                <a:gd name="connsiteX4" fmla="*/ 1194179 w 2565779"/>
                <a:gd name="connsiteY4" fmla="*/ 0 h 4326341"/>
                <a:gd name="connsiteX5" fmla="*/ 2388358 w 2565779"/>
                <a:gd name="connsiteY5" fmla="*/ 941696 h 4326341"/>
                <a:gd name="connsiteX6" fmla="*/ 2320119 w 2565779"/>
                <a:gd name="connsiteY6" fmla="*/ 1255594 h 4326341"/>
                <a:gd name="connsiteX7" fmla="*/ 2565779 w 2565779"/>
                <a:gd name="connsiteY7" fmla="*/ 1624084 h 4326341"/>
                <a:gd name="connsiteX8" fmla="*/ 2374711 w 2565779"/>
                <a:gd name="connsiteY8" fmla="*/ 1746914 h 4326341"/>
                <a:gd name="connsiteX9" fmla="*/ 2422478 w 2565779"/>
                <a:gd name="connsiteY9" fmla="*/ 1890215 h 4326341"/>
                <a:gd name="connsiteX10" fmla="*/ 2326943 w 2565779"/>
                <a:gd name="connsiteY10" fmla="*/ 1944806 h 4326341"/>
                <a:gd name="connsiteX11" fmla="*/ 2381534 w 2565779"/>
                <a:gd name="connsiteY11" fmla="*/ 2053988 h 4326341"/>
                <a:gd name="connsiteX12" fmla="*/ 2272352 w 2565779"/>
                <a:gd name="connsiteY12" fmla="*/ 2135875 h 4326341"/>
                <a:gd name="connsiteX13" fmla="*/ 2265528 w 2565779"/>
                <a:gd name="connsiteY13" fmla="*/ 2402006 h 4326341"/>
                <a:gd name="connsiteX14" fmla="*/ 1603612 w 2565779"/>
                <a:gd name="connsiteY14" fmla="*/ 2422478 h 4326341"/>
                <a:gd name="connsiteX15" fmla="*/ 1453487 w 2565779"/>
                <a:gd name="connsiteY15" fmla="*/ 3289111 h 4326341"/>
                <a:gd name="connsiteX16" fmla="*/ 696036 w 2565779"/>
                <a:gd name="connsiteY16" fmla="*/ 3678072 h 4326341"/>
                <a:gd name="connsiteX17" fmla="*/ 682388 w 2565779"/>
                <a:gd name="connsiteY17" fmla="*/ 4326341 h 4326341"/>
                <a:gd name="connsiteX0" fmla="*/ 1044054 w 2565779"/>
                <a:gd name="connsiteY0" fmla="*/ 1947969 h 4326341"/>
                <a:gd name="connsiteX1" fmla="*/ 682851 w 2565779"/>
                <a:gd name="connsiteY1" fmla="*/ 2985519 h 4326341"/>
                <a:gd name="connsiteX2" fmla="*/ 471949 w 2565779"/>
                <a:gd name="connsiteY2" fmla="*/ 2231729 h 4326341"/>
                <a:gd name="connsiteX3" fmla="*/ 0 w 2565779"/>
                <a:gd name="connsiteY3" fmla="*/ 696036 h 4326341"/>
                <a:gd name="connsiteX4" fmla="*/ 1194179 w 2565779"/>
                <a:gd name="connsiteY4" fmla="*/ 0 h 4326341"/>
                <a:gd name="connsiteX5" fmla="*/ 2388358 w 2565779"/>
                <a:gd name="connsiteY5" fmla="*/ 941696 h 4326341"/>
                <a:gd name="connsiteX6" fmla="*/ 2320119 w 2565779"/>
                <a:gd name="connsiteY6" fmla="*/ 1255594 h 4326341"/>
                <a:gd name="connsiteX7" fmla="*/ 2565779 w 2565779"/>
                <a:gd name="connsiteY7" fmla="*/ 1624084 h 4326341"/>
                <a:gd name="connsiteX8" fmla="*/ 2374711 w 2565779"/>
                <a:gd name="connsiteY8" fmla="*/ 1746914 h 4326341"/>
                <a:gd name="connsiteX9" fmla="*/ 2422478 w 2565779"/>
                <a:gd name="connsiteY9" fmla="*/ 1890215 h 4326341"/>
                <a:gd name="connsiteX10" fmla="*/ 2326943 w 2565779"/>
                <a:gd name="connsiteY10" fmla="*/ 1944806 h 4326341"/>
                <a:gd name="connsiteX11" fmla="*/ 2381534 w 2565779"/>
                <a:gd name="connsiteY11" fmla="*/ 2053988 h 4326341"/>
                <a:gd name="connsiteX12" fmla="*/ 2272352 w 2565779"/>
                <a:gd name="connsiteY12" fmla="*/ 2135875 h 4326341"/>
                <a:gd name="connsiteX13" fmla="*/ 2265528 w 2565779"/>
                <a:gd name="connsiteY13" fmla="*/ 2402006 h 4326341"/>
                <a:gd name="connsiteX14" fmla="*/ 1603612 w 2565779"/>
                <a:gd name="connsiteY14" fmla="*/ 2422478 h 4326341"/>
                <a:gd name="connsiteX15" fmla="*/ 1453487 w 2565779"/>
                <a:gd name="connsiteY15" fmla="*/ 3289111 h 4326341"/>
                <a:gd name="connsiteX16" fmla="*/ 696036 w 2565779"/>
                <a:gd name="connsiteY16" fmla="*/ 3678072 h 4326341"/>
                <a:gd name="connsiteX17" fmla="*/ 682388 w 2565779"/>
                <a:gd name="connsiteY17" fmla="*/ 4326341 h 4326341"/>
                <a:gd name="connsiteX0" fmla="*/ 1029767 w 2551492"/>
                <a:gd name="connsiteY0" fmla="*/ 1947969 h 4326341"/>
                <a:gd name="connsiteX1" fmla="*/ 668564 w 2551492"/>
                <a:gd name="connsiteY1" fmla="*/ 2985519 h 4326341"/>
                <a:gd name="connsiteX2" fmla="*/ 457662 w 2551492"/>
                <a:gd name="connsiteY2" fmla="*/ 2231729 h 4326341"/>
                <a:gd name="connsiteX3" fmla="*/ 0 w 2551492"/>
                <a:gd name="connsiteY3" fmla="*/ 715086 h 4326341"/>
                <a:gd name="connsiteX4" fmla="*/ 1179892 w 2551492"/>
                <a:gd name="connsiteY4" fmla="*/ 0 h 4326341"/>
                <a:gd name="connsiteX5" fmla="*/ 2374071 w 2551492"/>
                <a:gd name="connsiteY5" fmla="*/ 941696 h 4326341"/>
                <a:gd name="connsiteX6" fmla="*/ 2305832 w 2551492"/>
                <a:gd name="connsiteY6" fmla="*/ 1255594 h 4326341"/>
                <a:gd name="connsiteX7" fmla="*/ 2551492 w 2551492"/>
                <a:gd name="connsiteY7" fmla="*/ 1624084 h 4326341"/>
                <a:gd name="connsiteX8" fmla="*/ 2360424 w 2551492"/>
                <a:gd name="connsiteY8" fmla="*/ 1746914 h 4326341"/>
                <a:gd name="connsiteX9" fmla="*/ 2408191 w 2551492"/>
                <a:gd name="connsiteY9" fmla="*/ 1890215 h 4326341"/>
                <a:gd name="connsiteX10" fmla="*/ 2312656 w 2551492"/>
                <a:gd name="connsiteY10" fmla="*/ 1944806 h 4326341"/>
                <a:gd name="connsiteX11" fmla="*/ 2367247 w 2551492"/>
                <a:gd name="connsiteY11" fmla="*/ 2053988 h 4326341"/>
                <a:gd name="connsiteX12" fmla="*/ 2258065 w 2551492"/>
                <a:gd name="connsiteY12" fmla="*/ 2135875 h 4326341"/>
                <a:gd name="connsiteX13" fmla="*/ 2251241 w 2551492"/>
                <a:gd name="connsiteY13" fmla="*/ 2402006 h 4326341"/>
                <a:gd name="connsiteX14" fmla="*/ 1589325 w 2551492"/>
                <a:gd name="connsiteY14" fmla="*/ 2422478 h 4326341"/>
                <a:gd name="connsiteX15" fmla="*/ 1439200 w 2551492"/>
                <a:gd name="connsiteY15" fmla="*/ 3289111 h 4326341"/>
                <a:gd name="connsiteX16" fmla="*/ 681749 w 2551492"/>
                <a:gd name="connsiteY16" fmla="*/ 3678072 h 4326341"/>
                <a:gd name="connsiteX17" fmla="*/ 668101 w 2551492"/>
                <a:gd name="connsiteY17" fmla="*/ 4326341 h 4326341"/>
                <a:gd name="connsiteX0" fmla="*/ 1066556 w 2588281"/>
                <a:gd name="connsiteY0" fmla="*/ 1947969 h 4326341"/>
                <a:gd name="connsiteX1" fmla="*/ 705353 w 2588281"/>
                <a:gd name="connsiteY1" fmla="*/ 2985519 h 4326341"/>
                <a:gd name="connsiteX2" fmla="*/ 494451 w 2588281"/>
                <a:gd name="connsiteY2" fmla="*/ 2231729 h 4326341"/>
                <a:gd name="connsiteX3" fmla="*/ 36789 w 2588281"/>
                <a:gd name="connsiteY3" fmla="*/ 715086 h 4326341"/>
                <a:gd name="connsiteX4" fmla="*/ 1216681 w 2588281"/>
                <a:gd name="connsiteY4" fmla="*/ 0 h 4326341"/>
                <a:gd name="connsiteX5" fmla="*/ 2410860 w 2588281"/>
                <a:gd name="connsiteY5" fmla="*/ 941696 h 4326341"/>
                <a:gd name="connsiteX6" fmla="*/ 2342621 w 2588281"/>
                <a:gd name="connsiteY6" fmla="*/ 1255594 h 4326341"/>
                <a:gd name="connsiteX7" fmla="*/ 2588281 w 2588281"/>
                <a:gd name="connsiteY7" fmla="*/ 1624084 h 4326341"/>
                <a:gd name="connsiteX8" fmla="*/ 2397213 w 2588281"/>
                <a:gd name="connsiteY8" fmla="*/ 1746914 h 4326341"/>
                <a:gd name="connsiteX9" fmla="*/ 2444980 w 2588281"/>
                <a:gd name="connsiteY9" fmla="*/ 1890215 h 4326341"/>
                <a:gd name="connsiteX10" fmla="*/ 2349445 w 2588281"/>
                <a:gd name="connsiteY10" fmla="*/ 1944806 h 4326341"/>
                <a:gd name="connsiteX11" fmla="*/ 2404036 w 2588281"/>
                <a:gd name="connsiteY11" fmla="*/ 2053988 h 4326341"/>
                <a:gd name="connsiteX12" fmla="*/ 2294854 w 2588281"/>
                <a:gd name="connsiteY12" fmla="*/ 2135875 h 4326341"/>
                <a:gd name="connsiteX13" fmla="*/ 2288030 w 2588281"/>
                <a:gd name="connsiteY13" fmla="*/ 2402006 h 4326341"/>
                <a:gd name="connsiteX14" fmla="*/ 1626114 w 2588281"/>
                <a:gd name="connsiteY14" fmla="*/ 2422478 h 4326341"/>
                <a:gd name="connsiteX15" fmla="*/ 1475989 w 2588281"/>
                <a:gd name="connsiteY15" fmla="*/ 3289111 h 4326341"/>
                <a:gd name="connsiteX16" fmla="*/ 718538 w 2588281"/>
                <a:gd name="connsiteY16" fmla="*/ 3678072 h 4326341"/>
                <a:gd name="connsiteX17" fmla="*/ 704890 w 2588281"/>
                <a:gd name="connsiteY17" fmla="*/ 4326341 h 4326341"/>
                <a:gd name="connsiteX0" fmla="*/ 1079398 w 2601123"/>
                <a:gd name="connsiteY0" fmla="*/ 1947969 h 4326341"/>
                <a:gd name="connsiteX1" fmla="*/ 718195 w 2601123"/>
                <a:gd name="connsiteY1" fmla="*/ 2985519 h 4326341"/>
                <a:gd name="connsiteX2" fmla="*/ 507293 w 2601123"/>
                <a:gd name="connsiteY2" fmla="*/ 2231729 h 4326341"/>
                <a:gd name="connsiteX3" fmla="*/ 49631 w 2601123"/>
                <a:gd name="connsiteY3" fmla="*/ 715086 h 4326341"/>
                <a:gd name="connsiteX4" fmla="*/ 1229523 w 2601123"/>
                <a:gd name="connsiteY4" fmla="*/ 0 h 4326341"/>
                <a:gd name="connsiteX5" fmla="*/ 2423702 w 2601123"/>
                <a:gd name="connsiteY5" fmla="*/ 941696 h 4326341"/>
                <a:gd name="connsiteX6" fmla="*/ 2355463 w 2601123"/>
                <a:gd name="connsiteY6" fmla="*/ 1255594 h 4326341"/>
                <a:gd name="connsiteX7" fmla="*/ 2601123 w 2601123"/>
                <a:gd name="connsiteY7" fmla="*/ 1624084 h 4326341"/>
                <a:gd name="connsiteX8" fmla="*/ 2410055 w 2601123"/>
                <a:gd name="connsiteY8" fmla="*/ 1746914 h 4326341"/>
                <a:gd name="connsiteX9" fmla="*/ 2457822 w 2601123"/>
                <a:gd name="connsiteY9" fmla="*/ 1890215 h 4326341"/>
                <a:gd name="connsiteX10" fmla="*/ 2362287 w 2601123"/>
                <a:gd name="connsiteY10" fmla="*/ 1944806 h 4326341"/>
                <a:gd name="connsiteX11" fmla="*/ 2416878 w 2601123"/>
                <a:gd name="connsiteY11" fmla="*/ 2053988 h 4326341"/>
                <a:gd name="connsiteX12" fmla="*/ 2307696 w 2601123"/>
                <a:gd name="connsiteY12" fmla="*/ 2135875 h 4326341"/>
                <a:gd name="connsiteX13" fmla="*/ 2300872 w 2601123"/>
                <a:gd name="connsiteY13" fmla="*/ 2402006 h 4326341"/>
                <a:gd name="connsiteX14" fmla="*/ 1638956 w 2601123"/>
                <a:gd name="connsiteY14" fmla="*/ 2422478 h 4326341"/>
                <a:gd name="connsiteX15" fmla="*/ 1488831 w 2601123"/>
                <a:gd name="connsiteY15" fmla="*/ 3289111 h 4326341"/>
                <a:gd name="connsiteX16" fmla="*/ 731380 w 2601123"/>
                <a:gd name="connsiteY16" fmla="*/ 3678072 h 4326341"/>
                <a:gd name="connsiteX17" fmla="*/ 717732 w 2601123"/>
                <a:gd name="connsiteY17" fmla="*/ 4326341 h 4326341"/>
                <a:gd name="connsiteX0" fmla="*/ 1078811 w 2600536"/>
                <a:gd name="connsiteY0" fmla="*/ 1947969 h 4326341"/>
                <a:gd name="connsiteX1" fmla="*/ 717608 w 2600536"/>
                <a:gd name="connsiteY1" fmla="*/ 2985519 h 4326341"/>
                <a:gd name="connsiteX2" fmla="*/ 516231 w 2600536"/>
                <a:gd name="connsiteY2" fmla="*/ 2217442 h 4326341"/>
                <a:gd name="connsiteX3" fmla="*/ 49044 w 2600536"/>
                <a:gd name="connsiteY3" fmla="*/ 715086 h 4326341"/>
                <a:gd name="connsiteX4" fmla="*/ 1228936 w 2600536"/>
                <a:gd name="connsiteY4" fmla="*/ 0 h 4326341"/>
                <a:gd name="connsiteX5" fmla="*/ 2423115 w 2600536"/>
                <a:gd name="connsiteY5" fmla="*/ 941696 h 4326341"/>
                <a:gd name="connsiteX6" fmla="*/ 2354876 w 2600536"/>
                <a:gd name="connsiteY6" fmla="*/ 1255594 h 4326341"/>
                <a:gd name="connsiteX7" fmla="*/ 2600536 w 2600536"/>
                <a:gd name="connsiteY7" fmla="*/ 1624084 h 4326341"/>
                <a:gd name="connsiteX8" fmla="*/ 2409468 w 2600536"/>
                <a:gd name="connsiteY8" fmla="*/ 1746914 h 4326341"/>
                <a:gd name="connsiteX9" fmla="*/ 2457235 w 2600536"/>
                <a:gd name="connsiteY9" fmla="*/ 1890215 h 4326341"/>
                <a:gd name="connsiteX10" fmla="*/ 2361700 w 2600536"/>
                <a:gd name="connsiteY10" fmla="*/ 1944806 h 4326341"/>
                <a:gd name="connsiteX11" fmla="*/ 2416291 w 2600536"/>
                <a:gd name="connsiteY11" fmla="*/ 2053988 h 4326341"/>
                <a:gd name="connsiteX12" fmla="*/ 2307109 w 2600536"/>
                <a:gd name="connsiteY12" fmla="*/ 2135875 h 4326341"/>
                <a:gd name="connsiteX13" fmla="*/ 2300285 w 2600536"/>
                <a:gd name="connsiteY13" fmla="*/ 2402006 h 4326341"/>
                <a:gd name="connsiteX14" fmla="*/ 1638369 w 2600536"/>
                <a:gd name="connsiteY14" fmla="*/ 2422478 h 4326341"/>
                <a:gd name="connsiteX15" fmla="*/ 1488244 w 2600536"/>
                <a:gd name="connsiteY15" fmla="*/ 3289111 h 4326341"/>
                <a:gd name="connsiteX16" fmla="*/ 730793 w 2600536"/>
                <a:gd name="connsiteY16" fmla="*/ 3678072 h 4326341"/>
                <a:gd name="connsiteX17" fmla="*/ 717145 w 2600536"/>
                <a:gd name="connsiteY17" fmla="*/ 4326341 h 4326341"/>
                <a:gd name="connsiteX0" fmla="*/ 1079547 w 2601272"/>
                <a:gd name="connsiteY0" fmla="*/ 1947969 h 4326341"/>
                <a:gd name="connsiteX1" fmla="*/ 718344 w 2601272"/>
                <a:gd name="connsiteY1" fmla="*/ 2985519 h 4326341"/>
                <a:gd name="connsiteX2" fmla="*/ 505060 w 2601272"/>
                <a:gd name="connsiteY2" fmla="*/ 2219823 h 4326341"/>
                <a:gd name="connsiteX3" fmla="*/ 49780 w 2601272"/>
                <a:gd name="connsiteY3" fmla="*/ 715086 h 4326341"/>
                <a:gd name="connsiteX4" fmla="*/ 1229672 w 2601272"/>
                <a:gd name="connsiteY4" fmla="*/ 0 h 4326341"/>
                <a:gd name="connsiteX5" fmla="*/ 2423851 w 2601272"/>
                <a:gd name="connsiteY5" fmla="*/ 941696 h 4326341"/>
                <a:gd name="connsiteX6" fmla="*/ 2355612 w 2601272"/>
                <a:gd name="connsiteY6" fmla="*/ 1255594 h 4326341"/>
                <a:gd name="connsiteX7" fmla="*/ 2601272 w 2601272"/>
                <a:gd name="connsiteY7" fmla="*/ 1624084 h 4326341"/>
                <a:gd name="connsiteX8" fmla="*/ 2410204 w 2601272"/>
                <a:gd name="connsiteY8" fmla="*/ 1746914 h 4326341"/>
                <a:gd name="connsiteX9" fmla="*/ 2457971 w 2601272"/>
                <a:gd name="connsiteY9" fmla="*/ 1890215 h 4326341"/>
                <a:gd name="connsiteX10" fmla="*/ 2362436 w 2601272"/>
                <a:gd name="connsiteY10" fmla="*/ 1944806 h 4326341"/>
                <a:gd name="connsiteX11" fmla="*/ 2417027 w 2601272"/>
                <a:gd name="connsiteY11" fmla="*/ 2053988 h 4326341"/>
                <a:gd name="connsiteX12" fmla="*/ 2307845 w 2601272"/>
                <a:gd name="connsiteY12" fmla="*/ 2135875 h 4326341"/>
                <a:gd name="connsiteX13" fmla="*/ 2301021 w 2601272"/>
                <a:gd name="connsiteY13" fmla="*/ 2402006 h 4326341"/>
                <a:gd name="connsiteX14" fmla="*/ 1639105 w 2601272"/>
                <a:gd name="connsiteY14" fmla="*/ 2422478 h 4326341"/>
                <a:gd name="connsiteX15" fmla="*/ 1488980 w 2601272"/>
                <a:gd name="connsiteY15" fmla="*/ 3289111 h 4326341"/>
                <a:gd name="connsiteX16" fmla="*/ 731529 w 2601272"/>
                <a:gd name="connsiteY16" fmla="*/ 3678072 h 4326341"/>
                <a:gd name="connsiteX17" fmla="*/ 717881 w 2601272"/>
                <a:gd name="connsiteY17" fmla="*/ 4326341 h 4326341"/>
                <a:gd name="connsiteX0" fmla="*/ 1076439 w 2598164"/>
                <a:gd name="connsiteY0" fmla="*/ 1947969 h 4326341"/>
                <a:gd name="connsiteX1" fmla="*/ 715236 w 2598164"/>
                <a:gd name="connsiteY1" fmla="*/ 2985519 h 4326341"/>
                <a:gd name="connsiteX2" fmla="*/ 501952 w 2598164"/>
                <a:gd name="connsiteY2" fmla="*/ 2219823 h 4326341"/>
                <a:gd name="connsiteX3" fmla="*/ 46672 w 2598164"/>
                <a:gd name="connsiteY3" fmla="*/ 715086 h 4326341"/>
                <a:gd name="connsiteX4" fmla="*/ 1226564 w 2598164"/>
                <a:gd name="connsiteY4" fmla="*/ 0 h 4326341"/>
                <a:gd name="connsiteX5" fmla="*/ 2420743 w 2598164"/>
                <a:gd name="connsiteY5" fmla="*/ 941696 h 4326341"/>
                <a:gd name="connsiteX6" fmla="*/ 2352504 w 2598164"/>
                <a:gd name="connsiteY6" fmla="*/ 1255594 h 4326341"/>
                <a:gd name="connsiteX7" fmla="*/ 2598164 w 2598164"/>
                <a:gd name="connsiteY7" fmla="*/ 1624084 h 4326341"/>
                <a:gd name="connsiteX8" fmla="*/ 2407096 w 2598164"/>
                <a:gd name="connsiteY8" fmla="*/ 1746914 h 4326341"/>
                <a:gd name="connsiteX9" fmla="*/ 2454863 w 2598164"/>
                <a:gd name="connsiteY9" fmla="*/ 1890215 h 4326341"/>
                <a:gd name="connsiteX10" fmla="*/ 2359328 w 2598164"/>
                <a:gd name="connsiteY10" fmla="*/ 1944806 h 4326341"/>
                <a:gd name="connsiteX11" fmla="*/ 2413919 w 2598164"/>
                <a:gd name="connsiteY11" fmla="*/ 2053988 h 4326341"/>
                <a:gd name="connsiteX12" fmla="*/ 2304737 w 2598164"/>
                <a:gd name="connsiteY12" fmla="*/ 2135875 h 4326341"/>
                <a:gd name="connsiteX13" fmla="*/ 2297913 w 2598164"/>
                <a:gd name="connsiteY13" fmla="*/ 2402006 h 4326341"/>
                <a:gd name="connsiteX14" fmla="*/ 1635997 w 2598164"/>
                <a:gd name="connsiteY14" fmla="*/ 2422478 h 4326341"/>
                <a:gd name="connsiteX15" fmla="*/ 1485872 w 2598164"/>
                <a:gd name="connsiteY15" fmla="*/ 3289111 h 4326341"/>
                <a:gd name="connsiteX16" fmla="*/ 728421 w 2598164"/>
                <a:gd name="connsiteY16" fmla="*/ 3678072 h 4326341"/>
                <a:gd name="connsiteX17" fmla="*/ 714773 w 2598164"/>
                <a:gd name="connsiteY17" fmla="*/ 4326341 h 4326341"/>
                <a:gd name="connsiteX0" fmla="*/ 1076439 w 2598164"/>
                <a:gd name="connsiteY0" fmla="*/ 1947969 h 4326341"/>
                <a:gd name="connsiteX1" fmla="*/ 715236 w 2598164"/>
                <a:gd name="connsiteY1" fmla="*/ 2985519 h 4326341"/>
                <a:gd name="connsiteX2" fmla="*/ 501952 w 2598164"/>
                <a:gd name="connsiteY2" fmla="*/ 2219823 h 4326341"/>
                <a:gd name="connsiteX3" fmla="*/ 46672 w 2598164"/>
                <a:gd name="connsiteY3" fmla="*/ 715086 h 4326341"/>
                <a:gd name="connsiteX4" fmla="*/ 1226564 w 2598164"/>
                <a:gd name="connsiteY4" fmla="*/ 0 h 4326341"/>
                <a:gd name="connsiteX5" fmla="*/ 2420743 w 2598164"/>
                <a:gd name="connsiteY5" fmla="*/ 941696 h 4326341"/>
                <a:gd name="connsiteX6" fmla="*/ 2352504 w 2598164"/>
                <a:gd name="connsiteY6" fmla="*/ 1255594 h 4326341"/>
                <a:gd name="connsiteX7" fmla="*/ 2598164 w 2598164"/>
                <a:gd name="connsiteY7" fmla="*/ 1624084 h 4326341"/>
                <a:gd name="connsiteX8" fmla="*/ 2407096 w 2598164"/>
                <a:gd name="connsiteY8" fmla="*/ 1746914 h 4326341"/>
                <a:gd name="connsiteX9" fmla="*/ 2454863 w 2598164"/>
                <a:gd name="connsiteY9" fmla="*/ 1890215 h 4326341"/>
                <a:gd name="connsiteX10" fmla="*/ 2359328 w 2598164"/>
                <a:gd name="connsiteY10" fmla="*/ 1944806 h 4326341"/>
                <a:gd name="connsiteX11" fmla="*/ 2413919 w 2598164"/>
                <a:gd name="connsiteY11" fmla="*/ 2053988 h 4326341"/>
                <a:gd name="connsiteX12" fmla="*/ 2304737 w 2598164"/>
                <a:gd name="connsiteY12" fmla="*/ 2135875 h 4326341"/>
                <a:gd name="connsiteX13" fmla="*/ 2297913 w 2598164"/>
                <a:gd name="connsiteY13" fmla="*/ 2402006 h 4326341"/>
                <a:gd name="connsiteX14" fmla="*/ 1635997 w 2598164"/>
                <a:gd name="connsiteY14" fmla="*/ 2422478 h 4326341"/>
                <a:gd name="connsiteX15" fmla="*/ 1485872 w 2598164"/>
                <a:gd name="connsiteY15" fmla="*/ 3289111 h 4326341"/>
                <a:gd name="connsiteX16" fmla="*/ 728421 w 2598164"/>
                <a:gd name="connsiteY16" fmla="*/ 3678072 h 4326341"/>
                <a:gd name="connsiteX17" fmla="*/ 714773 w 2598164"/>
                <a:gd name="connsiteY17" fmla="*/ 4326341 h 4326341"/>
                <a:gd name="connsiteX0" fmla="*/ 1081119 w 2602844"/>
                <a:gd name="connsiteY0" fmla="*/ 1947969 h 4326341"/>
                <a:gd name="connsiteX1" fmla="*/ 719916 w 2602844"/>
                <a:gd name="connsiteY1" fmla="*/ 2985519 h 4326341"/>
                <a:gd name="connsiteX2" fmla="*/ 506632 w 2602844"/>
                <a:gd name="connsiteY2" fmla="*/ 2219823 h 4326341"/>
                <a:gd name="connsiteX3" fmla="*/ 51352 w 2602844"/>
                <a:gd name="connsiteY3" fmla="*/ 715086 h 4326341"/>
                <a:gd name="connsiteX4" fmla="*/ 1231244 w 2602844"/>
                <a:gd name="connsiteY4" fmla="*/ 0 h 4326341"/>
                <a:gd name="connsiteX5" fmla="*/ 2425423 w 2602844"/>
                <a:gd name="connsiteY5" fmla="*/ 941696 h 4326341"/>
                <a:gd name="connsiteX6" fmla="*/ 2357184 w 2602844"/>
                <a:gd name="connsiteY6" fmla="*/ 1255594 h 4326341"/>
                <a:gd name="connsiteX7" fmla="*/ 2602844 w 2602844"/>
                <a:gd name="connsiteY7" fmla="*/ 1624084 h 4326341"/>
                <a:gd name="connsiteX8" fmla="*/ 2411776 w 2602844"/>
                <a:gd name="connsiteY8" fmla="*/ 1746914 h 4326341"/>
                <a:gd name="connsiteX9" fmla="*/ 2459543 w 2602844"/>
                <a:gd name="connsiteY9" fmla="*/ 1890215 h 4326341"/>
                <a:gd name="connsiteX10" fmla="*/ 2364008 w 2602844"/>
                <a:gd name="connsiteY10" fmla="*/ 1944806 h 4326341"/>
                <a:gd name="connsiteX11" fmla="*/ 2418599 w 2602844"/>
                <a:gd name="connsiteY11" fmla="*/ 2053988 h 4326341"/>
                <a:gd name="connsiteX12" fmla="*/ 2309417 w 2602844"/>
                <a:gd name="connsiteY12" fmla="*/ 2135875 h 4326341"/>
                <a:gd name="connsiteX13" fmla="*/ 2302593 w 2602844"/>
                <a:gd name="connsiteY13" fmla="*/ 2402006 h 4326341"/>
                <a:gd name="connsiteX14" fmla="*/ 1640677 w 2602844"/>
                <a:gd name="connsiteY14" fmla="*/ 2422478 h 4326341"/>
                <a:gd name="connsiteX15" fmla="*/ 1490552 w 2602844"/>
                <a:gd name="connsiteY15" fmla="*/ 3289111 h 4326341"/>
                <a:gd name="connsiteX16" fmla="*/ 733101 w 2602844"/>
                <a:gd name="connsiteY16" fmla="*/ 3678072 h 4326341"/>
                <a:gd name="connsiteX17" fmla="*/ 719453 w 2602844"/>
                <a:gd name="connsiteY17" fmla="*/ 4326341 h 4326341"/>
                <a:gd name="connsiteX0" fmla="*/ 1081119 w 2602844"/>
                <a:gd name="connsiteY0" fmla="*/ 1947969 h 4326341"/>
                <a:gd name="connsiteX1" fmla="*/ 719916 w 2602844"/>
                <a:gd name="connsiteY1" fmla="*/ 2985519 h 4326341"/>
                <a:gd name="connsiteX2" fmla="*/ 506632 w 2602844"/>
                <a:gd name="connsiteY2" fmla="*/ 2219823 h 4326341"/>
                <a:gd name="connsiteX3" fmla="*/ 51352 w 2602844"/>
                <a:gd name="connsiteY3" fmla="*/ 715086 h 4326341"/>
                <a:gd name="connsiteX4" fmla="*/ 1231244 w 2602844"/>
                <a:gd name="connsiteY4" fmla="*/ 0 h 4326341"/>
                <a:gd name="connsiteX5" fmla="*/ 2425423 w 2602844"/>
                <a:gd name="connsiteY5" fmla="*/ 941696 h 4326341"/>
                <a:gd name="connsiteX6" fmla="*/ 2357184 w 2602844"/>
                <a:gd name="connsiteY6" fmla="*/ 1255594 h 4326341"/>
                <a:gd name="connsiteX7" fmla="*/ 2602844 w 2602844"/>
                <a:gd name="connsiteY7" fmla="*/ 1624084 h 4326341"/>
                <a:gd name="connsiteX8" fmla="*/ 2411776 w 2602844"/>
                <a:gd name="connsiteY8" fmla="*/ 1746914 h 4326341"/>
                <a:gd name="connsiteX9" fmla="*/ 2459543 w 2602844"/>
                <a:gd name="connsiteY9" fmla="*/ 1890215 h 4326341"/>
                <a:gd name="connsiteX10" fmla="*/ 2364008 w 2602844"/>
                <a:gd name="connsiteY10" fmla="*/ 1944806 h 4326341"/>
                <a:gd name="connsiteX11" fmla="*/ 2418599 w 2602844"/>
                <a:gd name="connsiteY11" fmla="*/ 2053988 h 4326341"/>
                <a:gd name="connsiteX12" fmla="*/ 2309417 w 2602844"/>
                <a:gd name="connsiteY12" fmla="*/ 2135875 h 4326341"/>
                <a:gd name="connsiteX13" fmla="*/ 2302593 w 2602844"/>
                <a:gd name="connsiteY13" fmla="*/ 2402006 h 4326341"/>
                <a:gd name="connsiteX14" fmla="*/ 1640677 w 2602844"/>
                <a:gd name="connsiteY14" fmla="*/ 2422478 h 4326341"/>
                <a:gd name="connsiteX15" fmla="*/ 1490552 w 2602844"/>
                <a:gd name="connsiteY15" fmla="*/ 3289111 h 4326341"/>
                <a:gd name="connsiteX16" fmla="*/ 733101 w 2602844"/>
                <a:gd name="connsiteY16" fmla="*/ 3678072 h 4326341"/>
                <a:gd name="connsiteX17" fmla="*/ 719453 w 2602844"/>
                <a:gd name="connsiteY17" fmla="*/ 4326341 h 4326341"/>
                <a:gd name="connsiteX0" fmla="*/ 1081119 w 2602844"/>
                <a:gd name="connsiteY0" fmla="*/ 1957494 h 4335866"/>
                <a:gd name="connsiteX1" fmla="*/ 719916 w 2602844"/>
                <a:gd name="connsiteY1" fmla="*/ 2995044 h 4335866"/>
                <a:gd name="connsiteX2" fmla="*/ 506632 w 2602844"/>
                <a:gd name="connsiteY2" fmla="*/ 2229348 h 4335866"/>
                <a:gd name="connsiteX3" fmla="*/ 51352 w 2602844"/>
                <a:gd name="connsiteY3" fmla="*/ 724611 h 4335866"/>
                <a:gd name="connsiteX4" fmla="*/ 1231244 w 2602844"/>
                <a:gd name="connsiteY4" fmla="*/ 0 h 4335866"/>
                <a:gd name="connsiteX5" fmla="*/ 2425423 w 2602844"/>
                <a:gd name="connsiteY5" fmla="*/ 951221 h 4335866"/>
                <a:gd name="connsiteX6" fmla="*/ 2357184 w 2602844"/>
                <a:gd name="connsiteY6" fmla="*/ 1265119 h 4335866"/>
                <a:gd name="connsiteX7" fmla="*/ 2602844 w 2602844"/>
                <a:gd name="connsiteY7" fmla="*/ 1633609 h 4335866"/>
                <a:gd name="connsiteX8" fmla="*/ 2411776 w 2602844"/>
                <a:gd name="connsiteY8" fmla="*/ 1756439 h 4335866"/>
                <a:gd name="connsiteX9" fmla="*/ 2459543 w 2602844"/>
                <a:gd name="connsiteY9" fmla="*/ 1899740 h 4335866"/>
                <a:gd name="connsiteX10" fmla="*/ 2364008 w 2602844"/>
                <a:gd name="connsiteY10" fmla="*/ 1954331 h 4335866"/>
                <a:gd name="connsiteX11" fmla="*/ 2418599 w 2602844"/>
                <a:gd name="connsiteY11" fmla="*/ 2063513 h 4335866"/>
                <a:gd name="connsiteX12" fmla="*/ 2309417 w 2602844"/>
                <a:gd name="connsiteY12" fmla="*/ 2145400 h 4335866"/>
                <a:gd name="connsiteX13" fmla="*/ 2302593 w 2602844"/>
                <a:gd name="connsiteY13" fmla="*/ 2411531 h 4335866"/>
                <a:gd name="connsiteX14" fmla="*/ 1640677 w 2602844"/>
                <a:gd name="connsiteY14" fmla="*/ 2432003 h 4335866"/>
                <a:gd name="connsiteX15" fmla="*/ 1490552 w 2602844"/>
                <a:gd name="connsiteY15" fmla="*/ 3298636 h 4335866"/>
                <a:gd name="connsiteX16" fmla="*/ 733101 w 2602844"/>
                <a:gd name="connsiteY16" fmla="*/ 3687597 h 4335866"/>
                <a:gd name="connsiteX17" fmla="*/ 719453 w 2602844"/>
                <a:gd name="connsiteY17" fmla="*/ 4335866 h 4335866"/>
                <a:gd name="connsiteX0" fmla="*/ 1081119 w 2602844"/>
                <a:gd name="connsiteY0" fmla="*/ 1957788 h 4336160"/>
                <a:gd name="connsiteX1" fmla="*/ 719916 w 2602844"/>
                <a:gd name="connsiteY1" fmla="*/ 2995338 h 4336160"/>
                <a:gd name="connsiteX2" fmla="*/ 506632 w 2602844"/>
                <a:gd name="connsiteY2" fmla="*/ 2229642 h 4336160"/>
                <a:gd name="connsiteX3" fmla="*/ 51352 w 2602844"/>
                <a:gd name="connsiteY3" fmla="*/ 724905 h 4336160"/>
                <a:gd name="connsiteX4" fmla="*/ 1231244 w 2602844"/>
                <a:gd name="connsiteY4" fmla="*/ 294 h 4336160"/>
                <a:gd name="connsiteX5" fmla="*/ 2425423 w 2602844"/>
                <a:gd name="connsiteY5" fmla="*/ 951515 h 4336160"/>
                <a:gd name="connsiteX6" fmla="*/ 2357184 w 2602844"/>
                <a:gd name="connsiteY6" fmla="*/ 1265413 h 4336160"/>
                <a:gd name="connsiteX7" fmla="*/ 2602844 w 2602844"/>
                <a:gd name="connsiteY7" fmla="*/ 1633903 h 4336160"/>
                <a:gd name="connsiteX8" fmla="*/ 2411776 w 2602844"/>
                <a:gd name="connsiteY8" fmla="*/ 1756733 h 4336160"/>
                <a:gd name="connsiteX9" fmla="*/ 2459543 w 2602844"/>
                <a:gd name="connsiteY9" fmla="*/ 1900034 h 4336160"/>
                <a:gd name="connsiteX10" fmla="*/ 2364008 w 2602844"/>
                <a:gd name="connsiteY10" fmla="*/ 1954625 h 4336160"/>
                <a:gd name="connsiteX11" fmla="*/ 2418599 w 2602844"/>
                <a:gd name="connsiteY11" fmla="*/ 2063807 h 4336160"/>
                <a:gd name="connsiteX12" fmla="*/ 2309417 w 2602844"/>
                <a:gd name="connsiteY12" fmla="*/ 2145694 h 4336160"/>
                <a:gd name="connsiteX13" fmla="*/ 2302593 w 2602844"/>
                <a:gd name="connsiteY13" fmla="*/ 2411825 h 4336160"/>
                <a:gd name="connsiteX14" fmla="*/ 1640677 w 2602844"/>
                <a:gd name="connsiteY14" fmla="*/ 2432297 h 4336160"/>
                <a:gd name="connsiteX15" fmla="*/ 1490552 w 2602844"/>
                <a:gd name="connsiteY15" fmla="*/ 3298930 h 4336160"/>
                <a:gd name="connsiteX16" fmla="*/ 733101 w 2602844"/>
                <a:gd name="connsiteY16" fmla="*/ 3687891 h 4336160"/>
                <a:gd name="connsiteX17" fmla="*/ 719453 w 2602844"/>
                <a:gd name="connsiteY17" fmla="*/ 4336160 h 4336160"/>
                <a:gd name="connsiteX0" fmla="*/ 1081119 w 2602844"/>
                <a:gd name="connsiteY0" fmla="*/ 1957788 h 4336160"/>
                <a:gd name="connsiteX1" fmla="*/ 719916 w 2602844"/>
                <a:gd name="connsiteY1" fmla="*/ 2995338 h 4336160"/>
                <a:gd name="connsiteX2" fmla="*/ 506632 w 2602844"/>
                <a:gd name="connsiteY2" fmla="*/ 2229642 h 4336160"/>
                <a:gd name="connsiteX3" fmla="*/ 51352 w 2602844"/>
                <a:gd name="connsiteY3" fmla="*/ 724905 h 4336160"/>
                <a:gd name="connsiteX4" fmla="*/ 1231244 w 2602844"/>
                <a:gd name="connsiteY4" fmla="*/ 294 h 4336160"/>
                <a:gd name="connsiteX5" fmla="*/ 2425423 w 2602844"/>
                <a:gd name="connsiteY5" fmla="*/ 951515 h 4336160"/>
                <a:gd name="connsiteX6" fmla="*/ 2357184 w 2602844"/>
                <a:gd name="connsiteY6" fmla="*/ 1265413 h 4336160"/>
                <a:gd name="connsiteX7" fmla="*/ 2602844 w 2602844"/>
                <a:gd name="connsiteY7" fmla="*/ 1633903 h 4336160"/>
                <a:gd name="connsiteX8" fmla="*/ 2411776 w 2602844"/>
                <a:gd name="connsiteY8" fmla="*/ 1756733 h 4336160"/>
                <a:gd name="connsiteX9" fmla="*/ 2459543 w 2602844"/>
                <a:gd name="connsiteY9" fmla="*/ 1900034 h 4336160"/>
                <a:gd name="connsiteX10" fmla="*/ 2364008 w 2602844"/>
                <a:gd name="connsiteY10" fmla="*/ 1954625 h 4336160"/>
                <a:gd name="connsiteX11" fmla="*/ 2418599 w 2602844"/>
                <a:gd name="connsiteY11" fmla="*/ 2063807 h 4336160"/>
                <a:gd name="connsiteX12" fmla="*/ 2309417 w 2602844"/>
                <a:gd name="connsiteY12" fmla="*/ 2145694 h 4336160"/>
                <a:gd name="connsiteX13" fmla="*/ 2302593 w 2602844"/>
                <a:gd name="connsiteY13" fmla="*/ 2411825 h 4336160"/>
                <a:gd name="connsiteX14" fmla="*/ 1640677 w 2602844"/>
                <a:gd name="connsiteY14" fmla="*/ 2432297 h 4336160"/>
                <a:gd name="connsiteX15" fmla="*/ 1490552 w 2602844"/>
                <a:gd name="connsiteY15" fmla="*/ 3298930 h 4336160"/>
                <a:gd name="connsiteX16" fmla="*/ 733101 w 2602844"/>
                <a:gd name="connsiteY16" fmla="*/ 3687891 h 4336160"/>
                <a:gd name="connsiteX17" fmla="*/ 719453 w 2602844"/>
                <a:gd name="connsiteY17" fmla="*/ 4336160 h 4336160"/>
                <a:gd name="connsiteX0" fmla="*/ 1081119 w 2602844"/>
                <a:gd name="connsiteY0" fmla="*/ 1957788 h 4336160"/>
                <a:gd name="connsiteX1" fmla="*/ 719916 w 2602844"/>
                <a:gd name="connsiteY1" fmla="*/ 2995338 h 4336160"/>
                <a:gd name="connsiteX2" fmla="*/ 506632 w 2602844"/>
                <a:gd name="connsiteY2" fmla="*/ 2229642 h 4336160"/>
                <a:gd name="connsiteX3" fmla="*/ 51352 w 2602844"/>
                <a:gd name="connsiteY3" fmla="*/ 724905 h 4336160"/>
                <a:gd name="connsiteX4" fmla="*/ 1231244 w 2602844"/>
                <a:gd name="connsiteY4" fmla="*/ 294 h 4336160"/>
                <a:gd name="connsiteX5" fmla="*/ 2399229 w 2602844"/>
                <a:gd name="connsiteY5" fmla="*/ 965802 h 4336160"/>
                <a:gd name="connsiteX6" fmla="*/ 2357184 w 2602844"/>
                <a:gd name="connsiteY6" fmla="*/ 1265413 h 4336160"/>
                <a:gd name="connsiteX7" fmla="*/ 2602844 w 2602844"/>
                <a:gd name="connsiteY7" fmla="*/ 1633903 h 4336160"/>
                <a:gd name="connsiteX8" fmla="*/ 2411776 w 2602844"/>
                <a:gd name="connsiteY8" fmla="*/ 1756733 h 4336160"/>
                <a:gd name="connsiteX9" fmla="*/ 2459543 w 2602844"/>
                <a:gd name="connsiteY9" fmla="*/ 1900034 h 4336160"/>
                <a:gd name="connsiteX10" fmla="*/ 2364008 w 2602844"/>
                <a:gd name="connsiteY10" fmla="*/ 1954625 h 4336160"/>
                <a:gd name="connsiteX11" fmla="*/ 2418599 w 2602844"/>
                <a:gd name="connsiteY11" fmla="*/ 2063807 h 4336160"/>
                <a:gd name="connsiteX12" fmla="*/ 2309417 w 2602844"/>
                <a:gd name="connsiteY12" fmla="*/ 2145694 h 4336160"/>
                <a:gd name="connsiteX13" fmla="*/ 2302593 w 2602844"/>
                <a:gd name="connsiteY13" fmla="*/ 2411825 h 4336160"/>
                <a:gd name="connsiteX14" fmla="*/ 1640677 w 2602844"/>
                <a:gd name="connsiteY14" fmla="*/ 2432297 h 4336160"/>
                <a:gd name="connsiteX15" fmla="*/ 1490552 w 2602844"/>
                <a:gd name="connsiteY15" fmla="*/ 3298930 h 4336160"/>
                <a:gd name="connsiteX16" fmla="*/ 733101 w 2602844"/>
                <a:gd name="connsiteY16" fmla="*/ 3687891 h 4336160"/>
                <a:gd name="connsiteX17" fmla="*/ 719453 w 2602844"/>
                <a:gd name="connsiteY17" fmla="*/ 4336160 h 4336160"/>
                <a:gd name="connsiteX0" fmla="*/ 1081119 w 2602844"/>
                <a:gd name="connsiteY0" fmla="*/ 1957788 h 4336160"/>
                <a:gd name="connsiteX1" fmla="*/ 719916 w 2602844"/>
                <a:gd name="connsiteY1" fmla="*/ 2995338 h 4336160"/>
                <a:gd name="connsiteX2" fmla="*/ 506632 w 2602844"/>
                <a:gd name="connsiteY2" fmla="*/ 2229642 h 4336160"/>
                <a:gd name="connsiteX3" fmla="*/ 51352 w 2602844"/>
                <a:gd name="connsiteY3" fmla="*/ 724905 h 4336160"/>
                <a:gd name="connsiteX4" fmla="*/ 1231244 w 2602844"/>
                <a:gd name="connsiteY4" fmla="*/ 294 h 4336160"/>
                <a:gd name="connsiteX5" fmla="*/ 2399229 w 2602844"/>
                <a:gd name="connsiteY5" fmla="*/ 965802 h 4336160"/>
                <a:gd name="connsiteX6" fmla="*/ 2357184 w 2602844"/>
                <a:gd name="connsiteY6" fmla="*/ 1265413 h 4336160"/>
                <a:gd name="connsiteX7" fmla="*/ 2602844 w 2602844"/>
                <a:gd name="connsiteY7" fmla="*/ 1633903 h 4336160"/>
                <a:gd name="connsiteX8" fmla="*/ 2411776 w 2602844"/>
                <a:gd name="connsiteY8" fmla="*/ 1756733 h 4336160"/>
                <a:gd name="connsiteX9" fmla="*/ 2459543 w 2602844"/>
                <a:gd name="connsiteY9" fmla="*/ 1900034 h 4336160"/>
                <a:gd name="connsiteX10" fmla="*/ 2364008 w 2602844"/>
                <a:gd name="connsiteY10" fmla="*/ 1954625 h 4336160"/>
                <a:gd name="connsiteX11" fmla="*/ 2418599 w 2602844"/>
                <a:gd name="connsiteY11" fmla="*/ 2063807 h 4336160"/>
                <a:gd name="connsiteX12" fmla="*/ 2309417 w 2602844"/>
                <a:gd name="connsiteY12" fmla="*/ 2145694 h 4336160"/>
                <a:gd name="connsiteX13" fmla="*/ 2302593 w 2602844"/>
                <a:gd name="connsiteY13" fmla="*/ 2411825 h 4336160"/>
                <a:gd name="connsiteX14" fmla="*/ 1640677 w 2602844"/>
                <a:gd name="connsiteY14" fmla="*/ 2432297 h 4336160"/>
                <a:gd name="connsiteX15" fmla="*/ 1490552 w 2602844"/>
                <a:gd name="connsiteY15" fmla="*/ 3298930 h 4336160"/>
                <a:gd name="connsiteX16" fmla="*/ 733101 w 2602844"/>
                <a:gd name="connsiteY16" fmla="*/ 3687891 h 4336160"/>
                <a:gd name="connsiteX17" fmla="*/ 719453 w 2602844"/>
                <a:gd name="connsiteY17" fmla="*/ 4336160 h 4336160"/>
                <a:gd name="connsiteX0" fmla="*/ 1081119 w 2602844"/>
                <a:gd name="connsiteY0" fmla="*/ 1957788 h 4336160"/>
                <a:gd name="connsiteX1" fmla="*/ 719916 w 2602844"/>
                <a:gd name="connsiteY1" fmla="*/ 2995338 h 4336160"/>
                <a:gd name="connsiteX2" fmla="*/ 506632 w 2602844"/>
                <a:gd name="connsiteY2" fmla="*/ 2229642 h 4336160"/>
                <a:gd name="connsiteX3" fmla="*/ 51352 w 2602844"/>
                <a:gd name="connsiteY3" fmla="*/ 724905 h 4336160"/>
                <a:gd name="connsiteX4" fmla="*/ 1231244 w 2602844"/>
                <a:gd name="connsiteY4" fmla="*/ 294 h 4336160"/>
                <a:gd name="connsiteX5" fmla="*/ 2399229 w 2602844"/>
                <a:gd name="connsiteY5" fmla="*/ 965802 h 4336160"/>
                <a:gd name="connsiteX6" fmla="*/ 2357184 w 2602844"/>
                <a:gd name="connsiteY6" fmla="*/ 1265413 h 4336160"/>
                <a:gd name="connsiteX7" fmla="*/ 2602844 w 2602844"/>
                <a:gd name="connsiteY7" fmla="*/ 1633903 h 4336160"/>
                <a:gd name="connsiteX8" fmla="*/ 2411776 w 2602844"/>
                <a:gd name="connsiteY8" fmla="*/ 1756733 h 4336160"/>
                <a:gd name="connsiteX9" fmla="*/ 2459543 w 2602844"/>
                <a:gd name="connsiteY9" fmla="*/ 1900034 h 4336160"/>
                <a:gd name="connsiteX10" fmla="*/ 2364008 w 2602844"/>
                <a:gd name="connsiteY10" fmla="*/ 1954625 h 4336160"/>
                <a:gd name="connsiteX11" fmla="*/ 2418599 w 2602844"/>
                <a:gd name="connsiteY11" fmla="*/ 2063807 h 4336160"/>
                <a:gd name="connsiteX12" fmla="*/ 2309417 w 2602844"/>
                <a:gd name="connsiteY12" fmla="*/ 2145694 h 4336160"/>
                <a:gd name="connsiteX13" fmla="*/ 2302593 w 2602844"/>
                <a:gd name="connsiteY13" fmla="*/ 2411825 h 4336160"/>
                <a:gd name="connsiteX14" fmla="*/ 1640677 w 2602844"/>
                <a:gd name="connsiteY14" fmla="*/ 2432297 h 4336160"/>
                <a:gd name="connsiteX15" fmla="*/ 1490552 w 2602844"/>
                <a:gd name="connsiteY15" fmla="*/ 3298930 h 4336160"/>
                <a:gd name="connsiteX16" fmla="*/ 733101 w 2602844"/>
                <a:gd name="connsiteY16" fmla="*/ 3687891 h 4336160"/>
                <a:gd name="connsiteX17" fmla="*/ 719453 w 2602844"/>
                <a:gd name="connsiteY17" fmla="*/ 4336160 h 4336160"/>
                <a:gd name="connsiteX0" fmla="*/ 1081119 w 2602844"/>
                <a:gd name="connsiteY0" fmla="*/ 1957788 h 4336160"/>
                <a:gd name="connsiteX1" fmla="*/ 719916 w 2602844"/>
                <a:gd name="connsiteY1" fmla="*/ 2995338 h 4336160"/>
                <a:gd name="connsiteX2" fmla="*/ 506632 w 2602844"/>
                <a:gd name="connsiteY2" fmla="*/ 2229642 h 4336160"/>
                <a:gd name="connsiteX3" fmla="*/ 51352 w 2602844"/>
                <a:gd name="connsiteY3" fmla="*/ 724905 h 4336160"/>
                <a:gd name="connsiteX4" fmla="*/ 1231244 w 2602844"/>
                <a:gd name="connsiteY4" fmla="*/ 294 h 4336160"/>
                <a:gd name="connsiteX5" fmla="*/ 2399229 w 2602844"/>
                <a:gd name="connsiteY5" fmla="*/ 965802 h 4336160"/>
                <a:gd name="connsiteX6" fmla="*/ 2357184 w 2602844"/>
                <a:gd name="connsiteY6" fmla="*/ 1265413 h 4336160"/>
                <a:gd name="connsiteX7" fmla="*/ 2602844 w 2602844"/>
                <a:gd name="connsiteY7" fmla="*/ 1633903 h 4336160"/>
                <a:gd name="connsiteX8" fmla="*/ 2411776 w 2602844"/>
                <a:gd name="connsiteY8" fmla="*/ 1756733 h 4336160"/>
                <a:gd name="connsiteX9" fmla="*/ 2459543 w 2602844"/>
                <a:gd name="connsiteY9" fmla="*/ 1900034 h 4336160"/>
                <a:gd name="connsiteX10" fmla="*/ 2364008 w 2602844"/>
                <a:gd name="connsiteY10" fmla="*/ 1954625 h 4336160"/>
                <a:gd name="connsiteX11" fmla="*/ 2418599 w 2602844"/>
                <a:gd name="connsiteY11" fmla="*/ 2063807 h 4336160"/>
                <a:gd name="connsiteX12" fmla="*/ 2309417 w 2602844"/>
                <a:gd name="connsiteY12" fmla="*/ 2145694 h 4336160"/>
                <a:gd name="connsiteX13" fmla="*/ 2302593 w 2602844"/>
                <a:gd name="connsiteY13" fmla="*/ 2411825 h 4336160"/>
                <a:gd name="connsiteX14" fmla="*/ 1640677 w 2602844"/>
                <a:gd name="connsiteY14" fmla="*/ 2432297 h 4336160"/>
                <a:gd name="connsiteX15" fmla="*/ 1490552 w 2602844"/>
                <a:gd name="connsiteY15" fmla="*/ 3298930 h 4336160"/>
                <a:gd name="connsiteX16" fmla="*/ 733101 w 2602844"/>
                <a:gd name="connsiteY16" fmla="*/ 3687891 h 4336160"/>
                <a:gd name="connsiteX17" fmla="*/ 719453 w 2602844"/>
                <a:gd name="connsiteY17" fmla="*/ 4336160 h 4336160"/>
                <a:gd name="connsiteX0" fmla="*/ 1081119 w 2602844"/>
                <a:gd name="connsiteY0" fmla="*/ 1957788 h 4336160"/>
                <a:gd name="connsiteX1" fmla="*/ 719916 w 2602844"/>
                <a:gd name="connsiteY1" fmla="*/ 2995338 h 4336160"/>
                <a:gd name="connsiteX2" fmla="*/ 506632 w 2602844"/>
                <a:gd name="connsiteY2" fmla="*/ 2229642 h 4336160"/>
                <a:gd name="connsiteX3" fmla="*/ 51352 w 2602844"/>
                <a:gd name="connsiteY3" fmla="*/ 724905 h 4336160"/>
                <a:gd name="connsiteX4" fmla="*/ 1231244 w 2602844"/>
                <a:gd name="connsiteY4" fmla="*/ 294 h 4336160"/>
                <a:gd name="connsiteX5" fmla="*/ 2399229 w 2602844"/>
                <a:gd name="connsiteY5" fmla="*/ 965802 h 4336160"/>
                <a:gd name="connsiteX6" fmla="*/ 2357184 w 2602844"/>
                <a:gd name="connsiteY6" fmla="*/ 1265413 h 4336160"/>
                <a:gd name="connsiteX7" fmla="*/ 2602844 w 2602844"/>
                <a:gd name="connsiteY7" fmla="*/ 1633903 h 4336160"/>
                <a:gd name="connsiteX8" fmla="*/ 2411776 w 2602844"/>
                <a:gd name="connsiteY8" fmla="*/ 1756733 h 4336160"/>
                <a:gd name="connsiteX9" fmla="*/ 2459543 w 2602844"/>
                <a:gd name="connsiteY9" fmla="*/ 1900034 h 4336160"/>
                <a:gd name="connsiteX10" fmla="*/ 2364008 w 2602844"/>
                <a:gd name="connsiteY10" fmla="*/ 1954625 h 4336160"/>
                <a:gd name="connsiteX11" fmla="*/ 2418599 w 2602844"/>
                <a:gd name="connsiteY11" fmla="*/ 2063807 h 4336160"/>
                <a:gd name="connsiteX12" fmla="*/ 2309417 w 2602844"/>
                <a:gd name="connsiteY12" fmla="*/ 2145694 h 4336160"/>
                <a:gd name="connsiteX13" fmla="*/ 2302593 w 2602844"/>
                <a:gd name="connsiteY13" fmla="*/ 2411825 h 4336160"/>
                <a:gd name="connsiteX14" fmla="*/ 1640677 w 2602844"/>
                <a:gd name="connsiteY14" fmla="*/ 2432297 h 4336160"/>
                <a:gd name="connsiteX15" fmla="*/ 1490552 w 2602844"/>
                <a:gd name="connsiteY15" fmla="*/ 3298930 h 4336160"/>
                <a:gd name="connsiteX16" fmla="*/ 733101 w 2602844"/>
                <a:gd name="connsiteY16" fmla="*/ 3687891 h 4336160"/>
                <a:gd name="connsiteX17" fmla="*/ 719453 w 2602844"/>
                <a:gd name="connsiteY17" fmla="*/ 4336160 h 4336160"/>
                <a:gd name="connsiteX0" fmla="*/ 1081119 w 2602844"/>
                <a:gd name="connsiteY0" fmla="*/ 1957788 h 4336160"/>
                <a:gd name="connsiteX1" fmla="*/ 719916 w 2602844"/>
                <a:gd name="connsiteY1" fmla="*/ 2995338 h 4336160"/>
                <a:gd name="connsiteX2" fmla="*/ 506632 w 2602844"/>
                <a:gd name="connsiteY2" fmla="*/ 2229642 h 4336160"/>
                <a:gd name="connsiteX3" fmla="*/ 51352 w 2602844"/>
                <a:gd name="connsiteY3" fmla="*/ 724905 h 4336160"/>
                <a:gd name="connsiteX4" fmla="*/ 1231244 w 2602844"/>
                <a:gd name="connsiteY4" fmla="*/ 294 h 4336160"/>
                <a:gd name="connsiteX5" fmla="*/ 2399229 w 2602844"/>
                <a:gd name="connsiteY5" fmla="*/ 965802 h 4336160"/>
                <a:gd name="connsiteX6" fmla="*/ 2373853 w 2602844"/>
                <a:gd name="connsiteY6" fmla="*/ 1260651 h 4336160"/>
                <a:gd name="connsiteX7" fmla="*/ 2602844 w 2602844"/>
                <a:gd name="connsiteY7" fmla="*/ 1633903 h 4336160"/>
                <a:gd name="connsiteX8" fmla="*/ 2411776 w 2602844"/>
                <a:gd name="connsiteY8" fmla="*/ 1756733 h 4336160"/>
                <a:gd name="connsiteX9" fmla="*/ 2459543 w 2602844"/>
                <a:gd name="connsiteY9" fmla="*/ 1900034 h 4336160"/>
                <a:gd name="connsiteX10" fmla="*/ 2364008 w 2602844"/>
                <a:gd name="connsiteY10" fmla="*/ 1954625 h 4336160"/>
                <a:gd name="connsiteX11" fmla="*/ 2418599 w 2602844"/>
                <a:gd name="connsiteY11" fmla="*/ 2063807 h 4336160"/>
                <a:gd name="connsiteX12" fmla="*/ 2309417 w 2602844"/>
                <a:gd name="connsiteY12" fmla="*/ 2145694 h 4336160"/>
                <a:gd name="connsiteX13" fmla="*/ 2302593 w 2602844"/>
                <a:gd name="connsiteY13" fmla="*/ 2411825 h 4336160"/>
                <a:gd name="connsiteX14" fmla="*/ 1640677 w 2602844"/>
                <a:gd name="connsiteY14" fmla="*/ 2432297 h 4336160"/>
                <a:gd name="connsiteX15" fmla="*/ 1490552 w 2602844"/>
                <a:gd name="connsiteY15" fmla="*/ 3298930 h 4336160"/>
                <a:gd name="connsiteX16" fmla="*/ 733101 w 2602844"/>
                <a:gd name="connsiteY16" fmla="*/ 3687891 h 4336160"/>
                <a:gd name="connsiteX17" fmla="*/ 719453 w 2602844"/>
                <a:gd name="connsiteY17" fmla="*/ 4336160 h 4336160"/>
                <a:gd name="connsiteX0" fmla="*/ 1081119 w 2602844"/>
                <a:gd name="connsiteY0" fmla="*/ 1957788 h 4336160"/>
                <a:gd name="connsiteX1" fmla="*/ 719916 w 2602844"/>
                <a:gd name="connsiteY1" fmla="*/ 2995338 h 4336160"/>
                <a:gd name="connsiteX2" fmla="*/ 506632 w 2602844"/>
                <a:gd name="connsiteY2" fmla="*/ 2229642 h 4336160"/>
                <a:gd name="connsiteX3" fmla="*/ 51352 w 2602844"/>
                <a:gd name="connsiteY3" fmla="*/ 724905 h 4336160"/>
                <a:gd name="connsiteX4" fmla="*/ 1231244 w 2602844"/>
                <a:gd name="connsiteY4" fmla="*/ 294 h 4336160"/>
                <a:gd name="connsiteX5" fmla="*/ 2399229 w 2602844"/>
                <a:gd name="connsiteY5" fmla="*/ 965802 h 4336160"/>
                <a:gd name="connsiteX6" fmla="*/ 2373853 w 2602844"/>
                <a:gd name="connsiteY6" fmla="*/ 1260651 h 4336160"/>
                <a:gd name="connsiteX7" fmla="*/ 2602844 w 2602844"/>
                <a:gd name="connsiteY7" fmla="*/ 1633903 h 4336160"/>
                <a:gd name="connsiteX8" fmla="*/ 2411776 w 2602844"/>
                <a:gd name="connsiteY8" fmla="*/ 1756733 h 4336160"/>
                <a:gd name="connsiteX9" fmla="*/ 2459543 w 2602844"/>
                <a:gd name="connsiteY9" fmla="*/ 1900034 h 4336160"/>
                <a:gd name="connsiteX10" fmla="*/ 2364008 w 2602844"/>
                <a:gd name="connsiteY10" fmla="*/ 1954625 h 4336160"/>
                <a:gd name="connsiteX11" fmla="*/ 2418599 w 2602844"/>
                <a:gd name="connsiteY11" fmla="*/ 2063807 h 4336160"/>
                <a:gd name="connsiteX12" fmla="*/ 2309417 w 2602844"/>
                <a:gd name="connsiteY12" fmla="*/ 2145694 h 4336160"/>
                <a:gd name="connsiteX13" fmla="*/ 2302593 w 2602844"/>
                <a:gd name="connsiteY13" fmla="*/ 2411825 h 4336160"/>
                <a:gd name="connsiteX14" fmla="*/ 1640677 w 2602844"/>
                <a:gd name="connsiteY14" fmla="*/ 2432297 h 4336160"/>
                <a:gd name="connsiteX15" fmla="*/ 1490552 w 2602844"/>
                <a:gd name="connsiteY15" fmla="*/ 3298930 h 4336160"/>
                <a:gd name="connsiteX16" fmla="*/ 733101 w 2602844"/>
                <a:gd name="connsiteY16" fmla="*/ 3687891 h 4336160"/>
                <a:gd name="connsiteX17" fmla="*/ 719453 w 2602844"/>
                <a:gd name="connsiteY17" fmla="*/ 4336160 h 4336160"/>
                <a:gd name="connsiteX0" fmla="*/ 1081119 w 2602844"/>
                <a:gd name="connsiteY0" fmla="*/ 1957788 h 4336160"/>
                <a:gd name="connsiteX1" fmla="*/ 719916 w 2602844"/>
                <a:gd name="connsiteY1" fmla="*/ 2995338 h 4336160"/>
                <a:gd name="connsiteX2" fmla="*/ 506632 w 2602844"/>
                <a:gd name="connsiteY2" fmla="*/ 2229642 h 4336160"/>
                <a:gd name="connsiteX3" fmla="*/ 51352 w 2602844"/>
                <a:gd name="connsiteY3" fmla="*/ 724905 h 4336160"/>
                <a:gd name="connsiteX4" fmla="*/ 1231244 w 2602844"/>
                <a:gd name="connsiteY4" fmla="*/ 294 h 4336160"/>
                <a:gd name="connsiteX5" fmla="*/ 2399229 w 2602844"/>
                <a:gd name="connsiteY5" fmla="*/ 965802 h 4336160"/>
                <a:gd name="connsiteX6" fmla="*/ 2373853 w 2602844"/>
                <a:gd name="connsiteY6" fmla="*/ 1260651 h 4336160"/>
                <a:gd name="connsiteX7" fmla="*/ 2602844 w 2602844"/>
                <a:gd name="connsiteY7" fmla="*/ 1633903 h 4336160"/>
                <a:gd name="connsiteX8" fmla="*/ 2411776 w 2602844"/>
                <a:gd name="connsiteY8" fmla="*/ 1756733 h 4336160"/>
                <a:gd name="connsiteX9" fmla="*/ 2459543 w 2602844"/>
                <a:gd name="connsiteY9" fmla="*/ 1900034 h 4336160"/>
                <a:gd name="connsiteX10" fmla="*/ 2364008 w 2602844"/>
                <a:gd name="connsiteY10" fmla="*/ 1954625 h 4336160"/>
                <a:gd name="connsiteX11" fmla="*/ 2418599 w 2602844"/>
                <a:gd name="connsiteY11" fmla="*/ 2063807 h 4336160"/>
                <a:gd name="connsiteX12" fmla="*/ 2309417 w 2602844"/>
                <a:gd name="connsiteY12" fmla="*/ 2145694 h 4336160"/>
                <a:gd name="connsiteX13" fmla="*/ 2302593 w 2602844"/>
                <a:gd name="connsiteY13" fmla="*/ 2411825 h 4336160"/>
                <a:gd name="connsiteX14" fmla="*/ 1640677 w 2602844"/>
                <a:gd name="connsiteY14" fmla="*/ 2432297 h 4336160"/>
                <a:gd name="connsiteX15" fmla="*/ 1490552 w 2602844"/>
                <a:gd name="connsiteY15" fmla="*/ 3298930 h 4336160"/>
                <a:gd name="connsiteX16" fmla="*/ 733101 w 2602844"/>
                <a:gd name="connsiteY16" fmla="*/ 3687891 h 4336160"/>
                <a:gd name="connsiteX17" fmla="*/ 719453 w 2602844"/>
                <a:gd name="connsiteY17" fmla="*/ 4336160 h 4336160"/>
                <a:gd name="connsiteX0" fmla="*/ 1081119 w 2602844"/>
                <a:gd name="connsiteY0" fmla="*/ 1957788 h 4336160"/>
                <a:gd name="connsiteX1" fmla="*/ 719916 w 2602844"/>
                <a:gd name="connsiteY1" fmla="*/ 2995338 h 4336160"/>
                <a:gd name="connsiteX2" fmla="*/ 506632 w 2602844"/>
                <a:gd name="connsiteY2" fmla="*/ 2229642 h 4336160"/>
                <a:gd name="connsiteX3" fmla="*/ 51352 w 2602844"/>
                <a:gd name="connsiteY3" fmla="*/ 724905 h 4336160"/>
                <a:gd name="connsiteX4" fmla="*/ 1231244 w 2602844"/>
                <a:gd name="connsiteY4" fmla="*/ 294 h 4336160"/>
                <a:gd name="connsiteX5" fmla="*/ 2399229 w 2602844"/>
                <a:gd name="connsiteY5" fmla="*/ 965802 h 4336160"/>
                <a:gd name="connsiteX6" fmla="*/ 2373853 w 2602844"/>
                <a:gd name="connsiteY6" fmla="*/ 1260651 h 4336160"/>
                <a:gd name="connsiteX7" fmla="*/ 2602844 w 2602844"/>
                <a:gd name="connsiteY7" fmla="*/ 1633903 h 4336160"/>
                <a:gd name="connsiteX8" fmla="*/ 2411776 w 2602844"/>
                <a:gd name="connsiteY8" fmla="*/ 1756733 h 4336160"/>
                <a:gd name="connsiteX9" fmla="*/ 2459543 w 2602844"/>
                <a:gd name="connsiteY9" fmla="*/ 1900034 h 4336160"/>
                <a:gd name="connsiteX10" fmla="*/ 2364008 w 2602844"/>
                <a:gd name="connsiteY10" fmla="*/ 1954625 h 4336160"/>
                <a:gd name="connsiteX11" fmla="*/ 2418599 w 2602844"/>
                <a:gd name="connsiteY11" fmla="*/ 2063807 h 4336160"/>
                <a:gd name="connsiteX12" fmla="*/ 2309417 w 2602844"/>
                <a:gd name="connsiteY12" fmla="*/ 2145694 h 4336160"/>
                <a:gd name="connsiteX13" fmla="*/ 2302593 w 2602844"/>
                <a:gd name="connsiteY13" fmla="*/ 2411825 h 4336160"/>
                <a:gd name="connsiteX14" fmla="*/ 1640677 w 2602844"/>
                <a:gd name="connsiteY14" fmla="*/ 2432297 h 4336160"/>
                <a:gd name="connsiteX15" fmla="*/ 1490552 w 2602844"/>
                <a:gd name="connsiteY15" fmla="*/ 3298930 h 4336160"/>
                <a:gd name="connsiteX16" fmla="*/ 733101 w 2602844"/>
                <a:gd name="connsiteY16" fmla="*/ 3687891 h 4336160"/>
                <a:gd name="connsiteX17" fmla="*/ 719453 w 2602844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1776 w 2595701"/>
                <a:gd name="connsiteY8" fmla="*/ 1756733 h 4336160"/>
                <a:gd name="connsiteX9" fmla="*/ 2459543 w 2595701"/>
                <a:gd name="connsiteY9" fmla="*/ 1900034 h 4336160"/>
                <a:gd name="connsiteX10" fmla="*/ 2364008 w 2595701"/>
                <a:gd name="connsiteY10" fmla="*/ 1954625 h 4336160"/>
                <a:gd name="connsiteX11" fmla="*/ 2418599 w 2595701"/>
                <a:gd name="connsiteY11" fmla="*/ 2063807 h 4336160"/>
                <a:gd name="connsiteX12" fmla="*/ 2309417 w 2595701"/>
                <a:gd name="connsiteY12" fmla="*/ 2145694 h 4336160"/>
                <a:gd name="connsiteX13" fmla="*/ 2302593 w 2595701"/>
                <a:gd name="connsiteY13" fmla="*/ 2411825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26"/>
                <a:gd name="connsiteY0" fmla="*/ 1957788 h 4336160"/>
                <a:gd name="connsiteX1" fmla="*/ 719916 w 2595726"/>
                <a:gd name="connsiteY1" fmla="*/ 2995338 h 4336160"/>
                <a:gd name="connsiteX2" fmla="*/ 506632 w 2595726"/>
                <a:gd name="connsiteY2" fmla="*/ 2229642 h 4336160"/>
                <a:gd name="connsiteX3" fmla="*/ 51352 w 2595726"/>
                <a:gd name="connsiteY3" fmla="*/ 724905 h 4336160"/>
                <a:gd name="connsiteX4" fmla="*/ 1231244 w 2595726"/>
                <a:gd name="connsiteY4" fmla="*/ 294 h 4336160"/>
                <a:gd name="connsiteX5" fmla="*/ 2399229 w 2595726"/>
                <a:gd name="connsiteY5" fmla="*/ 965802 h 4336160"/>
                <a:gd name="connsiteX6" fmla="*/ 2373853 w 2595726"/>
                <a:gd name="connsiteY6" fmla="*/ 1260651 h 4336160"/>
                <a:gd name="connsiteX7" fmla="*/ 2595701 w 2595726"/>
                <a:gd name="connsiteY7" fmla="*/ 1621997 h 4336160"/>
                <a:gd name="connsiteX8" fmla="*/ 2411776 w 2595726"/>
                <a:gd name="connsiteY8" fmla="*/ 1756733 h 4336160"/>
                <a:gd name="connsiteX9" fmla="*/ 2459543 w 2595726"/>
                <a:gd name="connsiteY9" fmla="*/ 1900034 h 4336160"/>
                <a:gd name="connsiteX10" fmla="*/ 2364008 w 2595726"/>
                <a:gd name="connsiteY10" fmla="*/ 1954625 h 4336160"/>
                <a:gd name="connsiteX11" fmla="*/ 2418599 w 2595726"/>
                <a:gd name="connsiteY11" fmla="*/ 2063807 h 4336160"/>
                <a:gd name="connsiteX12" fmla="*/ 2309417 w 2595726"/>
                <a:gd name="connsiteY12" fmla="*/ 2145694 h 4336160"/>
                <a:gd name="connsiteX13" fmla="*/ 2302593 w 2595726"/>
                <a:gd name="connsiteY13" fmla="*/ 2411825 h 4336160"/>
                <a:gd name="connsiteX14" fmla="*/ 1640677 w 2595726"/>
                <a:gd name="connsiteY14" fmla="*/ 2432297 h 4336160"/>
                <a:gd name="connsiteX15" fmla="*/ 1490552 w 2595726"/>
                <a:gd name="connsiteY15" fmla="*/ 3298930 h 4336160"/>
                <a:gd name="connsiteX16" fmla="*/ 733101 w 2595726"/>
                <a:gd name="connsiteY16" fmla="*/ 3687891 h 4336160"/>
                <a:gd name="connsiteX17" fmla="*/ 719453 w 2595726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1776 w 2595701"/>
                <a:gd name="connsiteY8" fmla="*/ 1756733 h 4336160"/>
                <a:gd name="connsiteX9" fmla="*/ 2459543 w 2595701"/>
                <a:gd name="connsiteY9" fmla="*/ 1900034 h 4336160"/>
                <a:gd name="connsiteX10" fmla="*/ 2364008 w 2595701"/>
                <a:gd name="connsiteY10" fmla="*/ 1954625 h 4336160"/>
                <a:gd name="connsiteX11" fmla="*/ 2418599 w 2595701"/>
                <a:gd name="connsiteY11" fmla="*/ 2063807 h 4336160"/>
                <a:gd name="connsiteX12" fmla="*/ 2309417 w 2595701"/>
                <a:gd name="connsiteY12" fmla="*/ 2145694 h 4336160"/>
                <a:gd name="connsiteX13" fmla="*/ 2302593 w 2595701"/>
                <a:gd name="connsiteY13" fmla="*/ 2411825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1776 w 2595701"/>
                <a:gd name="connsiteY8" fmla="*/ 1756733 h 4336160"/>
                <a:gd name="connsiteX9" fmla="*/ 2459543 w 2595701"/>
                <a:gd name="connsiteY9" fmla="*/ 1900034 h 4336160"/>
                <a:gd name="connsiteX10" fmla="*/ 2364008 w 2595701"/>
                <a:gd name="connsiteY10" fmla="*/ 1954625 h 4336160"/>
                <a:gd name="connsiteX11" fmla="*/ 2418599 w 2595701"/>
                <a:gd name="connsiteY11" fmla="*/ 2063807 h 4336160"/>
                <a:gd name="connsiteX12" fmla="*/ 2309417 w 2595701"/>
                <a:gd name="connsiteY12" fmla="*/ 2145694 h 4336160"/>
                <a:gd name="connsiteX13" fmla="*/ 2302593 w 2595701"/>
                <a:gd name="connsiteY13" fmla="*/ 2411825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23682 w 2595701"/>
                <a:gd name="connsiteY8" fmla="*/ 1730539 h 4336160"/>
                <a:gd name="connsiteX9" fmla="*/ 2459543 w 2595701"/>
                <a:gd name="connsiteY9" fmla="*/ 1900034 h 4336160"/>
                <a:gd name="connsiteX10" fmla="*/ 2364008 w 2595701"/>
                <a:gd name="connsiteY10" fmla="*/ 1954625 h 4336160"/>
                <a:gd name="connsiteX11" fmla="*/ 2418599 w 2595701"/>
                <a:gd name="connsiteY11" fmla="*/ 2063807 h 4336160"/>
                <a:gd name="connsiteX12" fmla="*/ 2309417 w 2595701"/>
                <a:gd name="connsiteY12" fmla="*/ 2145694 h 4336160"/>
                <a:gd name="connsiteX13" fmla="*/ 2302593 w 2595701"/>
                <a:gd name="connsiteY13" fmla="*/ 2411825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23682 w 2595701"/>
                <a:gd name="connsiteY8" fmla="*/ 1730539 h 4336160"/>
                <a:gd name="connsiteX9" fmla="*/ 2459543 w 2595701"/>
                <a:gd name="connsiteY9" fmla="*/ 1900034 h 4336160"/>
                <a:gd name="connsiteX10" fmla="*/ 2364008 w 2595701"/>
                <a:gd name="connsiteY10" fmla="*/ 1954625 h 4336160"/>
                <a:gd name="connsiteX11" fmla="*/ 2418599 w 2595701"/>
                <a:gd name="connsiteY11" fmla="*/ 2063807 h 4336160"/>
                <a:gd name="connsiteX12" fmla="*/ 2309417 w 2595701"/>
                <a:gd name="connsiteY12" fmla="*/ 2145694 h 4336160"/>
                <a:gd name="connsiteX13" fmla="*/ 2302593 w 2595701"/>
                <a:gd name="connsiteY13" fmla="*/ 2411825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23682 w 2595701"/>
                <a:gd name="connsiteY8" fmla="*/ 1730539 h 4336160"/>
                <a:gd name="connsiteX9" fmla="*/ 2459543 w 2595701"/>
                <a:gd name="connsiteY9" fmla="*/ 1900034 h 4336160"/>
                <a:gd name="connsiteX10" fmla="*/ 2364008 w 2595701"/>
                <a:gd name="connsiteY10" fmla="*/ 1954625 h 4336160"/>
                <a:gd name="connsiteX11" fmla="*/ 2418599 w 2595701"/>
                <a:gd name="connsiteY11" fmla="*/ 2063807 h 4336160"/>
                <a:gd name="connsiteX12" fmla="*/ 2309417 w 2595701"/>
                <a:gd name="connsiteY12" fmla="*/ 2145694 h 4336160"/>
                <a:gd name="connsiteX13" fmla="*/ 2302593 w 2595701"/>
                <a:gd name="connsiteY13" fmla="*/ 2411825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59543 w 2595701"/>
                <a:gd name="connsiteY9" fmla="*/ 1900034 h 4336160"/>
                <a:gd name="connsiteX10" fmla="*/ 2364008 w 2595701"/>
                <a:gd name="connsiteY10" fmla="*/ 1954625 h 4336160"/>
                <a:gd name="connsiteX11" fmla="*/ 2418599 w 2595701"/>
                <a:gd name="connsiteY11" fmla="*/ 2063807 h 4336160"/>
                <a:gd name="connsiteX12" fmla="*/ 2309417 w 2595701"/>
                <a:gd name="connsiteY12" fmla="*/ 2145694 h 4336160"/>
                <a:gd name="connsiteX13" fmla="*/ 2302593 w 2595701"/>
                <a:gd name="connsiteY13" fmla="*/ 2411825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59543 w 2595701"/>
                <a:gd name="connsiteY9" fmla="*/ 1900034 h 4336160"/>
                <a:gd name="connsiteX10" fmla="*/ 2364008 w 2595701"/>
                <a:gd name="connsiteY10" fmla="*/ 1954625 h 4336160"/>
                <a:gd name="connsiteX11" fmla="*/ 2418599 w 2595701"/>
                <a:gd name="connsiteY11" fmla="*/ 2063807 h 4336160"/>
                <a:gd name="connsiteX12" fmla="*/ 2309417 w 2595701"/>
                <a:gd name="connsiteY12" fmla="*/ 2145694 h 4336160"/>
                <a:gd name="connsiteX13" fmla="*/ 2302593 w 2595701"/>
                <a:gd name="connsiteY13" fmla="*/ 2411825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45256 w 2595701"/>
                <a:gd name="connsiteY9" fmla="*/ 1880984 h 4336160"/>
                <a:gd name="connsiteX10" fmla="*/ 2364008 w 2595701"/>
                <a:gd name="connsiteY10" fmla="*/ 1954625 h 4336160"/>
                <a:gd name="connsiteX11" fmla="*/ 2418599 w 2595701"/>
                <a:gd name="connsiteY11" fmla="*/ 2063807 h 4336160"/>
                <a:gd name="connsiteX12" fmla="*/ 2309417 w 2595701"/>
                <a:gd name="connsiteY12" fmla="*/ 2145694 h 4336160"/>
                <a:gd name="connsiteX13" fmla="*/ 2302593 w 2595701"/>
                <a:gd name="connsiteY13" fmla="*/ 2411825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45256 w 2595701"/>
                <a:gd name="connsiteY9" fmla="*/ 1880984 h 4336160"/>
                <a:gd name="connsiteX10" fmla="*/ 2364008 w 2595701"/>
                <a:gd name="connsiteY10" fmla="*/ 1954625 h 4336160"/>
                <a:gd name="connsiteX11" fmla="*/ 2418599 w 2595701"/>
                <a:gd name="connsiteY11" fmla="*/ 2063807 h 4336160"/>
                <a:gd name="connsiteX12" fmla="*/ 2309417 w 2595701"/>
                <a:gd name="connsiteY12" fmla="*/ 2145694 h 4336160"/>
                <a:gd name="connsiteX13" fmla="*/ 2302593 w 2595701"/>
                <a:gd name="connsiteY13" fmla="*/ 2411825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45256 w 2595701"/>
                <a:gd name="connsiteY9" fmla="*/ 1880984 h 4336160"/>
                <a:gd name="connsiteX10" fmla="*/ 2364008 w 2595701"/>
                <a:gd name="connsiteY10" fmla="*/ 1954625 h 4336160"/>
                <a:gd name="connsiteX11" fmla="*/ 2418599 w 2595701"/>
                <a:gd name="connsiteY11" fmla="*/ 2063807 h 4336160"/>
                <a:gd name="connsiteX12" fmla="*/ 2309417 w 2595701"/>
                <a:gd name="connsiteY12" fmla="*/ 2145694 h 4336160"/>
                <a:gd name="connsiteX13" fmla="*/ 2302593 w 2595701"/>
                <a:gd name="connsiteY13" fmla="*/ 2411825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45256 w 2595701"/>
                <a:gd name="connsiteY9" fmla="*/ 1880984 h 4336160"/>
                <a:gd name="connsiteX10" fmla="*/ 2364008 w 2595701"/>
                <a:gd name="connsiteY10" fmla="*/ 1954625 h 4336160"/>
                <a:gd name="connsiteX11" fmla="*/ 2418599 w 2595701"/>
                <a:gd name="connsiteY11" fmla="*/ 2063807 h 4336160"/>
                <a:gd name="connsiteX12" fmla="*/ 2309417 w 2595701"/>
                <a:gd name="connsiteY12" fmla="*/ 2145694 h 4336160"/>
                <a:gd name="connsiteX13" fmla="*/ 2302593 w 2595701"/>
                <a:gd name="connsiteY13" fmla="*/ 2411825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54781 w 2595701"/>
                <a:gd name="connsiteY9" fmla="*/ 1876222 h 4336160"/>
                <a:gd name="connsiteX10" fmla="*/ 2364008 w 2595701"/>
                <a:gd name="connsiteY10" fmla="*/ 1954625 h 4336160"/>
                <a:gd name="connsiteX11" fmla="*/ 2418599 w 2595701"/>
                <a:gd name="connsiteY11" fmla="*/ 2063807 h 4336160"/>
                <a:gd name="connsiteX12" fmla="*/ 2309417 w 2595701"/>
                <a:gd name="connsiteY12" fmla="*/ 2145694 h 4336160"/>
                <a:gd name="connsiteX13" fmla="*/ 2302593 w 2595701"/>
                <a:gd name="connsiteY13" fmla="*/ 2411825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45256 w 2595701"/>
                <a:gd name="connsiteY9" fmla="*/ 1876222 h 4336160"/>
                <a:gd name="connsiteX10" fmla="*/ 2364008 w 2595701"/>
                <a:gd name="connsiteY10" fmla="*/ 1954625 h 4336160"/>
                <a:gd name="connsiteX11" fmla="*/ 2418599 w 2595701"/>
                <a:gd name="connsiteY11" fmla="*/ 2063807 h 4336160"/>
                <a:gd name="connsiteX12" fmla="*/ 2309417 w 2595701"/>
                <a:gd name="connsiteY12" fmla="*/ 2145694 h 4336160"/>
                <a:gd name="connsiteX13" fmla="*/ 2302593 w 2595701"/>
                <a:gd name="connsiteY13" fmla="*/ 2411825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18599 w 2595701"/>
                <a:gd name="connsiteY11" fmla="*/ 2063807 h 4336160"/>
                <a:gd name="connsiteX12" fmla="*/ 2309417 w 2595701"/>
                <a:gd name="connsiteY12" fmla="*/ 2145694 h 4336160"/>
                <a:gd name="connsiteX13" fmla="*/ 2302593 w 2595701"/>
                <a:gd name="connsiteY13" fmla="*/ 2411825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18599 w 2595701"/>
                <a:gd name="connsiteY11" fmla="*/ 2063807 h 4336160"/>
                <a:gd name="connsiteX12" fmla="*/ 2309417 w 2595701"/>
                <a:gd name="connsiteY12" fmla="*/ 2145694 h 4336160"/>
                <a:gd name="connsiteX13" fmla="*/ 2302593 w 2595701"/>
                <a:gd name="connsiteY13" fmla="*/ 2411825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18599 w 2595701"/>
                <a:gd name="connsiteY11" fmla="*/ 2063807 h 4336160"/>
                <a:gd name="connsiteX12" fmla="*/ 2309417 w 2595701"/>
                <a:gd name="connsiteY12" fmla="*/ 2145694 h 4336160"/>
                <a:gd name="connsiteX13" fmla="*/ 2302593 w 2595701"/>
                <a:gd name="connsiteY13" fmla="*/ 2411825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11456 w 2595701"/>
                <a:gd name="connsiteY11" fmla="*/ 2051901 h 4336160"/>
                <a:gd name="connsiteX12" fmla="*/ 2309417 w 2595701"/>
                <a:gd name="connsiteY12" fmla="*/ 2145694 h 4336160"/>
                <a:gd name="connsiteX13" fmla="*/ 2302593 w 2595701"/>
                <a:gd name="connsiteY13" fmla="*/ 2411825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11456 w 2595701"/>
                <a:gd name="connsiteY11" fmla="*/ 2051901 h 4336160"/>
                <a:gd name="connsiteX12" fmla="*/ 2309417 w 2595701"/>
                <a:gd name="connsiteY12" fmla="*/ 2145694 h 4336160"/>
                <a:gd name="connsiteX13" fmla="*/ 2302593 w 2595701"/>
                <a:gd name="connsiteY13" fmla="*/ 2411825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11456 w 2595701"/>
                <a:gd name="connsiteY11" fmla="*/ 2051901 h 4336160"/>
                <a:gd name="connsiteX12" fmla="*/ 2309417 w 2595701"/>
                <a:gd name="connsiteY12" fmla="*/ 2145694 h 4336160"/>
                <a:gd name="connsiteX13" fmla="*/ 2302593 w 2595701"/>
                <a:gd name="connsiteY13" fmla="*/ 2411825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11456 w 2595701"/>
                <a:gd name="connsiteY11" fmla="*/ 2051901 h 4336160"/>
                <a:gd name="connsiteX12" fmla="*/ 2309417 w 2595701"/>
                <a:gd name="connsiteY12" fmla="*/ 2145694 h 4336160"/>
                <a:gd name="connsiteX13" fmla="*/ 2302593 w 2595701"/>
                <a:gd name="connsiteY13" fmla="*/ 2411825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11456 w 2595701"/>
                <a:gd name="connsiteY11" fmla="*/ 2051901 h 4336160"/>
                <a:gd name="connsiteX12" fmla="*/ 2309417 w 2595701"/>
                <a:gd name="connsiteY12" fmla="*/ 2145694 h 4336160"/>
                <a:gd name="connsiteX13" fmla="*/ 2302593 w 2595701"/>
                <a:gd name="connsiteY13" fmla="*/ 2411825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11456 w 2595701"/>
                <a:gd name="connsiteY11" fmla="*/ 2051901 h 4336160"/>
                <a:gd name="connsiteX12" fmla="*/ 2309417 w 2595701"/>
                <a:gd name="connsiteY12" fmla="*/ 2145694 h 4336160"/>
                <a:gd name="connsiteX13" fmla="*/ 2302593 w 2595701"/>
                <a:gd name="connsiteY13" fmla="*/ 2411825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309417 w 2595701"/>
                <a:gd name="connsiteY12" fmla="*/ 2145694 h 4336160"/>
                <a:gd name="connsiteX13" fmla="*/ 2302593 w 2595701"/>
                <a:gd name="connsiteY13" fmla="*/ 2411825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31407 h 4336160"/>
                <a:gd name="connsiteX13" fmla="*/ 2302593 w 2595701"/>
                <a:gd name="connsiteY13" fmla="*/ 2411825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31407 h 4336160"/>
                <a:gd name="connsiteX13" fmla="*/ 2302593 w 2595701"/>
                <a:gd name="connsiteY13" fmla="*/ 2411825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31407 h 4336160"/>
                <a:gd name="connsiteX13" fmla="*/ 2307355 w 2595701"/>
                <a:gd name="connsiteY13" fmla="*/ 2359437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31407 h 4336160"/>
                <a:gd name="connsiteX13" fmla="*/ 2307355 w 2595701"/>
                <a:gd name="connsiteY13" fmla="*/ 2359437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31407 h 4336160"/>
                <a:gd name="connsiteX13" fmla="*/ 2307355 w 2595701"/>
                <a:gd name="connsiteY13" fmla="*/ 2359437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31407 h 4336160"/>
                <a:gd name="connsiteX13" fmla="*/ 2307355 w 2595701"/>
                <a:gd name="connsiteY13" fmla="*/ 2359437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31407 h 4336160"/>
                <a:gd name="connsiteX13" fmla="*/ 2350217 w 2595701"/>
                <a:gd name="connsiteY13" fmla="*/ 2309430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31407 h 4336160"/>
                <a:gd name="connsiteX13" fmla="*/ 2350217 w 2595701"/>
                <a:gd name="connsiteY13" fmla="*/ 2309430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31407 h 4336160"/>
                <a:gd name="connsiteX13" fmla="*/ 2338311 w 2595701"/>
                <a:gd name="connsiteY13" fmla="*/ 2321336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31407 h 4336160"/>
                <a:gd name="connsiteX13" fmla="*/ 2338311 w 2595701"/>
                <a:gd name="connsiteY13" fmla="*/ 2321336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31407 h 4336160"/>
                <a:gd name="connsiteX13" fmla="*/ 2338311 w 2595701"/>
                <a:gd name="connsiteY13" fmla="*/ 2321336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31407 h 4336160"/>
                <a:gd name="connsiteX13" fmla="*/ 2338311 w 2595701"/>
                <a:gd name="connsiteY13" fmla="*/ 2321336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38311 w 2595701"/>
                <a:gd name="connsiteY13" fmla="*/ 2321336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88302 w 2595701"/>
                <a:gd name="connsiteY14" fmla="*/ 2379909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88302 w 2595701"/>
                <a:gd name="connsiteY14" fmla="*/ 2379909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95446 w 2595701"/>
                <a:gd name="connsiteY14" fmla="*/ 2389434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95446 w 2595701"/>
                <a:gd name="connsiteY14" fmla="*/ 2389434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95446 w 2595701"/>
                <a:gd name="connsiteY14" fmla="*/ 2389434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95446 w 2595701"/>
                <a:gd name="connsiteY14" fmla="*/ 2389434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95446 w 2595701"/>
                <a:gd name="connsiteY14" fmla="*/ 2389434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95446 w 2595701"/>
                <a:gd name="connsiteY14" fmla="*/ 2389434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95446 w 2595701"/>
                <a:gd name="connsiteY14" fmla="*/ 2389434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95446 w 2595701"/>
                <a:gd name="connsiteY14" fmla="*/ 2389434 h 4336160"/>
                <a:gd name="connsiteX15" fmla="*/ 1485790 w 2595701"/>
                <a:gd name="connsiteY15" fmla="*/ 3287024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95446 w 2595701"/>
                <a:gd name="connsiteY14" fmla="*/ 2389434 h 4336160"/>
                <a:gd name="connsiteX15" fmla="*/ 1485790 w 2595701"/>
                <a:gd name="connsiteY15" fmla="*/ 3287024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95446 w 2595701"/>
                <a:gd name="connsiteY14" fmla="*/ 2389434 h 4336160"/>
                <a:gd name="connsiteX15" fmla="*/ 1485790 w 2595701"/>
                <a:gd name="connsiteY15" fmla="*/ 3287024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95446 w 2595701"/>
                <a:gd name="connsiteY14" fmla="*/ 2389434 h 4336160"/>
                <a:gd name="connsiteX15" fmla="*/ 1485790 w 2595701"/>
                <a:gd name="connsiteY15" fmla="*/ 3287024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95446 w 2595701"/>
                <a:gd name="connsiteY14" fmla="*/ 2389434 h 4336160"/>
                <a:gd name="connsiteX15" fmla="*/ 1485790 w 2595701"/>
                <a:gd name="connsiteY15" fmla="*/ 3287024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95446 w 2595701"/>
                <a:gd name="connsiteY14" fmla="*/ 2389434 h 4336160"/>
                <a:gd name="connsiteX15" fmla="*/ 1485790 w 2595701"/>
                <a:gd name="connsiteY15" fmla="*/ 3287024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95446 w 2595701"/>
                <a:gd name="connsiteY14" fmla="*/ 2389434 h 4336160"/>
                <a:gd name="connsiteX15" fmla="*/ 1542940 w 2595701"/>
                <a:gd name="connsiteY15" fmla="*/ 320368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95446 w 2595701"/>
                <a:gd name="connsiteY14" fmla="*/ 2389434 h 4336160"/>
                <a:gd name="connsiteX15" fmla="*/ 1542940 w 2595701"/>
                <a:gd name="connsiteY15" fmla="*/ 320368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95446 w 2595701"/>
                <a:gd name="connsiteY14" fmla="*/ 2389434 h 4336160"/>
                <a:gd name="connsiteX15" fmla="*/ 1542940 w 2595701"/>
                <a:gd name="connsiteY15" fmla="*/ 320368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95446 w 2595701"/>
                <a:gd name="connsiteY14" fmla="*/ 2389434 h 4336160"/>
                <a:gd name="connsiteX15" fmla="*/ 1542940 w 2595701"/>
                <a:gd name="connsiteY15" fmla="*/ 320368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95446 w 2595701"/>
                <a:gd name="connsiteY14" fmla="*/ 2389434 h 4336160"/>
                <a:gd name="connsiteX15" fmla="*/ 1542940 w 2595701"/>
                <a:gd name="connsiteY15" fmla="*/ 320368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95446 w 2595701"/>
                <a:gd name="connsiteY14" fmla="*/ 2389434 h 4336160"/>
                <a:gd name="connsiteX15" fmla="*/ 1658199 w 2595701"/>
                <a:gd name="connsiteY15" fmla="*/ 2901723 h 4336160"/>
                <a:gd name="connsiteX16" fmla="*/ 1542940 w 2595701"/>
                <a:gd name="connsiteY16" fmla="*/ 3203680 h 4336160"/>
                <a:gd name="connsiteX17" fmla="*/ 733101 w 2595701"/>
                <a:gd name="connsiteY17" fmla="*/ 3687891 h 4336160"/>
                <a:gd name="connsiteX18" fmla="*/ 719453 w 2595701"/>
                <a:gd name="connsiteY18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95446 w 2595701"/>
                <a:gd name="connsiteY14" fmla="*/ 2389434 h 4336160"/>
                <a:gd name="connsiteX15" fmla="*/ 1658199 w 2595701"/>
                <a:gd name="connsiteY15" fmla="*/ 2901723 h 4336160"/>
                <a:gd name="connsiteX16" fmla="*/ 1402446 w 2595701"/>
                <a:gd name="connsiteY16" fmla="*/ 3358461 h 4336160"/>
                <a:gd name="connsiteX17" fmla="*/ 733101 w 2595701"/>
                <a:gd name="connsiteY17" fmla="*/ 3687891 h 4336160"/>
                <a:gd name="connsiteX18" fmla="*/ 719453 w 2595701"/>
                <a:gd name="connsiteY18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95446 w 2595701"/>
                <a:gd name="connsiteY14" fmla="*/ 2389434 h 4336160"/>
                <a:gd name="connsiteX15" fmla="*/ 1658199 w 2595701"/>
                <a:gd name="connsiteY15" fmla="*/ 2901723 h 4336160"/>
                <a:gd name="connsiteX16" fmla="*/ 1402446 w 2595701"/>
                <a:gd name="connsiteY16" fmla="*/ 3358461 h 4336160"/>
                <a:gd name="connsiteX17" fmla="*/ 733101 w 2595701"/>
                <a:gd name="connsiteY17" fmla="*/ 3687891 h 4336160"/>
                <a:gd name="connsiteX18" fmla="*/ 719453 w 2595701"/>
                <a:gd name="connsiteY18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66871 w 2595701"/>
                <a:gd name="connsiteY14" fmla="*/ 2401340 h 4336160"/>
                <a:gd name="connsiteX15" fmla="*/ 1658199 w 2595701"/>
                <a:gd name="connsiteY15" fmla="*/ 2901723 h 4336160"/>
                <a:gd name="connsiteX16" fmla="*/ 1402446 w 2595701"/>
                <a:gd name="connsiteY16" fmla="*/ 3358461 h 4336160"/>
                <a:gd name="connsiteX17" fmla="*/ 733101 w 2595701"/>
                <a:gd name="connsiteY17" fmla="*/ 3687891 h 4336160"/>
                <a:gd name="connsiteX18" fmla="*/ 719453 w 2595701"/>
                <a:gd name="connsiteY18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76396 w 2595701"/>
                <a:gd name="connsiteY14" fmla="*/ 2398959 h 4336160"/>
                <a:gd name="connsiteX15" fmla="*/ 1658199 w 2595701"/>
                <a:gd name="connsiteY15" fmla="*/ 2901723 h 4336160"/>
                <a:gd name="connsiteX16" fmla="*/ 1402446 w 2595701"/>
                <a:gd name="connsiteY16" fmla="*/ 3358461 h 4336160"/>
                <a:gd name="connsiteX17" fmla="*/ 733101 w 2595701"/>
                <a:gd name="connsiteY17" fmla="*/ 3687891 h 4336160"/>
                <a:gd name="connsiteX18" fmla="*/ 719453 w 2595701"/>
                <a:gd name="connsiteY18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76396 w 2595701"/>
                <a:gd name="connsiteY14" fmla="*/ 2398959 h 4336160"/>
                <a:gd name="connsiteX15" fmla="*/ 1658199 w 2595701"/>
                <a:gd name="connsiteY15" fmla="*/ 2901723 h 4336160"/>
                <a:gd name="connsiteX16" fmla="*/ 1402446 w 2595701"/>
                <a:gd name="connsiteY16" fmla="*/ 3358461 h 4336160"/>
                <a:gd name="connsiteX17" fmla="*/ 733101 w 2595701"/>
                <a:gd name="connsiteY17" fmla="*/ 3687891 h 4336160"/>
                <a:gd name="connsiteX18" fmla="*/ 719453 w 2595701"/>
                <a:gd name="connsiteY18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76396 w 2595701"/>
                <a:gd name="connsiteY14" fmla="*/ 2398959 h 4336160"/>
                <a:gd name="connsiteX15" fmla="*/ 1658199 w 2595701"/>
                <a:gd name="connsiteY15" fmla="*/ 2901723 h 4336160"/>
                <a:gd name="connsiteX16" fmla="*/ 1402446 w 2595701"/>
                <a:gd name="connsiteY16" fmla="*/ 3358461 h 4336160"/>
                <a:gd name="connsiteX17" fmla="*/ 733101 w 2595701"/>
                <a:gd name="connsiteY17" fmla="*/ 3687891 h 4336160"/>
                <a:gd name="connsiteX18" fmla="*/ 719453 w 2595701"/>
                <a:gd name="connsiteY18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76396 w 2595701"/>
                <a:gd name="connsiteY14" fmla="*/ 2398959 h 4336160"/>
                <a:gd name="connsiteX15" fmla="*/ 1662962 w 2595701"/>
                <a:gd name="connsiteY15" fmla="*/ 2751704 h 4336160"/>
                <a:gd name="connsiteX16" fmla="*/ 1402446 w 2595701"/>
                <a:gd name="connsiteY16" fmla="*/ 3358461 h 4336160"/>
                <a:gd name="connsiteX17" fmla="*/ 733101 w 2595701"/>
                <a:gd name="connsiteY17" fmla="*/ 3687891 h 4336160"/>
                <a:gd name="connsiteX18" fmla="*/ 719453 w 2595701"/>
                <a:gd name="connsiteY18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76396 w 2595701"/>
                <a:gd name="connsiteY14" fmla="*/ 2398959 h 4336160"/>
                <a:gd name="connsiteX15" fmla="*/ 1658199 w 2595701"/>
                <a:gd name="connsiteY15" fmla="*/ 2863623 h 4336160"/>
                <a:gd name="connsiteX16" fmla="*/ 1402446 w 2595701"/>
                <a:gd name="connsiteY16" fmla="*/ 3358461 h 4336160"/>
                <a:gd name="connsiteX17" fmla="*/ 733101 w 2595701"/>
                <a:gd name="connsiteY17" fmla="*/ 3687891 h 4336160"/>
                <a:gd name="connsiteX18" fmla="*/ 719453 w 2595701"/>
                <a:gd name="connsiteY18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76396 w 2595701"/>
                <a:gd name="connsiteY14" fmla="*/ 2398959 h 4336160"/>
                <a:gd name="connsiteX15" fmla="*/ 1658199 w 2595701"/>
                <a:gd name="connsiteY15" fmla="*/ 2863623 h 4336160"/>
                <a:gd name="connsiteX16" fmla="*/ 1402446 w 2595701"/>
                <a:gd name="connsiteY16" fmla="*/ 3358461 h 4336160"/>
                <a:gd name="connsiteX17" fmla="*/ 733101 w 2595701"/>
                <a:gd name="connsiteY17" fmla="*/ 3687891 h 4336160"/>
                <a:gd name="connsiteX18" fmla="*/ 719453 w 2595701"/>
                <a:gd name="connsiteY18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76396 w 2595701"/>
                <a:gd name="connsiteY14" fmla="*/ 2398959 h 4336160"/>
                <a:gd name="connsiteX15" fmla="*/ 1658199 w 2595701"/>
                <a:gd name="connsiteY15" fmla="*/ 2863623 h 4336160"/>
                <a:gd name="connsiteX16" fmla="*/ 1402446 w 2595701"/>
                <a:gd name="connsiteY16" fmla="*/ 3358461 h 4336160"/>
                <a:gd name="connsiteX17" fmla="*/ 733101 w 2595701"/>
                <a:gd name="connsiteY17" fmla="*/ 3687891 h 4336160"/>
                <a:gd name="connsiteX18" fmla="*/ 719453 w 2595701"/>
                <a:gd name="connsiteY18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76396 w 2595701"/>
                <a:gd name="connsiteY14" fmla="*/ 2398959 h 4336160"/>
                <a:gd name="connsiteX15" fmla="*/ 1658199 w 2595701"/>
                <a:gd name="connsiteY15" fmla="*/ 2863623 h 4336160"/>
                <a:gd name="connsiteX16" fmla="*/ 1402446 w 2595701"/>
                <a:gd name="connsiteY16" fmla="*/ 3358461 h 4336160"/>
                <a:gd name="connsiteX17" fmla="*/ 733101 w 2595701"/>
                <a:gd name="connsiteY17" fmla="*/ 3687891 h 4336160"/>
                <a:gd name="connsiteX18" fmla="*/ 719453 w 2595701"/>
                <a:gd name="connsiteY18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76396 w 2595701"/>
                <a:gd name="connsiteY14" fmla="*/ 2398959 h 4336160"/>
                <a:gd name="connsiteX15" fmla="*/ 1648674 w 2595701"/>
                <a:gd name="connsiteY15" fmla="*/ 2863623 h 4336160"/>
                <a:gd name="connsiteX16" fmla="*/ 1402446 w 2595701"/>
                <a:gd name="connsiteY16" fmla="*/ 3358461 h 4336160"/>
                <a:gd name="connsiteX17" fmla="*/ 733101 w 2595701"/>
                <a:gd name="connsiteY17" fmla="*/ 3687891 h 4336160"/>
                <a:gd name="connsiteX18" fmla="*/ 719453 w 2595701"/>
                <a:gd name="connsiteY18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76396 w 2595701"/>
                <a:gd name="connsiteY14" fmla="*/ 2398959 h 4336160"/>
                <a:gd name="connsiteX15" fmla="*/ 1648674 w 2595701"/>
                <a:gd name="connsiteY15" fmla="*/ 2863623 h 4336160"/>
                <a:gd name="connsiteX16" fmla="*/ 1402446 w 2595701"/>
                <a:gd name="connsiteY16" fmla="*/ 3358461 h 4336160"/>
                <a:gd name="connsiteX17" fmla="*/ 733101 w 2595701"/>
                <a:gd name="connsiteY17" fmla="*/ 3687891 h 4336160"/>
                <a:gd name="connsiteX18" fmla="*/ 719453 w 2595701"/>
                <a:gd name="connsiteY18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76396 w 2595701"/>
                <a:gd name="connsiteY14" fmla="*/ 2398959 h 4336160"/>
                <a:gd name="connsiteX15" fmla="*/ 1648674 w 2595701"/>
                <a:gd name="connsiteY15" fmla="*/ 2863623 h 4336160"/>
                <a:gd name="connsiteX16" fmla="*/ 1381015 w 2595701"/>
                <a:gd name="connsiteY16" fmla="*/ 3356080 h 4336160"/>
                <a:gd name="connsiteX17" fmla="*/ 733101 w 2595701"/>
                <a:gd name="connsiteY17" fmla="*/ 3687891 h 4336160"/>
                <a:gd name="connsiteX18" fmla="*/ 719453 w 2595701"/>
                <a:gd name="connsiteY18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76396 w 2595701"/>
                <a:gd name="connsiteY14" fmla="*/ 2398959 h 4336160"/>
                <a:gd name="connsiteX15" fmla="*/ 1648674 w 2595701"/>
                <a:gd name="connsiteY15" fmla="*/ 2863623 h 4336160"/>
                <a:gd name="connsiteX16" fmla="*/ 1381015 w 2595701"/>
                <a:gd name="connsiteY16" fmla="*/ 3356080 h 4336160"/>
                <a:gd name="connsiteX17" fmla="*/ 733101 w 2595701"/>
                <a:gd name="connsiteY17" fmla="*/ 3687891 h 4336160"/>
                <a:gd name="connsiteX18" fmla="*/ 719453 w 2595701"/>
                <a:gd name="connsiteY18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76396 w 2595701"/>
                <a:gd name="connsiteY14" fmla="*/ 2398959 h 4336160"/>
                <a:gd name="connsiteX15" fmla="*/ 1648674 w 2595701"/>
                <a:gd name="connsiteY15" fmla="*/ 2863623 h 4336160"/>
                <a:gd name="connsiteX16" fmla="*/ 1381015 w 2595701"/>
                <a:gd name="connsiteY16" fmla="*/ 3356080 h 4336160"/>
                <a:gd name="connsiteX17" fmla="*/ 733101 w 2595701"/>
                <a:gd name="connsiteY17" fmla="*/ 3687891 h 4336160"/>
                <a:gd name="connsiteX18" fmla="*/ 719453 w 2595701"/>
                <a:gd name="connsiteY18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76396 w 2595701"/>
                <a:gd name="connsiteY14" fmla="*/ 2398959 h 4336160"/>
                <a:gd name="connsiteX15" fmla="*/ 1648674 w 2595701"/>
                <a:gd name="connsiteY15" fmla="*/ 2863623 h 4336160"/>
                <a:gd name="connsiteX16" fmla="*/ 1381015 w 2595701"/>
                <a:gd name="connsiteY16" fmla="*/ 3356080 h 4336160"/>
                <a:gd name="connsiteX17" fmla="*/ 733101 w 2595701"/>
                <a:gd name="connsiteY17" fmla="*/ 3687891 h 4336160"/>
                <a:gd name="connsiteX18" fmla="*/ 719453 w 2595701"/>
                <a:gd name="connsiteY18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76396 w 2595701"/>
                <a:gd name="connsiteY14" fmla="*/ 2398959 h 4336160"/>
                <a:gd name="connsiteX15" fmla="*/ 1648674 w 2595701"/>
                <a:gd name="connsiteY15" fmla="*/ 2863623 h 4336160"/>
                <a:gd name="connsiteX16" fmla="*/ 1381015 w 2595701"/>
                <a:gd name="connsiteY16" fmla="*/ 3356080 h 4336160"/>
                <a:gd name="connsiteX17" fmla="*/ 733101 w 2595701"/>
                <a:gd name="connsiteY17" fmla="*/ 3687891 h 4336160"/>
                <a:gd name="connsiteX18" fmla="*/ 719453 w 2595701"/>
                <a:gd name="connsiteY18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76396 w 2595701"/>
                <a:gd name="connsiteY14" fmla="*/ 2398959 h 4336160"/>
                <a:gd name="connsiteX15" fmla="*/ 1648674 w 2595701"/>
                <a:gd name="connsiteY15" fmla="*/ 2863623 h 4336160"/>
                <a:gd name="connsiteX16" fmla="*/ 1381015 w 2595701"/>
                <a:gd name="connsiteY16" fmla="*/ 3356080 h 4336160"/>
                <a:gd name="connsiteX17" fmla="*/ 747389 w 2595701"/>
                <a:gd name="connsiteY17" fmla="*/ 3695034 h 4336160"/>
                <a:gd name="connsiteX18" fmla="*/ 719453 w 2595701"/>
                <a:gd name="connsiteY18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76396 w 2595701"/>
                <a:gd name="connsiteY14" fmla="*/ 2398959 h 4336160"/>
                <a:gd name="connsiteX15" fmla="*/ 1648674 w 2595701"/>
                <a:gd name="connsiteY15" fmla="*/ 2863623 h 4336160"/>
                <a:gd name="connsiteX16" fmla="*/ 1381015 w 2595701"/>
                <a:gd name="connsiteY16" fmla="*/ 3356080 h 4336160"/>
                <a:gd name="connsiteX17" fmla="*/ 747389 w 2595701"/>
                <a:gd name="connsiteY17" fmla="*/ 3695034 h 4336160"/>
                <a:gd name="connsiteX18" fmla="*/ 719453 w 2595701"/>
                <a:gd name="connsiteY18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76396 w 2595701"/>
                <a:gd name="connsiteY14" fmla="*/ 2398959 h 4336160"/>
                <a:gd name="connsiteX15" fmla="*/ 1648674 w 2595701"/>
                <a:gd name="connsiteY15" fmla="*/ 2863623 h 4336160"/>
                <a:gd name="connsiteX16" fmla="*/ 1381015 w 2595701"/>
                <a:gd name="connsiteY16" fmla="*/ 3356080 h 4336160"/>
                <a:gd name="connsiteX17" fmla="*/ 747389 w 2595701"/>
                <a:gd name="connsiteY17" fmla="*/ 3695034 h 4336160"/>
                <a:gd name="connsiteX18" fmla="*/ 719453 w 2595701"/>
                <a:gd name="connsiteY18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76396 w 2595701"/>
                <a:gd name="connsiteY14" fmla="*/ 2398959 h 4336160"/>
                <a:gd name="connsiteX15" fmla="*/ 1648674 w 2595701"/>
                <a:gd name="connsiteY15" fmla="*/ 2863623 h 4336160"/>
                <a:gd name="connsiteX16" fmla="*/ 1381015 w 2595701"/>
                <a:gd name="connsiteY16" fmla="*/ 3356080 h 4336160"/>
                <a:gd name="connsiteX17" fmla="*/ 740245 w 2595701"/>
                <a:gd name="connsiteY17" fmla="*/ 3690271 h 4336160"/>
                <a:gd name="connsiteX18" fmla="*/ 719453 w 2595701"/>
                <a:gd name="connsiteY18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76396 w 2595701"/>
                <a:gd name="connsiteY14" fmla="*/ 2398959 h 4336160"/>
                <a:gd name="connsiteX15" fmla="*/ 1648674 w 2595701"/>
                <a:gd name="connsiteY15" fmla="*/ 2863623 h 4336160"/>
                <a:gd name="connsiteX16" fmla="*/ 1381015 w 2595701"/>
                <a:gd name="connsiteY16" fmla="*/ 3356080 h 4336160"/>
                <a:gd name="connsiteX17" fmla="*/ 740245 w 2595701"/>
                <a:gd name="connsiteY17" fmla="*/ 3690271 h 4336160"/>
                <a:gd name="connsiteX18" fmla="*/ 719453 w 2595701"/>
                <a:gd name="connsiteY18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76396 w 2595701"/>
                <a:gd name="connsiteY14" fmla="*/ 2398959 h 4336160"/>
                <a:gd name="connsiteX15" fmla="*/ 1648674 w 2595701"/>
                <a:gd name="connsiteY15" fmla="*/ 2863623 h 4336160"/>
                <a:gd name="connsiteX16" fmla="*/ 1381015 w 2595701"/>
                <a:gd name="connsiteY16" fmla="*/ 3356080 h 4336160"/>
                <a:gd name="connsiteX17" fmla="*/ 740245 w 2595701"/>
                <a:gd name="connsiteY17" fmla="*/ 3690271 h 4336160"/>
                <a:gd name="connsiteX18" fmla="*/ 719453 w 2595701"/>
                <a:gd name="connsiteY18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76396 w 2595701"/>
                <a:gd name="connsiteY14" fmla="*/ 2398959 h 4336160"/>
                <a:gd name="connsiteX15" fmla="*/ 1648674 w 2595701"/>
                <a:gd name="connsiteY15" fmla="*/ 2863623 h 4336160"/>
                <a:gd name="connsiteX16" fmla="*/ 1381015 w 2595701"/>
                <a:gd name="connsiteY16" fmla="*/ 3356080 h 4336160"/>
                <a:gd name="connsiteX17" fmla="*/ 740245 w 2595701"/>
                <a:gd name="connsiteY17" fmla="*/ 3690271 h 4336160"/>
                <a:gd name="connsiteX18" fmla="*/ 719453 w 2595701"/>
                <a:gd name="connsiteY18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76396 w 2595701"/>
                <a:gd name="connsiteY14" fmla="*/ 2398959 h 4336160"/>
                <a:gd name="connsiteX15" fmla="*/ 1648674 w 2595701"/>
                <a:gd name="connsiteY15" fmla="*/ 2863623 h 4336160"/>
                <a:gd name="connsiteX16" fmla="*/ 1381015 w 2595701"/>
                <a:gd name="connsiteY16" fmla="*/ 3356080 h 4336160"/>
                <a:gd name="connsiteX17" fmla="*/ 740245 w 2595701"/>
                <a:gd name="connsiteY17" fmla="*/ 3690271 h 4336160"/>
                <a:gd name="connsiteX18" fmla="*/ 719453 w 2595701"/>
                <a:gd name="connsiteY18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76396 w 2595701"/>
                <a:gd name="connsiteY14" fmla="*/ 2398959 h 4336160"/>
                <a:gd name="connsiteX15" fmla="*/ 1648674 w 2595701"/>
                <a:gd name="connsiteY15" fmla="*/ 2863623 h 4336160"/>
                <a:gd name="connsiteX16" fmla="*/ 1381015 w 2595701"/>
                <a:gd name="connsiteY16" fmla="*/ 3356080 h 4336160"/>
                <a:gd name="connsiteX17" fmla="*/ 740245 w 2595701"/>
                <a:gd name="connsiteY17" fmla="*/ 3690271 h 4336160"/>
                <a:gd name="connsiteX18" fmla="*/ 719453 w 2595701"/>
                <a:gd name="connsiteY18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76396 w 2595701"/>
                <a:gd name="connsiteY14" fmla="*/ 2398959 h 4336160"/>
                <a:gd name="connsiteX15" fmla="*/ 1648674 w 2595701"/>
                <a:gd name="connsiteY15" fmla="*/ 2863623 h 4336160"/>
                <a:gd name="connsiteX16" fmla="*/ 1381015 w 2595701"/>
                <a:gd name="connsiteY16" fmla="*/ 3356080 h 4336160"/>
                <a:gd name="connsiteX17" fmla="*/ 740245 w 2595701"/>
                <a:gd name="connsiteY17" fmla="*/ 3690271 h 4336160"/>
                <a:gd name="connsiteX18" fmla="*/ 719453 w 2595701"/>
                <a:gd name="connsiteY18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76396 w 2595701"/>
                <a:gd name="connsiteY14" fmla="*/ 2398959 h 4336160"/>
                <a:gd name="connsiteX15" fmla="*/ 1648674 w 2595701"/>
                <a:gd name="connsiteY15" fmla="*/ 2863623 h 4336160"/>
                <a:gd name="connsiteX16" fmla="*/ 1381015 w 2595701"/>
                <a:gd name="connsiteY16" fmla="*/ 3356080 h 4336160"/>
                <a:gd name="connsiteX17" fmla="*/ 740245 w 2595701"/>
                <a:gd name="connsiteY17" fmla="*/ 3690271 h 4336160"/>
                <a:gd name="connsiteX18" fmla="*/ 719453 w 2595701"/>
                <a:gd name="connsiteY18" fmla="*/ 4336160 h 4336160"/>
                <a:gd name="connsiteX0" fmla="*/ 1081119 w 2595911"/>
                <a:gd name="connsiteY0" fmla="*/ 1957788 h 4336160"/>
                <a:gd name="connsiteX1" fmla="*/ 719916 w 2595911"/>
                <a:gd name="connsiteY1" fmla="*/ 2995338 h 4336160"/>
                <a:gd name="connsiteX2" fmla="*/ 506632 w 2595911"/>
                <a:gd name="connsiteY2" fmla="*/ 2229642 h 4336160"/>
                <a:gd name="connsiteX3" fmla="*/ 51352 w 2595911"/>
                <a:gd name="connsiteY3" fmla="*/ 724905 h 4336160"/>
                <a:gd name="connsiteX4" fmla="*/ 1231244 w 2595911"/>
                <a:gd name="connsiteY4" fmla="*/ 294 h 4336160"/>
                <a:gd name="connsiteX5" fmla="*/ 2399229 w 2595911"/>
                <a:gd name="connsiteY5" fmla="*/ 965802 h 4336160"/>
                <a:gd name="connsiteX6" fmla="*/ 2373853 w 2595911"/>
                <a:gd name="connsiteY6" fmla="*/ 1260651 h 4336160"/>
                <a:gd name="connsiteX7" fmla="*/ 2595701 w 2595911"/>
                <a:gd name="connsiteY7" fmla="*/ 1621997 h 4336160"/>
                <a:gd name="connsiteX8" fmla="*/ 2414157 w 2595911"/>
                <a:gd name="connsiteY8" fmla="*/ 1744827 h 4336160"/>
                <a:gd name="connsiteX9" fmla="*/ 2438112 w 2595911"/>
                <a:gd name="connsiteY9" fmla="*/ 1876222 h 4336160"/>
                <a:gd name="connsiteX10" fmla="*/ 2364008 w 2595911"/>
                <a:gd name="connsiteY10" fmla="*/ 1954625 h 4336160"/>
                <a:gd name="connsiteX11" fmla="*/ 2406694 w 2595911"/>
                <a:gd name="connsiteY11" fmla="*/ 2044757 h 4336160"/>
                <a:gd name="connsiteX12" fmla="*/ 2295129 w 2595911"/>
                <a:gd name="connsiteY12" fmla="*/ 2145695 h 4336160"/>
                <a:gd name="connsiteX13" fmla="*/ 2328786 w 2595911"/>
                <a:gd name="connsiteY13" fmla="*/ 2330861 h 4336160"/>
                <a:gd name="connsiteX14" fmla="*/ 1676396 w 2595911"/>
                <a:gd name="connsiteY14" fmla="*/ 2398959 h 4336160"/>
                <a:gd name="connsiteX15" fmla="*/ 1648674 w 2595911"/>
                <a:gd name="connsiteY15" fmla="*/ 2863623 h 4336160"/>
                <a:gd name="connsiteX16" fmla="*/ 1381015 w 2595911"/>
                <a:gd name="connsiteY16" fmla="*/ 3356080 h 4336160"/>
                <a:gd name="connsiteX17" fmla="*/ 740245 w 2595911"/>
                <a:gd name="connsiteY17" fmla="*/ 3690271 h 4336160"/>
                <a:gd name="connsiteX18" fmla="*/ 719453 w 2595911"/>
                <a:gd name="connsiteY18" fmla="*/ 4336160 h 4336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595911" h="4336160">
                  <a:moveTo>
                    <a:pt x="1081119" y="1957788"/>
                  </a:moveTo>
                  <a:cubicBezTo>
                    <a:pt x="1090893" y="2875931"/>
                    <a:pt x="1007796" y="2982070"/>
                    <a:pt x="719916" y="2995338"/>
                  </a:cubicBezTo>
                  <a:cubicBezTo>
                    <a:pt x="275760" y="2972675"/>
                    <a:pt x="581695" y="2549962"/>
                    <a:pt x="506632" y="2229642"/>
                  </a:cubicBezTo>
                  <a:cubicBezTo>
                    <a:pt x="451710" y="2015401"/>
                    <a:pt x="-181858" y="1517789"/>
                    <a:pt x="51352" y="724905"/>
                  </a:cubicBezTo>
                  <a:cubicBezTo>
                    <a:pt x="220811" y="200793"/>
                    <a:pt x="737934" y="-8994"/>
                    <a:pt x="1231244" y="294"/>
                  </a:cubicBezTo>
                  <a:cubicBezTo>
                    <a:pt x="1855523" y="-13626"/>
                    <a:pt x="2351673" y="553159"/>
                    <a:pt x="2399229" y="965802"/>
                  </a:cubicBezTo>
                  <a:cubicBezTo>
                    <a:pt x="2397760" y="1068516"/>
                    <a:pt x="2297381" y="1125062"/>
                    <a:pt x="2373853" y="1260651"/>
                  </a:cubicBezTo>
                  <a:cubicBezTo>
                    <a:pt x="2447802" y="1381100"/>
                    <a:pt x="2602394" y="1529340"/>
                    <a:pt x="2595701" y="1621997"/>
                  </a:cubicBezTo>
                  <a:cubicBezTo>
                    <a:pt x="2589162" y="1685959"/>
                    <a:pt x="2423077" y="1671340"/>
                    <a:pt x="2414157" y="1744827"/>
                  </a:cubicBezTo>
                  <a:cubicBezTo>
                    <a:pt x="2409442" y="1810850"/>
                    <a:pt x="2447589" y="1831630"/>
                    <a:pt x="2438112" y="1876222"/>
                  </a:cubicBezTo>
                  <a:cubicBezTo>
                    <a:pt x="2425316" y="1912675"/>
                    <a:pt x="2372041" y="1903884"/>
                    <a:pt x="2364008" y="1954625"/>
                  </a:cubicBezTo>
                  <a:cubicBezTo>
                    <a:pt x="2360774" y="1995781"/>
                    <a:pt x="2417071" y="1998838"/>
                    <a:pt x="2406694" y="2044757"/>
                  </a:cubicBezTo>
                  <a:cubicBezTo>
                    <a:pt x="2394112" y="2080784"/>
                    <a:pt x="2298186" y="2093000"/>
                    <a:pt x="2295129" y="2145695"/>
                  </a:cubicBezTo>
                  <a:cubicBezTo>
                    <a:pt x="2292060" y="2195511"/>
                    <a:pt x="2377098" y="2254852"/>
                    <a:pt x="2328786" y="2330861"/>
                  </a:cubicBezTo>
                  <a:cubicBezTo>
                    <a:pt x="2147042" y="2555173"/>
                    <a:pt x="1824805" y="2274659"/>
                    <a:pt x="1676396" y="2398959"/>
                  </a:cubicBezTo>
                  <a:cubicBezTo>
                    <a:pt x="1561854" y="2516327"/>
                    <a:pt x="1674092" y="2673146"/>
                    <a:pt x="1648674" y="2863623"/>
                  </a:cubicBezTo>
                  <a:cubicBezTo>
                    <a:pt x="1616112" y="3082675"/>
                    <a:pt x="1570519" y="3254422"/>
                    <a:pt x="1381015" y="3356080"/>
                  </a:cubicBezTo>
                  <a:cubicBezTo>
                    <a:pt x="1212669" y="3440490"/>
                    <a:pt x="994316" y="3341542"/>
                    <a:pt x="740245" y="3690271"/>
                  </a:cubicBezTo>
                  <a:cubicBezTo>
                    <a:pt x="619015" y="3887313"/>
                    <a:pt x="785914" y="4051014"/>
                    <a:pt x="719453" y="4336160"/>
                  </a:cubicBezTo>
                </a:path>
              </a:pathLst>
            </a:cu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xmlns="" id="{B593939B-24E6-40AB-B8F1-9E37439C7AE6}"/>
                </a:ext>
              </a:extLst>
            </p:cNvPr>
            <p:cNvGrpSpPr/>
            <p:nvPr userDrawn="1"/>
          </p:nvGrpSpPr>
          <p:grpSpPr>
            <a:xfrm>
              <a:off x="1598021" y="2141670"/>
              <a:ext cx="759035" cy="1404101"/>
              <a:chOff x="1598021" y="2141670"/>
              <a:chExt cx="759035" cy="1404101"/>
            </a:xfrm>
          </p:grpSpPr>
          <p:sp>
            <p:nvSpPr>
              <p:cNvPr id="31" name="Oval 1">
                <a:extLst>
                  <a:ext uri="{FF2B5EF4-FFF2-40B4-BE49-F238E27FC236}">
                    <a16:creationId xmlns:a16="http://schemas.microsoft.com/office/drawing/2014/main" xmlns="" id="{DCC17DC1-276F-43F2-A6C0-55E2EF5F9C6E}"/>
                  </a:ext>
                </a:extLst>
              </p:cNvPr>
              <p:cNvSpPr/>
              <p:nvPr/>
            </p:nvSpPr>
            <p:spPr>
              <a:xfrm>
                <a:off x="1598021" y="2141670"/>
                <a:ext cx="759035" cy="997026"/>
              </a:xfrm>
              <a:custGeom>
                <a:avLst/>
                <a:gdLst/>
                <a:ahLst/>
                <a:cxnLst/>
                <a:rect l="l" t="t" r="r" b="b"/>
                <a:pathLst>
                  <a:path w="759035" h="997026">
                    <a:moveTo>
                      <a:pt x="371110" y="0"/>
                    </a:moveTo>
                    <a:lnTo>
                      <a:pt x="379518" y="1187"/>
                    </a:lnTo>
                    <a:lnTo>
                      <a:pt x="387925" y="0"/>
                    </a:lnTo>
                    <a:cubicBezTo>
                      <a:pt x="592883" y="0"/>
                      <a:pt x="759035" y="166152"/>
                      <a:pt x="759035" y="371110"/>
                    </a:cubicBezTo>
                    <a:cubicBezTo>
                      <a:pt x="754344" y="524137"/>
                      <a:pt x="603348" y="680820"/>
                      <a:pt x="594999" y="786298"/>
                    </a:cubicBezTo>
                    <a:lnTo>
                      <a:pt x="591342" y="921054"/>
                    </a:lnTo>
                    <a:cubicBezTo>
                      <a:pt x="591342" y="963012"/>
                      <a:pt x="557328" y="997026"/>
                      <a:pt x="515370" y="997026"/>
                    </a:cubicBezTo>
                    <a:lnTo>
                      <a:pt x="380610" y="997026"/>
                    </a:lnTo>
                    <a:lnTo>
                      <a:pt x="378425" y="997026"/>
                    </a:lnTo>
                    <a:lnTo>
                      <a:pt x="243665" y="997026"/>
                    </a:lnTo>
                    <a:cubicBezTo>
                      <a:pt x="201707" y="997026"/>
                      <a:pt x="167693" y="963012"/>
                      <a:pt x="167693" y="921054"/>
                    </a:cubicBezTo>
                    <a:lnTo>
                      <a:pt x="164036" y="786298"/>
                    </a:lnTo>
                    <a:cubicBezTo>
                      <a:pt x="155687" y="680820"/>
                      <a:pt x="4691" y="524137"/>
                      <a:pt x="0" y="371110"/>
                    </a:cubicBezTo>
                    <a:cubicBezTo>
                      <a:pt x="0" y="166152"/>
                      <a:pt x="166152" y="0"/>
                      <a:pt x="37111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bg1"/>
                  </a:solidFill>
                </a:endParaRPr>
              </a:p>
            </p:txBody>
          </p:sp>
          <p:sp>
            <p:nvSpPr>
              <p:cNvPr id="32" name="Rounded Rectangle 38">
                <a:extLst>
                  <a:ext uri="{FF2B5EF4-FFF2-40B4-BE49-F238E27FC236}">
                    <a16:creationId xmlns:a16="http://schemas.microsoft.com/office/drawing/2014/main" xmlns="" id="{A24A0E7E-BEC4-40CB-BFB5-B87C2A69A37E}"/>
                  </a:ext>
                </a:extLst>
              </p:cNvPr>
              <p:cNvSpPr/>
              <p:nvPr/>
            </p:nvSpPr>
            <p:spPr>
              <a:xfrm>
                <a:off x="1781517" y="3184830"/>
                <a:ext cx="392042" cy="92835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3" name="Rounded Rectangle 39">
                <a:extLst>
                  <a:ext uri="{FF2B5EF4-FFF2-40B4-BE49-F238E27FC236}">
                    <a16:creationId xmlns:a16="http://schemas.microsoft.com/office/drawing/2014/main" xmlns="" id="{AC7EA04A-2FEE-45AE-80DA-B38B55EB25FF}"/>
                  </a:ext>
                </a:extLst>
              </p:cNvPr>
              <p:cNvSpPr/>
              <p:nvPr/>
            </p:nvSpPr>
            <p:spPr>
              <a:xfrm>
                <a:off x="1781517" y="3316289"/>
                <a:ext cx="392042" cy="92835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bg1"/>
                  </a:solidFill>
                </a:endParaRPr>
              </a:p>
            </p:txBody>
          </p:sp>
          <p:sp>
            <p:nvSpPr>
              <p:cNvPr id="34" name="Chord 33">
                <a:extLst>
                  <a:ext uri="{FF2B5EF4-FFF2-40B4-BE49-F238E27FC236}">
                    <a16:creationId xmlns:a16="http://schemas.microsoft.com/office/drawing/2014/main" xmlns="" id="{91C16E40-7A18-4419-A624-2D53529F4965}"/>
                  </a:ext>
                </a:extLst>
              </p:cNvPr>
              <p:cNvSpPr/>
              <p:nvPr/>
            </p:nvSpPr>
            <p:spPr>
              <a:xfrm>
                <a:off x="1808879" y="3208490"/>
                <a:ext cx="337318" cy="337281"/>
              </a:xfrm>
              <a:prstGeom prst="chord">
                <a:avLst>
                  <a:gd name="adj1" fmla="val 1576679"/>
                  <a:gd name="adj2" fmla="val 9252126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0" name="Round Same Side Corner Rectangle 2">
              <a:extLst>
                <a:ext uri="{FF2B5EF4-FFF2-40B4-BE49-F238E27FC236}">
                  <a16:creationId xmlns:a16="http://schemas.microsoft.com/office/drawing/2014/main" xmlns="" id="{846848BD-7790-450C-B0FD-2E0B177833B1}"/>
                </a:ext>
              </a:extLst>
            </p:cNvPr>
            <p:cNvSpPr/>
            <p:nvPr/>
          </p:nvSpPr>
          <p:spPr>
            <a:xfrm>
              <a:off x="1496128" y="6012446"/>
              <a:ext cx="248319" cy="280553"/>
            </a:xfrm>
            <a:custGeom>
              <a:avLst/>
              <a:gdLst/>
              <a:ahLst/>
              <a:cxnLst/>
              <a:rect l="l" t="t" r="r" b="b"/>
              <a:pathLst>
                <a:path w="248319" h="280553">
                  <a:moveTo>
                    <a:pt x="83314" y="0"/>
                  </a:moveTo>
                  <a:lnTo>
                    <a:pt x="165005" y="0"/>
                  </a:lnTo>
                  <a:cubicBezTo>
                    <a:pt x="211018" y="0"/>
                    <a:pt x="248319" y="37301"/>
                    <a:pt x="248319" y="83314"/>
                  </a:cubicBezTo>
                  <a:lnTo>
                    <a:pt x="248319" y="194595"/>
                  </a:lnTo>
                  <a:lnTo>
                    <a:pt x="197978" y="194595"/>
                  </a:lnTo>
                  <a:lnTo>
                    <a:pt x="197978" y="258002"/>
                  </a:lnTo>
                  <a:cubicBezTo>
                    <a:pt x="197978" y="270457"/>
                    <a:pt x="187882" y="280553"/>
                    <a:pt x="175427" y="280553"/>
                  </a:cubicBezTo>
                  <a:lnTo>
                    <a:pt x="174810" y="280553"/>
                  </a:lnTo>
                  <a:cubicBezTo>
                    <a:pt x="162355" y="280553"/>
                    <a:pt x="152259" y="270457"/>
                    <a:pt x="152259" y="258002"/>
                  </a:cubicBezTo>
                  <a:lnTo>
                    <a:pt x="152259" y="194595"/>
                  </a:lnTo>
                  <a:lnTo>
                    <a:pt x="91297" y="194595"/>
                  </a:lnTo>
                  <a:lnTo>
                    <a:pt x="91297" y="258002"/>
                  </a:lnTo>
                  <a:cubicBezTo>
                    <a:pt x="91297" y="270457"/>
                    <a:pt x="81201" y="280553"/>
                    <a:pt x="68746" y="280553"/>
                  </a:cubicBezTo>
                  <a:lnTo>
                    <a:pt x="68129" y="280553"/>
                  </a:lnTo>
                  <a:cubicBezTo>
                    <a:pt x="55674" y="280553"/>
                    <a:pt x="45578" y="270457"/>
                    <a:pt x="45578" y="258002"/>
                  </a:cubicBezTo>
                  <a:lnTo>
                    <a:pt x="45578" y="194595"/>
                  </a:lnTo>
                  <a:lnTo>
                    <a:pt x="0" y="194595"/>
                  </a:lnTo>
                  <a:lnTo>
                    <a:pt x="0" y="83314"/>
                  </a:lnTo>
                  <a:cubicBezTo>
                    <a:pt x="0" y="37301"/>
                    <a:pt x="37301" y="0"/>
                    <a:pt x="833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7637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9E4AD2AA-68FB-4181-B557-3BD977A6D7D9}"/>
              </a:ext>
            </a:extLst>
          </p:cNvPr>
          <p:cNvSpPr/>
          <p:nvPr/>
        </p:nvSpPr>
        <p:spPr>
          <a:xfrm>
            <a:off x="0" y="0"/>
            <a:ext cx="609048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/>
          </a:p>
        </p:txBody>
      </p:sp>
      <p:sp>
        <p:nvSpPr>
          <p:cNvPr id="4" name="Oval 1">
            <a:extLst>
              <a:ext uri="{FF2B5EF4-FFF2-40B4-BE49-F238E27FC236}">
                <a16:creationId xmlns:a16="http://schemas.microsoft.com/office/drawing/2014/main" xmlns="" id="{72482D10-05F6-46DA-A923-BF58B48ED36C}"/>
              </a:ext>
            </a:extLst>
          </p:cNvPr>
          <p:cNvSpPr/>
          <p:nvPr/>
        </p:nvSpPr>
        <p:spPr>
          <a:xfrm>
            <a:off x="4186214" y="1664301"/>
            <a:ext cx="1934291" cy="4562154"/>
          </a:xfrm>
          <a:custGeom>
            <a:avLst/>
            <a:gdLst/>
            <a:ahLst/>
            <a:cxnLst/>
            <a:rect l="l" t="t" r="r" b="b"/>
            <a:pathLst>
              <a:path w="1574056" h="3712516">
                <a:moveTo>
                  <a:pt x="1185390" y="3439800"/>
                </a:moveTo>
                <a:lnTo>
                  <a:pt x="1574056" y="3439800"/>
                </a:lnTo>
                <a:lnTo>
                  <a:pt x="1574056" y="3711512"/>
                </a:lnTo>
                <a:cubicBezTo>
                  <a:pt x="1569524" y="3712486"/>
                  <a:pt x="1564959" y="3712516"/>
                  <a:pt x="1560375" y="3712516"/>
                </a:cubicBezTo>
                <a:cubicBezTo>
                  <a:pt x="1353277" y="3712516"/>
                  <a:pt x="1185390" y="3651466"/>
                  <a:pt x="1185390" y="3576158"/>
                </a:cubicBezTo>
                <a:close/>
                <a:moveTo>
                  <a:pt x="1187034" y="3209086"/>
                </a:moveTo>
                <a:lnTo>
                  <a:pt x="1574056" y="3209086"/>
                </a:lnTo>
                <a:lnTo>
                  <a:pt x="1574056" y="3379553"/>
                </a:lnTo>
                <a:lnTo>
                  <a:pt x="1187034" y="3379553"/>
                </a:lnTo>
                <a:cubicBezTo>
                  <a:pt x="1148472" y="3379553"/>
                  <a:pt x="1117211" y="3348291"/>
                  <a:pt x="1117211" y="3309730"/>
                </a:cubicBezTo>
                <a:lnTo>
                  <a:pt x="1117211" y="3278908"/>
                </a:lnTo>
                <a:cubicBezTo>
                  <a:pt x="1117211" y="3240347"/>
                  <a:pt x="1148472" y="3209086"/>
                  <a:pt x="1187034" y="3209086"/>
                </a:cubicBezTo>
                <a:close/>
                <a:moveTo>
                  <a:pt x="1152944" y="2978372"/>
                </a:moveTo>
                <a:lnTo>
                  <a:pt x="1574056" y="2978372"/>
                </a:lnTo>
                <a:lnTo>
                  <a:pt x="1574056" y="3148838"/>
                </a:lnTo>
                <a:lnTo>
                  <a:pt x="1152944" y="3148838"/>
                </a:lnTo>
                <a:cubicBezTo>
                  <a:pt x="1114382" y="3148838"/>
                  <a:pt x="1083121" y="3117577"/>
                  <a:pt x="1083121" y="3079015"/>
                </a:cubicBezTo>
                <a:lnTo>
                  <a:pt x="1083121" y="3048195"/>
                </a:lnTo>
                <a:cubicBezTo>
                  <a:pt x="1083121" y="3009633"/>
                  <a:pt x="1114382" y="2978372"/>
                  <a:pt x="1152944" y="2978372"/>
                </a:cubicBezTo>
                <a:close/>
                <a:moveTo>
                  <a:pt x="1118855" y="2747657"/>
                </a:moveTo>
                <a:lnTo>
                  <a:pt x="1574056" y="2747657"/>
                </a:lnTo>
                <a:lnTo>
                  <a:pt x="1574056" y="2918124"/>
                </a:lnTo>
                <a:lnTo>
                  <a:pt x="1118855" y="2918124"/>
                </a:lnTo>
                <a:cubicBezTo>
                  <a:pt x="1080292" y="2918124"/>
                  <a:pt x="1049031" y="2886862"/>
                  <a:pt x="1049031" y="2848301"/>
                </a:cubicBezTo>
                <a:lnTo>
                  <a:pt x="1049031" y="2817480"/>
                </a:lnTo>
                <a:cubicBezTo>
                  <a:pt x="1049031" y="2778918"/>
                  <a:pt x="1080292" y="2747657"/>
                  <a:pt x="1118855" y="2747657"/>
                </a:cubicBezTo>
                <a:close/>
                <a:moveTo>
                  <a:pt x="0" y="1124141"/>
                </a:moveTo>
                <a:lnTo>
                  <a:pt x="338831" y="1171577"/>
                </a:lnTo>
                <a:lnTo>
                  <a:pt x="338831" y="1313886"/>
                </a:lnTo>
                <a:lnTo>
                  <a:pt x="0" y="1361322"/>
                </a:lnTo>
                <a:close/>
                <a:moveTo>
                  <a:pt x="1554171" y="440480"/>
                </a:moveTo>
                <a:lnTo>
                  <a:pt x="1556079" y="440627"/>
                </a:lnTo>
                <a:lnTo>
                  <a:pt x="1557986" y="440480"/>
                </a:lnTo>
                <a:lnTo>
                  <a:pt x="1574056" y="441292"/>
                </a:lnTo>
                <a:lnTo>
                  <a:pt x="1574056" y="647276"/>
                </a:lnTo>
                <a:cubicBezTo>
                  <a:pt x="1568831" y="646524"/>
                  <a:pt x="1563581" y="646469"/>
                  <a:pt x="1558320" y="646463"/>
                </a:cubicBezTo>
                <a:lnTo>
                  <a:pt x="1558320" y="646669"/>
                </a:lnTo>
                <a:lnTo>
                  <a:pt x="1556079" y="646496"/>
                </a:lnTo>
                <a:lnTo>
                  <a:pt x="1553836" y="646669"/>
                </a:lnTo>
                <a:lnTo>
                  <a:pt x="1553836" y="646463"/>
                </a:lnTo>
                <a:cubicBezTo>
                  <a:pt x="1096029" y="647001"/>
                  <a:pt x="725086" y="1018309"/>
                  <a:pt x="725086" y="1476254"/>
                </a:cubicBezTo>
                <a:cubicBezTo>
                  <a:pt x="725086" y="1786265"/>
                  <a:pt x="946342" y="2092231"/>
                  <a:pt x="1120548" y="2232013"/>
                </a:cubicBezTo>
                <a:cubicBezTo>
                  <a:pt x="1199979" y="2323913"/>
                  <a:pt x="1193682" y="2325796"/>
                  <a:pt x="1225960" y="2443415"/>
                </a:cubicBezTo>
                <a:cubicBezTo>
                  <a:pt x="1238820" y="2525888"/>
                  <a:pt x="1212768" y="2534131"/>
                  <a:pt x="1286669" y="2538418"/>
                </a:cubicBezTo>
                <a:lnTo>
                  <a:pt x="1340476" y="2537986"/>
                </a:lnTo>
                <a:lnTo>
                  <a:pt x="1159452" y="1395052"/>
                </a:lnTo>
                <a:cubicBezTo>
                  <a:pt x="1153113" y="1355030"/>
                  <a:pt x="1180418" y="1317448"/>
                  <a:pt x="1220440" y="1311109"/>
                </a:cubicBezTo>
                <a:lnTo>
                  <a:pt x="1222992" y="1310706"/>
                </a:lnTo>
                <a:cubicBezTo>
                  <a:pt x="1259366" y="1304944"/>
                  <a:pt x="1293725" y="1326975"/>
                  <a:pt x="1303139" y="1361495"/>
                </a:cubicBezTo>
                <a:cubicBezTo>
                  <a:pt x="1322616" y="1325549"/>
                  <a:pt x="1359221" y="1302638"/>
                  <a:pt x="1400784" y="1302638"/>
                </a:cubicBezTo>
                <a:cubicBezTo>
                  <a:pt x="1432374" y="1302638"/>
                  <a:pt x="1461099" y="1315874"/>
                  <a:pt x="1481946" y="1337999"/>
                </a:cubicBezTo>
                <a:cubicBezTo>
                  <a:pt x="1502792" y="1315874"/>
                  <a:pt x="1531518" y="1302638"/>
                  <a:pt x="1563108" y="1302638"/>
                </a:cubicBezTo>
                <a:lnTo>
                  <a:pt x="1574056" y="1304941"/>
                </a:lnTo>
                <a:lnTo>
                  <a:pt x="1574056" y="1558277"/>
                </a:lnTo>
                <a:cubicBezTo>
                  <a:pt x="1570569" y="1560394"/>
                  <a:pt x="1566859" y="1560580"/>
                  <a:pt x="1563108" y="1560580"/>
                </a:cubicBezTo>
                <a:cubicBezTo>
                  <a:pt x="1531518" y="1560580"/>
                  <a:pt x="1502792" y="1547345"/>
                  <a:pt x="1481946" y="1525219"/>
                </a:cubicBezTo>
                <a:cubicBezTo>
                  <a:pt x="1461099" y="1547345"/>
                  <a:pt x="1432374" y="1560580"/>
                  <a:pt x="1400784" y="1560580"/>
                </a:cubicBezTo>
                <a:cubicBezTo>
                  <a:pt x="1374899" y="1560580"/>
                  <a:pt x="1350936" y="1551693"/>
                  <a:pt x="1332765" y="1534787"/>
                </a:cubicBezTo>
                <a:lnTo>
                  <a:pt x="1491465" y="2536775"/>
                </a:lnTo>
                <a:lnTo>
                  <a:pt x="1553836" y="2536274"/>
                </a:lnTo>
                <a:lnTo>
                  <a:pt x="1553836" y="2536239"/>
                </a:lnTo>
                <a:lnTo>
                  <a:pt x="1556079" y="2536257"/>
                </a:lnTo>
                <a:lnTo>
                  <a:pt x="1558320" y="2536239"/>
                </a:lnTo>
                <a:lnTo>
                  <a:pt x="1558320" y="2536274"/>
                </a:lnTo>
                <a:lnTo>
                  <a:pt x="1574056" y="2536401"/>
                </a:lnTo>
                <a:lnTo>
                  <a:pt x="1574056" y="2685528"/>
                </a:lnTo>
                <a:lnTo>
                  <a:pt x="1556079" y="2685463"/>
                </a:lnTo>
                <a:lnTo>
                  <a:pt x="1201719" y="2686732"/>
                </a:lnTo>
                <a:cubicBezTo>
                  <a:pt x="1138954" y="2686732"/>
                  <a:pt x="1107192" y="2663167"/>
                  <a:pt x="1071683" y="2589474"/>
                </a:cubicBezTo>
                <a:cubicBezTo>
                  <a:pt x="1058025" y="2494014"/>
                  <a:pt x="1086076" y="2455536"/>
                  <a:pt x="1022516" y="2382309"/>
                </a:cubicBezTo>
                <a:cubicBezTo>
                  <a:pt x="809168" y="2211227"/>
                  <a:pt x="538010" y="1836414"/>
                  <a:pt x="538010" y="1456641"/>
                </a:cubicBezTo>
                <a:cubicBezTo>
                  <a:pt x="538010" y="895431"/>
                  <a:pt x="992961" y="440480"/>
                  <a:pt x="1554171" y="440480"/>
                </a:cubicBezTo>
                <a:close/>
                <a:moveTo>
                  <a:pt x="624942" y="234472"/>
                </a:moveTo>
                <a:lnTo>
                  <a:pt x="806400" y="524523"/>
                </a:lnTo>
                <a:lnTo>
                  <a:pt x="697385" y="615998"/>
                </a:lnTo>
                <a:lnTo>
                  <a:pt x="443250" y="386929"/>
                </a:lnTo>
                <a:close/>
                <a:moveTo>
                  <a:pt x="1437487" y="0"/>
                </a:moveTo>
                <a:lnTo>
                  <a:pt x="1574056" y="0"/>
                </a:lnTo>
                <a:lnTo>
                  <a:pt x="1574056" y="338831"/>
                </a:lnTo>
                <a:lnTo>
                  <a:pt x="1484923" y="33883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" name="Oval 1">
            <a:extLst>
              <a:ext uri="{FF2B5EF4-FFF2-40B4-BE49-F238E27FC236}">
                <a16:creationId xmlns:a16="http://schemas.microsoft.com/office/drawing/2014/main" xmlns="" id="{944F7BAF-EFB1-419B-AAEE-08A9DED4E29E}"/>
              </a:ext>
            </a:extLst>
          </p:cNvPr>
          <p:cNvSpPr/>
          <p:nvPr/>
        </p:nvSpPr>
        <p:spPr>
          <a:xfrm>
            <a:off x="6098775" y="1664856"/>
            <a:ext cx="1831423" cy="4561043"/>
          </a:xfrm>
          <a:custGeom>
            <a:avLst/>
            <a:gdLst/>
            <a:ahLst/>
            <a:cxnLst/>
            <a:rect l="l" t="t" r="r" b="b"/>
            <a:pathLst>
              <a:path w="1490346" h="3711612">
                <a:moveTo>
                  <a:pt x="0" y="3439800"/>
                </a:moveTo>
                <a:lnTo>
                  <a:pt x="362666" y="3439800"/>
                </a:lnTo>
                <a:lnTo>
                  <a:pt x="362666" y="3576158"/>
                </a:lnTo>
                <a:cubicBezTo>
                  <a:pt x="362666" y="3649966"/>
                  <a:pt x="201402" y="3710078"/>
                  <a:pt x="0" y="3711612"/>
                </a:cubicBezTo>
                <a:close/>
                <a:moveTo>
                  <a:pt x="0" y="3209086"/>
                </a:moveTo>
                <a:lnTo>
                  <a:pt x="361023" y="3209086"/>
                </a:lnTo>
                <a:cubicBezTo>
                  <a:pt x="399584" y="3209086"/>
                  <a:pt x="430845" y="3240347"/>
                  <a:pt x="430845" y="3278908"/>
                </a:cubicBezTo>
                <a:lnTo>
                  <a:pt x="430845" y="3309730"/>
                </a:lnTo>
                <a:cubicBezTo>
                  <a:pt x="430845" y="3348291"/>
                  <a:pt x="399584" y="3379553"/>
                  <a:pt x="361023" y="3379553"/>
                </a:cubicBezTo>
                <a:lnTo>
                  <a:pt x="0" y="3379553"/>
                </a:lnTo>
                <a:close/>
                <a:moveTo>
                  <a:pt x="0" y="2978372"/>
                </a:moveTo>
                <a:lnTo>
                  <a:pt x="395111" y="2978372"/>
                </a:lnTo>
                <a:cubicBezTo>
                  <a:pt x="433674" y="2978372"/>
                  <a:pt x="464935" y="3009633"/>
                  <a:pt x="464935" y="3048195"/>
                </a:cubicBezTo>
                <a:lnTo>
                  <a:pt x="464935" y="3079015"/>
                </a:lnTo>
                <a:cubicBezTo>
                  <a:pt x="464935" y="3117577"/>
                  <a:pt x="433674" y="3148838"/>
                  <a:pt x="395111" y="3148838"/>
                </a:cubicBezTo>
                <a:lnTo>
                  <a:pt x="0" y="3148838"/>
                </a:lnTo>
                <a:close/>
                <a:moveTo>
                  <a:pt x="0" y="2747657"/>
                </a:moveTo>
                <a:lnTo>
                  <a:pt x="429201" y="2747657"/>
                </a:lnTo>
                <a:cubicBezTo>
                  <a:pt x="467763" y="2747657"/>
                  <a:pt x="499024" y="2778918"/>
                  <a:pt x="499024" y="2817480"/>
                </a:cubicBezTo>
                <a:lnTo>
                  <a:pt x="499024" y="2848301"/>
                </a:lnTo>
                <a:cubicBezTo>
                  <a:pt x="499024" y="2886862"/>
                  <a:pt x="467763" y="2918124"/>
                  <a:pt x="429201" y="2918124"/>
                </a:cubicBezTo>
                <a:lnTo>
                  <a:pt x="0" y="2918124"/>
                </a:lnTo>
                <a:close/>
                <a:moveTo>
                  <a:pt x="1490346" y="1124141"/>
                </a:moveTo>
                <a:lnTo>
                  <a:pt x="1490346" y="1361322"/>
                </a:lnTo>
                <a:lnTo>
                  <a:pt x="1151515" y="1313886"/>
                </a:lnTo>
                <a:lnTo>
                  <a:pt x="1151515" y="1171577"/>
                </a:lnTo>
                <a:close/>
                <a:moveTo>
                  <a:pt x="0" y="441223"/>
                </a:moveTo>
                <a:cubicBezTo>
                  <a:pt x="554434" y="448456"/>
                  <a:pt x="1001452" y="900345"/>
                  <a:pt x="1001452" y="1456641"/>
                </a:cubicBezTo>
                <a:cubicBezTo>
                  <a:pt x="1001452" y="1836414"/>
                  <a:pt x="730294" y="2211227"/>
                  <a:pt x="516947" y="2382309"/>
                </a:cubicBezTo>
                <a:cubicBezTo>
                  <a:pt x="453387" y="2455536"/>
                  <a:pt x="481437" y="2494014"/>
                  <a:pt x="467779" y="2589474"/>
                </a:cubicBezTo>
                <a:cubicBezTo>
                  <a:pt x="432270" y="2663167"/>
                  <a:pt x="400510" y="2686732"/>
                  <a:pt x="337743" y="2686732"/>
                </a:cubicBezTo>
                <a:lnTo>
                  <a:pt x="0" y="2685523"/>
                </a:lnTo>
                <a:lnTo>
                  <a:pt x="0" y="2536390"/>
                </a:lnTo>
                <a:lnTo>
                  <a:pt x="47259" y="2536769"/>
                </a:lnTo>
                <a:lnTo>
                  <a:pt x="204029" y="1546960"/>
                </a:lnTo>
                <a:cubicBezTo>
                  <a:pt x="188844" y="1556019"/>
                  <a:pt x="171284" y="1560580"/>
                  <a:pt x="152738" y="1560580"/>
                </a:cubicBezTo>
                <a:cubicBezTo>
                  <a:pt x="121147" y="1560580"/>
                  <a:pt x="92422" y="1547345"/>
                  <a:pt x="71576" y="1525219"/>
                </a:cubicBezTo>
                <a:cubicBezTo>
                  <a:pt x="52889" y="1545052"/>
                  <a:pt x="27874" y="1557741"/>
                  <a:pt x="0" y="1558564"/>
                </a:cubicBezTo>
                <a:lnTo>
                  <a:pt x="0" y="1304654"/>
                </a:lnTo>
                <a:cubicBezTo>
                  <a:pt x="27874" y="1305477"/>
                  <a:pt x="52890" y="1318167"/>
                  <a:pt x="71576" y="1337999"/>
                </a:cubicBezTo>
                <a:cubicBezTo>
                  <a:pt x="92422" y="1315874"/>
                  <a:pt x="121147" y="1302638"/>
                  <a:pt x="152738" y="1302638"/>
                </a:cubicBezTo>
                <a:cubicBezTo>
                  <a:pt x="187837" y="1302638"/>
                  <a:pt x="219402" y="1318978"/>
                  <a:pt x="240484" y="1345647"/>
                </a:cubicBezTo>
                <a:cubicBezTo>
                  <a:pt x="253632" y="1317624"/>
                  <a:pt x="284261" y="1300934"/>
                  <a:pt x="316470" y="1306036"/>
                </a:cubicBezTo>
                <a:lnTo>
                  <a:pt x="319022" y="1306440"/>
                </a:lnTo>
                <a:cubicBezTo>
                  <a:pt x="359044" y="1312779"/>
                  <a:pt x="386348" y="1350361"/>
                  <a:pt x="380010" y="1390382"/>
                </a:cubicBezTo>
                <a:lnTo>
                  <a:pt x="198248" y="2537980"/>
                </a:lnTo>
                <a:lnTo>
                  <a:pt x="252793" y="2538418"/>
                </a:lnTo>
                <a:cubicBezTo>
                  <a:pt x="326693" y="2534131"/>
                  <a:pt x="300643" y="2525888"/>
                  <a:pt x="313502" y="2443415"/>
                </a:cubicBezTo>
                <a:cubicBezTo>
                  <a:pt x="345780" y="2325796"/>
                  <a:pt x="339483" y="2323913"/>
                  <a:pt x="418914" y="2232013"/>
                </a:cubicBezTo>
                <a:cubicBezTo>
                  <a:pt x="593120" y="2092231"/>
                  <a:pt x="814376" y="1786265"/>
                  <a:pt x="814376" y="1476254"/>
                </a:cubicBezTo>
                <a:cubicBezTo>
                  <a:pt x="814376" y="1023115"/>
                  <a:pt x="451179" y="654804"/>
                  <a:pt x="0" y="647205"/>
                </a:cubicBezTo>
                <a:close/>
                <a:moveTo>
                  <a:pt x="848581" y="234472"/>
                </a:moveTo>
                <a:lnTo>
                  <a:pt x="1030273" y="386929"/>
                </a:lnTo>
                <a:lnTo>
                  <a:pt x="776138" y="615998"/>
                </a:lnTo>
                <a:lnTo>
                  <a:pt x="667123" y="524523"/>
                </a:lnTo>
                <a:close/>
                <a:moveTo>
                  <a:pt x="0" y="0"/>
                </a:moveTo>
                <a:lnTo>
                  <a:pt x="101974" y="0"/>
                </a:lnTo>
                <a:lnTo>
                  <a:pt x="54538" y="338831"/>
                </a:lnTo>
                <a:lnTo>
                  <a:pt x="0" y="3388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15E7DF94-BD44-4952-AF5D-364AE5300A98}"/>
              </a:ext>
            </a:extLst>
          </p:cNvPr>
          <p:cNvGrpSpPr/>
          <p:nvPr/>
        </p:nvGrpSpPr>
        <p:grpSpPr>
          <a:xfrm>
            <a:off x="7690104" y="1664301"/>
            <a:ext cx="4197095" cy="1041156"/>
            <a:chOff x="-475010" y="1129567"/>
            <a:chExt cx="4241713" cy="104115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9BD7B059-D176-4300-93DD-D07F7A703745}"/>
                </a:ext>
              </a:extLst>
            </p:cNvPr>
            <p:cNvSpPr txBox="1"/>
            <p:nvPr/>
          </p:nvSpPr>
          <p:spPr>
            <a:xfrm>
              <a:off x="-475010" y="1129567"/>
              <a:ext cx="4241713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accent1"/>
                  </a:solidFill>
                  <a:cs typeface="Arial" pitchFamily="34" charset="0"/>
                </a:rPr>
                <a:t>5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3096F8BC-03D3-4DAE-B21B-0103F57AD5A2}"/>
                </a:ext>
              </a:extLst>
            </p:cNvPr>
            <p:cNvSpPr txBox="1"/>
            <p:nvPr/>
          </p:nvSpPr>
          <p:spPr>
            <a:xfrm>
              <a:off x="-460977" y="1339726"/>
              <a:ext cx="422629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1"/>
                  </a:solidFill>
                  <a:cs typeface="Arial" pitchFamily="34" charset="0"/>
                </a:rPr>
                <a:t>To avoid getting two or more contours for the same digit/symbol, </a:t>
              </a:r>
              <a:r>
                <a:rPr lang="en-US" altLang="ko-KR" sz="1200" dirty="0">
                  <a:solidFill>
                    <a:schemeClr val="accent1"/>
                  </a:solidFill>
                  <a:cs typeface="Arial" pitchFamily="34" charset="0"/>
                </a:rPr>
                <a:t>we can check if the bounding rectangle of those two contours overlaps or not</a:t>
              </a:r>
              <a:r>
                <a:rPr lang="en-US" altLang="ko-KR" sz="1200" dirty="0">
                  <a:solidFill>
                    <a:srgbClr val="00B0F0"/>
                  </a:solidFill>
                  <a:cs typeface="Arial" pitchFamily="34" charset="0"/>
                </a:rPr>
                <a:t>. If they overlap, then discard the smaller rectangle.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F0C628D9-651A-4B99-8914-DD6EA7E41ACA}"/>
              </a:ext>
            </a:extLst>
          </p:cNvPr>
          <p:cNvGrpSpPr/>
          <p:nvPr/>
        </p:nvGrpSpPr>
        <p:grpSpPr>
          <a:xfrm>
            <a:off x="8184982" y="2860566"/>
            <a:ext cx="3520683" cy="671824"/>
            <a:chOff x="-475010" y="1129567"/>
            <a:chExt cx="3585914" cy="67182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161F26F6-6C80-45C7-BAC5-F65913E5EAFE}"/>
                </a:ext>
              </a:extLst>
            </p:cNvPr>
            <p:cNvSpPr txBox="1"/>
            <p:nvPr/>
          </p:nvSpPr>
          <p:spPr>
            <a:xfrm>
              <a:off x="-475010" y="1129567"/>
              <a:ext cx="358491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accent1"/>
                  </a:solidFill>
                  <a:cs typeface="Arial" pitchFamily="34" charset="0"/>
                </a:rPr>
                <a:t>6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DD08106B-56FB-4927-A996-56A6E7B8AA38}"/>
                </a:ext>
              </a:extLst>
            </p:cNvPr>
            <p:cNvSpPr txBox="1"/>
            <p:nvPr/>
          </p:nvSpPr>
          <p:spPr>
            <a:xfrm>
              <a:off x="-460977" y="1339726"/>
              <a:ext cx="35718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1"/>
                  </a:solidFill>
                  <a:cs typeface="Arial" pitchFamily="34" charset="0"/>
                </a:rPr>
                <a:t>Now, resize all the remaining </a:t>
              </a:r>
              <a:r>
                <a:rPr lang="en-US" altLang="ko-KR" sz="1200" dirty="0">
                  <a:solidFill>
                    <a:srgbClr val="00B0F0"/>
                  </a:solidFill>
                  <a:cs typeface="Arial" pitchFamily="34" charset="0"/>
                </a:rPr>
                <a:t>bounding rectangle to 28 by 28.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8BB538F8-0B99-4AB7-8F0A-CD6D34DB72F7}"/>
              </a:ext>
            </a:extLst>
          </p:cNvPr>
          <p:cNvGrpSpPr/>
          <p:nvPr/>
        </p:nvGrpSpPr>
        <p:grpSpPr>
          <a:xfrm>
            <a:off x="7690103" y="3837295"/>
            <a:ext cx="3707240" cy="856490"/>
            <a:chOff x="-475010" y="1129567"/>
            <a:chExt cx="4241713" cy="85649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233C3C12-5778-4283-BC3A-4DAA3E4A4C7A}"/>
                </a:ext>
              </a:extLst>
            </p:cNvPr>
            <p:cNvSpPr txBox="1"/>
            <p:nvPr/>
          </p:nvSpPr>
          <p:spPr>
            <a:xfrm>
              <a:off x="-475010" y="1129567"/>
              <a:ext cx="4241713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accent1"/>
                  </a:solidFill>
                  <a:cs typeface="Arial" pitchFamily="34" charset="0"/>
                </a:rPr>
                <a:t>7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760948AA-14B7-40C2-8724-4A1388C73218}"/>
                </a:ext>
              </a:extLst>
            </p:cNvPr>
            <p:cNvSpPr txBox="1"/>
            <p:nvPr/>
          </p:nvSpPr>
          <p:spPr>
            <a:xfrm>
              <a:off x="-460977" y="1339726"/>
              <a:ext cx="42262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rgbClr val="00B0F0"/>
                  </a:solidFill>
                  <a:cs typeface="Arial" pitchFamily="34" charset="0"/>
                </a:rPr>
                <a:t>Using </a:t>
              </a:r>
              <a:r>
                <a:rPr lang="en-US" altLang="ko-KR" sz="1200" dirty="0" smtClean="0">
                  <a:solidFill>
                    <a:srgbClr val="00B0F0"/>
                  </a:solidFill>
                  <a:cs typeface="Arial" pitchFamily="34" charset="0"/>
                </a:rPr>
                <a:t>our CNN sequential model</a:t>
              </a:r>
              <a:r>
                <a:rPr lang="en-US" altLang="ko-KR" sz="1200" dirty="0">
                  <a:solidFill>
                    <a:srgbClr val="00B0F0"/>
                  </a:solidFill>
                  <a:cs typeface="Arial" pitchFamily="34" charset="0"/>
                </a:rPr>
                <a:t>, predict </a:t>
              </a:r>
              <a:r>
                <a:rPr lang="en-US" altLang="ko-KR" sz="1200" dirty="0">
                  <a:solidFill>
                    <a:schemeClr val="accent1"/>
                  </a:solidFill>
                  <a:cs typeface="Arial" pitchFamily="34" charset="0"/>
                </a:rPr>
                <a:t>the corresponding digit/symbol for each bounding rectangle and </a:t>
              </a:r>
              <a:r>
                <a:rPr lang="en-US" altLang="ko-KR" sz="1200" dirty="0">
                  <a:solidFill>
                    <a:srgbClr val="00B0F0"/>
                  </a:solidFill>
                  <a:cs typeface="Arial" pitchFamily="34" charset="0"/>
                </a:rPr>
                <a:t>store it in a string</a:t>
              </a:r>
              <a:r>
                <a:rPr lang="en-US" altLang="ko-KR" sz="1200" dirty="0">
                  <a:solidFill>
                    <a:schemeClr val="accent1"/>
                  </a:solidFill>
                  <a:cs typeface="Arial" pitchFamily="34" charset="0"/>
                </a:rPr>
                <a:t>.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875C583-9871-4A45-BB10-551CF17899D7}"/>
              </a:ext>
            </a:extLst>
          </p:cNvPr>
          <p:cNvGrpSpPr/>
          <p:nvPr/>
        </p:nvGrpSpPr>
        <p:grpSpPr>
          <a:xfrm>
            <a:off x="7259479" y="4814023"/>
            <a:ext cx="3533531" cy="671824"/>
            <a:chOff x="-475010" y="1129567"/>
            <a:chExt cx="4241713" cy="671824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EF69E6BC-00C6-4273-B80E-5D0303904CB3}"/>
                </a:ext>
              </a:extLst>
            </p:cNvPr>
            <p:cNvSpPr txBox="1"/>
            <p:nvPr/>
          </p:nvSpPr>
          <p:spPr>
            <a:xfrm>
              <a:off x="-475010" y="1129567"/>
              <a:ext cx="4241713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accent1"/>
                  </a:solidFill>
                  <a:cs typeface="Arial" pitchFamily="34" charset="0"/>
                </a:rPr>
                <a:t>8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8716200B-D6B6-4DC2-AAEE-CBAE9E772AEA}"/>
                </a:ext>
              </a:extLst>
            </p:cNvPr>
            <p:cNvSpPr txBox="1"/>
            <p:nvPr/>
          </p:nvSpPr>
          <p:spPr>
            <a:xfrm>
              <a:off x="-460977" y="1339726"/>
              <a:ext cx="42262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1"/>
                  </a:solidFill>
                  <a:cs typeface="Arial" pitchFamily="34" charset="0"/>
                </a:rPr>
                <a:t>After that </a:t>
              </a:r>
              <a:r>
                <a:rPr lang="en-US" altLang="ko-KR" sz="1200" dirty="0">
                  <a:solidFill>
                    <a:srgbClr val="00B0F0"/>
                  </a:solidFill>
                  <a:cs typeface="Arial" pitchFamily="34" charset="0"/>
                </a:rPr>
                <a:t>use ‘</a:t>
              </a:r>
              <a:r>
                <a:rPr lang="en-US" altLang="ko-KR" sz="1200" dirty="0" err="1">
                  <a:solidFill>
                    <a:srgbClr val="00B0F0"/>
                  </a:solidFill>
                  <a:cs typeface="Arial" pitchFamily="34" charset="0"/>
                </a:rPr>
                <a:t>eval</a:t>
              </a:r>
              <a:r>
                <a:rPr lang="en-US" altLang="ko-KR" sz="1200" dirty="0">
                  <a:solidFill>
                    <a:srgbClr val="00B0F0"/>
                  </a:solidFill>
                  <a:cs typeface="Arial" pitchFamily="34" charset="0"/>
                </a:rPr>
                <a:t>’ function </a:t>
              </a:r>
              <a:r>
                <a:rPr lang="en-US" altLang="ko-KR" sz="1200" dirty="0">
                  <a:solidFill>
                    <a:schemeClr val="accent1"/>
                  </a:solidFill>
                  <a:cs typeface="Arial" pitchFamily="34" charset="0"/>
                </a:rPr>
                <a:t>on the string to solve the equation.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D66E3DDC-D6CA-4462-9A03-37C164B2482B}"/>
              </a:ext>
            </a:extLst>
          </p:cNvPr>
          <p:cNvGrpSpPr/>
          <p:nvPr/>
        </p:nvGrpSpPr>
        <p:grpSpPr>
          <a:xfrm>
            <a:off x="627417" y="1883837"/>
            <a:ext cx="3723178" cy="487158"/>
            <a:chOff x="-475010" y="1129567"/>
            <a:chExt cx="4241713" cy="48715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CF292BEF-C096-4C4C-A176-F6C64440D2DF}"/>
                </a:ext>
              </a:extLst>
            </p:cNvPr>
            <p:cNvSpPr txBox="1"/>
            <p:nvPr/>
          </p:nvSpPr>
          <p:spPr>
            <a:xfrm>
              <a:off x="-475010" y="1129567"/>
              <a:ext cx="4241713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 smtClean="0">
                  <a:cs typeface="Arial" pitchFamily="34" charset="0"/>
                </a:rPr>
                <a:t>1</a:t>
              </a:r>
              <a:endParaRPr lang="ko-KR" altLang="en-US" sz="1200" b="1" dirty="0"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125E5638-21BF-4E7C-8B93-7F15942305F2}"/>
                </a:ext>
              </a:extLst>
            </p:cNvPr>
            <p:cNvSpPr txBox="1"/>
            <p:nvPr/>
          </p:nvSpPr>
          <p:spPr>
            <a:xfrm>
              <a:off x="-460976" y="1339726"/>
              <a:ext cx="42262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 smtClean="0">
                  <a:cs typeface="Arial" pitchFamily="34" charset="0"/>
                </a:rPr>
                <a:t>Firstly import </a:t>
              </a:r>
              <a:r>
                <a:rPr lang="en-US" altLang="ko-KR" sz="1200" dirty="0" smtClean="0">
                  <a:solidFill>
                    <a:srgbClr val="00B0F0"/>
                  </a:solidFill>
                  <a:cs typeface="Arial" pitchFamily="34" charset="0"/>
                </a:rPr>
                <a:t>saved</a:t>
              </a:r>
              <a:r>
                <a:rPr lang="en-US" altLang="ko-KR" sz="1200" dirty="0" smtClean="0">
                  <a:cs typeface="Arial" pitchFamily="34" charset="0"/>
                </a:rPr>
                <a:t> model.</a:t>
              </a:r>
              <a:endParaRPr lang="en-US" altLang="ko-KR" sz="1200" dirty="0"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xmlns="" id="{53BF6063-50B5-4541-B287-203CB2EF3B7F}"/>
              </a:ext>
            </a:extLst>
          </p:cNvPr>
          <p:cNvGrpSpPr/>
          <p:nvPr/>
        </p:nvGrpSpPr>
        <p:grpSpPr>
          <a:xfrm>
            <a:off x="372238" y="2713609"/>
            <a:ext cx="3514966" cy="1041156"/>
            <a:chOff x="-475010" y="1129567"/>
            <a:chExt cx="3585914" cy="1041156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8F7472A4-C900-4913-B7F0-4497E051AF94}"/>
                </a:ext>
              </a:extLst>
            </p:cNvPr>
            <p:cNvSpPr txBox="1"/>
            <p:nvPr/>
          </p:nvSpPr>
          <p:spPr>
            <a:xfrm>
              <a:off x="-475010" y="1129567"/>
              <a:ext cx="358491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 smtClean="0">
                  <a:cs typeface="Arial" pitchFamily="34" charset="0"/>
                </a:rPr>
                <a:t>2</a:t>
              </a:r>
              <a:endParaRPr lang="ko-KR" altLang="en-US" sz="1200" b="1" dirty="0"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6851EF9C-A0F3-44AE-B0C0-AACBC7188992}"/>
                </a:ext>
              </a:extLst>
            </p:cNvPr>
            <p:cNvSpPr txBox="1"/>
            <p:nvPr/>
          </p:nvSpPr>
          <p:spPr>
            <a:xfrm>
              <a:off x="-460977" y="1339726"/>
              <a:ext cx="357188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cs typeface="Arial" pitchFamily="34" charset="0"/>
                </a:rPr>
                <a:t>Now, input an image containing a handwritten equation. </a:t>
              </a:r>
              <a:r>
                <a:rPr lang="en-US" altLang="ko-KR" sz="1200" dirty="0">
                  <a:solidFill>
                    <a:srgbClr val="00B0F0"/>
                  </a:solidFill>
                  <a:cs typeface="Arial" pitchFamily="34" charset="0"/>
                </a:rPr>
                <a:t>Convert the image to a binary image </a:t>
              </a:r>
              <a:r>
                <a:rPr lang="en-US" altLang="ko-KR" sz="1200" dirty="0">
                  <a:cs typeface="Arial" pitchFamily="34" charset="0"/>
                </a:rPr>
                <a:t>and then invert the image(if digits/symbols are in black).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E8CDCA59-4772-48FF-AA55-2E5E3F0D348A}"/>
              </a:ext>
            </a:extLst>
          </p:cNvPr>
          <p:cNvGrpSpPr/>
          <p:nvPr/>
        </p:nvGrpSpPr>
        <p:grpSpPr>
          <a:xfrm>
            <a:off x="836606" y="3837295"/>
            <a:ext cx="3513989" cy="671824"/>
            <a:chOff x="-475010" y="1129567"/>
            <a:chExt cx="4241713" cy="671824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DBB6700B-AA42-4F17-B657-148B4C59130E}"/>
                </a:ext>
              </a:extLst>
            </p:cNvPr>
            <p:cNvSpPr txBox="1"/>
            <p:nvPr/>
          </p:nvSpPr>
          <p:spPr>
            <a:xfrm>
              <a:off x="-475010" y="1129567"/>
              <a:ext cx="4241713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 smtClean="0">
                  <a:cs typeface="Arial" pitchFamily="34" charset="0"/>
                </a:rPr>
                <a:t>3</a:t>
              </a:r>
              <a:endParaRPr lang="ko-KR" altLang="en-US" sz="1200" b="1" dirty="0"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333C2C20-9AB9-456E-B813-51DA712AD962}"/>
                </a:ext>
              </a:extLst>
            </p:cNvPr>
            <p:cNvSpPr txBox="1"/>
            <p:nvPr/>
          </p:nvSpPr>
          <p:spPr>
            <a:xfrm>
              <a:off x="-460978" y="1339726"/>
              <a:ext cx="42262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cs typeface="Arial" pitchFamily="34" charset="0"/>
                </a:rPr>
                <a:t>Now obtain contours of the </a:t>
              </a:r>
              <a:r>
                <a:rPr lang="en-US" altLang="ko-KR" sz="1200" dirty="0" smtClean="0">
                  <a:cs typeface="Arial" pitchFamily="34" charset="0"/>
                </a:rPr>
                <a:t>image. By </a:t>
              </a:r>
              <a:r>
                <a:rPr lang="en-US" altLang="ko-KR" sz="1200" dirty="0">
                  <a:cs typeface="Arial" pitchFamily="34" charset="0"/>
                </a:rPr>
                <a:t>default, it will </a:t>
              </a:r>
              <a:r>
                <a:rPr lang="en-US" altLang="ko-KR" sz="1200" dirty="0">
                  <a:solidFill>
                    <a:srgbClr val="00B0F0"/>
                  </a:solidFill>
                  <a:cs typeface="Arial" pitchFamily="34" charset="0"/>
                </a:rPr>
                <a:t>obtain contours from left to right</a:t>
              </a:r>
              <a:r>
                <a:rPr lang="en-US" altLang="ko-KR" sz="1200" dirty="0">
                  <a:cs typeface="Arial" pitchFamily="34" charset="0"/>
                </a:rPr>
                <a:t>.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xmlns="" id="{917218A3-53BC-4638-A9D7-327CB857F960}"/>
              </a:ext>
            </a:extLst>
          </p:cNvPr>
          <p:cNvGrpSpPr/>
          <p:nvPr/>
        </p:nvGrpSpPr>
        <p:grpSpPr>
          <a:xfrm>
            <a:off x="1075565" y="4814025"/>
            <a:ext cx="3709642" cy="487158"/>
            <a:chOff x="-475010" y="1129567"/>
            <a:chExt cx="4241713" cy="487158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CF33148F-8A41-4E4D-AC14-0C341695008A}"/>
                </a:ext>
              </a:extLst>
            </p:cNvPr>
            <p:cNvSpPr txBox="1"/>
            <p:nvPr/>
          </p:nvSpPr>
          <p:spPr>
            <a:xfrm>
              <a:off x="-475010" y="1129567"/>
              <a:ext cx="4241713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 smtClean="0">
                  <a:cs typeface="Arial" pitchFamily="34" charset="0"/>
                </a:rPr>
                <a:t>4</a:t>
              </a:r>
              <a:endParaRPr lang="ko-KR" altLang="en-US" sz="1200" b="1" dirty="0"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FBD76032-49B3-4417-A224-A52A4D4A3E9B}"/>
                </a:ext>
              </a:extLst>
            </p:cNvPr>
            <p:cNvSpPr txBox="1"/>
            <p:nvPr/>
          </p:nvSpPr>
          <p:spPr>
            <a:xfrm>
              <a:off x="-460977" y="1339726"/>
              <a:ext cx="42262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rgbClr val="00B0F0"/>
                  </a:solidFill>
                  <a:cs typeface="Arial" pitchFamily="34" charset="0"/>
                </a:rPr>
                <a:t>Obtain bounding rectangle </a:t>
              </a:r>
              <a:r>
                <a:rPr lang="en-US" altLang="ko-KR" sz="1200" dirty="0">
                  <a:cs typeface="Arial" pitchFamily="34" charset="0"/>
                </a:rPr>
                <a:t>for each contour.</a:t>
              </a:r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4000" dirty="0">
                <a:solidFill>
                  <a:schemeClr val="tx1"/>
                </a:solidFill>
              </a:rPr>
              <a:t>Testing Our Model </a:t>
            </a:r>
            <a:r>
              <a:rPr lang="en-US" sz="4000" dirty="0" smtClean="0">
                <a:solidFill>
                  <a:schemeClr val="tx1"/>
                </a:solidFill>
              </a:rPr>
              <a:t>/ So</a:t>
            </a:r>
            <a:r>
              <a:rPr lang="en-US" sz="4000" dirty="0" smtClean="0">
                <a:solidFill>
                  <a:srgbClr val="FFC000"/>
                </a:solidFill>
              </a:rPr>
              <a:t>lving </a:t>
            </a:r>
            <a:r>
              <a:rPr lang="en-US" sz="4000" dirty="0">
                <a:solidFill>
                  <a:srgbClr val="FFC000"/>
                </a:solidFill>
              </a:rPr>
              <a:t>Equations using it</a:t>
            </a:r>
          </a:p>
        </p:txBody>
      </p:sp>
    </p:spTree>
    <p:extLst>
      <p:ext uri="{BB962C8B-B14F-4D97-AF65-F5344CB8AC3E}">
        <p14:creationId xmlns:p14="http://schemas.microsoft.com/office/powerpoint/2010/main" val="364871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14" y="190500"/>
            <a:ext cx="7639050" cy="647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124092" y="190500"/>
            <a:ext cx="35784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dirty="0">
                <a:solidFill>
                  <a:schemeClr val="accent1"/>
                </a:solidFill>
                <a:latin typeface="+mj-lt"/>
                <a:cs typeface="Arial" pitchFamily="34" charset="0"/>
              </a:rPr>
              <a:t>Model</a:t>
            </a:r>
            <a:r>
              <a:rPr lang="en-IN" dirty="0" smtClean="0"/>
              <a:t> </a:t>
            </a:r>
            <a:r>
              <a:rPr lang="en-IN" sz="5400" dirty="0" smtClean="0">
                <a:solidFill>
                  <a:schemeClr val="accent1"/>
                </a:solidFill>
                <a:latin typeface="+mj-lt"/>
                <a:cs typeface="Arial" pitchFamily="34" charset="0"/>
              </a:rPr>
              <a:t>Summary</a:t>
            </a:r>
            <a:endParaRPr lang="en-IN" sz="5400" dirty="0">
              <a:solidFill>
                <a:schemeClr val="accent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774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6878" y="114417"/>
            <a:ext cx="7288583" cy="37139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69" y="4119407"/>
            <a:ext cx="6285280" cy="259791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1692" y="193431"/>
            <a:ext cx="4132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dirty="0">
                <a:solidFill>
                  <a:schemeClr val="accent1"/>
                </a:solidFill>
                <a:latin typeface="+mj-lt"/>
                <a:cs typeface="Arial" pitchFamily="34" charset="0"/>
              </a:rPr>
              <a:t>Results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096F8BC-03D3-4DAE-B21B-0103F57AD5A2}"/>
              </a:ext>
            </a:extLst>
          </p:cNvPr>
          <p:cNvSpPr txBox="1"/>
          <p:nvPr/>
        </p:nvSpPr>
        <p:spPr>
          <a:xfrm>
            <a:off x="7053358" y="4696790"/>
            <a:ext cx="4323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accent1"/>
                </a:solidFill>
                <a:cs typeface="Arial" pitchFamily="34" charset="0"/>
              </a:rPr>
              <a:t>After training we found our model’s accuracy to be around </a:t>
            </a:r>
            <a:r>
              <a:rPr lang="en-US" altLang="ko-KR" sz="1400" u="sng" dirty="0" smtClean="0">
                <a:solidFill>
                  <a:schemeClr val="accent1"/>
                </a:solidFill>
                <a:cs typeface="Arial" pitchFamily="34" charset="0"/>
              </a:rPr>
              <a:t>98.4%</a:t>
            </a:r>
            <a:r>
              <a:rPr lang="en-US" altLang="ko-KR" sz="1400" dirty="0" smtClean="0">
                <a:solidFill>
                  <a:schemeClr val="accent1"/>
                </a:solidFill>
                <a:cs typeface="Arial" pitchFamily="34" charset="0"/>
              </a:rPr>
              <a:t>.</a:t>
            </a:r>
            <a:endParaRPr lang="en-US" altLang="ko-KR" sz="1400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496712" y="4414344"/>
            <a:ext cx="1736329" cy="28244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3176752" y="6269420"/>
            <a:ext cx="1127234" cy="28244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921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5">
            <a:extLst>
              <a:ext uri="{FF2B5EF4-FFF2-40B4-BE49-F238E27FC236}">
                <a16:creationId xmlns:a16="http://schemas.microsoft.com/office/drawing/2014/main" xmlns="" id="{3FCE9FEF-1972-4E78-AB81-BC99DBDC61E2}"/>
              </a:ext>
            </a:extLst>
          </p:cNvPr>
          <p:cNvSpPr/>
          <p:nvPr/>
        </p:nvSpPr>
        <p:spPr>
          <a:xfrm>
            <a:off x="-158" y="3837597"/>
            <a:ext cx="12192000" cy="1684068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prstClr val="white"/>
              </a:solidFill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xmlns="" id="{99F0B800-5771-4EA1-B264-562E32BB4917}"/>
              </a:ext>
            </a:extLst>
          </p:cNvPr>
          <p:cNvSpPr/>
          <p:nvPr/>
        </p:nvSpPr>
        <p:spPr>
          <a:xfrm>
            <a:off x="0" y="3989997"/>
            <a:ext cx="12192000" cy="1379269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prstClr val="white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11CC112-8DD5-4EC9-AA1C-E81C02107176}"/>
              </a:ext>
            </a:extLst>
          </p:cNvPr>
          <p:cNvSpPr txBox="1"/>
          <p:nvPr/>
        </p:nvSpPr>
        <p:spPr>
          <a:xfrm>
            <a:off x="0" y="3989997"/>
            <a:ext cx="12191916" cy="9952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867" dirty="0">
                <a:solidFill>
                  <a:prstClr val="white"/>
                </a:solidFill>
                <a:cs typeface="Arial" pitchFamily="34" charset="0"/>
              </a:rPr>
              <a:t>Thank You</a:t>
            </a:r>
            <a:endParaRPr lang="ko-KR" altLang="en-US" sz="5867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3684A15-85A7-4F6C-815D-532F3C278F92}"/>
              </a:ext>
            </a:extLst>
          </p:cNvPr>
          <p:cNvSpPr txBox="1"/>
          <p:nvPr/>
        </p:nvSpPr>
        <p:spPr>
          <a:xfrm>
            <a:off x="74" y="4852015"/>
            <a:ext cx="12191768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 smtClean="0">
                <a:solidFill>
                  <a:prstClr val="white"/>
                </a:solidFill>
                <a:cs typeface="Arial" pitchFamily="34" charset="0"/>
              </a:rPr>
              <a:t>Team 42</a:t>
            </a:r>
            <a:endParaRPr lang="ko-KR" altLang="en-US" sz="1867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xmlns="" id="{206381AD-4C2B-4745-99B1-0BBCE6131A71}"/>
              </a:ext>
            </a:extLst>
          </p:cNvPr>
          <p:cNvSpPr txBox="1">
            <a:spLocks/>
          </p:cNvSpPr>
          <p:nvPr/>
        </p:nvSpPr>
        <p:spPr>
          <a:xfrm>
            <a:off x="393868" y="6330387"/>
            <a:ext cx="11573197" cy="724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 err="1" smtClean="0">
                <a:solidFill>
                  <a:schemeClr val="accent1"/>
                </a:solidFill>
                <a:latin typeface="+mj-lt"/>
                <a:cs typeface="Arial" pitchFamily="34" charset="0"/>
              </a:rPr>
              <a:t>Github</a:t>
            </a:r>
            <a:r>
              <a:rPr lang="en-US" sz="1800" dirty="0">
                <a:solidFill>
                  <a:schemeClr val="accent1"/>
                </a:solidFill>
                <a:latin typeface="+mj-lt"/>
                <a:cs typeface="Arial" pitchFamily="34" charset="0"/>
              </a:rPr>
              <a:t> link: https://</a:t>
            </a:r>
            <a:r>
              <a:rPr lang="en-US" sz="1800" dirty="0" smtClean="0">
                <a:solidFill>
                  <a:schemeClr val="accent1"/>
                </a:solidFill>
                <a:latin typeface="+mj-lt"/>
                <a:cs typeface="Arial" pitchFamily="34" charset="0"/>
              </a:rPr>
              <a:t>github.com/TanmayThaker/Evaluating_Mathematical_Equations_Using_AI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72472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mtClean="0"/>
              <a:t>Team 42 </a:t>
            </a:r>
            <a:r>
              <a:rPr lang="en-US" dirty="0" smtClean="0"/>
              <a:t>members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xmlns="" id="{2533E38E-3071-4CA2-9F03-A4EBAE5F5175}"/>
              </a:ext>
            </a:extLst>
          </p:cNvPr>
          <p:cNvSpPr/>
          <p:nvPr/>
        </p:nvSpPr>
        <p:spPr>
          <a:xfrm>
            <a:off x="2034534" y="3087660"/>
            <a:ext cx="936000" cy="93600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prstClr val="white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112D5A84-9C34-4960-954B-0699AA41508D}"/>
              </a:ext>
            </a:extLst>
          </p:cNvPr>
          <p:cNvSpPr/>
          <p:nvPr/>
        </p:nvSpPr>
        <p:spPr>
          <a:xfrm>
            <a:off x="3654940" y="4023764"/>
            <a:ext cx="936000" cy="936000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prstClr val="white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xmlns="" id="{C82F33D2-4F54-4AD1-970D-7E32AC19ED11}"/>
              </a:ext>
            </a:extLst>
          </p:cNvPr>
          <p:cNvSpPr/>
          <p:nvPr/>
        </p:nvSpPr>
        <p:spPr>
          <a:xfrm>
            <a:off x="5275346" y="2727620"/>
            <a:ext cx="936000" cy="936000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prstClr val="white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xmlns="" id="{CE0B7B76-2404-434B-9380-F47403CF869E}"/>
              </a:ext>
            </a:extLst>
          </p:cNvPr>
          <p:cNvSpPr/>
          <p:nvPr/>
        </p:nvSpPr>
        <p:spPr>
          <a:xfrm>
            <a:off x="6895752" y="2727620"/>
            <a:ext cx="936000" cy="936000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prstClr val="white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C81F5F21-3445-4C52-8E44-79C22CF32736}"/>
              </a:ext>
            </a:extLst>
          </p:cNvPr>
          <p:cNvSpPr/>
          <p:nvPr/>
        </p:nvSpPr>
        <p:spPr>
          <a:xfrm>
            <a:off x="8516158" y="4239788"/>
            <a:ext cx="936000" cy="936000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prstClr val="white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EFAFF0D5-D981-4512-B28B-9310082FF653}"/>
              </a:ext>
            </a:extLst>
          </p:cNvPr>
          <p:cNvSpPr/>
          <p:nvPr/>
        </p:nvSpPr>
        <p:spPr>
          <a:xfrm>
            <a:off x="10136562" y="3087660"/>
            <a:ext cx="936000" cy="9360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FAB117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8486D197-45E6-4F47-A113-3D13CDC63C90}"/>
              </a:ext>
            </a:extLst>
          </p:cNvPr>
          <p:cNvCxnSpPr>
            <a:endCxn id="3" idx="2"/>
          </p:cNvCxnSpPr>
          <p:nvPr/>
        </p:nvCxnSpPr>
        <p:spPr>
          <a:xfrm>
            <a:off x="917330" y="3555660"/>
            <a:ext cx="1117204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E4DB3231-6FEC-4A4E-A2D9-E47448D70C6A}"/>
              </a:ext>
            </a:extLst>
          </p:cNvPr>
          <p:cNvCxnSpPr>
            <a:stCxn id="3" idx="4"/>
          </p:cNvCxnSpPr>
          <p:nvPr/>
        </p:nvCxnSpPr>
        <p:spPr>
          <a:xfrm>
            <a:off x="2502534" y="4023660"/>
            <a:ext cx="0" cy="468104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DB1CDF4E-C7C7-431E-85AD-B0EDCE90E39B}"/>
              </a:ext>
            </a:extLst>
          </p:cNvPr>
          <p:cNvCxnSpPr>
            <a:stCxn id="4" idx="2"/>
          </p:cNvCxnSpPr>
          <p:nvPr/>
        </p:nvCxnSpPr>
        <p:spPr>
          <a:xfrm flipH="1">
            <a:off x="2502534" y="4491764"/>
            <a:ext cx="1152406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C35F0FDA-9469-4DA3-90FA-A8FAE5AD7BE6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4115176" y="3195620"/>
            <a:ext cx="7765" cy="828144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B879CE7A-AC81-4058-B590-7AD71AF9A494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4122940" y="3195620"/>
            <a:ext cx="1152406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C325CA0C-5CAB-4864-9AF6-773601E69F27}"/>
              </a:ext>
            </a:extLst>
          </p:cNvPr>
          <p:cNvCxnSpPr>
            <a:stCxn id="6" idx="2"/>
            <a:endCxn id="5" idx="6"/>
          </p:cNvCxnSpPr>
          <p:nvPr/>
        </p:nvCxnSpPr>
        <p:spPr>
          <a:xfrm flipH="1">
            <a:off x="6211346" y="3195620"/>
            <a:ext cx="684406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77948B73-F95F-4AFB-B2F1-852BC6E17A93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7363752" y="3663620"/>
            <a:ext cx="0" cy="1044168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FBA09093-4ECB-4963-86B4-E62941BEEFB9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7363752" y="4707788"/>
            <a:ext cx="1152406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F066842C-7711-41DB-BC2B-478B7733E528}"/>
              </a:ext>
            </a:extLst>
          </p:cNvPr>
          <p:cNvCxnSpPr>
            <a:cxnSpLocks/>
            <a:endCxn id="7" idx="6"/>
          </p:cNvCxnSpPr>
          <p:nvPr/>
        </p:nvCxnSpPr>
        <p:spPr>
          <a:xfrm flipH="1">
            <a:off x="9452158" y="4707788"/>
            <a:ext cx="1152404" cy="0"/>
          </a:xfrm>
          <a:prstGeom prst="line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716C5B64-6674-4ED4-A0AB-6FA9DEEEC452}"/>
              </a:ext>
            </a:extLst>
          </p:cNvPr>
          <p:cNvCxnSpPr>
            <a:cxnSpLocks/>
            <a:stCxn id="8" idx="4"/>
          </p:cNvCxnSpPr>
          <p:nvPr/>
        </p:nvCxnSpPr>
        <p:spPr>
          <a:xfrm>
            <a:off x="10604562" y="4023660"/>
            <a:ext cx="0" cy="684128"/>
          </a:xfrm>
          <a:prstGeom prst="line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D70EA3CE-1616-4632-B210-868DE2E22778}"/>
              </a:ext>
            </a:extLst>
          </p:cNvPr>
          <p:cNvCxnSpPr>
            <a:endCxn id="8" idx="0"/>
          </p:cNvCxnSpPr>
          <p:nvPr/>
        </p:nvCxnSpPr>
        <p:spPr>
          <a:xfrm>
            <a:off x="10604562" y="2180766"/>
            <a:ext cx="0" cy="906894"/>
          </a:xfrm>
          <a:prstGeom prst="line">
            <a:avLst/>
          </a:prstGeom>
          <a:solidFill>
            <a:schemeClr val="accent1"/>
          </a:solidFill>
          <a:ln w="38100">
            <a:solidFill>
              <a:schemeClr val="accent1"/>
            </a:solidFill>
            <a:headEnd type="arrow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0C25D89D-4A2A-463F-BDCB-C03819954B44}"/>
              </a:ext>
            </a:extLst>
          </p:cNvPr>
          <p:cNvGrpSpPr/>
          <p:nvPr/>
        </p:nvGrpSpPr>
        <p:grpSpPr>
          <a:xfrm>
            <a:off x="1515152" y="2412875"/>
            <a:ext cx="1974766" cy="533574"/>
            <a:chOff x="2530759" y="1745937"/>
            <a:chExt cx="1681201" cy="533574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37EB6045-8556-4D83-AC5A-06E71591298F}"/>
                </a:ext>
              </a:extLst>
            </p:cNvPr>
            <p:cNvSpPr txBox="1"/>
            <p:nvPr/>
          </p:nvSpPr>
          <p:spPr>
            <a:xfrm>
              <a:off x="2530759" y="2002512"/>
              <a:ext cx="1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prstClr val="white"/>
                  </a:solidFill>
                  <a:cs typeface="Arial" pitchFamily="34" charset="0"/>
                </a:rPr>
                <a:t>18BIT111</a:t>
              </a:r>
              <a:endParaRPr lang="ko-KR" altLang="en-US" sz="1200" dirty="0">
                <a:solidFill>
                  <a:prstClr val="white"/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1C1E4473-05E3-490A-B1EA-C1D2A0DCB22A}"/>
                </a:ext>
              </a:extLst>
            </p:cNvPr>
            <p:cNvSpPr txBox="1"/>
            <p:nvPr/>
          </p:nvSpPr>
          <p:spPr>
            <a:xfrm>
              <a:off x="2530759" y="1745937"/>
              <a:ext cx="1681201" cy="30777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 err="1" smtClean="0">
                  <a:solidFill>
                    <a:srgbClr val="FAB117"/>
                  </a:solidFill>
                  <a:cs typeface="Arial" pitchFamily="34" charset="0"/>
                </a:rPr>
                <a:t>Tanmay</a:t>
              </a:r>
              <a:r>
                <a:rPr lang="en-US" altLang="ko-KR" sz="1400" b="1" dirty="0" smtClean="0">
                  <a:solidFill>
                    <a:srgbClr val="FAB117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rgbClr val="FAB117"/>
                  </a:solidFill>
                  <a:cs typeface="Arial" pitchFamily="34" charset="0"/>
                </a:rPr>
                <a:t>Thaker</a:t>
              </a:r>
              <a:endParaRPr lang="ko-KR" altLang="en-US" sz="1400" b="1" dirty="0">
                <a:solidFill>
                  <a:srgbClr val="FAB117"/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3B8554E8-C6BB-4A4E-A3DA-B33C123CA426}"/>
              </a:ext>
            </a:extLst>
          </p:cNvPr>
          <p:cNvGrpSpPr/>
          <p:nvPr/>
        </p:nvGrpSpPr>
        <p:grpSpPr>
          <a:xfrm>
            <a:off x="3128414" y="5043909"/>
            <a:ext cx="1974766" cy="533574"/>
            <a:chOff x="2530759" y="1745937"/>
            <a:chExt cx="1681201" cy="533574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94EECFFA-642B-453A-9DD0-8CADCE4ABCFB}"/>
                </a:ext>
              </a:extLst>
            </p:cNvPr>
            <p:cNvSpPr txBox="1"/>
            <p:nvPr/>
          </p:nvSpPr>
          <p:spPr>
            <a:xfrm>
              <a:off x="2530759" y="2002512"/>
              <a:ext cx="1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prstClr val="white"/>
                  </a:solidFill>
                  <a:cs typeface="Arial" pitchFamily="34" charset="0"/>
                </a:rPr>
                <a:t>18BIT102</a:t>
              </a:r>
              <a:endParaRPr lang="ko-KR" altLang="en-US" sz="1200" dirty="0">
                <a:solidFill>
                  <a:prstClr val="white"/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2426BC35-18B7-4E9F-9516-2E845E8E7AE8}"/>
                </a:ext>
              </a:extLst>
            </p:cNvPr>
            <p:cNvSpPr txBox="1"/>
            <p:nvPr/>
          </p:nvSpPr>
          <p:spPr>
            <a:xfrm>
              <a:off x="2530759" y="1745937"/>
              <a:ext cx="1681201" cy="30777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rgbClr val="FAB117"/>
                  </a:solidFill>
                  <a:cs typeface="Arial" pitchFamily="34" charset="0"/>
                </a:rPr>
                <a:t>Shivrajsinh Rana</a:t>
              </a:r>
              <a:endParaRPr lang="ko-KR" altLang="en-US" sz="1400" b="1" dirty="0">
                <a:solidFill>
                  <a:srgbClr val="FAB117"/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xmlns="" id="{E2D70DB0-6E29-4AB1-8389-3FC6349B84A6}"/>
              </a:ext>
            </a:extLst>
          </p:cNvPr>
          <p:cNvGrpSpPr/>
          <p:nvPr/>
        </p:nvGrpSpPr>
        <p:grpSpPr>
          <a:xfrm>
            <a:off x="4768788" y="3752158"/>
            <a:ext cx="1974766" cy="533574"/>
            <a:chOff x="2530759" y="1745937"/>
            <a:chExt cx="1681201" cy="533574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7692137A-1587-49B8-99C7-0BBBAFE393F7}"/>
                </a:ext>
              </a:extLst>
            </p:cNvPr>
            <p:cNvSpPr txBox="1"/>
            <p:nvPr/>
          </p:nvSpPr>
          <p:spPr>
            <a:xfrm>
              <a:off x="2530759" y="2002512"/>
              <a:ext cx="1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prstClr val="white"/>
                  </a:solidFill>
                  <a:cs typeface="Arial" pitchFamily="34" charset="0"/>
                </a:rPr>
                <a:t>18BIT101</a:t>
              </a:r>
              <a:endParaRPr lang="ko-KR" altLang="en-US" sz="1200" dirty="0">
                <a:solidFill>
                  <a:prstClr val="white"/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6534E1B9-0C47-484F-8095-29C9F4404DD9}"/>
                </a:ext>
              </a:extLst>
            </p:cNvPr>
            <p:cNvSpPr txBox="1"/>
            <p:nvPr/>
          </p:nvSpPr>
          <p:spPr>
            <a:xfrm>
              <a:off x="2530759" y="1745937"/>
              <a:ext cx="1681201" cy="30777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rgbClr val="FAB117"/>
                  </a:solidFill>
                  <a:cs typeface="Arial" pitchFamily="34" charset="0"/>
                </a:rPr>
                <a:t>Shiv Virpariya</a:t>
              </a:r>
              <a:endParaRPr lang="ko-KR" altLang="en-US" sz="1400" b="1" dirty="0">
                <a:solidFill>
                  <a:srgbClr val="FAB117"/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xmlns="" id="{0AC8346D-3CEC-4951-9D88-589E8F3EF0DF}"/>
              </a:ext>
            </a:extLst>
          </p:cNvPr>
          <p:cNvGrpSpPr/>
          <p:nvPr/>
        </p:nvGrpSpPr>
        <p:grpSpPr>
          <a:xfrm>
            <a:off x="6376269" y="2095878"/>
            <a:ext cx="1974766" cy="533574"/>
            <a:chOff x="2530759" y="1745937"/>
            <a:chExt cx="1681201" cy="533574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9D9E77A6-2C0E-454A-BE77-14168CC2BC48}"/>
                </a:ext>
              </a:extLst>
            </p:cNvPr>
            <p:cNvSpPr txBox="1"/>
            <p:nvPr/>
          </p:nvSpPr>
          <p:spPr>
            <a:xfrm>
              <a:off x="2530759" y="2002512"/>
              <a:ext cx="1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prstClr val="white"/>
                  </a:solidFill>
                  <a:cs typeface="Arial" pitchFamily="34" charset="0"/>
                </a:rPr>
                <a:t>18BIT079</a:t>
              </a:r>
              <a:endParaRPr lang="ko-KR" altLang="en-US" sz="1200" dirty="0">
                <a:solidFill>
                  <a:prstClr val="white"/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25231B38-5338-4BB2-A1A7-67D551B6C2FD}"/>
                </a:ext>
              </a:extLst>
            </p:cNvPr>
            <p:cNvSpPr txBox="1"/>
            <p:nvPr/>
          </p:nvSpPr>
          <p:spPr>
            <a:xfrm>
              <a:off x="2530759" y="1745937"/>
              <a:ext cx="1681201" cy="30777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rgbClr val="FAB117"/>
                  </a:solidFill>
                  <a:cs typeface="Arial" pitchFamily="34" charset="0"/>
                </a:rPr>
                <a:t>Neel Solanki</a:t>
              </a:r>
              <a:endParaRPr lang="ko-KR" altLang="en-US" sz="1400" b="1" dirty="0">
                <a:solidFill>
                  <a:srgbClr val="FAB117"/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xmlns="" id="{781AD68A-3C53-4060-B27F-4F5E8A5B01B6}"/>
              </a:ext>
            </a:extLst>
          </p:cNvPr>
          <p:cNvGrpSpPr/>
          <p:nvPr/>
        </p:nvGrpSpPr>
        <p:grpSpPr>
          <a:xfrm>
            <a:off x="7975200" y="5262539"/>
            <a:ext cx="2021656" cy="533574"/>
            <a:chOff x="2530759" y="1745937"/>
            <a:chExt cx="1681201" cy="533574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xmlns="" id="{E9DE339E-B88B-4DFE-8031-449F0C9616A4}"/>
                </a:ext>
              </a:extLst>
            </p:cNvPr>
            <p:cNvSpPr txBox="1"/>
            <p:nvPr/>
          </p:nvSpPr>
          <p:spPr>
            <a:xfrm>
              <a:off x="2530759" y="2002512"/>
              <a:ext cx="1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prstClr val="white"/>
                  </a:solidFill>
                  <a:cs typeface="Arial" pitchFamily="34" charset="0"/>
                </a:rPr>
                <a:t>18BIT095</a:t>
              </a:r>
              <a:endParaRPr lang="ko-KR" altLang="en-US" sz="1200" dirty="0">
                <a:solidFill>
                  <a:prstClr val="white"/>
                </a:solidFill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748B0441-86D4-4F3D-BE12-792735171454}"/>
                </a:ext>
              </a:extLst>
            </p:cNvPr>
            <p:cNvSpPr txBox="1"/>
            <p:nvPr/>
          </p:nvSpPr>
          <p:spPr>
            <a:xfrm>
              <a:off x="2530759" y="1745937"/>
              <a:ext cx="1681201" cy="30777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rgbClr val="FAB117"/>
                  </a:solidFill>
                  <a:cs typeface="Arial" pitchFamily="34" charset="0"/>
                </a:rPr>
                <a:t>Rushabh Kumbhani</a:t>
              </a:r>
              <a:endParaRPr lang="ko-KR" altLang="en-US" sz="1400" b="1" dirty="0">
                <a:solidFill>
                  <a:srgbClr val="FAB117"/>
                </a:solidFill>
                <a:cs typeface="Arial" pitchFamily="34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xmlns="" id="{46FAEC08-4B41-4DF2-BC03-539A7896049B}"/>
              </a:ext>
            </a:extLst>
          </p:cNvPr>
          <p:cNvGrpSpPr/>
          <p:nvPr/>
        </p:nvGrpSpPr>
        <p:grpSpPr>
          <a:xfrm>
            <a:off x="8087016" y="3131252"/>
            <a:ext cx="1974766" cy="533574"/>
            <a:chOff x="2530758" y="1745937"/>
            <a:chExt cx="1681202" cy="533574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F6F76844-2832-47A2-A665-F4409A68F923}"/>
                </a:ext>
              </a:extLst>
            </p:cNvPr>
            <p:cNvSpPr txBox="1"/>
            <p:nvPr/>
          </p:nvSpPr>
          <p:spPr>
            <a:xfrm>
              <a:off x="2530759" y="2002512"/>
              <a:ext cx="1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 smtClean="0">
                  <a:solidFill>
                    <a:prstClr val="white"/>
                  </a:solidFill>
                  <a:cs typeface="Arial" pitchFamily="34" charset="0"/>
                </a:rPr>
                <a:t>18BIT083</a:t>
              </a:r>
              <a:endParaRPr lang="ko-KR" altLang="en-US" sz="1200" dirty="0">
                <a:solidFill>
                  <a:prstClr val="white"/>
                </a:solidFill>
                <a:cs typeface="Arial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10D33794-9F7B-438E-B40B-60C840634459}"/>
                </a:ext>
              </a:extLst>
            </p:cNvPr>
            <p:cNvSpPr txBox="1"/>
            <p:nvPr/>
          </p:nvSpPr>
          <p:spPr>
            <a:xfrm>
              <a:off x="2530758" y="1745937"/>
              <a:ext cx="1681201" cy="30777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 smtClean="0">
                  <a:solidFill>
                    <a:srgbClr val="FAB117"/>
                  </a:solidFill>
                  <a:cs typeface="Arial" pitchFamily="34" charset="0"/>
                </a:rPr>
                <a:t>Parth Salat</a:t>
              </a:r>
              <a:endParaRPr lang="ko-KR" altLang="en-US" sz="1400" b="1" dirty="0">
                <a:solidFill>
                  <a:srgbClr val="FAB117"/>
                </a:solidFill>
                <a:cs typeface="Arial" pitchFamily="34" charset="0"/>
              </a:endParaRPr>
            </a:p>
          </p:txBody>
        </p:sp>
      </p:grpSp>
      <p:sp>
        <p:nvSpPr>
          <p:cNvPr id="38" name="Rectangle 16">
            <a:extLst>
              <a:ext uri="{FF2B5EF4-FFF2-40B4-BE49-F238E27FC236}">
                <a16:creationId xmlns:a16="http://schemas.microsoft.com/office/drawing/2014/main" xmlns="" id="{C82677BD-1CB1-43F9-A646-AA3C557568BB}"/>
              </a:ext>
            </a:extLst>
          </p:cNvPr>
          <p:cNvSpPr/>
          <p:nvPr/>
        </p:nvSpPr>
        <p:spPr>
          <a:xfrm rot="2700000">
            <a:off x="3957434" y="4201878"/>
            <a:ext cx="323388" cy="579774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9" name="Rectangle 9">
            <a:extLst>
              <a:ext uri="{FF2B5EF4-FFF2-40B4-BE49-F238E27FC236}">
                <a16:creationId xmlns:a16="http://schemas.microsoft.com/office/drawing/2014/main" xmlns="" id="{FD4C7482-FD31-47C2-8C0B-7523E751ABFF}"/>
              </a:ext>
            </a:extLst>
          </p:cNvPr>
          <p:cNvSpPr/>
          <p:nvPr/>
        </p:nvSpPr>
        <p:spPr>
          <a:xfrm>
            <a:off x="2321596" y="3351324"/>
            <a:ext cx="400663" cy="37505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0" name="Rounded Rectangle 5">
            <a:extLst>
              <a:ext uri="{FF2B5EF4-FFF2-40B4-BE49-F238E27FC236}">
                <a16:creationId xmlns:a16="http://schemas.microsoft.com/office/drawing/2014/main" xmlns="" id="{A605ED74-A6CD-4211-8377-115FF453FB50}"/>
              </a:ext>
            </a:extLst>
          </p:cNvPr>
          <p:cNvSpPr/>
          <p:nvPr/>
        </p:nvSpPr>
        <p:spPr>
          <a:xfrm flipH="1">
            <a:off x="5524976" y="3004982"/>
            <a:ext cx="476328" cy="392942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2" name="Oval 7">
            <a:extLst>
              <a:ext uri="{FF2B5EF4-FFF2-40B4-BE49-F238E27FC236}">
                <a16:creationId xmlns:a16="http://schemas.microsoft.com/office/drawing/2014/main" xmlns="" id="{E2F11D75-34F4-464E-929B-E6C8E00EE214}"/>
              </a:ext>
            </a:extLst>
          </p:cNvPr>
          <p:cNvSpPr/>
          <p:nvPr/>
        </p:nvSpPr>
        <p:spPr>
          <a:xfrm>
            <a:off x="8764049" y="4491202"/>
            <a:ext cx="439352" cy="43935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5" name="Trapezoid 13">
            <a:extLst>
              <a:ext uri="{FF2B5EF4-FFF2-40B4-BE49-F238E27FC236}">
                <a16:creationId xmlns:a16="http://schemas.microsoft.com/office/drawing/2014/main" xmlns="" id="{EAB635DE-58EF-4585-A0F5-0790A1957A5B}"/>
              </a:ext>
            </a:extLst>
          </p:cNvPr>
          <p:cNvSpPr/>
          <p:nvPr/>
        </p:nvSpPr>
        <p:spPr>
          <a:xfrm>
            <a:off x="7098830" y="2951246"/>
            <a:ext cx="529844" cy="448015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prstClr val="white"/>
              </a:solidFill>
            </a:endParaRPr>
          </a:p>
        </p:txBody>
      </p:sp>
      <p:sp>
        <p:nvSpPr>
          <p:cNvPr id="46" name="Rectangle 7">
            <a:extLst>
              <a:ext uri="{FF2B5EF4-FFF2-40B4-BE49-F238E27FC236}">
                <a16:creationId xmlns:a16="http://schemas.microsoft.com/office/drawing/2014/main" xmlns="" id="{A2454068-D6A0-42C7-BCE1-D03833DCF2E4}"/>
              </a:ext>
            </a:extLst>
          </p:cNvPr>
          <p:cNvSpPr/>
          <p:nvPr/>
        </p:nvSpPr>
        <p:spPr>
          <a:xfrm>
            <a:off x="10368778" y="3290542"/>
            <a:ext cx="471567" cy="47156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558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grpSp>
        <p:nvGrpSpPr>
          <p:cNvPr id="3" name="그룹 13">
            <a:extLst>
              <a:ext uri="{FF2B5EF4-FFF2-40B4-BE49-F238E27FC236}">
                <a16:creationId xmlns:a16="http://schemas.microsoft.com/office/drawing/2014/main" xmlns="" id="{7D2E957B-1FCC-44EF-9692-63A8A35F35FB}"/>
              </a:ext>
            </a:extLst>
          </p:cNvPr>
          <p:cNvGrpSpPr/>
          <p:nvPr/>
        </p:nvGrpSpPr>
        <p:grpSpPr>
          <a:xfrm>
            <a:off x="1219216" y="3337097"/>
            <a:ext cx="8107865" cy="1296621"/>
            <a:chOff x="2099073" y="3345967"/>
            <a:chExt cx="6157167" cy="1049416"/>
          </a:xfrm>
          <a:noFill/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xmlns="" id="{192E9A6C-C13B-403F-9132-4F4462C07B9F}"/>
                </a:ext>
              </a:extLst>
            </p:cNvPr>
            <p:cNvCxnSpPr>
              <a:cxnSpLocks/>
            </p:cNvCxnSpPr>
            <p:nvPr/>
          </p:nvCxnSpPr>
          <p:spPr>
            <a:xfrm rot="18780000">
              <a:off x="7749467" y="3008336"/>
              <a:ext cx="1" cy="675264"/>
            </a:xfrm>
            <a:prstGeom prst="line">
              <a:avLst/>
            </a:prstGeom>
            <a:grpFill/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xmlns="" id="{ED5A3844-ACF9-493E-85E3-862EE26DBD2C}"/>
                </a:ext>
              </a:extLst>
            </p:cNvPr>
            <p:cNvCxnSpPr>
              <a:cxnSpLocks/>
            </p:cNvCxnSpPr>
            <p:nvPr/>
          </p:nvCxnSpPr>
          <p:spPr>
            <a:xfrm rot="18780000">
              <a:off x="2922517" y="3008336"/>
              <a:ext cx="1" cy="675264"/>
            </a:xfrm>
            <a:prstGeom prst="line">
              <a:avLst/>
            </a:prstGeom>
            <a:grpFill/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xmlns="" id="{81E1A17C-735F-49F7-BF85-930CC1B191E4}"/>
                </a:ext>
              </a:extLst>
            </p:cNvPr>
            <p:cNvCxnSpPr>
              <a:cxnSpLocks/>
            </p:cNvCxnSpPr>
            <p:nvPr/>
          </p:nvCxnSpPr>
          <p:spPr>
            <a:xfrm rot="18780000">
              <a:off x="5326330" y="3008336"/>
              <a:ext cx="1" cy="675264"/>
            </a:xfrm>
            <a:prstGeom prst="line">
              <a:avLst/>
            </a:prstGeom>
            <a:grpFill/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xmlns="" id="{CEF9E2F1-7DDF-4C41-B201-85BBFE9D7077}"/>
                </a:ext>
              </a:extLst>
            </p:cNvPr>
            <p:cNvCxnSpPr>
              <a:cxnSpLocks/>
            </p:cNvCxnSpPr>
            <p:nvPr/>
          </p:nvCxnSpPr>
          <p:spPr>
            <a:xfrm rot="2820000" flipV="1">
              <a:off x="6537899" y="4057751"/>
              <a:ext cx="1" cy="675264"/>
            </a:xfrm>
            <a:prstGeom prst="line">
              <a:avLst/>
            </a:prstGeom>
            <a:grpFill/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Chevron 8">
              <a:extLst>
                <a:ext uri="{FF2B5EF4-FFF2-40B4-BE49-F238E27FC236}">
                  <a16:creationId xmlns:a16="http://schemas.microsoft.com/office/drawing/2014/main" xmlns="" id="{4BC4E121-2C29-4C19-AE0F-E5896C09EF44}"/>
                </a:ext>
              </a:extLst>
            </p:cNvPr>
            <p:cNvSpPr/>
            <p:nvPr/>
          </p:nvSpPr>
          <p:spPr>
            <a:xfrm>
              <a:off x="2099073" y="3596019"/>
              <a:ext cx="1323092" cy="538540"/>
            </a:xfrm>
            <a:prstGeom prst="chevron">
              <a:avLst/>
            </a:prstGeom>
            <a:grpFill/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" name="Chevron 9">
              <a:extLst>
                <a:ext uri="{FF2B5EF4-FFF2-40B4-BE49-F238E27FC236}">
                  <a16:creationId xmlns:a16="http://schemas.microsoft.com/office/drawing/2014/main" xmlns="" id="{CE5626AB-7F12-4022-9F31-4AB90D421D05}"/>
                </a:ext>
              </a:extLst>
            </p:cNvPr>
            <p:cNvSpPr/>
            <p:nvPr/>
          </p:nvSpPr>
          <p:spPr>
            <a:xfrm>
              <a:off x="3307591" y="3596019"/>
              <a:ext cx="1323092" cy="538540"/>
            </a:xfrm>
            <a:prstGeom prst="chevron">
              <a:avLst/>
            </a:prstGeom>
            <a:grp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" name="Chevron 10">
              <a:extLst>
                <a:ext uri="{FF2B5EF4-FFF2-40B4-BE49-F238E27FC236}">
                  <a16:creationId xmlns:a16="http://schemas.microsoft.com/office/drawing/2014/main" xmlns="" id="{854902FF-F9E9-4A07-92E9-01E447D9D67E}"/>
                </a:ext>
              </a:extLst>
            </p:cNvPr>
            <p:cNvSpPr/>
            <p:nvPr/>
          </p:nvSpPr>
          <p:spPr>
            <a:xfrm>
              <a:off x="5724628" y="3596019"/>
              <a:ext cx="1323092" cy="538540"/>
            </a:xfrm>
            <a:prstGeom prst="chevron">
              <a:avLst/>
            </a:prstGeom>
            <a:grpFill/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" name="Chevron 11">
              <a:extLst>
                <a:ext uri="{FF2B5EF4-FFF2-40B4-BE49-F238E27FC236}">
                  <a16:creationId xmlns:a16="http://schemas.microsoft.com/office/drawing/2014/main" xmlns="" id="{4D28E3AB-1305-4211-8170-5200F8135751}"/>
                </a:ext>
              </a:extLst>
            </p:cNvPr>
            <p:cNvSpPr/>
            <p:nvPr/>
          </p:nvSpPr>
          <p:spPr>
            <a:xfrm>
              <a:off x="6933148" y="3596019"/>
              <a:ext cx="1323092" cy="538540"/>
            </a:xfrm>
            <a:prstGeom prst="chevron">
              <a:avLst/>
            </a:prstGeom>
            <a:grpFill/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" name="Chevron 12">
              <a:extLst>
                <a:ext uri="{FF2B5EF4-FFF2-40B4-BE49-F238E27FC236}">
                  <a16:creationId xmlns:a16="http://schemas.microsoft.com/office/drawing/2014/main" xmlns="" id="{FB4F8142-A183-485B-9335-3B87278A6ADA}"/>
                </a:ext>
              </a:extLst>
            </p:cNvPr>
            <p:cNvSpPr/>
            <p:nvPr/>
          </p:nvSpPr>
          <p:spPr>
            <a:xfrm>
              <a:off x="4516110" y="3596019"/>
              <a:ext cx="1323092" cy="538540"/>
            </a:xfrm>
            <a:prstGeom prst="chevron">
              <a:avLst/>
            </a:prstGeom>
            <a:grp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13" name="Straight Connector 5">
              <a:extLst>
                <a:ext uri="{FF2B5EF4-FFF2-40B4-BE49-F238E27FC236}">
                  <a16:creationId xmlns:a16="http://schemas.microsoft.com/office/drawing/2014/main" xmlns="" id="{8F7F5BDE-DC5E-42B2-B24D-0CBAB75922B3}"/>
                </a:ext>
              </a:extLst>
            </p:cNvPr>
            <p:cNvCxnSpPr>
              <a:cxnSpLocks/>
            </p:cNvCxnSpPr>
            <p:nvPr/>
          </p:nvCxnSpPr>
          <p:spPr>
            <a:xfrm rot="2820000" flipV="1">
              <a:off x="4121993" y="4057751"/>
              <a:ext cx="1" cy="675264"/>
            </a:xfrm>
            <a:prstGeom prst="line">
              <a:avLst/>
            </a:prstGeom>
            <a:grpFill/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1CC4B73A-6366-4BCA-8EE2-485A919F43AF}"/>
              </a:ext>
            </a:extLst>
          </p:cNvPr>
          <p:cNvSpPr/>
          <p:nvPr/>
        </p:nvSpPr>
        <p:spPr>
          <a:xfrm>
            <a:off x="9656193" y="3209544"/>
            <a:ext cx="1533683" cy="1533683"/>
          </a:xfrm>
          <a:prstGeom prst="ellipse">
            <a:avLst/>
          </a:prstGeom>
          <a:solidFill>
            <a:schemeClr val="accent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A5747BDF-1EE9-41A6-A9F8-C30DAF9F0EF4}"/>
              </a:ext>
            </a:extLst>
          </p:cNvPr>
          <p:cNvSpPr/>
          <p:nvPr/>
        </p:nvSpPr>
        <p:spPr>
          <a:xfrm>
            <a:off x="1355140" y="2428675"/>
            <a:ext cx="689041" cy="689041"/>
          </a:xfrm>
          <a:prstGeom prst="ellipse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xmlns="" id="{F8CBF137-F825-4FE9-A5FE-6E30B1C0FA29}"/>
              </a:ext>
            </a:extLst>
          </p:cNvPr>
          <p:cNvSpPr/>
          <p:nvPr/>
        </p:nvSpPr>
        <p:spPr>
          <a:xfrm flipV="1">
            <a:off x="2945114" y="4833033"/>
            <a:ext cx="689041" cy="689041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68EFD79B-EB05-4D46-9F7E-255C38E53C41}"/>
              </a:ext>
            </a:extLst>
          </p:cNvPr>
          <p:cNvSpPr/>
          <p:nvPr/>
        </p:nvSpPr>
        <p:spPr>
          <a:xfrm>
            <a:off x="4535088" y="2428675"/>
            <a:ext cx="689041" cy="689041"/>
          </a:xfrm>
          <a:prstGeom prst="ellipse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CC20FA13-5686-400B-938C-220AAD3CF5C3}"/>
              </a:ext>
            </a:extLst>
          </p:cNvPr>
          <p:cNvSpPr/>
          <p:nvPr/>
        </p:nvSpPr>
        <p:spPr>
          <a:xfrm flipV="1">
            <a:off x="6125062" y="4833033"/>
            <a:ext cx="689041" cy="689041"/>
          </a:xfrm>
          <a:prstGeom prst="ellipse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62AA7E45-375B-47B5-BEF4-A3E7DB414860}"/>
              </a:ext>
            </a:extLst>
          </p:cNvPr>
          <p:cNvSpPr/>
          <p:nvPr/>
        </p:nvSpPr>
        <p:spPr>
          <a:xfrm>
            <a:off x="7715037" y="2428675"/>
            <a:ext cx="689041" cy="689041"/>
          </a:xfrm>
          <a:prstGeom prst="ellipse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0DDF3BC6-6806-4B96-8629-36878E61B7E4}"/>
              </a:ext>
            </a:extLst>
          </p:cNvPr>
          <p:cNvGrpSpPr/>
          <p:nvPr/>
        </p:nvGrpSpPr>
        <p:grpSpPr>
          <a:xfrm>
            <a:off x="7626108" y="4466828"/>
            <a:ext cx="1926106" cy="2130492"/>
            <a:chOff x="4945814" y="4621200"/>
            <a:chExt cx="1786425" cy="1791261"/>
          </a:xfrm>
          <a:noFill/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D2A7BFE0-B201-45EA-AC65-520EB2B5DB0D}"/>
                </a:ext>
              </a:extLst>
            </p:cNvPr>
            <p:cNvSpPr txBox="1"/>
            <p:nvPr/>
          </p:nvSpPr>
          <p:spPr>
            <a:xfrm>
              <a:off x="4945814" y="4621200"/>
              <a:ext cx="1786425" cy="23289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accent4"/>
                  </a:solidFill>
                  <a:cs typeface="Arial" pitchFamily="34" charset="0"/>
                </a:rPr>
                <a:t>5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9A1A07CF-A409-4EF8-ADBB-DD83B46FF496}"/>
                </a:ext>
              </a:extLst>
            </p:cNvPr>
            <p:cNvSpPr txBox="1"/>
            <p:nvPr/>
          </p:nvSpPr>
          <p:spPr>
            <a:xfrm>
              <a:off x="4945814" y="4937470"/>
              <a:ext cx="1786425" cy="147499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Adoption of the </a:t>
              </a:r>
              <a:r>
                <a:rPr lang="en-US" altLang="ko-KR" sz="1200" dirty="0">
                  <a:solidFill>
                    <a:srgbClr val="FFC000"/>
                  </a:solidFill>
                  <a:cs typeface="Arial" pitchFamily="34" charset="0"/>
                </a:rPr>
                <a:t>Handwritten Text Recognition software is a practical idea and, it is easier to store and access data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that was traditionally stored. Furthermore, it provides more security to the 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data.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40590B4B-D233-4D94-881B-DD76C9B180A6}"/>
              </a:ext>
            </a:extLst>
          </p:cNvPr>
          <p:cNvGrpSpPr/>
          <p:nvPr/>
        </p:nvGrpSpPr>
        <p:grpSpPr>
          <a:xfrm>
            <a:off x="4208193" y="4466828"/>
            <a:ext cx="1836224" cy="2130492"/>
            <a:chOff x="2612859" y="4623869"/>
            <a:chExt cx="1786425" cy="1791261"/>
          </a:xfrm>
          <a:noFill/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48BFC631-FDE8-4DC5-89A4-0D7A30E898A0}"/>
                </a:ext>
              </a:extLst>
            </p:cNvPr>
            <p:cNvSpPr txBox="1"/>
            <p:nvPr/>
          </p:nvSpPr>
          <p:spPr>
            <a:xfrm>
              <a:off x="2612859" y="4623869"/>
              <a:ext cx="1786425" cy="23289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accent2"/>
                  </a:solidFill>
                  <a:cs typeface="Arial" pitchFamily="34" charset="0"/>
                </a:rPr>
                <a:t>3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8A692CBC-5521-4CD6-984D-3B15F338E0FE}"/>
                </a:ext>
              </a:extLst>
            </p:cNvPr>
            <p:cNvSpPr txBox="1"/>
            <p:nvPr/>
          </p:nvSpPr>
          <p:spPr>
            <a:xfrm>
              <a:off x="2612859" y="4940139"/>
              <a:ext cx="1786425" cy="147499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It’s </a:t>
              </a:r>
              <a:r>
                <a:rPr lang="en-US" altLang="ko-KR" sz="1200" dirty="0">
                  <a:solidFill>
                    <a:srgbClr val="FFC000"/>
                  </a:solidFill>
                  <a:cs typeface="Arial" pitchFamily="34" charset="0"/>
                </a:rPr>
                <a:t>difficult to store, access physical data and process the data in efficient manner. 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Manually it is needed to update, and labor is required in order to maintain proper organization of the data.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xmlns="" id="{61214480-D253-4C30-A6CA-C380B3FE8B57}"/>
              </a:ext>
            </a:extLst>
          </p:cNvPr>
          <p:cNvGrpSpPr/>
          <p:nvPr/>
        </p:nvGrpSpPr>
        <p:grpSpPr>
          <a:xfrm>
            <a:off x="6058388" y="1847959"/>
            <a:ext cx="1572378" cy="1701265"/>
            <a:chOff x="4945814" y="4621200"/>
            <a:chExt cx="1786425" cy="1701265"/>
          </a:xfrm>
          <a:noFill/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5545B81E-16C5-458C-B05D-0637F781EEAB}"/>
                </a:ext>
              </a:extLst>
            </p:cNvPr>
            <p:cNvSpPr txBox="1"/>
            <p:nvPr/>
          </p:nvSpPr>
          <p:spPr>
            <a:xfrm>
              <a:off x="4945814" y="4621200"/>
              <a:ext cx="1786425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accent3"/>
                  </a:solidFill>
                  <a:cs typeface="Arial" pitchFamily="34" charset="0"/>
                </a:rPr>
                <a:t>4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6E873408-5F0C-4B34-81BE-CB9B498519B1}"/>
                </a:ext>
              </a:extLst>
            </p:cNvPr>
            <p:cNvSpPr txBox="1"/>
            <p:nvPr/>
          </p:nvSpPr>
          <p:spPr>
            <a:xfrm>
              <a:off x="4945814" y="4937470"/>
              <a:ext cx="1786425" cy="138499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Since for long time we have encountered a </a:t>
              </a:r>
              <a:r>
                <a:rPr lang="en-US" altLang="ko-KR" sz="1200" dirty="0">
                  <a:solidFill>
                    <a:srgbClr val="FFC000"/>
                  </a:solidFill>
                  <a:cs typeface="Arial" pitchFamily="34" charset="0"/>
                </a:rPr>
                <a:t>severe loss of data because of the traditional method of storing data. </a:t>
              </a:r>
              <a:endParaRPr lang="ko-KR" altLang="en-US" sz="1200" dirty="0">
                <a:solidFill>
                  <a:srgbClr val="FFC000"/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xmlns="" id="{B4AEC2A6-881D-467E-B0E1-890715384AE4}"/>
              </a:ext>
            </a:extLst>
          </p:cNvPr>
          <p:cNvGrpSpPr/>
          <p:nvPr/>
        </p:nvGrpSpPr>
        <p:grpSpPr>
          <a:xfrm>
            <a:off x="2845626" y="1802860"/>
            <a:ext cx="1572378" cy="1701265"/>
            <a:chOff x="2612859" y="4623869"/>
            <a:chExt cx="1786425" cy="1701265"/>
          </a:xfrm>
          <a:noFill/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58296F26-A829-423F-A760-1F63B95F8E05}"/>
                </a:ext>
              </a:extLst>
            </p:cNvPr>
            <p:cNvSpPr txBox="1"/>
            <p:nvPr/>
          </p:nvSpPr>
          <p:spPr>
            <a:xfrm>
              <a:off x="2612859" y="4623869"/>
              <a:ext cx="1786425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accent1"/>
                  </a:solidFill>
                  <a:cs typeface="Arial" pitchFamily="34" charset="0"/>
                </a:rPr>
                <a:t>2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75699182-6612-4820-91A4-D00294F0CBC2}"/>
                </a:ext>
              </a:extLst>
            </p:cNvPr>
            <p:cNvSpPr txBox="1"/>
            <p:nvPr/>
          </p:nvSpPr>
          <p:spPr>
            <a:xfrm>
              <a:off x="2612859" y="4940139"/>
              <a:ext cx="1786425" cy="138499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Before the correct</a:t>
              </a: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implementation of this technology we 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were dependent 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on</a:t>
              </a:r>
            </a:p>
            <a:p>
              <a:r>
                <a:rPr lang="en-US" altLang="ko-KR" sz="1200" dirty="0">
                  <a:solidFill>
                    <a:srgbClr val="FFC000"/>
                  </a:solidFill>
                  <a:cs typeface="Arial" pitchFamily="34" charset="0"/>
                </a:rPr>
                <a:t>writing texts with our own hands that result in errors.</a:t>
              </a:r>
              <a:endParaRPr lang="ko-KR" altLang="en-US" sz="1200" dirty="0">
                <a:solidFill>
                  <a:srgbClr val="FFC000"/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xmlns="" id="{FD300496-BA1F-46F8-87FF-274F0CE3C469}"/>
              </a:ext>
            </a:extLst>
          </p:cNvPr>
          <p:cNvGrpSpPr/>
          <p:nvPr/>
        </p:nvGrpSpPr>
        <p:grpSpPr>
          <a:xfrm>
            <a:off x="1219216" y="4466827"/>
            <a:ext cx="1621755" cy="1945825"/>
            <a:chOff x="2612859" y="4623869"/>
            <a:chExt cx="1786425" cy="1635998"/>
          </a:xfrm>
          <a:noFill/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xmlns="" id="{8F6089FA-2861-4F7B-B8BB-01433832C4D7}"/>
                </a:ext>
              </a:extLst>
            </p:cNvPr>
            <p:cNvSpPr txBox="1"/>
            <p:nvPr/>
          </p:nvSpPr>
          <p:spPr>
            <a:xfrm>
              <a:off x="2612859" y="4623869"/>
              <a:ext cx="1786425" cy="23289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accent4"/>
                  </a:solidFill>
                  <a:cs typeface="Arial" pitchFamily="34" charset="0"/>
                </a:rPr>
                <a:t>1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7D064D8D-97FD-4F2C-B21F-A4EE3EC5E991}"/>
                </a:ext>
              </a:extLst>
            </p:cNvPr>
            <p:cNvSpPr txBox="1"/>
            <p:nvPr/>
          </p:nvSpPr>
          <p:spPr>
            <a:xfrm>
              <a:off x="2612859" y="4940139"/>
              <a:ext cx="1786425" cy="131972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The Handwritten text system is commonly used system in various applications, and it is a technology that </a:t>
              </a:r>
              <a:r>
                <a:rPr lang="en-US" altLang="ko-KR" sz="1200" dirty="0">
                  <a:solidFill>
                    <a:srgbClr val="FFC000"/>
                  </a:solidFill>
                  <a:cs typeface="Arial" pitchFamily="34" charset="0"/>
                </a:rPr>
                <a:t>is a mandatory need in this world as of now.</a:t>
              </a:r>
            </a:p>
          </p:txBody>
        </p:sp>
      </p:grpSp>
      <p:sp>
        <p:nvSpPr>
          <p:cNvPr id="35" name="직사각형 113">
            <a:extLst>
              <a:ext uri="{FF2B5EF4-FFF2-40B4-BE49-F238E27FC236}">
                <a16:creationId xmlns:a16="http://schemas.microsoft.com/office/drawing/2014/main" xmlns="" id="{0BF82BC9-A594-49D3-A3EC-7DBD3437D5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1572" y="3798365"/>
            <a:ext cx="6557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cs typeface="Arial" charset="0"/>
              </a:rPr>
              <a:t>I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E5CF9316-FC8B-4AC8-8079-47C924D040DD}"/>
              </a:ext>
            </a:extLst>
          </p:cNvPr>
          <p:cNvSpPr txBox="1"/>
          <p:nvPr/>
        </p:nvSpPr>
        <p:spPr>
          <a:xfrm>
            <a:off x="3367110" y="3798365"/>
            <a:ext cx="6655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charset="0"/>
              </a:rPr>
              <a:t>N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6CBDF1BA-54E8-4C68-ADE3-50CF64316E9B}"/>
              </a:ext>
            </a:extLst>
          </p:cNvPr>
          <p:cNvSpPr txBox="1"/>
          <p:nvPr/>
        </p:nvSpPr>
        <p:spPr>
          <a:xfrm>
            <a:off x="4952462" y="3798365"/>
            <a:ext cx="6655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cs typeface="Arial" charset="0"/>
              </a:rPr>
              <a:t>T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19018A55-ADD4-4851-A103-114951657D6F}"/>
              </a:ext>
            </a:extLst>
          </p:cNvPr>
          <p:cNvSpPr txBox="1"/>
          <p:nvPr/>
        </p:nvSpPr>
        <p:spPr>
          <a:xfrm>
            <a:off x="6537812" y="3798365"/>
            <a:ext cx="6655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cs typeface="Arial" charset="0"/>
              </a:rPr>
              <a:t>R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1D8FB4E8-B241-4B71-ACA1-ABC4AEE36ECF}"/>
              </a:ext>
            </a:extLst>
          </p:cNvPr>
          <p:cNvSpPr txBox="1"/>
          <p:nvPr/>
        </p:nvSpPr>
        <p:spPr>
          <a:xfrm>
            <a:off x="8123164" y="3798365"/>
            <a:ext cx="6655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cs typeface="Arial" charset="0"/>
              </a:rPr>
              <a:t>O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40" name="Isosceles Triangle 51">
            <a:extLst>
              <a:ext uri="{FF2B5EF4-FFF2-40B4-BE49-F238E27FC236}">
                <a16:creationId xmlns:a16="http://schemas.microsoft.com/office/drawing/2014/main" xmlns="" id="{2F98A4A1-008B-4BFC-9FA2-B340447742C1}"/>
              </a:ext>
            </a:extLst>
          </p:cNvPr>
          <p:cNvSpPr/>
          <p:nvPr/>
        </p:nvSpPr>
        <p:spPr>
          <a:xfrm>
            <a:off x="4740994" y="2653493"/>
            <a:ext cx="304917" cy="223597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Rounded Rectangle 27">
            <a:extLst>
              <a:ext uri="{FF2B5EF4-FFF2-40B4-BE49-F238E27FC236}">
                <a16:creationId xmlns:a16="http://schemas.microsoft.com/office/drawing/2014/main" xmlns="" id="{BF5433C9-7644-49BF-89D8-C79C53C410F6}"/>
              </a:ext>
            </a:extLst>
          </p:cNvPr>
          <p:cNvSpPr/>
          <p:nvPr/>
        </p:nvSpPr>
        <p:spPr>
          <a:xfrm>
            <a:off x="3131061" y="5063372"/>
            <a:ext cx="317145" cy="24361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Round Same Side Corner Rectangle 36">
            <a:extLst>
              <a:ext uri="{FF2B5EF4-FFF2-40B4-BE49-F238E27FC236}">
                <a16:creationId xmlns:a16="http://schemas.microsoft.com/office/drawing/2014/main" xmlns="" id="{9697F192-404E-4984-BC7D-97EFEA2E0676}"/>
              </a:ext>
            </a:extLst>
          </p:cNvPr>
          <p:cNvSpPr/>
          <p:nvPr/>
        </p:nvSpPr>
        <p:spPr>
          <a:xfrm>
            <a:off x="6300726" y="5043028"/>
            <a:ext cx="327620" cy="259022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Block Arc 14">
            <a:extLst>
              <a:ext uri="{FF2B5EF4-FFF2-40B4-BE49-F238E27FC236}">
                <a16:creationId xmlns:a16="http://schemas.microsoft.com/office/drawing/2014/main" xmlns="" id="{6E56C874-D38C-45FE-A776-B8CF79F4EBA3}"/>
              </a:ext>
            </a:extLst>
          </p:cNvPr>
          <p:cNvSpPr/>
          <p:nvPr/>
        </p:nvSpPr>
        <p:spPr>
          <a:xfrm rot="16200000">
            <a:off x="10084687" y="3634814"/>
            <a:ext cx="682692" cy="683141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Rectangle 18">
            <a:extLst>
              <a:ext uri="{FF2B5EF4-FFF2-40B4-BE49-F238E27FC236}">
                <a16:creationId xmlns:a16="http://schemas.microsoft.com/office/drawing/2014/main" xmlns="" id="{D8BFBE69-EC90-491A-A905-789398F4B3A8}"/>
              </a:ext>
            </a:extLst>
          </p:cNvPr>
          <p:cNvSpPr/>
          <p:nvPr/>
        </p:nvSpPr>
        <p:spPr>
          <a:xfrm>
            <a:off x="7839524" y="2632250"/>
            <a:ext cx="440063" cy="298971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7" name="Round Same Side Corner Rectangle 6">
            <a:extLst>
              <a:ext uri="{FF2B5EF4-FFF2-40B4-BE49-F238E27FC236}">
                <a16:creationId xmlns:a16="http://schemas.microsoft.com/office/drawing/2014/main" xmlns="" id="{11207448-F26A-4EF1-8764-2D6798600849}"/>
              </a:ext>
            </a:extLst>
          </p:cNvPr>
          <p:cNvSpPr/>
          <p:nvPr/>
        </p:nvSpPr>
        <p:spPr>
          <a:xfrm rot="2700000">
            <a:off x="1635090" y="2491793"/>
            <a:ext cx="130063" cy="546997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102968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cxnSp>
        <p:nvCxnSpPr>
          <p:cNvPr id="3" name="Elbow Connector 3">
            <a:extLst>
              <a:ext uri="{FF2B5EF4-FFF2-40B4-BE49-F238E27FC236}">
                <a16:creationId xmlns:a16="http://schemas.microsoft.com/office/drawing/2014/main" xmlns="" id="{073BE42F-1EAE-4C0B-A19F-5D88109C1520}"/>
              </a:ext>
            </a:extLst>
          </p:cNvPr>
          <p:cNvCxnSpPr/>
          <p:nvPr/>
        </p:nvCxnSpPr>
        <p:spPr>
          <a:xfrm rot="5400000" flipH="1" flipV="1">
            <a:off x="6185744" y="3999186"/>
            <a:ext cx="888123" cy="1080000"/>
          </a:xfrm>
          <a:prstGeom prst="bentConnector3">
            <a:avLst>
              <a:gd name="adj1" fmla="val 50000"/>
            </a:avLst>
          </a:prstGeom>
          <a:ln w="50800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Elbow Connector 4">
            <a:extLst>
              <a:ext uri="{FF2B5EF4-FFF2-40B4-BE49-F238E27FC236}">
                <a16:creationId xmlns:a16="http://schemas.microsoft.com/office/drawing/2014/main" xmlns="" id="{8BF428FD-8D8D-4770-B9A6-E683418A267A}"/>
              </a:ext>
            </a:extLst>
          </p:cNvPr>
          <p:cNvCxnSpPr>
            <a:cxnSpLocks/>
          </p:cNvCxnSpPr>
          <p:nvPr/>
        </p:nvCxnSpPr>
        <p:spPr>
          <a:xfrm rot="16200000" flipV="1">
            <a:off x="5105410" y="4446720"/>
            <a:ext cx="895068" cy="1080000"/>
          </a:xfrm>
          <a:prstGeom prst="bentConnector3">
            <a:avLst>
              <a:gd name="adj1" fmla="val 50000"/>
            </a:avLst>
          </a:prstGeom>
          <a:ln w="50800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59E38813-5009-44E4-BDD0-139F3DF96921}"/>
              </a:ext>
            </a:extLst>
          </p:cNvPr>
          <p:cNvGrpSpPr/>
          <p:nvPr/>
        </p:nvGrpSpPr>
        <p:grpSpPr>
          <a:xfrm>
            <a:off x="901666" y="1865754"/>
            <a:ext cx="3175671" cy="967006"/>
            <a:chOff x="5889060" y="3705960"/>
            <a:chExt cx="2527679" cy="96700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F3F73021-AE02-4B04-9212-B7EE3C66D26D}"/>
                </a:ext>
              </a:extLst>
            </p:cNvPr>
            <p:cNvSpPr txBox="1"/>
            <p:nvPr/>
          </p:nvSpPr>
          <p:spPr>
            <a:xfrm>
              <a:off x="5889060" y="4149746"/>
              <a:ext cx="252767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 smtClean="0">
                  <a:solidFill>
                    <a:schemeClr val="bg1"/>
                  </a:solidFill>
                  <a:cs typeface="Arial" pitchFamily="34" charset="0"/>
                </a:rPr>
                <a:t>The heart of the project lies in solving the given mathematical expression</a:t>
              </a:r>
              <a:endParaRPr lang="ko-KR" altLang="en-US" sz="14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7D9B9719-32B1-4308-B1F1-B9A98E49737E}"/>
                </a:ext>
              </a:extLst>
            </p:cNvPr>
            <p:cNvSpPr txBox="1"/>
            <p:nvPr/>
          </p:nvSpPr>
          <p:spPr>
            <a:xfrm>
              <a:off x="5889060" y="3705960"/>
              <a:ext cx="252767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 smtClean="0">
                  <a:solidFill>
                    <a:schemeClr val="accent1"/>
                  </a:solidFill>
                  <a:cs typeface="Arial" pitchFamily="34" charset="0"/>
                </a:rPr>
                <a:t>Calculating/evaluating the expression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7209E575-AA71-4A4A-BC03-4718DD134D86}"/>
              </a:ext>
            </a:extLst>
          </p:cNvPr>
          <p:cNvGrpSpPr/>
          <p:nvPr/>
        </p:nvGrpSpPr>
        <p:grpSpPr>
          <a:xfrm>
            <a:off x="1074136" y="3768084"/>
            <a:ext cx="3289526" cy="800219"/>
            <a:chOff x="5889060" y="3872747"/>
            <a:chExt cx="2527679" cy="80021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75B45FEC-FF7E-4394-BBA6-FF66D5B7B153}"/>
                </a:ext>
              </a:extLst>
            </p:cNvPr>
            <p:cNvSpPr txBox="1"/>
            <p:nvPr/>
          </p:nvSpPr>
          <p:spPr>
            <a:xfrm>
              <a:off x="5889060" y="4149746"/>
              <a:ext cx="252767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 smtClean="0">
                  <a:solidFill>
                    <a:schemeClr val="bg1"/>
                  </a:solidFill>
                  <a:cs typeface="Arial" pitchFamily="34" charset="0"/>
                </a:rPr>
                <a:t>Handwritten digits recognizer can be employed to identify digits</a:t>
              </a:r>
              <a:endParaRPr lang="ko-KR" altLang="en-US" sz="14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1176D5BB-E9C4-4478-B6B5-85BF749C2983}"/>
                </a:ext>
              </a:extLst>
            </p:cNvPr>
            <p:cNvSpPr txBox="1"/>
            <p:nvPr/>
          </p:nvSpPr>
          <p:spPr>
            <a:xfrm>
              <a:off x="5889060" y="3872747"/>
              <a:ext cx="25276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 smtClean="0">
                  <a:solidFill>
                    <a:schemeClr val="accent4"/>
                  </a:solidFill>
                  <a:cs typeface="Arial" pitchFamily="34" charset="0"/>
                </a:rPr>
                <a:t>Detecting digits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7A84D8AC-9C94-45D6-9BEE-F06BC289E8F7}"/>
              </a:ext>
            </a:extLst>
          </p:cNvPr>
          <p:cNvGrpSpPr/>
          <p:nvPr/>
        </p:nvGrpSpPr>
        <p:grpSpPr>
          <a:xfrm>
            <a:off x="8098513" y="1742732"/>
            <a:ext cx="3182019" cy="800219"/>
            <a:chOff x="5889060" y="3872747"/>
            <a:chExt cx="2527679" cy="80021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2C0E4582-1A3D-4AE7-A62A-2BEC2120EB10}"/>
                </a:ext>
              </a:extLst>
            </p:cNvPr>
            <p:cNvSpPr txBox="1"/>
            <p:nvPr/>
          </p:nvSpPr>
          <p:spPr>
            <a:xfrm>
              <a:off x="5889060" y="4149746"/>
              <a:ext cx="252767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bg1"/>
                  </a:solidFill>
                  <a:cs typeface="Arial" pitchFamily="34" charset="0"/>
                </a:rPr>
                <a:t>Finally, we’ll deploy the model on an app/website</a:t>
              </a:r>
              <a:endParaRPr lang="ko-KR" altLang="en-US" sz="14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38182C0F-1DE1-465D-8E0C-3B340A060216}"/>
                </a:ext>
              </a:extLst>
            </p:cNvPr>
            <p:cNvSpPr txBox="1"/>
            <p:nvPr/>
          </p:nvSpPr>
          <p:spPr>
            <a:xfrm>
              <a:off x="5889060" y="3872747"/>
              <a:ext cx="25276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accent2"/>
                  </a:solidFill>
                  <a:cs typeface="Arial" pitchFamily="34" charset="0"/>
                </a:rPr>
                <a:t>Deploying the app/website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E1FA9C6A-2CE1-4236-B2CB-26E64349366D}"/>
              </a:ext>
            </a:extLst>
          </p:cNvPr>
          <p:cNvGrpSpPr/>
          <p:nvPr/>
        </p:nvGrpSpPr>
        <p:grpSpPr>
          <a:xfrm>
            <a:off x="7785805" y="3246694"/>
            <a:ext cx="3206201" cy="800219"/>
            <a:chOff x="5889060" y="3872747"/>
            <a:chExt cx="2527679" cy="800219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308A8AE6-BAF1-4E38-85E2-40F9F60EEB0E}"/>
                </a:ext>
              </a:extLst>
            </p:cNvPr>
            <p:cNvSpPr txBox="1"/>
            <p:nvPr/>
          </p:nvSpPr>
          <p:spPr>
            <a:xfrm>
              <a:off x="5889060" y="4149746"/>
              <a:ext cx="252767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bg1"/>
                  </a:solidFill>
                  <a:cs typeface="Arial" pitchFamily="34" charset="0"/>
                </a:rPr>
                <a:t>Operators can be detected just like digits</a:t>
              </a:r>
              <a:endParaRPr lang="ko-KR" altLang="en-US" sz="14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BCA49B96-2215-450B-9506-22FA07FBB15C}"/>
                </a:ext>
              </a:extLst>
            </p:cNvPr>
            <p:cNvSpPr txBox="1"/>
            <p:nvPr/>
          </p:nvSpPr>
          <p:spPr>
            <a:xfrm>
              <a:off x="5889060" y="3872747"/>
              <a:ext cx="25276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accent3"/>
                  </a:solidFill>
                  <a:cs typeface="Arial" pitchFamily="34" charset="0"/>
                </a:rPr>
                <a:t>Detecting operators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cxnSp>
        <p:nvCxnSpPr>
          <p:cNvPr id="17" name="Elbow Connector 17">
            <a:extLst>
              <a:ext uri="{FF2B5EF4-FFF2-40B4-BE49-F238E27FC236}">
                <a16:creationId xmlns:a16="http://schemas.microsoft.com/office/drawing/2014/main" xmlns="" id="{8EB68C67-34AC-435F-8130-932A77BB5BD8}"/>
              </a:ext>
            </a:extLst>
          </p:cNvPr>
          <p:cNvCxnSpPr>
            <a:cxnSpLocks/>
          </p:cNvCxnSpPr>
          <p:nvPr/>
        </p:nvCxnSpPr>
        <p:spPr>
          <a:xfrm rot="16200000" flipV="1">
            <a:off x="4536473" y="2945367"/>
            <a:ext cx="1675165" cy="1440000"/>
          </a:xfrm>
          <a:prstGeom prst="bentConnector3">
            <a:avLst>
              <a:gd name="adj1" fmla="val 55248"/>
            </a:avLst>
          </a:prstGeom>
          <a:ln w="50800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8">
            <a:extLst>
              <a:ext uri="{FF2B5EF4-FFF2-40B4-BE49-F238E27FC236}">
                <a16:creationId xmlns:a16="http://schemas.microsoft.com/office/drawing/2014/main" xmlns="" id="{60EEFA16-179E-4418-9707-1394976FC77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293382" y="2404803"/>
            <a:ext cx="1044000" cy="1440000"/>
          </a:xfrm>
          <a:prstGeom prst="bentConnector3">
            <a:avLst>
              <a:gd name="adj1" fmla="val 50000"/>
            </a:avLst>
          </a:prstGeom>
          <a:ln w="50800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E3AC5F88-8C8E-44C8-8C32-81D281865221}"/>
              </a:ext>
            </a:extLst>
          </p:cNvPr>
          <p:cNvSpPr txBox="1"/>
          <p:nvPr/>
        </p:nvSpPr>
        <p:spPr>
          <a:xfrm>
            <a:off x="4655735" y="3191285"/>
            <a:ext cx="4940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FD03A968-F108-436A-9317-9A910F920C64}"/>
              </a:ext>
            </a:extLst>
          </p:cNvPr>
          <p:cNvSpPr txBox="1"/>
          <p:nvPr/>
        </p:nvSpPr>
        <p:spPr>
          <a:xfrm>
            <a:off x="7024271" y="2655815"/>
            <a:ext cx="4940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AF9C8C26-E61D-46DD-8A8A-8BF8D417E2EC}"/>
              </a:ext>
            </a:extLst>
          </p:cNvPr>
          <p:cNvSpPr txBox="1"/>
          <p:nvPr/>
        </p:nvSpPr>
        <p:spPr>
          <a:xfrm>
            <a:off x="6669253" y="4040341"/>
            <a:ext cx="4940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3744EA27-0FFB-4E79-9DA6-AFDC57438F85}"/>
              </a:ext>
            </a:extLst>
          </p:cNvPr>
          <p:cNvSpPr txBox="1"/>
          <p:nvPr/>
        </p:nvSpPr>
        <p:spPr>
          <a:xfrm>
            <a:off x="5015013" y="4484561"/>
            <a:ext cx="4940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xmlns="" id="{B448E72F-067A-4740-A96B-3F43F58A9A19}"/>
              </a:ext>
            </a:extLst>
          </p:cNvPr>
          <p:cNvCxnSpPr/>
          <p:nvPr/>
        </p:nvCxnSpPr>
        <p:spPr>
          <a:xfrm flipV="1">
            <a:off x="6090948" y="1865754"/>
            <a:ext cx="7198" cy="1253947"/>
          </a:xfrm>
          <a:prstGeom prst="straightConnector1">
            <a:avLst/>
          </a:prstGeom>
          <a:ln w="50800">
            <a:solidFill>
              <a:schemeClr val="bg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6">
            <a:extLst>
              <a:ext uri="{FF2B5EF4-FFF2-40B4-BE49-F238E27FC236}">
                <a16:creationId xmlns:a16="http://schemas.microsoft.com/office/drawing/2014/main" xmlns="" id="{F0E386FB-D5A3-4409-907C-60BBD4AF5AFC}"/>
              </a:ext>
            </a:extLst>
          </p:cNvPr>
          <p:cNvSpPr/>
          <p:nvPr/>
        </p:nvSpPr>
        <p:spPr>
          <a:xfrm>
            <a:off x="6764750" y="3255712"/>
            <a:ext cx="810106" cy="810106"/>
          </a:xfrm>
          <a:prstGeom prst="ellipse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25" name="Oval 29">
            <a:extLst>
              <a:ext uri="{FF2B5EF4-FFF2-40B4-BE49-F238E27FC236}">
                <a16:creationId xmlns:a16="http://schemas.microsoft.com/office/drawing/2014/main" xmlns="" id="{1D94C71F-8C3C-4DE2-B98F-9041174A6AF1}"/>
              </a:ext>
            </a:extLst>
          </p:cNvPr>
          <p:cNvSpPr/>
          <p:nvPr/>
        </p:nvSpPr>
        <p:spPr>
          <a:xfrm>
            <a:off x="4607892" y="3728550"/>
            <a:ext cx="810106" cy="810106"/>
          </a:xfrm>
          <a:prstGeom prst="ellipse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26" name="Oval 32">
            <a:extLst>
              <a:ext uri="{FF2B5EF4-FFF2-40B4-BE49-F238E27FC236}">
                <a16:creationId xmlns:a16="http://schemas.microsoft.com/office/drawing/2014/main" xmlns="" id="{0B717D8A-6960-42EB-8ACA-866A72D30FCC}"/>
              </a:ext>
            </a:extLst>
          </p:cNvPr>
          <p:cNvSpPr/>
          <p:nvPr/>
        </p:nvSpPr>
        <p:spPr>
          <a:xfrm>
            <a:off x="4240206" y="2001864"/>
            <a:ext cx="810106" cy="810106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27" name="Oval 35">
            <a:extLst>
              <a:ext uri="{FF2B5EF4-FFF2-40B4-BE49-F238E27FC236}">
                <a16:creationId xmlns:a16="http://schemas.microsoft.com/office/drawing/2014/main" xmlns="" id="{BAF5F006-DF8F-448B-8F77-B9F963B9F83C}"/>
              </a:ext>
            </a:extLst>
          </p:cNvPr>
          <p:cNvSpPr/>
          <p:nvPr/>
        </p:nvSpPr>
        <p:spPr>
          <a:xfrm>
            <a:off x="7125538" y="1799344"/>
            <a:ext cx="810106" cy="810106"/>
          </a:xfrm>
          <a:prstGeom prst="ellipse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28" name="Rounded Rectangle 10">
            <a:extLst>
              <a:ext uri="{FF2B5EF4-FFF2-40B4-BE49-F238E27FC236}">
                <a16:creationId xmlns:a16="http://schemas.microsoft.com/office/drawing/2014/main" xmlns="" id="{E8CEE755-2C13-4341-A59B-CF88AAF619EF}"/>
              </a:ext>
            </a:extLst>
          </p:cNvPr>
          <p:cNvSpPr/>
          <p:nvPr/>
        </p:nvSpPr>
        <p:spPr>
          <a:xfrm>
            <a:off x="7403510" y="2033846"/>
            <a:ext cx="254160" cy="336352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9" name="Rounded Rectangle 32">
            <a:extLst>
              <a:ext uri="{FF2B5EF4-FFF2-40B4-BE49-F238E27FC236}">
                <a16:creationId xmlns:a16="http://schemas.microsoft.com/office/drawing/2014/main" xmlns="" id="{94E2814C-23F3-4CAB-9006-0832B4D8D974}"/>
              </a:ext>
            </a:extLst>
          </p:cNvPr>
          <p:cNvSpPr/>
          <p:nvPr/>
        </p:nvSpPr>
        <p:spPr>
          <a:xfrm>
            <a:off x="4492394" y="2245598"/>
            <a:ext cx="322637" cy="32263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0" name="Rounded Rectangle 25">
            <a:extLst>
              <a:ext uri="{FF2B5EF4-FFF2-40B4-BE49-F238E27FC236}">
                <a16:creationId xmlns:a16="http://schemas.microsoft.com/office/drawing/2014/main" xmlns="" id="{58FF8CCD-5EC0-443D-803C-AFA3FC3B4088}"/>
              </a:ext>
            </a:extLst>
          </p:cNvPr>
          <p:cNvSpPr/>
          <p:nvPr/>
        </p:nvSpPr>
        <p:spPr>
          <a:xfrm>
            <a:off x="6966302" y="3508384"/>
            <a:ext cx="412168" cy="30205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1" name="Oval 31">
            <a:extLst>
              <a:ext uri="{FF2B5EF4-FFF2-40B4-BE49-F238E27FC236}">
                <a16:creationId xmlns:a16="http://schemas.microsoft.com/office/drawing/2014/main" xmlns="" id="{B73F7F26-2C88-4A31-8B73-1D70D5D1DCB0}"/>
              </a:ext>
            </a:extLst>
          </p:cNvPr>
          <p:cNvSpPr/>
          <p:nvPr/>
        </p:nvSpPr>
        <p:spPr>
          <a:xfrm>
            <a:off x="4795280" y="3904506"/>
            <a:ext cx="407177" cy="401707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38" name="그룹 14">
            <a:extLst>
              <a:ext uri="{FF2B5EF4-FFF2-40B4-BE49-F238E27FC236}">
                <a16:creationId xmlns:a16="http://schemas.microsoft.com/office/drawing/2014/main" xmlns="" id="{7A4485C3-989B-4194-A815-BB273EB24773}"/>
              </a:ext>
            </a:extLst>
          </p:cNvPr>
          <p:cNvGrpSpPr/>
          <p:nvPr/>
        </p:nvGrpSpPr>
        <p:grpSpPr>
          <a:xfrm>
            <a:off x="5779368" y="5185850"/>
            <a:ext cx="620873" cy="976025"/>
            <a:chOff x="6163612" y="1966761"/>
            <a:chExt cx="2991257" cy="4702319"/>
          </a:xfrm>
          <a:solidFill>
            <a:schemeClr val="bg1"/>
          </a:solidFill>
        </p:grpSpPr>
        <p:sp>
          <p:nvSpPr>
            <p:cNvPr id="39" name="자유형: 도형 69">
              <a:extLst>
                <a:ext uri="{FF2B5EF4-FFF2-40B4-BE49-F238E27FC236}">
                  <a16:creationId xmlns:a16="http://schemas.microsoft.com/office/drawing/2014/main" xmlns="" id="{A82A1AF3-E276-4D72-BCAE-2D8AEF24E750}"/>
                </a:ext>
              </a:extLst>
            </p:cNvPr>
            <p:cNvSpPr/>
            <p:nvPr/>
          </p:nvSpPr>
          <p:spPr>
            <a:xfrm>
              <a:off x="6316187" y="2135206"/>
              <a:ext cx="2653352" cy="2896349"/>
            </a:xfrm>
            <a:custGeom>
              <a:avLst/>
              <a:gdLst>
                <a:gd name="connsiteX0" fmla="*/ 1146409 w 2292818"/>
                <a:gd name="connsiteY0" fmla="*/ 0 h 2502797"/>
                <a:gd name="connsiteX1" fmla="*/ 2292818 w 2292818"/>
                <a:gd name="connsiteY1" fmla="*/ 1146409 h 2502797"/>
                <a:gd name="connsiteX2" fmla="*/ 1692856 w 2292818"/>
                <a:gd name="connsiteY2" fmla="*/ 2154453 h 2502797"/>
                <a:gd name="connsiteX3" fmla="*/ 1686333 w 2292818"/>
                <a:gd name="connsiteY3" fmla="*/ 2157595 h 2502797"/>
                <a:gd name="connsiteX4" fmla="*/ 1625204 w 2292818"/>
                <a:gd name="connsiteY4" fmla="*/ 2502797 h 2502797"/>
                <a:gd name="connsiteX5" fmla="*/ 690116 w 2292818"/>
                <a:gd name="connsiteY5" fmla="*/ 2502797 h 2502797"/>
                <a:gd name="connsiteX6" fmla="*/ 631086 w 2292818"/>
                <a:gd name="connsiteY6" fmla="*/ 2169446 h 2502797"/>
                <a:gd name="connsiteX7" fmla="*/ 599963 w 2292818"/>
                <a:gd name="connsiteY7" fmla="*/ 2154453 h 2502797"/>
                <a:gd name="connsiteX8" fmla="*/ 0 w 2292818"/>
                <a:gd name="connsiteY8" fmla="*/ 1146409 h 2502797"/>
                <a:gd name="connsiteX9" fmla="*/ 1146409 w 2292818"/>
                <a:gd name="connsiteY9" fmla="*/ 0 h 2502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92818" h="2502797">
                  <a:moveTo>
                    <a:pt x="1146409" y="0"/>
                  </a:moveTo>
                  <a:cubicBezTo>
                    <a:pt x="1779553" y="0"/>
                    <a:pt x="2292818" y="513265"/>
                    <a:pt x="2292818" y="1146409"/>
                  </a:cubicBezTo>
                  <a:cubicBezTo>
                    <a:pt x="2292818" y="1581696"/>
                    <a:pt x="2050220" y="1960321"/>
                    <a:pt x="1692856" y="2154453"/>
                  </a:cubicBezTo>
                  <a:lnTo>
                    <a:pt x="1686333" y="2157595"/>
                  </a:lnTo>
                  <a:lnTo>
                    <a:pt x="1625204" y="2502797"/>
                  </a:lnTo>
                  <a:lnTo>
                    <a:pt x="690116" y="2502797"/>
                  </a:lnTo>
                  <a:lnTo>
                    <a:pt x="631086" y="2169446"/>
                  </a:lnTo>
                  <a:lnTo>
                    <a:pt x="599963" y="2154453"/>
                  </a:lnTo>
                  <a:cubicBezTo>
                    <a:pt x="242598" y="1960321"/>
                    <a:pt x="0" y="1581696"/>
                    <a:pt x="0" y="1146409"/>
                  </a:cubicBezTo>
                  <a:cubicBezTo>
                    <a:pt x="0" y="513265"/>
                    <a:pt x="513265" y="0"/>
                    <a:pt x="11464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0" name="자유형: 도형 79">
              <a:extLst>
                <a:ext uri="{FF2B5EF4-FFF2-40B4-BE49-F238E27FC236}">
                  <a16:creationId xmlns:a16="http://schemas.microsoft.com/office/drawing/2014/main" xmlns="" id="{6034C3D4-C61B-46AE-89CB-491C0E95CC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63612" y="1966761"/>
              <a:ext cx="2991257" cy="4702319"/>
            </a:xfrm>
            <a:custGeom>
              <a:avLst/>
              <a:gdLst>
                <a:gd name="connsiteX0" fmla="*/ 951056 w 2991257"/>
                <a:gd name="connsiteY0" fmla="*/ 4310393 h 4702319"/>
                <a:gd name="connsiteX1" fmla="*/ 2052826 w 2991257"/>
                <a:gd name="connsiteY1" fmla="*/ 4310393 h 4702319"/>
                <a:gd name="connsiteX2" fmla="*/ 2052826 w 2991257"/>
                <a:gd name="connsiteY2" fmla="*/ 4506356 h 4702319"/>
                <a:gd name="connsiteX3" fmla="*/ 1501941 w 2991257"/>
                <a:gd name="connsiteY3" fmla="*/ 4702319 h 4702319"/>
                <a:gd name="connsiteX4" fmla="*/ 951056 w 2991257"/>
                <a:gd name="connsiteY4" fmla="*/ 4506356 h 4702319"/>
                <a:gd name="connsiteX5" fmla="*/ 953472 w 2991257"/>
                <a:gd name="connsiteY5" fmla="*/ 3978828 h 4702319"/>
                <a:gd name="connsiteX6" fmla="*/ 2050412 w 2991257"/>
                <a:gd name="connsiteY6" fmla="*/ 3978828 h 4702319"/>
                <a:gd name="connsiteX7" fmla="*/ 2152988 w 2991257"/>
                <a:gd name="connsiteY7" fmla="*/ 4079172 h 4702319"/>
                <a:gd name="connsiteX8" fmla="*/ 2152988 w 2991257"/>
                <a:gd name="connsiteY8" fmla="*/ 4123466 h 4702319"/>
                <a:gd name="connsiteX9" fmla="*/ 2050412 w 2991257"/>
                <a:gd name="connsiteY9" fmla="*/ 4223810 h 4702319"/>
                <a:gd name="connsiteX10" fmla="*/ 953472 w 2991257"/>
                <a:gd name="connsiteY10" fmla="*/ 4223810 h 4702319"/>
                <a:gd name="connsiteX11" fmla="*/ 850896 w 2991257"/>
                <a:gd name="connsiteY11" fmla="*/ 4123466 h 4702319"/>
                <a:gd name="connsiteX12" fmla="*/ 850896 w 2991257"/>
                <a:gd name="connsiteY12" fmla="*/ 4079172 h 4702319"/>
                <a:gd name="connsiteX13" fmla="*/ 953472 w 2991257"/>
                <a:gd name="connsiteY13" fmla="*/ 3978828 h 4702319"/>
                <a:gd name="connsiteX14" fmla="*/ 903390 w 2991257"/>
                <a:gd name="connsiteY14" fmla="*/ 3647264 h 4702319"/>
                <a:gd name="connsiteX15" fmla="*/ 2100491 w 2991257"/>
                <a:gd name="connsiteY15" fmla="*/ 3647264 h 4702319"/>
                <a:gd name="connsiteX16" fmla="*/ 2203068 w 2991257"/>
                <a:gd name="connsiteY16" fmla="*/ 3747607 h 4702319"/>
                <a:gd name="connsiteX17" fmla="*/ 2203068 w 2991257"/>
                <a:gd name="connsiteY17" fmla="*/ 3791900 h 4702319"/>
                <a:gd name="connsiteX18" fmla="*/ 2100491 w 2991257"/>
                <a:gd name="connsiteY18" fmla="*/ 3892244 h 4702319"/>
                <a:gd name="connsiteX19" fmla="*/ 903390 w 2991257"/>
                <a:gd name="connsiteY19" fmla="*/ 3892244 h 4702319"/>
                <a:gd name="connsiteX20" fmla="*/ 800815 w 2991257"/>
                <a:gd name="connsiteY20" fmla="*/ 3791900 h 4702319"/>
                <a:gd name="connsiteX21" fmla="*/ 800815 w 2991257"/>
                <a:gd name="connsiteY21" fmla="*/ 3747607 h 4702319"/>
                <a:gd name="connsiteX22" fmla="*/ 903390 w 2991257"/>
                <a:gd name="connsiteY22" fmla="*/ 3647264 h 4702319"/>
                <a:gd name="connsiteX23" fmla="*/ 853310 w 2991257"/>
                <a:gd name="connsiteY23" fmla="*/ 3315698 h 4702319"/>
                <a:gd name="connsiteX24" fmla="*/ 2150572 w 2991257"/>
                <a:gd name="connsiteY24" fmla="*/ 3315698 h 4702319"/>
                <a:gd name="connsiteX25" fmla="*/ 2253147 w 2991257"/>
                <a:gd name="connsiteY25" fmla="*/ 3416042 h 4702319"/>
                <a:gd name="connsiteX26" fmla="*/ 2253147 w 2991257"/>
                <a:gd name="connsiteY26" fmla="*/ 3460336 h 4702319"/>
                <a:gd name="connsiteX27" fmla="*/ 2150572 w 2991257"/>
                <a:gd name="connsiteY27" fmla="*/ 3560680 h 4702319"/>
                <a:gd name="connsiteX28" fmla="*/ 853310 w 2991257"/>
                <a:gd name="connsiteY28" fmla="*/ 3560680 h 4702319"/>
                <a:gd name="connsiteX29" fmla="*/ 750733 w 2991257"/>
                <a:gd name="connsiteY29" fmla="*/ 3460336 h 4702319"/>
                <a:gd name="connsiteX30" fmla="*/ 750733 w 2991257"/>
                <a:gd name="connsiteY30" fmla="*/ 3416042 h 4702319"/>
                <a:gd name="connsiteX31" fmla="*/ 853310 w 2991257"/>
                <a:gd name="connsiteY31" fmla="*/ 3315698 h 4702319"/>
                <a:gd name="connsiteX32" fmla="*/ 1386722 w 2991257"/>
                <a:gd name="connsiteY32" fmla="*/ 1558904 h 4702319"/>
                <a:gd name="connsiteX33" fmla="*/ 1267488 w 2991257"/>
                <a:gd name="connsiteY33" fmla="*/ 1609721 h 4702319"/>
                <a:gd name="connsiteX34" fmla="*/ 1167563 w 2991257"/>
                <a:gd name="connsiteY34" fmla="*/ 1572653 h 4702319"/>
                <a:gd name="connsiteX35" fmla="*/ 1400707 w 2991257"/>
                <a:gd name="connsiteY35" fmla="*/ 3012633 h 4702319"/>
                <a:gd name="connsiteX36" fmla="*/ 1492336 w 2991257"/>
                <a:gd name="connsiteY36" fmla="*/ 3011914 h 4702319"/>
                <a:gd name="connsiteX37" fmla="*/ 1492336 w 2991257"/>
                <a:gd name="connsiteY37" fmla="*/ 3011864 h 4702319"/>
                <a:gd name="connsiteX38" fmla="*/ 1495631 w 2991257"/>
                <a:gd name="connsiteY38" fmla="*/ 3011889 h 4702319"/>
                <a:gd name="connsiteX39" fmla="*/ 1498923 w 2991257"/>
                <a:gd name="connsiteY39" fmla="*/ 3011864 h 4702319"/>
                <a:gd name="connsiteX40" fmla="*/ 1498923 w 2991257"/>
                <a:gd name="connsiteY40" fmla="*/ 3011914 h 4702319"/>
                <a:gd name="connsiteX41" fmla="*/ 1589466 w 2991257"/>
                <a:gd name="connsiteY41" fmla="*/ 3012625 h 4702319"/>
                <a:gd name="connsiteX42" fmla="*/ 1819775 w 2991257"/>
                <a:gd name="connsiteY42" fmla="*/ 1590148 h 4702319"/>
                <a:gd name="connsiteX43" fmla="*/ 1744424 w 2991257"/>
                <a:gd name="connsiteY43" fmla="*/ 1609721 h 4702319"/>
                <a:gd name="connsiteX44" fmla="*/ 1625191 w 2991257"/>
                <a:gd name="connsiteY44" fmla="*/ 1558904 h 4702319"/>
                <a:gd name="connsiteX45" fmla="*/ 1505957 w 2991257"/>
                <a:gd name="connsiteY45" fmla="*/ 1609721 h 4702319"/>
                <a:gd name="connsiteX46" fmla="*/ 1386722 w 2991257"/>
                <a:gd name="connsiteY46" fmla="*/ 1558904 h 4702319"/>
                <a:gd name="connsiteX47" fmla="*/ 1492336 w 2991257"/>
                <a:gd name="connsiteY47" fmla="*/ 296022 h 4702319"/>
                <a:gd name="connsiteX48" fmla="*/ 274831 w 2991257"/>
                <a:gd name="connsiteY48" fmla="*/ 1488534 h 4702319"/>
                <a:gd name="connsiteX49" fmla="*/ 855798 w 2991257"/>
                <a:gd name="connsiteY49" fmla="*/ 2574654 h 4702319"/>
                <a:gd name="connsiteX50" fmla="*/ 1010657 w 2991257"/>
                <a:gd name="connsiteY50" fmla="*/ 2878465 h 4702319"/>
                <a:gd name="connsiteX51" fmla="*/ 1099844 w 2991257"/>
                <a:gd name="connsiteY51" fmla="*/ 3014995 h 4702319"/>
                <a:gd name="connsiteX52" fmla="*/ 1178890 w 2991257"/>
                <a:gd name="connsiteY52" fmla="*/ 3014374 h 4702319"/>
                <a:gd name="connsiteX53" fmla="*/ 912952 w 2991257"/>
                <a:gd name="connsiteY53" fmla="*/ 1371837 h 4702319"/>
                <a:gd name="connsiteX54" fmla="*/ 1002548 w 2991257"/>
                <a:gd name="connsiteY54" fmla="*/ 1251201 h 4702319"/>
                <a:gd name="connsiteX55" fmla="*/ 1006296 w 2991257"/>
                <a:gd name="connsiteY55" fmla="*/ 1250621 h 4702319"/>
                <a:gd name="connsiteX56" fmla="*/ 1124040 w 2991257"/>
                <a:gd name="connsiteY56" fmla="*/ 1323612 h 4702319"/>
                <a:gd name="connsiteX57" fmla="*/ 1267488 w 2991257"/>
                <a:gd name="connsiteY57" fmla="*/ 1239026 h 4702319"/>
                <a:gd name="connsiteX58" fmla="*/ 1386722 w 2991257"/>
                <a:gd name="connsiteY58" fmla="*/ 1289845 h 4702319"/>
                <a:gd name="connsiteX59" fmla="*/ 1505957 w 2991257"/>
                <a:gd name="connsiteY59" fmla="*/ 1239026 h 4702319"/>
                <a:gd name="connsiteX60" fmla="*/ 1625191 w 2991257"/>
                <a:gd name="connsiteY60" fmla="*/ 1289845 h 4702319"/>
                <a:gd name="connsiteX61" fmla="*/ 1744424 w 2991257"/>
                <a:gd name="connsiteY61" fmla="*/ 1239026 h 4702319"/>
                <a:gd name="connsiteX62" fmla="*/ 1873330 w 2991257"/>
                <a:gd name="connsiteY62" fmla="*/ 1300835 h 4702319"/>
                <a:gd name="connsiteX63" fmla="*/ 1984961 w 2991257"/>
                <a:gd name="connsiteY63" fmla="*/ 1243910 h 4702319"/>
                <a:gd name="connsiteX64" fmla="*/ 1988709 w 2991257"/>
                <a:gd name="connsiteY64" fmla="*/ 1244491 h 4702319"/>
                <a:gd name="connsiteX65" fmla="*/ 2078307 w 2991257"/>
                <a:gd name="connsiteY65" fmla="*/ 1365125 h 4702319"/>
                <a:gd name="connsiteX66" fmla="*/ 1811283 w 2991257"/>
                <a:gd name="connsiteY66" fmla="*/ 3014366 h 4702319"/>
                <a:gd name="connsiteX67" fmla="*/ 1891413 w 2991257"/>
                <a:gd name="connsiteY67" fmla="*/ 3014995 h 4702319"/>
                <a:gd name="connsiteX68" fmla="*/ 1980600 w 2991257"/>
                <a:gd name="connsiteY68" fmla="*/ 2878465 h 4702319"/>
                <a:gd name="connsiteX69" fmla="*/ 2135459 w 2991257"/>
                <a:gd name="connsiteY69" fmla="*/ 2574654 h 4702319"/>
                <a:gd name="connsiteX70" fmla="*/ 2716427 w 2991257"/>
                <a:gd name="connsiteY70" fmla="*/ 1488534 h 4702319"/>
                <a:gd name="connsiteX71" fmla="*/ 1498923 w 2991257"/>
                <a:gd name="connsiteY71" fmla="*/ 296022 h 4702319"/>
                <a:gd name="connsiteX72" fmla="*/ 1498923 w 2991257"/>
                <a:gd name="connsiteY72" fmla="*/ 296319 h 4702319"/>
                <a:gd name="connsiteX73" fmla="*/ 1495631 w 2991257"/>
                <a:gd name="connsiteY73" fmla="*/ 296070 h 4702319"/>
                <a:gd name="connsiteX74" fmla="*/ 1492336 w 2991257"/>
                <a:gd name="connsiteY74" fmla="*/ 296319 h 4702319"/>
                <a:gd name="connsiteX75" fmla="*/ 1492826 w 2991257"/>
                <a:gd name="connsiteY75" fmla="*/ 0 h 4702319"/>
                <a:gd name="connsiteX76" fmla="*/ 1495631 w 2991257"/>
                <a:gd name="connsiteY76" fmla="*/ 211 h 4702319"/>
                <a:gd name="connsiteX77" fmla="*/ 1498432 w 2991257"/>
                <a:gd name="connsiteY77" fmla="*/ 0 h 4702319"/>
                <a:gd name="connsiteX78" fmla="*/ 2991257 w 2991257"/>
                <a:gd name="connsiteY78" fmla="*/ 1460348 h 4702319"/>
                <a:gd name="connsiteX79" fmla="*/ 2279478 w 2991257"/>
                <a:gd name="connsiteY79" fmla="*/ 2790647 h 4702319"/>
                <a:gd name="connsiteX80" fmla="*/ 2207246 w 2991257"/>
                <a:gd name="connsiteY80" fmla="*/ 3088369 h 4702319"/>
                <a:gd name="connsiteX81" fmla="*/ 2016213 w 2991257"/>
                <a:gd name="connsiteY81" fmla="*/ 3228140 h 4702319"/>
                <a:gd name="connsiteX82" fmla="*/ 1495631 w 2991257"/>
                <a:gd name="connsiteY82" fmla="*/ 3226317 h 4702319"/>
                <a:gd name="connsiteX83" fmla="*/ 975044 w 2991257"/>
                <a:gd name="connsiteY83" fmla="*/ 3228140 h 4702319"/>
                <a:gd name="connsiteX84" fmla="*/ 784011 w 2991257"/>
                <a:gd name="connsiteY84" fmla="*/ 3088369 h 4702319"/>
                <a:gd name="connsiteX85" fmla="*/ 711780 w 2991257"/>
                <a:gd name="connsiteY85" fmla="*/ 2790647 h 4702319"/>
                <a:gd name="connsiteX86" fmla="*/ 0 w 2991257"/>
                <a:gd name="connsiteY86" fmla="*/ 1460348 h 4702319"/>
                <a:gd name="connsiteX87" fmla="*/ 1492826 w 2991257"/>
                <a:gd name="connsiteY87" fmla="*/ 0 h 4702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2991257" h="4702319">
                  <a:moveTo>
                    <a:pt x="951056" y="4310393"/>
                  </a:moveTo>
                  <a:lnTo>
                    <a:pt x="2052826" y="4310393"/>
                  </a:lnTo>
                  <a:lnTo>
                    <a:pt x="2052826" y="4506356"/>
                  </a:lnTo>
                  <a:cubicBezTo>
                    <a:pt x="2052826" y="4614583"/>
                    <a:pt x="1806188" y="4702319"/>
                    <a:pt x="1501941" y="4702319"/>
                  </a:cubicBezTo>
                  <a:cubicBezTo>
                    <a:pt x="1197696" y="4702319"/>
                    <a:pt x="951056" y="4614583"/>
                    <a:pt x="951056" y="4506356"/>
                  </a:cubicBezTo>
                  <a:close/>
                  <a:moveTo>
                    <a:pt x="953472" y="3978828"/>
                  </a:moveTo>
                  <a:lnTo>
                    <a:pt x="2050412" y="3978828"/>
                  </a:lnTo>
                  <a:cubicBezTo>
                    <a:pt x="2107063" y="3978828"/>
                    <a:pt x="2152988" y="4023754"/>
                    <a:pt x="2152988" y="4079172"/>
                  </a:cubicBezTo>
                  <a:lnTo>
                    <a:pt x="2152988" y="4123466"/>
                  </a:lnTo>
                  <a:cubicBezTo>
                    <a:pt x="2152988" y="4178882"/>
                    <a:pt x="2107063" y="4223810"/>
                    <a:pt x="2050412" y="4223810"/>
                  </a:cubicBezTo>
                  <a:lnTo>
                    <a:pt x="953472" y="4223810"/>
                  </a:lnTo>
                  <a:cubicBezTo>
                    <a:pt x="896821" y="4223810"/>
                    <a:pt x="850896" y="4178882"/>
                    <a:pt x="850896" y="4123466"/>
                  </a:cubicBezTo>
                  <a:lnTo>
                    <a:pt x="850896" y="4079172"/>
                  </a:lnTo>
                  <a:cubicBezTo>
                    <a:pt x="850896" y="4023754"/>
                    <a:pt x="896821" y="3978828"/>
                    <a:pt x="953472" y="3978828"/>
                  </a:cubicBezTo>
                  <a:close/>
                  <a:moveTo>
                    <a:pt x="903390" y="3647264"/>
                  </a:moveTo>
                  <a:lnTo>
                    <a:pt x="2100491" y="3647264"/>
                  </a:lnTo>
                  <a:cubicBezTo>
                    <a:pt x="2157143" y="3647264"/>
                    <a:pt x="2203068" y="3692189"/>
                    <a:pt x="2203068" y="3747607"/>
                  </a:cubicBezTo>
                  <a:lnTo>
                    <a:pt x="2203068" y="3791900"/>
                  </a:lnTo>
                  <a:cubicBezTo>
                    <a:pt x="2203068" y="3847318"/>
                    <a:pt x="2157143" y="3892244"/>
                    <a:pt x="2100491" y="3892244"/>
                  </a:cubicBezTo>
                  <a:lnTo>
                    <a:pt x="903390" y="3892244"/>
                  </a:lnTo>
                  <a:cubicBezTo>
                    <a:pt x="846740" y="3892244"/>
                    <a:pt x="800815" y="3847318"/>
                    <a:pt x="800815" y="3791900"/>
                  </a:cubicBezTo>
                  <a:lnTo>
                    <a:pt x="800815" y="3747607"/>
                  </a:lnTo>
                  <a:cubicBezTo>
                    <a:pt x="800815" y="3692189"/>
                    <a:pt x="846740" y="3647264"/>
                    <a:pt x="903390" y="3647264"/>
                  </a:cubicBezTo>
                  <a:close/>
                  <a:moveTo>
                    <a:pt x="853310" y="3315698"/>
                  </a:moveTo>
                  <a:lnTo>
                    <a:pt x="2150572" y="3315698"/>
                  </a:lnTo>
                  <a:cubicBezTo>
                    <a:pt x="2207223" y="3315698"/>
                    <a:pt x="2253147" y="3360624"/>
                    <a:pt x="2253147" y="3416042"/>
                  </a:cubicBezTo>
                  <a:lnTo>
                    <a:pt x="2253147" y="3460336"/>
                  </a:lnTo>
                  <a:cubicBezTo>
                    <a:pt x="2253147" y="3515753"/>
                    <a:pt x="2207223" y="3560680"/>
                    <a:pt x="2150572" y="3560680"/>
                  </a:cubicBezTo>
                  <a:lnTo>
                    <a:pt x="853310" y="3560680"/>
                  </a:lnTo>
                  <a:cubicBezTo>
                    <a:pt x="796658" y="3560680"/>
                    <a:pt x="750733" y="3515753"/>
                    <a:pt x="750733" y="3460336"/>
                  </a:cubicBezTo>
                  <a:lnTo>
                    <a:pt x="750733" y="3416042"/>
                  </a:lnTo>
                  <a:cubicBezTo>
                    <a:pt x="750733" y="3360624"/>
                    <a:pt x="796658" y="3315698"/>
                    <a:pt x="853310" y="3315698"/>
                  </a:cubicBezTo>
                  <a:close/>
                  <a:moveTo>
                    <a:pt x="1386722" y="1558904"/>
                  </a:moveTo>
                  <a:cubicBezTo>
                    <a:pt x="1356097" y="1590701"/>
                    <a:pt x="1313897" y="1609721"/>
                    <a:pt x="1267488" y="1609721"/>
                  </a:cubicBezTo>
                  <a:cubicBezTo>
                    <a:pt x="1229461" y="1609721"/>
                    <a:pt x="1194258" y="1596950"/>
                    <a:pt x="1167563" y="1572653"/>
                  </a:cubicBezTo>
                  <a:lnTo>
                    <a:pt x="1400707" y="3012633"/>
                  </a:lnTo>
                  <a:lnTo>
                    <a:pt x="1492336" y="3011914"/>
                  </a:lnTo>
                  <a:lnTo>
                    <a:pt x="1492336" y="3011864"/>
                  </a:lnTo>
                  <a:lnTo>
                    <a:pt x="1495631" y="3011889"/>
                  </a:lnTo>
                  <a:lnTo>
                    <a:pt x="1498923" y="3011864"/>
                  </a:lnTo>
                  <a:lnTo>
                    <a:pt x="1498923" y="3011914"/>
                  </a:lnTo>
                  <a:lnTo>
                    <a:pt x="1589466" y="3012625"/>
                  </a:lnTo>
                  <a:lnTo>
                    <a:pt x="1819775" y="1590148"/>
                  </a:lnTo>
                  <a:cubicBezTo>
                    <a:pt x="1797467" y="1603167"/>
                    <a:pt x="1771670" y="1609721"/>
                    <a:pt x="1744424" y="1609721"/>
                  </a:cubicBezTo>
                  <a:cubicBezTo>
                    <a:pt x="1698015" y="1609721"/>
                    <a:pt x="1655815" y="1590701"/>
                    <a:pt x="1625191" y="1558904"/>
                  </a:cubicBezTo>
                  <a:cubicBezTo>
                    <a:pt x="1594564" y="1590701"/>
                    <a:pt x="1552364" y="1609721"/>
                    <a:pt x="1505957" y="1609721"/>
                  </a:cubicBezTo>
                  <a:cubicBezTo>
                    <a:pt x="1459548" y="1609721"/>
                    <a:pt x="1417348" y="1590701"/>
                    <a:pt x="1386722" y="1558904"/>
                  </a:cubicBezTo>
                  <a:close/>
                  <a:moveTo>
                    <a:pt x="1492336" y="296022"/>
                  </a:moveTo>
                  <a:cubicBezTo>
                    <a:pt x="819777" y="296795"/>
                    <a:pt x="274831" y="830410"/>
                    <a:pt x="274831" y="1488534"/>
                  </a:cubicBezTo>
                  <a:cubicBezTo>
                    <a:pt x="274831" y="1934058"/>
                    <a:pt x="599874" y="2373770"/>
                    <a:pt x="855798" y="2574654"/>
                  </a:cubicBezTo>
                  <a:cubicBezTo>
                    <a:pt x="972489" y="2706724"/>
                    <a:pt x="963238" y="2709431"/>
                    <a:pt x="1010657" y="2878465"/>
                  </a:cubicBezTo>
                  <a:cubicBezTo>
                    <a:pt x="1029549" y="2996988"/>
                    <a:pt x="991277" y="3008834"/>
                    <a:pt x="1099844" y="3014995"/>
                  </a:cubicBezTo>
                  <a:lnTo>
                    <a:pt x="1178890" y="3014374"/>
                  </a:lnTo>
                  <a:lnTo>
                    <a:pt x="912952" y="1371837"/>
                  </a:lnTo>
                  <a:cubicBezTo>
                    <a:pt x="903639" y="1314321"/>
                    <a:pt x="943753" y="1260311"/>
                    <a:pt x="1002548" y="1251201"/>
                  </a:cubicBezTo>
                  <a:lnTo>
                    <a:pt x="1006296" y="1250621"/>
                  </a:lnTo>
                  <a:cubicBezTo>
                    <a:pt x="1059733" y="1242341"/>
                    <a:pt x="1110210" y="1274002"/>
                    <a:pt x="1124040" y="1323612"/>
                  </a:cubicBezTo>
                  <a:cubicBezTo>
                    <a:pt x="1152654" y="1271953"/>
                    <a:pt x="1206429" y="1239026"/>
                    <a:pt x="1267488" y="1239026"/>
                  </a:cubicBezTo>
                  <a:cubicBezTo>
                    <a:pt x="1313897" y="1239026"/>
                    <a:pt x="1356097" y="1258048"/>
                    <a:pt x="1386722" y="1289845"/>
                  </a:cubicBezTo>
                  <a:cubicBezTo>
                    <a:pt x="1417348" y="1258048"/>
                    <a:pt x="1459548" y="1239026"/>
                    <a:pt x="1505957" y="1239026"/>
                  </a:cubicBezTo>
                  <a:cubicBezTo>
                    <a:pt x="1552364" y="1239026"/>
                    <a:pt x="1594564" y="1258048"/>
                    <a:pt x="1625191" y="1289845"/>
                  </a:cubicBezTo>
                  <a:cubicBezTo>
                    <a:pt x="1655815" y="1258048"/>
                    <a:pt x="1698015" y="1239026"/>
                    <a:pt x="1744424" y="1239026"/>
                  </a:cubicBezTo>
                  <a:cubicBezTo>
                    <a:pt x="1795987" y="1239026"/>
                    <a:pt x="1842359" y="1262509"/>
                    <a:pt x="1873330" y="1300835"/>
                  </a:cubicBezTo>
                  <a:cubicBezTo>
                    <a:pt x="1892646" y="1260564"/>
                    <a:pt x="1937643" y="1236578"/>
                    <a:pt x="1984961" y="1243910"/>
                  </a:cubicBezTo>
                  <a:lnTo>
                    <a:pt x="1988709" y="1244491"/>
                  </a:lnTo>
                  <a:cubicBezTo>
                    <a:pt x="2047506" y="1253600"/>
                    <a:pt x="2087618" y="1307610"/>
                    <a:pt x="2078307" y="1365125"/>
                  </a:cubicBezTo>
                  <a:lnTo>
                    <a:pt x="1811283" y="3014366"/>
                  </a:lnTo>
                  <a:lnTo>
                    <a:pt x="1891413" y="3014995"/>
                  </a:lnTo>
                  <a:cubicBezTo>
                    <a:pt x="1999980" y="3008834"/>
                    <a:pt x="1961709" y="2996988"/>
                    <a:pt x="1980600" y="2878465"/>
                  </a:cubicBezTo>
                  <a:cubicBezTo>
                    <a:pt x="2028019" y="2709431"/>
                    <a:pt x="2018769" y="2706724"/>
                    <a:pt x="2135459" y="2574654"/>
                  </a:cubicBezTo>
                  <a:cubicBezTo>
                    <a:pt x="2391383" y="2373770"/>
                    <a:pt x="2716427" y="1934058"/>
                    <a:pt x="2716427" y="1488534"/>
                  </a:cubicBezTo>
                  <a:cubicBezTo>
                    <a:pt x="2716427" y="830410"/>
                    <a:pt x="2171481" y="296795"/>
                    <a:pt x="1498923" y="296022"/>
                  </a:cubicBezTo>
                  <a:lnTo>
                    <a:pt x="1498923" y="296319"/>
                  </a:lnTo>
                  <a:lnTo>
                    <a:pt x="1495631" y="296070"/>
                  </a:lnTo>
                  <a:lnTo>
                    <a:pt x="1492336" y="296319"/>
                  </a:lnTo>
                  <a:close/>
                  <a:moveTo>
                    <a:pt x="1492826" y="0"/>
                  </a:moveTo>
                  <a:lnTo>
                    <a:pt x="1495631" y="211"/>
                  </a:lnTo>
                  <a:lnTo>
                    <a:pt x="1498432" y="0"/>
                  </a:lnTo>
                  <a:cubicBezTo>
                    <a:pt x="2322897" y="0"/>
                    <a:pt x="2991257" y="653819"/>
                    <a:pt x="2991257" y="1460348"/>
                  </a:cubicBezTo>
                  <a:cubicBezTo>
                    <a:pt x="2991257" y="2006129"/>
                    <a:pt x="2592903" y="2544781"/>
                    <a:pt x="2279478" y="2790647"/>
                  </a:cubicBezTo>
                  <a:cubicBezTo>
                    <a:pt x="2186103" y="2895884"/>
                    <a:pt x="2227311" y="2951181"/>
                    <a:pt x="2207246" y="3088369"/>
                  </a:cubicBezTo>
                  <a:cubicBezTo>
                    <a:pt x="2155081" y="3194275"/>
                    <a:pt x="2108422" y="3228140"/>
                    <a:pt x="2016213" y="3228140"/>
                  </a:cubicBezTo>
                  <a:lnTo>
                    <a:pt x="1495631" y="3226317"/>
                  </a:lnTo>
                  <a:lnTo>
                    <a:pt x="975044" y="3228140"/>
                  </a:lnTo>
                  <a:cubicBezTo>
                    <a:pt x="882838" y="3228140"/>
                    <a:pt x="836177" y="3194275"/>
                    <a:pt x="784011" y="3088369"/>
                  </a:cubicBezTo>
                  <a:cubicBezTo>
                    <a:pt x="763946" y="2951181"/>
                    <a:pt x="805155" y="2895884"/>
                    <a:pt x="711780" y="2790647"/>
                  </a:cubicBezTo>
                  <a:cubicBezTo>
                    <a:pt x="398354" y="2544781"/>
                    <a:pt x="0" y="2006129"/>
                    <a:pt x="0" y="1460348"/>
                  </a:cubicBezTo>
                  <a:cubicBezTo>
                    <a:pt x="0" y="653819"/>
                    <a:pt x="668362" y="0"/>
                    <a:pt x="149282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2701" dirty="0"/>
            </a:p>
          </p:txBody>
        </p:sp>
      </p:grpSp>
    </p:spTree>
    <p:extLst>
      <p:ext uri="{BB962C8B-B14F-4D97-AF65-F5344CB8AC3E}">
        <p14:creationId xmlns:p14="http://schemas.microsoft.com/office/powerpoint/2010/main" val="91467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Problem definition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20CD7DA2-C62A-46B8-8B8C-663879A43259}"/>
              </a:ext>
            </a:extLst>
          </p:cNvPr>
          <p:cNvGrpSpPr/>
          <p:nvPr/>
        </p:nvGrpSpPr>
        <p:grpSpPr>
          <a:xfrm flipH="1">
            <a:off x="9830090" y="3350722"/>
            <a:ext cx="511666" cy="490542"/>
            <a:chOff x="4964627" y="3703863"/>
            <a:chExt cx="393594" cy="377344"/>
          </a:xfrm>
          <a:solidFill>
            <a:schemeClr val="bg1"/>
          </a:solidFill>
        </p:grpSpPr>
        <p:sp>
          <p:nvSpPr>
            <p:cNvPr id="4" name="Oval 1">
              <a:extLst>
                <a:ext uri="{FF2B5EF4-FFF2-40B4-BE49-F238E27FC236}">
                  <a16:creationId xmlns:a16="http://schemas.microsoft.com/office/drawing/2014/main" xmlns="" id="{AE9E3B7E-92DF-49E4-BB7F-801D5A50FDF0}"/>
                </a:ext>
              </a:extLst>
            </p:cNvPr>
            <p:cNvSpPr/>
            <p:nvPr/>
          </p:nvSpPr>
          <p:spPr>
            <a:xfrm flipH="1">
              <a:off x="4977747" y="3794659"/>
              <a:ext cx="367354" cy="65606"/>
            </a:xfrm>
            <a:custGeom>
              <a:avLst/>
              <a:gdLst/>
              <a:ahLst/>
              <a:cxnLst/>
              <a:rect l="l" t="t" r="r" b="b"/>
              <a:pathLst>
                <a:path w="920008" h="164304">
                  <a:moveTo>
                    <a:pt x="852708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5"/>
                  </a:lnTo>
                  <a:cubicBezTo>
                    <a:pt x="0" y="134173"/>
                    <a:pt x="30131" y="164304"/>
                    <a:pt x="67299" y="164304"/>
                  </a:cubicBezTo>
                  <a:lnTo>
                    <a:pt x="852708" y="164304"/>
                  </a:lnTo>
                  <a:cubicBezTo>
                    <a:pt x="889877" y="164304"/>
                    <a:pt x="920008" y="134173"/>
                    <a:pt x="920008" y="97005"/>
                  </a:cubicBezTo>
                  <a:lnTo>
                    <a:pt x="920008" y="67299"/>
                  </a:lnTo>
                  <a:cubicBezTo>
                    <a:pt x="920008" y="30131"/>
                    <a:pt x="889877" y="0"/>
                    <a:pt x="85270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" name="Oval 1">
              <a:extLst>
                <a:ext uri="{FF2B5EF4-FFF2-40B4-BE49-F238E27FC236}">
                  <a16:creationId xmlns:a16="http://schemas.microsoft.com/office/drawing/2014/main" xmlns="" id="{9B798118-4664-4967-82F5-1D1A981A55C3}"/>
                </a:ext>
              </a:extLst>
            </p:cNvPr>
            <p:cNvSpPr/>
            <p:nvPr/>
          </p:nvSpPr>
          <p:spPr>
            <a:xfrm flipH="1">
              <a:off x="5017106" y="3976249"/>
              <a:ext cx="288634" cy="104958"/>
            </a:xfrm>
            <a:custGeom>
              <a:avLst/>
              <a:gdLst/>
              <a:ahLst/>
              <a:cxnLst/>
              <a:rect l="l" t="t" r="r" b="b"/>
              <a:pathLst>
                <a:path w="722862" h="262858">
                  <a:moveTo>
                    <a:pt x="722862" y="0"/>
                  </a:moveTo>
                  <a:lnTo>
                    <a:pt x="0" y="0"/>
                  </a:lnTo>
                  <a:lnTo>
                    <a:pt x="0" y="131429"/>
                  </a:lnTo>
                  <a:cubicBezTo>
                    <a:pt x="0" y="204015"/>
                    <a:pt x="161818" y="262858"/>
                    <a:pt x="361431" y="262858"/>
                  </a:cubicBezTo>
                  <a:cubicBezTo>
                    <a:pt x="561044" y="262858"/>
                    <a:pt x="722862" y="204015"/>
                    <a:pt x="722862" y="13142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" name="Oval 1">
              <a:extLst>
                <a:ext uri="{FF2B5EF4-FFF2-40B4-BE49-F238E27FC236}">
                  <a16:creationId xmlns:a16="http://schemas.microsoft.com/office/drawing/2014/main" xmlns="" id="{C62640D4-4279-4CA8-B70E-5066B556F199}"/>
                </a:ext>
              </a:extLst>
            </p:cNvPr>
            <p:cNvSpPr/>
            <p:nvPr/>
          </p:nvSpPr>
          <p:spPr>
            <a:xfrm flipH="1">
              <a:off x="4990867" y="3885454"/>
              <a:ext cx="341114" cy="65606"/>
            </a:xfrm>
            <a:custGeom>
              <a:avLst/>
              <a:gdLst/>
              <a:ahLst/>
              <a:cxnLst/>
              <a:rect l="l" t="t" r="r" b="b"/>
              <a:pathLst>
                <a:path w="854293" h="164306">
                  <a:moveTo>
                    <a:pt x="786994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7"/>
                  </a:lnTo>
                  <a:cubicBezTo>
                    <a:pt x="0" y="134174"/>
                    <a:pt x="30131" y="164306"/>
                    <a:pt x="67299" y="164306"/>
                  </a:cubicBezTo>
                  <a:lnTo>
                    <a:pt x="786994" y="164306"/>
                  </a:lnTo>
                  <a:cubicBezTo>
                    <a:pt x="824162" y="164306"/>
                    <a:pt x="854293" y="134174"/>
                    <a:pt x="854293" y="97007"/>
                  </a:cubicBezTo>
                  <a:lnTo>
                    <a:pt x="854293" y="67299"/>
                  </a:lnTo>
                  <a:cubicBezTo>
                    <a:pt x="854293" y="30131"/>
                    <a:pt x="824162" y="0"/>
                    <a:pt x="78699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" name="Oval 1">
              <a:extLst>
                <a:ext uri="{FF2B5EF4-FFF2-40B4-BE49-F238E27FC236}">
                  <a16:creationId xmlns:a16="http://schemas.microsoft.com/office/drawing/2014/main" xmlns="" id="{33A1313D-4EE4-48C6-90E8-AA91C3A40E95}"/>
                </a:ext>
              </a:extLst>
            </p:cNvPr>
            <p:cNvSpPr/>
            <p:nvPr/>
          </p:nvSpPr>
          <p:spPr>
            <a:xfrm flipH="1">
              <a:off x="4964627" y="3703863"/>
              <a:ext cx="393594" cy="65606"/>
            </a:xfrm>
            <a:custGeom>
              <a:avLst/>
              <a:gdLst/>
              <a:ahLst/>
              <a:cxnLst/>
              <a:rect l="l" t="t" r="r" b="b"/>
              <a:pathLst>
                <a:path w="985723" h="164305">
                  <a:moveTo>
                    <a:pt x="918424" y="0"/>
                  </a:moveTo>
                  <a:lnTo>
                    <a:pt x="67300" y="0"/>
                  </a:lnTo>
                  <a:cubicBezTo>
                    <a:pt x="30131" y="0"/>
                    <a:pt x="0" y="30130"/>
                    <a:pt x="0" y="67298"/>
                  </a:cubicBezTo>
                  <a:lnTo>
                    <a:pt x="0" y="97006"/>
                  </a:lnTo>
                  <a:cubicBezTo>
                    <a:pt x="0" y="134173"/>
                    <a:pt x="30131" y="164305"/>
                    <a:pt x="67300" y="164305"/>
                  </a:cubicBezTo>
                  <a:lnTo>
                    <a:pt x="918424" y="164305"/>
                  </a:lnTo>
                  <a:cubicBezTo>
                    <a:pt x="955592" y="164305"/>
                    <a:pt x="985723" y="134173"/>
                    <a:pt x="985723" y="97006"/>
                  </a:cubicBezTo>
                  <a:lnTo>
                    <a:pt x="985723" y="67298"/>
                  </a:lnTo>
                  <a:cubicBezTo>
                    <a:pt x="985723" y="30130"/>
                    <a:pt x="955592" y="0"/>
                    <a:pt x="91842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8" name="Oval 3">
            <a:extLst>
              <a:ext uri="{FF2B5EF4-FFF2-40B4-BE49-F238E27FC236}">
                <a16:creationId xmlns:a16="http://schemas.microsoft.com/office/drawing/2014/main" xmlns="" id="{AA9E51FD-787B-4CF6-84AB-2B209BBBE57D}"/>
              </a:ext>
            </a:extLst>
          </p:cNvPr>
          <p:cNvSpPr/>
          <p:nvPr/>
        </p:nvSpPr>
        <p:spPr>
          <a:xfrm>
            <a:off x="9473531" y="1903109"/>
            <a:ext cx="1224785" cy="1351173"/>
          </a:xfrm>
          <a:custGeom>
            <a:avLst/>
            <a:gdLst/>
            <a:ahLst/>
            <a:cxnLst/>
            <a:rect l="l" t="t" r="r" b="b"/>
            <a:pathLst>
              <a:path w="790861" h="872472">
                <a:moveTo>
                  <a:pt x="394689" y="0"/>
                </a:moveTo>
                <a:lnTo>
                  <a:pt x="395430" y="57"/>
                </a:lnTo>
                <a:lnTo>
                  <a:pt x="396172" y="0"/>
                </a:lnTo>
                <a:cubicBezTo>
                  <a:pt x="614153" y="0"/>
                  <a:pt x="790861" y="176708"/>
                  <a:pt x="790861" y="394689"/>
                </a:cubicBezTo>
                <a:cubicBezTo>
                  <a:pt x="790861" y="542198"/>
                  <a:pt x="685540" y="687780"/>
                  <a:pt x="602673" y="754231"/>
                </a:cubicBezTo>
                <a:cubicBezTo>
                  <a:pt x="577986" y="782673"/>
                  <a:pt x="588881" y="797618"/>
                  <a:pt x="583576" y="834696"/>
                </a:cubicBezTo>
                <a:cubicBezTo>
                  <a:pt x="569784" y="863319"/>
                  <a:pt x="557447" y="872472"/>
                  <a:pt x="533068" y="872472"/>
                </a:cubicBezTo>
                <a:lnTo>
                  <a:pt x="395430" y="871979"/>
                </a:lnTo>
                <a:lnTo>
                  <a:pt x="257793" y="872472"/>
                </a:lnTo>
                <a:cubicBezTo>
                  <a:pt x="233414" y="872472"/>
                  <a:pt x="221078" y="863319"/>
                  <a:pt x="207286" y="834696"/>
                </a:cubicBezTo>
                <a:cubicBezTo>
                  <a:pt x="201981" y="797618"/>
                  <a:pt x="212876" y="782673"/>
                  <a:pt x="188188" y="754231"/>
                </a:cubicBezTo>
                <a:cubicBezTo>
                  <a:pt x="105322" y="687780"/>
                  <a:pt x="0" y="542198"/>
                  <a:pt x="0" y="394689"/>
                </a:cubicBezTo>
                <a:cubicBezTo>
                  <a:pt x="0" y="176708"/>
                  <a:pt x="176709" y="0"/>
                  <a:pt x="39468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8189269D-F9A0-4C61-9682-3BFC8FC26E54}"/>
              </a:ext>
            </a:extLst>
          </p:cNvPr>
          <p:cNvGrpSpPr/>
          <p:nvPr/>
        </p:nvGrpSpPr>
        <p:grpSpPr>
          <a:xfrm flipH="1">
            <a:off x="4516298" y="3350722"/>
            <a:ext cx="511666" cy="490542"/>
            <a:chOff x="4964627" y="3703863"/>
            <a:chExt cx="393594" cy="377344"/>
          </a:xfrm>
          <a:solidFill>
            <a:schemeClr val="bg1"/>
          </a:solidFill>
        </p:grpSpPr>
        <p:sp>
          <p:nvSpPr>
            <p:cNvPr id="10" name="Oval 1">
              <a:extLst>
                <a:ext uri="{FF2B5EF4-FFF2-40B4-BE49-F238E27FC236}">
                  <a16:creationId xmlns:a16="http://schemas.microsoft.com/office/drawing/2014/main" xmlns="" id="{F43DB88E-7D28-45CE-B070-8B33E86E7AD1}"/>
                </a:ext>
              </a:extLst>
            </p:cNvPr>
            <p:cNvSpPr/>
            <p:nvPr/>
          </p:nvSpPr>
          <p:spPr>
            <a:xfrm flipH="1">
              <a:off x="4977747" y="3794659"/>
              <a:ext cx="367354" cy="65606"/>
            </a:xfrm>
            <a:custGeom>
              <a:avLst/>
              <a:gdLst/>
              <a:ahLst/>
              <a:cxnLst/>
              <a:rect l="l" t="t" r="r" b="b"/>
              <a:pathLst>
                <a:path w="920008" h="164304">
                  <a:moveTo>
                    <a:pt x="852708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5"/>
                  </a:lnTo>
                  <a:cubicBezTo>
                    <a:pt x="0" y="134173"/>
                    <a:pt x="30131" y="164304"/>
                    <a:pt x="67299" y="164304"/>
                  </a:cubicBezTo>
                  <a:lnTo>
                    <a:pt x="852708" y="164304"/>
                  </a:lnTo>
                  <a:cubicBezTo>
                    <a:pt x="889877" y="164304"/>
                    <a:pt x="920008" y="134173"/>
                    <a:pt x="920008" y="97005"/>
                  </a:cubicBezTo>
                  <a:lnTo>
                    <a:pt x="920008" y="67299"/>
                  </a:lnTo>
                  <a:cubicBezTo>
                    <a:pt x="920008" y="30131"/>
                    <a:pt x="889877" y="0"/>
                    <a:pt x="85270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1" name="Oval 1">
              <a:extLst>
                <a:ext uri="{FF2B5EF4-FFF2-40B4-BE49-F238E27FC236}">
                  <a16:creationId xmlns:a16="http://schemas.microsoft.com/office/drawing/2014/main" xmlns="" id="{8F6E6517-FD03-49A5-A87C-D57213B52413}"/>
                </a:ext>
              </a:extLst>
            </p:cNvPr>
            <p:cNvSpPr/>
            <p:nvPr/>
          </p:nvSpPr>
          <p:spPr>
            <a:xfrm flipH="1">
              <a:off x="5017106" y="3976249"/>
              <a:ext cx="288634" cy="104958"/>
            </a:xfrm>
            <a:custGeom>
              <a:avLst/>
              <a:gdLst/>
              <a:ahLst/>
              <a:cxnLst/>
              <a:rect l="l" t="t" r="r" b="b"/>
              <a:pathLst>
                <a:path w="722862" h="262858">
                  <a:moveTo>
                    <a:pt x="722862" y="0"/>
                  </a:moveTo>
                  <a:lnTo>
                    <a:pt x="0" y="0"/>
                  </a:lnTo>
                  <a:lnTo>
                    <a:pt x="0" y="131429"/>
                  </a:lnTo>
                  <a:cubicBezTo>
                    <a:pt x="0" y="204015"/>
                    <a:pt x="161818" y="262858"/>
                    <a:pt x="361431" y="262858"/>
                  </a:cubicBezTo>
                  <a:cubicBezTo>
                    <a:pt x="561044" y="262858"/>
                    <a:pt x="722862" y="204015"/>
                    <a:pt x="722862" y="13142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2" name="Oval 1">
              <a:extLst>
                <a:ext uri="{FF2B5EF4-FFF2-40B4-BE49-F238E27FC236}">
                  <a16:creationId xmlns:a16="http://schemas.microsoft.com/office/drawing/2014/main" xmlns="" id="{B59546BE-7426-4471-9503-4BAC99BDC520}"/>
                </a:ext>
              </a:extLst>
            </p:cNvPr>
            <p:cNvSpPr/>
            <p:nvPr/>
          </p:nvSpPr>
          <p:spPr>
            <a:xfrm flipH="1">
              <a:off x="4990867" y="3885454"/>
              <a:ext cx="341114" cy="65606"/>
            </a:xfrm>
            <a:custGeom>
              <a:avLst/>
              <a:gdLst/>
              <a:ahLst/>
              <a:cxnLst/>
              <a:rect l="l" t="t" r="r" b="b"/>
              <a:pathLst>
                <a:path w="854293" h="164306">
                  <a:moveTo>
                    <a:pt x="786994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7"/>
                  </a:lnTo>
                  <a:cubicBezTo>
                    <a:pt x="0" y="134174"/>
                    <a:pt x="30131" y="164306"/>
                    <a:pt x="67299" y="164306"/>
                  </a:cubicBezTo>
                  <a:lnTo>
                    <a:pt x="786994" y="164306"/>
                  </a:lnTo>
                  <a:cubicBezTo>
                    <a:pt x="824162" y="164306"/>
                    <a:pt x="854293" y="134174"/>
                    <a:pt x="854293" y="97007"/>
                  </a:cubicBezTo>
                  <a:lnTo>
                    <a:pt x="854293" y="67299"/>
                  </a:lnTo>
                  <a:cubicBezTo>
                    <a:pt x="854293" y="30131"/>
                    <a:pt x="824162" y="0"/>
                    <a:pt x="78699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3" name="Oval 1">
              <a:extLst>
                <a:ext uri="{FF2B5EF4-FFF2-40B4-BE49-F238E27FC236}">
                  <a16:creationId xmlns:a16="http://schemas.microsoft.com/office/drawing/2014/main" xmlns="" id="{16225172-3FA4-4555-968F-7149B26DA450}"/>
                </a:ext>
              </a:extLst>
            </p:cNvPr>
            <p:cNvSpPr/>
            <p:nvPr/>
          </p:nvSpPr>
          <p:spPr>
            <a:xfrm flipH="1">
              <a:off x="4964627" y="3703863"/>
              <a:ext cx="393594" cy="65606"/>
            </a:xfrm>
            <a:custGeom>
              <a:avLst/>
              <a:gdLst/>
              <a:ahLst/>
              <a:cxnLst/>
              <a:rect l="l" t="t" r="r" b="b"/>
              <a:pathLst>
                <a:path w="985723" h="164305">
                  <a:moveTo>
                    <a:pt x="918424" y="0"/>
                  </a:moveTo>
                  <a:lnTo>
                    <a:pt x="67300" y="0"/>
                  </a:lnTo>
                  <a:cubicBezTo>
                    <a:pt x="30131" y="0"/>
                    <a:pt x="0" y="30130"/>
                    <a:pt x="0" y="67298"/>
                  </a:cubicBezTo>
                  <a:lnTo>
                    <a:pt x="0" y="97006"/>
                  </a:lnTo>
                  <a:cubicBezTo>
                    <a:pt x="0" y="134173"/>
                    <a:pt x="30131" y="164305"/>
                    <a:pt x="67300" y="164305"/>
                  </a:cubicBezTo>
                  <a:lnTo>
                    <a:pt x="918424" y="164305"/>
                  </a:lnTo>
                  <a:cubicBezTo>
                    <a:pt x="955592" y="164305"/>
                    <a:pt x="985723" y="134173"/>
                    <a:pt x="985723" y="97006"/>
                  </a:cubicBezTo>
                  <a:lnTo>
                    <a:pt x="985723" y="67298"/>
                  </a:lnTo>
                  <a:cubicBezTo>
                    <a:pt x="985723" y="30130"/>
                    <a:pt x="955592" y="0"/>
                    <a:pt x="91842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E2C76B35-8F41-4B23-AFBF-BDEE145C9A1D}"/>
              </a:ext>
            </a:extLst>
          </p:cNvPr>
          <p:cNvGrpSpPr/>
          <p:nvPr/>
        </p:nvGrpSpPr>
        <p:grpSpPr>
          <a:xfrm>
            <a:off x="4375773" y="1808851"/>
            <a:ext cx="792715" cy="1360145"/>
            <a:chOff x="4874689" y="2348880"/>
            <a:chExt cx="914401" cy="1354872"/>
          </a:xfrm>
          <a:solidFill>
            <a:srgbClr val="90C221"/>
          </a:solidFill>
        </p:grpSpPr>
        <p:sp>
          <p:nvSpPr>
            <p:cNvPr id="15" name="Block Arc 14">
              <a:extLst>
                <a:ext uri="{FF2B5EF4-FFF2-40B4-BE49-F238E27FC236}">
                  <a16:creationId xmlns:a16="http://schemas.microsoft.com/office/drawing/2014/main" xmlns="" id="{BA269FE4-27E3-4C8D-AB01-B5B48F8C1024}"/>
                </a:ext>
              </a:extLst>
            </p:cNvPr>
            <p:cNvSpPr/>
            <p:nvPr/>
          </p:nvSpPr>
          <p:spPr>
            <a:xfrm>
              <a:off x="4874690" y="2348880"/>
              <a:ext cx="914400" cy="914400"/>
            </a:xfrm>
            <a:prstGeom prst="blockArc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16" name="Round Same Side Corner Rectangle 30">
              <a:extLst>
                <a:ext uri="{FF2B5EF4-FFF2-40B4-BE49-F238E27FC236}">
                  <a16:creationId xmlns:a16="http://schemas.microsoft.com/office/drawing/2014/main" xmlns="" id="{CBA18A66-7C23-4F6A-94C0-C2947720FA6A}"/>
                </a:ext>
              </a:extLst>
            </p:cNvPr>
            <p:cNvSpPr/>
            <p:nvPr/>
          </p:nvSpPr>
          <p:spPr>
            <a:xfrm rot="10800000">
              <a:off x="4874689" y="2789352"/>
              <a:ext cx="228508" cy="914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7" name="Round Same Side Corner Rectangle 33">
              <a:extLst>
                <a:ext uri="{FF2B5EF4-FFF2-40B4-BE49-F238E27FC236}">
                  <a16:creationId xmlns:a16="http://schemas.microsoft.com/office/drawing/2014/main" xmlns="" id="{52911753-047B-4D7A-988C-F7FA342E8D8A}"/>
                </a:ext>
              </a:extLst>
            </p:cNvPr>
            <p:cNvSpPr/>
            <p:nvPr/>
          </p:nvSpPr>
          <p:spPr>
            <a:xfrm rot="10800000">
              <a:off x="5560582" y="2789352"/>
              <a:ext cx="228508" cy="914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8" name="그룹 14">
            <a:extLst>
              <a:ext uri="{FF2B5EF4-FFF2-40B4-BE49-F238E27FC236}">
                <a16:creationId xmlns:a16="http://schemas.microsoft.com/office/drawing/2014/main" xmlns="" id="{344E884D-1CA4-4592-8381-7E300007D3F7}"/>
              </a:ext>
            </a:extLst>
          </p:cNvPr>
          <p:cNvGrpSpPr/>
          <p:nvPr/>
        </p:nvGrpSpPr>
        <p:grpSpPr>
          <a:xfrm>
            <a:off x="1869148" y="3350722"/>
            <a:ext cx="511666" cy="490542"/>
            <a:chOff x="1869148" y="3350721"/>
            <a:chExt cx="511666" cy="490542"/>
          </a:xfrm>
          <a:solidFill>
            <a:schemeClr val="bg1"/>
          </a:solidFill>
        </p:grpSpPr>
        <p:sp>
          <p:nvSpPr>
            <p:cNvPr id="19" name="Oval 1">
              <a:extLst>
                <a:ext uri="{FF2B5EF4-FFF2-40B4-BE49-F238E27FC236}">
                  <a16:creationId xmlns:a16="http://schemas.microsoft.com/office/drawing/2014/main" xmlns="" id="{A6AF8AEC-CCAF-4D3E-88B0-A6F88F369ADF}"/>
                </a:ext>
              </a:extLst>
            </p:cNvPr>
            <p:cNvSpPr/>
            <p:nvPr/>
          </p:nvSpPr>
          <p:spPr>
            <a:xfrm>
              <a:off x="1886204" y="3468755"/>
              <a:ext cx="477554" cy="85287"/>
            </a:xfrm>
            <a:custGeom>
              <a:avLst/>
              <a:gdLst/>
              <a:ahLst/>
              <a:cxnLst/>
              <a:rect l="l" t="t" r="r" b="b"/>
              <a:pathLst>
                <a:path w="920008" h="164304">
                  <a:moveTo>
                    <a:pt x="852708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5"/>
                  </a:lnTo>
                  <a:cubicBezTo>
                    <a:pt x="0" y="134173"/>
                    <a:pt x="30131" y="164304"/>
                    <a:pt x="67299" y="164304"/>
                  </a:cubicBezTo>
                  <a:lnTo>
                    <a:pt x="852708" y="164304"/>
                  </a:lnTo>
                  <a:cubicBezTo>
                    <a:pt x="889877" y="164304"/>
                    <a:pt x="920008" y="134173"/>
                    <a:pt x="920008" y="97005"/>
                  </a:cubicBezTo>
                  <a:lnTo>
                    <a:pt x="920008" y="67299"/>
                  </a:lnTo>
                  <a:cubicBezTo>
                    <a:pt x="920008" y="30131"/>
                    <a:pt x="889877" y="0"/>
                    <a:pt x="85270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0" name="Oval 1">
              <a:extLst>
                <a:ext uri="{FF2B5EF4-FFF2-40B4-BE49-F238E27FC236}">
                  <a16:creationId xmlns:a16="http://schemas.microsoft.com/office/drawing/2014/main" xmlns="" id="{55B622B2-0AA4-468F-9313-AE27BBF1FD11}"/>
                </a:ext>
              </a:extLst>
            </p:cNvPr>
            <p:cNvSpPr/>
            <p:nvPr/>
          </p:nvSpPr>
          <p:spPr>
            <a:xfrm>
              <a:off x="1937372" y="3704819"/>
              <a:ext cx="375220" cy="136444"/>
            </a:xfrm>
            <a:custGeom>
              <a:avLst/>
              <a:gdLst/>
              <a:ahLst/>
              <a:cxnLst/>
              <a:rect l="l" t="t" r="r" b="b"/>
              <a:pathLst>
                <a:path w="722862" h="262858">
                  <a:moveTo>
                    <a:pt x="722862" y="0"/>
                  </a:moveTo>
                  <a:lnTo>
                    <a:pt x="0" y="0"/>
                  </a:lnTo>
                  <a:lnTo>
                    <a:pt x="0" y="131429"/>
                  </a:lnTo>
                  <a:cubicBezTo>
                    <a:pt x="0" y="204015"/>
                    <a:pt x="161818" y="262858"/>
                    <a:pt x="361431" y="262858"/>
                  </a:cubicBezTo>
                  <a:cubicBezTo>
                    <a:pt x="561044" y="262858"/>
                    <a:pt x="722862" y="204015"/>
                    <a:pt x="722862" y="13142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1" name="Oval 1">
              <a:extLst>
                <a:ext uri="{FF2B5EF4-FFF2-40B4-BE49-F238E27FC236}">
                  <a16:creationId xmlns:a16="http://schemas.microsoft.com/office/drawing/2014/main" xmlns="" id="{F7751315-C953-4CAC-ADF3-3DD7E6AE0A90}"/>
                </a:ext>
              </a:extLst>
            </p:cNvPr>
            <p:cNvSpPr/>
            <p:nvPr/>
          </p:nvSpPr>
          <p:spPr>
            <a:xfrm>
              <a:off x="1903260" y="3586787"/>
              <a:ext cx="443443" cy="85287"/>
            </a:xfrm>
            <a:custGeom>
              <a:avLst/>
              <a:gdLst/>
              <a:ahLst/>
              <a:cxnLst/>
              <a:rect l="l" t="t" r="r" b="b"/>
              <a:pathLst>
                <a:path w="854293" h="164306">
                  <a:moveTo>
                    <a:pt x="786994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7"/>
                  </a:lnTo>
                  <a:cubicBezTo>
                    <a:pt x="0" y="134174"/>
                    <a:pt x="30131" y="164306"/>
                    <a:pt x="67299" y="164306"/>
                  </a:cubicBezTo>
                  <a:lnTo>
                    <a:pt x="786994" y="164306"/>
                  </a:lnTo>
                  <a:cubicBezTo>
                    <a:pt x="824162" y="164306"/>
                    <a:pt x="854293" y="134174"/>
                    <a:pt x="854293" y="97007"/>
                  </a:cubicBezTo>
                  <a:lnTo>
                    <a:pt x="854293" y="67299"/>
                  </a:lnTo>
                  <a:cubicBezTo>
                    <a:pt x="854293" y="30131"/>
                    <a:pt x="824162" y="0"/>
                    <a:pt x="78699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2" name="Oval 1">
              <a:extLst>
                <a:ext uri="{FF2B5EF4-FFF2-40B4-BE49-F238E27FC236}">
                  <a16:creationId xmlns:a16="http://schemas.microsoft.com/office/drawing/2014/main" xmlns="" id="{9A4C30B4-BCAF-42A7-B752-28CB30BDAC93}"/>
                </a:ext>
              </a:extLst>
            </p:cNvPr>
            <p:cNvSpPr/>
            <p:nvPr/>
          </p:nvSpPr>
          <p:spPr>
            <a:xfrm>
              <a:off x="1869148" y="3350721"/>
              <a:ext cx="511666" cy="85287"/>
            </a:xfrm>
            <a:custGeom>
              <a:avLst/>
              <a:gdLst/>
              <a:ahLst/>
              <a:cxnLst/>
              <a:rect l="l" t="t" r="r" b="b"/>
              <a:pathLst>
                <a:path w="985723" h="164305">
                  <a:moveTo>
                    <a:pt x="918424" y="0"/>
                  </a:moveTo>
                  <a:lnTo>
                    <a:pt x="67300" y="0"/>
                  </a:lnTo>
                  <a:cubicBezTo>
                    <a:pt x="30131" y="0"/>
                    <a:pt x="0" y="30130"/>
                    <a:pt x="0" y="67298"/>
                  </a:cubicBezTo>
                  <a:lnTo>
                    <a:pt x="0" y="97006"/>
                  </a:lnTo>
                  <a:cubicBezTo>
                    <a:pt x="0" y="134173"/>
                    <a:pt x="30131" y="164305"/>
                    <a:pt x="67300" y="164305"/>
                  </a:cubicBezTo>
                  <a:lnTo>
                    <a:pt x="918424" y="164305"/>
                  </a:lnTo>
                  <a:cubicBezTo>
                    <a:pt x="955592" y="164305"/>
                    <a:pt x="985723" y="134173"/>
                    <a:pt x="985723" y="97006"/>
                  </a:cubicBezTo>
                  <a:lnTo>
                    <a:pt x="985723" y="67298"/>
                  </a:lnTo>
                  <a:cubicBezTo>
                    <a:pt x="985723" y="30130"/>
                    <a:pt x="955592" y="0"/>
                    <a:pt x="91842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23" name="Block Arc 37">
            <a:extLst>
              <a:ext uri="{FF2B5EF4-FFF2-40B4-BE49-F238E27FC236}">
                <a16:creationId xmlns:a16="http://schemas.microsoft.com/office/drawing/2014/main" xmlns="" id="{CD322AD1-D9BF-4007-975A-F80E365DF894}"/>
              </a:ext>
            </a:extLst>
          </p:cNvPr>
          <p:cNvSpPr/>
          <p:nvPr/>
        </p:nvSpPr>
        <p:spPr>
          <a:xfrm>
            <a:off x="1644864" y="1860465"/>
            <a:ext cx="1062264" cy="1386291"/>
          </a:xfrm>
          <a:custGeom>
            <a:avLst/>
            <a:gdLst>
              <a:gd name="connsiteX0" fmla="*/ 555039 w 1128574"/>
              <a:gd name="connsiteY0" fmla="*/ 83 h 1471472"/>
              <a:gd name="connsiteX1" fmla="*/ 1114657 w 1128574"/>
              <a:gd name="connsiteY1" fmla="*/ 440104 h 1471472"/>
              <a:gd name="connsiteX2" fmla="*/ 772429 w 1128574"/>
              <a:gd name="connsiteY2" fmla="*/ 1088053 h 1471472"/>
              <a:gd name="connsiteX3" fmla="*/ 772726 w 1128574"/>
              <a:gd name="connsiteY3" fmla="*/ 1088985 h 1471472"/>
              <a:gd name="connsiteX4" fmla="*/ 574598 w 1128574"/>
              <a:gd name="connsiteY4" fmla="*/ 1360143 h 1471472"/>
              <a:gd name="connsiteX5" fmla="*/ 569907 w 1128574"/>
              <a:gd name="connsiteY5" fmla="*/ 1360143 h 1471472"/>
              <a:gd name="connsiteX6" fmla="*/ 434237 w 1128574"/>
              <a:gd name="connsiteY6" fmla="*/ 1471472 h 1471472"/>
              <a:gd name="connsiteX7" fmla="*/ 298567 w 1128574"/>
              <a:gd name="connsiteY7" fmla="*/ 1360143 h 1471472"/>
              <a:gd name="connsiteX8" fmla="*/ 294969 w 1128574"/>
              <a:gd name="connsiteY8" fmla="*/ 1360143 h 1471472"/>
              <a:gd name="connsiteX9" fmla="*/ 295961 w 1128574"/>
              <a:gd name="connsiteY9" fmla="*/ 1347236 h 1471472"/>
              <a:gd name="connsiteX10" fmla="*/ 292410 w 1128574"/>
              <a:gd name="connsiteY10" fmla="*/ 1329645 h 1471472"/>
              <a:gd name="connsiteX11" fmla="*/ 300331 w 1128574"/>
              <a:gd name="connsiteY11" fmla="*/ 1290412 h 1471472"/>
              <a:gd name="connsiteX12" fmla="*/ 657787 w 1128574"/>
              <a:gd name="connsiteY12" fmla="*/ 834864 h 1471472"/>
              <a:gd name="connsiteX13" fmla="*/ 656254 w 1128574"/>
              <a:gd name="connsiteY13" fmla="*/ 830430 h 1471472"/>
              <a:gd name="connsiteX14" fmla="*/ 838945 w 1128574"/>
              <a:gd name="connsiteY14" fmla="*/ 502307 h 1471472"/>
              <a:gd name="connsiteX15" fmla="*/ 533067 w 1128574"/>
              <a:gd name="connsiteY15" fmla="*/ 284409 h 1471472"/>
              <a:gd name="connsiteX16" fmla="*/ 282643 w 1128574"/>
              <a:gd name="connsiteY16" fmla="*/ 564282 h 1471472"/>
              <a:gd name="connsiteX17" fmla="*/ 279666 w 1128574"/>
              <a:gd name="connsiteY17" fmla="*/ 564282 h 1471472"/>
              <a:gd name="connsiteX18" fmla="*/ 280029 w 1128574"/>
              <a:gd name="connsiteY18" fmla="*/ 567621 h 1471472"/>
              <a:gd name="connsiteX19" fmla="*/ 140015 w 1128574"/>
              <a:gd name="connsiteY19" fmla="*/ 697359 h 1471472"/>
              <a:gd name="connsiteX20" fmla="*/ 0 w 1128574"/>
              <a:gd name="connsiteY20" fmla="*/ 567621 h 1471472"/>
              <a:gd name="connsiteX21" fmla="*/ 363 w 1128574"/>
              <a:gd name="connsiteY21" fmla="*/ 564281 h 1471472"/>
              <a:gd name="connsiteX22" fmla="*/ 1 w 1128574"/>
              <a:gd name="connsiteY22" fmla="*/ 564281 h 1471472"/>
              <a:gd name="connsiteX23" fmla="*/ 501773 w 1128574"/>
              <a:gd name="connsiteY23" fmla="*/ 3505 h 1471472"/>
              <a:gd name="connsiteX24" fmla="*/ 555039 w 1128574"/>
              <a:gd name="connsiteY24" fmla="*/ 83 h 1471472"/>
              <a:gd name="connsiteX0" fmla="*/ 555039 w 1128574"/>
              <a:gd name="connsiteY0" fmla="*/ 83 h 1471472"/>
              <a:gd name="connsiteX1" fmla="*/ 1114657 w 1128574"/>
              <a:gd name="connsiteY1" fmla="*/ 440104 h 1471472"/>
              <a:gd name="connsiteX2" fmla="*/ 772429 w 1128574"/>
              <a:gd name="connsiteY2" fmla="*/ 1088053 h 1471472"/>
              <a:gd name="connsiteX3" fmla="*/ 772726 w 1128574"/>
              <a:gd name="connsiteY3" fmla="*/ 1088985 h 1471472"/>
              <a:gd name="connsiteX4" fmla="*/ 574598 w 1128574"/>
              <a:gd name="connsiteY4" fmla="*/ 1360143 h 1471472"/>
              <a:gd name="connsiteX5" fmla="*/ 569907 w 1128574"/>
              <a:gd name="connsiteY5" fmla="*/ 1360143 h 1471472"/>
              <a:gd name="connsiteX6" fmla="*/ 434237 w 1128574"/>
              <a:gd name="connsiteY6" fmla="*/ 1471472 h 1471472"/>
              <a:gd name="connsiteX7" fmla="*/ 298567 w 1128574"/>
              <a:gd name="connsiteY7" fmla="*/ 1360143 h 1471472"/>
              <a:gd name="connsiteX8" fmla="*/ 294969 w 1128574"/>
              <a:gd name="connsiteY8" fmla="*/ 1360143 h 1471472"/>
              <a:gd name="connsiteX9" fmla="*/ 292410 w 1128574"/>
              <a:gd name="connsiteY9" fmla="*/ 1329645 h 1471472"/>
              <a:gd name="connsiteX10" fmla="*/ 300331 w 1128574"/>
              <a:gd name="connsiteY10" fmla="*/ 1290412 h 1471472"/>
              <a:gd name="connsiteX11" fmla="*/ 657787 w 1128574"/>
              <a:gd name="connsiteY11" fmla="*/ 834864 h 1471472"/>
              <a:gd name="connsiteX12" fmla="*/ 656254 w 1128574"/>
              <a:gd name="connsiteY12" fmla="*/ 830430 h 1471472"/>
              <a:gd name="connsiteX13" fmla="*/ 838945 w 1128574"/>
              <a:gd name="connsiteY13" fmla="*/ 502307 h 1471472"/>
              <a:gd name="connsiteX14" fmla="*/ 533067 w 1128574"/>
              <a:gd name="connsiteY14" fmla="*/ 284409 h 1471472"/>
              <a:gd name="connsiteX15" fmla="*/ 282643 w 1128574"/>
              <a:gd name="connsiteY15" fmla="*/ 564282 h 1471472"/>
              <a:gd name="connsiteX16" fmla="*/ 279666 w 1128574"/>
              <a:gd name="connsiteY16" fmla="*/ 564282 h 1471472"/>
              <a:gd name="connsiteX17" fmla="*/ 280029 w 1128574"/>
              <a:gd name="connsiteY17" fmla="*/ 567621 h 1471472"/>
              <a:gd name="connsiteX18" fmla="*/ 140015 w 1128574"/>
              <a:gd name="connsiteY18" fmla="*/ 697359 h 1471472"/>
              <a:gd name="connsiteX19" fmla="*/ 0 w 1128574"/>
              <a:gd name="connsiteY19" fmla="*/ 567621 h 1471472"/>
              <a:gd name="connsiteX20" fmla="*/ 363 w 1128574"/>
              <a:gd name="connsiteY20" fmla="*/ 564281 h 1471472"/>
              <a:gd name="connsiteX21" fmla="*/ 1 w 1128574"/>
              <a:gd name="connsiteY21" fmla="*/ 564281 h 1471472"/>
              <a:gd name="connsiteX22" fmla="*/ 501773 w 1128574"/>
              <a:gd name="connsiteY22" fmla="*/ 3505 h 1471472"/>
              <a:gd name="connsiteX23" fmla="*/ 555039 w 1128574"/>
              <a:gd name="connsiteY23" fmla="*/ 83 h 1471472"/>
              <a:gd name="connsiteX0" fmla="*/ 555039 w 1128574"/>
              <a:gd name="connsiteY0" fmla="*/ 83 h 1471472"/>
              <a:gd name="connsiteX1" fmla="*/ 1114657 w 1128574"/>
              <a:gd name="connsiteY1" fmla="*/ 440104 h 1471472"/>
              <a:gd name="connsiteX2" fmla="*/ 772429 w 1128574"/>
              <a:gd name="connsiteY2" fmla="*/ 1088053 h 1471472"/>
              <a:gd name="connsiteX3" fmla="*/ 772726 w 1128574"/>
              <a:gd name="connsiteY3" fmla="*/ 1088985 h 1471472"/>
              <a:gd name="connsiteX4" fmla="*/ 574598 w 1128574"/>
              <a:gd name="connsiteY4" fmla="*/ 1360143 h 1471472"/>
              <a:gd name="connsiteX5" fmla="*/ 569907 w 1128574"/>
              <a:gd name="connsiteY5" fmla="*/ 1360143 h 1471472"/>
              <a:gd name="connsiteX6" fmla="*/ 434237 w 1128574"/>
              <a:gd name="connsiteY6" fmla="*/ 1471472 h 1471472"/>
              <a:gd name="connsiteX7" fmla="*/ 298567 w 1128574"/>
              <a:gd name="connsiteY7" fmla="*/ 1360143 h 1471472"/>
              <a:gd name="connsiteX8" fmla="*/ 294969 w 1128574"/>
              <a:gd name="connsiteY8" fmla="*/ 1360143 h 1471472"/>
              <a:gd name="connsiteX9" fmla="*/ 300331 w 1128574"/>
              <a:gd name="connsiteY9" fmla="*/ 1290412 h 1471472"/>
              <a:gd name="connsiteX10" fmla="*/ 657787 w 1128574"/>
              <a:gd name="connsiteY10" fmla="*/ 834864 h 1471472"/>
              <a:gd name="connsiteX11" fmla="*/ 656254 w 1128574"/>
              <a:gd name="connsiteY11" fmla="*/ 830430 h 1471472"/>
              <a:gd name="connsiteX12" fmla="*/ 838945 w 1128574"/>
              <a:gd name="connsiteY12" fmla="*/ 502307 h 1471472"/>
              <a:gd name="connsiteX13" fmla="*/ 533067 w 1128574"/>
              <a:gd name="connsiteY13" fmla="*/ 284409 h 1471472"/>
              <a:gd name="connsiteX14" fmla="*/ 282643 w 1128574"/>
              <a:gd name="connsiteY14" fmla="*/ 564282 h 1471472"/>
              <a:gd name="connsiteX15" fmla="*/ 279666 w 1128574"/>
              <a:gd name="connsiteY15" fmla="*/ 564282 h 1471472"/>
              <a:gd name="connsiteX16" fmla="*/ 280029 w 1128574"/>
              <a:gd name="connsiteY16" fmla="*/ 567621 h 1471472"/>
              <a:gd name="connsiteX17" fmla="*/ 140015 w 1128574"/>
              <a:gd name="connsiteY17" fmla="*/ 697359 h 1471472"/>
              <a:gd name="connsiteX18" fmla="*/ 0 w 1128574"/>
              <a:gd name="connsiteY18" fmla="*/ 567621 h 1471472"/>
              <a:gd name="connsiteX19" fmla="*/ 363 w 1128574"/>
              <a:gd name="connsiteY19" fmla="*/ 564281 h 1471472"/>
              <a:gd name="connsiteX20" fmla="*/ 1 w 1128574"/>
              <a:gd name="connsiteY20" fmla="*/ 564281 h 1471472"/>
              <a:gd name="connsiteX21" fmla="*/ 501773 w 1128574"/>
              <a:gd name="connsiteY21" fmla="*/ 3505 h 1471472"/>
              <a:gd name="connsiteX22" fmla="*/ 555039 w 1128574"/>
              <a:gd name="connsiteY22" fmla="*/ 83 h 1471472"/>
              <a:gd name="connsiteX0" fmla="*/ 555039 w 1128574"/>
              <a:gd name="connsiteY0" fmla="*/ 83 h 1471472"/>
              <a:gd name="connsiteX1" fmla="*/ 1114657 w 1128574"/>
              <a:gd name="connsiteY1" fmla="*/ 440104 h 1471472"/>
              <a:gd name="connsiteX2" fmla="*/ 772429 w 1128574"/>
              <a:gd name="connsiteY2" fmla="*/ 1088053 h 1471472"/>
              <a:gd name="connsiteX3" fmla="*/ 772726 w 1128574"/>
              <a:gd name="connsiteY3" fmla="*/ 1088985 h 1471472"/>
              <a:gd name="connsiteX4" fmla="*/ 574598 w 1128574"/>
              <a:gd name="connsiteY4" fmla="*/ 1360143 h 1471472"/>
              <a:gd name="connsiteX5" fmla="*/ 569907 w 1128574"/>
              <a:gd name="connsiteY5" fmla="*/ 1360143 h 1471472"/>
              <a:gd name="connsiteX6" fmla="*/ 434237 w 1128574"/>
              <a:gd name="connsiteY6" fmla="*/ 1471472 h 1471472"/>
              <a:gd name="connsiteX7" fmla="*/ 298567 w 1128574"/>
              <a:gd name="connsiteY7" fmla="*/ 1360143 h 1471472"/>
              <a:gd name="connsiteX8" fmla="*/ 300331 w 1128574"/>
              <a:gd name="connsiteY8" fmla="*/ 1290412 h 1471472"/>
              <a:gd name="connsiteX9" fmla="*/ 657787 w 1128574"/>
              <a:gd name="connsiteY9" fmla="*/ 834864 h 1471472"/>
              <a:gd name="connsiteX10" fmla="*/ 656254 w 1128574"/>
              <a:gd name="connsiteY10" fmla="*/ 830430 h 1471472"/>
              <a:gd name="connsiteX11" fmla="*/ 838945 w 1128574"/>
              <a:gd name="connsiteY11" fmla="*/ 502307 h 1471472"/>
              <a:gd name="connsiteX12" fmla="*/ 533067 w 1128574"/>
              <a:gd name="connsiteY12" fmla="*/ 284409 h 1471472"/>
              <a:gd name="connsiteX13" fmla="*/ 282643 w 1128574"/>
              <a:gd name="connsiteY13" fmla="*/ 564282 h 1471472"/>
              <a:gd name="connsiteX14" fmla="*/ 279666 w 1128574"/>
              <a:gd name="connsiteY14" fmla="*/ 564282 h 1471472"/>
              <a:gd name="connsiteX15" fmla="*/ 280029 w 1128574"/>
              <a:gd name="connsiteY15" fmla="*/ 567621 h 1471472"/>
              <a:gd name="connsiteX16" fmla="*/ 140015 w 1128574"/>
              <a:gd name="connsiteY16" fmla="*/ 697359 h 1471472"/>
              <a:gd name="connsiteX17" fmla="*/ 0 w 1128574"/>
              <a:gd name="connsiteY17" fmla="*/ 567621 h 1471472"/>
              <a:gd name="connsiteX18" fmla="*/ 363 w 1128574"/>
              <a:gd name="connsiteY18" fmla="*/ 564281 h 1471472"/>
              <a:gd name="connsiteX19" fmla="*/ 1 w 1128574"/>
              <a:gd name="connsiteY19" fmla="*/ 564281 h 1471472"/>
              <a:gd name="connsiteX20" fmla="*/ 501773 w 1128574"/>
              <a:gd name="connsiteY20" fmla="*/ 3505 h 1471472"/>
              <a:gd name="connsiteX21" fmla="*/ 555039 w 1128574"/>
              <a:gd name="connsiteY21" fmla="*/ 83 h 1471472"/>
              <a:gd name="connsiteX0" fmla="*/ 555039 w 1128574"/>
              <a:gd name="connsiteY0" fmla="*/ 83 h 1471472"/>
              <a:gd name="connsiteX1" fmla="*/ 1114657 w 1128574"/>
              <a:gd name="connsiteY1" fmla="*/ 440104 h 1471472"/>
              <a:gd name="connsiteX2" fmla="*/ 772429 w 1128574"/>
              <a:gd name="connsiteY2" fmla="*/ 1088053 h 1471472"/>
              <a:gd name="connsiteX3" fmla="*/ 574598 w 1128574"/>
              <a:gd name="connsiteY3" fmla="*/ 1360143 h 1471472"/>
              <a:gd name="connsiteX4" fmla="*/ 569907 w 1128574"/>
              <a:gd name="connsiteY4" fmla="*/ 1360143 h 1471472"/>
              <a:gd name="connsiteX5" fmla="*/ 434237 w 1128574"/>
              <a:gd name="connsiteY5" fmla="*/ 1471472 h 1471472"/>
              <a:gd name="connsiteX6" fmla="*/ 298567 w 1128574"/>
              <a:gd name="connsiteY6" fmla="*/ 1360143 h 1471472"/>
              <a:gd name="connsiteX7" fmla="*/ 300331 w 1128574"/>
              <a:gd name="connsiteY7" fmla="*/ 1290412 h 1471472"/>
              <a:gd name="connsiteX8" fmla="*/ 657787 w 1128574"/>
              <a:gd name="connsiteY8" fmla="*/ 834864 h 1471472"/>
              <a:gd name="connsiteX9" fmla="*/ 656254 w 1128574"/>
              <a:gd name="connsiteY9" fmla="*/ 830430 h 1471472"/>
              <a:gd name="connsiteX10" fmla="*/ 838945 w 1128574"/>
              <a:gd name="connsiteY10" fmla="*/ 502307 h 1471472"/>
              <a:gd name="connsiteX11" fmla="*/ 533067 w 1128574"/>
              <a:gd name="connsiteY11" fmla="*/ 284409 h 1471472"/>
              <a:gd name="connsiteX12" fmla="*/ 282643 w 1128574"/>
              <a:gd name="connsiteY12" fmla="*/ 564282 h 1471472"/>
              <a:gd name="connsiteX13" fmla="*/ 279666 w 1128574"/>
              <a:gd name="connsiteY13" fmla="*/ 564282 h 1471472"/>
              <a:gd name="connsiteX14" fmla="*/ 280029 w 1128574"/>
              <a:gd name="connsiteY14" fmla="*/ 567621 h 1471472"/>
              <a:gd name="connsiteX15" fmla="*/ 140015 w 1128574"/>
              <a:gd name="connsiteY15" fmla="*/ 697359 h 1471472"/>
              <a:gd name="connsiteX16" fmla="*/ 0 w 1128574"/>
              <a:gd name="connsiteY16" fmla="*/ 567621 h 1471472"/>
              <a:gd name="connsiteX17" fmla="*/ 363 w 1128574"/>
              <a:gd name="connsiteY17" fmla="*/ 564281 h 1471472"/>
              <a:gd name="connsiteX18" fmla="*/ 1 w 1128574"/>
              <a:gd name="connsiteY18" fmla="*/ 564281 h 1471472"/>
              <a:gd name="connsiteX19" fmla="*/ 501773 w 1128574"/>
              <a:gd name="connsiteY19" fmla="*/ 3505 h 1471472"/>
              <a:gd name="connsiteX20" fmla="*/ 555039 w 1128574"/>
              <a:gd name="connsiteY20" fmla="*/ 83 h 1471472"/>
              <a:gd name="connsiteX0" fmla="*/ 555039 w 1128574"/>
              <a:gd name="connsiteY0" fmla="*/ 83 h 1471472"/>
              <a:gd name="connsiteX1" fmla="*/ 1114657 w 1128574"/>
              <a:gd name="connsiteY1" fmla="*/ 440104 h 1471472"/>
              <a:gd name="connsiteX2" fmla="*/ 772429 w 1128574"/>
              <a:gd name="connsiteY2" fmla="*/ 1088053 h 1471472"/>
              <a:gd name="connsiteX3" fmla="*/ 574598 w 1128574"/>
              <a:gd name="connsiteY3" fmla="*/ 1360143 h 1471472"/>
              <a:gd name="connsiteX4" fmla="*/ 569907 w 1128574"/>
              <a:gd name="connsiteY4" fmla="*/ 1360143 h 1471472"/>
              <a:gd name="connsiteX5" fmla="*/ 434237 w 1128574"/>
              <a:gd name="connsiteY5" fmla="*/ 1471472 h 1471472"/>
              <a:gd name="connsiteX6" fmla="*/ 298567 w 1128574"/>
              <a:gd name="connsiteY6" fmla="*/ 1360143 h 1471472"/>
              <a:gd name="connsiteX7" fmla="*/ 300331 w 1128574"/>
              <a:gd name="connsiteY7" fmla="*/ 1290412 h 1471472"/>
              <a:gd name="connsiteX8" fmla="*/ 657787 w 1128574"/>
              <a:gd name="connsiteY8" fmla="*/ 834864 h 1471472"/>
              <a:gd name="connsiteX9" fmla="*/ 656254 w 1128574"/>
              <a:gd name="connsiteY9" fmla="*/ 830430 h 1471472"/>
              <a:gd name="connsiteX10" fmla="*/ 838945 w 1128574"/>
              <a:gd name="connsiteY10" fmla="*/ 502307 h 1471472"/>
              <a:gd name="connsiteX11" fmla="*/ 533067 w 1128574"/>
              <a:gd name="connsiteY11" fmla="*/ 284409 h 1471472"/>
              <a:gd name="connsiteX12" fmla="*/ 282643 w 1128574"/>
              <a:gd name="connsiteY12" fmla="*/ 564282 h 1471472"/>
              <a:gd name="connsiteX13" fmla="*/ 279666 w 1128574"/>
              <a:gd name="connsiteY13" fmla="*/ 564282 h 1471472"/>
              <a:gd name="connsiteX14" fmla="*/ 280029 w 1128574"/>
              <a:gd name="connsiteY14" fmla="*/ 567621 h 1471472"/>
              <a:gd name="connsiteX15" fmla="*/ 140015 w 1128574"/>
              <a:gd name="connsiteY15" fmla="*/ 697359 h 1471472"/>
              <a:gd name="connsiteX16" fmla="*/ 0 w 1128574"/>
              <a:gd name="connsiteY16" fmla="*/ 567621 h 1471472"/>
              <a:gd name="connsiteX17" fmla="*/ 363 w 1128574"/>
              <a:gd name="connsiteY17" fmla="*/ 564281 h 1471472"/>
              <a:gd name="connsiteX18" fmla="*/ 1 w 1128574"/>
              <a:gd name="connsiteY18" fmla="*/ 564281 h 1471472"/>
              <a:gd name="connsiteX19" fmla="*/ 501773 w 1128574"/>
              <a:gd name="connsiteY19" fmla="*/ 3505 h 1471472"/>
              <a:gd name="connsiteX20" fmla="*/ 555039 w 1128574"/>
              <a:gd name="connsiteY20" fmla="*/ 83 h 1471472"/>
              <a:gd name="connsiteX0" fmla="*/ 555039 w 1128574"/>
              <a:gd name="connsiteY0" fmla="*/ 83 h 1471551"/>
              <a:gd name="connsiteX1" fmla="*/ 1114657 w 1128574"/>
              <a:gd name="connsiteY1" fmla="*/ 440104 h 1471551"/>
              <a:gd name="connsiteX2" fmla="*/ 772429 w 1128574"/>
              <a:gd name="connsiteY2" fmla="*/ 1088053 h 1471551"/>
              <a:gd name="connsiteX3" fmla="*/ 574598 w 1128574"/>
              <a:gd name="connsiteY3" fmla="*/ 1360143 h 1471551"/>
              <a:gd name="connsiteX4" fmla="*/ 567462 w 1128574"/>
              <a:gd name="connsiteY4" fmla="*/ 1372368 h 1471551"/>
              <a:gd name="connsiteX5" fmla="*/ 434237 w 1128574"/>
              <a:gd name="connsiteY5" fmla="*/ 1471472 h 1471551"/>
              <a:gd name="connsiteX6" fmla="*/ 298567 w 1128574"/>
              <a:gd name="connsiteY6" fmla="*/ 1360143 h 1471551"/>
              <a:gd name="connsiteX7" fmla="*/ 300331 w 1128574"/>
              <a:gd name="connsiteY7" fmla="*/ 1290412 h 1471551"/>
              <a:gd name="connsiteX8" fmla="*/ 657787 w 1128574"/>
              <a:gd name="connsiteY8" fmla="*/ 834864 h 1471551"/>
              <a:gd name="connsiteX9" fmla="*/ 656254 w 1128574"/>
              <a:gd name="connsiteY9" fmla="*/ 830430 h 1471551"/>
              <a:gd name="connsiteX10" fmla="*/ 838945 w 1128574"/>
              <a:gd name="connsiteY10" fmla="*/ 502307 h 1471551"/>
              <a:gd name="connsiteX11" fmla="*/ 533067 w 1128574"/>
              <a:gd name="connsiteY11" fmla="*/ 284409 h 1471551"/>
              <a:gd name="connsiteX12" fmla="*/ 282643 w 1128574"/>
              <a:gd name="connsiteY12" fmla="*/ 564282 h 1471551"/>
              <a:gd name="connsiteX13" fmla="*/ 279666 w 1128574"/>
              <a:gd name="connsiteY13" fmla="*/ 564282 h 1471551"/>
              <a:gd name="connsiteX14" fmla="*/ 280029 w 1128574"/>
              <a:gd name="connsiteY14" fmla="*/ 567621 h 1471551"/>
              <a:gd name="connsiteX15" fmla="*/ 140015 w 1128574"/>
              <a:gd name="connsiteY15" fmla="*/ 697359 h 1471551"/>
              <a:gd name="connsiteX16" fmla="*/ 0 w 1128574"/>
              <a:gd name="connsiteY16" fmla="*/ 567621 h 1471551"/>
              <a:gd name="connsiteX17" fmla="*/ 363 w 1128574"/>
              <a:gd name="connsiteY17" fmla="*/ 564281 h 1471551"/>
              <a:gd name="connsiteX18" fmla="*/ 1 w 1128574"/>
              <a:gd name="connsiteY18" fmla="*/ 564281 h 1471551"/>
              <a:gd name="connsiteX19" fmla="*/ 501773 w 1128574"/>
              <a:gd name="connsiteY19" fmla="*/ 3505 h 1471551"/>
              <a:gd name="connsiteX20" fmla="*/ 555039 w 1128574"/>
              <a:gd name="connsiteY20" fmla="*/ 83 h 1471551"/>
              <a:gd name="connsiteX0" fmla="*/ 555039 w 1128574"/>
              <a:gd name="connsiteY0" fmla="*/ 83 h 1471551"/>
              <a:gd name="connsiteX1" fmla="*/ 1114657 w 1128574"/>
              <a:gd name="connsiteY1" fmla="*/ 440104 h 1471551"/>
              <a:gd name="connsiteX2" fmla="*/ 772429 w 1128574"/>
              <a:gd name="connsiteY2" fmla="*/ 1088053 h 1471551"/>
              <a:gd name="connsiteX3" fmla="*/ 567462 w 1128574"/>
              <a:gd name="connsiteY3" fmla="*/ 1372368 h 1471551"/>
              <a:gd name="connsiteX4" fmla="*/ 434237 w 1128574"/>
              <a:gd name="connsiteY4" fmla="*/ 1471472 h 1471551"/>
              <a:gd name="connsiteX5" fmla="*/ 298567 w 1128574"/>
              <a:gd name="connsiteY5" fmla="*/ 1360143 h 1471551"/>
              <a:gd name="connsiteX6" fmla="*/ 300331 w 1128574"/>
              <a:gd name="connsiteY6" fmla="*/ 1290412 h 1471551"/>
              <a:gd name="connsiteX7" fmla="*/ 657787 w 1128574"/>
              <a:gd name="connsiteY7" fmla="*/ 834864 h 1471551"/>
              <a:gd name="connsiteX8" fmla="*/ 656254 w 1128574"/>
              <a:gd name="connsiteY8" fmla="*/ 830430 h 1471551"/>
              <a:gd name="connsiteX9" fmla="*/ 838945 w 1128574"/>
              <a:gd name="connsiteY9" fmla="*/ 502307 h 1471551"/>
              <a:gd name="connsiteX10" fmla="*/ 533067 w 1128574"/>
              <a:gd name="connsiteY10" fmla="*/ 284409 h 1471551"/>
              <a:gd name="connsiteX11" fmla="*/ 282643 w 1128574"/>
              <a:gd name="connsiteY11" fmla="*/ 564282 h 1471551"/>
              <a:gd name="connsiteX12" fmla="*/ 279666 w 1128574"/>
              <a:gd name="connsiteY12" fmla="*/ 564282 h 1471551"/>
              <a:gd name="connsiteX13" fmla="*/ 280029 w 1128574"/>
              <a:gd name="connsiteY13" fmla="*/ 567621 h 1471551"/>
              <a:gd name="connsiteX14" fmla="*/ 140015 w 1128574"/>
              <a:gd name="connsiteY14" fmla="*/ 697359 h 1471551"/>
              <a:gd name="connsiteX15" fmla="*/ 0 w 1128574"/>
              <a:gd name="connsiteY15" fmla="*/ 567621 h 1471551"/>
              <a:gd name="connsiteX16" fmla="*/ 363 w 1128574"/>
              <a:gd name="connsiteY16" fmla="*/ 564281 h 1471551"/>
              <a:gd name="connsiteX17" fmla="*/ 1 w 1128574"/>
              <a:gd name="connsiteY17" fmla="*/ 564281 h 1471551"/>
              <a:gd name="connsiteX18" fmla="*/ 501773 w 1128574"/>
              <a:gd name="connsiteY18" fmla="*/ 3505 h 1471551"/>
              <a:gd name="connsiteX19" fmla="*/ 555039 w 1128574"/>
              <a:gd name="connsiteY19" fmla="*/ 83 h 1471551"/>
              <a:gd name="connsiteX0" fmla="*/ 555039 w 1128574"/>
              <a:gd name="connsiteY0" fmla="*/ 83 h 1471556"/>
              <a:gd name="connsiteX1" fmla="*/ 1114657 w 1128574"/>
              <a:gd name="connsiteY1" fmla="*/ 440104 h 1471556"/>
              <a:gd name="connsiteX2" fmla="*/ 772429 w 1128574"/>
              <a:gd name="connsiteY2" fmla="*/ 1088053 h 1471556"/>
              <a:gd name="connsiteX3" fmla="*/ 567462 w 1128574"/>
              <a:gd name="connsiteY3" fmla="*/ 1372368 h 1471556"/>
              <a:gd name="connsiteX4" fmla="*/ 434237 w 1128574"/>
              <a:gd name="connsiteY4" fmla="*/ 1471472 h 1471556"/>
              <a:gd name="connsiteX5" fmla="*/ 298567 w 1128574"/>
              <a:gd name="connsiteY5" fmla="*/ 1360143 h 1471556"/>
              <a:gd name="connsiteX6" fmla="*/ 300331 w 1128574"/>
              <a:gd name="connsiteY6" fmla="*/ 1290412 h 1471556"/>
              <a:gd name="connsiteX7" fmla="*/ 657787 w 1128574"/>
              <a:gd name="connsiteY7" fmla="*/ 834864 h 1471556"/>
              <a:gd name="connsiteX8" fmla="*/ 656254 w 1128574"/>
              <a:gd name="connsiteY8" fmla="*/ 830430 h 1471556"/>
              <a:gd name="connsiteX9" fmla="*/ 838945 w 1128574"/>
              <a:gd name="connsiteY9" fmla="*/ 502307 h 1471556"/>
              <a:gd name="connsiteX10" fmla="*/ 533067 w 1128574"/>
              <a:gd name="connsiteY10" fmla="*/ 284409 h 1471556"/>
              <a:gd name="connsiteX11" fmla="*/ 282643 w 1128574"/>
              <a:gd name="connsiteY11" fmla="*/ 564282 h 1471556"/>
              <a:gd name="connsiteX12" fmla="*/ 279666 w 1128574"/>
              <a:gd name="connsiteY12" fmla="*/ 564282 h 1471556"/>
              <a:gd name="connsiteX13" fmla="*/ 280029 w 1128574"/>
              <a:gd name="connsiteY13" fmla="*/ 567621 h 1471556"/>
              <a:gd name="connsiteX14" fmla="*/ 140015 w 1128574"/>
              <a:gd name="connsiteY14" fmla="*/ 697359 h 1471556"/>
              <a:gd name="connsiteX15" fmla="*/ 0 w 1128574"/>
              <a:gd name="connsiteY15" fmla="*/ 567621 h 1471556"/>
              <a:gd name="connsiteX16" fmla="*/ 363 w 1128574"/>
              <a:gd name="connsiteY16" fmla="*/ 564281 h 1471556"/>
              <a:gd name="connsiteX17" fmla="*/ 1 w 1128574"/>
              <a:gd name="connsiteY17" fmla="*/ 564281 h 1471556"/>
              <a:gd name="connsiteX18" fmla="*/ 501773 w 1128574"/>
              <a:gd name="connsiteY18" fmla="*/ 3505 h 1471556"/>
              <a:gd name="connsiteX19" fmla="*/ 555039 w 1128574"/>
              <a:gd name="connsiteY19" fmla="*/ 83 h 1471556"/>
              <a:gd name="connsiteX0" fmla="*/ 555039 w 1128574"/>
              <a:gd name="connsiteY0" fmla="*/ 83 h 1471556"/>
              <a:gd name="connsiteX1" fmla="*/ 1114657 w 1128574"/>
              <a:gd name="connsiteY1" fmla="*/ 440104 h 1471556"/>
              <a:gd name="connsiteX2" fmla="*/ 772429 w 1128574"/>
              <a:gd name="connsiteY2" fmla="*/ 1088053 h 1471556"/>
              <a:gd name="connsiteX3" fmla="*/ 567462 w 1128574"/>
              <a:gd name="connsiteY3" fmla="*/ 1372368 h 1471556"/>
              <a:gd name="connsiteX4" fmla="*/ 434237 w 1128574"/>
              <a:gd name="connsiteY4" fmla="*/ 1471472 h 1471556"/>
              <a:gd name="connsiteX5" fmla="*/ 298567 w 1128574"/>
              <a:gd name="connsiteY5" fmla="*/ 1360143 h 1471556"/>
              <a:gd name="connsiteX6" fmla="*/ 300331 w 1128574"/>
              <a:gd name="connsiteY6" fmla="*/ 1290412 h 1471556"/>
              <a:gd name="connsiteX7" fmla="*/ 657787 w 1128574"/>
              <a:gd name="connsiteY7" fmla="*/ 834864 h 1471556"/>
              <a:gd name="connsiteX8" fmla="*/ 656254 w 1128574"/>
              <a:gd name="connsiteY8" fmla="*/ 830430 h 1471556"/>
              <a:gd name="connsiteX9" fmla="*/ 838945 w 1128574"/>
              <a:gd name="connsiteY9" fmla="*/ 502307 h 1471556"/>
              <a:gd name="connsiteX10" fmla="*/ 533067 w 1128574"/>
              <a:gd name="connsiteY10" fmla="*/ 284409 h 1471556"/>
              <a:gd name="connsiteX11" fmla="*/ 282643 w 1128574"/>
              <a:gd name="connsiteY11" fmla="*/ 564282 h 1471556"/>
              <a:gd name="connsiteX12" fmla="*/ 279666 w 1128574"/>
              <a:gd name="connsiteY12" fmla="*/ 564282 h 1471556"/>
              <a:gd name="connsiteX13" fmla="*/ 280029 w 1128574"/>
              <a:gd name="connsiteY13" fmla="*/ 567621 h 1471556"/>
              <a:gd name="connsiteX14" fmla="*/ 140015 w 1128574"/>
              <a:gd name="connsiteY14" fmla="*/ 697359 h 1471556"/>
              <a:gd name="connsiteX15" fmla="*/ 0 w 1128574"/>
              <a:gd name="connsiteY15" fmla="*/ 567621 h 1471556"/>
              <a:gd name="connsiteX16" fmla="*/ 363 w 1128574"/>
              <a:gd name="connsiteY16" fmla="*/ 564281 h 1471556"/>
              <a:gd name="connsiteX17" fmla="*/ 1 w 1128574"/>
              <a:gd name="connsiteY17" fmla="*/ 564281 h 1471556"/>
              <a:gd name="connsiteX18" fmla="*/ 501773 w 1128574"/>
              <a:gd name="connsiteY18" fmla="*/ 3505 h 1471556"/>
              <a:gd name="connsiteX19" fmla="*/ 555039 w 1128574"/>
              <a:gd name="connsiteY19" fmla="*/ 83 h 1471556"/>
              <a:gd name="connsiteX0" fmla="*/ 555039 w 1128574"/>
              <a:gd name="connsiteY0" fmla="*/ 83 h 1471556"/>
              <a:gd name="connsiteX1" fmla="*/ 1114657 w 1128574"/>
              <a:gd name="connsiteY1" fmla="*/ 440104 h 1471556"/>
              <a:gd name="connsiteX2" fmla="*/ 772429 w 1128574"/>
              <a:gd name="connsiteY2" fmla="*/ 1088053 h 1471556"/>
              <a:gd name="connsiteX3" fmla="*/ 567462 w 1128574"/>
              <a:gd name="connsiteY3" fmla="*/ 1372368 h 1471556"/>
              <a:gd name="connsiteX4" fmla="*/ 434237 w 1128574"/>
              <a:gd name="connsiteY4" fmla="*/ 1471472 h 1471556"/>
              <a:gd name="connsiteX5" fmla="*/ 298567 w 1128574"/>
              <a:gd name="connsiteY5" fmla="*/ 1360143 h 1471556"/>
              <a:gd name="connsiteX6" fmla="*/ 300331 w 1128574"/>
              <a:gd name="connsiteY6" fmla="*/ 1290412 h 1471556"/>
              <a:gd name="connsiteX7" fmla="*/ 657787 w 1128574"/>
              <a:gd name="connsiteY7" fmla="*/ 834864 h 1471556"/>
              <a:gd name="connsiteX8" fmla="*/ 656254 w 1128574"/>
              <a:gd name="connsiteY8" fmla="*/ 830430 h 1471556"/>
              <a:gd name="connsiteX9" fmla="*/ 838945 w 1128574"/>
              <a:gd name="connsiteY9" fmla="*/ 502307 h 1471556"/>
              <a:gd name="connsiteX10" fmla="*/ 533067 w 1128574"/>
              <a:gd name="connsiteY10" fmla="*/ 284409 h 1471556"/>
              <a:gd name="connsiteX11" fmla="*/ 282643 w 1128574"/>
              <a:gd name="connsiteY11" fmla="*/ 564282 h 1471556"/>
              <a:gd name="connsiteX12" fmla="*/ 279666 w 1128574"/>
              <a:gd name="connsiteY12" fmla="*/ 564282 h 1471556"/>
              <a:gd name="connsiteX13" fmla="*/ 280029 w 1128574"/>
              <a:gd name="connsiteY13" fmla="*/ 567621 h 1471556"/>
              <a:gd name="connsiteX14" fmla="*/ 140015 w 1128574"/>
              <a:gd name="connsiteY14" fmla="*/ 697359 h 1471556"/>
              <a:gd name="connsiteX15" fmla="*/ 0 w 1128574"/>
              <a:gd name="connsiteY15" fmla="*/ 567621 h 1471556"/>
              <a:gd name="connsiteX16" fmla="*/ 363 w 1128574"/>
              <a:gd name="connsiteY16" fmla="*/ 564281 h 1471556"/>
              <a:gd name="connsiteX17" fmla="*/ 1 w 1128574"/>
              <a:gd name="connsiteY17" fmla="*/ 564281 h 1471556"/>
              <a:gd name="connsiteX18" fmla="*/ 501773 w 1128574"/>
              <a:gd name="connsiteY18" fmla="*/ 3505 h 1471556"/>
              <a:gd name="connsiteX19" fmla="*/ 555039 w 1128574"/>
              <a:gd name="connsiteY19" fmla="*/ 83 h 1471556"/>
              <a:gd name="connsiteX0" fmla="*/ 555039 w 1128574"/>
              <a:gd name="connsiteY0" fmla="*/ 83 h 1471556"/>
              <a:gd name="connsiteX1" fmla="*/ 1114657 w 1128574"/>
              <a:gd name="connsiteY1" fmla="*/ 440104 h 1471556"/>
              <a:gd name="connsiteX2" fmla="*/ 772429 w 1128574"/>
              <a:gd name="connsiteY2" fmla="*/ 1088053 h 1471556"/>
              <a:gd name="connsiteX3" fmla="*/ 567462 w 1128574"/>
              <a:gd name="connsiteY3" fmla="*/ 1372368 h 1471556"/>
              <a:gd name="connsiteX4" fmla="*/ 434237 w 1128574"/>
              <a:gd name="connsiteY4" fmla="*/ 1471472 h 1471556"/>
              <a:gd name="connsiteX5" fmla="*/ 298567 w 1128574"/>
              <a:gd name="connsiteY5" fmla="*/ 1360143 h 1471556"/>
              <a:gd name="connsiteX6" fmla="*/ 300331 w 1128574"/>
              <a:gd name="connsiteY6" fmla="*/ 1290412 h 1471556"/>
              <a:gd name="connsiteX7" fmla="*/ 657787 w 1128574"/>
              <a:gd name="connsiteY7" fmla="*/ 834864 h 1471556"/>
              <a:gd name="connsiteX8" fmla="*/ 656254 w 1128574"/>
              <a:gd name="connsiteY8" fmla="*/ 830430 h 1471556"/>
              <a:gd name="connsiteX9" fmla="*/ 838945 w 1128574"/>
              <a:gd name="connsiteY9" fmla="*/ 502307 h 1471556"/>
              <a:gd name="connsiteX10" fmla="*/ 533067 w 1128574"/>
              <a:gd name="connsiteY10" fmla="*/ 284409 h 1471556"/>
              <a:gd name="connsiteX11" fmla="*/ 282643 w 1128574"/>
              <a:gd name="connsiteY11" fmla="*/ 564282 h 1471556"/>
              <a:gd name="connsiteX12" fmla="*/ 279666 w 1128574"/>
              <a:gd name="connsiteY12" fmla="*/ 564282 h 1471556"/>
              <a:gd name="connsiteX13" fmla="*/ 280029 w 1128574"/>
              <a:gd name="connsiteY13" fmla="*/ 567621 h 1471556"/>
              <a:gd name="connsiteX14" fmla="*/ 140015 w 1128574"/>
              <a:gd name="connsiteY14" fmla="*/ 697359 h 1471556"/>
              <a:gd name="connsiteX15" fmla="*/ 0 w 1128574"/>
              <a:gd name="connsiteY15" fmla="*/ 567621 h 1471556"/>
              <a:gd name="connsiteX16" fmla="*/ 363 w 1128574"/>
              <a:gd name="connsiteY16" fmla="*/ 564281 h 1471556"/>
              <a:gd name="connsiteX17" fmla="*/ 1 w 1128574"/>
              <a:gd name="connsiteY17" fmla="*/ 564281 h 1471556"/>
              <a:gd name="connsiteX18" fmla="*/ 501773 w 1128574"/>
              <a:gd name="connsiteY18" fmla="*/ 3505 h 1471556"/>
              <a:gd name="connsiteX19" fmla="*/ 555039 w 1128574"/>
              <a:gd name="connsiteY19" fmla="*/ 83 h 1471556"/>
              <a:gd name="connsiteX0" fmla="*/ 555039 w 1128574"/>
              <a:gd name="connsiteY0" fmla="*/ 83 h 1471556"/>
              <a:gd name="connsiteX1" fmla="*/ 1114657 w 1128574"/>
              <a:gd name="connsiteY1" fmla="*/ 440104 h 1471556"/>
              <a:gd name="connsiteX2" fmla="*/ 772429 w 1128574"/>
              <a:gd name="connsiteY2" fmla="*/ 1088053 h 1471556"/>
              <a:gd name="connsiteX3" fmla="*/ 567462 w 1128574"/>
              <a:gd name="connsiteY3" fmla="*/ 1372368 h 1471556"/>
              <a:gd name="connsiteX4" fmla="*/ 434237 w 1128574"/>
              <a:gd name="connsiteY4" fmla="*/ 1471472 h 1471556"/>
              <a:gd name="connsiteX5" fmla="*/ 298567 w 1128574"/>
              <a:gd name="connsiteY5" fmla="*/ 1360143 h 1471556"/>
              <a:gd name="connsiteX6" fmla="*/ 300331 w 1128574"/>
              <a:gd name="connsiteY6" fmla="*/ 1290412 h 1471556"/>
              <a:gd name="connsiteX7" fmla="*/ 657787 w 1128574"/>
              <a:gd name="connsiteY7" fmla="*/ 834864 h 1471556"/>
              <a:gd name="connsiteX8" fmla="*/ 656254 w 1128574"/>
              <a:gd name="connsiteY8" fmla="*/ 830430 h 1471556"/>
              <a:gd name="connsiteX9" fmla="*/ 838945 w 1128574"/>
              <a:gd name="connsiteY9" fmla="*/ 502307 h 1471556"/>
              <a:gd name="connsiteX10" fmla="*/ 533067 w 1128574"/>
              <a:gd name="connsiteY10" fmla="*/ 284409 h 1471556"/>
              <a:gd name="connsiteX11" fmla="*/ 282643 w 1128574"/>
              <a:gd name="connsiteY11" fmla="*/ 564282 h 1471556"/>
              <a:gd name="connsiteX12" fmla="*/ 279666 w 1128574"/>
              <a:gd name="connsiteY12" fmla="*/ 564282 h 1471556"/>
              <a:gd name="connsiteX13" fmla="*/ 280029 w 1128574"/>
              <a:gd name="connsiteY13" fmla="*/ 567621 h 1471556"/>
              <a:gd name="connsiteX14" fmla="*/ 140015 w 1128574"/>
              <a:gd name="connsiteY14" fmla="*/ 697359 h 1471556"/>
              <a:gd name="connsiteX15" fmla="*/ 0 w 1128574"/>
              <a:gd name="connsiteY15" fmla="*/ 567621 h 1471556"/>
              <a:gd name="connsiteX16" fmla="*/ 363 w 1128574"/>
              <a:gd name="connsiteY16" fmla="*/ 564281 h 1471556"/>
              <a:gd name="connsiteX17" fmla="*/ 1 w 1128574"/>
              <a:gd name="connsiteY17" fmla="*/ 564281 h 1471556"/>
              <a:gd name="connsiteX18" fmla="*/ 501773 w 1128574"/>
              <a:gd name="connsiteY18" fmla="*/ 3505 h 1471556"/>
              <a:gd name="connsiteX19" fmla="*/ 555039 w 1128574"/>
              <a:gd name="connsiteY19" fmla="*/ 83 h 1471556"/>
              <a:gd name="connsiteX0" fmla="*/ 555039 w 1128574"/>
              <a:gd name="connsiteY0" fmla="*/ 83 h 1471556"/>
              <a:gd name="connsiteX1" fmla="*/ 1114657 w 1128574"/>
              <a:gd name="connsiteY1" fmla="*/ 440104 h 1471556"/>
              <a:gd name="connsiteX2" fmla="*/ 772429 w 1128574"/>
              <a:gd name="connsiteY2" fmla="*/ 1088053 h 1471556"/>
              <a:gd name="connsiteX3" fmla="*/ 567462 w 1128574"/>
              <a:gd name="connsiteY3" fmla="*/ 1372368 h 1471556"/>
              <a:gd name="connsiteX4" fmla="*/ 434237 w 1128574"/>
              <a:gd name="connsiteY4" fmla="*/ 1471472 h 1471556"/>
              <a:gd name="connsiteX5" fmla="*/ 298567 w 1128574"/>
              <a:gd name="connsiteY5" fmla="*/ 1360143 h 1471556"/>
              <a:gd name="connsiteX6" fmla="*/ 300331 w 1128574"/>
              <a:gd name="connsiteY6" fmla="*/ 1290412 h 1471556"/>
              <a:gd name="connsiteX7" fmla="*/ 657787 w 1128574"/>
              <a:gd name="connsiteY7" fmla="*/ 834864 h 1471556"/>
              <a:gd name="connsiteX8" fmla="*/ 656254 w 1128574"/>
              <a:gd name="connsiteY8" fmla="*/ 830430 h 1471556"/>
              <a:gd name="connsiteX9" fmla="*/ 838945 w 1128574"/>
              <a:gd name="connsiteY9" fmla="*/ 502307 h 1471556"/>
              <a:gd name="connsiteX10" fmla="*/ 533067 w 1128574"/>
              <a:gd name="connsiteY10" fmla="*/ 284409 h 1471556"/>
              <a:gd name="connsiteX11" fmla="*/ 282643 w 1128574"/>
              <a:gd name="connsiteY11" fmla="*/ 564282 h 1471556"/>
              <a:gd name="connsiteX12" fmla="*/ 279666 w 1128574"/>
              <a:gd name="connsiteY12" fmla="*/ 564282 h 1471556"/>
              <a:gd name="connsiteX13" fmla="*/ 280029 w 1128574"/>
              <a:gd name="connsiteY13" fmla="*/ 567621 h 1471556"/>
              <a:gd name="connsiteX14" fmla="*/ 140015 w 1128574"/>
              <a:gd name="connsiteY14" fmla="*/ 697359 h 1471556"/>
              <a:gd name="connsiteX15" fmla="*/ 0 w 1128574"/>
              <a:gd name="connsiteY15" fmla="*/ 567621 h 1471556"/>
              <a:gd name="connsiteX16" fmla="*/ 363 w 1128574"/>
              <a:gd name="connsiteY16" fmla="*/ 564281 h 1471556"/>
              <a:gd name="connsiteX17" fmla="*/ 1 w 1128574"/>
              <a:gd name="connsiteY17" fmla="*/ 564281 h 1471556"/>
              <a:gd name="connsiteX18" fmla="*/ 501773 w 1128574"/>
              <a:gd name="connsiteY18" fmla="*/ 3505 h 1471556"/>
              <a:gd name="connsiteX19" fmla="*/ 555039 w 1128574"/>
              <a:gd name="connsiteY19" fmla="*/ 83 h 1471556"/>
              <a:gd name="connsiteX0" fmla="*/ 555039 w 1128574"/>
              <a:gd name="connsiteY0" fmla="*/ 83 h 1471576"/>
              <a:gd name="connsiteX1" fmla="*/ 1114657 w 1128574"/>
              <a:gd name="connsiteY1" fmla="*/ 440104 h 1471576"/>
              <a:gd name="connsiteX2" fmla="*/ 772429 w 1128574"/>
              <a:gd name="connsiteY2" fmla="*/ 1088053 h 1471576"/>
              <a:gd name="connsiteX3" fmla="*/ 567462 w 1128574"/>
              <a:gd name="connsiteY3" fmla="*/ 1372368 h 1471576"/>
              <a:gd name="connsiteX4" fmla="*/ 434237 w 1128574"/>
              <a:gd name="connsiteY4" fmla="*/ 1471472 h 1471576"/>
              <a:gd name="connsiteX5" fmla="*/ 298567 w 1128574"/>
              <a:gd name="connsiteY5" fmla="*/ 1360143 h 1471576"/>
              <a:gd name="connsiteX6" fmla="*/ 300331 w 1128574"/>
              <a:gd name="connsiteY6" fmla="*/ 1290412 h 1471576"/>
              <a:gd name="connsiteX7" fmla="*/ 657787 w 1128574"/>
              <a:gd name="connsiteY7" fmla="*/ 834864 h 1471576"/>
              <a:gd name="connsiteX8" fmla="*/ 656254 w 1128574"/>
              <a:gd name="connsiteY8" fmla="*/ 830430 h 1471576"/>
              <a:gd name="connsiteX9" fmla="*/ 838945 w 1128574"/>
              <a:gd name="connsiteY9" fmla="*/ 502307 h 1471576"/>
              <a:gd name="connsiteX10" fmla="*/ 533067 w 1128574"/>
              <a:gd name="connsiteY10" fmla="*/ 284409 h 1471576"/>
              <a:gd name="connsiteX11" fmla="*/ 282643 w 1128574"/>
              <a:gd name="connsiteY11" fmla="*/ 564282 h 1471576"/>
              <a:gd name="connsiteX12" fmla="*/ 279666 w 1128574"/>
              <a:gd name="connsiteY12" fmla="*/ 564282 h 1471576"/>
              <a:gd name="connsiteX13" fmla="*/ 280029 w 1128574"/>
              <a:gd name="connsiteY13" fmla="*/ 567621 h 1471576"/>
              <a:gd name="connsiteX14" fmla="*/ 140015 w 1128574"/>
              <a:gd name="connsiteY14" fmla="*/ 697359 h 1471576"/>
              <a:gd name="connsiteX15" fmla="*/ 0 w 1128574"/>
              <a:gd name="connsiteY15" fmla="*/ 567621 h 1471576"/>
              <a:gd name="connsiteX16" fmla="*/ 363 w 1128574"/>
              <a:gd name="connsiteY16" fmla="*/ 564281 h 1471576"/>
              <a:gd name="connsiteX17" fmla="*/ 1 w 1128574"/>
              <a:gd name="connsiteY17" fmla="*/ 564281 h 1471576"/>
              <a:gd name="connsiteX18" fmla="*/ 501773 w 1128574"/>
              <a:gd name="connsiteY18" fmla="*/ 3505 h 1471576"/>
              <a:gd name="connsiteX19" fmla="*/ 555039 w 1128574"/>
              <a:gd name="connsiteY19" fmla="*/ 83 h 1471576"/>
              <a:gd name="connsiteX0" fmla="*/ 555039 w 1128574"/>
              <a:gd name="connsiteY0" fmla="*/ 83 h 1471576"/>
              <a:gd name="connsiteX1" fmla="*/ 1114657 w 1128574"/>
              <a:gd name="connsiteY1" fmla="*/ 440104 h 1471576"/>
              <a:gd name="connsiteX2" fmla="*/ 772429 w 1128574"/>
              <a:gd name="connsiteY2" fmla="*/ 1088053 h 1471576"/>
              <a:gd name="connsiteX3" fmla="*/ 567462 w 1128574"/>
              <a:gd name="connsiteY3" fmla="*/ 1372368 h 1471576"/>
              <a:gd name="connsiteX4" fmla="*/ 434237 w 1128574"/>
              <a:gd name="connsiteY4" fmla="*/ 1471472 h 1471576"/>
              <a:gd name="connsiteX5" fmla="*/ 298567 w 1128574"/>
              <a:gd name="connsiteY5" fmla="*/ 1360143 h 1471576"/>
              <a:gd name="connsiteX6" fmla="*/ 300331 w 1128574"/>
              <a:gd name="connsiteY6" fmla="*/ 1290412 h 1471576"/>
              <a:gd name="connsiteX7" fmla="*/ 656254 w 1128574"/>
              <a:gd name="connsiteY7" fmla="*/ 830430 h 1471576"/>
              <a:gd name="connsiteX8" fmla="*/ 838945 w 1128574"/>
              <a:gd name="connsiteY8" fmla="*/ 502307 h 1471576"/>
              <a:gd name="connsiteX9" fmla="*/ 533067 w 1128574"/>
              <a:gd name="connsiteY9" fmla="*/ 284409 h 1471576"/>
              <a:gd name="connsiteX10" fmla="*/ 282643 w 1128574"/>
              <a:gd name="connsiteY10" fmla="*/ 564282 h 1471576"/>
              <a:gd name="connsiteX11" fmla="*/ 279666 w 1128574"/>
              <a:gd name="connsiteY11" fmla="*/ 564282 h 1471576"/>
              <a:gd name="connsiteX12" fmla="*/ 280029 w 1128574"/>
              <a:gd name="connsiteY12" fmla="*/ 567621 h 1471576"/>
              <a:gd name="connsiteX13" fmla="*/ 140015 w 1128574"/>
              <a:gd name="connsiteY13" fmla="*/ 697359 h 1471576"/>
              <a:gd name="connsiteX14" fmla="*/ 0 w 1128574"/>
              <a:gd name="connsiteY14" fmla="*/ 567621 h 1471576"/>
              <a:gd name="connsiteX15" fmla="*/ 363 w 1128574"/>
              <a:gd name="connsiteY15" fmla="*/ 564281 h 1471576"/>
              <a:gd name="connsiteX16" fmla="*/ 1 w 1128574"/>
              <a:gd name="connsiteY16" fmla="*/ 564281 h 1471576"/>
              <a:gd name="connsiteX17" fmla="*/ 501773 w 1128574"/>
              <a:gd name="connsiteY17" fmla="*/ 3505 h 1471576"/>
              <a:gd name="connsiteX18" fmla="*/ 555039 w 1128574"/>
              <a:gd name="connsiteY18" fmla="*/ 83 h 1471576"/>
              <a:gd name="connsiteX0" fmla="*/ 555039 w 1128574"/>
              <a:gd name="connsiteY0" fmla="*/ 83 h 1471576"/>
              <a:gd name="connsiteX1" fmla="*/ 1114657 w 1128574"/>
              <a:gd name="connsiteY1" fmla="*/ 440104 h 1471576"/>
              <a:gd name="connsiteX2" fmla="*/ 772429 w 1128574"/>
              <a:gd name="connsiteY2" fmla="*/ 1088053 h 1471576"/>
              <a:gd name="connsiteX3" fmla="*/ 567462 w 1128574"/>
              <a:gd name="connsiteY3" fmla="*/ 1372368 h 1471576"/>
              <a:gd name="connsiteX4" fmla="*/ 434237 w 1128574"/>
              <a:gd name="connsiteY4" fmla="*/ 1471472 h 1471576"/>
              <a:gd name="connsiteX5" fmla="*/ 298567 w 1128574"/>
              <a:gd name="connsiteY5" fmla="*/ 1360143 h 1471576"/>
              <a:gd name="connsiteX6" fmla="*/ 300331 w 1128574"/>
              <a:gd name="connsiteY6" fmla="*/ 1290412 h 1471576"/>
              <a:gd name="connsiteX7" fmla="*/ 656254 w 1128574"/>
              <a:gd name="connsiteY7" fmla="*/ 830430 h 1471576"/>
              <a:gd name="connsiteX8" fmla="*/ 838945 w 1128574"/>
              <a:gd name="connsiteY8" fmla="*/ 502307 h 1471576"/>
              <a:gd name="connsiteX9" fmla="*/ 533067 w 1128574"/>
              <a:gd name="connsiteY9" fmla="*/ 284409 h 1471576"/>
              <a:gd name="connsiteX10" fmla="*/ 282643 w 1128574"/>
              <a:gd name="connsiteY10" fmla="*/ 564282 h 1471576"/>
              <a:gd name="connsiteX11" fmla="*/ 279666 w 1128574"/>
              <a:gd name="connsiteY11" fmla="*/ 564282 h 1471576"/>
              <a:gd name="connsiteX12" fmla="*/ 280029 w 1128574"/>
              <a:gd name="connsiteY12" fmla="*/ 567621 h 1471576"/>
              <a:gd name="connsiteX13" fmla="*/ 140015 w 1128574"/>
              <a:gd name="connsiteY13" fmla="*/ 697359 h 1471576"/>
              <a:gd name="connsiteX14" fmla="*/ 0 w 1128574"/>
              <a:gd name="connsiteY14" fmla="*/ 567621 h 1471576"/>
              <a:gd name="connsiteX15" fmla="*/ 363 w 1128574"/>
              <a:gd name="connsiteY15" fmla="*/ 564281 h 1471576"/>
              <a:gd name="connsiteX16" fmla="*/ 1 w 1128574"/>
              <a:gd name="connsiteY16" fmla="*/ 564281 h 1471576"/>
              <a:gd name="connsiteX17" fmla="*/ 501773 w 1128574"/>
              <a:gd name="connsiteY17" fmla="*/ 3505 h 1471576"/>
              <a:gd name="connsiteX18" fmla="*/ 555039 w 1128574"/>
              <a:gd name="connsiteY18" fmla="*/ 83 h 1471576"/>
              <a:gd name="connsiteX0" fmla="*/ 555039 w 1128574"/>
              <a:gd name="connsiteY0" fmla="*/ 83 h 1471576"/>
              <a:gd name="connsiteX1" fmla="*/ 1114657 w 1128574"/>
              <a:gd name="connsiteY1" fmla="*/ 440104 h 1471576"/>
              <a:gd name="connsiteX2" fmla="*/ 772429 w 1128574"/>
              <a:gd name="connsiteY2" fmla="*/ 1088053 h 1471576"/>
              <a:gd name="connsiteX3" fmla="*/ 567462 w 1128574"/>
              <a:gd name="connsiteY3" fmla="*/ 1372368 h 1471576"/>
              <a:gd name="connsiteX4" fmla="*/ 434237 w 1128574"/>
              <a:gd name="connsiteY4" fmla="*/ 1471472 h 1471576"/>
              <a:gd name="connsiteX5" fmla="*/ 298567 w 1128574"/>
              <a:gd name="connsiteY5" fmla="*/ 1360143 h 1471576"/>
              <a:gd name="connsiteX6" fmla="*/ 300331 w 1128574"/>
              <a:gd name="connsiteY6" fmla="*/ 1290412 h 1471576"/>
              <a:gd name="connsiteX7" fmla="*/ 656254 w 1128574"/>
              <a:gd name="connsiteY7" fmla="*/ 830430 h 1471576"/>
              <a:gd name="connsiteX8" fmla="*/ 838945 w 1128574"/>
              <a:gd name="connsiteY8" fmla="*/ 502307 h 1471576"/>
              <a:gd name="connsiteX9" fmla="*/ 533067 w 1128574"/>
              <a:gd name="connsiteY9" fmla="*/ 284409 h 1471576"/>
              <a:gd name="connsiteX10" fmla="*/ 282643 w 1128574"/>
              <a:gd name="connsiteY10" fmla="*/ 564282 h 1471576"/>
              <a:gd name="connsiteX11" fmla="*/ 279666 w 1128574"/>
              <a:gd name="connsiteY11" fmla="*/ 564282 h 1471576"/>
              <a:gd name="connsiteX12" fmla="*/ 280029 w 1128574"/>
              <a:gd name="connsiteY12" fmla="*/ 567621 h 1471576"/>
              <a:gd name="connsiteX13" fmla="*/ 140015 w 1128574"/>
              <a:gd name="connsiteY13" fmla="*/ 697359 h 1471576"/>
              <a:gd name="connsiteX14" fmla="*/ 0 w 1128574"/>
              <a:gd name="connsiteY14" fmla="*/ 567621 h 1471576"/>
              <a:gd name="connsiteX15" fmla="*/ 363 w 1128574"/>
              <a:gd name="connsiteY15" fmla="*/ 564281 h 1471576"/>
              <a:gd name="connsiteX16" fmla="*/ 1 w 1128574"/>
              <a:gd name="connsiteY16" fmla="*/ 564281 h 1471576"/>
              <a:gd name="connsiteX17" fmla="*/ 501773 w 1128574"/>
              <a:gd name="connsiteY17" fmla="*/ 3505 h 1471576"/>
              <a:gd name="connsiteX18" fmla="*/ 555039 w 1128574"/>
              <a:gd name="connsiteY18" fmla="*/ 83 h 1471576"/>
              <a:gd name="connsiteX0" fmla="*/ 555039 w 1128574"/>
              <a:gd name="connsiteY0" fmla="*/ 83 h 1471576"/>
              <a:gd name="connsiteX1" fmla="*/ 1114657 w 1128574"/>
              <a:gd name="connsiteY1" fmla="*/ 440104 h 1471576"/>
              <a:gd name="connsiteX2" fmla="*/ 772429 w 1128574"/>
              <a:gd name="connsiteY2" fmla="*/ 1088053 h 1471576"/>
              <a:gd name="connsiteX3" fmla="*/ 567462 w 1128574"/>
              <a:gd name="connsiteY3" fmla="*/ 1372368 h 1471576"/>
              <a:gd name="connsiteX4" fmla="*/ 434237 w 1128574"/>
              <a:gd name="connsiteY4" fmla="*/ 1471472 h 1471576"/>
              <a:gd name="connsiteX5" fmla="*/ 298567 w 1128574"/>
              <a:gd name="connsiteY5" fmla="*/ 1360143 h 1471576"/>
              <a:gd name="connsiteX6" fmla="*/ 300331 w 1128574"/>
              <a:gd name="connsiteY6" fmla="*/ 1290412 h 1471576"/>
              <a:gd name="connsiteX7" fmla="*/ 656254 w 1128574"/>
              <a:gd name="connsiteY7" fmla="*/ 830430 h 1471576"/>
              <a:gd name="connsiteX8" fmla="*/ 838945 w 1128574"/>
              <a:gd name="connsiteY8" fmla="*/ 502307 h 1471576"/>
              <a:gd name="connsiteX9" fmla="*/ 533067 w 1128574"/>
              <a:gd name="connsiteY9" fmla="*/ 284409 h 1471576"/>
              <a:gd name="connsiteX10" fmla="*/ 282643 w 1128574"/>
              <a:gd name="connsiteY10" fmla="*/ 564282 h 1471576"/>
              <a:gd name="connsiteX11" fmla="*/ 279666 w 1128574"/>
              <a:gd name="connsiteY11" fmla="*/ 564282 h 1471576"/>
              <a:gd name="connsiteX12" fmla="*/ 280029 w 1128574"/>
              <a:gd name="connsiteY12" fmla="*/ 567621 h 1471576"/>
              <a:gd name="connsiteX13" fmla="*/ 140015 w 1128574"/>
              <a:gd name="connsiteY13" fmla="*/ 697359 h 1471576"/>
              <a:gd name="connsiteX14" fmla="*/ 0 w 1128574"/>
              <a:gd name="connsiteY14" fmla="*/ 567621 h 1471576"/>
              <a:gd name="connsiteX15" fmla="*/ 363 w 1128574"/>
              <a:gd name="connsiteY15" fmla="*/ 564281 h 1471576"/>
              <a:gd name="connsiteX16" fmla="*/ 1 w 1128574"/>
              <a:gd name="connsiteY16" fmla="*/ 564281 h 1471576"/>
              <a:gd name="connsiteX17" fmla="*/ 501773 w 1128574"/>
              <a:gd name="connsiteY17" fmla="*/ 3505 h 1471576"/>
              <a:gd name="connsiteX18" fmla="*/ 555039 w 1128574"/>
              <a:gd name="connsiteY18" fmla="*/ 83 h 1471576"/>
              <a:gd name="connsiteX0" fmla="*/ 555039 w 1128574"/>
              <a:gd name="connsiteY0" fmla="*/ 83 h 1471576"/>
              <a:gd name="connsiteX1" fmla="*/ 1114657 w 1128574"/>
              <a:gd name="connsiteY1" fmla="*/ 440104 h 1471576"/>
              <a:gd name="connsiteX2" fmla="*/ 772429 w 1128574"/>
              <a:gd name="connsiteY2" fmla="*/ 1088053 h 1471576"/>
              <a:gd name="connsiteX3" fmla="*/ 567462 w 1128574"/>
              <a:gd name="connsiteY3" fmla="*/ 1372368 h 1471576"/>
              <a:gd name="connsiteX4" fmla="*/ 434237 w 1128574"/>
              <a:gd name="connsiteY4" fmla="*/ 1471472 h 1471576"/>
              <a:gd name="connsiteX5" fmla="*/ 298567 w 1128574"/>
              <a:gd name="connsiteY5" fmla="*/ 1360143 h 1471576"/>
              <a:gd name="connsiteX6" fmla="*/ 300331 w 1128574"/>
              <a:gd name="connsiteY6" fmla="*/ 1290412 h 1471576"/>
              <a:gd name="connsiteX7" fmla="*/ 656254 w 1128574"/>
              <a:gd name="connsiteY7" fmla="*/ 830430 h 1471576"/>
              <a:gd name="connsiteX8" fmla="*/ 838945 w 1128574"/>
              <a:gd name="connsiteY8" fmla="*/ 502307 h 1471576"/>
              <a:gd name="connsiteX9" fmla="*/ 533067 w 1128574"/>
              <a:gd name="connsiteY9" fmla="*/ 284409 h 1471576"/>
              <a:gd name="connsiteX10" fmla="*/ 282643 w 1128574"/>
              <a:gd name="connsiteY10" fmla="*/ 564282 h 1471576"/>
              <a:gd name="connsiteX11" fmla="*/ 279666 w 1128574"/>
              <a:gd name="connsiteY11" fmla="*/ 564282 h 1471576"/>
              <a:gd name="connsiteX12" fmla="*/ 280029 w 1128574"/>
              <a:gd name="connsiteY12" fmla="*/ 567621 h 1471576"/>
              <a:gd name="connsiteX13" fmla="*/ 140015 w 1128574"/>
              <a:gd name="connsiteY13" fmla="*/ 697359 h 1471576"/>
              <a:gd name="connsiteX14" fmla="*/ 0 w 1128574"/>
              <a:gd name="connsiteY14" fmla="*/ 567621 h 1471576"/>
              <a:gd name="connsiteX15" fmla="*/ 363 w 1128574"/>
              <a:gd name="connsiteY15" fmla="*/ 564281 h 1471576"/>
              <a:gd name="connsiteX16" fmla="*/ 1 w 1128574"/>
              <a:gd name="connsiteY16" fmla="*/ 564281 h 1471576"/>
              <a:gd name="connsiteX17" fmla="*/ 501773 w 1128574"/>
              <a:gd name="connsiteY17" fmla="*/ 3505 h 1471576"/>
              <a:gd name="connsiteX18" fmla="*/ 555039 w 1128574"/>
              <a:gd name="connsiteY18" fmla="*/ 83 h 1471576"/>
              <a:gd name="connsiteX0" fmla="*/ 555039 w 1128574"/>
              <a:gd name="connsiteY0" fmla="*/ 83 h 1471576"/>
              <a:gd name="connsiteX1" fmla="*/ 1114657 w 1128574"/>
              <a:gd name="connsiteY1" fmla="*/ 440104 h 1471576"/>
              <a:gd name="connsiteX2" fmla="*/ 772429 w 1128574"/>
              <a:gd name="connsiteY2" fmla="*/ 1088053 h 1471576"/>
              <a:gd name="connsiteX3" fmla="*/ 567462 w 1128574"/>
              <a:gd name="connsiteY3" fmla="*/ 1372368 h 1471576"/>
              <a:gd name="connsiteX4" fmla="*/ 434237 w 1128574"/>
              <a:gd name="connsiteY4" fmla="*/ 1471472 h 1471576"/>
              <a:gd name="connsiteX5" fmla="*/ 298567 w 1128574"/>
              <a:gd name="connsiteY5" fmla="*/ 1360143 h 1471576"/>
              <a:gd name="connsiteX6" fmla="*/ 300331 w 1128574"/>
              <a:gd name="connsiteY6" fmla="*/ 1290412 h 1471576"/>
              <a:gd name="connsiteX7" fmla="*/ 656254 w 1128574"/>
              <a:gd name="connsiteY7" fmla="*/ 830430 h 1471576"/>
              <a:gd name="connsiteX8" fmla="*/ 838945 w 1128574"/>
              <a:gd name="connsiteY8" fmla="*/ 502307 h 1471576"/>
              <a:gd name="connsiteX9" fmla="*/ 533067 w 1128574"/>
              <a:gd name="connsiteY9" fmla="*/ 284409 h 1471576"/>
              <a:gd name="connsiteX10" fmla="*/ 282643 w 1128574"/>
              <a:gd name="connsiteY10" fmla="*/ 564282 h 1471576"/>
              <a:gd name="connsiteX11" fmla="*/ 279666 w 1128574"/>
              <a:gd name="connsiteY11" fmla="*/ 564282 h 1471576"/>
              <a:gd name="connsiteX12" fmla="*/ 280029 w 1128574"/>
              <a:gd name="connsiteY12" fmla="*/ 567621 h 1471576"/>
              <a:gd name="connsiteX13" fmla="*/ 140015 w 1128574"/>
              <a:gd name="connsiteY13" fmla="*/ 697359 h 1471576"/>
              <a:gd name="connsiteX14" fmla="*/ 0 w 1128574"/>
              <a:gd name="connsiteY14" fmla="*/ 567621 h 1471576"/>
              <a:gd name="connsiteX15" fmla="*/ 363 w 1128574"/>
              <a:gd name="connsiteY15" fmla="*/ 564281 h 1471576"/>
              <a:gd name="connsiteX16" fmla="*/ 1 w 1128574"/>
              <a:gd name="connsiteY16" fmla="*/ 564281 h 1471576"/>
              <a:gd name="connsiteX17" fmla="*/ 501773 w 1128574"/>
              <a:gd name="connsiteY17" fmla="*/ 3505 h 1471576"/>
              <a:gd name="connsiteX18" fmla="*/ 555039 w 1128574"/>
              <a:gd name="connsiteY18" fmla="*/ 83 h 1471576"/>
              <a:gd name="connsiteX0" fmla="*/ 555039 w 1128430"/>
              <a:gd name="connsiteY0" fmla="*/ 83 h 1471576"/>
              <a:gd name="connsiteX1" fmla="*/ 1114657 w 1128430"/>
              <a:gd name="connsiteY1" fmla="*/ 440104 h 1471576"/>
              <a:gd name="connsiteX2" fmla="*/ 772429 w 1128430"/>
              <a:gd name="connsiteY2" fmla="*/ 1088053 h 1471576"/>
              <a:gd name="connsiteX3" fmla="*/ 567462 w 1128430"/>
              <a:gd name="connsiteY3" fmla="*/ 1372368 h 1471576"/>
              <a:gd name="connsiteX4" fmla="*/ 434237 w 1128430"/>
              <a:gd name="connsiteY4" fmla="*/ 1471472 h 1471576"/>
              <a:gd name="connsiteX5" fmla="*/ 298567 w 1128430"/>
              <a:gd name="connsiteY5" fmla="*/ 1360143 h 1471576"/>
              <a:gd name="connsiteX6" fmla="*/ 300331 w 1128430"/>
              <a:gd name="connsiteY6" fmla="*/ 1290412 h 1471576"/>
              <a:gd name="connsiteX7" fmla="*/ 656254 w 1128430"/>
              <a:gd name="connsiteY7" fmla="*/ 830430 h 1471576"/>
              <a:gd name="connsiteX8" fmla="*/ 838945 w 1128430"/>
              <a:gd name="connsiteY8" fmla="*/ 502307 h 1471576"/>
              <a:gd name="connsiteX9" fmla="*/ 533067 w 1128430"/>
              <a:gd name="connsiteY9" fmla="*/ 284409 h 1471576"/>
              <a:gd name="connsiteX10" fmla="*/ 282643 w 1128430"/>
              <a:gd name="connsiteY10" fmla="*/ 564282 h 1471576"/>
              <a:gd name="connsiteX11" fmla="*/ 279666 w 1128430"/>
              <a:gd name="connsiteY11" fmla="*/ 564282 h 1471576"/>
              <a:gd name="connsiteX12" fmla="*/ 280029 w 1128430"/>
              <a:gd name="connsiteY12" fmla="*/ 567621 h 1471576"/>
              <a:gd name="connsiteX13" fmla="*/ 140015 w 1128430"/>
              <a:gd name="connsiteY13" fmla="*/ 697359 h 1471576"/>
              <a:gd name="connsiteX14" fmla="*/ 0 w 1128430"/>
              <a:gd name="connsiteY14" fmla="*/ 567621 h 1471576"/>
              <a:gd name="connsiteX15" fmla="*/ 363 w 1128430"/>
              <a:gd name="connsiteY15" fmla="*/ 564281 h 1471576"/>
              <a:gd name="connsiteX16" fmla="*/ 1 w 1128430"/>
              <a:gd name="connsiteY16" fmla="*/ 564281 h 1471576"/>
              <a:gd name="connsiteX17" fmla="*/ 501773 w 1128430"/>
              <a:gd name="connsiteY17" fmla="*/ 3505 h 1471576"/>
              <a:gd name="connsiteX18" fmla="*/ 555039 w 1128430"/>
              <a:gd name="connsiteY18" fmla="*/ 83 h 1471576"/>
              <a:gd name="connsiteX0" fmla="*/ 555039 w 1128430"/>
              <a:gd name="connsiteY0" fmla="*/ 83 h 1471576"/>
              <a:gd name="connsiteX1" fmla="*/ 1114657 w 1128430"/>
              <a:gd name="connsiteY1" fmla="*/ 440104 h 1471576"/>
              <a:gd name="connsiteX2" fmla="*/ 772429 w 1128430"/>
              <a:gd name="connsiteY2" fmla="*/ 1088053 h 1471576"/>
              <a:gd name="connsiteX3" fmla="*/ 567462 w 1128430"/>
              <a:gd name="connsiteY3" fmla="*/ 1372368 h 1471576"/>
              <a:gd name="connsiteX4" fmla="*/ 434237 w 1128430"/>
              <a:gd name="connsiteY4" fmla="*/ 1471472 h 1471576"/>
              <a:gd name="connsiteX5" fmla="*/ 298567 w 1128430"/>
              <a:gd name="connsiteY5" fmla="*/ 1360143 h 1471576"/>
              <a:gd name="connsiteX6" fmla="*/ 300331 w 1128430"/>
              <a:gd name="connsiteY6" fmla="*/ 1290412 h 1471576"/>
              <a:gd name="connsiteX7" fmla="*/ 656254 w 1128430"/>
              <a:gd name="connsiteY7" fmla="*/ 830430 h 1471576"/>
              <a:gd name="connsiteX8" fmla="*/ 838945 w 1128430"/>
              <a:gd name="connsiteY8" fmla="*/ 502307 h 1471576"/>
              <a:gd name="connsiteX9" fmla="*/ 533067 w 1128430"/>
              <a:gd name="connsiteY9" fmla="*/ 284409 h 1471576"/>
              <a:gd name="connsiteX10" fmla="*/ 282643 w 1128430"/>
              <a:gd name="connsiteY10" fmla="*/ 564282 h 1471576"/>
              <a:gd name="connsiteX11" fmla="*/ 279666 w 1128430"/>
              <a:gd name="connsiteY11" fmla="*/ 564282 h 1471576"/>
              <a:gd name="connsiteX12" fmla="*/ 280029 w 1128430"/>
              <a:gd name="connsiteY12" fmla="*/ 567621 h 1471576"/>
              <a:gd name="connsiteX13" fmla="*/ 140015 w 1128430"/>
              <a:gd name="connsiteY13" fmla="*/ 697359 h 1471576"/>
              <a:gd name="connsiteX14" fmla="*/ 0 w 1128430"/>
              <a:gd name="connsiteY14" fmla="*/ 567621 h 1471576"/>
              <a:gd name="connsiteX15" fmla="*/ 363 w 1128430"/>
              <a:gd name="connsiteY15" fmla="*/ 564281 h 1471576"/>
              <a:gd name="connsiteX16" fmla="*/ 1 w 1128430"/>
              <a:gd name="connsiteY16" fmla="*/ 564281 h 1471576"/>
              <a:gd name="connsiteX17" fmla="*/ 501773 w 1128430"/>
              <a:gd name="connsiteY17" fmla="*/ 3505 h 1471576"/>
              <a:gd name="connsiteX18" fmla="*/ 555039 w 1128430"/>
              <a:gd name="connsiteY18" fmla="*/ 83 h 1471576"/>
              <a:gd name="connsiteX0" fmla="*/ 555039 w 1128430"/>
              <a:gd name="connsiteY0" fmla="*/ 83 h 1471576"/>
              <a:gd name="connsiteX1" fmla="*/ 1114657 w 1128430"/>
              <a:gd name="connsiteY1" fmla="*/ 440104 h 1471576"/>
              <a:gd name="connsiteX2" fmla="*/ 772429 w 1128430"/>
              <a:gd name="connsiteY2" fmla="*/ 1088053 h 1471576"/>
              <a:gd name="connsiteX3" fmla="*/ 567462 w 1128430"/>
              <a:gd name="connsiteY3" fmla="*/ 1372368 h 1471576"/>
              <a:gd name="connsiteX4" fmla="*/ 434237 w 1128430"/>
              <a:gd name="connsiteY4" fmla="*/ 1471472 h 1471576"/>
              <a:gd name="connsiteX5" fmla="*/ 298567 w 1128430"/>
              <a:gd name="connsiteY5" fmla="*/ 1360143 h 1471576"/>
              <a:gd name="connsiteX6" fmla="*/ 300331 w 1128430"/>
              <a:gd name="connsiteY6" fmla="*/ 1290412 h 1471576"/>
              <a:gd name="connsiteX7" fmla="*/ 656254 w 1128430"/>
              <a:gd name="connsiteY7" fmla="*/ 830430 h 1471576"/>
              <a:gd name="connsiteX8" fmla="*/ 838945 w 1128430"/>
              <a:gd name="connsiteY8" fmla="*/ 502307 h 1471576"/>
              <a:gd name="connsiteX9" fmla="*/ 533067 w 1128430"/>
              <a:gd name="connsiteY9" fmla="*/ 284409 h 1471576"/>
              <a:gd name="connsiteX10" fmla="*/ 282643 w 1128430"/>
              <a:gd name="connsiteY10" fmla="*/ 564282 h 1471576"/>
              <a:gd name="connsiteX11" fmla="*/ 279666 w 1128430"/>
              <a:gd name="connsiteY11" fmla="*/ 564282 h 1471576"/>
              <a:gd name="connsiteX12" fmla="*/ 280029 w 1128430"/>
              <a:gd name="connsiteY12" fmla="*/ 567621 h 1471576"/>
              <a:gd name="connsiteX13" fmla="*/ 140015 w 1128430"/>
              <a:gd name="connsiteY13" fmla="*/ 697359 h 1471576"/>
              <a:gd name="connsiteX14" fmla="*/ 0 w 1128430"/>
              <a:gd name="connsiteY14" fmla="*/ 567621 h 1471576"/>
              <a:gd name="connsiteX15" fmla="*/ 363 w 1128430"/>
              <a:gd name="connsiteY15" fmla="*/ 564281 h 1471576"/>
              <a:gd name="connsiteX16" fmla="*/ 1 w 1128430"/>
              <a:gd name="connsiteY16" fmla="*/ 564281 h 1471576"/>
              <a:gd name="connsiteX17" fmla="*/ 501773 w 1128430"/>
              <a:gd name="connsiteY17" fmla="*/ 3505 h 1471576"/>
              <a:gd name="connsiteX18" fmla="*/ 555039 w 1128430"/>
              <a:gd name="connsiteY18" fmla="*/ 83 h 1471576"/>
              <a:gd name="connsiteX0" fmla="*/ 555039 w 1128430"/>
              <a:gd name="connsiteY0" fmla="*/ 83 h 1471576"/>
              <a:gd name="connsiteX1" fmla="*/ 1114657 w 1128430"/>
              <a:gd name="connsiteY1" fmla="*/ 440104 h 1471576"/>
              <a:gd name="connsiteX2" fmla="*/ 772429 w 1128430"/>
              <a:gd name="connsiteY2" fmla="*/ 1088053 h 1471576"/>
              <a:gd name="connsiteX3" fmla="*/ 567462 w 1128430"/>
              <a:gd name="connsiteY3" fmla="*/ 1372368 h 1471576"/>
              <a:gd name="connsiteX4" fmla="*/ 434237 w 1128430"/>
              <a:gd name="connsiteY4" fmla="*/ 1471472 h 1471576"/>
              <a:gd name="connsiteX5" fmla="*/ 298567 w 1128430"/>
              <a:gd name="connsiteY5" fmla="*/ 1360143 h 1471576"/>
              <a:gd name="connsiteX6" fmla="*/ 300331 w 1128430"/>
              <a:gd name="connsiteY6" fmla="*/ 1290412 h 1471576"/>
              <a:gd name="connsiteX7" fmla="*/ 656254 w 1128430"/>
              <a:gd name="connsiteY7" fmla="*/ 830430 h 1471576"/>
              <a:gd name="connsiteX8" fmla="*/ 838945 w 1128430"/>
              <a:gd name="connsiteY8" fmla="*/ 502307 h 1471576"/>
              <a:gd name="connsiteX9" fmla="*/ 533067 w 1128430"/>
              <a:gd name="connsiteY9" fmla="*/ 284409 h 1471576"/>
              <a:gd name="connsiteX10" fmla="*/ 282643 w 1128430"/>
              <a:gd name="connsiteY10" fmla="*/ 564282 h 1471576"/>
              <a:gd name="connsiteX11" fmla="*/ 279666 w 1128430"/>
              <a:gd name="connsiteY11" fmla="*/ 564282 h 1471576"/>
              <a:gd name="connsiteX12" fmla="*/ 280029 w 1128430"/>
              <a:gd name="connsiteY12" fmla="*/ 567621 h 1471576"/>
              <a:gd name="connsiteX13" fmla="*/ 140015 w 1128430"/>
              <a:gd name="connsiteY13" fmla="*/ 697359 h 1471576"/>
              <a:gd name="connsiteX14" fmla="*/ 0 w 1128430"/>
              <a:gd name="connsiteY14" fmla="*/ 567621 h 1471576"/>
              <a:gd name="connsiteX15" fmla="*/ 363 w 1128430"/>
              <a:gd name="connsiteY15" fmla="*/ 564281 h 1471576"/>
              <a:gd name="connsiteX16" fmla="*/ 1 w 1128430"/>
              <a:gd name="connsiteY16" fmla="*/ 564281 h 1471576"/>
              <a:gd name="connsiteX17" fmla="*/ 501773 w 1128430"/>
              <a:gd name="connsiteY17" fmla="*/ 3505 h 1471576"/>
              <a:gd name="connsiteX18" fmla="*/ 555039 w 1128430"/>
              <a:gd name="connsiteY18" fmla="*/ 83 h 1471576"/>
              <a:gd name="connsiteX0" fmla="*/ 555039 w 1128574"/>
              <a:gd name="connsiteY0" fmla="*/ 83 h 1471576"/>
              <a:gd name="connsiteX1" fmla="*/ 1114657 w 1128574"/>
              <a:gd name="connsiteY1" fmla="*/ 440104 h 1471576"/>
              <a:gd name="connsiteX2" fmla="*/ 772429 w 1128574"/>
              <a:gd name="connsiteY2" fmla="*/ 1088053 h 1471576"/>
              <a:gd name="connsiteX3" fmla="*/ 567462 w 1128574"/>
              <a:gd name="connsiteY3" fmla="*/ 1372368 h 1471576"/>
              <a:gd name="connsiteX4" fmla="*/ 434237 w 1128574"/>
              <a:gd name="connsiteY4" fmla="*/ 1471472 h 1471576"/>
              <a:gd name="connsiteX5" fmla="*/ 298567 w 1128574"/>
              <a:gd name="connsiteY5" fmla="*/ 1360143 h 1471576"/>
              <a:gd name="connsiteX6" fmla="*/ 300331 w 1128574"/>
              <a:gd name="connsiteY6" fmla="*/ 1290412 h 1471576"/>
              <a:gd name="connsiteX7" fmla="*/ 656254 w 1128574"/>
              <a:gd name="connsiteY7" fmla="*/ 830430 h 1471576"/>
              <a:gd name="connsiteX8" fmla="*/ 838945 w 1128574"/>
              <a:gd name="connsiteY8" fmla="*/ 502307 h 1471576"/>
              <a:gd name="connsiteX9" fmla="*/ 533067 w 1128574"/>
              <a:gd name="connsiteY9" fmla="*/ 284409 h 1471576"/>
              <a:gd name="connsiteX10" fmla="*/ 282643 w 1128574"/>
              <a:gd name="connsiteY10" fmla="*/ 564282 h 1471576"/>
              <a:gd name="connsiteX11" fmla="*/ 279666 w 1128574"/>
              <a:gd name="connsiteY11" fmla="*/ 564282 h 1471576"/>
              <a:gd name="connsiteX12" fmla="*/ 280029 w 1128574"/>
              <a:gd name="connsiteY12" fmla="*/ 567621 h 1471576"/>
              <a:gd name="connsiteX13" fmla="*/ 140015 w 1128574"/>
              <a:gd name="connsiteY13" fmla="*/ 697359 h 1471576"/>
              <a:gd name="connsiteX14" fmla="*/ 0 w 1128574"/>
              <a:gd name="connsiteY14" fmla="*/ 567621 h 1471576"/>
              <a:gd name="connsiteX15" fmla="*/ 363 w 1128574"/>
              <a:gd name="connsiteY15" fmla="*/ 564281 h 1471576"/>
              <a:gd name="connsiteX16" fmla="*/ 1 w 1128574"/>
              <a:gd name="connsiteY16" fmla="*/ 564281 h 1471576"/>
              <a:gd name="connsiteX17" fmla="*/ 501773 w 1128574"/>
              <a:gd name="connsiteY17" fmla="*/ 3505 h 1471576"/>
              <a:gd name="connsiteX18" fmla="*/ 555039 w 1128574"/>
              <a:gd name="connsiteY18" fmla="*/ 83 h 1471576"/>
              <a:gd name="connsiteX0" fmla="*/ 555039 w 1127615"/>
              <a:gd name="connsiteY0" fmla="*/ 83 h 1471576"/>
              <a:gd name="connsiteX1" fmla="*/ 1114657 w 1127615"/>
              <a:gd name="connsiteY1" fmla="*/ 440104 h 1471576"/>
              <a:gd name="connsiteX2" fmla="*/ 772429 w 1127615"/>
              <a:gd name="connsiteY2" fmla="*/ 1088053 h 1471576"/>
              <a:gd name="connsiteX3" fmla="*/ 567462 w 1127615"/>
              <a:gd name="connsiteY3" fmla="*/ 1372368 h 1471576"/>
              <a:gd name="connsiteX4" fmla="*/ 434237 w 1127615"/>
              <a:gd name="connsiteY4" fmla="*/ 1471472 h 1471576"/>
              <a:gd name="connsiteX5" fmla="*/ 298567 w 1127615"/>
              <a:gd name="connsiteY5" fmla="*/ 1360143 h 1471576"/>
              <a:gd name="connsiteX6" fmla="*/ 300331 w 1127615"/>
              <a:gd name="connsiteY6" fmla="*/ 1290412 h 1471576"/>
              <a:gd name="connsiteX7" fmla="*/ 656254 w 1127615"/>
              <a:gd name="connsiteY7" fmla="*/ 830430 h 1471576"/>
              <a:gd name="connsiteX8" fmla="*/ 838945 w 1127615"/>
              <a:gd name="connsiteY8" fmla="*/ 502307 h 1471576"/>
              <a:gd name="connsiteX9" fmla="*/ 533067 w 1127615"/>
              <a:gd name="connsiteY9" fmla="*/ 284409 h 1471576"/>
              <a:gd name="connsiteX10" fmla="*/ 282643 w 1127615"/>
              <a:gd name="connsiteY10" fmla="*/ 564282 h 1471576"/>
              <a:gd name="connsiteX11" fmla="*/ 279666 w 1127615"/>
              <a:gd name="connsiteY11" fmla="*/ 564282 h 1471576"/>
              <a:gd name="connsiteX12" fmla="*/ 280029 w 1127615"/>
              <a:gd name="connsiteY12" fmla="*/ 567621 h 1471576"/>
              <a:gd name="connsiteX13" fmla="*/ 140015 w 1127615"/>
              <a:gd name="connsiteY13" fmla="*/ 697359 h 1471576"/>
              <a:gd name="connsiteX14" fmla="*/ 0 w 1127615"/>
              <a:gd name="connsiteY14" fmla="*/ 567621 h 1471576"/>
              <a:gd name="connsiteX15" fmla="*/ 363 w 1127615"/>
              <a:gd name="connsiteY15" fmla="*/ 564281 h 1471576"/>
              <a:gd name="connsiteX16" fmla="*/ 1 w 1127615"/>
              <a:gd name="connsiteY16" fmla="*/ 564281 h 1471576"/>
              <a:gd name="connsiteX17" fmla="*/ 501773 w 1127615"/>
              <a:gd name="connsiteY17" fmla="*/ 3505 h 1471576"/>
              <a:gd name="connsiteX18" fmla="*/ 555039 w 1127615"/>
              <a:gd name="connsiteY18" fmla="*/ 83 h 1471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27615" h="1471576">
                <a:moveTo>
                  <a:pt x="555039" y="83"/>
                </a:moveTo>
                <a:cubicBezTo>
                  <a:pt x="819662" y="-4458"/>
                  <a:pt x="1055349" y="177228"/>
                  <a:pt x="1114657" y="440104"/>
                </a:cubicBezTo>
                <a:cubicBezTo>
                  <a:pt x="1176026" y="712121"/>
                  <a:pt x="1012387" y="928036"/>
                  <a:pt x="772429" y="1088053"/>
                </a:cubicBezTo>
                <a:cubicBezTo>
                  <a:pt x="669004" y="1165193"/>
                  <a:pt x="628716" y="1262011"/>
                  <a:pt x="567462" y="1372368"/>
                </a:cubicBezTo>
                <a:cubicBezTo>
                  <a:pt x="530657" y="1446051"/>
                  <a:pt x="479053" y="1473509"/>
                  <a:pt x="434237" y="1471472"/>
                </a:cubicBezTo>
                <a:cubicBezTo>
                  <a:pt x="389421" y="1469435"/>
                  <a:pt x="310014" y="1424120"/>
                  <a:pt x="298567" y="1360143"/>
                </a:cubicBezTo>
                <a:lnTo>
                  <a:pt x="300331" y="1290412"/>
                </a:lnTo>
                <a:cubicBezTo>
                  <a:pt x="335496" y="1172787"/>
                  <a:pt x="473578" y="1003344"/>
                  <a:pt x="656254" y="830430"/>
                </a:cubicBezTo>
                <a:cubicBezTo>
                  <a:pt x="746023" y="699079"/>
                  <a:pt x="870517" y="642249"/>
                  <a:pt x="838945" y="502307"/>
                </a:cubicBezTo>
                <a:cubicBezTo>
                  <a:pt x="807373" y="362364"/>
                  <a:pt x="675644" y="268526"/>
                  <a:pt x="533067" y="284409"/>
                </a:cubicBezTo>
                <a:cubicBezTo>
                  <a:pt x="390490" y="300293"/>
                  <a:pt x="282643" y="420822"/>
                  <a:pt x="282643" y="564282"/>
                </a:cubicBezTo>
                <a:lnTo>
                  <a:pt x="279666" y="564282"/>
                </a:lnTo>
                <a:cubicBezTo>
                  <a:pt x="280014" y="565385"/>
                  <a:pt x="280029" y="566502"/>
                  <a:pt x="280029" y="567621"/>
                </a:cubicBezTo>
                <a:cubicBezTo>
                  <a:pt x="280029" y="639273"/>
                  <a:pt x="217342" y="697359"/>
                  <a:pt x="140015" y="697359"/>
                </a:cubicBezTo>
                <a:cubicBezTo>
                  <a:pt x="62687" y="697359"/>
                  <a:pt x="0" y="639273"/>
                  <a:pt x="0" y="567621"/>
                </a:cubicBezTo>
                <a:lnTo>
                  <a:pt x="363" y="564281"/>
                </a:lnTo>
                <a:lnTo>
                  <a:pt x="1" y="564281"/>
                </a:lnTo>
                <a:cubicBezTo>
                  <a:pt x="1" y="276833"/>
                  <a:pt x="216092" y="35331"/>
                  <a:pt x="501773" y="3505"/>
                </a:cubicBezTo>
                <a:cubicBezTo>
                  <a:pt x="519628" y="1516"/>
                  <a:pt x="537398" y="386"/>
                  <a:pt x="555039" y="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6458663E-C8B7-487A-84CA-CD96CC981ACE}"/>
              </a:ext>
            </a:extLst>
          </p:cNvPr>
          <p:cNvGrpSpPr/>
          <p:nvPr/>
        </p:nvGrpSpPr>
        <p:grpSpPr>
          <a:xfrm flipH="1">
            <a:off x="7138147" y="3350723"/>
            <a:ext cx="511666" cy="490542"/>
            <a:chOff x="4964627" y="3703863"/>
            <a:chExt cx="393594" cy="377344"/>
          </a:xfrm>
          <a:solidFill>
            <a:schemeClr val="bg1"/>
          </a:solidFill>
        </p:grpSpPr>
        <p:sp>
          <p:nvSpPr>
            <p:cNvPr id="25" name="Oval 1">
              <a:extLst>
                <a:ext uri="{FF2B5EF4-FFF2-40B4-BE49-F238E27FC236}">
                  <a16:creationId xmlns:a16="http://schemas.microsoft.com/office/drawing/2014/main" xmlns="" id="{A22C5A5A-4984-4862-A21B-C645D1F823A9}"/>
                </a:ext>
              </a:extLst>
            </p:cNvPr>
            <p:cNvSpPr/>
            <p:nvPr/>
          </p:nvSpPr>
          <p:spPr>
            <a:xfrm flipH="1">
              <a:off x="4977747" y="3794659"/>
              <a:ext cx="367354" cy="65606"/>
            </a:xfrm>
            <a:custGeom>
              <a:avLst/>
              <a:gdLst/>
              <a:ahLst/>
              <a:cxnLst/>
              <a:rect l="l" t="t" r="r" b="b"/>
              <a:pathLst>
                <a:path w="920008" h="164304">
                  <a:moveTo>
                    <a:pt x="852708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5"/>
                  </a:lnTo>
                  <a:cubicBezTo>
                    <a:pt x="0" y="134173"/>
                    <a:pt x="30131" y="164304"/>
                    <a:pt x="67299" y="164304"/>
                  </a:cubicBezTo>
                  <a:lnTo>
                    <a:pt x="852708" y="164304"/>
                  </a:lnTo>
                  <a:cubicBezTo>
                    <a:pt x="889877" y="164304"/>
                    <a:pt x="920008" y="134173"/>
                    <a:pt x="920008" y="97005"/>
                  </a:cubicBezTo>
                  <a:lnTo>
                    <a:pt x="920008" y="67299"/>
                  </a:lnTo>
                  <a:cubicBezTo>
                    <a:pt x="920008" y="30131"/>
                    <a:pt x="889877" y="0"/>
                    <a:pt x="85270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6" name="Oval 1">
              <a:extLst>
                <a:ext uri="{FF2B5EF4-FFF2-40B4-BE49-F238E27FC236}">
                  <a16:creationId xmlns:a16="http://schemas.microsoft.com/office/drawing/2014/main" xmlns="" id="{518999C5-DCC1-4BAB-9167-B4836E229E18}"/>
                </a:ext>
              </a:extLst>
            </p:cNvPr>
            <p:cNvSpPr/>
            <p:nvPr/>
          </p:nvSpPr>
          <p:spPr>
            <a:xfrm flipH="1">
              <a:off x="5017106" y="3976249"/>
              <a:ext cx="288634" cy="104958"/>
            </a:xfrm>
            <a:custGeom>
              <a:avLst/>
              <a:gdLst/>
              <a:ahLst/>
              <a:cxnLst/>
              <a:rect l="l" t="t" r="r" b="b"/>
              <a:pathLst>
                <a:path w="722862" h="262858">
                  <a:moveTo>
                    <a:pt x="722862" y="0"/>
                  </a:moveTo>
                  <a:lnTo>
                    <a:pt x="0" y="0"/>
                  </a:lnTo>
                  <a:lnTo>
                    <a:pt x="0" y="131429"/>
                  </a:lnTo>
                  <a:cubicBezTo>
                    <a:pt x="0" y="204015"/>
                    <a:pt x="161818" y="262858"/>
                    <a:pt x="361431" y="262858"/>
                  </a:cubicBezTo>
                  <a:cubicBezTo>
                    <a:pt x="561044" y="262858"/>
                    <a:pt x="722862" y="204015"/>
                    <a:pt x="722862" y="13142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7" name="Oval 1">
              <a:extLst>
                <a:ext uri="{FF2B5EF4-FFF2-40B4-BE49-F238E27FC236}">
                  <a16:creationId xmlns:a16="http://schemas.microsoft.com/office/drawing/2014/main" xmlns="" id="{71A9F248-97BB-4FAC-B458-DAD036396182}"/>
                </a:ext>
              </a:extLst>
            </p:cNvPr>
            <p:cNvSpPr/>
            <p:nvPr/>
          </p:nvSpPr>
          <p:spPr>
            <a:xfrm flipH="1">
              <a:off x="4990867" y="3885454"/>
              <a:ext cx="341114" cy="65606"/>
            </a:xfrm>
            <a:custGeom>
              <a:avLst/>
              <a:gdLst/>
              <a:ahLst/>
              <a:cxnLst/>
              <a:rect l="l" t="t" r="r" b="b"/>
              <a:pathLst>
                <a:path w="854293" h="164306">
                  <a:moveTo>
                    <a:pt x="786994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7"/>
                  </a:lnTo>
                  <a:cubicBezTo>
                    <a:pt x="0" y="134174"/>
                    <a:pt x="30131" y="164306"/>
                    <a:pt x="67299" y="164306"/>
                  </a:cubicBezTo>
                  <a:lnTo>
                    <a:pt x="786994" y="164306"/>
                  </a:lnTo>
                  <a:cubicBezTo>
                    <a:pt x="824162" y="164306"/>
                    <a:pt x="854293" y="134174"/>
                    <a:pt x="854293" y="97007"/>
                  </a:cubicBezTo>
                  <a:lnTo>
                    <a:pt x="854293" y="67299"/>
                  </a:lnTo>
                  <a:cubicBezTo>
                    <a:pt x="854293" y="30131"/>
                    <a:pt x="824162" y="0"/>
                    <a:pt x="78699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8" name="Oval 1">
              <a:extLst>
                <a:ext uri="{FF2B5EF4-FFF2-40B4-BE49-F238E27FC236}">
                  <a16:creationId xmlns:a16="http://schemas.microsoft.com/office/drawing/2014/main" xmlns="" id="{9EA15D29-F8C7-4E95-8BF2-B69B371E11CB}"/>
                </a:ext>
              </a:extLst>
            </p:cNvPr>
            <p:cNvSpPr/>
            <p:nvPr/>
          </p:nvSpPr>
          <p:spPr>
            <a:xfrm flipH="1">
              <a:off x="4964627" y="3703863"/>
              <a:ext cx="393594" cy="65606"/>
            </a:xfrm>
            <a:custGeom>
              <a:avLst/>
              <a:gdLst/>
              <a:ahLst/>
              <a:cxnLst/>
              <a:rect l="l" t="t" r="r" b="b"/>
              <a:pathLst>
                <a:path w="985723" h="164305">
                  <a:moveTo>
                    <a:pt x="918424" y="0"/>
                  </a:moveTo>
                  <a:lnTo>
                    <a:pt x="67300" y="0"/>
                  </a:lnTo>
                  <a:cubicBezTo>
                    <a:pt x="30131" y="0"/>
                    <a:pt x="0" y="30130"/>
                    <a:pt x="0" y="67298"/>
                  </a:cubicBezTo>
                  <a:lnTo>
                    <a:pt x="0" y="97006"/>
                  </a:lnTo>
                  <a:cubicBezTo>
                    <a:pt x="0" y="134173"/>
                    <a:pt x="30131" y="164305"/>
                    <a:pt x="67300" y="164305"/>
                  </a:cubicBezTo>
                  <a:lnTo>
                    <a:pt x="918424" y="164305"/>
                  </a:lnTo>
                  <a:cubicBezTo>
                    <a:pt x="955592" y="164305"/>
                    <a:pt x="985723" y="134173"/>
                    <a:pt x="985723" y="97006"/>
                  </a:cubicBezTo>
                  <a:lnTo>
                    <a:pt x="985723" y="67298"/>
                  </a:lnTo>
                  <a:cubicBezTo>
                    <a:pt x="985723" y="30130"/>
                    <a:pt x="955592" y="0"/>
                    <a:pt x="91842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29" name="Chevron 2">
            <a:extLst>
              <a:ext uri="{FF2B5EF4-FFF2-40B4-BE49-F238E27FC236}">
                <a16:creationId xmlns:a16="http://schemas.microsoft.com/office/drawing/2014/main" xmlns="" id="{F1F7560D-1DE8-4251-B36C-07455E944F40}"/>
              </a:ext>
            </a:extLst>
          </p:cNvPr>
          <p:cNvSpPr/>
          <p:nvPr/>
        </p:nvSpPr>
        <p:spPr>
          <a:xfrm rot="5400000">
            <a:off x="6828447" y="1810128"/>
            <a:ext cx="1387834" cy="1488513"/>
          </a:xfrm>
          <a:custGeom>
            <a:avLst/>
            <a:gdLst/>
            <a:ahLst/>
            <a:cxnLst/>
            <a:rect l="l" t="t" r="r" b="b"/>
            <a:pathLst>
              <a:path w="3010478" h="2971924">
                <a:moveTo>
                  <a:pt x="0" y="0"/>
                </a:moveTo>
                <a:cubicBezTo>
                  <a:pt x="597789" y="631968"/>
                  <a:pt x="1954851" y="1281936"/>
                  <a:pt x="3010478" y="1750136"/>
                </a:cubicBezTo>
                <a:lnTo>
                  <a:pt x="3010478" y="1766533"/>
                </a:lnTo>
                <a:cubicBezTo>
                  <a:pt x="2556291" y="2057095"/>
                  <a:pt x="1750264" y="2348261"/>
                  <a:pt x="1695591" y="2971924"/>
                </a:cubicBezTo>
                <a:lnTo>
                  <a:pt x="1167606" y="2794065"/>
                </a:lnTo>
                <a:cubicBezTo>
                  <a:pt x="1356560" y="2217270"/>
                  <a:pt x="1563728" y="2059107"/>
                  <a:pt x="1967797" y="1771109"/>
                </a:cubicBezTo>
                <a:cubicBezTo>
                  <a:pt x="1212626" y="1431720"/>
                  <a:pt x="908197" y="1282487"/>
                  <a:pt x="19210" y="696594"/>
                </a:cubicBezTo>
                <a:cubicBezTo>
                  <a:pt x="12874" y="464793"/>
                  <a:pt x="13037" y="311571"/>
                  <a:pt x="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xmlns="" id="{F3D54FE2-9C79-40AD-8415-3B5583F0B3B3}"/>
              </a:ext>
            </a:extLst>
          </p:cNvPr>
          <p:cNvGrpSpPr/>
          <p:nvPr/>
        </p:nvGrpSpPr>
        <p:grpSpPr>
          <a:xfrm>
            <a:off x="879230" y="4618434"/>
            <a:ext cx="2472004" cy="1474862"/>
            <a:chOff x="803640" y="3362835"/>
            <a:chExt cx="2059657" cy="1474862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22A201B1-BC57-45CD-A43E-7BD76788A328}"/>
                </a:ext>
              </a:extLst>
            </p:cNvPr>
            <p:cNvSpPr txBox="1"/>
            <p:nvPr/>
          </p:nvSpPr>
          <p:spPr>
            <a:xfrm>
              <a:off x="803640" y="3637368"/>
              <a:ext cx="20596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Handwriting Detection is a </a:t>
              </a:r>
              <a:r>
                <a:rPr lang="en-US" altLang="ko-KR" sz="1200" dirty="0">
                  <a:solidFill>
                    <a:srgbClr val="FFC000"/>
                  </a:solidFill>
                  <a:cs typeface="Arial" pitchFamily="34" charset="0"/>
                </a:rPr>
                <a:t>technique or ability of a Computer to receive and interpret intelligible handwritten input 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from source such as paper documents, touch screen, photo graphs etc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9C4FB239-DFAE-46F5-8FBC-733E3FCDCE86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chemeClr val="accent1"/>
                  </a:solidFill>
                  <a:cs typeface="Arial" pitchFamily="34" charset="0"/>
                </a:rPr>
                <a:t>1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C91C9115-45C4-475C-B76A-C3959F764FD6}"/>
              </a:ext>
            </a:extLst>
          </p:cNvPr>
          <p:cNvGrpSpPr/>
          <p:nvPr/>
        </p:nvGrpSpPr>
        <p:grpSpPr>
          <a:xfrm>
            <a:off x="3536127" y="4618434"/>
            <a:ext cx="2472004" cy="1474862"/>
            <a:chOff x="803640" y="3362835"/>
            <a:chExt cx="2059657" cy="1474862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347BD614-2F80-47C8-BDEC-F8EC75BE06FC}"/>
                </a:ext>
              </a:extLst>
            </p:cNvPr>
            <p:cNvSpPr txBox="1"/>
            <p:nvPr/>
          </p:nvSpPr>
          <p:spPr>
            <a:xfrm>
              <a:off x="803640" y="3637368"/>
              <a:ext cx="20596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Handwritten Text recognition is one of area pattern recognition. The </a:t>
              </a:r>
              <a:r>
                <a:rPr lang="en-US" altLang="ko-KR" sz="1200" dirty="0">
                  <a:solidFill>
                    <a:srgbClr val="FFC000"/>
                  </a:solidFill>
                  <a:cs typeface="Arial" pitchFamily="34" charset="0"/>
                </a:rPr>
                <a:t>purpose of pattern recognition is to categorizing or classification data or object of one of the classes or categories. </a:t>
              </a:r>
              <a:endParaRPr lang="ko-KR" altLang="en-US" sz="1200" dirty="0">
                <a:solidFill>
                  <a:srgbClr val="FFC000"/>
                </a:solidFill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xmlns="" id="{B85A6C0F-D4A8-494B-9021-2A038B610588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chemeClr val="accent2"/>
                  </a:solidFill>
                  <a:cs typeface="Arial" pitchFamily="34" charset="0"/>
                </a:rPr>
                <a:t>2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xmlns="" id="{7573E4F8-6227-4A8C-BA8E-33BAAE4028AD}"/>
              </a:ext>
            </a:extLst>
          </p:cNvPr>
          <p:cNvGrpSpPr/>
          <p:nvPr/>
        </p:nvGrpSpPr>
        <p:grpSpPr>
          <a:xfrm>
            <a:off x="6147516" y="4618435"/>
            <a:ext cx="2472004" cy="2028859"/>
            <a:chOff x="803640" y="3362835"/>
            <a:chExt cx="2059657" cy="2028859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C06AD767-5B73-477A-9053-7FE0C60F078D}"/>
                </a:ext>
              </a:extLst>
            </p:cNvPr>
            <p:cNvSpPr txBox="1"/>
            <p:nvPr/>
          </p:nvSpPr>
          <p:spPr>
            <a:xfrm>
              <a:off x="803640" y="3637368"/>
              <a:ext cx="2059657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The </a:t>
              </a:r>
              <a:r>
                <a:rPr lang="en-US" altLang="ko-KR" sz="1200" dirty="0">
                  <a:solidFill>
                    <a:srgbClr val="FFC000"/>
                  </a:solidFill>
                  <a:cs typeface="Arial" pitchFamily="34" charset="0"/>
                </a:rPr>
                <a:t>automatic recognition of handwritten text can be extremely useful in many applications where it is necessary to process large volumes of handwritten data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, such as 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interpretation 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of amounts on bank checks, document analysis, and verification of signatures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xmlns="" id="{08A953ED-2F23-42A6-AD0A-BCFEE4FAF89F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chemeClr val="accent3"/>
                  </a:solidFill>
                  <a:cs typeface="Arial" pitchFamily="34" charset="0"/>
                </a:rPr>
                <a:t>3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xmlns="" id="{4B7059CD-BD69-447C-8A58-F3A3D6D14990}"/>
              </a:ext>
            </a:extLst>
          </p:cNvPr>
          <p:cNvGrpSpPr/>
          <p:nvPr/>
        </p:nvGrpSpPr>
        <p:grpSpPr>
          <a:xfrm>
            <a:off x="8849921" y="4618434"/>
            <a:ext cx="2472004" cy="1105530"/>
            <a:chOff x="803640" y="3362835"/>
            <a:chExt cx="2059657" cy="1105530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xmlns="" id="{8D185B56-D921-4D18-8041-92D064D7C965}"/>
                </a:ext>
              </a:extLst>
            </p:cNvPr>
            <p:cNvSpPr txBox="1"/>
            <p:nvPr/>
          </p:nvSpPr>
          <p:spPr>
            <a:xfrm>
              <a:off x="803640" y="3637368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Therefore, </a:t>
              </a:r>
              <a:r>
                <a:rPr lang="en-US" altLang="ko-KR" sz="1200" dirty="0">
                  <a:solidFill>
                    <a:srgbClr val="FFC000"/>
                  </a:solidFill>
                  <a:cs typeface="Arial" pitchFamily="34" charset="0"/>
                </a:rPr>
                <a:t>computer is needed to be able to read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document or</a:t>
              </a:r>
            </a:p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data for ease of document processing.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xmlns="" id="{FF1EB2F0-4D98-4A7D-AECE-3894026CDCEC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chemeClr val="accent4"/>
                  </a:solidFill>
                  <a:cs typeface="Arial" pitchFamily="34" charset="0"/>
                </a:rPr>
                <a:t>4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sp>
        <p:nvSpPr>
          <p:cNvPr id="42" name="Parallelogram 15">
            <a:extLst>
              <a:ext uri="{FF2B5EF4-FFF2-40B4-BE49-F238E27FC236}">
                <a16:creationId xmlns:a16="http://schemas.microsoft.com/office/drawing/2014/main" xmlns="" id="{9FF4CE72-51E9-4D3F-A798-C26568635025}"/>
              </a:ext>
            </a:extLst>
          </p:cNvPr>
          <p:cNvSpPr/>
          <p:nvPr/>
        </p:nvSpPr>
        <p:spPr>
          <a:xfrm flipH="1">
            <a:off x="4573872" y="4099505"/>
            <a:ext cx="400895" cy="400895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3" name="Rounded Rectangle 32">
            <a:extLst>
              <a:ext uri="{FF2B5EF4-FFF2-40B4-BE49-F238E27FC236}">
                <a16:creationId xmlns:a16="http://schemas.microsoft.com/office/drawing/2014/main" xmlns="" id="{A4A8582F-7130-44E6-A4C1-605D0DAFB153}"/>
              </a:ext>
            </a:extLst>
          </p:cNvPr>
          <p:cNvSpPr/>
          <p:nvPr/>
        </p:nvSpPr>
        <p:spPr>
          <a:xfrm>
            <a:off x="1942122" y="4115797"/>
            <a:ext cx="322637" cy="32263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9" name="Freeform 32">
            <a:extLst>
              <a:ext uri="{FF2B5EF4-FFF2-40B4-BE49-F238E27FC236}">
                <a16:creationId xmlns:a16="http://schemas.microsoft.com/office/drawing/2014/main" xmlns="" id="{9C5A04AA-A50B-457A-A783-D941E78BCCDF}"/>
              </a:ext>
            </a:extLst>
          </p:cNvPr>
          <p:cNvSpPr/>
          <p:nvPr/>
        </p:nvSpPr>
        <p:spPr>
          <a:xfrm>
            <a:off x="9839496" y="4056663"/>
            <a:ext cx="468149" cy="443737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0" name="Oval 35">
            <a:extLst>
              <a:ext uri="{FF2B5EF4-FFF2-40B4-BE49-F238E27FC236}">
                <a16:creationId xmlns:a16="http://schemas.microsoft.com/office/drawing/2014/main" xmlns="" id="{BCF76AF1-1ADE-45FB-9D44-99BC7FEECFA3}"/>
              </a:ext>
            </a:extLst>
          </p:cNvPr>
          <p:cNvSpPr/>
          <p:nvPr/>
        </p:nvSpPr>
        <p:spPr>
          <a:xfrm>
            <a:off x="7206371" y="4070033"/>
            <a:ext cx="354294" cy="459839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1138873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F4FF5903-AAD1-488A-A957-70339EBC8FD1}"/>
              </a:ext>
            </a:extLst>
          </p:cNvPr>
          <p:cNvSpPr/>
          <p:nvPr/>
        </p:nvSpPr>
        <p:spPr>
          <a:xfrm>
            <a:off x="-1" y="2787409"/>
            <a:ext cx="9572018" cy="1684068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100000">
                <a:schemeClr val="accent1">
                  <a:alpha val="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prstClr val="white"/>
              </a:solidFill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xmlns="" id="{D5E13F28-A81B-4891-AAD5-04B5F27F836B}"/>
              </a:ext>
            </a:extLst>
          </p:cNvPr>
          <p:cNvSpPr/>
          <p:nvPr/>
        </p:nvSpPr>
        <p:spPr>
          <a:xfrm>
            <a:off x="-1" y="2939809"/>
            <a:ext cx="9572018" cy="137926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100000">
                <a:schemeClr val="accent1">
                  <a:alpha val="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prstClr val="white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22EACE2C-F0BB-4B26-BDA0-E1B66FC049A7}"/>
              </a:ext>
            </a:extLst>
          </p:cNvPr>
          <p:cNvSpPr txBox="1"/>
          <p:nvPr/>
        </p:nvSpPr>
        <p:spPr>
          <a:xfrm>
            <a:off x="163287" y="2979591"/>
            <a:ext cx="5477607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4800" b="1" dirty="0">
                <a:solidFill>
                  <a:prstClr val="white"/>
                </a:solidFill>
                <a:cs typeface="Arial" pitchFamily="34" charset="0"/>
              </a:rPr>
              <a:t>Our </a:t>
            </a:r>
            <a:r>
              <a:rPr lang="en-US" altLang="ko-KR" sz="4800" b="1" dirty="0" smtClean="0">
                <a:solidFill>
                  <a:prstClr val="white"/>
                </a:solidFill>
                <a:cs typeface="Arial" pitchFamily="34" charset="0"/>
              </a:rPr>
              <a:t>Dataset:</a:t>
            </a:r>
            <a:endParaRPr lang="en-US" altLang="ko-KR" sz="4800" b="1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DF7CD60F-31E5-47BD-825E-DF5FFB019C06}"/>
              </a:ext>
            </a:extLst>
          </p:cNvPr>
          <p:cNvSpPr txBox="1"/>
          <p:nvPr/>
        </p:nvSpPr>
        <p:spPr>
          <a:xfrm>
            <a:off x="-764171" y="3795761"/>
            <a:ext cx="6405065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867" dirty="0">
                <a:solidFill>
                  <a:prstClr val="white"/>
                </a:solidFill>
                <a:cs typeface="Arial" pitchFamily="34" charset="0"/>
              </a:rPr>
              <a:t>subset of CROHME dataset</a:t>
            </a:r>
            <a:endParaRPr lang="ko-KR" altLang="en-US" sz="1867" dirty="0">
              <a:solidFill>
                <a:prstClr val="white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1023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4800" dirty="0" smtClean="0"/>
              <a:t>Dataset’s description</a:t>
            </a:r>
            <a:endParaRPr lang="en-US" sz="48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5C7064F8-6E8F-4269-A673-68C96699E24A}"/>
              </a:ext>
            </a:extLst>
          </p:cNvPr>
          <p:cNvGrpSpPr/>
          <p:nvPr/>
        </p:nvGrpSpPr>
        <p:grpSpPr>
          <a:xfrm>
            <a:off x="2745620" y="1884203"/>
            <a:ext cx="2595164" cy="2890383"/>
            <a:chOff x="2051720" y="2290328"/>
            <a:chExt cx="2454909" cy="2734172"/>
          </a:xfrm>
          <a:effectLst/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xmlns="" id="{0EC488FD-06C5-4361-94C4-5AE8EF9E5DA7}"/>
                </a:ext>
              </a:extLst>
            </p:cNvPr>
            <p:cNvSpPr/>
            <p:nvPr/>
          </p:nvSpPr>
          <p:spPr>
            <a:xfrm>
              <a:off x="3370129" y="3084588"/>
              <a:ext cx="1136500" cy="1136500"/>
            </a:xfrm>
            <a:prstGeom prst="ellipse">
              <a:avLst/>
            </a:prstGeom>
            <a:noFill/>
            <a:ln w="25400"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xmlns="" id="{203AB9BC-C95A-4A26-8ABA-0D1E444F0AF4}"/>
                </a:ext>
              </a:extLst>
            </p:cNvPr>
            <p:cNvSpPr/>
            <p:nvPr/>
          </p:nvSpPr>
          <p:spPr>
            <a:xfrm>
              <a:off x="2051720" y="3282923"/>
              <a:ext cx="748982" cy="748982"/>
            </a:xfrm>
            <a:prstGeom prst="ellipse">
              <a:avLst/>
            </a:prstGeom>
            <a:noFill/>
            <a:ln w="25400"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xmlns="" id="{88ECD179-9DA8-49EC-B8B0-274F2EEC1CC4}"/>
                </a:ext>
              </a:extLst>
            </p:cNvPr>
            <p:cNvSpPr/>
            <p:nvPr/>
          </p:nvSpPr>
          <p:spPr>
            <a:xfrm>
              <a:off x="2503258" y="2290328"/>
              <a:ext cx="748982" cy="748982"/>
            </a:xfrm>
            <a:prstGeom prst="ellipse">
              <a:avLst/>
            </a:prstGeom>
            <a:noFill/>
            <a:ln w="25400"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xmlns="" id="{F25EA316-5A74-4D72-A1E7-BEF0671D3C1F}"/>
                </a:ext>
              </a:extLst>
            </p:cNvPr>
            <p:cNvSpPr/>
            <p:nvPr/>
          </p:nvSpPr>
          <p:spPr>
            <a:xfrm>
              <a:off x="2503258" y="4275518"/>
              <a:ext cx="748982" cy="748982"/>
            </a:xfrm>
            <a:prstGeom prst="ellipse">
              <a:avLst/>
            </a:prstGeom>
            <a:noFill/>
            <a:ln w="25400"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  <a:cs typeface="Arial" pitchFamily="34" charset="0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xmlns="" id="{3C76C41A-EA9A-45C9-96E7-3808BA422A05}"/>
                </a:ext>
              </a:extLst>
            </p:cNvPr>
            <p:cNvCxnSpPr>
              <a:stCxn id="4" idx="1"/>
              <a:endCxn id="6" idx="5"/>
            </p:cNvCxnSpPr>
            <p:nvPr/>
          </p:nvCxnSpPr>
          <p:spPr>
            <a:xfrm flipH="1" flipV="1">
              <a:off x="3142554" y="2929624"/>
              <a:ext cx="394012" cy="321401"/>
            </a:xfrm>
            <a:prstGeom prst="line">
              <a:avLst/>
            </a:prstGeom>
            <a:ln w="254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xmlns="" id="{2D45C7FF-5322-4C30-B3DE-4811FB2DBF67}"/>
                </a:ext>
              </a:extLst>
            </p:cNvPr>
            <p:cNvCxnSpPr>
              <a:stCxn id="4" idx="2"/>
              <a:endCxn id="5" idx="6"/>
            </p:cNvCxnSpPr>
            <p:nvPr/>
          </p:nvCxnSpPr>
          <p:spPr>
            <a:xfrm flipH="1">
              <a:off x="2800702" y="3652838"/>
              <a:ext cx="569427" cy="4576"/>
            </a:xfrm>
            <a:prstGeom prst="line">
              <a:avLst/>
            </a:prstGeom>
            <a:ln w="254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FCBB5CE1-DBE2-4A11-825A-B724F8D60F37}"/>
                </a:ext>
              </a:extLst>
            </p:cNvPr>
            <p:cNvCxnSpPr>
              <a:stCxn id="4" idx="3"/>
              <a:endCxn id="7" idx="7"/>
            </p:cNvCxnSpPr>
            <p:nvPr/>
          </p:nvCxnSpPr>
          <p:spPr>
            <a:xfrm flipH="1">
              <a:off x="3142554" y="4054651"/>
              <a:ext cx="394012" cy="330553"/>
            </a:xfrm>
            <a:prstGeom prst="line">
              <a:avLst/>
            </a:prstGeom>
            <a:ln w="254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43FC5349-DE6C-42CB-8438-DF0920DF74F9}"/>
              </a:ext>
            </a:extLst>
          </p:cNvPr>
          <p:cNvGrpSpPr/>
          <p:nvPr/>
        </p:nvGrpSpPr>
        <p:grpSpPr>
          <a:xfrm flipH="1">
            <a:off x="6477560" y="1879527"/>
            <a:ext cx="2595164" cy="2899732"/>
            <a:chOff x="2051720" y="2281484"/>
            <a:chExt cx="2454909" cy="2743016"/>
          </a:xfrm>
          <a:effectLst/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xmlns="" id="{CEA7AD06-F81C-4046-9A2F-C7A9EBF6B1C2}"/>
                </a:ext>
              </a:extLst>
            </p:cNvPr>
            <p:cNvSpPr/>
            <p:nvPr/>
          </p:nvSpPr>
          <p:spPr>
            <a:xfrm>
              <a:off x="3370129" y="3084588"/>
              <a:ext cx="1136500" cy="1136500"/>
            </a:xfrm>
            <a:prstGeom prst="ellipse">
              <a:avLst/>
            </a:prstGeom>
            <a:noFill/>
            <a:ln w="25400">
              <a:solidFill>
                <a:schemeClr val="accent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xmlns="" id="{527CAFC2-BF60-4572-B07F-2CBF9177ABA6}"/>
                </a:ext>
              </a:extLst>
            </p:cNvPr>
            <p:cNvSpPr/>
            <p:nvPr/>
          </p:nvSpPr>
          <p:spPr>
            <a:xfrm>
              <a:off x="2051720" y="3282923"/>
              <a:ext cx="748982" cy="748982"/>
            </a:xfrm>
            <a:prstGeom prst="ellipse">
              <a:avLst/>
            </a:prstGeom>
            <a:noFill/>
            <a:ln w="25400">
              <a:solidFill>
                <a:schemeClr val="accent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xmlns="" id="{6C6755DF-8ABE-425C-9757-C1472CA20CDD}"/>
                </a:ext>
              </a:extLst>
            </p:cNvPr>
            <p:cNvSpPr/>
            <p:nvPr/>
          </p:nvSpPr>
          <p:spPr>
            <a:xfrm>
              <a:off x="2503258" y="4275518"/>
              <a:ext cx="748982" cy="748982"/>
            </a:xfrm>
            <a:prstGeom prst="ellipse">
              <a:avLst/>
            </a:prstGeom>
            <a:noFill/>
            <a:ln w="25400">
              <a:solidFill>
                <a:schemeClr val="accent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  <a:cs typeface="Arial" pitchFamily="34" charset="0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1EC4CF77-ECC9-420C-95BF-7B94671F210B}"/>
                </a:ext>
              </a:extLst>
            </p:cNvPr>
            <p:cNvCxnSpPr>
              <a:stCxn id="12" idx="1"/>
            </p:cNvCxnSpPr>
            <p:nvPr/>
          </p:nvCxnSpPr>
          <p:spPr>
            <a:xfrm flipH="1" flipV="1">
              <a:off x="3142554" y="2929624"/>
              <a:ext cx="394012" cy="321401"/>
            </a:xfrm>
            <a:prstGeom prst="line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DB70F920-BB9C-424E-8A08-73C40F9319B4}"/>
                </a:ext>
              </a:extLst>
            </p:cNvPr>
            <p:cNvCxnSpPr>
              <a:stCxn id="12" idx="2"/>
              <a:endCxn id="13" idx="6"/>
            </p:cNvCxnSpPr>
            <p:nvPr/>
          </p:nvCxnSpPr>
          <p:spPr>
            <a:xfrm flipH="1">
              <a:off x="2800702" y="3652838"/>
              <a:ext cx="569427" cy="4576"/>
            </a:xfrm>
            <a:prstGeom prst="line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xmlns="" id="{9EFBAD06-B303-40CA-BAA7-4BF239842D86}"/>
                </a:ext>
              </a:extLst>
            </p:cNvPr>
            <p:cNvCxnSpPr>
              <a:stCxn id="12" idx="3"/>
              <a:endCxn id="14" idx="7"/>
            </p:cNvCxnSpPr>
            <p:nvPr/>
          </p:nvCxnSpPr>
          <p:spPr>
            <a:xfrm flipH="1">
              <a:off x="3142554" y="4054651"/>
              <a:ext cx="394012" cy="330553"/>
            </a:xfrm>
            <a:prstGeom prst="line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xmlns="" id="{58205716-1703-4DEF-A19B-2C696736B95A}"/>
                </a:ext>
              </a:extLst>
            </p:cNvPr>
            <p:cNvSpPr/>
            <p:nvPr/>
          </p:nvSpPr>
          <p:spPr>
            <a:xfrm>
              <a:off x="2515710" y="2281484"/>
              <a:ext cx="748982" cy="748982"/>
            </a:xfrm>
            <a:prstGeom prst="ellipse">
              <a:avLst/>
            </a:prstGeom>
            <a:noFill/>
            <a:ln w="25400">
              <a:solidFill>
                <a:schemeClr val="accent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C0FF1CB8-97DD-44B8-9DFF-EAC71945B074}"/>
              </a:ext>
            </a:extLst>
          </p:cNvPr>
          <p:cNvGrpSpPr/>
          <p:nvPr/>
        </p:nvGrpSpPr>
        <p:grpSpPr>
          <a:xfrm>
            <a:off x="5422515" y="2738738"/>
            <a:ext cx="955733" cy="1163729"/>
            <a:chOff x="4124817" y="3023000"/>
            <a:chExt cx="817297" cy="995165"/>
          </a:xfrm>
        </p:grpSpPr>
        <p:sp>
          <p:nvSpPr>
            <p:cNvPr id="20" name="Right Arrow 13">
              <a:extLst>
                <a:ext uri="{FF2B5EF4-FFF2-40B4-BE49-F238E27FC236}">
                  <a16:creationId xmlns:a16="http://schemas.microsoft.com/office/drawing/2014/main" xmlns="" id="{EE8677DD-29BE-43C1-9001-C9D075EB3CA5}"/>
                </a:ext>
              </a:extLst>
            </p:cNvPr>
            <p:cNvSpPr/>
            <p:nvPr/>
          </p:nvSpPr>
          <p:spPr>
            <a:xfrm rot="10800000">
              <a:off x="4124817" y="3023000"/>
              <a:ext cx="576064" cy="510693"/>
            </a:xfrm>
            <a:prstGeom prst="rightArrow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21" name="Right Arrow 57">
              <a:extLst>
                <a:ext uri="{FF2B5EF4-FFF2-40B4-BE49-F238E27FC236}">
                  <a16:creationId xmlns:a16="http://schemas.microsoft.com/office/drawing/2014/main" xmlns="" id="{BB230713-4173-4314-A13B-FD2BD36647AE}"/>
                </a:ext>
              </a:extLst>
            </p:cNvPr>
            <p:cNvSpPr/>
            <p:nvPr/>
          </p:nvSpPr>
          <p:spPr>
            <a:xfrm>
              <a:off x="4441371" y="3574246"/>
              <a:ext cx="500743" cy="443919"/>
            </a:xfrm>
            <a:prstGeom prst="rightArrow">
              <a:avLst/>
            </a:prstGeom>
            <a:noFill/>
            <a:ln w="635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EE7D5C99-FDF7-45E7-9D2B-1E3EC9E347A6}"/>
              </a:ext>
            </a:extLst>
          </p:cNvPr>
          <p:cNvGrpSpPr/>
          <p:nvPr/>
        </p:nvGrpSpPr>
        <p:grpSpPr>
          <a:xfrm>
            <a:off x="8685230" y="1829233"/>
            <a:ext cx="2565156" cy="870780"/>
            <a:chOff x="1696746" y="1788479"/>
            <a:chExt cx="1371977" cy="87078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5065BCB2-1976-4F18-BD08-1767EEBD4852}"/>
                </a:ext>
              </a:extLst>
            </p:cNvPr>
            <p:cNvSpPr txBox="1"/>
            <p:nvPr/>
          </p:nvSpPr>
          <p:spPr>
            <a:xfrm>
              <a:off x="1724504" y="2012928"/>
              <a:ext cx="13442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Original source, that was parsed, extracted and modified is </a:t>
              </a:r>
              <a:r>
                <a:rPr lang="en-US" altLang="ko-KR" sz="1200" dirty="0">
                  <a:solidFill>
                    <a:srgbClr val="FFC000"/>
                  </a:solidFill>
                  <a:cs typeface="Arial" pitchFamily="34" charset="0"/>
                </a:rPr>
                <a:t>CROHME dataset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.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882E21D1-1DAA-40BD-86D0-15E5D9181732}"/>
                </a:ext>
              </a:extLst>
            </p:cNvPr>
            <p:cNvSpPr txBox="1"/>
            <p:nvPr/>
          </p:nvSpPr>
          <p:spPr>
            <a:xfrm>
              <a:off x="1696746" y="1788479"/>
              <a:ext cx="1349041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accent4"/>
                  </a:solidFill>
                  <a:cs typeface="Arial" pitchFamily="34" charset="0"/>
                </a:rPr>
                <a:t>4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xmlns="" id="{F9851683-82C8-4584-88FB-4FFBF34D20CB}"/>
              </a:ext>
            </a:extLst>
          </p:cNvPr>
          <p:cNvGrpSpPr/>
          <p:nvPr/>
        </p:nvGrpSpPr>
        <p:grpSpPr>
          <a:xfrm>
            <a:off x="9153466" y="2883238"/>
            <a:ext cx="2856198" cy="1240112"/>
            <a:chOff x="1696746" y="1788479"/>
            <a:chExt cx="1371977" cy="1240112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9768086A-1A68-47E9-8E8C-4891653FF8D4}"/>
                </a:ext>
              </a:extLst>
            </p:cNvPr>
            <p:cNvSpPr txBox="1"/>
            <p:nvPr/>
          </p:nvSpPr>
          <p:spPr>
            <a:xfrm>
              <a:off x="1724504" y="2012928"/>
              <a:ext cx="134421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The CROHME dataset provides more than </a:t>
              </a:r>
              <a:r>
                <a:rPr lang="en-US" altLang="ko-KR" sz="1200" dirty="0">
                  <a:solidFill>
                    <a:srgbClr val="FFC000"/>
                  </a:solidFill>
                  <a:cs typeface="Arial" pitchFamily="34" charset="0"/>
                </a:rPr>
                <a:t>10,000 expressions handwritten by hundreds of writers from different countries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, merging the data sets from 3 CROHME competitions.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03468868-A1AE-49B1-8314-CA3E22905F3B}"/>
                </a:ext>
              </a:extLst>
            </p:cNvPr>
            <p:cNvSpPr txBox="1"/>
            <p:nvPr/>
          </p:nvSpPr>
          <p:spPr>
            <a:xfrm>
              <a:off x="1696746" y="1788479"/>
              <a:ext cx="1349041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accent4"/>
                  </a:solidFill>
                  <a:cs typeface="Arial" pitchFamily="34" charset="0"/>
                </a:rPr>
                <a:t>5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1794C8DF-9FD8-4768-88F7-C5E41BB9BDA6}"/>
              </a:ext>
            </a:extLst>
          </p:cNvPr>
          <p:cNvGrpSpPr/>
          <p:nvPr/>
        </p:nvGrpSpPr>
        <p:grpSpPr>
          <a:xfrm>
            <a:off x="8676837" y="4247463"/>
            <a:ext cx="2880432" cy="1312550"/>
            <a:chOff x="1626538" y="1716041"/>
            <a:chExt cx="1442185" cy="1312550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6F6F90A5-5FDD-4732-8860-EFDC3B45F61F}"/>
                </a:ext>
              </a:extLst>
            </p:cNvPr>
            <p:cNvSpPr txBox="1"/>
            <p:nvPr/>
          </p:nvSpPr>
          <p:spPr>
            <a:xfrm>
              <a:off x="1724504" y="2012928"/>
              <a:ext cx="134421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Different devices have been used (different digital pen technologies, white-board input device, tablet with sensible screen) so </a:t>
              </a:r>
              <a:r>
                <a:rPr lang="en-US" altLang="ko-KR" sz="1200" dirty="0">
                  <a:solidFill>
                    <a:srgbClr val="FFC000"/>
                  </a:solidFill>
                  <a:cs typeface="Arial" pitchFamily="34" charset="0"/>
                </a:rPr>
                <a:t>different scales and resolutions are used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.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4075A2F1-BE42-4A0A-8B6A-CF969F8F8986}"/>
                </a:ext>
              </a:extLst>
            </p:cNvPr>
            <p:cNvSpPr txBox="1"/>
            <p:nvPr/>
          </p:nvSpPr>
          <p:spPr>
            <a:xfrm>
              <a:off x="1626538" y="1716041"/>
              <a:ext cx="1419249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accent4"/>
                  </a:solidFill>
                  <a:cs typeface="Arial" pitchFamily="34" charset="0"/>
                </a:rPr>
                <a:t>6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xmlns="" id="{39D2A410-0C5E-4A68-845D-B8EBB063F4FF}"/>
              </a:ext>
            </a:extLst>
          </p:cNvPr>
          <p:cNvGrpSpPr/>
          <p:nvPr/>
        </p:nvGrpSpPr>
        <p:grpSpPr>
          <a:xfrm>
            <a:off x="1116189" y="1829233"/>
            <a:ext cx="1975499" cy="686114"/>
            <a:chOff x="1696746" y="1788479"/>
            <a:chExt cx="1371977" cy="686114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C2D7B9EF-58A6-4DE0-A5F7-959AFE147195}"/>
                </a:ext>
              </a:extLst>
            </p:cNvPr>
            <p:cNvSpPr txBox="1"/>
            <p:nvPr/>
          </p:nvSpPr>
          <p:spPr>
            <a:xfrm>
              <a:off x="1724504" y="2012928"/>
              <a:ext cx="13442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Dataset consists of jpg files </a:t>
              </a:r>
              <a:r>
                <a:rPr lang="en-US" altLang="ko-KR" sz="1200" dirty="0" smtClean="0">
                  <a:solidFill>
                    <a:srgbClr val="FFC000"/>
                  </a:solidFill>
                  <a:cs typeface="Arial" pitchFamily="34" charset="0"/>
                </a:rPr>
                <a:t>(28 x 28)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.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xmlns="" id="{84DFE4E3-ADEB-4A89-A9F5-F6FA5467D512}"/>
                </a:ext>
              </a:extLst>
            </p:cNvPr>
            <p:cNvSpPr txBox="1"/>
            <p:nvPr/>
          </p:nvSpPr>
          <p:spPr>
            <a:xfrm>
              <a:off x="1696746" y="1788479"/>
              <a:ext cx="1349041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1200" b="1" dirty="0" smtClean="0">
                  <a:solidFill>
                    <a:schemeClr val="accent3"/>
                  </a:solidFill>
                  <a:cs typeface="Arial" pitchFamily="34" charset="0"/>
                </a:rPr>
                <a:t>1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xmlns="" id="{0FAB1654-2B7F-430F-A0BC-31F61EDB7911}"/>
              </a:ext>
            </a:extLst>
          </p:cNvPr>
          <p:cNvGrpSpPr/>
          <p:nvPr/>
        </p:nvGrpSpPr>
        <p:grpSpPr>
          <a:xfrm>
            <a:off x="643739" y="3008369"/>
            <a:ext cx="1975499" cy="1055446"/>
            <a:chOff x="1696746" y="1788479"/>
            <a:chExt cx="1371977" cy="1055446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xmlns="" id="{4BCBA55D-C840-4F28-B7CC-DE06B3449657}"/>
                </a:ext>
              </a:extLst>
            </p:cNvPr>
            <p:cNvSpPr txBox="1"/>
            <p:nvPr/>
          </p:nvSpPr>
          <p:spPr>
            <a:xfrm>
              <a:off x="1724504" y="2012928"/>
              <a:ext cx="134421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For simplicity, we are </a:t>
              </a:r>
              <a:r>
                <a:rPr lang="en-US" altLang="ko-KR" sz="1200" dirty="0">
                  <a:solidFill>
                    <a:srgbClr val="FFC000"/>
                  </a:solidFill>
                  <a:cs typeface="Arial" pitchFamily="34" charset="0"/>
                </a:rPr>
                <a:t>using 0–9 digits, +, — and, times 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images in our equation solver.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65E2A74D-0F8A-405A-AC6B-FB55C952B0F5}"/>
                </a:ext>
              </a:extLst>
            </p:cNvPr>
            <p:cNvSpPr txBox="1"/>
            <p:nvPr/>
          </p:nvSpPr>
          <p:spPr>
            <a:xfrm>
              <a:off x="1696746" y="1788479"/>
              <a:ext cx="1349041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1200" b="1" dirty="0" smtClean="0">
                  <a:solidFill>
                    <a:schemeClr val="accent3"/>
                  </a:solidFill>
                  <a:cs typeface="Arial" pitchFamily="34" charset="0"/>
                </a:rPr>
                <a:t>2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xmlns="" id="{0DEF710F-C97E-4422-9FDC-6E2F8542772A}"/>
              </a:ext>
            </a:extLst>
          </p:cNvPr>
          <p:cNvGrpSpPr/>
          <p:nvPr/>
        </p:nvGrpSpPr>
        <p:grpSpPr>
          <a:xfrm>
            <a:off x="459201" y="4247463"/>
            <a:ext cx="2632488" cy="1794109"/>
            <a:chOff x="1696746" y="1788479"/>
            <a:chExt cx="1371977" cy="1794109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xmlns="" id="{1A9CFA15-9338-4117-A888-6D998F5E99CD}"/>
                </a:ext>
              </a:extLst>
            </p:cNvPr>
            <p:cNvSpPr txBox="1"/>
            <p:nvPr/>
          </p:nvSpPr>
          <p:spPr>
            <a:xfrm>
              <a:off x="1724504" y="2012928"/>
              <a:ext cx="1344219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On observing our dataset, we can see that it is biased for some of the digits/symbols, as it contains 12000 images for some symbol and 3000 images for others. </a:t>
              </a:r>
              <a:r>
                <a:rPr lang="en-US" altLang="ko-KR" sz="1200" dirty="0">
                  <a:solidFill>
                    <a:srgbClr val="FFC000"/>
                  </a:solidFill>
                  <a:cs typeface="Arial" pitchFamily="34" charset="0"/>
                </a:rPr>
                <a:t>To remove this </a:t>
              </a:r>
              <a:r>
                <a:rPr lang="en-US" altLang="ko-KR" sz="1200" dirty="0" smtClean="0">
                  <a:solidFill>
                    <a:srgbClr val="FFC000"/>
                  </a:solidFill>
                  <a:cs typeface="Arial" pitchFamily="34" charset="0"/>
                </a:rPr>
                <a:t>bias, we reduced </a:t>
              </a:r>
              <a:r>
                <a:rPr lang="en-US" altLang="ko-KR" sz="1200" dirty="0">
                  <a:solidFill>
                    <a:srgbClr val="FFC000"/>
                  </a:solidFill>
                  <a:cs typeface="Arial" pitchFamily="34" charset="0"/>
                </a:rPr>
                <a:t>the number of images in each folder to approx. 4000.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xmlns="" id="{FBBBC77F-142F-42D4-B2C5-F83574282C02}"/>
                </a:ext>
              </a:extLst>
            </p:cNvPr>
            <p:cNvSpPr txBox="1"/>
            <p:nvPr/>
          </p:nvSpPr>
          <p:spPr>
            <a:xfrm>
              <a:off x="1696746" y="1788479"/>
              <a:ext cx="1349041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1200" b="1" dirty="0" smtClean="0">
                  <a:solidFill>
                    <a:schemeClr val="accent3"/>
                  </a:solidFill>
                  <a:cs typeface="Arial" pitchFamily="34" charset="0"/>
                </a:rPr>
                <a:t>3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46" name="Rectangle 9">
            <a:extLst>
              <a:ext uri="{FF2B5EF4-FFF2-40B4-BE49-F238E27FC236}">
                <a16:creationId xmlns:a16="http://schemas.microsoft.com/office/drawing/2014/main" xmlns="" id="{77ADE335-B769-4B96-9685-F5DED9E80101}"/>
              </a:ext>
            </a:extLst>
          </p:cNvPr>
          <p:cNvSpPr/>
          <p:nvPr/>
        </p:nvSpPr>
        <p:spPr>
          <a:xfrm>
            <a:off x="4525905" y="3115186"/>
            <a:ext cx="467728" cy="46696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0" name="Rectangle 16">
            <a:extLst>
              <a:ext uri="{FF2B5EF4-FFF2-40B4-BE49-F238E27FC236}">
                <a16:creationId xmlns:a16="http://schemas.microsoft.com/office/drawing/2014/main" xmlns="" id="{E8A9F323-712B-4FCA-8991-5309191D2700}"/>
              </a:ext>
            </a:extLst>
          </p:cNvPr>
          <p:cNvSpPr/>
          <p:nvPr/>
        </p:nvSpPr>
        <p:spPr>
          <a:xfrm>
            <a:off x="3424441" y="4245070"/>
            <a:ext cx="394118" cy="25902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2" name="Round Same Side Corner Rectangle 36">
            <a:extLst>
              <a:ext uri="{FF2B5EF4-FFF2-40B4-BE49-F238E27FC236}">
                <a16:creationId xmlns:a16="http://schemas.microsoft.com/office/drawing/2014/main" xmlns="" id="{96FD5E0C-32EA-4C42-A2DB-42B23E187B3B}"/>
              </a:ext>
            </a:extLst>
          </p:cNvPr>
          <p:cNvSpPr>
            <a:spLocks noChangeAspect="1"/>
          </p:cNvSpPr>
          <p:nvPr/>
        </p:nvSpPr>
        <p:spPr>
          <a:xfrm>
            <a:off x="3419097" y="2122791"/>
            <a:ext cx="381905" cy="301940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3" name="Oval 21">
            <a:extLst>
              <a:ext uri="{FF2B5EF4-FFF2-40B4-BE49-F238E27FC236}">
                <a16:creationId xmlns:a16="http://schemas.microsoft.com/office/drawing/2014/main" xmlns="" id="{C1C06908-849C-4943-8931-55986FDA19B7}"/>
              </a:ext>
            </a:extLst>
          </p:cNvPr>
          <p:cNvSpPr>
            <a:spLocks noChangeAspect="1"/>
          </p:cNvSpPr>
          <p:nvPr/>
        </p:nvSpPr>
        <p:spPr>
          <a:xfrm>
            <a:off x="2956417" y="3136862"/>
            <a:ext cx="381905" cy="38509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0" name="Chord 14">
            <a:extLst>
              <a:ext uri="{FF2B5EF4-FFF2-40B4-BE49-F238E27FC236}">
                <a16:creationId xmlns:a16="http://schemas.microsoft.com/office/drawing/2014/main" xmlns="" id="{55CB0732-5078-415F-A13A-7992B69C1679}"/>
              </a:ext>
            </a:extLst>
          </p:cNvPr>
          <p:cNvSpPr/>
          <p:nvPr/>
        </p:nvSpPr>
        <p:spPr>
          <a:xfrm>
            <a:off x="6821955" y="3012479"/>
            <a:ext cx="512639" cy="646909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Oval 31">
            <a:extLst>
              <a:ext uri="{FF2B5EF4-FFF2-40B4-BE49-F238E27FC236}">
                <a16:creationId xmlns:a16="http://schemas.microsoft.com/office/drawing/2014/main" xmlns="" id="{9CEA4298-5C72-495F-935E-04B7A42F93E1}"/>
              </a:ext>
            </a:extLst>
          </p:cNvPr>
          <p:cNvSpPr/>
          <p:nvPr/>
        </p:nvSpPr>
        <p:spPr>
          <a:xfrm>
            <a:off x="8010333" y="4178278"/>
            <a:ext cx="378335" cy="400842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4" name="Freeform 108">
            <a:extLst>
              <a:ext uri="{FF2B5EF4-FFF2-40B4-BE49-F238E27FC236}">
                <a16:creationId xmlns:a16="http://schemas.microsoft.com/office/drawing/2014/main" xmlns="" id="{6A02011B-41CE-4E20-9214-001F7D847E12}"/>
              </a:ext>
            </a:extLst>
          </p:cNvPr>
          <p:cNvSpPr/>
          <p:nvPr/>
        </p:nvSpPr>
        <p:spPr>
          <a:xfrm>
            <a:off x="7953242" y="2016041"/>
            <a:ext cx="435426" cy="499306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5" name="Isosceles Triangle 5">
            <a:extLst>
              <a:ext uri="{FF2B5EF4-FFF2-40B4-BE49-F238E27FC236}">
                <a16:creationId xmlns:a16="http://schemas.microsoft.com/office/drawing/2014/main" xmlns="" id="{C90FA9E7-BC2A-492A-9790-9857E5ADE9BC}"/>
              </a:ext>
            </a:extLst>
          </p:cNvPr>
          <p:cNvSpPr>
            <a:spLocks noChangeAspect="1"/>
          </p:cNvSpPr>
          <p:nvPr/>
        </p:nvSpPr>
        <p:spPr>
          <a:xfrm>
            <a:off x="8483120" y="3160237"/>
            <a:ext cx="404220" cy="403783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99822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Literature survey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xmlns="" id="{833B6094-4886-414D-BEA4-D94D21B309A3}"/>
              </a:ext>
            </a:extLst>
          </p:cNvPr>
          <p:cNvSpPr/>
          <p:nvPr/>
        </p:nvSpPr>
        <p:spPr>
          <a:xfrm>
            <a:off x="3785201" y="1861782"/>
            <a:ext cx="4609776" cy="4222957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476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DFF9F36E-9F9B-4FB5-B179-FAB1E679E07D}"/>
              </a:ext>
            </a:extLst>
          </p:cNvPr>
          <p:cNvGrpSpPr/>
          <p:nvPr/>
        </p:nvGrpSpPr>
        <p:grpSpPr>
          <a:xfrm>
            <a:off x="8901354" y="1413462"/>
            <a:ext cx="2981009" cy="2098840"/>
            <a:chOff x="562960" y="3896899"/>
            <a:chExt cx="2919670" cy="209884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F6CC1BCC-B3C5-4920-B869-E3DABB2D2F8D}"/>
                </a:ext>
              </a:extLst>
            </p:cNvPr>
            <p:cNvSpPr txBox="1"/>
            <p:nvPr/>
          </p:nvSpPr>
          <p:spPr>
            <a:xfrm>
              <a:off x="578399" y="4395301"/>
              <a:ext cx="2904230" cy="1600438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Related to the extraction and usage of better skeletons, and more reliable topological and morphological features; </a:t>
              </a:r>
              <a:r>
                <a:rPr lang="en-US" altLang="ko-KR" sz="1400" dirty="0">
                  <a:solidFill>
                    <a:srgbClr val="FFC000"/>
                  </a:solidFill>
                  <a:ea typeface="FZShuTi" pitchFamily="2" charset="-122"/>
                  <a:cs typeface="Arial" pitchFamily="34" charset="0"/>
                </a:rPr>
                <a:t>multiple modules, multiple-layer and neural networks to recognize handwritten characters.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C2970D32-AB42-4C94-8D38-D723364F07E1}"/>
                </a:ext>
              </a:extLst>
            </p:cNvPr>
            <p:cNvSpPr txBox="1"/>
            <p:nvPr/>
          </p:nvSpPr>
          <p:spPr>
            <a:xfrm>
              <a:off x="562960" y="3896899"/>
              <a:ext cx="2919670" cy="58477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accent1"/>
                  </a:solidFill>
                  <a:cs typeface="Arial" pitchFamily="34" charset="0"/>
                </a:rPr>
                <a:t>New </a:t>
              </a:r>
              <a:r>
                <a:rPr lang="en-US" altLang="ko-KR" sz="1600" b="1" dirty="0">
                  <a:solidFill>
                    <a:schemeClr val="accent1"/>
                  </a:solidFill>
                  <a:cs typeface="Arial" pitchFamily="34" charset="0"/>
                </a:rPr>
                <a:t>and more sophisticated </a:t>
              </a:r>
              <a:r>
                <a:rPr lang="en-US" altLang="ko-KR" sz="1600" b="1" dirty="0" smtClean="0">
                  <a:solidFill>
                    <a:schemeClr val="accent1"/>
                  </a:solidFill>
                  <a:cs typeface="Arial" pitchFamily="34" charset="0"/>
                </a:rPr>
                <a:t>methods</a:t>
              </a:r>
              <a:endParaRPr lang="ko-KR" altLang="en-US" sz="16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75563053-C60F-44AE-B42E-9E92AE1CD18A}"/>
              </a:ext>
            </a:extLst>
          </p:cNvPr>
          <p:cNvGrpSpPr/>
          <p:nvPr/>
        </p:nvGrpSpPr>
        <p:grpSpPr>
          <a:xfrm>
            <a:off x="642350" y="2740987"/>
            <a:ext cx="2624868" cy="2133530"/>
            <a:chOff x="302754" y="3862209"/>
            <a:chExt cx="2830084" cy="213353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966EEA75-6CD7-4870-9A32-A54FCDA09E28}"/>
                </a:ext>
              </a:extLst>
            </p:cNvPr>
            <p:cNvSpPr txBox="1"/>
            <p:nvPr/>
          </p:nvSpPr>
          <p:spPr>
            <a:xfrm>
              <a:off x="317720" y="4395301"/>
              <a:ext cx="2815118" cy="1600438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In multistage systems, simpler and more efficient methods are used to classify well-formed characters </a:t>
              </a:r>
              <a:r>
                <a:rPr lang="en-US" altLang="ko-KR" sz="1400" dirty="0">
                  <a:solidFill>
                    <a:srgbClr val="FFC000"/>
                  </a:solidFill>
                  <a:ea typeface="FZShuTi" pitchFamily="2" charset="-122"/>
                  <a:cs typeface="Arial" pitchFamily="34" charset="0"/>
                </a:rPr>
                <a:t>while more complex and costly methods are required for characters of poorer quality</a:t>
              </a:r>
              <a:r>
                <a:rPr lang="en-US" altLang="ko-KR" sz="1400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.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363B9F45-CF80-4417-B5AC-517D50595592}"/>
                </a:ext>
              </a:extLst>
            </p:cNvPr>
            <p:cNvSpPr txBox="1"/>
            <p:nvPr/>
          </p:nvSpPr>
          <p:spPr>
            <a:xfrm>
              <a:off x="302754" y="3862209"/>
              <a:ext cx="2830084" cy="58477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1600" b="1" dirty="0">
                  <a:solidFill>
                    <a:schemeClr val="accent1"/>
                  </a:solidFill>
                  <a:cs typeface="Arial" pitchFamily="34" charset="0"/>
                </a:rPr>
                <a:t>Multi-stage classification methods</a:t>
              </a:r>
              <a:endParaRPr lang="ko-KR" altLang="en-US" sz="16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F1F03798-736D-46AB-A9EE-9F93552A6BDD}"/>
              </a:ext>
            </a:extLst>
          </p:cNvPr>
          <p:cNvGrpSpPr/>
          <p:nvPr/>
        </p:nvGrpSpPr>
        <p:grpSpPr>
          <a:xfrm>
            <a:off x="7662140" y="4552679"/>
            <a:ext cx="4008048" cy="2137806"/>
            <a:chOff x="575693" y="4073377"/>
            <a:chExt cx="2777142" cy="213780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ECCAC77B-E404-4ABE-9037-B5DBA0832B44}"/>
                </a:ext>
              </a:extLst>
            </p:cNvPr>
            <p:cNvSpPr txBox="1"/>
            <p:nvPr/>
          </p:nvSpPr>
          <p:spPr>
            <a:xfrm>
              <a:off x="578399" y="4395301"/>
              <a:ext cx="2762456" cy="181588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In multi-expert systems, </a:t>
              </a:r>
              <a:r>
                <a:rPr lang="en-US" altLang="ko-KR" sz="1400" dirty="0">
                  <a:solidFill>
                    <a:srgbClr val="FFC000"/>
                  </a:solidFill>
                  <a:ea typeface="FZShuTi" pitchFamily="2" charset="-122"/>
                  <a:cs typeface="Arial" pitchFamily="34" charset="0"/>
                </a:rPr>
                <a:t>the outcomes of many methods are combined using majority voting or some more complex rule</a:t>
              </a:r>
              <a:r>
                <a:rPr lang="en-US" altLang="ko-KR" sz="1400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. Here the rationale is to design and combine algorithms to reinforce each other, thus relying on more extensive, diversified and complementary sources of information concerning the problem to be solved.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58C8E7DB-8AB5-4BA4-A6D2-8A9A51F5E62F}"/>
                </a:ext>
              </a:extLst>
            </p:cNvPr>
            <p:cNvSpPr txBox="1"/>
            <p:nvPr/>
          </p:nvSpPr>
          <p:spPr>
            <a:xfrm>
              <a:off x="575693" y="4073377"/>
              <a:ext cx="2777142" cy="338554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accent1"/>
                  </a:solidFill>
                  <a:cs typeface="Arial" pitchFamily="34" charset="0"/>
                </a:rPr>
                <a:t>Multi-expert combination methods</a:t>
              </a:r>
              <a:endParaRPr lang="ko-KR" altLang="en-US" sz="16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16" name="Arc 15">
            <a:extLst>
              <a:ext uri="{FF2B5EF4-FFF2-40B4-BE49-F238E27FC236}">
                <a16:creationId xmlns:a16="http://schemas.microsoft.com/office/drawing/2014/main" xmlns="" id="{60053532-B463-4085-933F-257F481C58F1}"/>
              </a:ext>
            </a:extLst>
          </p:cNvPr>
          <p:cNvSpPr/>
          <p:nvPr/>
        </p:nvSpPr>
        <p:spPr>
          <a:xfrm rot="18000000">
            <a:off x="5544380" y="2998566"/>
            <a:ext cx="1458703" cy="1458703"/>
          </a:xfrm>
          <a:prstGeom prst="arc">
            <a:avLst>
              <a:gd name="adj1" fmla="val 16137445"/>
              <a:gd name="adj2" fmla="val 74939"/>
            </a:avLst>
          </a:prstGeom>
          <a:ln w="1270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xmlns="" id="{CEB65CB1-221F-4731-BD26-5532262C6180}"/>
              </a:ext>
            </a:extLst>
          </p:cNvPr>
          <p:cNvSpPr/>
          <p:nvPr/>
        </p:nvSpPr>
        <p:spPr>
          <a:xfrm rot="8100000" flipH="1">
            <a:off x="7475633" y="1826650"/>
            <a:ext cx="1272465" cy="1272465"/>
          </a:xfrm>
          <a:prstGeom prst="arc">
            <a:avLst>
              <a:gd name="adj1" fmla="val 16137445"/>
              <a:gd name="adj2" fmla="val 74939"/>
            </a:avLst>
          </a:prstGeom>
          <a:ln w="1270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xmlns="" id="{66FB897B-EFA2-4835-8329-CBA0656DE582}"/>
              </a:ext>
            </a:extLst>
          </p:cNvPr>
          <p:cNvSpPr/>
          <p:nvPr/>
        </p:nvSpPr>
        <p:spPr>
          <a:xfrm rot="18900000" flipH="1">
            <a:off x="3456838" y="3292234"/>
            <a:ext cx="1272465" cy="1272465"/>
          </a:xfrm>
          <a:prstGeom prst="arc">
            <a:avLst>
              <a:gd name="adj1" fmla="val 16137445"/>
              <a:gd name="adj2" fmla="val 74939"/>
            </a:avLst>
          </a:prstGeom>
          <a:ln w="1270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26" name="Block Arc 14">
            <a:extLst>
              <a:ext uri="{FF2B5EF4-FFF2-40B4-BE49-F238E27FC236}">
                <a16:creationId xmlns:a16="http://schemas.microsoft.com/office/drawing/2014/main" xmlns="" id="{ED1F1946-61BB-43F6-BF37-09141F5B5F13}"/>
              </a:ext>
            </a:extLst>
          </p:cNvPr>
          <p:cNvSpPr/>
          <p:nvPr/>
        </p:nvSpPr>
        <p:spPr>
          <a:xfrm rot="16200000">
            <a:off x="5985755" y="3619752"/>
            <a:ext cx="682692" cy="683141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xmlns="" id="{EC5E1B85-7873-4506-A086-057DF3EF7C8E}"/>
              </a:ext>
            </a:extLst>
          </p:cNvPr>
          <p:cNvSpPr/>
          <p:nvPr/>
        </p:nvSpPr>
        <p:spPr>
          <a:xfrm rot="2700000">
            <a:off x="6209049" y="4968777"/>
            <a:ext cx="1272465" cy="1272465"/>
          </a:xfrm>
          <a:prstGeom prst="arc">
            <a:avLst>
              <a:gd name="adj1" fmla="val 16137445"/>
              <a:gd name="adj2" fmla="val 74939"/>
            </a:avLst>
          </a:prstGeom>
          <a:ln w="1270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4" name="Rounded Rectangle 51">
            <a:extLst>
              <a:ext uri="{FF2B5EF4-FFF2-40B4-BE49-F238E27FC236}">
                <a16:creationId xmlns:a16="http://schemas.microsoft.com/office/drawing/2014/main" xmlns="" id="{B83253D3-E181-4488-9CD9-39D21527F719}"/>
              </a:ext>
            </a:extLst>
          </p:cNvPr>
          <p:cNvSpPr/>
          <p:nvPr/>
        </p:nvSpPr>
        <p:spPr>
          <a:xfrm rot="16200000" flipH="1">
            <a:off x="7534181" y="2152209"/>
            <a:ext cx="541566" cy="510027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6" name="Donut 24">
            <a:extLst>
              <a:ext uri="{FF2B5EF4-FFF2-40B4-BE49-F238E27FC236}">
                <a16:creationId xmlns:a16="http://schemas.microsoft.com/office/drawing/2014/main" xmlns="" id="{2358F6B7-5407-478C-BBCE-24DB33354B70}"/>
              </a:ext>
            </a:extLst>
          </p:cNvPr>
          <p:cNvSpPr/>
          <p:nvPr/>
        </p:nvSpPr>
        <p:spPr>
          <a:xfrm>
            <a:off x="6482352" y="5370926"/>
            <a:ext cx="506246" cy="468166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7" name="Parallelogram 15">
            <a:extLst>
              <a:ext uri="{FF2B5EF4-FFF2-40B4-BE49-F238E27FC236}">
                <a16:creationId xmlns:a16="http://schemas.microsoft.com/office/drawing/2014/main" xmlns="" id="{24ABDD0B-564D-4579-ACF2-A3B23447A0E6}"/>
              </a:ext>
            </a:extLst>
          </p:cNvPr>
          <p:cNvSpPr/>
          <p:nvPr/>
        </p:nvSpPr>
        <p:spPr>
          <a:xfrm rot="16200000">
            <a:off x="4139131" y="3629848"/>
            <a:ext cx="416162" cy="508284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24263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Literature survey (contd.)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A34794E4-F1A6-4A2D-84F8-DE23941AFDD3}"/>
              </a:ext>
            </a:extLst>
          </p:cNvPr>
          <p:cNvGrpSpPr/>
          <p:nvPr/>
        </p:nvGrpSpPr>
        <p:grpSpPr>
          <a:xfrm>
            <a:off x="1542246" y="3125569"/>
            <a:ext cx="6205660" cy="955691"/>
            <a:chOff x="803640" y="3362835"/>
            <a:chExt cx="2059657" cy="95569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xmlns="" id="{6E9F344C-2473-438A-BBBF-45DBB6041314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For recognition of on-line handwritten characters, </a:t>
              </a:r>
              <a:r>
                <a:rPr lang="en-US" altLang="ko-KR" sz="1400" dirty="0" err="1">
                  <a:solidFill>
                    <a:schemeClr val="bg1"/>
                  </a:solidFill>
                  <a:cs typeface="Arial" pitchFamily="34" charset="0"/>
                </a:rPr>
                <a:t>Guyon</a:t>
              </a:r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 use a </a:t>
              </a:r>
              <a:r>
                <a:rPr lang="en-US" altLang="ko-KR" sz="1400" dirty="0">
                  <a:solidFill>
                    <a:srgbClr val="FFC000"/>
                  </a:solidFill>
                  <a:cs typeface="Arial" pitchFamily="34" charset="0"/>
                </a:rPr>
                <a:t>feature vector which includes information about the direction of the tangent and the local curvature at every point along the strokes of online characters.</a:t>
              </a:r>
              <a:endParaRPr lang="ko-KR" altLang="en-US" sz="1400" dirty="0">
                <a:solidFill>
                  <a:srgbClr val="FFC000"/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93276998-D998-41E4-A702-AC774AE58933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accent1"/>
                  </a:solidFill>
                  <a:cs typeface="Arial" pitchFamily="34" charset="0"/>
                </a:rPr>
                <a:t>1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5AC9E68A-6664-4755-BD30-D11C911467A1}"/>
              </a:ext>
            </a:extLst>
          </p:cNvPr>
          <p:cNvGrpSpPr/>
          <p:nvPr/>
        </p:nvGrpSpPr>
        <p:grpSpPr>
          <a:xfrm>
            <a:off x="1542246" y="4126868"/>
            <a:ext cx="6205660" cy="740247"/>
            <a:chOff x="803640" y="3362835"/>
            <a:chExt cx="2059657" cy="74024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E52F0811-FDD2-45FD-9C34-ABBCC24200C0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They also propose successful </a:t>
              </a:r>
              <a:r>
                <a:rPr lang="en-US" altLang="ko-KR" sz="1400" dirty="0">
                  <a:solidFill>
                    <a:srgbClr val="FFC000"/>
                  </a:solidFill>
                  <a:cs typeface="Arial" pitchFamily="34" charset="0"/>
                </a:rPr>
                <a:t>ways to improve the learning of atypical styles </a:t>
              </a:r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and </a:t>
              </a:r>
              <a:r>
                <a:rPr lang="en-US" altLang="ko-KR" sz="1400" dirty="0">
                  <a:solidFill>
                    <a:srgbClr val="FFC000"/>
                  </a:solidFill>
                  <a:cs typeface="Arial" pitchFamily="34" charset="0"/>
                </a:rPr>
                <a:t>to adapt the network to a particular writer</a:t>
              </a:r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.</a:t>
              </a:r>
              <a:endParaRPr lang="ko-KR" altLang="en-US" sz="14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FB75ADC8-E37B-4A22-BB39-C094634F99C1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accent2"/>
                  </a:solidFill>
                  <a:cs typeface="Arial" pitchFamily="34" charset="0"/>
                </a:rPr>
                <a:t>2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sp>
        <p:nvSpPr>
          <p:cNvPr id="9" name="Oval 8">
            <a:extLst>
              <a:ext uri="{FF2B5EF4-FFF2-40B4-BE49-F238E27FC236}">
                <a16:creationId xmlns:a16="http://schemas.microsoft.com/office/drawing/2014/main" xmlns="" id="{EE9B98E5-E671-4F73-80D4-3545228FE908}"/>
              </a:ext>
            </a:extLst>
          </p:cNvPr>
          <p:cNvSpPr/>
          <p:nvPr/>
        </p:nvSpPr>
        <p:spPr>
          <a:xfrm>
            <a:off x="944645" y="3210244"/>
            <a:ext cx="509349" cy="509349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F1FE5280-7FB4-423D-878E-BB7728BE2E24}"/>
              </a:ext>
            </a:extLst>
          </p:cNvPr>
          <p:cNvSpPr/>
          <p:nvPr/>
        </p:nvSpPr>
        <p:spPr>
          <a:xfrm>
            <a:off x="944644" y="4978236"/>
            <a:ext cx="509349" cy="509349"/>
          </a:xfrm>
          <a:prstGeom prst="ellipse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1FD46C9B-BED2-47C1-AA41-F54F45AB2C53}"/>
              </a:ext>
            </a:extLst>
          </p:cNvPr>
          <p:cNvSpPr/>
          <p:nvPr/>
        </p:nvSpPr>
        <p:spPr>
          <a:xfrm>
            <a:off x="938902" y="4203128"/>
            <a:ext cx="509349" cy="509349"/>
          </a:xfrm>
          <a:prstGeom prst="ellipse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D5F98B25-9DBE-40DD-8CD5-28026D14F20D}"/>
              </a:ext>
            </a:extLst>
          </p:cNvPr>
          <p:cNvGrpSpPr/>
          <p:nvPr/>
        </p:nvGrpSpPr>
        <p:grpSpPr>
          <a:xfrm>
            <a:off x="1542245" y="4910392"/>
            <a:ext cx="6205661" cy="955691"/>
            <a:chOff x="803640" y="3362835"/>
            <a:chExt cx="2059657" cy="95569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88BF4B7B-8C06-415C-ADA4-ECF9D086611D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Using a training set of 12000 samples from 350 writers and a test set of 2500 samples from a disjoint set of writers, they report a </a:t>
              </a:r>
              <a:r>
                <a:rPr lang="en-US" altLang="ko-KR" sz="1400" dirty="0">
                  <a:solidFill>
                    <a:srgbClr val="FFC000"/>
                  </a:solidFill>
                  <a:cs typeface="Arial" pitchFamily="34" charset="0"/>
                </a:rPr>
                <a:t>recognition rate of </a:t>
              </a:r>
              <a:r>
                <a:rPr lang="en-US" altLang="ko-KR" sz="1400" u="sng" dirty="0">
                  <a:solidFill>
                    <a:srgbClr val="FFC000"/>
                  </a:solidFill>
                  <a:cs typeface="Arial" pitchFamily="34" charset="0"/>
                </a:rPr>
                <a:t>93.7%</a:t>
              </a:r>
              <a:r>
                <a:rPr lang="en-US" altLang="ko-KR" sz="1400" dirty="0">
                  <a:solidFill>
                    <a:srgbClr val="FFC000"/>
                  </a:solidFill>
                  <a:cs typeface="Arial" pitchFamily="34" charset="0"/>
                </a:rPr>
                <a:t> with a 1% substitution rate. </a:t>
              </a:r>
              <a:endParaRPr lang="ko-KR" altLang="en-US" sz="1400" dirty="0">
                <a:solidFill>
                  <a:srgbClr val="FFC000"/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07C1277A-9A65-45DB-BE6C-0140B896D42E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accent3"/>
                  </a:solidFill>
                  <a:cs typeface="Arial" pitchFamily="34" charset="0"/>
                </a:rPr>
                <a:t>3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1AF7EBB1-62B3-482A-A651-CFA2871A6259}"/>
              </a:ext>
            </a:extLst>
          </p:cNvPr>
          <p:cNvGrpSpPr/>
          <p:nvPr/>
        </p:nvGrpSpPr>
        <p:grpSpPr>
          <a:xfrm>
            <a:off x="7071176" y="1803024"/>
            <a:ext cx="4050066" cy="4371806"/>
            <a:chOff x="4315220" y="2061421"/>
            <a:chExt cx="3895409" cy="4204864"/>
          </a:xfrm>
        </p:grpSpPr>
        <p:sp>
          <p:nvSpPr>
            <p:cNvPr id="20" name="Freeform 1">
              <a:extLst>
                <a:ext uri="{FF2B5EF4-FFF2-40B4-BE49-F238E27FC236}">
                  <a16:creationId xmlns:a16="http://schemas.microsoft.com/office/drawing/2014/main" xmlns="" id="{21845A46-39B1-40AA-BB2A-28DACEC6ABB0}"/>
                </a:ext>
              </a:extLst>
            </p:cNvPr>
            <p:cNvSpPr/>
            <p:nvPr/>
          </p:nvSpPr>
          <p:spPr>
            <a:xfrm>
              <a:off x="4315220" y="2061421"/>
              <a:ext cx="3895409" cy="4204864"/>
            </a:xfrm>
            <a:custGeom>
              <a:avLst/>
              <a:gdLst>
                <a:gd name="connsiteX0" fmla="*/ 1304014 w 3132814"/>
                <a:gd name="connsiteY0" fmla="*/ 3093057 h 4540195"/>
                <a:gd name="connsiteX1" fmla="*/ 1152939 w 3132814"/>
                <a:gd name="connsiteY1" fmla="*/ 2695492 h 4540195"/>
                <a:gd name="connsiteX2" fmla="*/ 453224 w 3132814"/>
                <a:gd name="connsiteY2" fmla="*/ 2639833 h 4540195"/>
                <a:gd name="connsiteX3" fmla="*/ 516835 w 3132814"/>
                <a:gd name="connsiteY3" fmla="*/ 2282024 h 4540195"/>
                <a:gd name="connsiteX4" fmla="*/ 357809 w 3132814"/>
                <a:gd name="connsiteY4" fmla="*/ 2130950 h 4540195"/>
                <a:gd name="connsiteX5" fmla="*/ 516835 w 3132814"/>
                <a:gd name="connsiteY5" fmla="*/ 2067339 h 4540195"/>
                <a:gd name="connsiteX6" fmla="*/ 381663 w 3132814"/>
                <a:gd name="connsiteY6" fmla="*/ 2003729 h 4540195"/>
                <a:gd name="connsiteX7" fmla="*/ 453224 w 3132814"/>
                <a:gd name="connsiteY7" fmla="*/ 1749287 h 4540195"/>
                <a:gd name="connsiteX8" fmla="*/ 222636 w 3132814"/>
                <a:gd name="connsiteY8" fmla="*/ 1637969 h 4540195"/>
                <a:gd name="connsiteX9" fmla="*/ 548640 w 3132814"/>
                <a:gd name="connsiteY9" fmla="*/ 1160890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52939 w 3132814"/>
                <a:gd name="connsiteY1" fmla="*/ 2695492 h 4540195"/>
                <a:gd name="connsiteX2" fmla="*/ 453224 w 3132814"/>
                <a:gd name="connsiteY2" fmla="*/ 2639833 h 4540195"/>
                <a:gd name="connsiteX3" fmla="*/ 516835 w 3132814"/>
                <a:gd name="connsiteY3" fmla="*/ 2282024 h 4540195"/>
                <a:gd name="connsiteX4" fmla="*/ 357809 w 3132814"/>
                <a:gd name="connsiteY4" fmla="*/ 2130950 h 4540195"/>
                <a:gd name="connsiteX5" fmla="*/ 516835 w 3132814"/>
                <a:gd name="connsiteY5" fmla="*/ 2067339 h 4540195"/>
                <a:gd name="connsiteX6" fmla="*/ 381663 w 3132814"/>
                <a:gd name="connsiteY6" fmla="*/ 2003729 h 4540195"/>
                <a:gd name="connsiteX7" fmla="*/ 453224 w 3132814"/>
                <a:gd name="connsiteY7" fmla="*/ 1749287 h 4540195"/>
                <a:gd name="connsiteX8" fmla="*/ 206733 w 3132814"/>
                <a:gd name="connsiteY8" fmla="*/ 1590262 h 4540195"/>
                <a:gd name="connsiteX9" fmla="*/ 548640 w 3132814"/>
                <a:gd name="connsiteY9" fmla="*/ 1160890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52939 w 3132814"/>
                <a:gd name="connsiteY1" fmla="*/ 2695492 h 4540195"/>
                <a:gd name="connsiteX2" fmla="*/ 453224 w 3132814"/>
                <a:gd name="connsiteY2" fmla="*/ 2639833 h 4540195"/>
                <a:gd name="connsiteX3" fmla="*/ 516835 w 3132814"/>
                <a:gd name="connsiteY3" fmla="*/ 2282024 h 4540195"/>
                <a:gd name="connsiteX4" fmla="*/ 357809 w 3132814"/>
                <a:gd name="connsiteY4" fmla="*/ 2130950 h 4540195"/>
                <a:gd name="connsiteX5" fmla="*/ 516835 w 3132814"/>
                <a:gd name="connsiteY5" fmla="*/ 2067339 h 4540195"/>
                <a:gd name="connsiteX6" fmla="*/ 381663 w 3132814"/>
                <a:gd name="connsiteY6" fmla="*/ 2003729 h 4540195"/>
                <a:gd name="connsiteX7" fmla="*/ 453224 w 3132814"/>
                <a:gd name="connsiteY7" fmla="*/ 1749287 h 4540195"/>
                <a:gd name="connsiteX8" fmla="*/ 206733 w 3132814"/>
                <a:gd name="connsiteY8" fmla="*/ 1590262 h 4540195"/>
                <a:gd name="connsiteX9" fmla="*/ 548640 w 3132814"/>
                <a:gd name="connsiteY9" fmla="*/ 1129116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52939 w 3132814"/>
                <a:gd name="connsiteY1" fmla="*/ 2695492 h 4540195"/>
                <a:gd name="connsiteX2" fmla="*/ 453224 w 3132814"/>
                <a:gd name="connsiteY2" fmla="*/ 2639833 h 4540195"/>
                <a:gd name="connsiteX3" fmla="*/ 516835 w 3132814"/>
                <a:gd name="connsiteY3" fmla="*/ 2282024 h 4540195"/>
                <a:gd name="connsiteX4" fmla="*/ 357809 w 3132814"/>
                <a:gd name="connsiteY4" fmla="*/ 2130950 h 4540195"/>
                <a:gd name="connsiteX5" fmla="*/ 516835 w 3132814"/>
                <a:gd name="connsiteY5" fmla="*/ 2067339 h 4540195"/>
                <a:gd name="connsiteX6" fmla="*/ 381663 w 3132814"/>
                <a:gd name="connsiteY6" fmla="*/ 2003729 h 4540195"/>
                <a:gd name="connsiteX7" fmla="*/ 453224 w 3132814"/>
                <a:gd name="connsiteY7" fmla="*/ 1749287 h 4540195"/>
                <a:gd name="connsiteX8" fmla="*/ 189081 w 3132814"/>
                <a:gd name="connsiteY8" fmla="*/ 1604384 h 4540195"/>
                <a:gd name="connsiteX9" fmla="*/ 548640 w 3132814"/>
                <a:gd name="connsiteY9" fmla="*/ 1129116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52939 w 3132814"/>
                <a:gd name="connsiteY1" fmla="*/ 2695492 h 4540195"/>
                <a:gd name="connsiteX2" fmla="*/ 453224 w 3132814"/>
                <a:gd name="connsiteY2" fmla="*/ 2639833 h 4540195"/>
                <a:gd name="connsiteX3" fmla="*/ 516835 w 3132814"/>
                <a:gd name="connsiteY3" fmla="*/ 2282024 h 4540195"/>
                <a:gd name="connsiteX4" fmla="*/ 357809 w 3132814"/>
                <a:gd name="connsiteY4" fmla="*/ 2130950 h 4540195"/>
                <a:gd name="connsiteX5" fmla="*/ 516835 w 3132814"/>
                <a:gd name="connsiteY5" fmla="*/ 2067339 h 4540195"/>
                <a:gd name="connsiteX6" fmla="*/ 381663 w 3132814"/>
                <a:gd name="connsiteY6" fmla="*/ 2003729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48640 w 3132814"/>
                <a:gd name="connsiteY9" fmla="*/ 1129116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52939 w 3132814"/>
                <a:gd name="connsiteY1" fmla="*/ 2695492 h 4540195"/>
                <a:gd name="connsiteX2" fmla="*/ 453224 w 3132814"/>
                <a:gd name="connsiteY2" fmla="*/ 2639833 h 4540195"/>
                <a:gd name="connsiteX3" fmla="*/ 516835 w 3132814"/>
                <a:gd name="connsiteY3" fmla="*/ 2282024 h 4540195"/>
                <a:gd name="connsiteX4" fmla="*/ 357809 w 3132814"/>
                <a:gd name="connsiteY4" fmla="*/ 2130950 h 4540195"/>
                <a:gd name="connsiteX5" fmla="*/ 516835 w 3132814"/>
                <a:gd name="connsiteY5" fmla="*/ 2067339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48640 w 3132814"/>
                <a:gd name="connsiteY9" fmla="*/ 1129116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52939 w 3132814"/>
                <a:gd name="connsiteY1" fmla="*/ 2695492 h 4540195"/>
                <a:gd name="connsiteX2" fmla="*/ 453224 w 3132814"/>
                <a:gd name="connsiteY2" fmla="*/ 2639833 h 4540195"/>
                <a:gd name="connsiteX3" fmla="*/ 516835 w 3132814"/>
                <a:gd name="connsiteY3" fmla="*/ 2282024 h 4540195"/>
                <a:gd name="connsiteX4" fmla="*/ 357809 w 3132814"/>
                <a:gd name="connsiteY4" fmla="*/ 2130950 h 4540195"/>
                <a:gd name="connsiteX5" fmla="*/ 516835 w 3132814"/>
                <a:gd name="connsiteY5" fmla="*/ 2067339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48640 w 3132814"/>
                <a:gd name="connsiteY9" fmla="*/ 1129116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52939 w 3132814"/>
                <a:gd name="connsiteY1" fmla="*/ 2695492 h 4540195"/>
                <a:gd name="connsiteX2" fmla="*/ 453224 w 3132814"/>
                <a:gd name="connsiteY2" fmla="*/ 2639833 h 4540195"/>
                <a:gd name="connsiteX3" fmla="*/ 516835 w 3132814"/>
                <a:gd name="connsiteY3" fmla="*/ 2282024 h 4540195"/>
                <a:gd name="connsiteX4" fmla="*/ 357809 w 3132814"/>
                <a:gd name="connsiteY4" fmla="*/ 2130950 h 4540195"/>
                <a:gd name="connsiteX5" fmla="*/ 516835 w 3132814"/>
                <a:gd name="connsiteY5" fmla="*/ 2067339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48640 w 3132814"/>
                <a:gd name="connsiteY9" fmla="*/ 1129116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52939 w 3132814"/>
                <a:gd name="connsiteY1" fmla="*/ 2695492 h 4540195"/>
                <a:gd name="connsiteX2" fmla="*/ 453224 w 3132814"/>
                <a:gd name="connsiteY2" fmla="*/ 2639833 h 4540195"/>
                <a:gd name="connsiteX3" fmla="*/ 516835 w 3132814"/>
                <a:gd name="connsiteY3" fmla="*/ 2282024 h 4540195"/>
                <a:gd name="connsiteX4" fmla="*/ 357809 w 3132814"/>
                <a:gd name="connsiteY4" fmla="*/ 2130950 h 4540195"/>
                <a:gd name="connsiteX5" fmla="*/ 520365 w 3132814"/>
                <a:gd name="connsiteY5" fmla="*/ 2035565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48640 w 3132814"/>
                <a:gd name="connsiteY9" fmla="*/ 1129116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52939 w 3132814"/>
                <a:gd name="connsiteY1" fmla="*/ 2695492 h 4540195"/>
                <a:gd name="connsiteX2" fmla="*/ 453224 w 3132814"/>
                <a:gd name="connsiteY2" fmla="*/ 2639833 h 4540195"/>
                <a:gd name="connsiteX3" fmla="*/ 516835 w 3132814"/>
                <a:gd name="connsiteY3" fmla="*/ 2282024 h 4540195"/>
                <a:gd name="connsiteX4" fmla="*/ 357809 w 3132814"/>
                <a:gd name="connsiteY4" fmla="*/ 2130950 h 4540195"/>
                <a:gd name="connsiteX5" fmla="*/ 520365 w 3132814"/>
                <a:gd name="connsiteY5" fmla="*/ 2035565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48640 w 3132814"/>
                <a:gd name="connsiteY9" fmla="*/ 1129116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52939 w 3132814"/>
                <a:gd name="connsiteY1" fmla="*/ 2695492 h 4540195"/>
                <a:gd name="connsiteX2" fmla="*/ 453224 w 3132814"/>
                <a:gd name="connsiteY2" fmla="*/ 2639833 h 4540195"/>
                <a:gd name="connsiteX3" fmla="*/ 516835 w 3132814"/>
                <a:gd name="connsiteY3" fmla="*/ 2282024 h 4540195"/>
                <a:gd name="connsiteX4" fmla="*/ 389583 w 3132814"/>
                <a:gd name="connsiteY4" fmla="*/ 2138011 h 4540195"/>
                <a:gd name="connsiteX5" fmla="*/ 520365 w 3132814"/>
                <a:gd name="connsiteY5" fmla="*/ 2035565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48640 w 3132814"/>
                <a:gd name="connsiteY9" fmla="*/ 1129116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52939 w 3132814"/>
                <a:gd name="connsiteY1" fmla="*/ 2695492 h 4540195"/>
                <a:gd name="connsiteX2" fmla="*/ 453224 w 3132814"/>
                <a:gd name="connsiteY2" fmla="*/ 2639833 h 4540195"/>
                <a:gd name="connsiteX3" fmla="*/ 516835 w 3132814"/>
                <a:gd name="connsiteY3" fmla="*/ 2282024 h 4540195"/>
                <a:gd name="connsiteX4" fmla="*/ 389583 w 3132814"/>
                <a:gd name="connsiteY4" fmla="*/ 2138011 h 4540195"/>
                <a:gd name="connsiteX5" fmla="*/ 520365 w 3132814"/>
                <a:gd name="connsiteY5" fmla="*/ 2035565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48640 w 3132814"/>
                <a:gd name="connsiteY9" fmla="*/ 1129116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52939 w 3132814"/>
                <a:gd name="connsiteY1" fmla="*/ 2695492 h 4540195"/>
                <a:gd name="connsiteX2" fmla="*/ 453224 w 3132814"/>
                <a:gd name="connsiteY2" fmla="*/ 2639833 h 4540195"/>
                <a:gd name="connsiteX3" fmla="*/ 481530 w 3132814"/>
                <a:gd name="connsiteY3" fmla="*/ 2250249 h 4540195"/>
                <a:gd name="connsiteX4" fmla="*/ 389583 w 3132814"/>
                <a:gd name="connsiteY4" fmla="*/ 2138011 h 4540195"/>
                <a:gd name="connsiteX5" fmla="*/ 520365 w 3132814"/>
                <a:gd name="connsiteY5" fmla="*/ 2035565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48640 w 3132814"/>
                <a:gd name="connsiteY9" fmla="*/ 1129116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52939 w 3132814"/>
                <a:gd name="connsiteY1" fmla="*/ 2695492 h 4540195"/>
                <a:gd name="connsiteX2" fmla="*/ 453224 w 3132814"/>
                <a:gd name="connsiteY2" fmla="*/ 2639833 h 4540195"/>
                <a:gd name="connsiteX3" fmla="*/ 481530 w 3132814"/>
                <a:gd name="connsiteY3" fmla="*/ 2250249 h 4540195"/>
                <a:gd name="connsiteX4" fmla="*/ 389583 w 3132814"/>
                <a:gd name="connsiteY4" fmla="*/ 2138011 h 4540195"/>
                <a:gd name="connsiteX5" fmla="*/ 520365 w 3132814"/>
                <a:gd name="connsiteY5" fmla="*/ 2035565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48640 w 3132814"/>
                <a:gd name="connsiteY9" fmla="*/ 1129116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52939 w 3132814"/>
                <a:gd name="connsiteY1" fmla="*/ 2695492 h 4540195"/>
                <a:gd name="connsiteX2" fmla="*/ 470877 w 3132814"/>
                <a:gd name="connsiteY2" fmla="*/ 2618650 h 4540195"/>
                <a:gd name="connsiteX3" fmla="*/ 481530 w 3132814"/>
                <a:gd name="connsiteY3" fmla="*/ 2250249 h 4540195"/>
                <a:gd name="connsiteX4" fmla="*/ 389583 w 3132814"/>
                <a:gd name="connsiteY4" fmla="*/ 2138011 h 4540195"/>
                <a:gd name="connsiteX5" fmla="*/ 520365 w 3132814"/>
                <a:gd name="connsiteY5" fmla="*/ 2035565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48640 w 3132814"/>
                <a:gd name="connsiteY9" fmla="*/ 1129116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52939 w 3132814"/>
                <a:gd name="connsiteY1" fmla="*/ 2695492 h 4540195"/>
                <a:gd name="connsiteX2" fmla="*/ 470877 w 3132814"/>
                <a:gd name="connsiteY2" fmla="*/ 2618650 h 4540195"/>
                <a:gd name="connsiteX3" fmla="*/ 481530 w 3132814"/>
                <a:gd name="connsiteY3" fmla="*/ 2250249 h 4540195"/>
                <a:gd name="connsiteX4" fmla="*/ 389583 w 3132814"/>
                <a:gd name="connsiteY4" fmla="*/ 2138011 h 4540195"/>
                <a:gd name="connsiteX5" fmla="*/ 520365 w 3132814"/>
                <a:gd name="connsiteY5" fmla="*/ 2035565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48640 w 3132814"/>
                <a:gd name="connsiteY9" fmla="*/ 1129116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52939 w 3132814"/>
                <a:gd name="connsiteY1" fmla="*/ 2695492 h 4540195"/>
                <a:gd name="connsiteX2" fmla="*/ 470877 w 3132814"/>
                <a:gd name="connsiteY2" fmla="*/ 2618650 h 4540195"/>
                <a:gd name="connsiteX3" fmla="*/ 481530 w 3132814"/>
                <a:gd name="connsiteY3" fmla="*/ 2250249 h 4540195"/>
                <a:gd name="connsiteX4" fmla="*/ 389583 w 3132814"/>
                <a:gd name="connsiteY4" fmla="*/ 2138011 h 4540195"/>
                <a:gd name="connsiteX5" fmla="*/ 520365 w 3132814"/>
                <a:gd name="connsiteY5" fmla="*/ 2035565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48640 w 3132814"/>
                <a:gd name="connsiteY9" fmla="*/ 1129116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52939 w 3132814"/>
                <a:gd name="connsiteY1" fmla="*/ 2695492 h 4540195"/>
                <a:gd name="connsiteX2" fmla="*/ 460285 w 3132814"/>
                <a:gd name="connsiteY2" fmla="*/ 2636302 h 4540195"/>
                <a:gd name="connsiteX3" fmla="*/ 481530 w 3132814"/>
                <a:gd name="connsiteY3" fmla="*/ 2250249 h 4540195"/>
                <a:gd name="connsiteX4" fmla="*/ 389583 w 3132814"/>
                <a:gd name="connsiteY4" fmla="*/ 2138011 h 4540195"/>
                <a:gd name="connsiteX5" fmla="*/ 520365 w 3132814"/>
                <a:gd name="connsiteY5" fmla="*/ 2035565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48640 w 3132814"/>
                <a:gd name="connsiteY9" fmla="*/ 1129116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52939 w 3132814"/>
                <a:gd name="connsiteY1" fmla="*/ 2695492 h 4540195"/>
                <a:gd name="connsiteX2" fmla="*/ 460285 w 3132814"/>
                <a:gd name="connsiteY2" fmla="*/ 2636302 h 4540195"/>
                <a:gd name="connsiteX3" fmla="*/ 481530 w 3132814"/>
                <a:gd name="connsiteY3" fmla="*/ 2250249 h 4540195"/>
                <a:gd name="connsiteX4" fmla="*/ 389583 w 3132814"/>
                <a:gd name="connsiteY4" fmla="*/ 2138011 h 4540195"/>
                <a:gd name="connsiteX5" fmla="*/ 520365 w 3132814"/>
                <a:gd name="connsiteY5" fmla="*/ 2035565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48640 w 3132814"/>
                <a:gd name="connsiteY9" fmla="*/ 1129116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70592 w 3132814"/>
                <a:gd name="connsiteY1" fmla="*/ 2674309 h 4540195"/>
                <a:gd name="connsiteX2" fmla="*/ 460285 w 3132814"/>
                <a:gd name="connsiteY2" fmla="*/ 2636302 h 4540195"/>
                <a:gd name="connsiteX3" fmla="*/ 481530 w 3132814"/>
                <a:gd name="connsiteY3" fmla="*/ 2250249 h 4540195"/>
                <a:gd name="connsiteX4" fmla="*/ 389583 w 3132814"/>
                <a:gd name="connsiteY4" fmla="*/ 2138011 h 4540195"/>
                <a:gd name="connsiteX5" fmla="*/ 520365 w 3132814"/>
                <a:gd name="connsiteY5" fmla="*/ 2035565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48640 w 3132814"/>
                <a:gd name="connsiteY9" fmla="*/ 1129116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70592 w 3132814"/>
                <a:gd name="connsiteY1" fmla="*/ 2674309 h 4540195"/>
                <a:gd name="connsiteX2" fmla="*/ 460285 w 3132814"/>
                <a:gd name="connsiteY2" fmla="*/ 2636302 h 4540195"/>
                <a:gd name="connsiteX3" fmla="*/ 481530 w 3132814"/>
                <a:gd name="connsiteY3" fmla="*/ 2250249 h 4540195"/>
                <a:gd name="connsiteX4" fmla="*/ 389583 w 3132814"/>
                <a:gd name="connsiteY4" fmla="*/ 2138011 h 4540195"/>
                <a:gd name="connsiteX5" fmla="*/ 520365 w 3132814"/>
                <a:gd name="connsiteY5" fmla="*/ 2035565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48640 w 3132814"/>
                <a:gd name="connsiteY9" fmla="*/ 1129116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70592 w 3132814"/>
                <a:gd name="connsiteY1" fmla="*/ 2674309 h 4540195"/>
                <a:gd name="connsiteX2" fmla="*/ 460285 w 3132814"/>
                <a:gd name="connsiteY2" fmla="*/ 2636302 h 4540195"/>
                <a:gd name="connsiteX3" fmla="*/ 481530 w 3132814"/>
                <a:gd name="connsiteY3" fmla="*/ 2250249 h 4540195"/>
                <a:gd name="connsiteX4" fmla="*/ 389583 w 3132814"/>
                <a:gd name="connsiteY4" fmla="*/ 2138011 h 4540195"/>
                <a:gd name="connsiteX5" fmla="*/ 520365 w 3132814"/>
                <a:gd name="connsiteY5" fmla="*/ 2035565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48640 w 3132814"/>
                <a:gd name="connsiteY9" fmla="*/ 1129116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70592 w 3132814"/>
                <a:gd name="connsiteY1" fmla="*/ 2674309 h 4540195"/>
                <a:gd name="connsiteX2" fmla="*/ 460285 w 3132814"/>
                <a:gd name="connsiteY2" fmla="*/ 2636302 h 4540195"/>
                <a:gd name="connsiteX3" fmla="*/ 481530 w 3132814"/>
                <a:gd name="connsiteY3" fmla="*/ 2250249 h 4540195"/>
                <a:gd name="connsiteX4" fmla="*/ 389583 w 3132814"/>
                <a:gd name="connsiteY4" fmla="*/ 2138011 h 4540195"/>
                <a:gd name="connsiteX5" fmla="*/ 548609 w 3132814"/>
                <a:gd name="connsiteY5" fmla="*/ 2014382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48640 w 3132814"/>
                <a:gd name="connsiteY9" fmla="*/ 1129116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70592 w 3132814"/>
                <a:gd name="connsiteY1" fmla="*/ 2674309 h 4540195"/>
                <a:gd name="connsiteX2" fmla="*/ 460285 w 3132814"/>
                <a:gd name="connsiteY2" fmla="*/ 2636302 h 4540195"/>
                <a:gd name="connsiteX3" fmla="*/ 481530 w 3132814"/>
                <a:gd name="connsiteY3" fmla="*/ 2250249 h 4540195"/>
                <a:gd name="connsiteX4" fmla="*/ 389583 w 3132814"/>
                <a:gd name="connsiteY4" fmla="*/ 2138011 h 4540195"/>
                <a:gd name="connsiteX5" fmla="*/ 548609 w 3132814"/>
                <a:gd name="connsiteY5" fmla="*/ 2014382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48640 w 3132814"/>
                <a:gd name="connsiteY9" fmla="*/ 1129116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70592 w 3132814"/>
                <a:gd name="connsiteY1" fmla="*/ 2674309 h 4540195"/>
                <a:gd name="connsiteX2" fmla="*/ 460285 w 3132814"/>
                <a:gd name="connsiteY2" fmla="*/ 2636302 h 4540195"/>
                <a:gd name="connsiteX3" fmla="*/ 481530 w 3132814"/>
                <a:gd name="connsiteY3" fmla="*/ 2250249 h 4540195"/>
                <a:gd name="connsiteX4" fmla="*/ 389583 w 3132814"/>
                <a:gd name="connsiteY4" fmla="*/ 2138011 h 4540195"/>
                <a:gd name="connsiteX5" fmla="*/ 548609 w 3132814"/>
                <a:gd name="connsiteY5" fmla="*/ 2014382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48640 w 3132814"/>
                <a:gd name="connsiteY9" fmla="*/ 1129116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70592 w 3132814"/>
                <a:gd name="connsiteY1" fmla="*/ 2674309 h 4540195"/>
                <a:gd name="connsiteX2" fmla="*/ 460285 w 3132814"/>
                <a:gd name="connsiteY2" fmla="*/ 2636302 h 4540195"/>
                <a:gd name="connsiteX3" fmla="*/ 481530 w 3132814"/>
                <a:gd name="connsiteY3" fmla="*/ 2250249 h 4540195"/>
                <a:gd name="connsiteX4" fmla="*/ 389583 w 3132814"/>
                <a:gd name="connsiteY4" fmla="*/ 2138011 h 4540195"/>
                <a:gd name="connsiteX5" fmla="*/ 548609 w 3132814"/>
                <a:gd name="connsiteY5" fmla="*/ 2014382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48640 w 3132814"/>
                <a:gd name="connsiteY9" fmla="*/ 1129116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70592 w 3132814"/>
                <a:gd name="connsiteY1" fmla="*/ 2674309 h 4540195"/>
                <a:gd name="connsiteX2" fmla="*/ 460285 w 3132814"/>
                <a:gd name="connsiteY2" fmla="*/ 2636302 h 4540195"/>
                <a:gd name="connsiteX3" fmla="*/ 481530 w 3132814"/>
                <a:gd name="connsiteY3" fmla="*/ 2250249 h 4540195"/>
                <a:gd name="connsiteX4" fmla="*/ 389583 w 3132814"/>
                <a:gd name="connsiteY4" fmla="*/ 2138011 h 4540195"/>
                <a:gd name="connsiteX5" fmla="*/ 548609 w 3132814"/>
                <a:gd name="connsiteY5" fmla="*/ 2014382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55701 w 3132814"/>
                <a:gd name="connsiteY9" fmla="*/ 1146769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70592 w 3132814"/>
                <a:gd name="connsiteY1" fmla="*/ 2674309 h 4540195"/>
                <a:gd name="connsiteX2" fmla="*/ 460285 w 3132814"/>
                <a:gd name="connsiteY2" fmla="*/ 2636302 h 4540195"/>
                <a:gd name="connsiteX3" fmla="*/ 481530 w 3132814"/>
                <a:gd name="connsiteY3" fmla="*/ 2250249 h 4540195"/>
                <a:gd name="connsiteX4" fmla="*/ 389583 w 3132814"/>
                <a:gd name="connsiteY4" fmla="*/ 2138011 h 4540195"/>
                <a:gd name="connsiteX5" fmla="*/ 548609 w 3132814"/>
                <a:gd name="connsiteY5" fmla="*/ 2014382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55701 w 3132814"/>
                <a:gd name="connsiteY9" fmla="*/ 1146769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70592 w 3132814"/>
                <a:gd name="connsiteY1" fmla="*/ 2674309 h 4540195"/>
                <a:gd name="connsiteX2" fmla="*/ 460285 w 3132814"/>
                <a:gd name="connsiteY2" fmla="*/ 2636302 h 4540195"/>
                <a:gd name="connsiteX3" fmla="*/ 481530 w 3132814"/>
                <a:gd name="connsiteY3" fmla="*/ 2250249 h 4540195"/>
                <a:gd name="connsiteX4" fmla="*/ 389583 w 3132814"/>
                <a:gd name="connsiteY4" fmla="*/ 2138011 h 4540195"/>
                <a:gd name="connsiteX5" fmla="*/ 548609 w 3132814"/>
                <a:gd name="connsiteY5" fmla="*/ 2014382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55701 w 3132814"/>
                <a:gd name="connsiteY9" fmla="*/ 1146769 h 4540195"/>
                <a:gd name="connsiteX10" fmla="*/ 1064523 w 3132814"/>
                <a:gd name="connsiteY10" fmla="*/ 74202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70592 w 3132814"/>
                <a:gd name="connsiteY1" fmla="*/ 2674309 h 4540195"/>
                <a:gd name="connsiteX2" fmla="*/ 460285 w 3132814"/>
                <a:gd name="connsiteY2" fmla="*/ 2636302 h 4540195"/>
                <a:gd name="connsiteX3" fmla="*/ 481530 w 3132814"/>
                <a:gd name="connsiteY3" fmla="*/ 2250249 h 4540195"/>
                <a:gd name="connsiteX4" fmla="*/ 389583 w 3132814"/>
                <a:gd name="connsiteY4" fmla="*/ 2138011 h 4540195"/>
                <a:gd name="connsiteX5" fmla="*/ 548609 w 3132814"/>
                <a:gd name="connsiteY5" fmla="*/ 2014382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55701 w 3132814"/>
                <a:gd name="connsiteY9" fmla="*/ 1146769 h 4540195"/>
                <a:gd name="connsiteX10" fmla="*/ 1064523 w 3132814"/>
                <a:gd name="connsiteY10" fmla="*/ 74202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70592 w 3132814"/>
                <a:gd name="connsiteY1" fmla="*/ 2674309 h 4540195"/>
                <a:gd name="connsiteX2" fmla="*/ 460285 w 3132814"/>
                <a:gd name="connsiteY2" fmla="*/ 2636302 h 4540195"/>
                <a:gd name="connsiteX3" fmla="*/ 481530 w 3132814"/>
                <a:gd name="connsiteY3" fmla="*/ 2250249 h 4540195"/>
                <a:gd name="connsiteX4" fmla="*/ 389583 w 3132814"/>
                <a:gd name="connsiteY4" fmla="*/ 2138011 h 4540195"/>
                <a:gd name="connsiteX5" fmla="*/ 548609 w 3132814"/>
                <a:gd name="connsiteY5" fmla="*/ 2014382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55701 w 3132814"/>
                <a:gd name="connsiteY9" fmla="*/ 1146769 h 4540195"/>
                <a:gd name="connsiteX10" fmla="*/ 1064523 w 3132814"/>
                <a:gd name="connsiteY10" fmla="*/ 74202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70592 w 3132814"/>
                <a:gd name="connsiteY1" fmla="*/ 2674309 h 4540195"/>
                <a:gd name="connsiteX2" fmla="*/ 460285 w 3132814"/>
                <a:gd name="connsiteY2" fmla="*/ 2636302 h 4540195"/>
                <a:gd name="connsiteX3" fmla="*/ 481530 w 3132814"/>
                <a:gd name="connsiteY3" fmla="*/ 2250249 h 4540195"/>
                <a:gd name="connsiteX4" fmla="*/ 389583 w 3132814"/>
                <a:gd name="connsiteY4" fmla="*/ 2138011 h 4540195"/>
                <a:gd name="connsiteX5" fmla="*/ 548609 w 3132814"/>
                <a:gd name="connsiteY5" fmla="*/ 2014382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55701 w 3132814"/>
                <a:gd name="connsiteY9" fmla="*/ 1146769 h 4540195"/>
                <a:gd name="connsiteX10" fmla="*/ 1036279 w 3132814"/>
                <a:gd name="connsiteY10" fmla="*/ 70672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70592 w 3132814"/>
                <a:gd name="connsiteY1" fmla="*/ 2674309 h 4540195"/>
                <a:gd name="connsiteX2" fmla="*/ 460285 w 3132814"/>
                <a:gd name="connsiteY2" fmla="*/ 2636302 h 4540195"/>
                <a:gd name="connsiteX3" fmla="*/ 481530 w 3132814"/>
                <a:gd name="connsiteY3" fmla="*/ 2250249 h 4540195"/>
                <a:gd name="connsiteX4" fmla="*/ 389583 w 3132814"/>
                <a:gd name="connsiteY4" fmla="*/ 2138011 h 4540195"/>
                <a:gd name="connsiteX5" fmla="*/ 548609 w 3132814"/>
                <a:gd name="connsiteY5" fmla="*/ 2014382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55701 w 3132814"/>
                <a:gd name="connsiteY9" fmla="*/ 1146769 h 4540195"/>
                <a:gd name="connsiteX10" fmla="*/ 1036279 w 3132814"/>
                <a:gd name="connsiteY10" fmla="*/ 70672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128457 h 4575595"/>
                <a:gd name="connsiteX1" fmla="*/ 1170592 w 3132814"/>
                <a:gd name="connsiteY1" fmla="*/ 2709709 h 4575595"/>
                <a:gd name="connsiteX2" fmla="*/ 460285 w 3132814"/>
                <a:gd name="connsiteY2" fmla="*/ 2671702 h 4575595"/>
                <a:gd name="connsiteX3" fmla="*/ 481530 w 3132814"/>
                <a:gd name="connsiteY3" fmla="*/ 2285649 h 4575595"/>
                <a:gd name="connsiteX4" fmla="*/ 389583 w 3132814"/>
                <a:gd name="connsiteY4" fmla="*/ 2173411 h 4575595"/>
                <a:gd name="connsiteX5" fmla="*/ 548609 w 3132814"/>
                <a:gd name="connsiteY5" fmla="*/ 2049782 h 4575595"/>
                <a:gd name="connsiteX6" fmla="*/ 353419 w 3132814"/>
                <a:gd name="connsiteY6" fmla="*/ 1975580 h 4575595"/>
                <a:gd name="connsiteX7" fmla="*/ 460285 w 3132814"/>
                <a:gd name="connsiteY7" fmla="*/ 1770565 h 4575595"/>
                <a:gd name="connsiteX8" fmla="*/ 189081 w 3132814"/>
                <a:gd name="connsiteY8" fmla="*/ 1639784 h 4575595"/>
                <a:gd name="connsiteX9" fmla="*/ 555701 w 3132814"/>
                <a:gd name="connsiteY9" fmla="*/ 1182169 h 4575595"/>
                <a:gd name="connsiteX10" fmla="*/ 1036279 w 3132814"/>
                <a:gd name="connsiteY10" fmla="*/ 106072 h 4575595"/>
                <a:gd name="connsiteX11" fmla="*/ 2226365 w 3132814"/>
                <a:gd name="connsiteY11" fmla="*/ 35400 h 4575595"/>
                <a:gd name="connsiteX12" fmla="*/ 3132814 w 3132814"/>
                <a:gd name="connsiteY12" fmla="*/ 1299657 h 4575595"/>
                <a:gd name="connsiteX13" fmla="*/ 2520563 w 3132814"/>
                <a:gd name="connsiteY13" fmla="*/ 2229960 h 4575595"/>
                <a:gd name="connsiteX14" fmla="*/ 2433099 w 3132814"/>
                <a:gd name="connsiteY14" fmla="*/ 3120506 h 4575595"/>
                <a:gd name="connsiteX15" fmla="*/ 1375576 w 3132814"/>
                <a:gd name="connsiteY15" fmla="*/ 3549876 h 4575595"/>
                <a:gd name="connsiteX16" fmla="*/ 1558456 w 3132814"/>
                <a:gd name="connsiteY16" fmla="*/ 3064847 h 4575595"/>
                <a:gd name="connsiteX17" fmla="*/ 2425148 w 3132814"/>
                <a:gd name="connsiteY17" fmla="*/ 3518071 h 4575595"/>
                <a:gd name="connsiteX18" fmla="*/ 1335819 w 3132814"/>
                <a:gd name="connsiteY18" fmla="*/ 3732756 h 4575595"/>
                <a:gd name="connsiteX19" fmla="*/ 1319916 w 3132814"/>
                <a:gd name="connsiteY19" fmla="*/ 3446510 h 4575595"/>
                <a:gd name="connsiteX20" fmla="*/ 2496709 w 3132814"/>
                <a:gd name="connsiteY20" fmla="*/ 3756610 h 4575595"/>
                <a:gd name="connsiteX21" fmla="*/ 1502796 w 3132814"/>
                <a:gd name="connsiteY21" fmla="*/ 3979247 h 4575595"/>
                <a:gd name="connsiteX22" fmla="*/ 1391478 w 3132814"/>
                <a:gd name="connsiteY22" fmla="*/ 3788416 h 4575595"/>
                <a:gd name="connsiteX23" fmla="*/ 2456953 w 3132814"/>
                <a:gd name="connsiteY23" fmla="*/ 3931539 h 4575595"/>
                <a:gd name="connsiteX24" fmla="*/ 1757238 w 3132814"/>
                <a:gd name="connsiteY24" fmla="*/ 4209835 h 4575595"/>
                <a:gd name="connsiteX25" fmla="*/ 1876508 w 3132814"/>
                <a:gd name="connsiteY25" fmla="*/ 3971296 h 4575595"/>
                <a:gd name="connsiteX26" fmla="*/ 2250219 w 3132814"/>
                <a:gd name="connsiteY26" fmla="*/ 4209835 h 4575595"/>
                <a:gd name="connsiteX27" fmla="*/ 731520 w 3132814"/>
                <a:gd name="connsiteY27" fmla="*/ 4241640 h 4575595"/>
                <a:gd name="connsiteX28" fmla="*/ 636104 w 3132814"/>
                <a:gd name="connsiteY28" fmla="*/ 3859977 h 4575595"/>
                <a:gd name="connsiteX29" fmla="*/ 620202 w 3132814"/>
                <a:gd name="connsiteY29" fmla="*/ 4345007 h 4575595"/>
                <a:gd name="connsiteX30" fmla="*/ 508883 w 3132814"/>
                <a:gd name="connsiteY30" fmla="*/ 3677097 h 4575595"/>
                <a:gd name="connsiteX31" fmla="*/ 477078 w 3132814"/>
                <a:gd name="connsiteY31" fmla="*/ 4575595 h 4575595"/>
                <a:gd name="connsiteX32" fmla="*/ 389614 w 3132814"/>
                <a:gd name="connsiteY32" fmla="*/ 4130322 h 4575595"/>
                <a:gd name="connsiteX33" fmla="*/ 310101 w 3132814"/>
                <a:gd name="connsiteY33" fmla="*/ 4217786 h 4575595"/>
                <a:gd name="connsiteX34" fmla="*/ 0 w 3132814"/>
                <a:gd name="connsiteY34" fmla="*/ 4178030 h 4575595"/>
                <a:gd name="connsiteX0" fmla="*/ 1304014 w 3132814"/>
                <a:gd name="connsiteY0" fmla="*/ 3135260 h 4582398"/>
                <a:gd name="connsiteX1" fmla="*/ 1170592 w 3132814"/>
                <a:gd name="connsiteY1" fmla="*/ 2716512 h 4582398"/>
                <a:gd name="connsiteX2" fmla="*/ 460285 w 3132814"/>
                <a:gd name="connsiteY2" fmla="*/ 2678505 h 4582398"/>
                <a:gd name="connsiteX3" fmla="*/ 481530 w 3132814"/>
                <a:gd name="connsiteY3" fmla="*/ 2292452 h 4582398"/>
                <a:gd name="connsiteX4" fmla="*/ 389583 w 3132814"/>
                <a:gd name="connsiteY4" fmla="*/ 2180214 h 4582398"/>
                <a:gd name="connsiteX5" fmla="*/ 548609 w 3132814"/>
                <a:gd name="connsiteY5" fmla="*/ 2056585 h 4582398"/>
                <a:gd name="connsiteX6" fmla="*/ 353419 w 3132814"/>
                <a:gd name="connsiteY6" fmla="*/ 1982383 h 4582398"/>
                <a:gd name="connsiteX7" fmla="*/ 460285 w 3132814"/>
                <a:gd name="connsiteY7" fmla="*/ 1777368 h 4582398"/>
                <a:gd name="connsiteX8" fmla="*/ 189081 w 3132814"/>
                <a:gd name="connsiteY8" fmla="*/ 1646587 h 4582398"/>
                <a:gd name="connsiteX9" fmla="*/ 555701 w 3132814"/>
                <a:gd name="connsiteY9" fmla="*/ 1188972 h 4582398"/>
                <a:gd name="connsiteX10" fmla="*/ 1036279 w 3132814"/>
                <a:gd name="connsiteY10" fmla="*/ 112875 h 4582398"/>
                <a:gd name="connsiteX11" fmla="*/ 2265200 w 3132814"/>
                <a:gd name="connsiteY11" fmla="*/ 24551 h 4582398"/>
                <a:gd name="connsiteX12" fmla="*/ 3132814 w 3132814"/>
                <a:gd name="connsiteY12" fmla="*/ 1306460 h 4582398"/>
                <a:gd name="connsiteX13" fmla="*/ 2520563 w 3132814"/>
                <a:gd name="connsiteY13" fmla="*/ 2236763 h 4582398"/>
                <a:gd name="connsiteX14" fmla="*/ 2433099 w 3132814"/>
                <a:gd name="connsiteY14" fmla="*/ 3127309 h 4582398"/>
                <a:gd name="connsiteX15" fmla="*/ 1375576 w 3132814"/>
                <a:gd name="connsiteY15" fmla="*/ 3556679 h 4582398"/>
                <a:gd name="connsiteX16" fmla="*/ 1558456 w 3132814"/>
                <a:gd name="connsiteY16" fmla="*/ 3071650 h 4582398"/>
                <a:gd name="connsiteX17" fmla="*/ 2425148 w 3132814"/>
                <a:gd name="connsiteY17" fmla="*/ 3524874 h 4582398"/>
                <a:gd name="connsiteX18" fmla="*/ 1335819 w 3132814"/>
                <a:gd name="connsiteY18" fmla="*/ 3739559 h 4582398"/>
                <a:gd name="connsiteX19" fmla="*/ 1319916 w 3132814"/>
                <a:gd name="connsiteY19" fmla="*/ 3453313 h 4582398"/>
                <a:gd name="connsiteX20" fmla="*/ 2496709 w 3132814"/>
                <a:gd name="connsiteY20" fmla="*/ 3763413 h 4582398"/>
                <a:gd name="connsiteX21" fmla="*/ 1502796 w 3132814"/>
                <a:gd name="connsiteY21" fmla="*/ 3986050 h 4582398"/>
                <a:gd name="connsiteX22" fmla="*/ 1391478 w 3132814"/>
                <a:gd name="connsiteY22" fmla="*/ 3795219 h 4582398"/>
                <a:gd name="connsiteX23" fmla="*/ 2456953 w 3132814"/>
                <a:gd name="connsiteY23" fmla="*/ 3938342 h 4582398"/>
                <a:gd name="connsiteX24" fmla="*/ 1757238 w 3132814"/>
                <a:gd name="connsiteY24" fmla="*/ 4216638 h 4582398"/>
                <a:gd name="connsiteX25" fmla="*/ 1876508 w 3132814"/>
                <a:gd name="connsiteY25" fmla="*/ 3978099 h 4582398"/>
                <a:gd name="connsiteX26" fmla="*/ 2250219 w 3132814"/>
                <a:gd name="connsiteY26" fmla="*/ 4216638 h 4582398"/>
                <a:gd name="connsiteX27" fmla="*/ 731520 w 3132814"/>
                <a:gd name="connsiteY27" fmla="*/ 4248443 h 4582398"/>
                <a:gd name="connsiteX28" fmla="*/ 636104 w 3132814"/>
                <a:gd name="connsiteY28" fmla="*/ 3866780 h 4582398"/>
                <a:gd name="connsiteX29" fmla="*/ 620202 w 3132814"/>
                <a:gd name="connsiteY29" fmla="*/ 4351810 h 4582398"/>
                <a:gd name="connsiteX30" fmla="*/ 508883 w 3132814"/>
                <a:gd name="connsiteY30" fmla="*/ 3683900 h 4582398"/>
                <a:gd name="connsiteX31" fmla="*/ 477078 w 3132814"/>
                <a:gd name="connsiteY31" fmla="*/ 4582398 h 4582398"/>
                <a:gd name="connsiteX32" fmla="*/ 389614 w 3132814"/>
                <a:gd name="connsiteY32" fmla="*/ 4137125 h 4582398"/>
                <a:gd name="connsiteX33" fmla="*/ 310101 w 3132814"/>
                <a:gd name="connsiteY33" fmla="*/ 4224589 h 4582398"/>
                <a:gd name="connsiteX34" fmla="*/ 0 w 3132814"/>
                <a:gd name="connsiteY34" fmla="*/ 4184833 h 4582398"/>
                <a:gd name="connsiteX0" fmla="*/ 1304014 w 3132814"/>
                <a:gd name="connsiteY0" fmla="*/ 3195411 h 4642549"/>
                <a:gd name="connsiteX1" fmla="*/ 1170592 w 3132814"/>
                <a:gd name="connsiteY1" fmla="*/ 2776663 h 4642549"/>
                <a:gd name="connsiteX2" fmla="*/ 460285 w 3132814"/>
                <a:gd name="connsiteY2" fmla="*/ 2738656 h 4642549"/>
                <a:gd name="connsiteX3" fmla="*/ 481530 w 3132814"/>
                <a:gd name="connsiteY3" fmla="*/ 2352603 h 4642549"/>
                <a:gd name="connsiteX4" fmla="*/ 389583 w 3132814"/>
                <a:gd name="connsiteY4" fmla="*/ 2240365 h 4642549"/>
                <a:gd name="connsiteX5" fmla="*/ 548609 w 3132814"/>
                <a:gd name="connsiteY5" fmla="*/ 2116736 h 4642549"/>
                <a:gd name="connsiteX6" fmla="*/ 353419 w 3132814"/>
                <a:gd name="connsiteY6" fmla="*/ 2042534 h 4642549"/>
                <a:gd name="connsiteX7" fmla="*/ 460285 w 3132814"/>
                <a:gd name="connsiteY7" fmla="*/ 1837519 h 4642549"/>
                <a:gd name="connsiteX8" fmla="*/ 189081 w 3132814"/>
                <a:gd name="connsiteY8" fmla="*/ 1706738 h 4642549"/>
                <a:gd name="connsiteX9" fmla="*/ 555701 w 3132814"/>
                <a:gd name="connsiteY9" fmla="*/ 1249123 h 4642549"/>
                <a:gd name="connsiteX10" fmla="*/ 1036279 w 3132814"/>
                <a:gd name="connsiteY10" fmla="*/ 173026 h 4642549"/>
                <a:gd name="connsiteX11" fmla="*/ 2265200 w 3132814"/>
                <a:gd name="connsiteY11" fmla="*/ 84702 h 4642549"/>
                <a:gd name="connsiteX12" fmla="*/ 3132814 w 3132814"/>
                <a:gd name="connsiteY12" fmla="*/ 1366611 h 4642549"/>
                <a:gd name="connsiteX13" fmla="*/ 2520563 w 3132814"/>
                <a:gd name="connsiteY13" fmla="*/ 2296914 h 4642549"/>
                <a:gd name="connsiteX14" fmla="*/ 2433099 w 3132814"/>
                <a:gd name="connsiteY14" fmla="*/ 3187460 h 4642549"/>
                <a:gd name="connsiteX15" fmla="*/ 1375576 w 3132814"/>
                <a:gd name="connsiteY15" fmla="*/ 3616830 h 4642549"/>
                <a:gd name="connsiteX16" fmla="*/ 1558456 w 3132814"/>
                <a:gd name="connsiteY16" fmla="*/ 3131801 h 4642549"/>
                <a:gd name="connsiteX17" fmla="*/ 2425148 w 3132814"/>
                <a:gd name="connsiteY17" fmla="*/ 3585025 h 4642549"/>
                <a:gd name="connsiteX18" fmla="*/ 1335819 w 3132814"/>
                <a:gd name="connsiteY18" fmla="*/ 3799710 h 4642549"/>
                <a:gd name="connsiteX19" fmla="*/ 1319916 w 3132814"/>
                <a:gd name="connsiteY19" fmla="*/ 3513464 h 4642549"/>
                <a:gd name="connsiteX20" fmla="*/ 2496709 w 3132814"/>
                <a:gd name="connsiteY20" fmla="*/ 3823564 h 4642549"/>
                <a:gd name="connsiteX21" fmla="*/ 1502796 w 3132814"/>
                <a:gd name="connsiteY21" fmla="*/ 4046201 h 4642549"/>
                <a:gd name="connsiteX22" fmla="*/ 1391478 w 3132814"/>
                <a:gd name="connsiteY22" fmla="*/ 3855370 h 4642549"/>
                <a:gd name="connsiteX23" fmla="*/ 2456953 w 3132814"/>
                <a:gd name="connsiteY23" fmla="*/ 3998493 h 4642549"/>
                <a:gd name="connsiteX24" fmla="*/ 1757238 w 3132814"/>
                <a:gd name="connsiteY24" fmla="*/ 4276789 h 4642549"/>
                <a:gd name="connsiteX25" fmla="*/ 1876508 w 3132814"/>
                <a:gd name="connsiteY25" fmla="*/ 4038250 h 4642549"/>
                <a:gd name="connsiteX26" fmla="*/ 2250219 w 3132814"/>
                <a:gd name="connsiteY26" fmla="*/ 4276789 h 4642549"/>
                <a:gd name="connsiteX27" fmla="*/ 731520 w 3132814"/>
                <a:gd name="connsiteY27" fmla="*/ 4308594 h 4642549"/>
                <a:gd name="connsiteX28" fmla="*/ 636104 w 3132814"/>
                <a:gd name="connsiteY28" fmla="*/ 3926931 h 4642549"/>
                <a:gd name="connsiteX29" fmla="*/ 620202 w 3132814"/>
                <a:gd name="connsiteY29" fmla="*/ 4411961 h 4642549"/>
                <a:gd name="connsiteX30" fmla="*/ 508883 w 3132814"/>
                <a:gd name="connsiteY30" fmla="*/ 3744051 h 4642549"/>
                <a:gd name="connsiteX31" fmla="*/ 477078 w 3132814"/>
                <a:gd name="connsiteY31" fmla="*/ 4642549 h 4642549"/>
                <a:gd name="connsiteX32" fmla="*/ 389614 w 3132814"/>
                <a:gd name="connsiteY32" fmla="*/ 4197276 h 4642549"/>
                <a:gd name="connsiteX33" fmla="*/ 310101 w 3132814"/>
                <a:gd name="connsiteY33" fmla="*/ 4284740 h 4642549"/>
                <a:gd name="connsiteX34" fmla="*/ 0 w 3132814"/>
                <a:gd name="connsiteY34" fmla="*/ 4244984 h 4642549"/>
                <a:gd name="connsiteX0" fmla="*/ 1304014 w 3132814"/>
                <a:gd name="connsiteY0" fmla="*/ 3195411 h 4642549"/>
                <a:gd name="connsiteX1" fmla="*/ 1170592 w 3132814"/>
                <a:gd name="connsiteY1" fmla="*/ 2776663 h 4642549"/>
                <a:gd name="connsiteX2" fmla="*/ 460285 w 3132814"/>
                <a:gd name="connsiteY2" fmla="*/ 2738656 h 4642549"/>
                <a:gd name="connsiteX3" fmla="*/ 481530 w 3132814"/>
                <a:gd name="connsiteY3" fmla="*/ 2352603 h 4642549"/>
                <a:gd name="connsiteX4" fmla="*/ 389583 w 3132814"/>
                <a:gd name="connsiteY4" fmla="*/ 2240365 h 4642549"/>
                <a:gd name="connsiteX5" fmla="*/ 548609 w 3132814"/>
                <a:gd name="connsiteY5" fmla="*/ 2116736 h 4642549"/>
                <a:gd name="connsiteX6" fmla="*/ 353419 w 3132814"/>
                <a:gd name="connsiteY6" fmla="*/ 2042534 h 4642549"/>
                <a:gd name="connsiteX7" fmla="*/ 460285 w 3132814"/>
                <a:gd name="connsiteY7" fmla="*/ 1837519 h 4642549"/>
                <a:gd name="connsiteX8" fmla="*/ 189081 w 3132814"/>
                <a:gd name="connsiteY8" fmla="*/ 1706738 h 4642549"/>
                <a:gd name="connsiteX9" fmla="*/ 555701 w 3132814"/>
                <a:gd name="connsiteY9" fmla="*/ 1249123 h 4642549"/>
                <a:gd name="connsiteX10" fmla="*/ 1036279 w 3132814"/>
                <a:gd name="connsiteY10" fmla="*/ 173026 h 4642549"/>
                <a:gd name="connsiteX11" fmla="*/ 2265200 w 3132814"/>
                <a:gd name="connsiteY11" fmla="*/ 84702 h 4642549"/>
                <a:gd name="connsiteX12" fmla="*/ 3132814 w 3132814"/>
                <a:gd name="connsiteY12" fmla="*/ 1366611 h 4642549"/>
                <a:gd name="connsiteX13" fmla="*/ 2520563 w 3132814"/>
                <a:gd name="connsiteY13" fmla="*/ 2296914 h 4642549"/>
                <a:gd name="connsiteX14" fmla="*/ 2433099 w 3132814"/>
                <a:gd name="connsiteY14" fmla="*/ 3187460 h 4642549"/>
                <a:gd name="connsiteX15" fmla="*/ 1375576 w 3132814"/>
                <a:gd name="connsiteY15" fmla="*/ 3616830 h 4642549"/>
                <a:gd name="connsiteX16" fmla="*/ 1558456 w 3132814"/>
                <a:gd name="connsiteY16" fmla="*/ 3131801 h 4642549"/>
                <a:gd name="connsiteX17" fmla="*/ 2425148 w 3132814"/>
                <a:gd name="connsiteY17" fmla="*/ 3585025 h 4642549"/>
                <a:gd name="connsiteX18" fmla="*/ 1335819 w 3132814"/>
                <a:gd name="connsiteY18" fmla="*/ 3799710 h 4642549"/>
                <a:gd name="connsiteX19" fmla="*/ 1319916 w 3132814"/>
                <a:gd name="connsiteY19" fmla="*/ 3513464 h 4642549"/>
                <a:gd name="connsiteX20" fmla="*/ 2496709 w 3132814"/>
                <a:gd name="connsiteY20" fmla="*/ 3823564 h 4642549"/>
                <a:gd name="connsiteX21" fmla="*/ 1502796 w 3132814"/>
                <a:gd name="connsiteY21" fmla="*/ 4046201 h 4642549"/>
                <a:gd name="connsiteX22" fmla="*/ 1391478 w 3132814"/>
                <a:gd name="connsiteY22" fmla="*/ 3855370 h 4642549"/>
                <a:gd name="connsiteX23" fmla="*/ 2456953 w 3132814"/>
                <a:gd name="connsiteY23" fmla="*/ 3998493 h 4642549"/>
                <a:gd name="connsiteX24" fmla="*/ 1757238 w 3132814"/>
                <a:gd name="connsiteY24" fmla="*/ 4276789 h 4642549"/>
                <a:gd name="connsiteX25" fmla="*/ 1876508 w 3132814"/>
                <a:gd name="connsiteY25" fmla="*/ 4038250 h 4642549"/>
                <a:gd name="connsiteX26" fmla="*/ 2250219 w 3132814"/>
                <a:gd name="connsiteY26" fmla="*/ 4276789 h 4642549"/>
                <a:gd name="connsiteX27" fmla="*/ 731520 w 3132814"/>
                <a:gd name="connsiteY27" fmla="*/ 4308594 h 4642549"/>
                <a:gd name="connsiteX28" fmla="*/ 636104 w 3132814"/>
                <a:gd name="connsiteY28" fmla="*/ 3926931 h 4642549"/>
                <a:gd name="connsiteX29" fmla="*/ 620202 w 3132814"/>
                <a:gd name="connsiteY29" fmla="*/ 4411961 h 4642549"/>
                <a:gd name="connsiteX30" fmla="*/ 508883 w 3132814"/>
                <a:gd name="connsiteY30" fmla="*/ 3744051 h 4642549"/>
                <a:gd name="connsiteX31" fmla="*/ 477078 w 3132814"/>
                <a:gd name="connsiteY31" fmla="*/ 4642549 h 4642549"/>
                <a:gd name="connsiteX32" fmla="*/ 389614 w 3132814"/>
                <a:gd name="connsiteY32" fmla="*/ 4197276 h 4642549"/>
                <a:gd name="connsiteX33" fmla="*/ 310101 w 3132814"/>
                <a:gd name="connsiteY33" fmla="*/ 4284740 h 4642549"/>
                <a:gd name="connsiteX34" fmla="*/ 0 w 3132814"/>
                <a:gd name="connsiteY34" fmla="*/ 4244984 h 4642549"/>
                <a:gd name="connsiteX0" fmla="*/ 1304014 w 3097509"/>
                <a:gd name="connsiteY0" fmla="*/ 3195411 h 4642549"/>
                <a:gd name="connsiteX1" fmla="*/ 1170592 w 3097509"/>
                <a:gd name="connsiteY1" fmla="*/ 2776663 h 4642549"/>
                <a:gd name="connsiteX2" fmla="*/ 460285 w 3097509"/>
                <a:gd name="connsiteY2" fmla="*/ 2738656 h 4642549"/>
                <a:gd name="connsiteX3" fmla="*/ 481530 w 3097509"/>
                <a:gd name="connsiteY3" fmla="*/ 2352603 h 4642549"/>
                <a:gd name="connsiteX4" fmla="*/ 389583 w 3097509"/>
                <a:gd name="connsiteY4" fmla="*/ 2240365 h 4642549"/>
                <a:gd name="connsiteX5" fmla="*/ 548609 w 3097509"/>
                <a:gd name="connsiteY5" fmla="*/ 2116736 h 4642549"/>
                <a:gd name="connsiteX6" fmla="*/ 353419 w 3097509"/>
                <a:gd name="connsiteY6" fmla="*/ 2042534 h 4642549"/>
                <a:gd name="connsiteX7" fmla="*/ 460285 w 3097509"/>
                <a:gd name="connsiteY7" fmla="*/ 1837519 h 4642549"/>
                <a:gd name="connsiteX8" fmla="*/ 189081 w 3097509"/>
                <a:gd name="connsiteY8" fmla="*/ 1706738 h 4642549"/>
                <a:gd name="connsiteX9" fmla="*/ 555701 w 3097509"/>
                <a:gd name="connsiteY9" fmla="*/ 1249123 h 4642549"/>
                <a:gd name="connsiteX10" fmla="*/ 1036279 w 3097509"/>
                <a:gd name="connsiteY10" fmla="*/ 173026 h 4642549"/>
                <a:gd name="connsiteX11" fmla="*/ 2265200 w 3097509"/>
                <a:gd name="connsiteY11" fmla="*/ 84702 h 4642549"/>
                <a:gd name="connsiteX12" fmla="*/ 3097509 w 3097509"/>
                <a:gd name="connsiteY12" fmla="*/ 1366611 h 4642549"/>
                <a:gd name="connsiteX13" fmla="*/ 2520563 w 3097509"/>
                <a:gd name="connsiteY13" fmla="*/ 2296914 h 4642549"/>
                <a:gd name="connsiteX14" fmla="*/ 2433099 w 3097509"/>
                <a:gd name="connsiteY14" fmla="*/ 3187460 h 4642549"/>
                <a:gd name="connsiteX15" fmla="*/ 1375576 w 3097509"/>
                <a:gd name="connsiteY15" fmla="*/ 3616830 h 4642549"/>
                <a:gd name="connsiteX16" fmla="*/ 1558456 w 3097509"/>
                <a:gd name="connsiteY16" fmla="*/ 3131801 h 4642549"/>
                <a:gd name="connsiteX17" fmla="*/ 2425148 w 3097509"/>
                <a:gd name="connsiteY17" fmla="*/ 3585025 h 4642549"/>
                <a:gd name="connsiteX18" fmla="*/ 1335819 w 3097509"/>
                <a:gd name="connsiteY18" fmla="*/ 3799710 h 4642549"/>
                <a:gd name="connsiteX19" fmla="*/ 1319916 w 3097509"/>
                <a:gd name="connsiteY19" fmla="*/ 3513464 h 4642549"/>
                <a:gd name="connsiteX20" fmla="*/ 2496709 w 3097509"/>
                <a:gd name="connsiteY20" fmla="*/ 3823564 h 4642549"/>
                <a:gd name="connsiteX21" fmla="*/ 1502796 w 3097509"/>
                <a:gd name="connsiteY21" fmla="*/ 4046201 h 4642549"/>
                <a:gd name="connsiteX22" fmla="*/ 1391478 w 3097509"/>
                <a:gd name="connsiteY22" fmla="*/ 3855370 h 4642549"/>
                <a:gd name="connsiteX23" fmla="*/ 2456953 w 3097509"/>
                <a:gd name="connsiteY23" fmla="*/ 3998493 h 4642549"/>
                <a:gd name="connsiteX24" fmla="*/ 1757238 w 3097509"/>
                <a:gd name="connsiteY24" fmla="*/ 4276789 h 4642549"/>
                <a:gd name="connsiteX25" fmla="*/ 1876508 w 3097509"/>
                <a:gd name="connsiteY25" fmla="*/ 4038250 h 4642549"/>
                <a:gd name="connsiteX26" fmla="*/ 2250219 w 3097509"/>
                <a:gd name="connsiteY26" fmla="*/ 4276789 h 4642549"/>
                <a:gd name="connsiteX27" fmla="*/ 731520 w 3097509"/>
                <a:gd name="connsiteY27" fmla="*/ 4308594 h 4642549"/>
                <a:gd name="connsiteX28" fmla="*/ 636104 w 3097509"/>
                <a:gd name="connsiteY28" fmla="*/ 3926931 h 4642549"/>
                <a:gd name="connsiteX29" fmla="*/ 620202 w 3097509"/>
                <a:gd name="connsiteY29" fmla="*/ 4411961 h 4642549"/>
                <a:gd name="connsiteX30" fmla="*/ 508883 w 3097509"/>
                <a:gd name="connsiteY30" fmla="*/ 3744051 h 4642549"/>
                <a:gd name="connsiteX31" fmla="*/ 477078 w 3097509"/>
                <a:gd name="connsiteY31" fmla="*/ 4642549 h 4642549"/>
                <a:gd name="connsiteX32" fmla="*/ 389614 w 3097509"/>
                <a:gd name="connsiteY32" fmla="*/ 4197276 h 4642549"/>
                <a:gd name="connsiteX33" fmla="*/ 310101 w 3097509"/>
                <a:gd name="connsiteY33" fmla="*/ 4284740 h 4642549"/>
                <a:gd name="connsiteX34" fmla="*/ 0 w 3097509"/>
                <a:gd name="connsiteY34" fmla="*/ 4244984 h 4642549"/>
                <a:gd name="connsiteX0" fmla="*/ 1304014 w 3112083"/>
                <a:gd name="connsiteY0" fmla="*/ 3195411 h 4642549"/>
                <a:gd name="connsiteX1" fmla="*/ 1170592 w 3112083"/>
                <a:gd name="connsiteY1" fmla="*/ 2776663 h 4642549"/>
                <a:gd name="connsiteX2" fmla="*/ 460285 w 3112083"/>
                <a:gd name="connsiteY2" fmla="*/ 2738656 h 4642549"/>
                <a:gd name="connsiteX3" fmla="*/ 481530 w 3112083"/>
                <a:gd name="connsiteY3" fmla="*/ 2352603 h 4642549"/>
                <a:gd name="connsiteX4" fmla="*/ 389583 w 3112083"/>
                <a:gd name="connsiteY4" fmla="*/ 2240365 h 4642549"/>
                <a:gd name="connsiteX5" fmla="*/ 548609 w 3112083"/>
                <a:gd name="connsiteY5" fmla="*/ 2116736 h 4642549"/>
                <a:gd name="connsiteX6" fmla="*/ 353419 w 3112083"/>
                <a:gd name="connsiteY6" fmla="*/ 2042534 h 4642549"/>
                <a:gd name="connsiteX7" fmla="*/ 460285 w 3112083"/>
                <a:gd name="connsiteY7" fmla="*/ 1837519 h 4642549"/>
                <a:gd name="connsiteX8" fmla="*/ 189081 w 3112083"/>
                <a:gd name="connsiteY8" fmla="*/ 1706738 h 4642549"/>
                <a:gd name="connsiteX9" fmla="*/ 555701 w 3112083"/>
                <a:gd name="connsiteY9" fmla="*/ 1249123 h 4642549"/>
                <a:gd name="connsiteX10" fmla="*/ 1036279 w 3112083"/>
                <a:gd name="connsiteY10" fmla="*/ 173026 h 4642549"/>
                <a:gd name="connsiteX11" fmla="*/ 2265200 w 3112083"/>
                <a:gd name="connsiteY11" fmla="*/ 84702 h 4642549"/>
                <a:gd name="connsiteX12" fmla="*/ 3097509 w 3112083"/>
                <a:gd name="connsiteY12" fmla="*/ 1366611 h 4642549"/>
                <a:gd name="connsiteX13" fmla="*/ 2520563 w 3112083"/>
                <a:gd name="connsiteY13" fmla="*/ 2296914 h 4642549"/>
                <a:gd name="connsiteX14" fmla="*/ 2433099 w 3112083"/>
                <a:gd name="connsiteY14" fmla="*/ 3187460 h 4642549"/>
                <a:gd name="connsiteX15" fmla="*/ 1375576 w 3112083"/>
                <a:gd name="connsiteY15" fmla="*/ 3616830 h 4642549"/>
                <a:gd name="connsiteX16" fmla="*/ 1558456 w 3112083"/>
                <a:gd name="connsiteY16" fmla="*/ 3131801 h 4642549"/>
                <a:gd name="connsiteX17" fmla="*/ 2425148 w 3112083"/>
                <a:gd name="connsiteY17" fmla="*/ 3585025 h 4642549"/>
                <a:gd name="connsiteX18" fmla="*/ 1335819 w 3112083"/>
                <a:gd name="connsiteY18" fmla="*/ 3799710 h 4642549"/>
                <a:gd name="connsiteX19" fmla="*/ 1319916 w 3112083"/>
                <a:gd name="connsiteY19" fmla="*/ 3513464 h 4642549"/>
                <a:gd name="connsiteX20" fmla="*/ 2496709 w 3112083"/>
                <a:gd name="connsiteY20" fmla="*/ 3823564 h 4642549"/>
                <a:gd name="connsiteX21" fmla="*/ 1502796 w 3112083"/>
                <a:gd name="connsiteY21" fmla="*/ 4046201 h 4642549"/>
                <a:gd name="connsiteX22" fmla="*/ 1391478 w 3112083"/>
                <a:gd name="connsiteY22" fmla="*/ 3855370 h 4642549"/>
                <a:gd name="connsiteX23" fmla="*/ 2456953 w 3112083"/>
                <a:gd name="connsiteY23" fmla="*/ 3998493 h 4642549"/>
                <a:gd name="connsiteX24" fmla="*/ 1757238 w 3112083"/>
                <a:gd name="connsiteY24" fmla="*/ 4276789 h 4642549"/>
                <a:gd name="connsiteX25" fmla="*/ 1876508 w 3112083"/>
                <a:gd name="connsiteY25" fmla="*/ 4038250 h 4642549"/>
                <a:gd name="connsiteX26" fmla="*/ 2250219 w 3112083"/>
                <a:gd name="connsiteY26" fmla="*/ 4276789 h 4642549"/>
                <a:gd name="connsiteX27" fmla="*/ 731520 w 3112083"/>
                <a:gd name="connsiteY27" fmla="*/ 4308594 h 4642549"/>
                <a:gd name="connsiteX28" fmla="*/ 636104 w 3112083"/>
                <a:gd name="connsiteY28" fmla="*/ 3926931 h 4642549"/>
                <a:gd name="connsiteX29" fmla="*/ 620202 w 3112083"/>
                <a:gd name="connsiteY29" fmla="*/ 4411961 h 4642549"/>
                <a:gd name="connsiteX30" fmla="*/ 508883 w 3112083"/>
                <a:gd name="connsiteY30" fmla="*/ 3744051 h 4642549"/>
                <a:gd name="connsiteX31" fmla="*/ 477078 w 3112083"/>
                <a:gd name="connsiteY31" fmla="*/ 4642549 h 4642549"/>
                <a:gd name="connsiteX32" fmla="*/ 389614 w 3112083"/>
                <a:gd name="connsiteY32" fmla="*/ 4197276 h 4642549"/>
                <a:gd name="connsiteX33" fmla="*/ 310101 w 3112083"/>
                <a:gd name="connsiteY33" fmla="*/ 4284740 h 4642549"/>
                <a:gd name="connsiteX34" fmla="*/ 0 w 3112083"/>
                <a:gd name="connsiteY34" fmla="*/ 4244984 h 4642549"/>
                <a:gd name="connsiteX0" fmla="*/ 1304014 w 3112083"/>
                <a:gd name="connsiteY0" fmla="*/ 3195411 h 4642549"/>
                <a:gd name="connsiteX1" fmla="*/ 1170592 w 3112083"/>
                <a:gd name="connsiteY1" fmla="*/ 2776663 h 4642549"/>
                <a:gd name="connsiteX2" fmla="*/ 460285 w 3112083"/>
                <a:gd name="connsiteY2" fmla="*/ 2738656 h 4642549"/>
                <a:gd name="connsiteX3" fmla="*/ 481530 w 3112083"/>
                <a:gd name="connsiteY3" fmla="*/ 2352603 h 4642549"/>
                <a:gd name="connsiteX4" fmla="*/ 389583 w 3112083"/>
                <a:gd name="connsiteY4" fmla="*/ 2240365 h 4642549"/>
                <a:gd name="connsiteX5" fmla="*/ 548609 w 3112083"/>
                <a:gd name="connsiteY5" fmla="*/ 2116736 h 4642549"/>
                <a:gd name="connsiteX6" fmla="*/ 353419 w 3112083"/>
                <a:gd name="connsiteY6" fmla="*/ 2042534 h 4642549"/>
                <a:gd name="connsiteX7" fmla="*/ 460285 w 3112083"/>
                <a:gd name="connsiteY7" fmla="*/ 1837519 h 4642549"/>
                <a:gd name="connsiteX8" fmla="*/ 189081 w 3112083"/>
                <a:gd name="connsiteY8" fmla="*/ 1706738 h 4642549"/>
                <a:gd name="connsiteX9" fmla="*/ 555701 w 3112083"/>
                <a:gd name="connsiteY9" fmla="*/ 1249123 h 4642549"/>
                <a:gd name="connsiteX10" fmla="*/ 1036279 w 3112083"/>
                <a:gd name="connsiteY10" fmla="*/ 173026 h 4642549"/>
                <a:gd name="connsiteX11" fmla="*/ 2265200 w 3112083"/>
                <a:gd name="connsiteY11" fmla="*/ 84702 h 4642549"/>
                <a:gd name="connsiteX12" fmla="*/ 3097509 w 3112083"/>
                <a:gd name="connsiteY12" fmla="*/ 1366611 h 4642549"/>
                <a:gd name="connsiteX13" fmla="*/ 2520563 w 3112083"/>
                <a:gd name="connsiteY13" fmla="*/ 2296914 h 4642549"/>
                <a:gd name="connsiteX14" fmla="*/ 2433099 w 3112083"/>
                <a:gd name="connsiteY14" fmla="*/ 3187460 h 4642549"/>
                <a:gd name="connsiteX15" fmla="*/ 1375576 w 3112083"/>
                <a:gd name="connsiteY15" fmla="*/ 3616830 h 4642549"/>
                <a:gd name="connsiteX16" fmla="*/ 1558456 w 3112083"/>
                <a:gd name="connsiteY16" fmla="*/ 3131801 h 4642549"/>
                <a:gd name="connsiteX17" fmla="*/ 2425148 w 3112083"/>
                <a:gd name="connsiteY17" fmla="*/ 3585025 h 4642549"/>
                <a:gd name="connsiteX18" fmla="*/ 1335819 w 3112083"/>
                <a:gd name="connsiteY18" fmla="*/ 3799710 h 4642549"/>
                <a:gd name="connsiteX19" fmla="*/ 1319916 w 3112083"/>
                <a:gd name="connsiteY19" fmla="*/ 3513464 h 4642549"/>
                <a:gd name="connsiteX20" fmla="*/ 2496709 w 3112083"/>
                <a:gd name="connsiteY20" fmla="*/ 3823564 h 4642549"/>
                <a:gd name="connsiteX21" fmla="*/ 1502796 w 3112083"/>
                <a:gd name="connsiteY21" fmla="*/ 4046201 h 4642549"/>
                <a:gd name="connsiteX22" fmla="*/ 1391478 w 3112083"/>
                <a:gd name="connsiteY22" fmla="*/ 3855370 h 4642549"/>
                <a:gd name="connsiteX23" fmla="*/ 2456953 w 3112083"/>
                <a:gd name="connsiteY23" fmla="*/ 3998493 h 4642549"/>
                <a:gd name="connsiteX24" fmla="*/ 1757238 w 3112083"/>
                <a:gd name="connsiteY24" fmla="*/ 4276789 h 4642549"/>
                <a:gd name="connsiteX25" fmla="*/ 1876508 w 3112083"/>
                <a:gd name="connsiteY25" fmla="*/ 4038250 h 4642549"/>
                <a:gd name="connsiteX26" fmla="*/ 2250219 w 3112083"/>
                <a:gd name="connsiteY26" fmla="*/ 4276789 h 4642549"/>
                <a:gd name="connsiteX27" fmla="*/ 731520 w 3112083"/>
                <a:gd name="connsiteY27" fmla="*/ 4308594 h 4642549"/>
                <a:gd name="connsiteX28" fmla="*/ 636104 w 3112083"/>
                <a:gd name="connsiteY28" fmla="*/ 3926931 h 4642549"/>
                <a:gd name="connsiteX29" fmla="*/ 620202 w 3112083"/>
                <a:gd name="connsiteY29" fmla="*/ 4411961 h 4642549"/>
                <a:gd name="connsiteX30" fmla="*/ 508883 w 3112083"/>
                <a:gd name="connsiteY30" fmla="*/ 3744051 h 4642549"/>
                <a:gd name="connsiteX31" fmla="*/ 477078 w 3112083"/>
                <a:gd name="connsiteY31" fmla="*/ 4642549 h 4642549"/>
                <a:gd name="connsiteX32" fmla="*/ 389614 w 3112083"/>
                <a:gd name="connsiteY32" fmla="*/ 4197276 h 4642549"/>
                <a:gd name="connsiteX33" fmla="*/ 310101 w 3112083"/>
                <a:gd name="connsiteY33" fmla="*/ 4284740 h 4642549"/>
                <a:gd name="connsiteX34" fmla="*/ 0 w 3112083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296914 h 4642549"/>
                <a:gd name="connsiteX14" fmla="*/ 2433099 w 3100667"/>
                <a:gd name="connsiteY14" fmla="*/ 3187460 h 4642549"/>
                <a:gd name="connsiteX15" fmla="*/ 1375576 w 3100667"/>
                <a:gd name="connsiteY15" fmla="*/ 3616830 h 4642549"/>
                <a:gd name="connsiteX16" fmla="*/ 1558456 w 3100667"/>
                <a:gd name="connsiteY16" fmla="*/ 3131801 h 4642549"/>
                <a:gd name="connsiteX17" fmla="*/ 2425148 w 3100667"/>
                <a:gd name="connsiteY17" fmla="*/ 3585025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96709 w 3100667"/>
                <a:gd name="connsiteY20" fmla="*/ 3823564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456953 w 3100667"/>
                <a:gd name="connsiteY23" fmla="*/ 3998493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250219 w 3100667"/>
                <a:gd name="connsiteY26" fmla="*/ 4276789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296914 h 4642549"/>
                <a:gd name="connsiteX14" fmla="*/ 2433099 w 3100667"/>
                <a:gd name="connsiteY14" fmla="*/ 3187460 h 4642549"/>
                <a:gd name="connsiteX15" fmla="*/ 1375576 w 3100667"/>
                <a:gd name="connsiteY15" fmla="*/ 3616830 h 4642549"/>
                <a:gd name="connsiteX16" fmla="*/ 1558456 w 3100667"/>
                <a:gd name="connsiteY16" fmla="*/ 3131801 h 4642549"/>
                <a:gd name="connsiteX17" fmla="*/ 2425148 w 3100667"/>
                <a:gd name="connsiteY17" fmla="*/ 3585025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96709 w 3100667"/>
                <a:gd name="connsiteY20" fmla="*/ 3823564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456953 w 3100667"/>
                <a:gd name="connsiteY23" fmla="*/ 3998493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250219 w 3100667"/>
                <a:gd name="connsiteY26" fmla="*/ 4276789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33099 w 3100667"/>
                <a:gd name="connsiteY14" fmla="*/ 3187460 h 4642549"/>
                <a:gd name="connsiteX15" fmla="*/ 1375576 w 3100667"/>
                <a:gd name="connsiteY15" fmla="*/ 3616830 h 4642549"/>
                <a:gd name="connsiteX16" fmla="*/ 1558456 w 3100667"/>
                <a:gd name="connsiteY16" fmla="*/ 3131801 h 4642549"/>
                <a:gd name="connsiteX17" fmla="*/ 2425148 w 3100667"/>
                <a:gd name="connsiteY17" fmla="*/ 3585025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96709 w 3100667"/>
                <a:gd name="connsiteY20" fmla="*/ 3823564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456953 w 3100667"/>
                <a:gd name="connsiteY23" fmla="*/ 3998493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250219 w 3100667"/>
                <a:gd name="connsiteY26" fmla="*/ 4276789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33099 w 3100667"/>
                <a:gd name="connsiteY14" fmla="*/ 3187460 h 4642549"/>
                <a:gd name="connsiteX15" fmla="*/ 1375576 w 3100667"/>
                <a:gd name="connsiteY15" fmla="*/ 3616830 h 4642549"/>
                <a:gd name="connsiteX16" fmla="*/ 1558456 w 3100667"/>
                <a:gd name="connsiteY16" fmla="*/ 3131801 h 4642549"/>
                <a:gd name="connsiteX17" fmla="*/ 2425148 w 3100667"/>
                <a:gd name="connsiteY17" fmla="*/ 3585025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96709 w 3100667"/>
                <a:gd name="connsiteY20" fmla="*/ 3823564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456953 w 3100667"/>
                <a:gd name="connsiteY23" fmla="*/ 3998493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250219 w 3100667"/>
                <a:gd name="connsiteY26" fmla="*/ 4276789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33099 w 3100667"/>
                <a:gd name="connsiteY14" fmla="*/ 3187460 h 4642549"/>
                <a:gd name="connsiteX15" fmla="*/ 1375576 w 3100667"/>
                <a:gd name="connsiteY15" fmla="*/ 3616830 h 4642549"/>
                <a:gd name="connsiteX16" fmla="*/ 1558456 w 3100667"/>
                <a:gd name="connsiteY16" fmla="*/ 3131801 h 4642549"/>
                <a:gd name="connsiteX17" fmla="*/ 2425148 w 3100667"/>
                <a:gd name="connsiteY17" fmla="*/ 3585025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96709 w 3100667"/>
                <a:gd name="connsiteY20" fmla="*/ 3823564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456953 w 3100667"/>
                <a:gd name="connsiteY23" fmla="*/ 3998493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250219 w 3100667"/>
                <a:gd name="connsiteY26" fmla="*/ 4276789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397794 w 3100667"/>
                <a:gd name="connsiteY14" fmla="*/ 3152155 h 4642549"/>
                <a:gd name="connsiteX15" fmla="*/ 1375576 w 3100667"/>
                <a:gd name="connsiteY15" fmla="*/ 3616830 h 4642549"/>
                <a:gd name="connsiteX16" fmla="*/ 1558456 w 3100667"/>
                <a:gd name="connsiteY16" fmla="*/ 3131801 h 4642549"/>
                <a:gd name="connsiteX17" fmla="*/ 2425148 w 3100667"/>
                <a:gd name="connsiteY17" fmla="*/ 3585025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96709 w 3100667"/>
                <a:gd name="connsiteY20" fmla="*/ 3823564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456953 w 3100667"/>
                <a:gd name="connsiteY23" fmla="*/ 3998493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250219 w 3100667"/>
                <a:gd name="connsiteY26" fmla="*/ 4276789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397794 w 3100667"/>
                <a:gd name="connsiteY14" fmla="*/ 3152155 h 4642549"/>
                <a:gd name="connsiteX15" fmla="*/ 1375576 w 3100667"/>
                <a:gd name="connsiteY15" fmla="*/ 3616830 h 4642549"/>
                <a:gd name="connsiteX16" fmla="*/ 1558456 w 3100667"/>
                <a:gd name="connsiteY16" fmla="*/ 3131801 h 4642549"/>
                <a:gd name="connsiteX17" fmla="*/ 2425148 w 3100667"/>
                <a:gd name="connsiteY17" fmla="*/ 3585025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96709 w 3100667"/>
                <a:gd name="connsiteY20" fmla="*/ 3823564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456953 w 3100667"/>
                <a:gd name="connsiteY23" fmla="*/ 3998493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250219 w 3100667"/>
                <a:gd name="connsiteY26" fmla="*/ 4276789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2397794 w 3100667"/>
                <a:gd name="connsiteY15" fmla="*/ 3152155 h 4642549"/>
                <a:gd name="connsiteX16" fmla="*/ 1375576 w 3100667"/>
                <a:gd name="connsiteY16" fmla="*/ 3616830 h 4642549"/>
                <a:gd name="connsiteX17" fmla="*/ 1558456 w 3100667"/>
                <a:gd name="connsiteY17" fmla="*/ 3131801 h 4642549"/>
                <a:gd name="connsiteX18" fmla="*/ 2425148 w 3100667"/>
                <a:gd name="connsiteY18" fmla="*/ 3585025 h 4642549"/>
                <a:gd name="connsiteX19" fmla="*/ 1335819 w 3100667"/>
                <a:gd name="connsiteY19" fmla="*/ 3799710 h 4642549"/>
                <a:gd name="connsiteX20" fmla="*/ 1319916 w 3100667"/>
                <a:gd name="connsiteY20" fmla="*/ 3513464 h 4642549"/>
                <a:gd name="connsiteX21" fmla="*/ 2496709 w 3100667"/>
                <a:gd name="connsiteY21" fmla="*/ 3823564 h 4642549"/>
                <a:gd name="connsiteX22" fmla="*/ 1502796 w 3100667"/>
                <a:gd name="connsiteY22" fmla="*/ 4046201 h 4642549"/>
                <a:gd name="connsiteX23" fmla="*/ 1391478 w 3100667"/>
                <a:gd name="connsiteY23" fmla="*/ 3855370 h 4642549"/>
                <a:gd name="connsiteX24" fmla="*/ 2456953 w 3100667"/>
                <a:gd name="connsiteY24" fmla="*/ 3998493 h 4642549"/>
                <a:gd name="connsiteX25" fmla="*/ 1757238 w 3100667"/>
                <a:gd name="connsiteY25" fmla="*/ 4276789 h 4642549"/>
                <a:gd name="connsiteX26" fmla="*/ 1876508 w 3100667"/>
                <a:gd name="connsiteY26" fmla="*/ 4038250 h 4642549"/>
                <a:gd name="connsiteX27" fmla="*/ 2250219 w 3100667"/>
                <a:gd name="connsiteY27" fmla="*/ 4276789 h 4642549"/>
                <a:gd name="connsiteX28" fmla="*/ 731520 w 3100667"/>
                <a:gd name="connsiteY28" fmla="*/ 4308594 h 4642549"/>
                <a:gd name="connsiteX29" fmla="*/ 636104 w 3100667"/>
                <a:gd name="connsiteY29" fmla="*/ 3926931 h 4642549"/>
                <a:gd name="connsiteX30" fmla="*/ 620202 w 3100667"/>
                <a:gd name="connsiteY30" fmla="*/ 4411961 h 4642549"/>
                <a:gd name="connsiteX31" fmla="*/ 508883 w 3100667"/>
                <a:gd name="connsiteY31" fmla="*/ 3744051 h 4642549"/>
                <a:gd name="connsiteX32" fmla="*/ 477078 w 3100667"/>
                <a:gd name="connsiteY32" fmla="*/ 4642549 h 4642549"/>
                <a:gd name="connsiteX33" fmla="*/ 389614 w 3100667"/>
                <a:gd name="connsiteY33" fmla="*/ 4197276 h 4642549"/>
                <a:gd name="connsiteX34" fmla="*/ 310101 w 3100667"/>
                <a:gd name="connsiteY34" fmla="*/ 4284740 h 4642549"/>
                <a:gd name="connsiteX35" fmla="*/ 0 w 3100667"/>
                <a:gd name="connsiteY35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2394263 w 3100667"/>
                <a:gd name="connsiteY15" fmla="*/ 3155686 h 4642549"/>
                <a:gd name="connsiteX16" fmla="*/ 1375576 w 3100667"/>
                <a:gd name="connsiteY16" fmla="*/ 3616830 h 4642549"/>
                <a:gd name="connsiteX17" fmla="*/ 1558456 w 3100667"/>
                <a:gd name="connsiteY17" fmla="*/ 3131801 h 4642549"/>
                <a:gd name="connsiteX18" fmla="*/ 2425148 w 3100667"/>
                <a:gd name="connsiteY18" fmla="*/ 3585025 h 4642549"/>
                <a:gd name="connsiteX19" fmla="*/ 1335819 w 3100667"/>
                <a:gd name="connsiteY19" fmla="*/ 3799710 h 4642549"/>
                <a:gd name="connsiteX20" fmla="*/ 1319916 w 3100667"/>
                <a:gd name="connsiteY20" fmla="*/ 3513464 h 4642549"/>
                <a:gd name="connsiteX21" fmla="*/ 2496709 w 3100667"/>
                <a:gd name="connsiteY21" fmla="*/ 3823564 h 4642549"/>
                <a:gd name="connsiteX22" fmla="*/ 1502796 w 3100667"/>
                <a:gd name="connsiteY22" fmla="*/ 4046201 h 4642549"/>
                <a:gd name="connsiteX23" fmla="*/ 1391478 w 3100667"/>
                <a:gd name="connsiteY23" fmla="*/ 3855370 h 4642549"/>
                <a:gd name="connsiteX24" fmla="*/ 2456953 w 3100667"/>
                <a:gd name="connsiteY24" fmla="*/ 3998493 h 4642549"/>
                <a:gd name="connsiteX25" fmla="*/ 1757238 w 3100667"/>
                <a:gd name="connsiteY25" fmla="*/ 4276789 h 4642549"/>
                <a:gd name="connsiteX26" fmla="*/ 1876508 w 3100667"/>
                <a:gd name="connsiteY26" fmla="*/ 4038250 h 4642549"/>
                <a:gd name="connsiteX27" fmla="*/ 2250219 w 3100667"/>
                <a:gd name="connsiteY27" fmla="*/ 4276789 h 4642549"/>
                <a:gd name="connsiteX28" fmla="*/ 731520 w 3100667"/>
                <a:gd name="connsiteY28" fmla="*/ 4308594 h 4642549"/>
                <a:gd name="connsiteX29" fmla="*/ 636104 w 3100667"/>
                <a:gd name="connsiteY29" fmla="*/ 3926931 h 4642549"/>
                <a:gd name="connsiteX30" fmla="*/ 620202 w 3100667"/>
                <a:gd name="connsiteY30" fmla="*/ 4411961 h 4642549"/>
                <a:gd name="connsiteX31" fmla="*/ 508883 w 3100667"/>
                <a:gd name="connsiteY31" fmla="*/ 3744051 h 4642549"/>
                <a:gd name="connsiteX32" fmla="*/ 477078 w 3100667"/>
                <a:gd name="connsiteY32" fmla="*/ 4642549 h 4642549"/>
                <a:gd name="connsiteX33" fmla="*/ 389614 w 3100667"/>
                <a:gd name="connsiteY33" fmla="*/ 4197276 h 4642549"/>
                <a:gd name="connsiteX34" fmla="*/ 310101 w 3100667"/>
                <a:gd name="connsiteY34" fmla="*/ 4284740 h 4642549"/>
                <a:gd name="connsiteX35" fmla="*/ 0 w 3100667"/>
                <a:gd name="connsiteY35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2394263 w 3100667"/>
                <a:gd name="connsiteY15" fmla="*/ 3155686 h 4642549"/>
                <a:gd name="connsiteX16" fmla="*/ 1375576 w 3100667"/>
                <a:gd name="connsiteY16" fmla="*/ 3616830 h 4642549"/>
                <a:gd name="connsiteX17" fmla="*/ 1558456 w 3100667"/>
                <a:gd name="connsiteY17" fmla="*/ 3131801 h 4642549"/>
                <a:gd name="connsiteX18" fmla="*/ 2425148 w 3100667"/>
                <a:gd name="connsiteY18" fmla="*/ 3585025 h 4642549"/>
                <a:gd name="connsiteX19" fmla="*/ 1335819 w 3100667"/>
                <a:gd name="connsiteY19" fmla="*/ 3799710 h 4642549"/>
                <a:gd name="connsiteX20" fmla="*/ 1319916 w 3100667"/>
                <a:gd name="connsiteY20" fmla="*/ 3513464 h 4642549"/>
                <a:gd name="connsiteX21" fmla="*/ 2496709 w 3100667"/>
                <a:gd name="connsiteY21" fmla="*/ 3823564 h 4642549"/>
                <a:gd name="connsiteX22" fmla="*/ 1502796 w 3100667"/>
                <a:gd name="connsiteY22" fmla="*/ 4046201 h 4642549"/>
                <a:gd name="connsiteX23" fmla="*/ 1391478 w 3100667"/>
                <a:gd name="connsiteY23" fmla="*/ 3855370 h 4642549"/>
                <a:gd name="connsiteX24" fmla="*/ 2456953 w 3100667"/>
                <a:gd name="connsiteY24" fmla="*/ 3998493 h 4642549"/>
                <a:gd name="connsiteX25" fmla="*/ 1757238 w 3100667"/>
                <a:gd name="connsiteY25" fmla="*/ 4276789 h 4642549"/>
                <a:gd name="connsiteX26" fmla="*/ 1876508 w 3100667"/>
                <a:gd name="connsiteY26" fmla="*/ 4038250 h 4642549"/>
                <a:gd name="connsiteX27" fmla="*/ 2250219 w 3100667"/>
                <a:gd name="connsiteY27" fmla="*/ 4276789 h 4642549"/>
                <a:gd name="connsiteX28" fmla="*/ 731520 w 3100667"/>
                <a:gd name="connsiteY28" fmla="*/ 4308594 h 4642549"/>
                <a:gd name="connsiteX29" fmla="*/ 636104 w 3100667"/>
                <a:gd name="connsiteY29" fmla="*/ 3926931 h 4642549"/>
                <a:gd name="connsiteX30" fmla="*/ 620202 w 3100667"/>
                <a:gd name="connsiteY30" fmla="*/ 4411961 h 4642549"/>
                <a:gd name="connsiteX31" fmla="*/ 508883 w 3100667"/>
                <a:gd name="connsiteY31" fmla="*/ 3744051 h 4642549"/>
                <a:gd name="connsiteX32" fmla="*/ 477078 w 3100667"/>
                <a:gd name="connsiteY32" fmla="*/ 4642549 h 4642549"/>
                <a:gd name="connsiteX33" fmla="*/ 389614 w 3100667"/>
                <a:gd name="connsiteY33" fmla="*/ 4197276 h 4642549"/>
                <a:gd name="connsiteX34" fmla="*/ 310101 w 3100667"/>
                <a:gd name="connsiteY34" fmla="*/ 4284740 h 4642549"/>
                <a:gd name="connsiteX35" fmla="*/ 0 w 3100667"/>
                <a:gd name="connsiteY35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75576 w 3100667"/>
                <a:gd name="connsiteY15" fmla="*/ 3616830 h 4642549"/>
                <a:gd name="connsiteX16" fmla="*/ 1558456 w 3100667"/>
                <a:gd name="connsiteY16" fmla="*/ 3131801 h 4642549"/>
                <a:gd name="connsiteX17" fmla="*/ 2425148 w 3100667"/>
                <a:gd name="connsiteY17" fmla="*/ 3585025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96709 w 3100667"/>
                <a:gd name="connsiteY20" fmla="*/ 3823564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456953 w 3100667"/>
                <a:gd name="connsiteY23" fmla="*/ 3998493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250219 w 3100667"/>
                <a:gd name="connsiteY26" fmla="*/ 4276789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75576 w 3100667"/>
                <a:gd name="connsiteY15" fmla="*/ 3616830 h 4642549"/>
                <a:gd name="connsiteX16" fmla="*/ 1558456 w 3100667"/>
                <a:gd name="connsiteY16" fmla="*/ 3131801 h 4642549"/>
                <a:gd name="connsiteX17" fmla="*/ 2425148 w 3100667"/>
                <a:gd name="connsiteY17" fmla="*/ 3585025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96709 w 3100667"/>
                <a:gd name="connsiteY20" fmla="*/ 3823564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456953 w 3100667"/>
                <a:gd name="connsiteY23" fmla="*/ 3998493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250219 w 3100667"/>
                <a:gd name="connsiteY26" fmla="*/ 4276789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75576 w 3100667"/>
                <a:gd name="connsiteY15" fmla="*/ 3616830 h 4642549"/>
                <a:gd name="connsiteX16" fmla="*/ 1558456 w 3100667"/>
                <a:gd name="connsiteY16" fmla="*/ 3131801 h 4642549"/>
                <a:gd name="connsiteX17" fmla="*/ 2478106 w 3100667"/>
                <a:gd name="connsiteY17" fmla="*/ 3486171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96709 w 3100667"/>
                <a:gd name="connsiteY20" fmla="*/ 3823564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456953 w 3100667"/>
                <a:gd name="connsiteY23" fmla="*/ 3998493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250219 w 3100667"/>
                <a:gd name="connsiteY26" fmla="*/ 4276789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75576 w 3100667"/>
                <a:gd name="connsiteY15" fmla="*/ 3616830 h 4642549"/>
                <a:gd name="connsiteX16" fmla="*/ 1558456 w 3100667"/>
                <a:gd name="connsiteY16" fmla="*/ 3131801 h 4642549"/>
                <a:gd name="connsiteX17" fmla="*/ 2478106 w 3100667"/>
                <a:gd name="connsiteY17" fmla="*/ 3486171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75526 w 3100667"/>
                <a:gd name="connsiteY20" fmla="*/ 3777667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456953 w 3100667"/>
                <a:gd name="connsiteY23" fmla="*/ 3998493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250219 w 3100667"/>
                <a:gd name="connsiteY26" fmla="*/ 4276789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75576 w 3100667"/>
                <a:gd name="connsiteY15" fmla="*/ 3616830 h 4642549"/>
                <a:gd name="connsiteX16" fmla="*/ 1558456 w 3100667"/>
                <a:gd name="connsiteY16" fmla="*/ 3131801 h 4642549"/>
                <a:gd name="connsiteX17" fmla="*/ 2478106 w 3100667"/>
                <a:gd name="connsiteY17" fmla="*/ 3486171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75526 w 3100667"/>
                <a:gd name="connsiteY20" fmla="*/ 3777667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460484 w 3100667"/>
                <a:gd name="connsiteY23" fmla="*/ 4051451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250219 w 3100667"/>
                <a:gd name="connsiteY26" fmla="*/ 4276789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75576 w 3100667"/>
                <a:gd name="connsiteY15" fmla="*/ 3616830 h 4642549"/>
                <a:gd name="connsiteX16" fmla="*/ 1558456 w 3100667"/>
                <a:gd name="connsiteY16" fmla="*/ 3131801 h 4642549"/>
                <a:gd name="connsiteX17" fmla="*/ 2478106 w 3100667"/>
                <a:gd name="connsiteY17" fmla="*/ 3486171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75526 w 3100667"/>
                <a:gd name="connsiteY20" fmla="*/ 3777667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460484 w 3100667"/>
                <a:gd name="connsiteY23" fmla="*/ 4051451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303177 w 3100667"/>
                <a:gd name="connsiteY26" fmla="*/ 4294441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75576 w 3100667"/>
                <a:gd name="connsiteY15" fmla="*/ 3616830 h 4642549"/>
                <a:gd name="connsiteX16" fmla="*/ 1558456 w 3100667"/>
                <a:gd name="connsiteY16" fmla="*/ 3131801 h 4642549"/>
                <a:gd name="connsiteX17" fmla="*/ 2478106 w 3100667"/>
                <a:gd name="connsiteY17" fmla="*/ 3486171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75526 w 3100667"/>
                <a:gd name="connsiteY20" fmla="*/ 3777667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393404 w 3100667"/>
                <a:gd name="connsiteY23" fmla="*/ 4051451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303177 w 3100667"/>
                <a:gd name="connsiteY26" fmla="*/ 4294441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75576 w 3100667"/>
                <a:gd name="connsiteY15" fmla="*/ 3616830 h 4642549"/>
                <a:gd name="connsiteX16" fmla="*/ 1558456 w 3100667"/>
                <a:gd name="connsiteY16" fmla="*/ 3131801 h 4642549"/>
                <a:gd name="connsiteX17" fmla="*/ 2478106 w 3100667"/>
                <a:gd name="connsiteY17" fmla="*/ 3486171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57873 w 3100667"/>
                <a:gd name="connsiteY20" fmla="*/ 3777667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393404 w 3100667"/>
                <a:gd name="connsiteY23" fmla="*/ 4051451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303177 w 3100667"/>
                <a:gd name="connsiteY26" fmla="*/ 4294441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75576 w 3100667"/>
                <a:gd name="connsiteY15" fmla="*/ 3616830 h 4642549"/>
                <a:gd name="connsiteX16" fmla="*/ 1558456 w 3100667"/>
                <a:gd name="connsiteY16" fmla="*/ 3131801 h 4642549"/>
                <a:gd name="connsiteX17" fmla="*/ 2478106 w 3100667"/>
                <a:gd name="connsiteY17" fmla="*/ 3486171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57873 w 3100667"/>
                <a:gd name="connsiteY20" fmla="*/ 3777667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393404 w 3100667"/>
                <a:gd name="connsiteY23" fmla="*/ 4051451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320829 w 3100667"/>
                <a:gd name="connsiteY26" fmla="*/ 4290910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75576 w 3100667"/>
                <a:gd name="connsiteY15" fmla="*/ 3616830 h 4642549"/>
                <a:gd name="connsiteX16" fmla="*/ 1558456 w 3100667"/>
                <a:gd name="connsiteY16" fmla="*/ 3131801 h 4642549"/>
                <a:gd name="connsiteX17" fmla="*/ 2478106 w 3100667"/>
                <a:gd name="connsiteY17" fmla="*/ 3486171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57873 w 3100667"/>
                <a:gd name="connsiteY20" fmla="*/ 3777667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393404 w 3100667"/>
                <a:gd name="connsiteY23" fmla="*/ 4051451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317299 w 3100667"/>
                <a:gd name="connsiteY26" fmla="*/ 4315623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75576 w 3100667"/>
                <a:gd name="connsiteY15" fmla="*/ 3616830 h 4642549"/>
                <a:gd name="connsiteX16" fmla="*/ 1600822 w 3100667"/>
                <a:gd name="connsiteY16" fmla="*/ 3205941 h 4642549"/>
                <a:gd name="connsiteX17" fmla="*/ 2478106 w 3100667"/>
                <a:gd name="connsiteY17" fmla="*/ 3486171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57873 w 3100667"/>
                <a:gd name="connsiteY20" fmla="*/ 3777667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393404 w 3100667"/>
                <a:gd name="connsiteY23" fmla="*/ 4051451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317299 w 3100667"/>
                <a:gd name="connsiteY26" fmla="*/ 4315623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08496 w 3100667"/>
                <a:gd name="connsiteY15" fmla="*/ 3412061 h 4642549"/>
                <a:gd name="connsiteX16" fmla="*/ 1600822 w 3100667"/>
                <a:gd name="connsiteY16" fmla="*/ 3205941 h 4642549"/>
                <a:gd name="connsiteX17" fmla="*/ 2478106 w 3100667"/>
                <a:gd name="connsiteY17" fmla="*/ 3486171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57873 w 3100667"/>
                <a:gd name="connsiteY20" fmla="*/ 3777667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393404 w 3100667"/>
                <a:gd name="connsiteY23" fmla="*/ 4051451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317299 w 3100667"/>
                <a:gd name="connsiteY26" fmla="*/ 4315623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08496 w 3100667"/>
                <a:gd name="connsiteY15" fmla="*/ 3412061 h 4642549"/>
                <a:gd name="connsiteX16" fmla="*/ 1600822 w 3100667"/>
                <a:gd name="connsiteY16" fmla="*/ 3205941 h 4642549"/>
                <a:gd name="connsiteX17" fmla="*/ 2478106 w 3100667"/>
                <a:gd name="connsiteY17" fmla="*/ 3486171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57873 w 3100667"/>
                <a:gd name="connsiteY20" fmla="*/ 3777667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393404 w 3100667"/>
                <a:gd name="connsiteY23" fmla="*/ 4051451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317299 w 3100667"/>
                <a:gd name="connsiteY26" fmla="*/ 4315623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08496 w 3100667"/>
                <a:gd name="connsiteY15" fmla="*/ 3412061 h 4642549"/>
                <a:gd name="connsiteX16" fmla="*/ 1600822 w 3100667"/>
                <a:gd name="connsiteY16" fmla="*/ 3205941 h 4642549"/>
                <a:gd name="connsiteX17" fmla="*/ 2478106 w 3100667"/>
                <a:gd name="connsiteY17" fmla="*/ 3486171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57873 w 3100667"/>
                <a:gd name="connsiteY20" fmla="*/ 3777667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393404 w 3100667"/>
                <a:gd name="connsiteY23" fmla="*/ 4051451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317299 w 3100667"/>
                <a:gd name="connsiteY26" fmla="*/ 4315623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08496 w 3100667"/>
                <a:gd name="connsiteY15" fmla="*/ 3412061 h 4642549"/>
                <a:gd name="connsiteX16" fmla="*/ 1600822 w 3100667"/>
                <a:gd name="connsiteY16" fmla="*/ 3205941 h 4642549"/>
                <a:gd name="connsiteX17" fmla="*/ 2478106 w 3100667"/>
                <a:gd name="connsiteY17" fmla="*/ 3486171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57873 w 3100667"/>
                <a:gd name="connsiteY20" fmla="*/ 3777667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393404 w 3100667"/>
                <a:gd name="connsiteY23" fmla="*/ 4051451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317299 w 3100667"/>
                <a:gd name="connsiteY26" fmla="*/ 4315623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08496 w 3100667"/>
                <a:gd name="connsiteY15" fmla="*/ 3412061 h 4642549"/>
                <a:gd name="connsiteX16" fmla="*/ 1604353 w 3100667"/>
                <a:gd name="connsiteY16" fmla="*/ 3223594 h 4642549"/>
                <a:gd name="connsiteX17" fmla="*/ 2478106 w 3100667"/>
                <a:gd name="connsiteY17" fmla="*/ 3486171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57873 w 3100667"/>
                <a:gd name="connsiteY20" fmla="*/ 3777667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393404 w 3100667"/>
                <a:gd name="connsiteY23" fmla="*/ 4051451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317299 w 3100667"/>
                <a:gd name="connsiteY26" fmla="*/ 4315623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08496 w 3100667"/>
                <a:gd name="connsiteY15" fmla="*/ 3412061 h 4642549"/>
                <a:gd name="connsiteX16" fmla="*/ 1604353 w 3100667"/>
                <a:gd name="connsiteY16" fmla="*/ 3223594 h 4642549"/>
                <a:gd name="connsiteX17" fmla="*/ 2478106 w 3100667"/>
                <a:gd name="connsiteY17" fmla="*/ 3486171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57873 w 3100667"/>
                <a:gd name="connsiteY20" fmla="*/ 3777667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393404 w 3100667"/>
                <a:gd name="connsiteY23" fmla="*/ 4051451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317299 w 3100667"/>
                <a:gd name="connsiteY26" fmla="*/ 4315623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08496 w 3100667"/>
                <a:gd name="connsiteY15" fmla="*/ 3412061 h 4642549"/>
                <a:gd name="connsiteX16" fmla="*/ 1604353 w 3100667"/>
                <a:gd name="connsiteY16" fmla="*/ 3223594 h 4642549"/>
                <a:gd name="connsiteX17" fmla="*/ 2478106 w 3100667"/>
                <a:gd name="connsiteY17" fmla="*/ 3486171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57873 w 3100667"/>
                <a:gd name="connsiteY20" fmla="*/ 3777667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393404 w 3100667"/>
                <a:gd name="connsiteY23" fmla="*/ 4051451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317299 w 3100667"/>
                <a:gd name="connsiteY26" fmla="*/ 4315623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08496 w 3100667"/>
                <a:gd name="connsiteY15" fmla="*/ 3412061 h 4642549"/>
                <a:gd name="connsiteX16" fmla="*/ 1604353 w 3100667"/>
                <a:gd name="connsiteY16" fmla="*/ 3223594 h 4642549"/>
                <a:gd name="connsiteX17" fmla="*/ 2478106 w 3100667"/>
                <a:gd name="connsiteY17" fmla="*/ 3486171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57873 w 3100667"/>
                <a:gd name="connsiteY20" fmla="*/ 3777667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393404 w 3100667"/>
                <a:gd name="connsiteY23" fmla="*/ 4051451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317299 w 3100667"/>
                <a:gd name="connsiteY26" fmla="*/ 4315623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08496 w 3100667"/>
                <a:gd name="connsiteY15" fmla="*/ 3412061 h 4642549"/>
                <a:gd name="connsiteX16" fmla="*/ 2478106 w 3100667"/>
                <a:gd name="connsiteY16" fmla="*/ 3486171 h 4642549"/>
                <a:gd name="connsiteX17" fmla="*/ 1335819 w 3100667"/>
                <a:gd name="connsiteY17" fmla="*/ 3799710 h 4642549"/>
                <a:gd name="connsiteX18" fmla="*/ 1319916 w 3100667"/>
                <a:gd name="connsiteY18" fmla="*/ 3513464 h 4642549"/>
                <a:gd name="connsiteX19" fmla="*/ 2457873 w 3100667"/>
                <a:gd name="connsiteY19" fmla="*/ 3777667 h 4642549"/>
                <a:gd name="connsiteX20" fmla="*/ 1502796 w 3100667"/>
                <a:gd name="connsiteY20" fmla="*/ 4046201 h 4642549"/>
                <a:gd name="connsiteX21" fmla="*/ 1391478 w 3100667"/>
                <a:gd name="connsiteY21" fmla="*/ 3855370 h 4642549"/>
                <a:gd name="connsiteX22" fmla="*/ 2393404 w 3100667"/>
                <a:gd name="connsiteY22" fmla="*/ 4051451 h 4642549"/>
                <a:gd name="connsiteX23" fmla="*/ 1757238 w 3100667"/>
                <a:gd name="connsiteY23" fmla="*/ 4276789 h 4642549"/>
                <a:gd name="connsiteX24" fmla="*/ 1876508 w 3100667"/>
                <a:gd name="connsiteY24" fmla="*/ 4038250 h 4642549"/>
                <a:gd name="connsiteX25" fmla="*/ 2317299 w 3100667"/>
                <a:gd name="connsiteY25" fmla="*/ 4315623 h 4642549"/>
                <a:gd name="connsiteX26" fmla="*/ 731520 w 3100667"/>
                <a:gd name="connsiteY26" fmla="*/ 4308594 h 4642549"/>
                <a:gd name="connsiteX27" fmla="*/ 636104 w 3100667"/>
                <a:gd name="connsiteY27" fmla="*/ 3926931 h 4642549"/>
                <a:gd name="connsiteX28" fmla="*/ 620202 w 3100667"/>
                <a:gd name="connsiteY28" fmla="*/ 4411961 h 4642549"/>
                <a:gd name="connsiteX29" fmla="*/ 508883 w 3100667"/>
                <a:gd name="connsiteY29" fmla="*/ 3744051 h 4642549"/>
                <a:gd name="connsiteX30" fmla="*/ 477078 w 3100667"/>
                <a:gd name="connsiteY30" fmla="*/ 4642549 h 4642549"/>
                <a:gd name="connsiteX31" fmla="*/ 389614 w 3100667"/>
                <a:gd name="connsiteY31" fmla="*/ 4197276 h 4642549"/>
                <a:gd name="connsiteX32" fmla="*/ 310101 w 3100667"/>
                <a:gd name="connsiteY32" fmla="*/ 4284740 h 4642549"/>
                <a:gd name="connsiteX33" fmla="*/ 0 w 3100667"/>
                <a:gd name="connsiteY33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08496 w 3100667"/>
                <a:gd name="connsiteY15" fmla="*/ 3412061 h 4642549"/>
                <a:gd name="connsiteX16" fmla="*/ 2478106 w 3100667"/>
                <a:gd name="connsiteY16" fmla="*/ 3486171 h 4642549"/>
                <a:gd name="connsiteX17" fmla="*/ 1335819 w 3100667"/>
                <a:gd name="connsiteY17" fmla="*/ 3799710 h 4642549"/>
                <a:gd name="connsiteX18" fmla="*/ 1319916 w 3100667"/>
                <a:gd name="connsiteY18" fmla="*/ 3513464 h 4642549"/>
                <a:gd name="connsiteX19" fmla="*/ 2457873 w 3100667"/>
                <a:gd name="connsiteY19" fmla="*/ 3777667 h 4642549"/>
                <a:gd name="connsiteX20" fmla="*/ 1502796 w 3100667"/>
                <a:gd name="connsiteY20" fmla="*/ 4046201 h 4642549"/>
                <a:gd name="connsiteX21" fmla="*/ 1391478 w 3100667"/>
                <a:gd name="connsiteY21" fmla="*/ 3855370 h 4642549"/>
                <a:gd name="connsiteX22" fmla="*/ 2393404 w 3100667"/>
                <a:gd name="connsiteY22" fmla="*/ 4051451 h 4642549"/>
                <a:gd name="connsiteX23" fmla="*/ 1757238 w 3100667"/>
                <a:gd name="connsiteY23" fmla="*/ 4276789 h 4642549"/>
                <a:gd name="connsiteX24" fmla="*/ 1876508 w 3100667"/>
                <a:gd name="connsiteY24" fmla="*/ 4038250 h 4642549"/>
                <a:gd name="connsiteX25" fmla="*/ 2317299 w 3100667"/>
                <a:gd name="connsiteY25" fmla="*/ 4315623 h 4642549"/>
                <a:gd name="connsiteX26" fmla="*/ 731520 w 3100667"/>
                <a:gd name="connsiteY26" fmla="*/ 4308594 h 4642549"/>
                <a:gd name="connsiteX27" fmla="*/ 636104 w 3100667"/>
                <a:gd name="connsiteY27" fmla="*/ 3926931 h 4642549"/>
                <a:gd name="connsiteX28" fmla="*/ 620202 w 3100667"/>
                <a:gd name="connsiteY28" fmla="*/ 4411961 h 4642549"/>
                <a:gd name="connsiteX29" fmla="*/ 508883 w 3100667"/>
                <a:gd name="connsiteY29" fmla="*/ 3744051 h 4642549"/>
                <a:gd name="connsiteX30" fmla="*/ 477078 w 3100667"/>
                <a:gd name="connsiteY30" fmla="*/ 4642549 h 4642549"/>
                <a:gd name="connsiteX31" fmla="*/ 389614 w 3100667"/>
                <a:gd name="connsiteY31" fmla="*/ 4197276 h 4642549"/>
                <a:gd name="connsiteX32" fmla="*/ 310101 w 3100667"/>
                <a:gd name="connsiteY32" fmla="*/ 4284740 h 4642549"/>
                <a:gd name="connsiteX33" fmla="*/ 0 w 3100667"/>
                <a:gd name="connsiteY33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08496 w 3100667"/>
                <a:gd name="connsiteY15" fmla="*/ 3412061 h 4642549"/>
                <a:gd name="connsiteX16" fmla="*/ 2478106 w 3100667"/>
                <a:gd name="connsiteY16" fmla="*/ 3486171 h 4642549"/>
                <a:gd name="connsiteX17" fmla="*/ 1335819 w 3100667"/>
                <a:gd name="connsiteY17" fmla="*/ 3799710 h 4642549"/>
                <a:gd name="connsiteX18" fmla="*/ 1319916 w 3100667"/>
                <a:gd name="connsiteY18" fmla="*/ 3513464 h 4642549"/>
                <a:gd name="connsiteX19" fmla="*/ 2457873 w 3100667"/>
                <a:gd name="connsiteY19" fmla="*/ 3777667 h 4642549"/>
                <a:gd name="connsiteX20" fmla="*/ 1502796 w 3100667"/>
                <a:gd name="connsiteY20" fmla="*/ 4046201 h 4642549"/>
                <a:gd name="connsiteX21" fmla="*/ 1391478 w 3100667"/>
                <a:gd name="connsiteY21" fmla="*/ 3855370 h 4642549"/>
                <a:gd name="connsiteX22" fmla="*/ 2393404 w 3100667"/>
                <a:gd name="connsiteY22" fmla="*/ 4051451 h 4642549"/>
                <a:gd name="connsiteX23" fmla="*/ 1757238 w 3100667"/>
                <a:gd name="connsiteY23" fmla="*/ 4276789 h 4642549"/>
                <a:gd name="connsiteX24" fmla="*/ 1876508 w 3100667"/>
                <a:gd name="connsiteY24" fmla="*/ 4038250 h 4642549"/>
                <a:gd name="connsiteX25" fmla="*/ 2317299 w 3100667"/>
                <a:gd name="connsiteY25" fmla="*/ 4315623 h 4642549"/>
                <a:gd name="connsiteX26" fmla="*/ 731520 w 3100667"/>
                <a:gd name="connsiteY26" fmla="*/ 4308594 h 4642549"/>
                <a:gd name="connsiteX27" fmla="*/ 636104 w 3100667"/>
                <a:gd name="connsiteY27" fmla="*/ 3926931 h 4642549"/>
                <a:gd name="connsiteX28" fmla="*/ 620202 w 3100667"/>
                <a:gd name="connsiteY28" fmla="*/ 4411961 h 4642549"/>
                <a:gd name="connsiteX29" fmla="*/ 508883 w 3100667"/>
                <a:gd name="connsiteY29" fmla="*/ 3744051 h 4642549"/>
                <a:gd name="connsiteX30" fmla="*/ 477078 w 3100667"/>
                <a:gd name="connsiteY30" fmla="*/ 4642549 h 4642549"/>
                <a:gd name="connsiteX31" fmla="*/ 389614 w 3100667"/>
                <a:gd name="connsiteY31" fmla="*/ 4197276 h 4642549"/>
                <a:gd name="connsiteX32" fmla="*/ 310101 w 3100667"/>
                <a:gd name="connsiteY32" fmla="*/ 4284740 h 4642549"/>
                <a:gd name="connsiteX33" fmla="*/ 0 w 3100667"/>
                <a:gd name="connsiteY33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08496 w 3100667"/>
                <a:gd name="connsiteY15" fmla="*/ 3412061 h 4642549"/>
                <a:gd name="connsiteX16" fmla="*/ 2478106 w 3100667"/>
                <a:gd name="connsiteY16" fmla="*/ 3486171 h 4642549"/>
                <a:gd name="connsiteX17" fmla="*/ 1335819 w 3100667"/>
                <a:gd name="connsiteY17" fmla="*/ 3799710 h 4642549"/>
                <a:gd name="connsiteX18" fmla="*/ 1319916 w 3100667"/>
                <a:gd name="connsiteY18" fmla="*/ 3513464 h 4642549"/>
                <a:gd name="connsiteX19" fmla="*/ 2457873 w 3100667"/>
                <a:gd name="connsiteY19" fmla="*/ 3777667 h 4642549"/>
                <a:gd name="connsiteX20" fmla="*/ 1502796 w 3100667"/>
                <a:gd name="connsiteY20" fmla="*/ 4046201 h 4642549"/>
                <a:gd name="connsiteX21" fmla="*/ 1391478 w 3100667"/>
                <a:gd name="connsiteY21" fmla="*/ 3855370 h 4642549"/>
                <a:gd name="connsiteX22" fmla="*/ 2393404 w 3100667"/>
                <a:gd name="connsiteY22" fmla="*/ 4051451 h 4642549"/>
                <a:gd name="connsiteX23" fmla="*/ 1757238 w 3100667"/>
                <a:gd name="connsiteY23" fmla="*/ 4276789 h 4642549"/>
                <a:gd name="connsiteX24" fmla="*/ 1876508 w 3100667"/>
                <a:gd name="connsiteY24" fmla="*/ 4038250 h 4642549"/>
                <a:gd name="connsiteX25" fmla="*/ 2317299 w 3100667"/>
                <a:gd name="connsiteY25" fmla="*/ 4315623 h 4642549"/>
                <a:gd name="connsiteX26" fmla="*/ 731520 w 3100667"/>
                <a:gd name="connsiteY26" fmla="*/ 4308594 h 4642549"/>
                <a:gd name="connsiteX27" fmla="*/ 636104 w 3100667"/>
                <a:gd name="connsiteY27" fmla="*/ 3926931 h 4642549"/>
                <a:gd name="connsiteX28" fmla="*/ 620202 w 3100667"/>
                <a:gd name="connsiteY28" fmla="*/ 4411961 h 4642549"/>
                <a:gd name="connsiteX29" fmla="*/ 508883 w 3100667"/>
                <a:gd name="connsiteY29" fmla="*/ 3744051 h 4642549"/>
                <a:gd name="connsiteX30" fmla="*/ 477078 w 3100667"/>
                <a:gd name="connsiteY30" fmla="*/ 4642549 h 4642549"/>
                <a:gd name="connsiteX31" fmla="*/ 389614 w 3100667"/>
                <a:gd name="connsiteY31" fmla="*/ 4197276 h 4642549"/>
                <a:gd name="connsiteX32" fmla="*/ 310101 w 3100667"/>
                <a:gd name="connsiteY32" fmla="*/ 4284740 h 4642549"/>
                <a:gd name="connsiteX33" fmla="*/ 0 w 3100667"/>
                <a:gd name="connsiteY33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08496 w 3100667"/>
                <a:gd name="connsiteY15" fmla="*/ 3412061 h 4642549"/>
                <a:gd name="connsiteX16" fmla="*/ 2478106 w 3100667"/>
                <a:gd name="connsiteY16" fmla="*/ 3486171 h 4642549"/>
                <a:gd name="connsiteX17" fmla="*/ 1335819 w 3100667"/>
                <a:gd name="connsiteY17" fmla="*/ 3799710 h 4642549"/>
                <a:gd name="connsiteX18" fmla="*/ 1319916 w 3100667"/>
                <a:gd name="connsiteY18" fmla="*/ 3513464 h 4642549"/>
                <a:gd name="connsiteX19" fmla="*/ 2457873 w 3100667"/>
                <a:gd name="connsiteY19" fmla="*/ 3777667 h 4642549"/>
                <a:gd name="connsiteX20" fmla="*/ 1502796 w 3100667"/>
                <a:gd name="connsiteY20" fmla="*/ 4046201 h 4642549"/>
                <a:gd name="connsiteX21" fmla="*/ 1391478 w 3100667"/>
                <a:gd name="connsiteY21" fmla="*/ 3855370 h 4642549"/>
                <a:gd name="connsiteX22" fmla="*/ 2393404 w 3100667"/>
                <a:gd name="connsiteY22" fmla="*/ 4051451 h 4642549"/>
                <a:gd name="connsiteX23" fmla="*/ 1757238 w 3100667"/>
                <a:gd name="connsiteY23" fmla="*/ 4276789 h 4642549"/>
                <a:gd name="connsiteX24" fmla="*/ 1876508 w 3100667"/>
                <a:gd name="connsiteY24" fmla="*/ 4038250 h 4642549"/>
                <a:gd name="connsiteX25" fmla="*/ 2317299 w 3100667"/>
                <a:gd name="connsiteY25" fmla="*/ 4315623 h 4642549"/>
                <a:gd name="connsiteX26" fmla="*/ 731520 w 3100667"/>
                <a:gd name="connsiteY26" fmla="*/ 4308594 h 4642549"/>
                <a:gd name="connsiteX27" fmla="*/ 636104 w 3100667"/>
                <a:gd name="connsiteY27" fmla="*/ 3926931 h 4642549"/>
                <a:gd name="connsiteX28" fmla="*/ 620202 w 3100667"/>
                <a:gd name="connsiteY28" fmla="*/ 4411961 h 4642549"/>
                <a:gd name="connsiteX29" fmla="*/ 508883 w 3100667"/>
                <a:gd name="connsiteY29" fmla="*/ 3744051 h 4642549"/>
                <a:gd name="connsiteX30" fmla="*/ 477078 w 3100667"/>
                <a:gd name="connsiteY30" fmla="*/ 4642549 h 4642549"/>
                <a:gd name="connsiteX31" fmla="*/ 389614 w 3100667"/>
                <a:gd name="connsiteY31" fmla="*/ 4197276 h 4642549"/>
                <a:gd name="connsiteX32" fmla="*/ 310101 w 3100667"/>
                <a:gd name="connsiteY32" fmla="*/ 4284740 h 4642549"/>
                <a:gd name="connsiteX33" fmla="*/ 0 w 3100667"/>
                <a:gd name="connsiteY33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8106 w 3100667"/>
                <a:gd name="connsiteY16" fmla="*/ 3486171 h 4642549"/>
                <a:gd name="connsiteX17" fmla="*/ 1335819 w 3100667"/>
                <a:gd name="connsiteY17" fmla="*/ 3799710 h 4642549"/>
                <a:gd name="connsiteX18" fmla="*/ 1319916 w 3100667"/>
                <a:gd name="connsiteY18" fmla="*/ 3513464 h 4642549"/>
                <a:gd name="connsiteX19" fmla="*/ 2457873 w 3100667"/>
                <a:gd name="connsiteY19" fmla="*/ 3777667 h 4642549"/>
                <a:gd name="connsiteX20" fmla="*/ 1502796 w 3100667"/>
                <a:gd name="connsiteY20" fmla="*/ 4046201 h 4642549"/>
                <a:gd name="connsiteX21" fmla="*/ 1391478 w 3100667"/>
                <a:gd name="connsiteY21" fmla="*/ 3855370 h 4642549"/>
                <a:gd name="connsiteX22" fmla="*/ 2393404 w 3100667"/>
                <a:gd name="connsiteY22" fmla="*/ 4051451 h 4642549"/>
                <a:gd name="connsiteX23" fmla="*/ 1757238 w 3100667"/>
                <a:gd name="connsiteY23" fmla="*/ 4276789 h 4642549"/>
                <a:gd name="connsiteX24" fmla="*/ 1876508 w 3100667"/>
                <a:gd name="connsiteY24" fmla="*/ 4038250 h 4642549"/>
                <a:gd name="connsiteX25" fmla="*/ 2317299 w 3100667"/>
                <a:gd name="connsiteY25" fmla="*/ 4315623 h 4642549"/>
                <a:gd name="connsiteX26" fmla="*/ 731520 w 3100667"/>
                <a:gd name="connsiteY26" fmla="*/ 4308594 h 4642549"/>
                <a:gd name="connsiteX27" fmla="*/ 636104 w 3100667"/>
                <a:gd name="connsiteY27" fmla="*/ 3926931 h 4642549"/>
                <a:gd name="connsiteX28" fmla="*/ 620202 w 3100667"/>
                <a:gd name="connsiteY28" fmla="*/ 4411961 h 4642549"/>
                <a:gd name="connsiteX29" fmla="*/ 508883 w 3100667"/>
                <a:gd name="connsiteY29" fmla="*/ 3744051 h 4642549"/>
                <a:gd name="connsiteX30" fmla="*/ 477078 w 3100667"/>
                <a:gd name="connsiteY30" fmla="*/ 4642549 h 4642549"/>
                <a:gd name="connsiteX31" fmla="*/ 389614 w 3100667"/>
                <a:gd name="connsiteY31" fmla="*/ 4197276 h 4642549"/>
                <a:gd name="connsiteX32" fmla="*/ 310101 w 3100667"/>
                <a:gd name="connsiteY32" fmla="*/ 4284740 h 4642549"/>
                <a:gd name="connsiteX33" fmla="*/ 0 w 3100667"/>
                <a:gd name="connsiteY33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8106 w 3100667"/>
                <a:gd name="connsiteY16" fmla="*/ 3486171 h 4642549"/>
                <a:gd name="connsiteX17" fmla="*/ 1335819 w 3100667"/>
                <a:gd name="connsiteY17" fmla="*/ 3799710 h 4642549"/>
                <a:gd name="connsiteX18" fmla="*/ 1319916 w 3100667"/>
                <a:gd name="connsiteY18" fmla="*/ 3513464 h 4642549"/>
                <a:gd name="connsiteX19" fmla="*/ 2457873 w 3100667"/>
                <a:gd name="connsiteY19" fmla="*/ 3777667 h 4642549"/>
                <a:gd name="connsiteX20" fmla="*/ 1502796 w 3100667"/>
                <a:gd name="connsiteY20" fmla="*/ 4046201 h 4642549"/>
                <a:gd name="connsiteX21" fmla="*/ 1391478 w 3100667"/>
                <a:gd name="connsiteY21" fmla="*/ 3855370 h 4642549"/>
                <a:gd name="connsiteX22" fmla="*/ 2393404 w 3100667"/>
                <a:gd name="connsiteY22" fmla="*/ 4051451 h 4642549"/>
                <a:gd name="connsiteX23" fmla="*/ 1757238 w 3100667"/>
                <a:gd name="connsiteY23" fmla="*/ 4276789 h 4642549"/>
                <a:gd name="connsiteX24" fmla="*/ 1876508 w 3100667"/>
                <a:gd name="connsiteY24" fmla="*/ 4038250 h 4642549"/>
                <a:gd name="connsiteX25" fmla="*/ 2317299 w 3100667"/>
                <a:gd name="connsiteY25" fmla="*/ 4315623 h 4642549"/>
                <a:gd name="connsiteX26" fmla="*/ 731520 w 3100667"/>
                <a:gd name="connsiteY26" fmla="*/ 4308594 h 4642549"/>
                <a:gd name="connsiteX27" fmla="*/ 636104 w 3100667"/>
                <a:gd name="connsiteY27" fmla="*/ 3926931 h 4642549"/>
                <a:gd name="connsiteX28" fmla="*/ 620202 w 3100667"/>
                <a:gd name="connsiteY28" fmla="*/ 4411961 h 4642549"/>
                <a:gd name="connsiteX29" fmla="*/ 508883 w 3100667"/>
                <a:gd name="connsiteY29" fmla="*/ 3744051 h 4642549"/>
                <a:gd name="connsiteX30" fmla="*/ 477078 w 3100667"/>
                <a:gd name="connsiteY30" fmla="*/ 4642549 h 4642549"/>
                <a:gd name="connsiteX31" fmla="*/ 389614 w 3100667"/>
                <a:gd name="connsiteY31" fmla="*/ 4197276 h 4642549"/>
                <a:gd name="connsiteX32" fmla="*/ 310101 w 3100667"/>
                <a:gd name="connsiteY32" fmla="*/ 4284740 h 4642549"/>
                <a:gd name="connsiteX33" fmla="*/ 0 w 3100667"/>
                <a:gd name="connsiteY33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8106 w 3100667"/>
                <a:gd name="connsiteY16" fmla="*/ 3486171 h 4642549"/>
                <a:gd name="connsiteX17" fmla="*/ 1335819 w 3100667"/>
                <a:gd name="connsiteY17" fmla="*/ 3799710 h 4642549"/>
                <a:gd name="connsiteX18" fmla="*/ 1319916 w 3100667"/>
                <a:gd name="connsiteY18" fmla="*/ 3513464 h 4642549"/>
                <a:gd name="connsiteX19" fmla="*/ 2457873 w 3100667"/>
                <a:gd name="connsiteY19" fmla="*/ 3777667 h 4642549"/>
                <a:gd name="connsiteX20" fmla="*/ 1502796 w 3100667"/>
                <a:gd name="connsiteY20" fmla="*/ 4046201 h 4642549"/>
                <a:gd name="connsiteX21" fmla="*/ 1391478 w 3100667"/>
                <a:gd name="connsiteY21" fmla="*/ 3855370 h 4642549"/>
                <a:gd name="connsiteX22" fmla="*/ 2393404 w 3100667"/>
                <a:gd name="connsiteY22" fmla="*/ 4051451 h 4642549"/>
                <a:gd name="connsiteX23" fmla="*/ 1757238 w 3100667"/>
                <a:gd name="connsiteY23" fmla="*/ 4276789 h 4642549"/>
                <a:gd name="connsiteX24" fmla="*/ 1876508 w 3100667"/>
                <a:gd name="connsiteY24" fmla="*/ 4038250 h 4642549"/>
                <a:gd name="connsiteX25" fmla="*/ 2317299 w 3100667"/>
                <a:gd name="connsiteY25" fmla="*/ 4315623 h 4642549"/>
                <a:gd name="connsiteX26" fmla="*/ 731520 w 3100667"/>
                <a:gd name="connsiteY26" fmla="*/ 4308594 h 4642549"/>
                <a:gd name="connsiteX27" fmla="*/ 636104 w 3100667"/>
                <a:gd name="connsiteY27" fmla="*/ 3926931 h 4642549"/>
                <a:gd name="connsiteX28" fmla="*/ 620202 w 3100667"/>
                <a:gd name="connsiteY28" fmla="*/ 4411961 h 4642549"/>
                <a:gd name="connsiteX29" fmla="*/ 508883 w 3100667"/>
                <a:gd name="connsiteY29" fmla="*/ 3744051 h 4642549"/>
                <a:gd name="connsiteX30" fmla="*/ 477078 w 3100667"/>
                <a:gd name="connsiteY30" fmla="*/ 4642549 h 4642549"/>
                <a:gd name="connsiteX31" fmla="*/ 389614 w 3100667"/>
                <a:gd name="connsiteY31" fmla="*/ 4197276 h 4642549"/>
                <a:gd name="connsiteX32" fmla="*/ 310101 w 3100667"/>
                <a:gd name="connsiteY32" fmla="*/ 4284740 h 4642549"/>
                <a:gd name="connsiteX33" fmla="*/ 0 w 3100667"/>
                <a:gd name="connsiteY33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8106 w 3100667"/>
                <a:gd name="connsiteY16" fmla="*/ 3486171 h 4642549"/>
                <a:gd name="connsiteX17" fmla="*/ 1335819 w 3100667"/>
                <a:gd name="connsiteY17" fmla="*/ 3799710 h 4642549"/>
                <a:gd name="connsiteX18" fmla="*/ 1319916 w 3100667"/>
                <a:gd name="connsiteY18" fmla="*/ 3513464 h 4642549"/>
                <a:gd name="connsiteX19" fmla="*/ 2457873 w 3100667"/>
                <a:gd name="connsiteY19" fmla="*/ 3777667 h 4642549"/>
                <a:gd name="connsiteX20" fmla="*/ 1502796 w 3100667"/>
                <a:gd name="connsiteY20" fmla="*/ 4046201 h 4642549"/>
                <a:gd name="connsiteX21" fmla="*/ 1391478 w 3100667"/>
                <a:gd name="connsiteY21" fmla="*/ 3855370 h 4642549"/>
                <a:gd name="connsiteX22" fmla="*/ 2393404 w 3100667"/>
                <a:gd name="connsiteY22" fmla="*/ 4051451 h 4642549"/>
                <a:gd name="connsiteX23" fmla="*/ 1757238 w 3100667"/>
                <a:gd name="connsiteY23" fmla="*/ 4276789 h 4642549"/>
                <a:gd name="connsiteX24" fmla="*/ 1876508 w 3100667"/>
                <a:gd name="connsiteY24" fmla="*/ 4038250 h 4642549"/>
                <a:gd name="connsiteX25" fmla="*/ 2317299 w 3100667"/>
                <a:gd name="connsiteY25" fmla="*/ 4315623 h 4642549"/>
                <a:gd name="connsiteX26" fmla="*/ 731520 w 3100667"/>
                <a:gd name="connsiteY26" fmla="*/ 4308594 h 4642549"/>
                <a:gd name="connsiteX27" fmla="*/ 636104 w 3100667"/>
                <a:gd name="connsiteY27" fmla="*/ 3926931 h 4642549"/>
                <a:gd name="connsiteX28" fmla="*/ 620202 w 3100667"/>
                <a:gd name="connsiteY28" fmla="*/ 4411961 h 4642549"/>
                <a:gd name="connsiteX29" fmla="*/ 508883 w 3100667"/>
                <a:gd name="connsiteY29" fmla="*/ 3744051 h 4642549"/>
                <a:gd name="connsiteX30" fmla="*/ 477078 w 3100667"/>
                <a:gd name="connsiteY30" fmla="*/ 4642549 h 4642549"/>
                <a:gd name="connsiteX31" fmla="*/ 389614 w 3100667"/>
                <a:gd name="connsiteY31" fmla="*/ 4197276 h 4642549"/>
                <a:gd name="connsiteX32" fmla="*/ 310101 w 3100667"/>
                <a:gd name="connsiteY32" fmla="*/ 4284740 h 4642549"/>
                <a:gd name="connsiteX33" fmla="*/ 0 w 3100667"/>
                <a:gd name="connsiteY33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8106 w 3100667"/>
                <a:gd name="connsiteY16" fmla="*/ 3486171 h 4642549"/>
                <a:gd name="connsiteX17" fmla="*/ 1335819 w 3100667"/>
                <a:gd name="connsiteY17" fmla="*/ 3799710 h 4642549"/>
                <a:gd name="connsiteX18" fmla="*/ 2457873 w 3100667"/>
                <a:gd name="connsiteY18" fmla="*/ 3777667 h 4642549"/>
                <a:gd name="connsiteX19" fmla="*/ 1502796 w 3100667"/>
                <a:gd name="connsiteY19" fmla="*/ 4046201 h 4642549"/>
                <a:gd name="connsiteX20" fmla="*/ 1391478 w 3100667"/>
                <a:gd name="connsiteY20" fmla="*/ 3855370 h 4642549"/>
                <a:gd name="connsiteX21" fmla="*/ 2393404 w 3100667"/>
                <a:gd name="connsiteY21" fmla="*/ 4051451 h 4642549"/>
                <a:gd name="connsiteX22" fmla="*/ 1757238 w 3100667"/>
                <a:gd name="connsiteY22" fmla="*/ 4276789 h 4642549"/>
                <a:gd name="connsiteX23" fmla="*/ 1876508 w 3100667"/>
                <a:gd name="connsiteY23" fmla="*/ 4038250 h 4642549"/>
                <a:gd name="connsiteX24" fmla="*/ 2317299 w 3100667"/>
                <a:gd name="connsiteY24" fmla="*/ 4315623 h 4642549"/>
                <a:gd name="connsiteX25" fmla="*/ 731520 w 3100667"/>
                <a:gd name="connsiteY25" fmla="*/ 4308594 h 4642549"/>
                <a:gd name="connsiteX26" fmla="*/ 636104 w 3100667"/>
                <a:gd name="connsiteY26" fmla="*/ 3926931 h 4642549"/>
                <a:gd name="connsiteX27" fmla="*/ 620202 w 3100667"/>
                <a:gd name="connsiteY27" fmla="*/ 4411961 h 4642549"/>
                <a:gd name="connsiteX28" fmla="*/ 508883 w 3100667"/>
                <a:gd name="connsiteY28" fmla="*/ 3744051 h 4642549"/>
                <a:gd name="connsiteX29" fmla="*/ 477078 w 3100667"/>
                <a:gd name="connsiteY29" fmla="*/ 4642549 h 4642549"/>
                <a:gd name="connsiteX30" fmla="*/ 389614 w 3100667"/>
                <a:gd name="connsiteY30" fmla="*/ 4197276 h 4642549"/>
                <a:gd name="connsiteX31" fmla="*/ 310101 w 3100667"/>
                <a:gd name="connsiteY31" fmla="*/ 4284740 h 4642549"/>
                <a:gd name="connsiteX32" fmla="*/ 0 w 3100667"/>
                <a:gd name="connsiteY32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8106 w 3100667"/>
                <a:gd name="connsiteY16" fmla="*/ 3486171 h 4642549"/>
                <a:gd name="connsiteX17" fmla="*/ 1335819 w 3100667"/>
                <a:gd name="connsiteY17" fmla="*/ 3799710 h 4642549"/>
                <a:gd name="connsiteX18" fmla="*/ 2457873 w 3100667"/>
                <a:gd name="connsiteY18" fmla="*/ 3777667 h 4642549"/>
                <a:gd name="connsiteX19" fmla="*/ 1502796 w 3100667"/>
                <a:gd name="connsiteY19" fmla="*/ 4046201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1876508 w 3100667"/>
                <a:gd name="connsiteY22" fmla="*/ 4038250 h 4642549"/>
                <a:gd name="connsiteX23" fmla="*/ 2317299 w 3100667"/>
                <a:gd name="connsiteY23" fmla="*/ 4315623 h 4642549"/>
                <a:gd name="connsiteX24" fmla="*/ 731520 w 3100667"/>
                <a:gd name="connsiteY24" fmla="*/ 4308594 h 4642549"/>
                <a:gd name="connsiteX25" fmla="*/ 636104 w 3100667"/>
                <a:gd name="connsiteY25" fmla="*/ 3926931 h 4642549"/>
                <a:gd name="connsiteX26" fmla="*/ 620202 w 3100667"/>
                <a:gd name="connsiteY26" fmla="*/ 4411961 h 4642549"/>
                <a:gd name="connsiteX27" fmla="*/ 508883 w 3100667"/>
                <a:gd name="connsiteY27" fmla="*/ 3744051 h 4642549"/>
                <a:gd name="connsiteX28" fmla="*/ 477078 w 3100667"/>
                <a:gd name="connsiteY28" fmla="*/ 4642549 h 4642549"/>
                <a:gd name="connsiteX29" fmla="*/ 389614 w 3100667"/>
                <a:gd name="connsiteY29" fmla="*/ 4197276 h 4642549"/>
                <a:gd name="connsiteX30" fmla="*/ 310101 w 3100667"/>
                <a:gd name="connsiteY30" fmla="*/ 4284740 h 4642549"/>
                <a:gd name="connsiteX31" fmla="*/ 0 w 3100667"/>
                <a:gd name="connsiteY31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8106 w 3100667"/>
                <a:gd name="connsiteY16" fmla="*/ 3486171 h 4642549"/>
                <a:gd name="connsiteX17" fmla="*/ 1335819 w 3100667"/>
                <a:gd name="connsiteY17" fmla="*/ 3799710 h 4642549"/>
                <a:gd name="connsiteX18" fmla="*/ 2457873 w 3100667"/>
                <a:gd name="connsiteY18" fmla="*/ 3777667 h 4642549"/>
                <a:gd name="connsiteX19" fmla="*/ 1502796 w 3100667"/>
                <a:gd name="connsiteY19" fmla="*/ 4046201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8106 w 3100667"/>
                <a:gd name="connsiteY16" fmla="*/ 3486171 h 4642549"/>
                <a:gd name="connsiteX17" fmla="*/ 1335819 w 3100667"/>
                <a:gd name="connsiteY17" fmla="*/ 3799710 h 4642549"/>
                <a:gd name="connsiteX18" fmla="*/ 2457873 w 3100667"/>
                <a:gd name="connsiteY18" fmla="*/ 3777667 h 4642549"/>
                <a:gd name="connsiteX19" fmla="*/ 1502796 w 3100667"/>
                <a:gd name="connsiteY19" fmla="*/ 4046201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8106 w 3100667"/>
                <a:gd name="connsiteY16" fmla="*/ 3486171 h 4642549"/>
                <a:gd name="connsiteX17" fmla="*/ 1335819 w 3100667"/>
                <a:gd name="connsiteY17" fmla="*/ 3799710 h 4642549"/>
                <a:gd name="connsiteX18" fmla="*/ 2457873 w 3100667"/>
                <a:gd name="connsiteY18" fmla="*/ 3777667 h 4642549"/>
                <a:gd name="connsiteX19" fmla="*/ 1502796 w 3100667"/>
                <a:gd name="connsiteY19" fmla="*/ 4046201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8106 w 3100667"/>
                <a:gd name="connsiteY16" fmla="*/ 3486171 h 4642549"/>
                <a:gd name="connsiteX17" fmla="*/ 1335819 w 3100667"/>
                <a:gd name="connsiteY17" fmla="*/ 3799710 h 4642549"/>
                <a:gd name="connsiteX18" fmla="*/ 2457873 w 3100667"/>
                <a:gd name="connsiteY18" fmla="*/ 3777667 h 4642549"/>
                <a:gd name="connsiteX19" fmla="*/ 1502796 w 3100667"/>
                <a:gd name="connsiteY19" fmla="*/ 4046201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8106 w 3100667"/>
                <a:gd name="connsiteY16" fmla="*/ 3486171 h 4642549"/>
                <a:gd name="connsiteX17" fmla="*/ 1335819 w 3100667"/>
                <a:gd name="connsiteY17" fmla="*/ 3799710 h 4642549"/>
                <a:gd name="connsiteX18" fmla="*/ 2457873 w 3100667"/>
                <a:gd name="connsiteY18" fmla="*/ 3777667 h 4642549"/>
                <a:gd name="connsiteX19" fmla="*/ 1502796 w 3100667"/>
                <a:gd name="connsiteY19" fmla="*/ 4046201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8106 w 3100667"/>
                <a:gd name="connsiteY16" fmla="*/ 3486171 h 4642549"/>
                <a:gd name="connsiteX17" fmla="*/ 1335819 w 3100667"/>
                <a:gd name="connsiteY17" fmla="*/ 3799710 h 4642549"/>
                <a:gd name="connsiteX18" fmla="*/ 2457873 w 3100667"/>
                <a:gd name="connsiteY18" fmla="*/ 3777667 h 4642549"/>
                <a:gd name="connsiteX19" fmla="*/ 1502796 w 3100667"/>
                <a:gd name="connsiteY19" fmla="*/ 4046201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8106 w 3100667"/>
                <a:gd name="connsiteY16" fmla="*/ 3486171 h 4642549"/>
                <a:gd name="connsiteX17" fmla="*/ 1335819 w 3100667"/>
                <a:gd name="connsiteY17" fmla="*/ 3799710 h 4642549"/>
                <a:gd name="connsiteX18" fmla="*/ 2457873 w 3100667"/>
                <a:gd name="connsiteY18" fmla="*/ 3777667 h 4642549"/>
                <a:gd name="connsiteX19" fmla="*/ 1502796 w 3100667"/>
                <a:gd name="connsiteY19" fmla="*/ 4046201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8106 w 3100667"/>
                <a:gd name="connsiteY16" fmla="*/ 3486171 h 4642549"/>
                <a:gd name="connsiteX17" fmla="*/ 1335819 w 3100667"/>
                <a:gd name="connsiteY17" fmla="*/ 3799710 h 4642549"/>
                <a:gd name="connsiteX18" fmla="*/ 2457873 w 3100667"/>
                <a:gd name="connsiteY18" fmla="*/ 3777667 h 4642549"/>
                <a:gd name="connsiteX19" fmla="*/ 1502796 w 3100667"/>
                <a:gd name="connsiteY19" fmla="*/ 4046201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8106 w 3100667"/>
                <a:gd name="connsiteY16" fmla="*/ 3486171 h 4642549"/>
                <a:gd name="connsiteX17" fmla="*/ 1360532 w 3100667"/>
                <a:gd name="connsiteY17" fmla="*/ 3739691 h 4642549"/>
                <a:gd name="connsiteX18" fmla="*/ 2457873 w 3100667"/>
                <a:gd name="connsiteY18" fmla="*/ 3777667 h 4642549"/>
                <a:gd name="connsiteX19" fmla="*/ 1502796 w 3100667"/>
                <a:gd name="connsiteY19" fmla="*/ 4046201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8106 w 3100667"/>
                <a:gd name="connsiteY16" fmla="*/ 3486171 h 4642549"/>
                <a:gd name="connsiteX17" fmla="*/ 1360532 w 3100667"/>
                <a:gd name="connsiteY17" fmla="*/ 3739691 h 4642549"/>
                <a:gd name="connsiteX18" fmla="*/ 2457873 w 3100667"/>
                <a:gd name="connsiteY18" fmla="*/ 3777667 h 4642549"/>
                <a:gd name="connsiteX19" fmla="*/ 1502796 w 3100667"/>
                <a:gd name="connsiteY19" fmla="*/ 4046201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8106 w 3100667"/>
                <a:gd name="connsiteY16" fmla="*/ 3486171 h 4642549"/>
                <a:gd name="connsiteX17" fmla="*/ 1360532 w 3100667"/>
                <a:gd name="connsiteY17" fmla="*/ 3739691 h 4642549"/>
                <a:gd name="connsiteX18" fmla="*/ 2457873 w 3100667"/>
                <a:gd name="connsiteY18" fmla="*/ 3777667 h 4642549"/>
                <a:gd name="connsiteX19" fmla="*/ 1502796 w 3100667"/>
                <a:gd name="connsiteY19" fmla="*/ 4046201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8106 w 3100667"/>
                <a:gd name="connsiteY16" fmla="*/ 3486171 h 4642549"/>
                <a:gd name="connsiteX17" fmla="*/ 1360532 w 3100667"/>
                <a:gd name="connsiteY17" fmla="*/ 3739691 h 4642549"/>
                <a:gd name="connsiteX18" fmla="*/ 2457873 w 3100667"/>
                <a:gd name="connsiteY18" fmla="*/ 3777667 h 4642549"/>
                <a:gd name="connsiteX19" fmla="*/ 1502796 w 3100667"/>
                <a:gd name="connsiteY19" fmla="*/ 4046201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454396 h 4642549"/>
                <a:gd name="connsiteX17" fmla="*/ 1360532 w 3100667"/>
                <a:gd name="connsiteY17" fmla="*/ 3739691 h 4642549"/>
                <a:gd name="connsiteX18" fmla="*/ 2457873 w 3100667"/>
                <a:gd name="connsiteY18" fmla="*/ 3777667 h 4642549"/>
                <a:gd name="connsiteX19" fmla="*/ 1502796 w 3100667"/>
                <a:gd name="connsiteY19" fmla="*/ 4046201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454396 h 4642549"/>
                <a:gd name="connsiteX17" fmla="*/ 1360532 w 3100667"/>
                <a:gd name="connsiteY17" fmla="*/ 3739691 h 4642549"/>
                <a:gd name="connsiteX18" fmla="*/ 2457873 w 3100667"/>
                <a:gd name="connsiteY18" fmla="*/ 3777667 h 4642549"/>
                <a:gd name="connsiteX19" fmla="*/ 1502796 w 3100667"/>
                <a:gd name="connsiteY19" fmla="*/ 4046201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454396 h 4642549"/>
                <a:gd name="connsiteX17" fmla="*/ 1360532 w 3100667"/>
                <a:gd name="connsiteY17" fmla="*/ 3739691 h 4642549"/>
                <a:gd name="connsiteX18" fmla="*/ 2457873 w 3100667"/>
                <a:gd name="connsiteY18" fmla="*/ 3777667 h 4642549"/>
                <a:gd name="connsiteX19" fmla="*/ 1502796 w 3100667"/>
                <a:gd name="connsiteY19" fmla="*/ 4046201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454396 h 4642549"/>
                <a:gd name="connsiteX17" fmla="*/ 1360532 w 3100667"/>
                <a:gd name="connsiteY17" fmla="*/ 3739691 h 4642549"/>
                <a:gd name="connsiteX18" fmla="*/ 2457873 w 3100667"/>
                <a:gd name="connsiteY18" fmla="*/ 3777667 h 4642549"/>
                <a:gd name="connsiteX19" fmla="*/ 1502796 w 3100667"/>
                <a:gd name="connsiteY19" fmla="*/ 4046201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454396 h 4642549"/>
                <a:gd name="connsiteX17" fmla="*/ 1360532 w 3100667"/>
                <a:gd name="connsiteY17" fmla="*/ 3739691 h 4642549"/>
                <a:gd name="connsiteX18" fmla="*/ 2457873 w 3100667"/>
                <a:gd name="connsiteY18" fmla="*/ 3777667 h 4642549"/>
                <a:gd name="connsiteX19" fmla="*/ 1502796 w 3100667"/>
                <a:gd name="connsiteY19" fmla="*/ 4046201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454396 h 4642549"/>
                <a:gd name="connsiteX17" fmla="*/ 1360532 w 3100667"/>
                <a:gd name="connsiteY17" fmla="*/ 3739691 h 4642549"/>
                <a:gd name="connsiteX18" fmla="*/ 2457873 w 3100667"/>
                <a:gd name="connsiteY18" fmla="*/ 3777667 h 4642549"/>
                <a:gd name="connsiteX19" fmla="*/ 1502796 w 3100667"/>
                <a:gd name="connsiteY19" fmla="*/ 4046201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454396 h 4642549"/>
                <a:gd name="connsiteX17" fmla="*/ 1360532 w 3100667"/>
                <a:gd name="connsiteY17" fmla="*/ 3739691 h 4642549"/>
                <a:gd name="connsiteX18" fmla="*/ 2457873 w 3100667"/>
                <a:gd name="connsiteY18" fmla="*/ 3777667 h 4642549"/>
                <a:gd name="connsiteX19" fmla="*/ 1446308 w 3100667"/>
                <a:gd name="connsiteY19" fmla="*/ 4028548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454396 h 4642549"/>
                <a:gd name="connsiteX17" fmla="*/ 1360532 w 3100667"/>
                <a:gd name="connsiteY17" fmla="*/ 3739691 h 4642549"/>
                <a:gd name="connsiteX18" fmla="*/ 2457873 w 3100667"/>
                <a:gd name="connsiteY18" fmla="*/ 3777667 h 4642549"/>
                <a:gd name="connsiteX19" fmla="*/ 1446308 w 3100667"/>
                <a:gd name="connsiteY19" fmla="*/ 4028548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454396 h 4642549"/>
                <a:gd name="connsiteX17" fmla="*/ 1360532 w 3100667"/>
                <a:gd name="connsiteY17" fmla="*/ 3739691 h 4642549"/>
                <a:gd name="connsiteX18" fmla="*/ 2457873 w 3100667"/>
                <a:gd name="connsiteY18" fmla="*/ 3777667 h 4642549"/>
                <a:gd name="connsiteX19" fmla="*/ 1446308 w 3100667"/>
                <a:gd name="connsiteY19" fmla="*/ 4028548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454396 h 4642549"/>
                <a:gd name="connsiteX17" fmla="*/ 1360532 w 3100667"/>
                <a:gd name="connsiteY17" fmla="*/ 3739691 h 4642549"/>
                <a:gd name="connsiteX18" fmla="*/ 2457873 w 3100667"/>
                <a:gd name="connsiteY18" fmla="*/ 3777667 h 4642549"/>
                <a:gd name="connsiteX19" fmla="*/ 1446308 w 3100667"/>
                <a:gd name="connsiteY19" fmla="*/ 4028548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454396 h 4642549"/>
                <a:gd name="connsiteX17" fmla="*/ 1360532 w 3100667"/>
                <a:gd name="connsiteY17" fmla="*/ 3739691 h 4642549"/>
                <a:gd name="connsiteX18" fmla="*/ 2457873 w 3100667"/>
                <a:gd name="connsiteY18" fmla="*/ 3777667 h 4642549"/>
                <a:gd name="connsiteX19" fmla="*/ 1446308 w 3100667"/>
                <a:gd name="connsiteY19" fmla="*/ 4028548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454396 h 4642549"/>
                <a:gd name="connsiteX17" fmla="*/ 1360532 w 3100667"/>
                <a:gd name="connsiteY17" fmla="*/ 3739691 h 4642549"/>
                <a:gd name="connsiteX18" fmla="*/ 2457873 w 3100667"/>
                <a:gd name="connsiteY18" fmla="*/ 3777667 h 4642549"/>
                <a:gd name="connsiteX19" fmla="*/ 1446308 w 3100667"/>
                <a:gd name="connsiteY19" fmla="*/ 4028548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454396 h 4642549"/>
                <a:gd name="connsiteX17" fmla="*/ 1360532 w 3100667"/>
                <a:gd name="connsiteY17" fmla="*/ 3739691 h 4642549"/>
                <a:gd name="connsiteX18" fmla="*/ 2457873 w 3100667"/>
                <a:gd name="connsiteY18" fmla="*/ 3777667 h 4642549"/>
                <a:gd name="connsiteX19" fmla="*/ 1446308 w 3100667"/>
                <a:gd name="connsiteY19" fmla="*/ 4028548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60532 w 3100667"/>
                <a:gd name="connsiteY17" fmla="*/ 3739691 h 4642549"/>
                <a:gd name="connsiteX18" fmla="*/ 2457873 w 3100667"/>
                <a:gd name="connsiteY18" fmla="*/ 3777667 h 4642549"/>
                <a:gd name="connsiteX19" fmla="*/ 1446308 w 3100667"/>
                <a:gd name="connsiteY19" fmla="*/ 4028548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60532 w 3100667"/>
                <a:gd name="connsiteY17" fmla="*/ 3739691 h 4642549"/>
                <a:gd name="connsiteX18" fmla="*/ 2468465 w 3100667"/>
                <a:gd name="connsiteY18" fmla="*/ 3664691 h 4642549"/>
                <a:gd name="connsiteX19" fmla="*/ 1446308 w 3100667"/>
                <a:gd name="connsiteY19" fmla="*/ 4028548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60532 w 3100667"/>
                <a:gd name="connsiteY17" fmla="*/ 3739691 h 4642549"/>
                <a:gd name="connsiteX18" fmla="*/ 2468465 w 3100667"/>
                <a:gd name="connsiteY18" fmla="*/ 3664691 h 4642549"/>
                <a:gd name="connsiteX19" fmla="*/ 1446308 w 3100667"/>
                <a:gd name="connsiteY19" fmla="*/ 4028548 h 4642549"/>
                <a:gd name="connsiteX20" fmla="*/ 2411056 w 3100667"/>
                <a:gd name="connsiteY20" fmla="*/ 3963188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30246 h 4642549"/>
                <a:gd name="connsiteX18" fmla="*/ 2468465 w 3100667"/>
                <a:gd name="connsiteY18" fmla="*/ 3664691 h 4642549"/>
                <a:gd name="connsiteX19" fmla="*/ 1446308 w 3100667"/>
                <a:gd name="connsiteY19" fmla="*/ 4028548 h 4642549"/>
                <a:gd name="connsiteX20" fmla="*/ 2411056 w 3100667"/>
                <a:gd name="connsiteY20" fmla="*/ 3963188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30246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94835 w 3100667"/>
                <a:gd name="connsiteY21" fmla="*/ 4146161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94835 w 3100667"/>
                <a:gd name="connsiteY21" fmla="*/ 4146161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94835 w 3100667"/>
                <a:gd name="connsiteY21" fmla="*/ 4146161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94835 w 3100667"/>
                <a:gd name="connsiteY21" fmla="*/ 4146161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66726 w 3100667"/>
                <a:gd name="connsiteY22" fmla="*/ 4266196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84378 w 3100667"/>
                <a:gd name="connsiteY22" fmla="*/ 4290910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84378 w 3100667"/>
                <a:gd name="connsiteY22" fmla="*/ 4290910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84378 w 3100667"/>
                <a:gd name="connsiteY22" fmla="*/ 4290910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84378 w 3100667"/>
                <a:gd name="connsiteY22" fmla="*/ 4290910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84378 w 3100667"/>
                <a:gd name="connsiteY22" fmla="*/ 4290910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84378 w 3100667"/>
                <a:gd name="connsiteY22" fmla="*/ 4290910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84378 w 3100667"/>
                <a:gd name="connsiteY22" fmla="*/ 4290910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84378 w 3100667"/>
                <a:gd name="connsiteY22" fmla="*/ 4290910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84378 w 3100667"/>
                <a:gd name="connsiteY22" fmla="*/ 4290910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84378 w 3100667"/>
                <a:gd name="connsiteY22" fmla="*/ 4290910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84378 w 3100667"/>
                <a:gd name="connsiteY22" fmla="*/ 4290910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84378 w 3100667"/>
                <a:gd name="connsiteY22" fmla="*/ 4290910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84378 w 3100667"/>
                <a:gd name="connsiteY22" fmla="*/ 4290910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84378 w 3100667"/>
                <a:gd name="connsiteY22" fmla="*/ 4290910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84378 w 3100667"/>
                <a:gd name="connsiteY22" fmla="*/ 4290910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84378 w 3100667"/>
                <a:gd name="connsiteY22" fmla="*/ 4290910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84378 w 3100667"/>
                <a:gd name="connsiteY22" fmla="*/ 4290910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84378 w 3100667"/>
                <a:gd name="connsiteY22" fmla="*/ 4290910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84378 w 3100667"/>
                <a:gd name="connsiteY22" fmla="*/ 4290910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84378 w 3100667"/>
                <a:gd name="connsiteY22" fmla="*/ 4290910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84378 w 3100667"/>
                <a:gd name="connsiteY22" fmla="*/ 4290910 h 4642549"/>
                <a:gd name="connsiteX23" fmla="*/ 731520 w 3100667"/>
                <a:gd name="connsiteY23" fmla="*/ 4308594 h 4642549"/>
                <a:gd name="connsiteX24" fmla="*/ 682001 w 3100667"/>
                <a:gd name="connsiteY24" fmla="*/ 3923400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84378 w 3100667"/>
                <a:gd name="connsiteY22" fmla="*/ 4290910 h 4642549"/>
                <a:gd name="connsiteX23" fmla="*/ 731520 w 3100667"/>
                <a:gd name="connsiteY23" fmla="*/ 4308594 h 4642549"/>
                <a:gd name="connsiteX24" fmla="*/ 682001 w 3100667"/>
                <a:gd name="connsiteY24" fmla="*/ 3923400 h 4642549"/>
                <a:gd name="connsiteX25" fmla="*/ 599019 w 3100667"/>
                <a:gd name="connsiteY25" fmla="*/ 4408430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84378 w 3100667"/>
                <a:gd name="connsiteY22" fmla="*/ 4290910 h 4642549"/>
                <a:gd name="connsiteX23" fmla="*/ 731520 w 3100667"/>
                <a:gd name="connsiteY23" fmla="*/ 4308594 h 4642549"/>
                <a:gd name="connsiteX24" fmla="*/ 682001 w 3100667"/>
                <a:gd name="connsiteY24" fmla="*/ 3923400 h 4642549"/>
                <a:gd name="connsiteX25" fmla="*/ 599019 w 3100667"/>
                <a:gd name="connsiteY25" fmla="*/ 4408430 h 4642549"/>
                <a:gd name="connsiteX26" fmla="*/ 473578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39018"/>
                <a:gd name="connsiteX1" fmla="*/ 1170592 w 3100667"/>
                <a:gd name="connsiteY1" fmla="*/ 2776663 h 4639018"/>
                <a:gd name="connsiteX2" fmla="*/ 460285 w 3100667"/>
                <a:gd name="connsiteY2" fmla="*/ 2738656 h 4639018"/>
                <a:gd name="connsiteX3" fmla="*/ 481530 w 3100667"/>
                <a:gd name="connsiteY3" fmla="*/ 2352603 h 4639018"/>
                <a:gd name="connsiteX4" fmla="*/ 389583 w 3100667"/>
                <a:gd name="connsiteY4" fmla="*/ 2240365 h 4639018"/>
                <a:gd name="connsiteX5" fmla="*/ 548609 w 3100667"/>
                <a:gd name="connsiteY5" fmla="*/ 2116736 h 4639018"/>
                <a:gd name="connsiteX6" fmla="*/ 353419 w 3100667"/>
                <a:gd name="connsiteY6" fmla="*/ 2042534 h 4639018"/>
                <a:gd name="connsiteX7" fmla="*/ 460285 w 3100667"/>
                <a:gd name="connsiteY7" fmla="*/ 1837519 h 4639018"/>
                <a:gd name="connsiteX8" fmla="*/ 189081 w 3100667"/>
                <a:gd name="connsiteY8" fmla="*/ 1706738 h 4639018"/>
                <a:gd name="connsiteX9" fmla="*/ 555701 w 3100667"/>
                <a:gd name="connsiteY9" fmla="*/ 1249123 h 4639018"/>
                <a:gd name="connsiteX10" fmla="*/ 1036279 w 3100667"/>
                <a:gd name="connsiteY10" fmla="*/ 173026 h 4639018"/>
                <a:gd name="connsiteX11" fmla="*/ 2265200 w 3100667"/>
                <a:gd name="connsiteY11" fmla="*/ 84702 h 4639018"/>
                <a:gd name="connsiteX12" fmla="*/ 3097509 w 3100667"/>
                <a:gd name="connsiteY12" fmla="*/ 1366611 h 4639018"/>
                <a:gd name="connsiteX13" fmla="*/ 2520563 w 3100667"/>
                <a:gd name="connsiteY13" fmla="*/ 2335750 h 4639018"/>
                <a:gd name="connsiteX14" fmla="*/ 2460914 w 3100667"/>
                <a:gd name="connsiteY14" fmla="*/ 3127719 h 4639018"/>
                <a:gd name="connsiteX15" fmla="*/ 1312027 w 3100667"/>
                <a:gd name="connsiteY15" fmla="*/ 3373226 h 4639018"/>
                <a:gd name="connsiteX16" fmla="*/ 2474576 w 3100667"/>
                <a:gd name="connsiteY16" fmla="*/ 3394378 h 4639018"/>
                <a:gd name="connsiteX17" fmla="*/ 1346410 w 3100667"/>
                <a:gd name="connsiteY17" fmla="*/ 3665551 h 4639018"/>
                <a:gd name="connsiteX18" fmla="*/ 2468465 w 3100667"/>
                <a:gd name="connsiteY18" fmla="*/ 3664691 h 4639018"/>
                <a:gd name="connsiteX19" fmla="*/ 1435717 w 3100667"/>
                <a:gd name="connsiteY19" fmla="*/ 3901450 h 4639018"/>
                <a:gd name="connsiteX20" fmla="*/ 2411056 w 3100667"/>
                <a:gd name="connsiteY20" fmla="*/ 3963188 h 4639018"/>
                <a:gd name="connsiteX21" fmla="*/ 1548939 w 3100667"/>
                <a:gd name="connsiteY21" fmla="*/ 4107326 h 4639018"/>
                <a:gd name="connsiteX22" fmla="*/ 2384378 w 3100667"/>
                <a:gd name="connsiteY22" fmla="*/ 4290910 h 4639018"/>
                <a:gd name="connsiteX23" fmla="*/ 731520 w 3100667"/>
                <a:gd name="connsiteY23" fmla="*/ 4308594 h 4639018"/>
                <a:gd name="connsiteX24" fmla="*/ 682001 w 3100667"/>
                <a:gd name="connsiteY24" fmla="*/ 3923400 h 4639018"/>
                <a:gd name="connsiteX25" fmla="*/ 599019 w 3100667"/>
                <a:gd name="connsiteY25" fmla="*/ 4408430 h 4639018"/>
                <a:gd name="connsiteX26" fmla="*/ 473578 w 3100667"/>
                <a:gd name="connsiteY26" fmla="*/ 3744051 h 4639018"/>
                <a:gd name="connsiteX27" fmla="*/ 406468 w 3100667"/>
                <a:gd name="connsiteY27" fmla="*/ 4639018 h 4639018"/>
                <a:gd name="connsiteX28" fmla="*/ 389614 w 3100667"/>
                <a:gd name="connsiteY28" fmla="*/ 4197276 h 4639018"/>
                <a:gd name="connsiteX29" fmla="*/ 310101 w 3100667"/>
                <a:gd name="connsiteY29" fmla="*/ 4284740 h 4639018"/>
                <a:gd name="connsiteX30" fmla="*/ 0 w 3100667"/>
                <a:gd name="connsiteY30" fmla="*/ 4244984 h 4639018"/>
                <a:gd name="connsiteX0" fmla="*/ 1304014 w 3100667"/>
                <a:gd name="connsiteY0" fmla="*/ 3195411 h 4639018"/>
                <a:gd name="connsiteX1" fmla="*/ 1170592 w 3100667"/>
                <a:gd name="connsiteY1" fmla="*/ 2776663 h 4639018"/>
                <a:gd name="connsiteX2" fmla="*/ 460285 w 3100667"/>
                <a:gd name="connsiteY2" fmla="*/ 2738656 h 4639018"/>
                <a:gd name="connsiteX3" fmla="*/ 481530 w 3100667"/>
                <a:gd name="connsiteY3" fmla="*/ 2352603 h 4639018"/>
                <a:gd name="connsiteX4" fmla="*/ 389583 w 3100667"/>
                <a:gd name="connsiteY4" fmla="*/ 2240365 h 4639018"/>
                <a:gd name="connsiteX5" fmla="*/ 548609 w 3100667"/>
                <a:gd name="connsiteY5" fmla="*/ 2116736 h 4639018"/>
                <a:gd name="connsiteX6" fmla="*/ 353419 w 3100667"/>
                <a:gd name="connsiteY6" fmla="*/ 2042534 h 4639018"/>
                <a:gd name="connsiteX7" fmla="*/ 460285 w 3100667"/>
                <a:gd name="connsiteY7" fmla="*/ 1837519 h 4639018"/>
                <a:gd name="connsiteX8" fmla="*/ 189081 w 3100667"/>
                <a:gd name="connsiteY8" fmla="*/ 1706738 h 4639018"/>
                <a:gd name="connsiteX9" fmla="*/ 555701 w 3100667"/>
                <a:gd name="connsiteY9" fmla="*/ 1249123 h 4639018"/>
                <a:gd name="connsiteX10" fmla="*/ 1036279 w 3100667"/>
                <a:gd name="connsiteY10" fmla="*/ 173026 h 4639018"/>
                <a:gd name="connsiteX11" fmla="*/ 2265200 w 3100667"/>
                <a:gd name="connsiteY11" fmla="*/ 84702 h 4639018"/>
                <a:gd name="connsiteX12" fmla="*/ 3097509 w 3100667"/>
                <a:gd name="connsiteY12" fmla="*/ 1366611 h 4639018"/>
                <a:gd name="connsiteX13" fmla="*/ 2520563 w 3100667"/>
                <a:gd name="connsiteY13" fmla="*/ 2335750 h 4639018"/>
                <a:gd name="connsiteX14" fmla="*/ 2460914 w 3100667"/>
                <a:gd name="connsiteY14" fmla="*/ 3127719 h 4639018"/>
                <a:gd name="connsiteX15" fmla="*/ 1312027 w 3100667"/>
                <a:gd name="connsiteY15" fmla="*/ 3373226 h 4639018"/>
                <a:gd name="connsiteX16" fmla="*/ 2474576 w 3100667"/>
                <a:gd name="connsiteY16" fmla="*/ 3394378 h 4639018"/>
                <a:gd name="connsiteX17" fmla="*/ 1346410 w 3100667"/>
                <a:gd name="connsiteY17" fmla="*/ 3665551 h 4639018"/>
                <a:gd name="connsiteX18" fmla="*/ 2468465 w 3100667"/>
                <a:gd name="connsiteY18" fmla="*/ 3664691 h 4639018"/>
                <a:gd name="connsiteX19" fmla="*/ 1435717 w 3100667"/>
                <a:gd name="connsiteY19" fmla="*/ 3901450 h 4639018"/>
                <a:gd name="connsiteX20" fmla="*/ 2411056 w 3100667"/>
                <a:gd name="connsiteY20" fmla="*/ 3963188 h 4639018"/>
                <a:gd name="connsiteX21" fmla="*/ 1548939 w 3100667"/>
                <a:gd name="connsiteY21" fmla="*/ 4107326 h 4639018"/>
                <a:gd name="connsiteX22" fmla="*/ 2384378 w 3100667"/>
                <a:gd name="connsiteY22" fmla="*/ 4290910 h 4639018"/>
                <a:gd name="connsiteX23" fmla="*/ 731520 w 3100667"/>
                <a:gd name="connsiteY23" fmla="*/ 4308594 h 4639018"/>
                <a:gd name="connsiteX24" fmla="*/ 682001 w 3100667"/>
                <a:gd name="connsiteY24" fmla="*/ 3923400 h 4639018"/>
                <a:gd name="connsiteX25" fmla="*/ 599019 w 3100667"/>
                <a:gd name="connsiteY25" fmla="*/ 4408430 h 4639018"/>
                <a:gd name="connsiteX26" fmla="*/ 473578 w 3100667"/>
                <a:gd name="connsiteY26" fmla="*/ 3744051 h 4639018"/>
                <a:gd name="connsiteX27" fmla="*/ 406468 w 3100667"/>
                <a:gd name="connsiteY27" fmla="*/ 4639018 h 4639018"/>
                <a:gd name="connsiteX28" fmla="*/ 389614 w 3100667"/>
                <a:gd name="connsiteY28" fmla="*/ 4197276 h 4639018"/>
                <a:gd name="connsiteX29" fmla="*/ 310101 w 3100667"/>
                <a:gd name="connsiteY29" fmla="*/ 4284740 h 4639018"/>
                <a:gd name="connsiteX30" fmla="*/ 0 w 3100667"/>
                <a:gd name="connsiteY30" fmla="*/ 4244984 h 4639018"/>
                <a:gd name="connsiteX0" fmla="*/ 1304014 w 3100667"/>
                <a:gd name="connsiteY0" fmla="*/ 3195411 h 4639018"/>
                <a:gd name="connsiteX1" fmla="*/ 1170592 w 3100667"/>
                <a:gd name="connsiteY1" fmla="*/ 2776663 h 4639018"/>
                <a:gd name="connsiteX2" fmla="*/ 460285 w 3100667"/>
                <a:gd name="connsiteY2" fmla="*/ 2738656 h 4639018"/>
                <a:gd name="connsiteX3" fmla="*/ 481530 w 3100667"/>
                <a:gd name="connsiteY3" fmla="*/ 2352603 h 4639018"/>
                <a:gd name="connsiteX4" fmla="*/ 389583 w 3100667"/>
                <a:gd name="connsiteY4" fmla="*/ 2240365 h 4639018"/>
                <a:gd name="connsiteX5" fmla="*/ 548609 w 3100667"/>
                <a:gd name="connsiteY5" fmla="*/ 2116736 h 4639018"/>
                <a:gd name="connsiteX6" fmla="*/ 353419 w 3100667"/>
                <a:gd name="connsiteY6" fmla="*/ 2042534 h 4639018"/>
                <a:gd name="connsiteX7" fmla="*/ 460285 w 3100667"/>
                <a:gd name="connsiteY7" fmla="*/ 1837519 h 4639018"/>
                <a:gd name="connsiteX8" fmla="*/ 189081 w 3100667"/>
                <a:gd name="connsiteY8" fmla="*/ 1706738 h 4639018"/>
                <a:gd name="connsiteX9" fmla="*/ 555701 w 3100667"/>
                <a:gd name="connsiteY9" fmla="*/ 1249123 h 4639018"/>
                <a:gd name="connsiteX10" fmla="*/ 1036279 w 3100667"/>
                <a:gd name="connsiteY10" fmla="*/ 173026 h 4639018"/>
                <a:gd name="connsiteX11" fmla="*/ 2265200 w 3100667"/>
                <a:gd name="connsiteY11" fmla="*/ 84702 h 4639018"/>
                <a:gd name="connsiteX12" fmla="*/ 3097509 w 3100667"/>
                <a:gd name="connsiteY12" fmla="*/ 1366611 h 4639018"/>
                <a:gd name="connsiteX13" fmla="*/ 2520563 w 3100667"/>
                <a:gd name="connsiteY13" fmla="*/ 2335750 h 4639018"/>
                <a:gd name="connsiteX14" fmla="*/ 2460914 w 3100667"/>
                <a:gd name="connsiteY14" fmla="*/ 3127719 h 4639018"/>
                <a:gd name="connsiteX15" fmla="*/ 1312027 w 3100667"/>
                <a:gd name="connsiteY15" fmla="*/ 3373226 h 4639018"/>
                <a:gd name="connsiteX16" fmla="*/ 2474576 w 3100667"/>
                <a:gd name="connsiteY16" fmla="*/ 3394378 h 4639018"/>
                <a:gd name="connsiteX17" fmla="*/ 1346410 w 3100667"/>
                <a:gd name="connsiteY17" fmla="*/ 3665551 h 4639018"/>
                <a:gd name="connsiteX18" fmla="*/ 2468465 w 3100667"/>
                <a:gd name="connsiteY18" fmla="*/ 3664691 h 4639018"/>
                <a:gd name="connsiteX19" fmla="*/ 1435717 w 3100667"/>
                <a:gd name="connsiteY19" fmla="*/ 3901450 h 4639018"/>
                <a:gd name="connsiteX20" fmla="*/ 2411056 w 3100667"/>
                <a:gd name="connsiteY20" fmla="*/ 3963188 h 4639018"/>
                <a:gd name="connsiteX21" fmla="*/ 1548939 w 3100667"/>
                <a:gd name="connsiteY21" fmla="*/ 4107326 h 4639018"/>
                <a:gd name="connsiteX22" fmla="*/ 2384378 w 3100667"/>
                <a:gd name="connsiteY22" fmla="*/ 4290910 h 4639018"/>
                <a:gd name="connsiteX23" fmla="*/ 731520 w 3100667"/>
                <a:gd name="connsiteY23" fmla="*/ 4308594 h 4639018"/>
                <a:gd name="connsiteX24" fmla="*/ 682001 w 3100667"/>
                <a:gd name="connsiteY24" fmla="*/ 3923400 h 4639018"/>
                <a:gd name="connsiteX25" fmla="*/ 599019 w 3100667"/>
                <a:gd name="connsiteY25" fmla="*/ 4408430 h 4639018"/>
                <a:gd name="connsiteX26" fmla="*/ 473578 w 3100667"/>
                <a:gd name="connsiteY26" fmla="*/ 3744051 h 4639018"/>
                <a:gd name="connsiteX27" fmla="*/ 406468 w 3100667"/>
                <a:gd name="connsiteY27" fmla="*/ 4639018 h 4639018"/>
                <a:gd name="connsiteX28" fmla="*/ 389614 w 3100667"/>
                <a:gd name="connsiteY28" fmla="*/ 4197276 h 4639018"/>
                <a:gd name="connsiteX29" fmla="*/ 310101 w 3100667"/>
                <a:gd name="connsiteY29" fmla="*/ 4284740 h 4639018"/>
                <a:gd name="connsiteX30" fmla="*/ 0 w 3100667"/>
                <a:gd name="connsiteY30" fmla="*/ 4244984 h 4639018"/>
                <a:gd name="connsiteX0" fmla="*/ 1304014 w 3100667"/>
                <a:gd name="connsiteY0" fmla="*/ 3195411 h 4639018"/>
                <a:gd name="connsiteX1" fmla="*/ 1170592 w 3100667"/>
                <a:gd name="connsiteY1" fmla="*/ 2776663 h 4639018"/>
                <a:gd name="connsiteX2" fmla="*/ 460285 w 3100667"/>
                <a:gd name="connsiteY2" fmla="*/ 2738656 h 4639018"/>
                <a:gd name="connsiteX3" fmla="*/ 481530 w 3100667"/>
                <a:gd name="connsiteY3" fmla="*/ 2352603 h 4639018"/>
                <a:gd name="connsiteX4" fmla="*/ 389583 w 3100667"/>
                <a:gd name="connsiteY4" fmla="*/ 2240365 h 4639018"/>
                <a:gd name="connsiteX5" fmla="*/ 548609 w 3100667"/>
                <a:gd name="connsiteY5" fmla="*/ 2116736 h 4639018"/>
                <a:gd name="connsiteX6" fmla="*/ 353419 w 3100667"/>
                <a:gd name="connsiteY6" fmla="*/ 2042534 h 4639018"/>
                <a:gd name="connsiteX7" fmla="*/ 460285 w 3100667"/>
                <a:gd name="connsiteY7" fmla="*/ 1837519 h 4639018"/>
                <a:gd name="connsiteX8" fmla="*/ 189081 w 3100667"/>
                <a:gd name="connsiteY8" fmla="*/ 1706738 h 4639018"/>
                <a:gd name="connsiteX9" fmla="*/ 555701 w 3100667"/>
                <a:gd name="connsiteY9" fmla="*/ 1249123 h 4639018"/>
                <a:gd name="connsiteX10" fmla="*/ 1036279 w 3100667"/>
                <a:gd name="connsiteY10" fmla="*/ 173026 h 4639018"/>
                <a:gd name="connsiteX11" fmla="*/ 2265200 w 3100667"/>
                <a:gd name="connsiteY11" fmla="*/ 84702 h 4639018"/>
                <a:gd name="connsiteX12" fmla="*/ 3097509 w 3100667"/>
                <a:gd name="connsiteY12" fmla="*/ 1366611 h 4639018"/>
                <a:gd name="connsiteX13" fmla="*/ 2520563 w 3100667"/>
                <a:gd name="connsiteY13" fmla="*/ 2335750 h 4639018"/>
                <a:gd name="connsiteX14" fmla="*/ 2460914 w 3100667"/>
                <a:gd name="connsiteY14" fmla="*/ 3127719 h 4639018"/>
                <a:gd name="connsiteX15" fmla="*/ 1312027 w 3100667"/>
                <a:gd name="connsiteY15" fmla="*/ 3373226 h 4639018"/>
                <a:gd name="connsiteX16" fmla="*/ 2474576 w 3100667"/>
                <a:gd name="connsiteY16" fmla="*/ 3394378 h 4639018"/>
                <a:gd name="connsiteX17" fmla="*/ 1346410 w 3100667"/>
                <a:gd name="connsiteY17" fmla="*/ 3665551 h 4639018"/>
                <a:gd name="connsiteX18" fmla="*/ 2468465 w 3100667"/>
                <a:gd name="connsiteY18" fmla="*/ 3664691 h 4639018"/>
                <a:gd name="connsiteX19" fmla="*/ 1435717 w 3100667"/>
                <a:gd name="connsiteY19" fmla="*/ 3901450 h 4639018"/>
                <a:gd name="connsiteX20" fmla="*/ 2411056 w 3100667"/>
                <a:gd name="connsiteY20" fmla="*/ 3963188 h 4639018"/>
                <a:gd name="connsiteX21" fmla="*/ 1548939 w 3100667"/>
                <a:gd name="connsiteY21" fmla="*/ 4107326 h 4639018"/>
                <a:gd name="connsiteX22" fmla="*/ 2384378 w 3100667"/>
                <a:gd name="connsiteY22" fmla="*/ 4290910 h 4639018"/>
                <a:gd name="connsiteX23" fmla="*/ 731520 w 3100667"/>
                <a:gd name="connsiteY23" fmla="*/ 4308594 h 4639018"/>
                <a:gd name="connsiteX24" fmla="*/ 682001 w 3100667"/>
                <a:gd name="connsiteY24" fmla="*/ 3923400 h 4639018"/>
                <a:gd name="connsiteX25" fmla="*/ 599019 w 3100667"/>
                <a:gd name="connsiteY25" fmla="*/ 4408430 h 4639018"/>
                <a:gd name="connsiteX26" fmla="*/ 473578 w 3100667"/>
                <a:gd name="connsiteY26" fmla="*/ 3744051 h 4639018"/>
                <a:gd name="connsiteX27" fmla="*/ 406468 w 3100667"/>
                <a:gd name="connsiteY27" fmla="*/ 4639018 h 4639018"/>
                <a:gd name="connsiteX28" fmla="*/ 308413 w 3100667"/>
                <a:gd name="connsiteY28" fmla="*/ 4190215 h 4639018"/>
                <a:gd name="connsiteX29" fmla="*/ 310101 w 3100667"/>
                <a:gd name="connsiteY29" fmla="*/ 4284740 h 4639018"/>
                <a:gd name="connsiteX30" fmla="*/ 0 w 3100667"/>
                <a:gd name="connsiteY30" fmla="*/ 4244984 h 4639018"/>
                <a:gd name="connsiteX0" fmla="*/ 1304014 w 3100667"/>
                <a:gd name="connsiteY0" fmla="*/ 3195411 h 4631957"/>
                <a:gd name="connsiteX1" fmla="*/ 1170592 w 3100667"/>
                <a:gd name="connsiteY1" fmla="*/ 2776663 h 4631957"/>
                <a:gd name="connsiteX2" fmla="*/ 460285 w 3100667"/>
                <a:gd name="connsiteY2" fmla="*/ 2738656 h 4631957"/>
                <a:gd name="connsiteX3" fmla="*/ 481530 w 3100667"/>
                <a:gd name="connsiteY3" fmla="*/ 2352603 h 4631957"/>
                <a:gd name="connsiteX4" fmla="*/ 389583 w 3100667"/>
                <a:gd name="connsiteY4" fmla="*/ 2240365 h 4631957"/>
                <a:gd name="connsiteX5" fmla="*/ 548609 w 3100667"/>
                <a:gd name="connsiteY5" fmla="*/ 2116736 h 4631957"/>
                <a:gd name="connsiteX6" fmla="*/ 353419 w 3100667"/>
                <a:gd name="connsiteY6" fmla="*/ 2042534 h 4631957"/>
                <a:gd name="connsiteX7" fmla="*/ 460285 w 3100667"/>
                <a:gd name="connsiteY7" fmla="*/ 1837519 h 4631957"/>
                <a:gd name="connsiteX8" fmla="*/ 189081 w 3100667"/>
                <a:gd name="connsiteY8" fmla="*/ 1706738 h 4631957"/>
                <a:gd name="connsiteX9" fmla="*/ 555701 w 3100667"/>
                <a:gd name="connsiteY9" fmla="*/ 1249123 h 4631957"/>
                <a:gd name="connsiteX10" fmla="*/ 1036279 w 3100667"/>
                <a:gd name="connsiteY10" fmla="*/ 173026 h 4631957"/>
                <a:gd name="connsiteX11" fmla="*/ 2265200 w 3100667"/>
                <a:gd name="connsiteY11" fmla="*/ 84702 h 4631957"/>
                <a:gd name="connsiteX12" fmla="*/ 3097509 w 3100667"/>
                <a:gd name="connsiteY12" fmla="*/ 1366611 h 4631957"/>
                <a:gd name="connsiteX13" fmla="*/ 2520563 w 3100667"/>
                <a:gd name="connsiteY13" fmla="*/ 2335750 h 4631957"/>
                <a:gd name="connsiteX14" fmla="*/ 2460914 w 3100667"/>
                <a:gd name="connsiteY14" fmla="*/ 3127719 h 4631957"/>
                <a:gd name="connsiteX15" fmla="*/ 1312027 w 3100667"/>
                <a:gd name="connsiteY15" fmla="*/ 3373226 h 4631957"/>
                <a:gd name="connsiteX16" fmla="*/ 2474576 w 3100667"/>
                <a:gd name="connsiteY16" fmla="*/ 3394378 h 4631957"/>
                <a:gd name="connsiteX17" fmla="*/ 1346410 w 3100667"/>
                <a:gd name="connsiteY17" fmla="*/ 3665551 h 4631957"/>
                <a:gd name="connsiteX18" fmla="*/ 2468465 w 3100667"/>
                <a:gd name="connsiteY18" fmla="*/ 3664691 h 4631957"/>
                <a:gd name="connsiteX19" fmla="*/ 1435717 w 3100667"/>
                <a:gd name="connsiteY19" fmla="*/ 3901450 h 4631957"/>
                <a:gd name="connsiteX20" fmla="*/ 2411056 w 3100667"/>
                <a:gd name="connsiteY20" fmla="*/ 3963188 h 4631957"/>
                <a:gd name="connsiteX21" fmla="*/ 1548939 w 3100667"/>
                <a:gd name="connsiteY21" fmla="*/ 4107326 h 4631957"/>
                <a:gd name="connsiteX22" fmla="*/ 2384378 w 3100667"/>
                <a:gd name="connsiteY22" fmla="*/ 4290910 h 4631957"/>
                <a:gd name="connsiteX23" fmla="*/ 731520 w 3100667"/>
                <a:gd name="connsiteY23" fmla="*/ 4308594 h 4631957"/>
                <a:gd name="connsiteX24" fmla="*/ 682001 w 3100667"/>
                <a:gd name="connsiteY24" fmla="*/ 3923400 h 4631957"/>
                <a:gd name="connsiteX25" fmla="*/ 599019 w 3100667"/>
                <a:gd name="connsiteY25" fmla="*/ 4408430 h 4631957"/>
                <a:gd name="connsiteX26" fmla="*/ 473578 w 3100667"/>
                <a:gd name="connsiteY26" fmla="*/ 3744051 h 4631957"/>
                <a:gd name="connsiteX27" fmla="*/ 420590 w 3100667"/>
                <a:gd name="connsiteY27" fmla="*/ 4631957 h 4631957"/>
                <a:gd name="connsiteX28" fmla="*/ 308413 w 3100667"/>
                <a:gd name="connsiteY28" fmla="*/ 4190215 h 4631957"/>
                <a:gd name="connsiteX29" fmla="*/ 310101 w 3100667"/>
                <a:gd name="connsiteY29" fmla="*/ 4284740 h 4631957"/>
                <a:gd name="connsiteX30" fmla="*/ 0 w 3100667"/>
                <a:gd name="connsiteY30" fmla="*/ 4244984 h 4631957"/>
                <a:gd name="connsiteX0" fmla="*/ 1304014 w 3100667"/>
                <a:gd name="connsiteY0" fmla="*/ 3195411 h 4631957"/>
                <a:gd name="connsiteX1" fmla="*/ 1170592 w 3100667"/>
                <a:gd name="connsiteY1" fmla="*/ 2776663 h 4631957"/>
                <a:gd name="connsiteX2" fmla="*/ 460285 w 3100667"/>
                <a:gd name="connsiteY2" fmla="*/ 2738656 h 4631957"/>
                <a:gd name="connsiteX3" fmla="*/ 481530 w 3100667"/>
                <a:gd name="connsiteY3" fmla="*/ 2352603 h 4631957"/>
                <a:gd name="connsiteX4" fmla="*/ 389583 w 3100667"/>
                <a:gd name="connsiteY4" fmla="*/ 2240365 h 4631957"/>
                <a:gd name="connsiteX5" fmla="*/ 548609 w 3100667"/>
                <a:gd name="connsiteY5" fmla="*/ 2116736 h 4631957"/>
                <a:gd name="connsiteX6" fmla="*/ 353419 w 3100667"/>
                <a:gd name="connsiteY6" fmla="*/ 2042534 h 4631957"/>
                <a:gd name="connsiteX7" fmla="*/ 460285 w 3100667"/>
                <a:gd name="connsiteY7" fmla="*/ 1837519 h 4631957"/>
                <a:gd name="connsiteX8" fmla="*/ 189081 w 3100667"/>
                <a:gd name="connsiteY8" fmla="*/ 1706738 h 4631957"/>
                <a:gd name="connsiteX9" fmla="*/ 555701 w 3100667"/>
                <a:gd name="connsiteY9" fmla="*/ 1249123 h 4631957"/>
                <a:gd name="connsiteX10" fmla="*/ 1036279 w 3100667"/>
                <a:gd name="connsiteY10" fmla="*/ 173026 h 4631957"/>
                <a:gd name="connsiteX11" fmla="*/ 2265200 w 3100667"/>
                <a:gd name="connsiteY11" fmla="*/ 84702 h 4631957"/>
                <a:gd name="connsiteX12" fmla="*/ 3097509 w 3100667"/>
                <a:gd name="connsiteY12" fmla="*/ 1366611 h 4631957"/>
                <a:gd name="connsiteX13" fmla="*/ 2520563 w 3100667"/>
                <a:gd name="connsiteY13" fmla="*/ 2335750 h 4631957"/>
                <a:gd name="connsiteX14" fmla="*/ 2460914 w 3100667"/>
                <a:gd name="connsiteY14" fmla="*/ 3127719 h 4631957"/>
                <a:gd name="connsiteX15" fmla="*/ 1312027 w 3100667"/>
                <a:gd name="connsiteY15" fmla="*/ 3373226 h 4631957"/>
                <a:gd name="connsiteX16" fmla="*/ 2474576 w 3100667"/>
                <a:gd name="connsiteY16" fmla="*/ 3394378 h 4631957"/>
                <a:gd name="connsiteX17" fmla="*/ 1346410 w 3100667"/>
                <a:gd name="connsiteY17" fmla="*/ 3665551 h 4631957"/>
                <a:gd name="connsiteX18" fmla="*/ 2468465 w 3100667"/>
                <a:gd name="connsiteY18" fmla="*/ 3664691 h 4631957"/>
                <a:gd name="connsiteX19" fmla="*/ 1435717 w 3100667"/>
                <a:gd name="connsiteY19" fmla="*/ 3901450 h 4631957"/>
                <a:gd name="connsiteX20" fmla="*/ 2411056 w 3100667"/>
                <a:gd name="connsiteY20" fmla="*/ 3963188 h 4631957"/>
                <a:gd name="connsiteX21" fmla="*/ 1548939 w 3100667"/>
                <a:gd name="connsiteY21" fmla="*/ 4107326 h 4631957"/>
                <a:gd name="connsiteX22" fmla="*/ 2384378 w 3100667"/>
                <a:gd name="connsiteY22" fmla="*/ 4290910 h 4631957"/>
                <a:gd name="connsiteX23" fmla="*/ 731520 w 3100667"/>
                <a:gd name="connsiteY23" fmla="*/ 4308594 h 4631957"/>
                <a:gd name="connsiteX24" fmla="*/ 682001 w 3100667"/>
                <a:gd name="connsiteY24" fmla="*/ 3923400 h 4631957"/>
                <a:gd name="connsiteX25" fmla="*/ 599019 w 3100667"/>
                <a:gd name="connsiteY25" fmla="*/ 4408430 h 4631957"/>
                <a:gd name="connsiteX26" fmla="*/ 473578 w 3100667"/>
                <a:gd name="connsiteY26" fmla="*/ 3744051 h 4631957"/>
                <a:gd name="connsiteX27" fmla="*/ 420590 w 3100667"/>
                <a:gd name="connsiteY27" fmla="*/ 4631957 h 4631957"/>
                <a:gd name="connsiteX28" fmla="*/ 326066 w 3100667"/>
                <a:gd name="connsiteY28" fmla="*/ 4183154 h 4631957"/>
                <a:gd name="connsiteX29" fmla="*/ 310101 w 3100667"/>
                <a:gd name="connsiteY29" fmla="*/ 4284740 h 4631957"/>
                <a:gd name="connsiteX30" fmla="*/ 0 w 3100667"/>
                <a:gd name="connsiteY30" fmla="*/ 4244984 h 4631957"/>
                <a:gd name="connsiteX0" fmla="*/ 1304014 w 3100667"/>
                <a:gd name="connsiteY0" fmla="*/ 3195411 h 4631957"/>
                <a:gd name="connsiteX1" fmla="*/ 1170592 w 3100667"/>
                <a:gd name="connsiteY1" fmla="*/ 2776663 h 4631957"/>
                <a:gd name="connsiteX2" fmla="*/ 460285 w 3100667"/>
                <a:gd name="connsiteY2" fmla="*/ 2738656 h 4631957"/>
                <a:gd name="connsiteX3" fmla="*/ 481530 w 3100667"/>
                <a:gd name="connsiteY3" fmla="*/ 2352603 h 4631957"/>
                <a:gd name="connsiteX4" fmla="*/ 389583 w 3100667"/>
                <a:gd name="connsiteY4" fmla="*/ 2240365 h 4631957"/>
                <a:gd name="connsiteX5" fmla="*/ 548609 w 3100667"/>
                <a:gd name="connsiteY5" fmla="*/ 2116736 h 4631957"/>
                <a:gd name="connsiteX6" fmla="*/ 353419 w 3100667"/>
                <a:gd name="connsiteY6" fmla="*/ 2042534 h 4631957"/>
                <a:gd name="connsiteX7" fmla="*/ 460285 w 3100667"/>
                <a:gd name="connsiteY7" fmla="*/ 1837519 h 4631957"/>
                <a:gd name="connsiteX8" fmla="*/ 189081 w 3100667"/>
                <a:gd name="connsiteY8" fmla="*/ 1706738 h 4631957"/>
                <a:gd name="connsiteX9" fmla="*/ 555701 w 3100667"/>
                <a:gd name="connsiteY9" fmla="*/ 1249123 h 4631957"/>
                <a:gd name="connsiteX10" fmla="*/ 1036279 w 3100667"/>
                <a:gd name="connsiteY10" fmla="*/ 173026 h 4631957"/>
                <a:gd name="connsiteX11" fmla="*/ 2265200 w 3100667"/>
                <a:gd name="connsiteY11" fmla="*/ 84702 h 4631957"/>
                <a:gd name="connsiteX12" fmla="*/ 3097509 w 3100667"/>
                <a:gd name="connsiteY12" fmla="*/ 1366611 h 4631957"/>
                <a:gd name="connsiteX13" fmla="*/ 2520563 w 3100667"/>
                <a:gd name="connsiteY13" fmla="*/ 2335750 h 4631957"/>
                <a:gd name="connsiteX14" fmla="*/ 2460914 w 3100667"/>
                <a:gd name="connsiteY14" fmla="*/ 3127719 h 4631957"/>
                <a:gd name="connsiteX15" fmla="*/ 1312027 w 3100667"/>
                <a:gd name="connsiteY15" fmla="*/ 3373226 h 4631957"/>
                <a:gd name="connsiteX16" fmla="*/ 2474576 w 3100667"/>
                <a:gd name="connsiteY16" fmla="*/ 3394378 h 4631957"/>
                <a:gd name="connsiteX17" fmla="*/ 1346410 w 3100667"/>
                <a:gd name="connsiteY17" fmla="*/ 3665551 h 4631957"/>
                <a:gd name="connsiteX18" fmla="*/ 2468465 w 3100667"/>
                <a:gd name="connsiteY18" fmla="*/ 3664691 h 4631957"/>
                <a:gd name="connsiteX19" fmla="*/ 1435717 w 3100667"/>
                <a:gd name="connsiteY19" fmla="*/ 3901450 h 4631957"/>
                <a:gd name="connsiteX20" fmla="*/ 2411056 w 3100667"/>
                <a:gd name="connsiteY20" fmla="*/ 3963188 h 4631957"/>
                <a:gd name="connsiteX21" fmla="*/ 1548939 w 3100667"/>
                <a:gd name="connsiteY21" fmla="*/ 4107326 h 4631957"/>
                <a:gd name="connsiteX22" fmla="*/ 2384378 w 3100667"/>
                <a:gd name="connsiteY22" fmla="*/ 4290910 h 4631957"/>
                <a:gd name="connsiteX23" fmla="*/ 731520 w 3100667"/>
                <a:gd name="connsiteY23" fmla="*/ 4308594 h 4631957"/>
                <a:gd name="connsiteX24" fmla="*/ 682001 w 3100667"/>
                <a:gd name="connsiteY24" fmla="*/ 3923400 h 4631957"/>
                <a:gd name="connsiteX25" fmla="*/ 599019 w 3100667"/>
                <a:gd name="connsiteY25" fmla="*/ 4408430 h 4631957"/>
                <a:gd name="connsiteX26" fmla="*/ 473578 w 3100667"/>
                <a:gd name="connsiteY26" fmla="*/ 3744051 h 4631957"/>
                <a:gd name="connsiteX27" fmla="*/ 420590 w 3100667"/>
                <a:gd name="connsiteY27" fmla="*/ 4631957 h 4631957"/>
                <a:gd name="connsiteX28" fmla="*/ 326066 w 3100667"/>
                <a:gd name="connsiteY28" fmla="*/ 4183154 h 4631957"/>
                <a:gd name="connsiteX29" fmla="*/ 232430 w 3100667"/>
                <a:gd name="connsiteY29" fmla="*/ 4334167 h 4631957"/>
                <a:gd name="connsiteX30" fmla="*/ 0 w 3100667"/>
                <a:gd name="connsiteY30" fmla="*/ 4244984 h 4631957"/>
                <a:gd name="connsiteX0" fmla="*/ 1304014 w 3100667"/>
                <a:gd name="connsiteY0" fmla="*/ 3195411 h 4631957"/>
                <a:gd name="connsiteX1" fmla="*/ 1170592 w 3100667"/>
                <a:gd name="connsiteY1" fmla="*/ 2776663 h 4631957"/>
                <a:gd name="connsiteX2" fmla="*/ 460285 w 3100667"/>
                <a:gd name="connsiteY2" fmla="*/ 2738656 h 4631957"/>
                <a:gd name="connsiteX3" fmla="*/ 481530 w 3100667"/>
                <a:gd name="connsiteY3" fmla="*/ 2352603 h 4631957"/>
                <a:gd name="connsiteX4" fmla="*/ 389583 w 3100667"/>
                <a:gd name="connsiteY4" fmla="*/ 2240365 h 4631957"/>
                <a:gd name="connsiteX5" fmla="*/ 548609 w 3100667"/>
                <a:gd name="connsiteY5" fmla="*/ 2116736 h 4631957"/>
                <a:gd name="connsiteX6" fmla="*/ 353419 w 3100667"/>
                <a:gd name="connsiteY6" fmla="*/ 2042534 h 4631957"/>
                <a:gd name="connsiteX7" fmla="*/ 460285 w 3100667"/>
                <a:gd name="connsiteY7" fmla="*/ 1837519 h 4631957"/>
                <a:gd name="connsiteX8" fmla="*/ 189081 w 3100667"/>
                <a:gd name="connsiteY8" fmla="*/ 1706738 h 4631957"/>
                <a:gd name="connsiteX9" fmla="*/ 555701 w 3100667"/>
                <a:gd name="connsiteY9" fmla="*/ 1249123 h 4631957"/>
                <a:gd name="connsiteX10" fmla="*/ 1036279 w 3100667"/>
                <a:gd name="connsiteY10" fmla="*/ 173026 h 4631957"/>
                <a:gd name="connsiteX11" fmla="*/ 2265200 w 3100667"/>
                <a:gd name="connsiteY11" fmla="*/ 84702 h 4631957"/>
                <a:gd name="connsiteX12" fmla="*/ 3097509 w 3100667"/>
                <a:gd name="connsiteY12" fmla="*/ 1366611 h 4631957"/>
                <a:gd name="connsiteX13" fmla="*/ 2520563 w 3100667"/>
                <a:gd name="connsiteY13" fmla="*/ 2335750 h 4631957"/>
                <a:gd name="connsiteX14" fmla="*/ 2460914 w 3100667"/>
                <a:gd name="connsiteY14" fmla="*/ 3127719 h 4631957"/>
                <a:gd name="connsiteX15" fmla="*/ 1312027 w 3100667"/>
                <a:gd name="connsiteY15" fmla="*/ 3373226 h 4631957"/>
                <a:gd name="connsiteX16" fmla="*/ 2474576 w 3100667"/>
                <a:gd name="connsiteY16" fmla="*/ 3394378 h 4631957"/>
                <a:gd name="connsiteX17" fmla="*/ 1346410 w 3100667"/>
                <a:gd name="connsiteY17" fmla="*/ 3665551 h 4631957"/>
                <a:gd name="connsiteX18" fmla="*/ 2468465 w 3100667"/>
                <a:gd name="connsiteY18" fmla="*/ 3664691 h 4631957"/>
                <a:gd name="connsiteX19" fmla="*/ 1435717 w 3100667"/>
                <a:gd name="connsiteY19" fmla="*/ 3901450 h 4631957"/>
                <a:gd name="connsiteX20" fmla="*/ 2411056 w 3100667"/>
                <a:gd name="connsiteY20" fmla="*/ 3963188 h 4631957"/>
                <a:gd name="connsiteX21" fmla="*/ 1548939 w 3100667"/>
                <a:gd name="connsiteY21" fmla="*/ 4107326 h 4631957"/>
                <a:gd name="connsiteX22" fmla="*/ 2384378 w 3100667"/>
                <a:gd name="connsiteY22" fmla="*/ 4290910 h 4631957"/>
                <a:gd name="connsiteX23" fmla="*/ 731520 w 3100667"/>
                <a:gd name="connsiteY23" fmla="*/ 4308594 h 4631957"/>
                <a:gd name="connsiteX24" fmla="*/ 682001 w 3100667"/>
                <a:gd name="connsiteY24" fmla="*/ 3923400 h 4631957"/>
                <a:gd name="connsiteX25" fmla="*/ 599019 w 3100667"/>
                <a:gd name="connsiteY25" fmla="*/ 4408430 h 4631957"/>
                <a:gd name="connsiteX26" fmla="*/ 473578 w 3100667"/>
                <a:gd name="connsiteY26" fmla="*/ 3744051 h 4631957"/>
                <a:gd name="connsiteX27" fmla="*/ 420590 w 3100667"/>
                <a:gd name="connsiteY27" fmla="*/ 4631957 h 4631957"/>
                <a:gd name="connsiteX28" fmla="*/ 336658 w 3100667"/>
                <a:gd name="connsiteY28" fmla="*/ 4176093 h 4631957"/>
                <a:gd name="connsiteX29" fmla="*/ 232430 w 3100667"/>
                <a:gd name="connsiteY29" fmla="*/ 4334167 h 4631957"/>
                <a:gd name="connsiteX30" fmla="*/ 0 w 3100667"/>
                <a:gd name="connsiteY30" fmla="*/ 4244984 h 4631957"/>
                <a:gd name="connsiteX0" fmla="*/ 1304014 w 3100667"/>
                <a:gd name="connsiteY0" fmla="*/ 3195411 h 4631957"/>
                <a:gd name="connsiteX1" fmla="*/ 1170592 w 3100667"/>
                <a:gd name="connsiteY1" fmla="*/ 2776663 h 4631957"/>
                <a:gd name="connsiteX2" fmla="*/ 460285 w 3100667"/>
                <a:gd name="connsiteY2" fmla="*/ 2738656 h 4631957"/>
                <a:gd name="connsiteX3" fmla="*/ 481530 w 3100667"/>
                <a:gd name="connsiteY3" fmla="*/ 2352603 h 4631957"/>
                <a:gd name="connsiteX4" fmla="*/ 389583 w 3100667"/>
                <a:gd name="connsiteY4" fmla="*/ 2240365 h 4631957"/>
                <a:gd name="connsiteX5" fmla="*/ 548609 w 3100667"/>
                <a:gd name="connsiteY5" fmla="*/ 2116736 h 4631957"/>
                <a:gd name="connsiteX6" fmla="*/ 353419 w 3100667"/>
                <a:gd name="connsiteY6" fmla="*/ 2042534 h 4631957"/>
                <a:gd name="connsiteX7" fmla="*/ 460285 w 3100667"/>
                <a:gd name="connsiteY7" fmla="*/ 1837519 h 4631957"/>
                <a:gd name="connsiteX8" fmla="*/ 189081 w 3100667"/>
                <a:gd name="connsiteY8" fmla="*/ 1706738 h 4631957"/>
                <a:gd name="connsiteX9" fmla="*/ 555701 w 3100667"/>
                <a:gd name="connsiteY9" fmla="*/ 1249123 h 4631957"/>
                <a:gd name="connsiteX10" fmla="*/ 1036279 w 3100667"/>
                <a:gd name="connsiteY10" fmla="*/ 173026 h 4631957"/>
                <a:gd name="connsiteX11" fmla="*/ 2265200 w 3100667"/>
                <a:gd name="connsiteY11" fmla="*/ 84702 h 4631957"/>
                <a:gd name="connsiteX12" fmla="*/ 3097509 w 3100667"/>
                <a:gd name="connsiteY12" fmla="*/ 1366611 h 4631957"/>
                <a:gd name="connsiteX13" fmla="*/ 2520563 w 3100667"/>
                <a:gd name="connsiteY13" fmla="*/ 2335750 h 4631957"/>
                <a:gd name="connsiteX14" fmla="*/ 2460914 w 3100667"/>
                <a:gd name="connsiteY14" fmla="*/ 3127719 h 4631957"/>
                <a:gd name="connsiteX15" fmla="*/ 1312027 w 3100667"/>
                <a:gd name="connsiteY15" fmla="*/ 3373226 h 4631957"/>
                <a:gd name="connsiteX16" fmla="*/ 2474576 w 3100667"/>
                <a:gd name="connsiteY16" fmla="*/ 3394378 h 4631957"/>
                <a:gd name="connsiteX17" fmla="*/ 1346410 w 3100667"/>
                <a:gd name="connsiteY17" fmla="*/ 3665551 h 4631957"/>
                <a:gd name="connsiteX18" fmla="*/ 2468465 w 3100667"/>
                <a:gd name="connsiteY18" fmla="*/ 3664691 h 4631957"/>
                <a:gd name="connsiteX19" fmla="*/ 1435717 w 3100667"/>
                <a:gd name="connsiteY19" fmla="*/ 3901450 h 4631957"/>
                <a:gd name="connsiteX20" fmla="*/ 2411056 w 3100667"/>
                <a:gd name="connsiteY20" fmla="*/ 3963188 h 4631957"/>
                <a:gd name="connsiteX21" fmla="*/ 1548939 w 3100667"/>
                <a:gd name="connsiteY21" fmla="*/ 4107326 h 4631957"/>
                <a:gd name="connsiteX22" fmla="*/ 2384378 w 3100667"/>
                <a:gd name="connsiteY22" fmla="*/ 4290910 h 4631957"/>
                <a:gd name="connsiteX23" fmla="*/ 731520 w 3100667"/>
                <a:gd name="connsiteY23" fmla="*/ 4308594 h 4631957"/>
                <a:gd name="connsiteX24" fmla="*/ 682001 w 3100667"/>
                <a:gd name="connsiteY24" fmla="*/ 3923400 h 4631957"/>
                <a:gd name="connsiteX25" fmla="*/ 599019 w 3100667"/>
                <a:gd name="connsiteY25" fmla="*/ 4408430 h 4631957"/>
                <a:gd name="connsiteX26" fmla="*/ 473578 w 3100667"/>
                <a:gd name="connsiteY26" fmla="*/ 3744051 h 4631957"/>
                <a:gd name="connsiteX27" fmla="*/ 420590 w 3100667"/>
                <a:gd name="connsiteY27" fmla="*/ 4631957 h 4631957"/>
                <a:gd name="connsiteX28" fmla="*/ 333128 w 3100667"/>
                <a:gd name="connsiteY28" fmla="*/ 4109014 h 4631957"/>
                <a:gd name="connsiteX29" fmla="*/ 232430 w 3100667"/>
                <a:gd name="connsiteY29" fmla="*/ 4334167 h 4631957"/>
                <a:gd name="connsiteX30" fmla="*/ 0 w 3100667"/>
                <a:gd name="connsiteY30" fmla="*/ 4244984 h 4631957"/>
                <a:gd name="connsiteX0" fmla="*/ 1304014 w 3100667"/>
                <a:gd name="connsiteY0" fmla="*/ 3195411 h 4631957"/>
                <a:gd name="connsiteX1" fmla="*/ 1170592 w 3100667"/>
                <a:gd name="connsiteY1" fmla="*/ 2776663 h 4631957"/>
                <a:gd name="connsiteX2" fmla="*/ 460285 w 3100667"/>
                <a:gd name="connsiteY2" fmla="*/ 2738656 h 4631957"/>
                <a:gd name="connsiteX3" fmla="*/ 481530 w 3100667"/>
                <a:gd name="connsiteY3" fmla="*/ 2352603 h 4631957"/>
                <a:gd name="connsiteX4" fmla="*/ 389583 w 3100667"/>
                <a:gd name="connsiteY4" fmla="*/ 2240365 h 4631957"/>
                <a:gd name="connsiteX5" fmla="*/ 548609 w 3100667"/>
                <a:gd name="connsiteY5" fmla="*/ 2116736 h 4631957"/>
                <a:gd name="connsiteX6" fmla="*/ 353419 w 3100667"/>
                <a:gd name="connsiteY6" fmla="*/ 2042534 h 4631957"/>
                <a:gd name="connsiteX7" fmla="*/ 460285 w 3100667"/>
                <a:gd name="connsiteY7" fmla="*/ 1837519 h 4631957"/>
                <a:gd name="connsiteX8" fmla="*/ 189081 w 3100667"/>
                <a:gd name="connsiteY8" fmla="*/ 1706738 h 4631957"/>
                <a:gd name="connsiteX9" fmla="*/ 555701 w 3100667"/>
                <a:gd name="connsiteY9" fmla="*/ 1249123 h 4631957"/>
                <a:gd name="connsiteX10" fmla="*/ 1036279 w 3100667"/>
                <a:gd name="connsiteY10" fmla="*/ 173026 h 4631957"/>
                <a:gd name="connsiteX11" fmla="*/ 2265200 w 3100667"/>
                <a:gd name="connsiteY11" fmla="*/ 84702 h 4631957"/>
                <a:gd name="connsiteX12" fmla="*/ 3097509 w 3100667"/>
                <a:gd name="connsiteY12" fmla="*/ 1366611 h 4631957"/>
                <a:gd name="connsiteX13" fmla="*/ 2520563 w 3100667"/>
                <a:gd name="connsiteY13" fmla="*/ 2335750 h 4631957"/>
                <a:gd name="connsiteX14" fmla="*/ 2460914 w 3100667"/>
                <a:gd name="connsiteY14" fmla="*/ 3127719 h 4631957"/>
                <a:gd name="connsiteX15" fmla="*/ 1312027 w 3100667"/>
                <a:gd name="connsiteY15" fmla="*/ 3373226 h 4631957"/>
                <a:gd name="connsiteX16" fmla="*/ 2474576 w 3100667"/>
                <a:gd name="connsiteY16" fmla="*/ 3394378 h 4631957"/>
                <a:gd name="connsiteX17" fmla="*/ 1346410 w 3100667"/>
                <a:gd name="connsiteY17" fmla="*/ 3665551 h 4631957"/>
                <a:gd name="connsiteX18" fmla="*/ 2468465 w 3100667"/>
                <a:gd name="connsiteY18" fmla="*/ 3664691 h 4631957"/>
                <a:gd name="connsiteX19" fmla="*/ 1435717 w 3100667"/>
                <a:gd name="connsiteY19" fmla="*/ 3901450 h 4631957"/>
                <a:gd name="connsiteX20" fmla="*/ 2411056 w 3100667"/>
                <a:gd name="connsiteY20" fmla="*/ 3963188 h 4631957"/>
                <a:gd name="connsiteX21" fmla="*/ 1548939 w 3100667"/>
                <a:gd name="connsiteY21" fmla="*/ 4107326 h 4631957"/>
                <a:gd name="connsiteX22" fmla="*/ 2384378 w 3100667"/>
                <a:gd name="connsiteY22" fmla="*/ 4290910 h 4631957"/>
                <a:gd name="connsiteX23" fmla="*/ 731520 w 3100667"/>
                <a:gd name="connsiteY23" fmla="*/ 4308594 h 4631957"/>
                <a:gd name="connsiteX24" fmla="*/ 682001 w 3100667"/>
                <a:gd name="connsiteY24" fmla="*/ 3923400 h 4631957"/>
                <a:gd name="connsiteX25" fmla="*/ 599019 w 3100667"/>
                <a:gd name="connsiteY25" fmla="*/ 4408430 h 4631957"/>
                <a:gd name="connsiteX26" fmla="*/ 473578 w 3100667"/>
                <a:gd name="connsiteY26" fmla="*/ 3744051 h 4631957"/>
                <a:gd name="connsiteX27" fmla="*/ 420590 w 3100667"/>
                <a:gd name="connsiteY27" fmla="*/ 4631957 h 4631957"/>
                <a:gd name="connsiteX28" fmla="*/ 333128 w 3100667"/>
                <a:gd name="connsiteY28" fmla="*/ 4109014 h 4631957"/>
                <a:gd name="connsiteX29" fmla="*/ 267735 w 3100667"/>
                <a:gd name="connsiteY29" fmla="*/ 4323576 h 4631957"/>
                <a:gd name="connsiteX30" fmla="*/ 0 w 3100667"/>
                <a:gd name="connsiteY30" fmla="*/ 4244984 h 4631957"/>
                <a:gd name="connsiteX0" fmla="*/ 1388746 w 3185399"/>
                <a:gd name="connsiteY0" fmla="*/ 3195411 h 4631957"/>
                <a:gd name="connsiteX1" fmla="*/ 1255324 w 3185399"/>
                <a:gd name="connsiteY1" fmla="*/ 2776663 h 4631957"/>
                <a:gd name="connsiteX2" fmla="*/ 545017 w 3185399"/>
                <a:gd name="connsiteY2" fmla="*/ 2738656 h 4631957"/>
                <a:gd name="connsiteX3" fmla="*/ 566262 w 3185399"/>
                <a:gd name="connsiteY3" fmla="*/ 2352603 h 4631957"/>
                <a:gd name="connsiteX4" fmla="*/ 474315 w 3185399"/>
                <a:gd name="connsiteY4" fmla="*/ 2240365 h 4631957"/>
                <a:gd name="connsiteX5" fmla="*/ 633341 w 3185399"/>
                <a:gd name="connsiteY5" fmla="*/ 2116736 h 4631957"/>
                <a:gd name="connsiteX6" fmla="*/ 438151 w 3185399"/>
                <a:gd name="connsiteY6" fmla="*/ 2042534 h 4631957"/>
                <a:gd name="connsiteX7" fmla="*/ 545017 w 3185399"/>
                <a:gd name="connsiteY7" fmla="*/ 1837519 h 4631957"/>
                <a:gd name="connsiteX8" fmla="*/ 273813 w 3185399"/>
                <a:gd name="connsiteY8" fmla="*/ 1706738 h 4631957"/>
                <a:gd name="connsiteX9" fmla="*/ 640433 w 3185399"/>
                <a:gd name="connsiteY9" fmla="*/ 1249123 h 4631957"/>
                <a:gd name="connsiteX10" fmla="*/ 1121011 w 3185399"/>
                <a:gd name="connsiteY10" fmla="*/ 173026 h 4631957"/>
                <a:gd name="connsiteX11" fmla="*/ 2349932 w 3185399"/>
                <a:gd name="connsiteY11" fmla="*/ 84702 h 4631957"/>
                <a:gd name="connsiteX12" fmla="*/ 3182241 w 3185399"/>
                <a:gd name="connsiteY12" fmla="*/ 1366611 h 4631957"/>
                <a:gd name="connsiteX13" fmla="*/ 2605295 w 3185399"/>
                <a:gd name="connsiteY13" fmla="*/ 2335750 h 4631957"/>
                <a:gd name="connsiteX14" fmla="*/ 2545646 w 3185399"/>
                <a:gd name="connsiteY14" fmla="*/ 3127719 h 4631957"/>
                <a:gd name="connsiteX15" fmla="*/ 1396759 w 3185399"/>
                <a:gd name="connsiteY15" fmla="*/ 3373226 h 4631957"/>
                <a:gd name="connsiteX16" fmla="*/ 2559308 w 3185399"/>
                <a:gd name="connsiteY16" fmla="*/ 3394378 h 4631957"/>
                <a:gd name="connsiteX17" fmla="*/ 1431142 w 3185399"/>
                <a:gd name="connsiteY17" fmla="*/ 3665551 h 4631957"/>
                <a:gd name="connsiteX18" fmla="*/ 2553197 w 3185399"/>
                <a:gd name="connsiteY18" fmla="*/ 3664691 h 4631957"/>
                <a:gd name="connsiteX19" fmla="*/ 1520449 w 3185399"/>
                <a:gd name="connsiteY19" fmla="*/ 3901450 h 4631957"/>
                <a:gd name="connsiteX20" fmla="*/ 2495788 w 3185399"/>
                <a:gd name="connsiteY20" fmla="*/ 3963188 h 4631957"/>
                <a:gd name="connsiteX21" fmla="*/ 1633671 w 3185399"/>
                <a:gd name="connsiteY21" fmla="*/ 4107326 h 4631957"/>
                <a:gd name="connsiteX22" fmla="*/ 2469110 w 3185399"/>
                <a:gd name="connsiteY22" fmla="*/ 4290910 h 4631957"/>
                <a:gd name="connsiteX23" fmla="*/ 816252 w 3185399"/>
                <a:gd name="connsiteY23" fmla="*/ 4308594 h 4631957"/>
                <a:gd name="connsiteX24" fmla="*/ 766733 w 3185399"/>
                <a:gd name="connsiteY24" fmla="*/ 3923400 h 4631957"/>
                <a:gd name="connsiteX25" fmla="*/ 683751 w 3185399"/>
                <a:gd name="connsiteY25" fmla="*/ 4408430 h 4631957"/>
                <a:gd name="connsiteX26" fmla="*/ 558310 w 3185399"/>
                <a:gd name="connsiteY26" fmla="*/ 3744051 h 4631957"/>
                <a:gd name="connsiteX27" fmla="*/ 505322 w 3185399"/>
                <a:gd name="connsiteY27" fmla="*/ 4631957 h 4631957"/>
                <a:gd name="connsiteX28" fmla="*/ 417860 w 3185399"/>
                <a:gd name="connsiteY28" fmla="*/ 4109014 h 4631957"/>
                <a:gd name="connsiteX29" fmla="*/ 352467 w 3185399"/>
                <a:gd name="connsiteY29" fmla="*/ 4323576 h 4631957"/>
                <a:gd name="connsiteX30" fmla="*/ 0 w 3185399"/>
                <a:gd name="connsiteY30" fmla="*/ 4305002 h 4631957"/>
                <a:gd name="connsiteX0" fmla="*/ 1409929 w 3206582"/>
                <a:gd name="connsiteY0" fmla="*/ 3195411 h 4631957"/>
                <a:gd name="connsiteX1" fmla="*/ 1276507 w 3206582"/>
                <a:gd name="connsiteY1" fmla="*/ 2776663 h 4631957"/>
                <a:gd name="connsiteX2" fmla="*/ 566200 w 3206582"/>
                <a:gd name="connsiteY2" fmla="*/ 2738656 h 4631957"/>
                <a:gd name="connsiteX3" fmla="*/ 587445 w 3206582"/>
                <a:gd name="connsiteY3" fmla="*/ 2352603 h 4631957"/>
                <a:gd name="connsiteX4" fmla="*/ 495498 w 3206582"/>
                <a:gd name="connsiteY4" fmla="*/ 2240365 h 4631957"/>
                <a:gd name="connsiteX5" fmla="*/ 654524 w 3206582"/>
                <a:gd name="connsiteY5" fmla="*/ 2116736 h 4631957"/>
                <a:gd name="connsiteX6" fmla="*/ 459334 w 3206582"/>
                <a:gd name="connsiteY6" fmla="*/ 2042534 h 4631957"/>
                <a:gd name="connsiteX7" fmla="*/ 566200 w 3206582"/>
                <a:gd name="connsiteY7" fmla="*/ 1837519 h 4631957"/>
                <a:gd name="connsiteX8" fmla="*/ 294996 w 3206582"/>
                <a:gd name="connsiteY8" fmla="*/ 1706738 h 4631957"/>
                <a:gd name="connsiteX9" fmla="*/ 661616 w 3206582"/>
                <a:gd name="connsiteY9" fmla="*/ 1249123 h 4631957"/>
                <a:gd name="connsiteX10" fmla="*/ 1142194 w 3206582"/>
                <a:gd name="connsiteY10" fmla="*/ 173026 h 4631957"/>
                <a:gd name="connsiteX11" fmla="*/ 2371115 w 3206582"/>
                <a:gd name="connsiteY11" fmla="*/ 84702 h 4631957"/>
                <a:gd name="connsiteX12" fmla="*/ 3203424 w 3206582"/>
                <a:gd name="connsiteY12" fmla="*/ 1366611 h 4631957"/>
                <a:gd name="connsiteX13" fmla="*/ 2626478 w 3206582"/>
                <a:gd name="connsiteY13" fmla="*/ 2335750 h 4631957"/>
                <a:gd name="connsiteX14" fmla="*/ 2566829 w 3206582"/>
                <a:gd name="connsiteY14" fmla="*/ 3127719 h 4631957"/>
                <a:gd name="connsiteX15" fmla="*/ 1417942 w 3206582"/>
                <a:gd name="connsiteY15" fmla="*/ 3373226 h 4631957"/>
                <a:gd name="connsiteX16" fmla="*/ 2580491 w 3206582"/>
                <a:gd name="connsiteY16" fmla="*/ 3394378 h 4631957"/>
                <a:gd name="connsiteX17" fmla="*/ 1452325 w 3206582"/>
                <a:gd name="connsiteY17" fmla="*/ 3665551 h 4631957"/>
                <a:gd name="connsiteX18" fmla="*/ 2574380 w 3206582"/>
                <a:gd name="connsiteY18" fmla="*/ 3664691 h 4631957"/>
                <a:gd name="connsiteX19" fmla="*/ 1541632 w 3206582"/>
                <a:gd name="connsiteY19" fmla="*/ 3901450 h 4631957"/>
                <a:gd name="connsiteX20" fmla="*/ 2516971 w 3206582"/>
                <a:gd name="connsiteY20" fmla="*/ 3963188 h 4631957"/>
                <a:gd name="connsiteX21" fmla="*/ 1654854 w 3206582"/>
                <a:gd name="connsiteY21" fmla="*/ 4107326 h 4631957"/>
                <a:gd name="connsiteX22" fmla="*/ 2490293 w 3206582"/>
                <a:gd name="connsiteY22" fmla="*/ 4290910 h 4631957"/>
                <a:gd name="connsiteX23" fmla="*/ 837435 w 3206582"/>
                <a:gd name="connsiteY23" fmla="*/ 4308594 h 4631957"/>
                <a:gd name="connsiteX24" fmla="*/ 787916 w 3206582"/>
                <a:gd name="connsiteY24" fmla="*/ 3923400 h 4631957"/>
                <a:gd name="connsiteX25" fmla="*/ 704934 w 3206582"/>
                <a:gd name="connsiteY25" fmla="*/ 4408430 h 4631957"/>
                <a:gd name="connsiteX26" fmla="*/ 579493 w 3206582"/>
                <a:gd name="connsiteY26" fmla="*/ 3744051 h 4631957"/>
                <a:gd name="connsiteX27" fmla="*/ 526505 w 3206582"/>
                <a:gd name="connsiteY27" fmla="*/ 4631957 h 4631957"/>
                <a:gd name="connsiteX28" fmla="*/ 439043 w 3206582"/>
                <a:gd name="connsiteY28" fmla="*/ 4109014 h 4631957"/>
                <a:gd name="connsiteX29" fmla="*/ 373650 w 3206582"/>
                <a:gd name="connsiteY29" fmla="*/ 4323576 h 4631957"/>
                <a:gd name="connsiteX30" fmla="*/ 0 w 3206582"/>
                <a:gd name="connsiteY30" fmla="*/ 4319124 h 4631957"/>
                <a:gd name="connsiteX0" fmla="*/ 1409929 w 3206582"/>
                <a:gd name="connsiteY0" fmla="*/ 3195411 h 4631957"/>
                <a:gd name="connsiteX1" fmla="*/ 1276507 w 3206582"/>
                <a:gd name="connsiteY1" fmla="*/ 2776663 h 4631957"/>
                <a:gd name="connsiteX2" fmla="*/ 566200 w 3206582"/>
                <a:gd name="connsiteY2" fmla="*/ 2738656 h 4631957"/>
                <a:gd name="connsiteX3" fmla="*/ 587445 w 3206582"/>
                <a:gd name="connsiteY3" fmla="*/ 2352603 h 4631957"/>
                <a:gd name="connsiteX4" fmla="*/ 495498 w 3206582"/>
                <a:gd name="connsiteY4" fmla="*/ 2240365 h 4631957"/>
                <a:gd name="connsiteX5" fmla="*/ 654524 w 3206582"/>
                <a:gd name="connsiteY5" fmla="*/ 2116736 h 4631957"/>
                <a:gd name="connsiteX6" fmla="*/ 459334 w 3206582"/>
                <a:gd name="connsiteY6" fmla="*/ 2042534 h 4631957"/>
                <a:gd name="connsiteX7" fmla="*/ 566200 w 3206582"/>
                <a:gd name="connsiteY7" fmla="*/ 1837519 h 4631957"/>
                <a:gd name="connsiteX8" fmla="*/ 294996 w 3206582"/>
                <a:gd name="connsiteY8" fmla="*/ 1706738 h 4631957"/>
                <a:gd name="connsiteX9" fmla="*/ 661616 w 3206582"/>
                <a:gd name="connsiteY9" fmla="*/ 1249123 h 4631957"/>
                <a:gd name="connsiteX10" fmla="*/ 1142194 w 3206582"/>
                <a:gd name="connsiteY10" fmla="*/ 173026 h 4631957"/>
                <a:gd name="connsiteX11" fmla="*/ 2371115 w 3206582"/>
                <a:gd name="connsiteY11" fmla="*/ 84702 h 4631957"/>
                <a:gd name="connsiteX12" fmla="*/ 3203424 w 3206582"/>
                <a:gd name="connsiteY12" fmla="*/ 1366611 h 4631957"/>
                <a:gd name="connsiteX13" fmla="*/ 2626478 w 3206582"/>
                <a:gd name="connsiteY13" fmla="*/ 2335750 h 4631957"/>
                <a:gd name="connsiteX14" fmla="*/ 2566829 w 3206582"/>
                <a:gd name="connsiteY14" fmla="*/ 3127719 h 4631957"/>
                <a:gd name="connsiteX15" fmla="*/ 1417942 w 3206582"/>
                <a:gd name="connsiteY15" fmla="*/ 3373226 h 4631957"/>
                <a:gd name="connsiteX16" fmla="*/ 2580491 w 3206582"/>
                <a:gd name="connsiteY16" fmla="*/ 3394378 h 4631957"/>
                <a:gd name="connsiteX17" fmla="*/ 1452325 w 3206582"/>
                <a:gd name="connsiteY17" fmla="*/ 3665551 h 4631957"/>
                <a:gd name="connsiteX18" fmla="*/ 2574380 w 3206582"/>
                <a:gd name="connsiteY18" fmla="*/ 3664691 h 4631957"/>
                <a:gd name="connsiteX19" fmla="*/ 1541632 w 3206582"/>
                <a:gd name="connsiteY19" fmla="*/ 3901450 h 4631957"/>
                <a:gd name="connsiteX20" fmla="*/ 2516971 w 3206582"/>
                <a:gd name="connsiteY20" fmla="*/ 3963188 h 4631957"/>
                <a:gd name="connsiteX21" fmla="*/ 1654854 w 3206582"/>
                <a:gd name="connsiteY21" fmla="*/ 4107326 h 4631957"/>
                <a:gd name="connsiteX22" fmla="*/ 2490293 w 3206582"/>
                <a:gd name="connsiteY22" fmla="*/ 4290910 h 4631957"/>
                <a:gd name="connsiteX23" fmla="*/ 837435 w 3206582"/>
                <a:gd name="connsiteY23" fmla="*/ 4308594 h 4631957"/>
                <a:gd name="connsiteX24" fmla="*/ 787916 w 3206582"/>
                <a:gd name="connsiteY24" fmla="*/ 3923400 h 4631957"/>
                <a:gd name="connsiteX25" fmla="*/ 704934 w 3206582"/>
                <a:gd name="connsiteY25" fmla="*/ 4408430 h 4631957"/>
                <a:gd name="connsiteX26" fmla="*/ 579493 w 3206582"/>
                <a:gd name="connsiteY26" fmla="*/ 3744051 h 4631957"/>
                <a:gd name="connsiteX27" fmla="*/ 526505 w 3206582"/>
                <a:gd name="connsiteY27" fmla="*/ 4631957 h 4631957"/>
                <a:gd name="connsiteX28" fmla="*/ 439043 w 3206582"/>
                <a:gd name="connsiteY28" fmla="*/ 4109014 h 4631957"/>
                <a:gd name="connsiteX29" fmla="*/ 366589 w 3206582"/>
                <a:gd name="connsiteY29" fmla="*/ 4312985 h 4631957"/>
                <a:gd name="connsiteX30" fmla="*/ 0 w 3206582"/>
                <a:gd name="connsiteY30" fmla="*/ 4319124 h 4631957"/>
                <a:gd name="connsiteX0" fmla="*/ 1409929 w 3206582"/>
                <a:gd name="connsiteY0" fmla="*/ 3195411 h 4631957"/>
                <a:gd name="connsiteX1" fmla="*/ 1276507 w 3206582"/>
                <a:gd name="connsiteY1" fmla="*/ 2776663 h 4631957"/>
                <a:gd name="connsiteX2" fmla="*/ 566200 w 3206582"/>
                <a:gd name="connsiteY2" fmla="*/ 2738656 h 4631957"/>
                <a:gd name="connsiteX3" fmla="*/ 587445 w 3206582"/>
                <a:gd name="connsiteY3" fmla="*/ 2352603 h 4631957"/>
                <a:gd name="connsiteX4" fmla="*/ 495498 w 3206582"/>
                <a:gd name="connsiteY4" fmla="*/ 2240365 h 4631957"/>
                <a:gd name="connsiteX5" fmla="*/ 654524 w 3206582"/>
                <a:gd name="connsiteY5" fmla="*/ 2116736 h 4631957"/>
                <a:gd name="connsiteX6" fmla="*/ 459334 w 3206582"/>
                <a:gd name="connsiteY6" fmla="*/ 2042534 h 4631957"/>
                <a:gd name="connsiteX7" fmla="*/ 566200 w 3206582"/>
                <a:gd name="connsiteY7" fmla="*/ 1837519 h 4631957"/>
                <a:gd name="connsiteX8" fmla="*/ 294996 w 3206582"/>
                <a:gd name="connsiteY8" fmla="*/ 1706738 h 4631957"/>
                <a:gd name="connsiteX9" fmla="*/ 661616 w 3206582"/>
                <a:gd name="connsiteY9" fmla="*/ 1249123 h 4631957"/>
                <a:gd name="connsiteX10" fmla="*/ 1142194 w 3206582"/>
                <a:gd name="connsiteY10" fmla="*/ 173026 h 4631957"/>
                <a:gd name="connsiteX11" fmla="*/ 2371115 w 3206582"/>
                <a:gd name="connsiteY11" fmla="*/ 84702 h 4631957"/>
                <a:gd name="connsiteX12" fmla="*/ 3203424 w 3206582"/>
                <a:gd name="connsiteY12" fmla="*/ 1366611 h 4631957"/>
                <a:gd name="connsiteX13" fmla="*/ 2626478 w 3206582"/>
                <a:gd name="connsiteY13" fmla="*/ 2335750 h 4631957"/>
                <a:gd name="connsiteX14" fmla="*/ 2566829 w 3206582"/>
                <a:gd name="connsiteY14" fmla="*/ 3127719 h 4631957"/>
                <a:gd name="connsiteX15" fmla="*/ 1417942 w 3206582"/>
                <a:gd name="connsiteY15" fmla="*/ 3373226 h 4631957"/>
                <a:gd name="connsiteX16" fmla="*/ 2580491 w 3206582"/>
                <a:gd name="connsiteY16" fmla="*/ 3394378 h 4631957"/>
                <a:gd name="connsiteX17" fmla="*/ 1452325 w 3206582"/>
                <a:gd name="connsiteY17" fmla="*/ 3665551 h 4631957"/>
                <a:gd name="connsiteX18" fmla="*/ 2574380 w 3206582"/>
                <a:gd name="connsiteY18" fmla="*/ 3664691 h 4631957"/>
                <a:gd name="connsiteX19" fmla="*/ 1541632 w 3206582"/>
                <a:gd name="connsiteY19" fmla="*/ 3901450 h 4631957"/>
                <a:gd name="connsiteX20" fmla="*/ 2516971 w 3206582"/>
                <a:gd name="connsiteY20" fmla="*/ 3963188 h 4631957"/>
                <a:gd name="connsiteX21" fmla="*/ 1654854 w 3206582"/>
                <a:gd name="connsiteY21" fmla="*/ 4107326 h 4631957"/>
                <a:gd name="connsiteX22" fmla="*/ 2490293 w 3206582"/>
                <a:gd name="connsiteY22" fmla="*/ 4290910 h 4631957"/>
                <a:gd name="connsiteX23" fmla="*/ 837435 w 3206582"/>
                <a:gd name="connsiteY23" fmla="*/ 4308594 h 4631957"/>
                <a:gd name="connsiteX24" fmla="*/ 787916 w 3206582"/>
                <a:gd name="connsiteY24" fmla="*/ 3923400 h 4631957"/>
                <a:gd name="connsiteX25" fmla="*/ 704934 w 3206582"/>
                <a:gd name="connsiteY25" fmla="*/ 4408430 h 4631957"/>
                <a:gd name="connsiteX26" fmla="*/ 579493 w 3206582"/>
                <a:gd name="connsiteY26" fmla="*/ 3744051 h 4631957"/>
                <a:gd name="connsiteX27" fmla="*/ 526505 w 3206582"/>
                <a:gd name="connsiteY27" fmla="*/ 4631957 h 4631957"/>
                <a:gd name="connsiteX28" fmla="*/ 439043 w 3206582"/>
                <a:gd name="connsiteY28" fmla="*/ 4109014 h 4631957"/>
                <a:gd name="connsiteX29" fmla="*/ 366589 w 3206582"/>
                <a:gd name="connsiteY29" fmla="*/ 4312985 h 4631957"/>
                <a:gd name="connsiteX30" fmla="*/ 0 w 3206582"/>
                <a:gd name="connsiteY30" fmla="*/ 4319124 h 4631957"/>
                <a:gd name="connsiteX0" fmla="*/ 1409929 w 3206582"/>
                <a:gd name="connsiteY0" fmla="*/ 3195411 h 4631957"/>
                <a:gd name="connsiteX1" fmla="*/ 1276507 w 3206582"/>
                <a:gd name="connsiteY1" fmla="*/ 2776663 h 4631957"/>
                <a:gd name="connsiteX2" fmla="*/ 566200 w 3206582"/>
                <a:gd name="connsiteY2" fmla="*/ 2738656 h 4631957"/>
                <a:gd name="connsiteX3" fmla="*/ 587445 w 3206582"/>
                <a:gd name="connsiteY3" fmla="*/ 2352603 h 4631957"/>
                <a:gd name="connsiteX4" fmla="*/ 495498 w 3206582"/>
                <a:gd name="connsiteY4" fmla="*/ 2240365 h 4631957"/>
                <a:gd name="connsiteX5" fmla="*/ 654524 w 3206582"/>
                <a:gd name="connsiteY5" fmla="*/ 2116736 h 4631957"/>
                <a:gd name="connsiteX6" fmla="*/ 459334 w 3206582"/>
                <a:gd name="connsiteY6" fmla="*/ 2042534 h 4631957"/>
                <a:gd name="connsiteX7" fmla="*/ 566200 w 3206582"/>
                <a:gd name="connsiteY7" fmla="*/ 1837519 h 4631957"/>
                <a:gd name="connsiteX8" fmla="*/ 294996 w 3206582"/>
                <a:gd name="connsiteY8" fmla="*/ 1706738 h 4631957"/>
                <a:gd name="connsiteX9" fmla="*/ 661616 w 3206582"/>
                <a:gd name="connsiteY9" fmla="*/ 1249123 h 4631957"/>
                <a:gd name="connsiteX10" fmla="*/ 1142194 w 3206582"/>
                <a:gd name="connsiteY10" fmla="*/ 173026 h 4631957"/>
                <a:gd name="connsiteX11" fmla="*/ 2371115 w 3206582"/>
                <a:gd name="connsiteY11" fmla="*/ 84702 h 4631957"/>
                <a:gd name="connsiteX12" fmla="*/ 3203424 w 3206582"/>
                <a:gd name="connsiteY12" fmla="*/ 1366611 h 4631957"/>
                <a:gd name="connsiteX13" fmla="*/ 2626478 w 3206582"/>
                <a:gd name="connsiteY13" fmla="*/ 2335750 h 4631957"/>
                <a:gd name="connsiteX14" fmla="*/ 2566829 w 3206582"/>
                <a:gd name="connsiteY14" fmla="*/ 3127719 h 4631957"/>
                <a:gd name="connsiteX15" fmla="*/ 1417942 w 3206582"/>
                <a:gd name="connsiteY15" fmla="*/ 3373226 h 4631957"/>
                <a:gd name="connsiteX16" fmla="*/ 2580491 w 3206582"/>
                <a:gd name="connsiteY16" fmla="*/ 3394378 h 4631957"/>
                <a:gd name="connsiteX17" fmla="*/ 1452325 w 3206582"/>
                <a:gd name="connsiteY17" fmla="*/ 3665551 h 4631957"/>
                <a:gd name="connsiteX18" fmla="*/ 2574380 w 3206582"/>
                <a:gd name="connsiteY18" fmla="*/ 3664691 h 4631957"/>
                <a:gd name="connsiteX19" fmla="*/ 1541632 w 3206582"/>
                <a:gd name="connsiteY19" fmla="*/ 3901450 h 4631957"/>
                <a:gd name="connsiteX20" fmla="*/ 2516971 w 3206582"/>
                <a:gd name="connsiteY20" fmla="*/ 3963188 h 4631957"/>
                <a:gd name="connsiteX21" fmla="*/ 1654854 w 3206582"/>
                <a:gd name="connsiteY21" fmla="*/ 4107326 h 4631957"/>
                <a:gd name="connsiteX22" fmla="*/ 2490293 w 3206582"/>
                <a:gd name="connsiteY22" fmla="*/ 4290910 h 4631957"/>
                <a:gd name="connsiteX23" fmla="*/ 837435 w 3206582"/>
                <a:gd name="connsiteY23" fmla="*/ 4308594 h 4631957"/>
                <a:gd name="connsiteX24" fmla="*/ 787916 w 3206582"/>
                <a:gd name="connsiteY24" fmla="*/ 3923400 h 4631957"/>
                <a:gd name="connsiteX25" fmla="*/ 704934 w 3206582"/>
                <a:gd name="connsiteY25" fmla="*/ 4408430 h 4631957"/>
                <a:gd name="connsiteX26" fmla="*/ 579493 w 3206582"/>
                <a:gd name="connsiteY26" fmla="*/ 3744051 h 4631957"/>
                <a:gd name="connsiteX27" fmla="*/ 526505 w 3206582"/>
                <a:gd name="connsiteY27" fmla="*/ 4631957 h 4631957"/>
                <a:gd name="connsiteX28" fmla="*/ 439043 w 3206582"/>
                <a:gd name="connsiteY28" fmla="*/ 4109014 h 4631957"/>
                <a:gd name="connsiteX29" fmla="*/ 366589 w 3206582"/>
                <a:gd name="connsiteY29" fmla="*/ 4312985 h 4631957"/>
                <a:gd name="connsiteX30" fmla="*/ 0 w 3206582"/>
                <a:gd name="connsiteY30" fmla="*/ 4319124 h 4631957"/>
                <a:gd name="connsiteX0" fmla="*/ 1409929 w 3206582"/>
                <a:gd name="connsiteY0" fmla="*/ 3195411 h 4631957"/>
                <a:gd name="connsiteX1" fmla="*/ 1276507 w 3206582"/>
                <a:gd name="connsiteY1" fmla="*/ 2776663 h 4631957"/>
                <a:gd name="connsiteX2" fmla="*/ 566200 w 3206582"/>
                <a:gd name="connsiteY2" fmla="*/ 2738656 h 4631957"/>
                <a:gd name="connsiteX3" fmla="*/ 587445 w 3206582"/>
                <a:gd name="connsiteY3" fmla="*/ 2352603 h 4631957"/>
                <a:gd name="connsiteX4" fmla="*/ 495498 w 3206582"/>
                <a:gd name="connsiteY4" fmla="*/ 2240365 h 4631957"/>
                <a:gd name="connsiteX5" fmla="*/ 654524 w 3206582"/>
                <a:gd name="connsiteY5" fmla="*/ 2116736 h 4631957"/>
                <a:gd name="connsiteX6" fmla="*/ 459334 w 3206582"/>
                <a:gd name="connsiteY6" fmla="*/ 2042534 h 4631957"/>
                <a:gd name="connsiteX7" fmla="*/ 566200 w 3206582"/>
                <a:gd name="connsiteY7" fmla="*/ 1837519 h 4631957"/>
                <a:gd name="connsiteX8" fmla="*/ 294996 w 3206582"/>
                <a:gd name="connsiteY8" fmla="*/ 1706738 h 4631957"/>
                <a:gd name="connsiteX9" fmla="*/ 661616 w 3206582"/>
                <a:gd name="connsiteY9" fmla="*/ 1249123 h 4631957"/>
                <a:gd name="connsiteX10" fmla="*/ 1142194 w 3206582"/>
                <a:gd name="connsiteY10" fmla="*/ 173026 h 4631957"/>
                <a:gd name="connsiteX11" fmla="*/ 2371115 w 3206582"/>
                <a:gd name="connsiteY11" fmla="*/ 84702 h 4631957"/>
                <a:gd name="connsiteX12" fmla="*/ 3203424 w 3206582"/>
                <a:gd name="connsiteY12" fmla="*/ 1366611 h 4631957"/>
                <a:gd name="connsiteX13" fmla="*/ 2626478 w 3206582"/>
                <a:gd name="connsiteY13" fmla="*/ 2335750 h 4631957"/>
                <a:gd name="connsiteX14" fmla="*/ 2566829 w 3206582"/>
                <a:gd name="connsiteY14" fmla="*/ 3127719 h 4631957"/>
                <a:gd name="connsiteX15" fmla="*/ 1417942 w 3206582"/>
                <a:gd name="connsiteY15" fmla="*/ 3373226 h 4631957"/>
                <a:gd name="connsiteX16" fmla="*/ 2580491 w 3206582"/>
                <a:gd name="connsiteY16" fmla="*/ 3394378 h 4631957"/>
                <a:gd name="connsiteX17" fmla="*/ 1452325 w 3206582"/>
                <a:gd name="connsiteY17" fmla="*/ 3665551 h 4631957"/>
                <a:gd name="connsiteX18" fmla="*/ 2574380 w 3206582"/>
                <a:gd name="connsiteY18" fmla="*/ 3664691 h 4631957"/>
                <a:gd name="connsiteX19" fmla="*/ 1541632 w 3206582"/>
                <a:gd name="connsiteY19" fmla="*/ 3901450 h 4631957"/>
                <a:gd name="connsiteX20" fmla="*/ 2516971 w 3206582"/>
                <a:gd name="connsiteY20" fmla="*/ 3963188 h 4631957"/>
                <a:gd name="connsiteX21" fmla="*/ 1654854 w 3206582"/>
                <a:gd name="connsiteY21" fmla="*/ 4107326 h 4631957"/>
                <a:gd name="connsiteX22" fmla="*/ 2490293 w 3206582"/>
                <a:gd name="connsiteY22" fmla="*/ 4290910 h 4631957"/>
                <a:gd name="connsiteX23" fmla="*/ 837435 w 3206582"/>
                <a:gd name="connsiteY23" fmla="*/ 4308594 h 4631957"/>
                <a:gd name="connsiteX24" fmla="*/ 787916 w 3206582"/>
                <a:gd name="connsiteY24" fmla="*/ 3923400 h 4631957"/>
                <a:gd name="connsiteX25" fmla="*/ 704934 w 3206582"/>
                <a:gd name="connsiteY25" fmla="*/ 4408430 h 4631957"/>
                <a:gd name="connsiteX26" fmla="*/ 579493 w 3206582"/>
                <a:gd name="connsiteY26" fmla="*/ 3744051 h 4631957"/>
                <a:gd name="connsiteX27" fmla="*/ 526505 w 3206582"/>
                <a:gd name="connsiteY27" fmla="*/ 4631957 h 4631957"/>
                <a:gd name="connsiteX28" fmla="*/ 439043 w 3206582"/>
                <a:gd name="connsiteY28" fmla="*/ 4109014 h 4631957"/>
                <a:gd name="connsiteX29" fmla="*/ 366589 w 3206582"/>
                <a:gd name="connsiteY29" fmla="*/ 4312985 h 4631957"/>
                <a:gd name="connsiteX30" fmla="*/ 0 w 3206582"/>
                <a:gd name="connsiteY30" fmla="*/ 4319124 h 4631957"/>
                <a:gd name="connsiteX0" fmla="*/ 1409929 w 3206582"/>
                <a:gd name="connsiteY0" fmla="*/ 3195411 h 4631957"/>
                <a:gd name="connsiteX1" fmla="*/ 1276507 w 3206582"/>
                <a:gd name="connsiteY1" fmla="*/ 2776663 h 4631957"/>
                <a:gd name="connsiteX2" fmla="*/ 566200 w 3206582"/>
                <a:gd name="connsiteY2" fmla="*/ 2738656 h 4631957"/>
                <a:gd name="connsiteX3" fmla="*/ 587445 w 3206582"/>
                <a:gd name="connsiteY3" fmla="*/ 2352603 h 4631957"/>
                <a:gd name="connsiteX4" fmla="*/ 495498 w 3206582"/>
                <a:gd name="connsiteY4" fmla="*/ 2240365 h 4631957"/>
                <a:gd name="connsiteX5" fmla="*/ 654524 w 3206582"/>
                <a:gd name="connsiteY5" fmla="*/ 2116736 h 4631957"/>
                <a:gd name="connsiteX6" fmla="*/ 459334 w 3206582"/>
                <a:gd name="connsiteY6" fmla="*/ 2042534 h 4631957"/>
                <a:gd name="connsiteX7" fmla="*/ 566200 w 3206582"/>
                <a:gd name="connsiteY7" fmla="*/ 1837519 h 4631957"/>
                <a:gd name="connsiteX8" fmla="*/ 294996 w 3206582"/>
                <a:gd name="connsiteY8" fmla="*/ 1706738 h 4631957"/>
                <a:gd name="connsiteX9" fmla="*/ 661616 w 3206582"/>
                <a:gd name="connsiteY9" fmla="*/ 1249123 h 4631957"/>
                <a:gd name="connsiteX10" fmla="*/ 1142194 w 3206582"/>
                <a:gd name="connsiteY10" fmla="*/ 173026 h 4631957"/>
                <a:gd name="connsiteX11" fmla="*/ 2371115 w 3206582"/>
                <a:gd name="connsiteY11" fmla="*/ 84702 h 4631957"/>
                <a:gd name="connsiteX12" fmla="*/ 3203424 w 3206582"/>
                <a:gd name="connsiteY12" fmla="*/ 1366611 h 4631957"/>
                <a:gd name="connsiteX13" fmla="*/ 2626478 w 3206582"/>
                <a:gd name="connsiteY13" fmla="*/ 2335750 h 4631957"/>
                <a:gd name="connsiteX14" fmla="*/ 2566829 w 3206582"/>
                <a:gd name="connsiteY14" fmla="*/ 3127719 h 4631957"/>
                <a:gd name="connsiteX15" fmla="*/ 1417942 w 3206582"/>
                <a:gd name="connsiteY15" fmla="*/ 3373226 h 4631957"/>
                <a:gd name="connsiteX16" fmla="*/ 2580491 w 3206582"/>
                <a:gd name="connsiteY16" fmla="*/ 3394378 h 4631957"/>
                <a:gd name="connsiteX17" fmla="*/ 1452325 w 3206582"/>
                <a:gd name="connsiteY17" fmla="*/ 3665551 h 4631957"/>
                <a:gd name="connsiteX18" fmla="*/ 2574380 w 3206582"/>
                <a:gd name="connsiteY18" fmla="*/ 3664691 h 4631957"/>
                <a:gd name="connsiteX19" fmla="*/ 1541632 w 3206582"/>
                <a:gd name="connsiteY19" fmla="*/ 3901450 h 4631957"/>
                <a:gd name="connsiteX20" fmla="*/ 2516971 w 3206582"/>
                <a:gd name="connsiteY20" fmla="*/ 3963188 h 4631957"/>
                <a:gd name="connsiteX21" fmla="*/ 1654854 w 3206582"/>
                <a:gd name="connsiteY21" fmla="*/ 4107326 h 4631957"/>
                <a:gd name="connsiteX22" fmla="*/ 2490293 w 3206582"/>
                <a:gd name="connsiteY22" fmla="*/ 4290910 h 4631957"/>
                <a:gd name="connsiteX23" fmla="*/ 837435 w 3206582"/>
                <a:gd name="connsiteY23" fmla="*/ 4308594 h 4631957"/>
                <a:gd name="connsiteX24" fmla="*/ 787916 w 3206582"/>
                <a:gd name="connsiteY24" fmla="*/ 3923400 h 4631957"/>
                <a:gd name="connsiteX25" fmla="*/ 704934 w 3206582"/>
                <a:gd name="connsiteY25" fmla="*/ 4408430 h 4631957"/>
                <a:gd name="connsiteX26" fmla="*/ 579493 w 3206582"/>
                <a:gd name="connsiteY26" fmla="*/ 3744051 h 4631957"/>
                <a:gd name="connsiteX27" fmla="*/ 526505 w 3206582"/>
                <a:gd name="connsiteY27" fmla="*/ 4631957 h 4631957"/>
                <a:gd name="connsiteX28" fmla="*/ 439043 w 3206582"/>
                <a:gd name="connsiteY28" fmla="*/ 4109014 h 4631957"/>
                <a:gd name="connsiteX29" fmla="*/ 366589 w 3206582"/>
                <a:gd name="connsiteY29" fmla="*/ 4312985 h 4631957"/>
                <a:gd name="connsiteX30" fmla="*/ 0 w 3206582"/>
                <a:gd name="connsiteY30" fmla="*/ 4319124 h 4631957"/>
                <a:gd name="connsiteX0" fmla="*/ 1409929 w 3206582"/>
                <a:gd name="connsiteY0" fmla="*/ 3195411 h 4631957"/>
                <a:gd name="connsiteX1" fmla="*/ 1276507 w 3206582"/>
                <a:gd name="connsiteY1" fmla="*/ 2776663 h 4631957"/>
                <a:gd name="connsiteX2" fmla="*/ 566200 w 3206582"/>
                <a:gd name="connsiteY2" fmla="*/ 2738656 h 4631957"/>
                <a:gd name="connsiteX3" fmla="*/ 587445 w 3206582"/>
                <a:gd name="connsiteY3" fmla="*/ 2352603 h 4631957"/>
                <a:gd name="connsiteX4" fmla="*/ 495498 w 3206582"/>
                <a:gd name="connsiteY4" fmla="*/ 2240365 h 4631957"/>
                <a:gd name="connsiteX5" fmla="*/ 654524 w 3206582"/>
                <a:gd name="connsiteY5" fmla="*/ 2116736 h 4631957"/>
                <a:gd name="connsiteX6" fmla="*/ 459334 w 3206582"/>
                <a:gd name="connsiteY6" fmla="*/ 2042534 h 4631957"/>
                <a:gd name="connsiteX7" fmla="*/ 566200 w 3206582"/>
                <a:gd name="connsiteY7" fmla="*/ 1837519 h 4631957"/>
                <a:gd name="connsiteX8" fmla="*/ 294996 w 3206582"/>
                <a:gd name="connsiteY8" fmla="*/ 1706738 h 4631957"/>
                <a:gd name="connsiteX9" fmla="*/ 661616 w 3206582"/>
                <a:gd name="connsiteY9" fmla="*/ 1249123 h 4631957"/>
                <a:gd name="connsiteX10" fmla="*/ 1142194 w 3206582"/>
                <a:gd name="connsiteY10" fmla="*/ 173026 h 4631957"/>
                <a:gd name="connsiteX11" fmla="*/ 2371115 w 3206582"/>
                <a:gd name="connsiteY11" fmla="*/ 84702 h 4631957"/>
                <a:gd name="connsiteX12" fmla="*/ 3203424 w 3206582"/>
                <a:gd name="connsiteY12" fmla="*/ 1366611 h 4631957"/>
                <a:gd name="connsiteX13" fmla="*/ 2626478 w 3206582"/>
                <a:gd name="connsiteY13" fmla="*/ 2335750 h 4631957"/>
                <a:gd name="connsiteX14" fmla="*/ 2566829 w 3206582"/>
                <a:gd name="connsiteY14" fmla="*/ 3127719 h 4631957"/>
                <a:gd name="connsiteX15" fmla="*/ 1417942 w 3206582"/>
                <a:gd name="connsiteY15" fmla="*/ 3373226 h 4631957"/>
                <a:gd name="connsiteX16" fmla="*/ 2580491 w 3206582"/>
                <a:gd name="connsiteY16" fmla="*/ 3394378 h 4631957"/>
                <a:gd name="connsiteX17" fmla="*/ 1452325 w 3206582"/>
                <a:gd name="connsiteY17" fmla="*/ 3665551 h 4631957"/>
                <a:gd name="connsiteX18" fmla="*/ 2574380 w 3206582"/>
                <a:gd name="connsiteY18" fmla="*/ 3664691 h 4631957"/>
                <a:gd name="connsiteX19" fmla="*/ 1541632 w 3206582"/>
                <a:gd name="connsiteY19" fmla="*/ 3901450 h 4631957"/>
                <a:gd name="connsiteX20" fmla="*/ 2516971 w 3206582"/>
                <a:gd name="connsiteY20" fmla="*/ 3963188 h 4631957"/>
                <a:gd name="connsiteX21" fmla="*/ 1654854 w 3206582"/>
                <a:gd name="connsiteY21" fmla="*/ 4107326 h 4631957"/>
                <a:gd name="connsiteX22" fmla="*/ 2490293 w 3206582"/>
                <a:gd name="connsiteY22" fmla="*/ 4290910 h 4631957"/>
                <a:gd name="connsiteX23" fmla="*/ 837435 w 3206582"/>
                <a:gd name="connsiteY23" fmla="*/ 4308594 h 4631957"/>
                <a:gd name="connsiteX24" fmla="*/ 787916 w 3206582"/>
                <a:gd name="connsiteY24" fmla="*/ 3923400 h 4631957"/>
                <a:gd name="connsiteX25" fmla="*/ 704934 w 3206582"/>
                <a:gd name="connsiteY25" fmla="*/ 4408430 h 4631957"/>
                <a:gd name="connsiteX26" fmla="*/ 579493 w 3206582"/>
                <a:gd name="connsiteY26" fmla="*/ 3744051 h 4631957"/>
                <a:gd name="connsiteX27" fmla="*/ 526505 w 3206582"/>
                <a:gd name="connsiteY27" fmla="*/ 4631957 h 4631957"/>
                <a:gd name="connsiteX28" fmla="*/ 439043 w 3206582"/>
                <a:gd name="connsiteY28" fmla="*/ 4109014 h 4631957"/>
                <a:gd name="connsiteX29" fmla="*/ 366589 w 3206582"/>
                <a:gd name="connsiteY29" fmla="*/ 4312985 h 4631957"/>
                <a:gd name="connsiteX30" fmla="*/ 0 w 3206582"/>
                <a:gd name="connsiteY30" fmla="*/ 4319124 h 4631957"/>
                <a:gd name="connsiteX0" fmla="*/ 1409929 w 3206582"/>
                <a:gd name="connsiteY0" fmla="*/ 3195411 h 4631957"/>
                <a:gd name="connsiteX1" fmla="*/ 1276507 w 3206582"/>
                <a:gd name="connsiteY1" fmla="*/ 2776663 h 4631957"/>
                <a:gd name="connsiteX2" fmla="*/ 583252 w 3206582"/>
                <a:gd name="connsiteY2" fmla="*/ 2789811 h 4631957"/>
                <a:gd name="connsiteX3" fmla="*/ 587445 w 3206582"/>
                <a:gd name="connsiteY3" fmla="*/ 2352603 h 4631957"/>
                <a:gd name="connsiteX4" fmla="*/ 495498 w 3206582"/>
                <a:gd name="connsiteY4" fmla="*/ 2240365 h 4631957"/>
                <a:gd name="connsiteX5" fmla="*/ 654524 w 3206582"/>
                <a:gd name="connsiteY5" fmla="*/ 2116736 h 4631957"/>
                <a:gd name="connsiteX6" fmla="*/ 459334 w 3206582"/>
                <a:gd name="connsiteY6" fmla="*/ 2042534 h 4631957"/>
                <a:gd name="connsiteX7" fmla="*/ 566200 w 3206582"/>
                <a:gd name="connsiteY7" fmla="*/ 1837519 h 4631957"/>
                <a:gd name="connsiteX8" fmla="*/ 294996 w 3206582"/>
                <a:gd name="connsiteY8" fmla="*/ 1706738 h 4631957"/>
                <a:gd name="connsiteX9" fmla="*/ 661616 w 3206582"/>
                <a:gd name="connsiteY9" fmla="*/ 1249123 h 4631957"/>
                <a:gd name="connsiteX10" fmla="*/ 1142194 w 3206582"/>
                <a:gd name="connsiteY10" fmla="*/ 173026 h 4631957"/>
                <a:gd name="connsiteX11" fmla="*/ 2371115 w 3206582"/>
                <a:gd name="connsiteY11" fmla="*/ 84702 h 4631957"/>
                <a:gd name="connsiteX12" fmla="*/ 3203424 w 3206582"/>
                <a:gd name="connsiteY12" fmla="*/ 1366611 h 4631957"/>
                <a:gd name="connsiteX13" fmla="*/ 2626478 w 3206582"/>
                <a:gd name="connsiteY13" fmla="*/ 2335750 h 4631957"/>
                <a:gd name="connsiteX14" fmla="*/ 2566829 w 3206582"/>
                <a:gd name="connsiteY14" fmla="*/ 3127719 h 4631957"/>
                <a:gd name="connsiteX15" fmla="*/ 1417942 w 3206582"/>
                <a:gd name="connsiteY15" fmla="*/ 3373226 h 4631957"/>
                <a:gd name="connsiteX16" fmla="*/ 2580491 w 3206582"/>
                <a:gd name="connsiteY16" fmla="*/ 3394378 h 4631957"/>
                <a:gd name="connsiteX17" fmla="*/ 1452325 w 3206582"/>
                <a:gd name="connsiteY17" fmla="*/ 3665551 h 4631957"/>
                <a:gd name="connsiteX18" fmla="*/ 2574380 w 3206582"/>
                <a:gd name="connsiteY18" fmla="*/ 3664691 h 4631957"/>
                <a:gd name="connsiteX19" fmla="*/ 1541632 w 3206582"/>
                <a:gd name="connsiteY19" fmla="*/ 3901450 h 4631957"/>
                <a:gd name="connsiteX20" fmla="*/ 2516971 w 3206582"/>
                <a:gd name="connsiteY20" fmla="*/ 3963188 h 4631957"/>
                <a:gd name="connsiteX21" fmla="*/ 1654854 w 3206582"/>
                <a:gd name="connsiteY21" fmla="*/ 4107326 h 4631957"/>
                <a:gd name="connsiteX22" fmla="*/ 2490293 w 3206582"/>
                <a:gd name="connsiteY22" fmla="*/ 4290910 h 4631957"/>
                <a:gd name="connsiteX23" fmla="*/ 837435 w 3206582"/>
                <a:gd name="connsiteY23" fmla="*/ 4308594 h 4631957"/>
                <a:gd name="connsiteX24" fmla="*/ 787916 w 3206582"/>
                <a:gd name="connsiteY24" fmla="*/ 3923400 h 4631957"/>
                <a:gd name="connsiteX25" fmla="*/ 704934 w 3206582"/>
                <a:gd name="connsiteY25" fmla="*/ 4408430 h 4631957"/>
                <a:gd name="connsiteX26" fmla="*/ 579493 w 3206582"/>
                <a:gd name="connsiteY26" fmla="*/ 3744051 h 4631957"/>
                <a:gd name="connsiteX27" fmla="*/ 526505 w 3206582"/>
                <a:gd name="connsiteY27" fmla="*/ 4631957 h 4631957"/>
                <a:gd name="connsiteX28" fmla="*/ 439043 w 3206582"/>
                <a:gd name="connsiteY28" fmla="*/ 4109014 h 4631957"/>
                <a:gd name="connsiteX29" fmla="*/ 366589 w 3206582"/>
                <a:gd name="connsiteY29" fmla="*/ 4312985 h 4631957"/>
                <a:gd name="connsiteX30" fmla="*/ 0 w 3206582"/>
                <a:gd name="connsiteY30" fmla="*/ 4319124 h 4631957"/>
                <a:gd name="connsiteX0" fmla="*/ 1409929 w 3206582"/>
                <a:gd name="connsiteY0" fmla="*/ 3195411 h 4631957"/>
                <a:gd name="connsiteX1" fmla="*/ 1276507 w 3206582"/>
                <a:gd name="connsiteY1" fmla="*/ 2776663 h 4631957"/>
                <a:gd name="connsiteX2" fmla="*/ 583252 w 3206582"/>
                <a:gd name="connsiteY2" fmla="*/ 2789811 h 4631957"/>
                <a:gd name="connsiteX3" fmla="*/ 587445 w 3206582"/>
                <a:gd name="connsiteY3" fmla="*/ 2352603 h 4631957"/>
                <a:gd name="connsiteX4" fmla="*/ 495498 w 3206582"/>
                <a:gd name="connsiteY4" fmla="*/ 2240365 h 4631957"/>
                <a:gd name="connsiteX5" fmla="*/ 654524 w 3206582"/>
                <a:gd name="connsiteY5" fmla="*/ 2116736 h 4631957"/>
                <a:gd name="connsiteX6" fmla="*/ 459334 w 3206582"/>
                <a:gd name="connsiteY6" fmla="*/ 2042534 h 4631957"/>
                <a:gd name="connsiteX7" fmla="*/ 566200 w 3206582"/>
                <a:gd name="connsiteY7" fmla="*/ 1837519 h 4631957"/>
                <a:gd name="connsiteX8" fmla="*/ 294996 w 3206582"/>
                <a:gd name="connsiteY8" fmla="*/ 1706738 h 4631957"/>
                <a:gd name="connsiteX9" fmla="*/ 661616 w 3206582"/>
                <a:gd name="connsiteY9" fmla="*/ 1249123 h 4631957"/>
                <a:gd name="connsiteX10" fmla="*/ 1142194 w 3206582"/>
                <a:gd name="connsiteY10" fmla="*/ 173026 h 4631957"/>
                <a:gd name="connsiteX11" fmla="*/ 2371115 w 3206582"/>
                <a:gd name="connsiteY11" fmla="*/ 84702 h 4631957"/>
                <a:gd name="connsiteX12" fmla="*/ 3203424 w 3206582"/>
                <a:gd name="connsiteY12" fmla="*/ 1366611 h 4631957"/>
                <a:gd name="connsiteX13" fmla="*/ 2626478 w 3206582"/>
                <a:gd name="connsiteY13" fmla="*/ 2335750 h 4631957"/>
                <a:gd name="connsiteX14" fmla="*/ 2566829 w 3206582"/>
                <a:gd name="connsiteY14" fmla="*/ 3127719 h 4631957"/>
                <a:gd name="connsiteX15" fmla="*/ 1417942 w 3206582"/>
                <a:gd name="connsiteY15" fmla="*/ 3373226 h 4631957"/>
                <a:gd name="connsiteX16" fmla="*/ 2580491 w 3206582"/>
                <a:gd name="connsiteY16" fmla="*/ 3394378 h 4631957"/>
                <a:gd name="connsiteX17" fmla="*/ 1452325 w 3206582"/>
                <a:gd name="connsiteY17" fmla="*/ 3665551 h 4631957"/>
                <a:gd name="connsiteX18" fmla="*/ 2574380 w 3206582"/>
                <a:gd name="connsiteY18" fmla="*/ 3664691 h 4631957"/>
                <a:gd name="connsiteX19" fmla="*/ 1541632 w 3206582"/>
                <a:gd name="connsiteY19" fmla="*/ 3901450 h 4631957"/>
                <a:gd name="connsiteX20" fmla="*/ 2516971 w 3206582"/>
                <a:gd name="connsiteY20" fmla="*/ 3963188 h 4631957"/>
                <a:gd name="connsiteX21" fmla="*/ 1654854 w 3206582"/>
                <a:gd name="connsiteY21" fmla="*/ 4107326 h 4631957"/>
                <a:gd name="connsiteX22" fmla="*/ 2490293 w 3206582"/>
                <a:gd name="connsiteY22" fmla="*/ 4290910 h 4631957"/>
                <a:gd name="connsiteX23" fmla="*/ 837435 w 3206582"/>
                <a:gd name="connsiteY23" fmla="*/ 4308594 h 4631957"/>
                <a:gd name="connsiteX24" fmla="*/ 787916 w 3206582"/>
                <a:gd name="connsiteY24" fmla="*/ 3923400 h 4631957"/>
                <a:gd name="connsiteX25" fmla="*/ 704934 w 3206582"/>
                <a:gd name="connsiteY25" fmla="*/ 4408430 h 4631957"/>
                <a:gd name="connsiteX26" fmla="*/ 579493 w 3206582"/>
                <a:gd name="connsiteY26" fmla="*/ 3744051 h 4631957"/>
                <a:gd name="connsiteX27" fmla="*/ 526505 w 3206582"/>
                <a:gd name="connsiteY27" fmla="*/ 4631957 h 4631957"/>
                <a:gd name="connsiteX28" fmla="*/ 439043 w 3206582"/>
                <a:gd name="connsiteY28" fmla="*/ 4109014 h 4631957"/>
                <a:gd name="connsiteX29" fmla="*/ 366589 w 3206582"/>
                <a:gd name="connsiteY29" fmla="*/ 4312985 h 4631957"/>
                <a:gd name="connsiteX30" fmla="*/ 0 w 3206582"/>
                <a:gd name="connsiteY30" fmla="*/ 4319124 h 4631957"/>
                <a:gd name="connsiteX0" fmla="*/ 1409929 w 3206582"/>
                <a:gd name="connsiteY0" fmla="*/ 3195411 h 4551052"/>
                <a:gd name="connsiteX1" fmla="*/ 1276507 w 3206582"/>
                <a:gd name="connsiteY1" fmla="*/ 2776663 h 4551052"/>
                <a:gd name="connsiteX2" fmla="*/ 583252 w 3206582"/>
                <a:gd name="connsiteY2" fmla="*/ 2789811 h 4551052"/>
                <a:gd name="connsiteX3" fmla="*/ 587445 w 3206582"/>
                <a:gd name="connsiteY3" fmla="*/ 2352603 h 4551052"/>
                <a:gd name="connsiteX4" fmla="*/ 495498 w 3206582"/>
                <a:gd name="connsiteY4" fmla="*/ 2240365 h 4551052"/>
                <a:gd name="connsiteX5" fmla="*/ 654524 w 3206582"/>
                <a:gd name="connsiteY5" fmla="*/ 2116736 h 4551052"/>
                <a:gd name="connsiteX6" fmla="*/ 459334 w 3206582"/>
                <a:gd name="connsiteY6" fmla="*/ 2042534 h 4551052"/>
                <a:gd name="connsiteX7" fmla="*/ 566200 w 3206582"/>
                <a:gd name="connsiteY7" fmla="*/ 1837519 h 4551052"/>
                <a:gd name="connsiteX8" fmla="*/ 294996 w 3206582"/>
                <a:gd name="connsiteY8" fmla="*/ 1706738 h 4551052"/>
                <a:gd name="connsiteX9" fmla="*/ 661616 w 3206582"/>
                <a:gd name="connsiteY9" fmla="*/ 1249123 h 4551052"/>
                <a:gd name="connsiteX10" fmla="*/ 1142194 w 3206582"/>
                <a:gd name="connsiteY10" fmla="*/ 173026 h 4551052"/>
                <a:gd name="connsiteX11" fmla="*/ 2371115 w 3206582"/>
                <a:gd name="connsiteY11" fmla="*/ 84702 h 4551052"/>
                <a:gd name="connsiteX12" fmla="*/ 3203424 w 3206582"/>
                <a:gd name="connsiteY12" fmla="*/ 1366611 h 4551052"/>
                <a:gd name="connsiteX13" fmla="*/ 2626478 w 3206582"/>
                <a:gd name="connsiteY13" fmla="*/ 2335750 h 4551052"/>
                <a:gd name="connsiteX14" fmla="*/ 2566829 w 3206582"/>
                <a:gd name="connsiteY14" fmla="*/ 3127719 h 4551052"/>
                <a:gd name="connsiteX15" fmla="*/ 1417942 w 3206582"/>
                <a:gd name="connsiteY15" fmla="*/ 3373226 h 4551052"/>
                <a:gd name="connsiteX16" fmla="*/ 2580491 w 3206582"/>
                <a:gd name="connsiteY16" fmla="*/ 3394378 h 4551052"/>
                <a:gd name="connsiteX17" fmla="*/ 1452325 w 3206582"/>
                <a:gd name="connsiteY17" fmla="*/ 3665551 h 4551052"/>
                <a:gd name="connsiteX18" fmla="*/ 2574380 w 3206582"/>
                <a:gd name="connsiteY18" fmla="*/ 3664691 h 4551052"/>
                <a:gd name="connsiteX19" fmla="*/ 1541632 w 3206582"/>
                <a:gd name="connsiteY19" fmla="*/ 3901450 h 4551052"/>
                <a:gd name="connsiteX20" fmla="*/ 2516971 w 3206582"/>
                <a:gd name="connsiteY20" fmla="*/ 3963188 h 4551052"/>
                <a:gd name="connsiteX21" fmla="*/ 1654854 w 3206582"/>
                <a:gd name="connsiteY21" fmla="*/ 4107326 h 4551052"/>
                <a:gd name="connsiteX22" fmla="*/ 2490293 w 3206582"/>
                <a:gd name="connsiteY22" fmla="*/ 4290910 h 4551052"/>
                <a:gd name="connsiteX23" fmla="*/ 837435 w 3206582"/>
                <a:gd name="connsiteY23" fmla="*/ 4308594 h 4551052"/>
                <a:gd name="connsiteX24" fmla="*/ 787916 w 3206582"/>
                <a:gd name="connsiteY24" fmla="*/ 3923400 h 4551052"/>
                <a:gd name="connsiteX25" fmla="*/ 704934 w 3206582"/>
                <a:gd name="connsiteY25" fmla="*/ 4408430 h 4551052"/>
                <a:gd name="connsiteX26" fmla="*/ 579493 w 3206582"/>
                <a:gd name="connsiteY26" fmla="*/ 3744051 h 4551052"/>
                <a:gd name="connsiteX27" fmla="*/ 523616 w 3206582"/>
                <a:gd name="connsiteY27" fmla="*/ 4551052 h 4551052"/>
                <a:gd name="connsiteX28" fmla="*/ 439043 w 3206582"/>
                <a:gd name="connsiteY28" fmla="*/ 4109014 h 4551052"/>
                <a:gd name="connsiteX29" fmla="*/ 366589 w 3206582"/>
                <a:gd name="connsiteY29" fmla="*/ 4312985 h 4551052"/>
                <a:gd name="connsiteX30" fmla="*/ 0 w 3206582"/>
                <a:gd name="connsiteY30" fmla="*/ 4319124 h 4551052"/>
                <a:gd name="connsiteX0" fmla="*/ 1409929 w 3206582"/>
                <a:gd name="connsiteY0" fmla="*/ 3195411 h 4553942"/>
                <a:gd name="connsiteX1" fmla="*/ 1276507 w 3206582"/>
                <a:gd name="connsiteY1" fmla="*/ 2776663 h 4553942"/>
                <a:gd name="connsiteX2" fmla="*/ 583252 w 3206582"/>
                <a:gd name="connsiteY2" fmla="*/ 2789811 h 4553942"/>
                <a:gd name="connsiteX3" fmla="*/ 587445 w 3206582"/>
                <a:gd name="connsiteY3" fmla="*/ 2352603 h 4553942"/>
                <a:gd name="connsiteX4" fmla="*/ 495498 w 3206582"/>
                <a:gd name="connsiteY4" fmla="*/ 2240365 h 4553942"/>
                <a:gd name="connsiteX5" fmla="*/ 654524 w 3206582"/>
                <a:gd name="connsiteY5" fmla="*/ 2116736 h 4553942"/>
                <a:gd name="connsiteX6" fmla="*/ 459334 w 3206582"/>
                <a:gd name="connsiteY6" fmla="*/ 2042534 h 4553942"/>
                <a:gd name="connsiteX7" fmla="*/ 566200 w 3206582"/>
                <a:gd name="connsiteY7" fmla="*/ 1837519 h 4553942"/>
                <a:gd name="connsiteX8" fmla="*/ 294996 w 3206582"/>
                <a:gd name="connsiteY8" fmla="*/ 1706738 h 4553942"/>
                <a:gd name="connsiteX9" fmla="*/ 661616 w 3206582"/>
                <a:gd name="connsiteY9" fmla="*/ 1249123 h 4553942"/>
                <a:gd name="connsiteX10" fmla="*/ 1142194 w 3206582"/>
                <a:gd name="connsiteY10" fmla="*/ 173026 h 4553942"/>
                <a:gd name="connsiteX11" fmla="*/ 2371115 w 3206582"/>
                <a:gd name="connsiteY11" fmla="*/ 84702 h 4553942"/>
                <a:gd name="connsiteX12" fmla="*/ 3203424 w 3206582"/>
                <a:gd name="connsiteY12" fmla="*/ 1366611 h 4553942"/>
                <a:gd name="connsiteX13" fmla="*/ 2626478 w 3206582"/>
                <a:gd name="connsiteY13" fmla="*/ 2335750 h 4553942"/>
                <a:gd name="connsiteX14" fmla="*/ 2566829 w 3206582"/>
                <a:gd name="connsiteY14" fmla="*/ 3127719 h 4553942"/>
                <a:gd name="connsiteX15" fmla="*/ 1417942 w 3206582"/>
                <a:gd name="connsiteY15" fmla="*/ 3373226 h 4553942"/>
                <a:gd name="connsiteX16" fmla="*/ 2580491 w 3206582"/>
                <a:gd name="connsiteY16" fmla="*/ 3394378 h 4553942"/>
                <a:gd name="connsiteX17" fmla="*/ 1452325 w 3206582"/>
                <a:gd name="connsiteY17" fmla="*/ 3665551 h 4553942"/>
                <a:gd name="connsiteX18" fmla="*/ 2574380 w 3206582"/>
                <a:gd name="connsiteY18" fmla="*/ 3664691 h 4553942"/>
                <a:gd name="connsiteX19" fmla="*/ 1541632 w 3206582"/>
                <a:gd name="connsiteY19" fmla="*/ 3901450 h 4553942"/>
                <a:gd name="connsiteX20" fmla="*/ 2516971 w 3206582"/>
                <a:gd name="connsiteY20" fmla="*/ 3963188 h 4553942"/>
                <a:gd name="connsiteX21" fmla="*/ 1654854 w 3206582"/>
                <a:gd name="connsiteY21" fmla="*/ 4107326 h 4553942"/>
                <a:gd name="connsiteX22" fmla="*/ 2490293 w 3206582"/>
                <a:gd name="connsiteY22" fmla="*/ 4290910 h 4553942"/>
                <a:gd name="connsiteX23" fmla="*/ 837435 w 3206582"/>
                <a:gd name="connsiteY23" fmla="*/ 4308594 h 4553942"/>
                <a:gd name="connsiteX24" fmla="*/ 787916 w 3206582"/>
                <a:gd name="connsiteY24" fmla="*/ 3923400 h 4553942"/>
                <a:gd name="connsiteX25" fmla="*/ 704934 w 3206582"/>
                <a:gd name="connsiteY25" fmla="*/ 4408430 h 4553942"/>
                <a:gd name="connsiteX26" fmla="*/ 579493 w 3206582"/>
                <a:gd name="connsiteY26" fmla="*/ 3744051 h 4553942"/>
                <a:gd name="connsiteX27" fmla="*/ 509168 w 3206582"/>
                <a:gd name="connsiteY27" fmla="*/ 4553942 h 4553942"/>
                <a:gd name="connsiteX28" fmla="*/ 439043 w 3206582"/>
                <a:gd name="connsiteY28" fmla="*/ 4109014 h 4553942"/>
                <a:gd name="connsiteX29" fmla="*/ 366589 w 3206582"/>
                <a:gd name="connsiteY29" fmla="*/ 4312985 h 4553942"/>
                <a:gd name="connsiteX30" fmla="*/ 0 w 3206582"/>
                <a:gd name="connsiteY30" fmla="*/ 4319124 h 4553942"/>
                <a:gd name="connsiteX0" fmla="*/ 1409929 w 3206582"/>
                <a:gd name="connsiteY0" fmla="*/ 3195411 h 4553942"/>
                <a:gd name="connsiteX1" fmla="*/ 1276507 w 3206582"/>
                <a:gd name="connsiteY1" fmla="*/ 2776663 h 4553942"/>
                <a:gd name="connsiteX2" fmla="*/ 583252 w 3206582"/>
                <a:gd name="connsiteY2" fmla="*/ 2789811 h 4553942"/>
                <a:gd name="connsiteX3" fmla="*/ 587445 w 3206582"/>
                <a:gd name="connsiteY3" fmla="*/ 2352603 h 4553942"/>
                <a:gd name="connsiteX4" fmla="*/ 495498 w 3206582"/>
                <a:gd name="connsiteY4" fmla="*/ 2240365 h 4553942"/>
                <a:gd name="connsiteX5" fmla="*/ 654524 w 3206582"/>
                <a:gd name="connsiteY5" fmla="*/ 2116736 h 4553942"/>
                <a:gd name="connsiteX6" fmla="*/ 459334 w 3206582"/>
                <a:gd name="connsiteY6" fmla="*/ 2042534 h 4553942"/>
                <a:gd name="connsiteX7" fmla="*/ 566200 w 3206582"/>
                <a:gd name="connsiteY7" fmla="*/ 1837519 h 4553942"/>
                <a:gd name="connsiteX8" fmla="*/ 294996 w 3206582"/>
                <a:gd name="connsiteY8" fmla="*/ 1706738 h 4553942"/>
                <a:gd name="connsiteX9" fmla="*/ 661616 w 3206582"/>
                <a:gd name="connsiteY9" fmla="*/ 1249123 h 4553942"/>
                <a:gd name="connsiteX10" fmla="*/ 1142194 w 3206582"/>
                <a:gd name="connsiteY10" fmla="*/ 173026 h 4553942"/>
                <a:gd name="connsiteX11" fmla="*/ 2371115 w 3206582"/>
                <a:gd name="connsiteY11" fmla="*/ 84702 h 4553942"/>
                <a:gd name="connsiteX12" fmla="*/ 3203424 w 3206582"/>
                <a:gd name="connsiteY12" fmla="*/ 1366611 h 4553942"/>
                <a:gd name="connsiteX13" fmla="*/ 2626478 w 3206582"/>
                <a:gd name="connsiteY13" fmla="*/ 2335750 h 4553942"/>
                <a:gd name="connsiteX14" fmla="*/ 2566829 w 3206582"/>
                <a:gd name="connsiteY14" fmla="*/ 3127719 h 4553942"/>
                <a:gd name="connsiteX15" fmla="*/ 1417942 w 3206582"/>
                <a:gd name="connsiteY15" fmla="*/ 3373226 h 4553942"/>
                <a:gd name="connsiteX16" fmla="*/ 2580491 w 3206582"/>
                <a:gd name="connsiteY16" fmla="*/ 3394378 h 4553942"/>
                <a:gd name="connsiteX17" fmla="*/ 1452325 w 3206582"/>
                <a:gd name="connsiteY17" fmla="*/ 3665551 h 4553942"/>
                <a:gd name="connsiteX18" fmla="*/ 2574380 w 3206582"/>
                <a:gd name="connsiteY18" fmla="*/ 3664691 h 4553942"/>
                <a:gd name="connsiteX19" fmla="*/ 1541632 w 3206582"/>
                <a:gd name="connsiteY19" fmla="*/ 3901450 h 4553942"/>
                <a:gd name="connsiteX20" fmla="*/ 2516971 w 3206582"/>
                <a:gd name="connsiteY20" fmla="*/ 3963188 h 4553942"/>
                <a:gd name="connsiteX21" fmla="*/ 1654854 w 3206582"/>
                <a:gd name="connsiteY21" fmla="*/ 4107326 h 4553942"/>
                <a:gd name="connsiteX22" fmla="*/ 2490293 w 3206582"/>
                <a:gd name="connsiteY22" fmla="*/ 4290910 h 4553942"/>
                <a:gd name="connsiteX23" fmla="*/ 837435 w 3206582"/>
                <a:gd name="connsiteY23" fmla="*/ 4308594 h 4553942"/>
                <a:gd name="connsiteX24" fmla="*/ 787916 w 3206582"/>
                <a:gd name="connsiteY24" fmla="*/ 3923400 h 4553942"/>
                <a:gd name="connsiteX25" fmla="*/ 704934 w 3206582"/>
                <a:gd name="connsiteY25" fmla="*/ 4408430 h 4553942"/>
                <a:gd name="connsiteX26" fmla="*/ 596829 w 3206582"/>
                <a:gd name="connsiteY26" fmla="*/ 3738271 h 4553942"/>
                <a:gd name="connsiteX27" fmla="*/ 509168 w 3206582"/>
                <a:gd name="connsiteY27" fmla="*/ 4553942 h 4553942"/>
                <a:gd name="connsiteX28" fmla="*/ 439043 w 3206582"/>
                <a:gd name="connsiteY28" fmla="*/ 4109014 h 4553942"/>
                <a:gd name="connsiteX29" fmla="*/ 366589 w 3206582"/>
                <a:gd name="connsiteY29" fmla="*/ 4312985 h 4553942"/>
                <a:gd name="connsiteX30" fmla="*/ 0 w 3206582"/>
                <a:gd name="connsiteY30" fmla="*/ 4319124 h 4553942"/>
                <a:gd name="connsiteX0" fmla="*/ 1409929 w 3206582"/>
                <a:gd name="connsiteY0" fmla="*/ 3195411 h 4553942"/>
                <a:gd name="connsiteX1" fmla="*/ 1276507 w 3206582"/>
                <a:gd name="connsiteY1" fmla="*/ 2776663 h 4553942"/>
                <a:gd name="connsiteX2" fmla="*/ 583252 w 3206582"/>
                <a:gd name="connsiteY2" fmla="*/ 2789811 h 4553942"/>
                <a:gd name="connsiteX3" fmla="*/ 587445 w 3206582"/>
                <a:gd name="connsiteY3" fmla="*/ 2352603 h 4553942"/>
                <a:gd name="connsiteX4" fmla="*/ 495498 w 3206582"/>
                <a:gd name="connsiteY4" fmla="*/ 2240365 h 4553942"/>
                <a:gd name="connsiteX5" fmla="*/ 654524 w 3206582"/>
                <a:gd name="connsiteY5" fmla="*/ 2116736 h 4553942"/>
                <a:gd name="connsiteX6" fmla="*/ 459334 w 3206582"/>
                <a:gd name="connsiteY6" fmla="*/ 2042534 h 4553942"/>
                <a:gd name="connsiteX7" fmla="*/ 566200 w 3206582"/>
                <a:gd name="connsiteY7" fmla="*/ 1837519 h 4553942"/>
                <a:gd name="connsiteX8" fmla="*/ 294996 w 3206582"/>
                <a:gd name="connsiteY8" fmla="*/ 1706738 h 4553942"/>
                <a:gd name="connsiteX9" fmla="*/ 661616 w 3206582"/>
                <a:gd name="connsiteY9" fmla="*/ 1249123 h 4553942"/>
                <a:gd name="connsiteX10" fmla="*/ 1142194 w 3206582"/>
                <a:gd name="connsiteY10" fmla="*/ 173026 h 4553942"/>
                <a:gd name="connsiteX11" fmla="*/ 2371115 w 3206582"/>
                <a:gd name="connsiteY11" fmla="*/ 84702 h 4553942"/>
                <a:gd name="connsiteX12" fmla="*/ 3203424 w 3206582"/>
                <a:gd name="connsiteY12" fmla="*/ 1366611 h 4553942"/>
                <a:gd name="connsiteX13" fmla="*/ 2626478 w 3206582"/>
                <a:gd name="connsiteY13" fmla="*/ 2335750 h 4553942"/>
                <a:gd name="connsiteX14" fmla="*/ 2566829 w 3206582"/>
                <a:gd name="connsiteY14" fmla="*/ 3127719 h 4553942"/>
                <a:gd name="connsiteX15" fmla="*/ 1417942 w 3206582"/>
                <a:gd name="connsiteY15" fmla="*/ 3373226 h 4553942"/>
                <a:gd name="connsiteX16" fmla="*/ 2580491 w 3206582"/>
                <a:gd name="connsiteY16" fmla="*/ 3394378 h 4553942"/>
                <a:gd name="connsiteX17" fmla="*/ 1452325 w 3206582"/>
                <a:gd name="connsiteY17" fmla="*/ 3665551 h 4553942"/>
                <a:gd name="connsiteX18" fmla="*/ 2574380 w 3206582"/>
                <a:gd name="connsiteY18" fmla="*/ 3664691 h 4553942"/>
                <a:gd name="connsiteX19" fmla="*/ 1541632 w 3206582"/>
                <a:gd name="connsiteY19" fmla="*/ 3901450 h 4553942"/>
                <a:gd name="connsiteX20" fmla="*/ 2516971 w 3206582"/>
                <a:gd name="connsiteY20" fmla="*/ 3963188 h 4553942"/>
                <a:gd name="connsiteX21" fmla="*/ 1654854 w 3206582"/>
                <a:gd name="connsiteY21" fmla="*/ 4107326 h 4553942"/>
                <a:gd name="connsiteX22" fmla="*/ 2490293 w 3206582"/>
                <a:gd name="connsiteY22" fmla="*/ 4290910 h 4553942"/>
                <a:gd name="connsiteX23" fmla="*/ 837435 w 3206582"/>
                <a:gd name="connsiteY23" fmla="*/ 4308594 h 4553942"/>
                <a:gd name="connsiteX24" fmla="*/ 787916 w 3206582"/>
                <a:gd name="connsiteY24" fmla="*/ 3923400 h 4553942"/>
                <a:gd name="connsiteX25" fmla="*/ 704934 w 3206582"/>
                <a:gd name="connsiteY25" fmla="*/ 4408430 h 4553942"/>
                <a:gd name="connsiteX26" fmla="*/ 596829 w 3206582"/>
                <a:gd name="connsiteY26" fmla="*/ 3738271 h 4553942"/>
                <a:gd name="connsiteX27" fmla="*/ 509168 w 3206582"/>
                <a:gd name="connsiteY27" fmla="*/ 4553942 h 4553942"/>
                <a:gd name="connsiteX28" fmla="*/ 439043 w 3206582"/>
                <a:gd name="connsiteY28" fmla="*/ 4109014 h 4553942"/>
                <a:gd name="connsiteX29" fmla="*/ 366589 w 3206582"/>
                <a:gd name="connsiteY29" fmla="*/ 4312985 h 4553942"/>
                <a:gd name="connsiteX30" fmla="*/ 0 w 3206582"/>
                <a:gd name="connsiteY30" fmla="*/ 4319124 h 4553942"/>
                <a:gd name="connsiteX0" fmla="*/ 1409929 w 3206582"/>
                <a:gd name="connsiteY0" fmla="*/ 3195411 h 4553942"/>
                <a:gd name="connsiteX1" fmla="*/ 1276507 w 3206582"/>
                <a:gd name="connsiteY1" fmla="*/ 2776663 h 4553942"/>
                <a:gd name="connsiteX2" fmla="*/ 583252 w 3206582"/>
                <a:gd name="connsiteY2" fmla="*/ 2789811 h 4553942"/>
                <a:gd name="connsiteX3" fmla="*/ 587445 w 3206582"/>
                <a:gd name="connsiteY3" fmla="*/ 2352603 h 4553942"/>
                <a:gd name="connsiteX4" fmla="*/ 495498 w 3206582"/>
                <a:gd name="connsiteY4" fmla="*/ 2240365 h 4553942"/>
                <a:gd name="connsiteX5" fmla="*/ 654524 w 3206582"/>
                <a:gd name="connsiteY5" fmla="*/ 2116736 h 4553942"/>
                <a:gd name="connsiteX6" fmla="*/ 459334 w 3206582"/>
                <a:gd name="connsiteY6" fmla="*/ 2042534 h 4553942"/>
                <a:gd name="connsiteX7" fmla="*/ 566200 w 3206582"/>
                <a:gd name="connsiteY7" fmla="*/ 1837519 h 4553942"/>
                <a:gd name="connsiteX8" fmla="*/ 294996 w 3206582"/>
                <a:gd name="connsiteY8" fmla="*/ 1706738 h 4553942"/>
                <a:gd name="connsiteX9" fmla="*/ 661616 w 3206582"/>
                <a:gd name="connsiteY9" fmla="*/ 1249123 h 4553942"/>
                <a:gd name="connsiteX10" fmla="*/ 1142194 w 3206582"/>
                <a:gd name="connsiteY10" fmla="*/ 173026 h 4553942"/>
                <a:gd name="connsiteX11" fmla="*/ 2371115 w 3206582"/>
                <a:gd name="connsiteY11" fmla="*/ 84702 h 4553942"/>
                <a:gd name="connsiteX12" fmla="*/ 3203424 w 3206582"/>
                <a:gd name="connsiteY12" fmla="*/ 1366611 h 4553942"/>
                <a:gd name="connsiteX13" fmla="*/ 2626478 w 3206582"/>
                <a:gd name="connsiteY13" fmla="*/ 2335750 h 4553942"/>
                <a:gd name="connsiteX14" fmla="*/ 2566829 w 3206582"/>
                <a:gd name="connsiteY14" fmla="*/ 3127719 h 4553942"/>
                <a:gd name="connsiteX15" fmla="*/ 1417942 w 3206582"/>
                <a:gd name="connsiteY15" fmla="*/ 3373226 h 4553942"/>
                <a:gd name="connsiteX16" fmla="*/ 2580491 w 3206582"/>
                <a:gd name="connsiteY16" fmla="*/ 3394378 h 4553942"/>
                <a:gd name="connsiteX17" fmla="*/ 1452325 w 3206582"/>
                <a:gd name="connsiteY17" fmla="*/ 3665551 h 4553942"/>
                <a:gd name="connsiteX18" fmla="*/ 2574380 w 3206582"/>
                <a:gd name="connsiteY18" fmla="*/ 3664691 h 4553942"/>
                <a:gd name="connsiteX19" fmla="*/ 1541632 w 3206582"/>
                <a:gd name="connsiteY19" fmla="*/ 3901450 h 4553942"/>
                <a:gd name="connsiteX20" fmla="*/ 2516971 w 3206582"/>
                <a:gd name="connsiteY20" fmla="*/ 3963188 h 4553942"/>
                <a:gd name="connsiteX21" fmla="*/ 1654854 w 3206582"/>
                <a:gd name="connsiteY21" fmla="*/ 4107326 h 4553942"/>
                <a:gd name="connsiteX22" fmla="*/ 2490293 w 3206582"/>
                <a:gd name="connsiteY22" fmla="*/ 4290910 h 4553942"/>
                <a:gd name="connsiteX23" fmla="*/ 837435 w 3206582"/>
                <a:gd name="connsiteY23" fmla="*/ 4308594 h 4553942"/>
                <a:gd name="connsiteX24" fmla="*/ 787916 w 3206582"/>
                <a:gd name="connsiteY24" fmla="*/ 3923400 h 4553942"/>
                <a:gd name="connsiteX25" fmla="*/ 704934 w 3206582"/>
                <a:gd name="connsiteY25" fmla="*/ 4408430 h 4553942"/>
                <a:gd name="connsiteX26" fmla="*/ 596829 w 3206582"/>
                <a:gd name="connsiteY26" fmla="*/ 3738271 h 4553942"/>
                <a:gd name="connsiteX27" fmla="*/ 509168 w 3206582"/>
                <a:gd name="connsiteY27" fmla="*/ 4553942 h 4553942"/>
                <a:gd name="connsiteX28" fmla="*/ 439043 w 3206582"/>
                <a:gd name="connsiteY28" fmla="*/ 4109014 h 4553942"/>
                <a:gd name="connsiteX29" fmla="*/ 366589 w 3206582"/>
                <a:gd name="connsiteY29" fmla="*/ 4312985 h 4553942"/>
                <a:gd name="connsiteX30" fmla="*/ 0 w 3206582"/>
                <a:gd name="connsiteY30" fmla="*/ 4319124 h 4553942"/>
                <a:gd name="connsiteX0" fmla="*/ 1409929 w 3206582"/>
                <a:gd name="connsiteY0" fmla="*/ 3195411 h 4553942"/>
                <a:gd name="connsiteX1" fmla="*/ 1276507 w 3206582"/>
                <a:gd name="connsiteY1" fmla="*/ 2776663 h 4553942"/>
                <a:gd name="connsiteX2" fmla="*/ 583252 w 3206582"/>
                <a:gd name="connsiteY2" fmla="*/ 2789811 h 4553942"/>
                <a:gd name="connsiteX3" fmla="*/ 587445 w 3206582"/>
                <a:gd name="connsiteY3" fmla="*/ 2352603 h 4553942"/>
                <a:gd name="connsiteX4" fmla="*/ 495498 w 3206582"/>
                <a:gd name="connsiteY4" fmla="*/ 2240365 h 4553942"/>
                <a:gd name="connsiteX5" fmla="*/ 654524 w 3206582"/>
                <a:gd name="connsiteY5" fmla="*/ 2116736 h 4553942"/>
                <a:gd name="connsiteX6" fmla="*/ 459334 w 3206582"/>
                <a:gd name="connsiteY6" fmla="*/ 2042534 h 4553942"/>
                <a:gd name="connsiteX7" fmla="*/ 566200 w 3206582"/>
                <a:gd name="connsiteY7" fmla="*/ 1837519 h 4553942"/>
                <a:gd name="connsiteX8" fmla="*/ 294996 w 3206582"/>
                <a:gd name="connsiteY8" fmla="*/ 1706738 h 4553942"/>
                <a:gd name="connsiteX9" fmla="*/ 661616 w 3206582"/>
                <a:gd name="connsiteY9" fmla="*/ 1249123 h 4553942"/>
                <a:gd name="connsiteX10" fmla="*/ 1142194 w 3206582"/>
                <a:gd name="connsiteY10" fmla="*/ 173026 h 4553942"/>
                <a:gd name="connsiteX11" fmla="*/ 2371115 w 3206582"/>
                <a:gd name="connsiteY11" fmla="*/ 84702 h 4553942"/>
                <a:gd name="connsiteX12" fmla="*/ 3203424 w 3206582"/>
                <a:gd name="connsiteY12" fmla="*/ 1366611 h 4553942"/>
                <a:gd name="connsiteX13" fmla="*/ 2626478 w 3206582"/>
                <a:gd name="connsiteY13" fmla="*/ 2335750 h 4553942"/>
                <a:gd name="connsiteX14" fmla="*/ 2566829 w 3206582"/>
                <a:gd name="connsiteY14" fmla="*/ 3127719 h 4553942"/>
                <a:gd name="connsiteX15" fmla="*/ 1417942 w 3206582"/>
                <a:gd name="connsiteY15" fmla="*/ 3373226 h 4553942"/>
                <a:gd name="connsiteX16" fmla="*/ 2580491 w 3206582"/>
                <a:gd name="connsiteY16" fmla="*/ 3394378 h 4553942"/>
                <a:gd name="connsiteX17" fmla="*/ 1452325 w 3206582"/>
                <a:gd name="connsiteY17" fmla="*/ 3665551 h 4553942"/>
                <a:gd name="connsiteX18" fmla="*/ 2574380 w 3206582"/>
                <a:gd name="connsiteY18" fmla="*/ 3664691 h 4553942"/>
                <a:gd name="connsiteX19" fmla="*/ 1541632 w 3206582"/>
                <a:gd name="connsiteY19" fmla="*/ 3901450 h 4553942"/>
                <a:gd name="connsiteX20" fmla="*/ 2516971 w 3206582"/>
                <a:gd name="connsiteY20" fmla="*/ 3963188 h 4553942"/>
                <a:gd name="connsiteX21" fmla="*/ 1654854 w 3206582"/>
                <a:gd name="connsiteY21" fmla="*/ 4107326 h 4553942"/>
                <a:gd name="connsiteX22" fmla="*/ 2490293 w 3206582"/>
                <a:gd name="connsiteY22" fmla="*/ 4290910 h 4553942"/>
                <a:gd name="connsiteX23" fmla="*/ 837435 w 3206582"/>
                <a:gd name="connsiteY23" fmla="*/ 4308594 h 4553942"/>
                <a:gd name="connsiteX24" fmla="*/ 787916 w 3206582"/>
                <a:gd name="connsiteY24" fmla="*/ 3923400 h 4553942"/>
                <a:gd name="connsiteX25" fmla="*/ 704934 w 3206582"/>
                <a:gd name="connsiteY25" fmla="*/ 4408430 h 4553942"/>
                <a:gd name="connsiteX26" fmla="*/ 596829 w 3206582"/>
                <a:gd name="connsiteY26" fmla="*/ 3738271 h 4553942"/>
                <a:gd name="connsiteX27" fmla="*/ 509168 w 3206582"/>
                <a:gd name="connsiteY27" fmla="*/ 4553942 h 4553942"/>
                <a:gd name="connsiteX28" fmla="*/ 439043 w 3206582"/>
                <a:gd name="connsiteY28" fmla="*/ 4109014 h 4553942"/>
                <a:gd name="connsiteX29" fmla="*/ 366589 w 3206582"/>
                <a:gd name="connsiteY29" fmla="*/ 4312985 h 4553942"/>
                <a:gd name="connsiteX30" fmla="*/ 0 w 3206582"/>
                <a:gd name="connsiteY30" fmla="*/ 4319124 h 4553942"/>
                <a:gd name="connsiteX0" fmla="*/ 1409929 w 3206582"/>
                <a:gd name="connsiteY0" fmla="*/ 3195411 h 4553942"/>
                <a:gd name="connsiteX1" fmla="*/ 1276507 w 3206582"/>
                <a:gd name="connsiteY1" fmla="*/ 2776663 h 4553942"/>
                <a:gd name="connsiteX2" fmla="*/ 583252 w 3206582"/>
                <a:gd name="connsiteY2" fmla="*/ 2789811 h 4553942"/>
                <a:gd name="connsiteX3" fmla="*/ 587445 w 3206582"/>
                <a:gd name="connsiteY3" fmla="*/ 2352603 h 4553942"/>
                <a:gd name="connsiteX4" fmla="*/ 495498 w 3206582"/>
                <a:gd name="connsiteY4" fmla="*/ 2240365 h 4553942"/>
                <a:gd name="connsiteX5" fmla="*/ 654524 w 3206582"/>
                <a:gd name="connsiteY5" fmla="*/ 2116736 h 4553942"/>
                <a:gd name="connsiteX6" fmla="*/ 459334 w 3206582"/>
                <a:gd name="connsiteY6" fmla="*/ 2042534 h 4553942"/>
                <a:gd name="connsiteX7" fmla="*/ 566200 w 3206582"/>
                <a:gd name="connsiteY7" fmla="*/ 1837519 h 4553942"/>
                <a:gd name="connsiteX8" fmla="*/ 294996 w 3206582"/>
                <a:gd name="connsiteY8" fmla="*/ 1706738 h 4553942"/>
                <a:gd name="connsiteX9" fmla="*/ 661616 w 3206582"/>
                <a:gd name="connsiteY9" fmla="*/ 1249123 h 4553942"/>
                <a:gd name="connsiteX10" fmla="*/ 1142194 w 3206582"/>
                <a:gd name="connsiteY10" fmla="*/ 173026 h 4553942"/>
                <a:gd name="connsiteX11" fmla="*/ 2371115 w 3206582"/>
                <a:gd name="connsiteY11" fmla="*/ 84702 h 4553942"/>
                <a:gd name="connsiteX12" fmla="*/ 3203424 w 3206582"/>
                <a:gd name="connsiteY12" fmla="*/ 1366611 h 4553942"/>
                <a:gd name="connsiteX13" fmla="*/ 2626478 w 3206582"/>
                <a:gd name="connsiteY13" fmla="*/ 2335750 h 4553942"/>
                <a:gd name="connsiteX14" fmla="*/ 2566829 w 3206582"/>
                <a:gd name="connsiteY14" fmla="*/ 3127719 h 4553942"/>
                <a:gd name="connsiteX15" fmla="*/ 1417942 w 3206582"/>
                <a:gd name="connsiteY15" fmla="*/ 3373226 h 4553942"/>
                <a:gd name="connsiteX16" fmla="*/ 2580491 w 3206582"/>
                <a:gd name="connsiteY16" fmla="*/ 3394378 h 4553942"/>
                <a:gd name="connsiteX17" fmla="*/ 1452325 w 3206582"/>
                <a:gd name="connsiteY17" fmla="*/ 3665551 h 4553942"/>
                <a:gd name="connsiteX18" fmla="*/ 2574380 w 3206582"/>
                <a:gd name="connsiteY18" fmla="*/ 3664691 h 4553942"/>
                <a:gd name="connsiteX19" fmla="*/ 1541632 w 3206582"/>
                <a:gd name="connsiteY19" fmla="*/ 3901450 h 4553942"/>
                <a:gd name="connsiteX20" fmla="*/ 2516971 w 3206582"/>
                <a:gd name="connsiteY20" fmla="*/ 3963188 h 4553942"/>
                <a:gd name="connsiteX21" fmla="*/ 1654854 w 3206582"/>
                <a:gd name="connsiteY21" fmla="*/ 4107326 h 4553942"/>
                <a:gd name="connsiteX22" fmla="*/ 2490293 w 3206582"/>
                <a:gd name="connsiteY22" fmla="*/ 4290910 h 4553942"/>
                <a:gd name="connsiteX23" fmla="*/ 837435 w 3206582"/>
                <a:gd name="connsiteY23" fmla="*/ 4308594 h 4553942"/>
                <a:gd name="connsiteX24" fmla="*/ 787916 w 3206582"/>
                <a:gd name="connsiteY24" fmla="*/ 3923400 h 4553942"/>
                <a:gd name="connsiteX25" fmla="*/ 704934 w 3206582"/>
                <a:gd name="connsiteY25" fmla="*/ 4408430 h 4553942"/>
                <a:gd name="connsiteX26" fmla="*/ 596829 w 3206582"/>
                <a:gd name="connsiteY26" fmla="*/ 3738271 h 4553942"/>
                <a:gd name="connsiteX27" fmla="*/ 509168 w 3206582"/>
                <a:gd name="connsiteY27" fmla="*/ 4553942 h 4553942"/>
                <a:gd name="connsiteX28" fmla="*/ 439043 w 3206582"/>
                <a:gd name="connsiteY28" fmla="*/ 4109014 h 4553942"/>
                <a:gd name="connsiteX29" fmla="*/ 366589 w 3206582"/>
                <a:gd name="connsiteY29" fmla="*/ 4312985 h 4553942"/>
                <a:gd name="connsiteX30" fmla="*/ 0 w 3206582"/>
                <a:gd name="connsiteY30" fmla="*/ 4319124 h 4553942"/>
                <a:gd name="connsiteX0" fmla="*/ 1409929 w 3206582"/>
                <a:gd name="connsiteY0" fmla="*/ 3195411 h 4553942"/>
                <a:gd name="connsiteX1" fmla="*/ 1276507 w 3206582"/>
                <a:gd name="connsiteY1" fmla="*/ 2776663 h 4553942"/>
                <a:gd name="connsiteX2" fmla="*/ 583252 w 3206582"/>
                <a:gd name="connsiteY2" fmla="*/ 2789811 h 4553942"/>
                <a:gd name="connsiteX3" fmla="*/ 587445 w 3206582"/>
                <a:gd name="connsiteY3" fmla="*/ 2352603 h 4553942"/>
                <a:gd name="connsiteX4" fmla="*/ 495498 w 3206582"/>
                <a:gd name="connsiteY4" fmla="*/ 2240365 h 4553942"/>
                <a:gd name="connsiteX5" fmla="*/ 654524 w 3206582"/>
                <a:gd name="connsiteY5" fmla="*/ 2116736 h 4553942"/>
                <a:gd name="connsiteX6" fmla="*/ 459334 w 3206582"/>
                <a:gd name="connsiteY6" fmla="*/ 2042534 h 4553942"/>
                <a:gd name="connsiteX7" fmla="*/ 566200 w 3206582"/>
                <a:gd name="connsiteY7" fmla="*/ 1837519 h 4553942"/>
                <a:gd name="connsiteX8" fmla="*/ 294996 w 3206582"/>
                <a:gd name="connsiteY8" fmla="*/ 1706738 h 4553942"/>
                <a:gd name="connsiteX9" fmla="*/ 661616 w 3206582"/>
                <a:gd name="connsiteY9" fmla="*/ 1249123 h 4553942"/>
                <a:gd name="connsiteX10" fmla="*/ 1142194 w 3206582"/>
                <a:gd name="connsiteY10" fmla="*/ 173026 h 4553942"/>
                <a:gd name="connsiteX11" fmla="*/ 2371115 w 3206582"/>
                <a:gd name="connsiteY11" fmla="*/ 84702 h 4553942"/>
                <a:gd name="connsiteX12" fmla="*/ 3203424 w 3206582"/>
                <a:gd name="connsiteY12" fmla="*/ 1366611 h 4553942"/>
                <a:gd name="connsiteX13" fmla="*/ 2626478 w 3206582"/>
                <a:gd name="connsiteY13" fmla="*/ 2335750 h 4553942"/>
                <a:gd name="connsiteX14" fmla="*/ 2566829 w 3206582"/>
                <a:gd name="connsiteY14" fmla="*/ 3127719 h 4553942"/>
                <a:gd name="connsiteX15" fmla="*/ 1417942 w 3206582"/>
                <a:gd name="connsiteY15" fmla="*/ 3373226 h 4553942"/>
                <a:gd name="connsiteX16" fmla="*/ 2580491 w 3206582"/>
                <a:gd name="connsiteY16" fmla="*/ 3394378 h 4553942"/>
                <a:gd name="connsiteX17" fmla="*/ 1452325 w 3206582"/>
                <a:gd name="connsiteY17" fmla="*/ 3665551 h 4553942"/>
                <a:gd name="connsiteX18" fmla="*/ 2574380 w 3206582"/>
                <a:gd name="connsiteY18" fmla="*/ 3664691 h 4553942"/>
                <a:gd name="connsiteX19" fmla="*/ 1541632 w 3206582"/>
                <a:gd name="connsiteY19" fmla="*/ 3901450 h 4553942"/>
                <a:gd name="connsiteX20" fmla="*/ 2516971 w 3206582"/>
                <a:gd name="connsiteY20" fmla="*/ 3963188 h 4553942"/>
                <a:gd name="connsiteX21" fmla="*/ 1654854 w 3206582"/>
                <a:gd name="connsiteY21" fmla="*/ 4107326 h 4553942"/>
                <a:gd name="connsiteX22" fmla="*/ 2490293 w 3206582"/>
                <a:gd name="connsiteY22" fmla="*/ 4290910 h 4553942"/>
                <a:gd name="connsiteX23" fmla="*/ 837435 w 3206582"/>
                <a:gd name="connsiteY23" fmla="*/ 4308594 h 4553942"/>
                <a:gd name="connsiteX24" fmla="*/ 787916 w 3206582"/>
                <a:gd name="connsiteY24" fmla="*/ 3923400 h 4553942"/>
                <a:gd name="connsiteX25" fmla="*/ 704934 w 3206582"/>
                <a:gd name="connsiteY25" fmla="*/ 4408430 h 4553942"/>
                <a:gd name="connsiteX26" fmla="*/ 596829 w 3206582"/>
                <a:gd name="connsiteY26" fmla="*/ 3738271 h 4553942"/>
                <a:gd name="connsiteX27" fmla="*/ 509168 w 3206582"/>
                <a:gd name="connsiteY27" fmla="*/ 4553942 h 4553942"/>
                <a:gd name="connsiteX28" fmla="*/ 439043 w 3206582"/>
                <a:gd name="connsiteY28" fmla="*/ 4109014 h 4553942"/>
                <a:gd name="connsiteX29" fmla="*/ 366589 w 3206582"/>
                <a:gd name="connsiteY29" fmla="*/ 4312985 h 4553942"/>
                <a:gd name="connsiteX30" fmla="*/ 0 w 3206582"/>
                <a:gd name="connsiteY30" fmla="*/ 4319124 h 4553942"/>
                <a:gd name="connsiteX0" fmla="*/ 1409929 w 3206582"/>
                <a:gd name="connsiteY0" fmla="*/ 3195411 h 4553942"/>
                <a:gd name="connsiteX1" fmla="*/ 1276507 w 3206582"/>
                <a:gd name="connsiteY1" fmla="*/ 2776663 h 4553942"/>
                <a:gd name="connsiteX2" fmla="*/ 583252 w 3206582"/>
                <a:gd name="connsiteY2" fmla="*/ 2789811 h 4553942"/>
                <a:gd name="connsiteX3" fmla="*/ 587445 w 3206582"/>
                <a:gd name="connsiteY3" fmla="*/ 2352603 h 4553942"/>
                <a:gd name="connsiteX4" fmla="*/ 495498 w 3206582"/>
                <a:gd name="connsiteY4" fmla="*/ 2240365 h 4553942"/>
                <a:gd name="connsiteX5" fmla="*/ 654524 w 3206582"/>
                <a:gd name="connsiteY5" fmla="*/ 2116736 h 4553942"/>
                <a:gd name="connsiteX6" fmla="*/ 459334 w 3206582"/>
                <a:gd name="connsiteY6" fmla="*/ 2042534 h 4553942"/>
                <a:gd name="connsiteX7" fmla="*/ 566200 w 3206582"/>
                <a:gd name="connsiteY7" fmla="*/ 1837519 h 4553942"/>
                <a:gd name="connsiteX8" fmla="*/ 294996 w 3206582"/>
                <a:gd name="connsiteY8" fmla="*/ 1706738 h 4553942"/>
                <a:gd name="connsiteX9" fmla="*/ 661616 w 3206582"/>
                <a:gd name="connsiteY9" fmla="*/ 1249123 h 4553942"/>
                <a:gd name="connsiteX10" fmla="*/ 1142194 w 3206582"/>
                <a:gd name="connsiteY10" fmla="*/ 173026 h 4553942"/>
                <a:gd name="connsiteX11" fmla="*/ 2371115 w 3206582"/>
                <a:gd name="connsiteY11" fmla="*/ 84702 h 4553942"/>
                <a:gd name="connsiteX12" fmla="*/ 3203424 w 3206582"/>
                <a:gd name="connsiteY12" fmla="*/ 1366611 h 4553942"/>
                <a:gd name="connsiteX13" fmla="*/ 2626478 w 3206582"/>
                <a:gd name="connsiteY13" fmla="*/ 2335750 h 4553942"/>
                <a:gd name="connsiteX14" fmla="*/ 2566829 w 3206582"/>
                <a:gd name="connsiteY14" fmla="*/ 3127719 h 4553942"/>
                <a:gd name="connsiteX15" fmla="*/ 1417942 w 3206582"/>
                <a:gd name="connsiteY15" fmla="*/ 3373226 h 4553942"/>
                <a:gd name="connsiteX16" fmla="*/ 2580491 w 3206582"/>
                <a:gd name="connsiteY16" fmla="*/ 3394378 h 4553942"/>
                <a:gd name="connsiteX17" fmla="*/ 1452325 w 3206582"/>
                <a:gd name="connsiteY17" fmla="*/ 3665551 h 4553942"/>
                <a:gd name="connsiteX18" fmla="*/ 2574380 w 3206582"/>
                <a:gd name="connsiteY18" fmla="*/ 3664691 h 4553942"/>
                <a:gd name="connsiteX19" fmla="*/ 1541632 w 3206582"/>
                <a:gd name="connsiteY19" fmla="*/ 3901450 h 4553942"/>
                <a:gd name="connsiteX20" fmla="*/ 2516971 w 3206582"/>
                <a:gd name="connsiteY20" fmla="*/ 3963188 h 4553942"/>
                <a:gd name="connsiteX21" fmla="*/ 1654854 w 3206582"/>
                <a:gd name="connsiteY21" fmla="*/ 4107326 h 4553942"/>
                <a:gd name="connsiteX22" fmla="*/ 2490293 w 3206582"/>
                <a:gd name="connsiteY22" fmla="*/ 4290910 h 4553942"/>
                <a:gd name="connsiteX23" fmla="*/ 837435 w 3206582"/>
                <a:gd name="connsiteY23" fmla="*/ 4308594 h 4553942"/>
                <a:gd name="connsiteX24" fmla="*/ 787916 w 3206582"/>
                <a:gd name="connsiteY24" fmla="*/ 3923400 h 4553942"/>
                <a:gd name="connsiteX25" fmla="*/ 704934 w 3206582"/>
                <a:gd name="connsiteY25" fmla="*/ 4408430 h 4553942"/>
                <a:gd name="connsiteX26" fmla="*/ 596829 w 3206582"/>
                <a:gd name="connsiteY26" fmla="*/ 3738271 h 4553942"/>
                <a:gd name="connsiteX27" fmla="*/ 509168 w 3206582"/>
                <a:gd name="connsiteY27" fmla="*/ 4553942 h 4553942"/>
                <a:gd name="connsiteX28" fmla="*/ 439043 w 3206582"/>
                <a:gd name="connsiteY28" fmla="*/ 4013661 h 4553942"/>
                <a:gd name="connsiteX29" fmla="*/ 366589 w 3206582"/>
                <a:gd name="connsiteY29" fmla="*/ 4312985 h 4553942"/>
                <a:gd name="connsiteX30" fmla="*/ 0 w 3206582"/>
                <a:gd name="connsiteY30" fmla="*/ 4319124 h 4553942"/>
                <a:gd name="connsiteX0" fmla="*/ 1409929 w 3206582"/>
                <a:gd name="connsiteY0" fmla="*/ 3195411 h 4553942"/>
                <a:gd name="connsiteX1" fmla="*/ 1276507 w 3206582"/>
                <a:gd name="connsiteY1" fmla="*/ 2776663 h 4553942"/>
                <a:gd name="connsiteX2" fmla="*/ 583252 w 3206582"/>
                <a:gd name="connsiteY2" fmla="*/ 2789811 h 4553942"/>
                <a:gd name="connsiteX3" fmla="*/ 587445 w 3206582"/>
                <a:gd name="connsiteY3" fmla="*/ 2352603 h 4553942"/>
                <a:gd name="connsiteX4" fmla="*/ 495498 w 3206582"/>
                <a:gd name="connsiteY4" fmla="*/ 2240365 h 4553942"/>
                <a:gd name="connsiteX5" fmla="*/ 654524 w 3206582"/>
                <a:gd name="connsiteY5" fmla="*/ 2116736 h 4553942"/>
                <a:gd name="connsiteX6" fmla="*/ 459334 w 3206582"/>
                <a:gd name="connsiteY6" fmla="*/ 2042534 h 4553942"/>
                <a:gd name="connsiteX7" fmla="*/ 566200 w 3206582"/>
                <a:gd name="connsiteY7" fmla="*/ 1837519 h 4553942"/>
                <a:gd name="connsiteX8" fmla="*/ 294996 w 3206582"/>
                <a:gd name="connsiteY8" fmla="*/ 1706738 h 4553942"/>
                <a:gd name="connsiteX9" fmla="*/ 661616 w 3206582"/>
                <a:gd name="connsiteY9" fmla="*/ 1249123 h 4553942"/>
                <a:gd name="connsiteX10" fmla="*/ 1142194 w 3206582"/>
                <a:gd name="connsiteY10" fmla="*/ 173026 h 4553942"/>
                <a:gd name="connsiteX11" fmla="*/ 2371115 w 3206582"/>
                <a:gd name="connsiteY11" fmla="*/ 84702 h 4553942"/>
                <a:gd name="connsiteX12" fmla="*/ 3203424 w 3206582"/>
                <a:gd name="connsiteY12" fmla="*/ 1366611 h 4553942"/>
                <a:gd name="connsiteX13" fmla="*/ 2626478 w 3206582"/>
                <a:gd name="connsiteY13" fmla="*/ 2335750 h 4553942"/>
                <a:gd name="connsiteX14" fmla="*/ 2566829 w 3206582"/>
                <a:gd name="connsiteY14" fmla="*/ 3127719 h 4553942"/>
                <a:gd name="connsiteX15" fmla="*/ 1417942 w 3206582"/>
                <a:gd name="connsiteY15" fmla="*/ 3373226 h 4553942"/>
                <a:gd name="connsiteX16" fmla="*/ 2580491 w 3206582"/>
                <a:gd name="connsiteY16" fmla="*/ 3394378 h 4553942"/>
                <a:gd name="connsiteX17" fmla="*/ 1452325 w 3206582"/>
                <a:gd name="connsiteY17" fmla="*/ 3665551 h 4553942"/>
                <a:gd name="connsiteX18" fmla="*/ 2574380 w 3206582"/>
                <a:gd name="connsiteY18" fmla="*/ 3664691 h 4553942"/>
                <a:gd name="connsiteX19" fmla="*/ 1541632 w 3206582"/>
                <a:gd name="connsiteY19" fmla="*/ 3901450 h 4553942"/>
                <a:gd name="connsiteX20" fmla="*/ 2516971 w 3206582"/>
                <a:gd name="connsiteY20" fmla="*/ 3963188 h 4553942"/>
                <a:gd name="connsiteX21" fmla="*/ 1654854 w 3206582"/>
                <a:gd name="connsiteY21" fmla="*/ 4107326 h 4553942"/>
                <a:gd name="connsiteX22" fmla="*/ 2490293 w 3206582"/>
                <a:gd name="connsiteY22" fmla="*/ 4290910 h 4553942"/>
                <a:gd name="connsiteX23" fmla="*/ 837435 w 3206582"/>
                <a:gd name="connsiteY23" fmla="*/ 4308594 h 4553942"/>
                <a:gd name="connsiteX24" fmla="*/ 787916 w 3206582"/>
                <a:gd name="connsiteY24" fmla="*/ 3923400 h 4553942"/>
                <a:gd name="connsiteX25" fmla="*/ 704934 w 3206582"/>
                <a:gd name="connsiteY25" fmla="*/ 4408430 h 4553942"/>
                <a:gd name="connsiteX26" fmla="*/ 596829 w 3206582"/>
                <a:gd name="connsiteY26" fmla="*/ 3738271 h 4553942"/>
                <a:gd name="connsiteX27" fmla="*/ 509168 w 3206582"/>
                <a:gd name="connsiteY27" fmla="*/ 4553942 h 4553942"/>
                <a:gd name="connsiteX28" fmla="*/ 439043 w 3206582"/>
                <a:gd name="connsiteY28" fmla="*/ 4013661 h 4553942"/>
                <a:gd name="connsiteX29" fmla="*/ 366589 w 3206582"/>
                <a:gd name="connsiteY29" fmla="*/ 4312985 h 4553942"/>
                <a:gd name="connsiteX30" fmla="*/ 0 w 3206582"/>
                <a:gd name="connsiteY30" fmla="*/ 4319124 h 4553942"/>
                <a:gd name="connsiteX0" fmla="*/ 1409929 w 3206582"/>
                <a:gd name="connsiteY0" fmla="*/ 3195411 h 4553942"/>
                <a:gd name="connsiteX1" fmla="*/ 1276507 w 3206582"/>
                <a:gd name="connsiteY1" fmla="*/ 2776663 h 4553942"/>
                <a:gd name="connsiteX2" fmla="*/ 583252 w 3206582"/>
                <a:gd name="connsiteY2" fmla="*/ 2789811 h 4553942"/>
                <a:gd name="connsiteX3" fmla="*/ 587445 w 3206582"/>
                <a:gd name="connsiteY3" fmla="*/ 2352603 h 4553942"/>
                <a:gd name="connsiteX4" fmla="*/ 495498 w 3206582"/>
                <a:gd name="connsiteY4" fmla="*/ 2240365 h 4553942"/>
                <a:gd name="connsiteX5" fmla="*/ 654524 w 3206582"/>
                <a:gd name="connsiteY5" fmla="*/ 2116736 h 4553942"/>
                <a:gd name="connsiteX6" fmla="*/ 459334 w 3206582"/>
                <a:gd name="connsiteY6" fmla="*/ 2042534 h 4553942"/>
                <a:gd name="connsiteX7" fmla="*/ 566200 w 3206582"/>
                <a:gd name="connsiteY7" fmla="*/ 1837519 h 4553942"/>
                <a:gd name="connsiteX8" fmla="*/ 294996 w 3206582"/>
                <a:gd name="connsiteY8" fmla="*/ 1706738 h 4553942"/>
                <a:gd name="connsiteX9" fmla="*/ 661616 w 3206582"/>
                <a:gd name="connsiteY9" fmla="*/ 1249123 h 4553942"/>
                <a:gd name="connsiteX10" fmla="*/ 1142194 w 3206582"/>
                <a:gd name="connsiteY10" fmla="*/ 173026 h 4553942"/>
                <a:gd name="connsiteX11" fmla="*/ 2371115 w 3206582"/>
                <a:gd name="connsiteY11" fmla="*/ 84702 h 4553942"/>
                <a:gd name="connsiteX12" fmla="*/ 3203424 w 3206582"/>
                <a:gd name="connsiteY12" fmla="*/ 1366611 h 4553942"/>
                <a:gd name="connsiteX13" fmla="*/ 2626478 w 3206582"/>
                <a:gd name="connsiteY13" fmla="*/ 2335750 h 4553942"/>
                <a:gd name="connsiteX14" fmla="*/ 2566829 w 3206582"/>
                <a:gd name="connsiteY14" fmla="*/ 3127719 h 4553942"/>
                <a:gd name="connsiteX15" fmla="*/ 1417942 w 3206582"/>
                <a:gd name="connsiteY15" fmla="*/ 3373226 h 4553942"/>
                <a:gd name="connsiteX16" fmla="*/ 2580491 w 3206582"/>
                <a:gd name="connsiteY16" fmla="*/ 3394378 h 4553942"/>
                <a:gd name="connsiteX17" fmla="*/ 1452325 w 3206582"/>
                <a:gd name="connsiteY17" fmla="*/ 3665551 h 4553942"/>
                <a:gd name="connsiteX18" fmla="*/ 2574380 w 3206582"/>
                <a:gd name="connsiteY18" fmla="*/ 3664691 h 4553942"/>
                <a:gd name="connsiteX19" fmla="*/ 1541632 w 3206582"/>
                <a:gd name="connsiteY19" fmla="*/ 3901450 h 4553942"/>
                <a:gd name="connsiteX20" fmla="*/ 2516971 w 3206582"/>
                <a:gd name="connsiteY20" fmla="*/ 3963188 h 4553942"/>
                <a:gd name="connsiteX21" fmla="*/ 1654854 w 3206582"/>
                <a:gd name="connsiteY21" fmla="*/ 4107326 h 4553942"/>
                <a:gd name="connsiteX22" fmla="*/ 2490293 w 3206582"/>
                <a:gd name="connsiteY22" fmla="*/ 4290910 h 4553942"/>
                <a:gd name="connsiteX23" fmla="*/ 837435 w 3206582"/>
                <a:gd name="connsiteY23" fmla="*/ 4308594 h 4553942"/>
                <a:gd name="connsiteX24" fmla="*/ 787916 w 3206582"/>
                <a:gd name="connsiteY24" fmla="*/ 3923400 h 4553942"/>
                <a:gd name="connsiteX25" fmla="*/ 704934 w 3206582"/>
                <a:gd name="connsiteY25" fmla="*/ 4408430 h 4553942"/>
                <a:gd name="connsiteX26" fmla="*/ 596829 w 3206582"/>
                <a:gd name="connsiteY26" fmla="*/ 3738271 h 4553942"/>
                <a:gd name="connsiteX27" fmla="*/ 509168 w 3206582"/>
                <a:gd name="connsiteY27" fmla="*/ 4553942 h 4553942"/>
                <a:gd name="connsiteX28" fmla="*/ 439043 w 3206582"/>
                <a:gd name="connsiteY28" fmla="*/ 4013661 h 4553942"/>
                <a:gd name="connsiteX29" fmla="*/ 366589 w 3206582"/>
                <a:gd name="connsiteY29" fmla="*/ 4312985 h 4553942"/>
                <a:gd name="connsiteX30" fmla="*/ 0 w 3206582"/>
                <a:gd name="connsiteY30" fmla="*/ 4319124 h 4553942"/>
                <a:gd name="connsiteX0" fmla="*/ 1409929 w 3206582"/>
                <a:gd name="connsiteY0" fmla="*/ 3195411 h 4553942"/>
                <a:gd name="connsiteX1" fmla="*/ 1276507 w 3206582"/>
                <a:gd name="connsiteY1" fmla="*/ 2776663 h 4553942"/>
                <a:gd name="connsiteX2" fmla="*/ 583252 w 3206582"/>
                <a:gd name="connsiteY2" fmla="*/ 2789811 h 4553942"/>
                <a:gd name="connsiteX3" fmla="*/ 587445 w 3206582"/>
                <a:gd name="connsiteY3" fmla="*/ 2352603 h 4553942"/>
                <a:gd name="connsiteX4" fmla="*/ 495498 w 3206582"/>
                <a:gd name="connsiteY4" fmla="*/ 2240365 h 4553942"/>
                <a:gd name="connsiteX5" fmla="*/ 654524 w 3206582"/>
                <a:gd name="connsiteY5" fmla="*/ 2116736 h 4553942"/>
                <a:gd name="connsiteX6" fmla="*/ 459334 w 3206582"/>
                <a:gd name="connsiteY6" fmla="*/ 2042534 h 4553942"/>
                <a:gd name="connsiteX7" fmla="*/ 566200 w 3206582"/>
                <a:gd name="connsiteY7" fmla="*/ 1837519 h 4553942"/>
                <a:gd name="connsiteX8" fmla="*/ 294996 w 3206582"/>
                <a:gd name="connsiteY8" fmla="*/ 1706738 h 4553942"/>
                <a:gd name="connsiteX9" fmla="*/ 661616 w 3206582"/>
                <a:gd name="connsiteY9" fmla="*/ 1249123 h 4553942"/>
                <a:gd name="connsiteX10" fmla="*/ 1142194 w 3206582"/>
                <a:gd name="connsiteY10" fmla="*/ 173026 h 4553942"/>
                <a:gd name="connsiteX11" fmla="*/ 2371115 w 3206582"/>
                <a:gd name="connsiteY11" fmla="*/ 84702 h 4553942"/>
                <a:gd name="connsiteX12" fmla="*/ 3203424 w 3206582"/>
                <a:gd name="connsiteY12" fmla="*/ 1366611 h 4553942"/>
                <a:gd name="connsiteX13" fmla="*/ 2626478 w 3206582"/>
                <a:gd name="connsiteY13" fmla="*/ 2335750 h 4553942"/>
                <a:gd name="connsiteX14" fmla="*/ 2566829 w 3206582"/>
                <a:gd name="connsiteY14" fmla="*/ 3127719 h 4553942"/>
                <a:gd name="connsiteX15" fmla="*/ 1417942 w 3206582"/>
                <a:gd name="connsiteY15" fmla="*/ 3373226 h 4553942"/>
                <a:gd name="connsiteX16" fmla="*/ 2580491 w 3206582"/>
                <a:gd name="connsiteY16" fmla="*/ 3394378 h 4553942"/>
                <a:gd name="connsiteX17" fmla="*/ 1452325 w 3206582"/>
                <a:gd name="connsiteY17" fmla="*/ 3665551 h 4553942"/>
                <a:gd name="connsiteX18" fmla="*/ 2574380 w 3206582"/>
                <a:gd name="connsiteY18" fmla="*/ 3664691 h 4553942"/>
                <a:gd name="connsiteX19" fmla="*/ 1541632 w 3206582"/>
                <a:gd name="connsiteY19" fmla="*/ 3901450 h 4553942"/>
                <a:gd name="connsiteX20" fmla="*/ 2516971 w 3206582"/>
                <a:gd name="connsiteY20" fmla="*/ 3963188 h 4553942"/>
                <a:gd name="connsiteX21" fmla="*/ 1654854 w 3206582"/>
                <a:gd name="connsiteY21" fmla="*/ 4107326 h 4553942"/>
                <a:gd name="connsiteX22" fmla="*/ 2490293 w 3206582"/>
                <a:gd name="connsiteY22" fmla="*/ 4290910 h 4553942"/>
                <a:gd name="connsiteX23" fmla="*/ 837435 w 3206582"/>
                <a:gd name="connsiteY23" fmla="*/ 4308594 h 4553942"/>
                <a:gd name="connsiteX24" fmla="*/ 787916 w 3206582"/>
                <a:gd name="connsiteY24" fmla="*/ 3923400 h 4553942"/>
                <a:gd name="connsiteX25" fmla="*/ 704934 w 3206582"/>
                <a:gd name="connsiteY25" fmla="*/ 4408430 h 4553942"/>
                <a:gd name="connsiteX26" fmla="*/ 596829 w 3206582"/>
                <a:gd name="connsiteY26" fmla="*/ 3738271 h 4553942"/>
                <a:gd name="connsiteX27" fmla="*/ 509168 w 3206582"/>
                <a:gd name="connsiteY27" fmla="*/ 4553942 h 4553942"/>
                <a:gd name="connsiteX28" fmla="*/ 439043 w 3206582"/>
                <a:gd name="connsiteY28" fmla="*/ 4013661 h 4553942"/>
                <a:gd name="connsiteX29" fmla="*/ 366589 w 3206582"/>
                <a:gd name="connsiteY29" fmla="*/ 4312985 h 4553942"/>
                <a:gd name="connsiteX30" fmla="*/ 0 w 3206582"/>
                <a:gd name="connsiteY30" fmla="*/ 4319124 h 4553942"/>
                <a:gd name="connsiteX0" fmla="*/ 1409929 w 3206582"/>
                <a:gd name="connsiteY0" fmla="*/ 3195411 h 4553942"/>
                <a:gd name="connsiteX1" fmla="*/ 1276507 w 3206582"/>
                <a:gd name="connsiteY1" fmla="*/ 2776663 h 4553942"/>
                <a:gd name="connsiteX2" fmla="*/ 583252 w 3206582"/>
                <a:gd name="connsiteY2" fmla="*/ 2789811 h 4553942"/>
                <a:gd name="connsiteX3" fmla="*/ 587445 w 3206582"/>
                <a:gd name="connsiteY3" fmla="*/ 2352603 h 4553942"/>
                <a:gd name="connsiteX4" fmla="*/ 495498 w 3206582"/>
                <a:gd name="connsiteY4" fmla="*/ 2240365 h 4553942"/>
                <a:gd name="connsiteX5" fmla="*/ 654524 w 3206582"/>
                <a:gd name="connsiteY5" fmla="*/ 2116736 h 4553942"/>
                <a:gd name="connsiteX6" fmla="*/ 459334 w 3206582"/>
                <a:gd name="connsiteY6" fmla="*/ 2042534 h 4553942"/>
                <a:gd name="connsiteX7" fmla="*/ 566200 w 3206582"/>
                <a:gd name="connsiteY7" fmla="*/ 1837519 h 4553942"/>
                <a:gd name="connsiteX8" fmla="*/ 294996 w 3206582"/>
                <a:gd name="connsiteY8" fmla="*/ 1706738 h 4553942"/>
                <a:gd name="connsiteX9" fmla="*/ 661616 w 3206582"/>
                <a:gd name="connsiteY9" fmla="*/ 1249123 h 4553942"/>
                <a:gd name="connsiteX10" fmla="*/ 1142194 w 3206582"/>
                <a:gd name="connsiteY10" fmla="*/ 173026 h 4553942"/>
                <a:gd name="connsiteX11" fmla="*/ 2371115 w 3206582"/>
                <a:gd name="connsiteY11" fmla="*/ 84702 h 4553942"/>
                <a:gd name="connsiteX12" fmla="*/ 3203424 w 3206582"/>
                <a:gd name="connsiteY12" fmla="*/ 1366611 h 4553942"/>
                <a:gd name="connsiteX13" fmla="*/ 2626478 w 3206582"/>
                <a:gd name="connsiteY13" fmla="*/ 2335750 h 4553942"/>
                <a:gd name="connsiteX14" fmla="*/ 2566829 w 3206582"/>
                <a:gd name="connsiteY14" fmla="*/ 3127719 h 4553942"/>
                <a:gd name="connsiteX15" fmla="*/ 1417942 w 3206582"/>
                <a:gd name="connsiteY15" fmla="*/ 3373226 h 4553942"/>
                <a:gd name="connsiteX16" fmla="*/ 2580491 w 3206582"/>
                <a:gd name="connsiteY16" fmla="*/ 3394378 h 4553942"/>
                <a:gd name="connsiteX17" fmla="*/ 1452325 w 3206582"/>
                <a:gd name="connsiteY17" fmla="*/ 3665551 h 4553942"/>
                <a:gd name="connsiteX18" fmla="*/ 2574380 w 3206582"/>
                <a:gd name="connsiteY18" fmla="*/ 3664691 h 4553942"/>
                <a:gd name="connsiteX19" fmla="*/ 1541632 w 3206582"/>
                <a:gd name="connsiteY19" fmla="*/ 3901450 h 4553942"/>
                <a:gd name="connsiteX20" fmla="*/ 2516971 w 3206582"/>
                <a:gd name="connsiteY20" fmla="*/ 3963188 h 4553942"/>
                <a:gd name="connsiteX21" fmla="*/ 1654854 w 3206582"/>
                <a:gd name="connsiteY21" fmla="*/ 4107326 h 4553942"/>
                <a:gd name="connsiteX22" fmla="*/ 2490293 w 3206582"/>
                <a:gd name="connsiteY22" fmla="*/ 4290910 h 4553942"/>
                <a:gd name="connsiteX23" fmla="*/ 837435 w 3206582"/>
                <a:gd name="connsiteY23" fmla="*/ 4308594 h 4553942"/>
                <a:gd name="connsiteX24" fmla="*/ 787916 w 3206582"/>
                <a:gd name="connsiteY24" fmla="*/ 3923400 h 4553942"/>
                <a:gd name="connsiteX25" fmla="*/ 704934 w 3206582"/>
                <a:gd name="connsiteY25" fmla="*/ 4408430 h 4553942"/>
                <a:gd name="connsiteX26" fmla="*/ 596829 w 3206582"/>
                <a:gd name="connsiteY26" fmla="*/ 3738271 h 4553942"/>
                <a:gd name="connsiteX27" fmla="*/ 509168 w 3206582"/>
                <a:gd name="connsiteY27" fmla="*/ 4553942 h 4553942"/>
                <a:gd name="connsiteX28" fmla="*/ 439043 w 3206582"/>
                <a:gd name="connsiteY28" fmla="*/ 4013661 h 4553942"/>
                <a:gd name="connsiteX29" fmla="*/ 366589 w 3206582"/>
                <a:gd name="connsiteY29" fmla="*/ 4312985 h 4553942"/>
                <a:gd name="connsiteX30" fmla="*/ 0 w 3206582"/>
                <a:gd name="connsiteY30" fmla="*/ 4319124 h 4553942"/>
                <a:gd name="connsiteX0" fmla="*/ 1409929 w 3206582"/>
                <a:gd name="connsiteY0" fmla="*/ 3195411 h 4553942"/>
                <a:gd name="connsiteX1" fmla="*/ 1276507 w 3206582"/>
                <a:gd name="connsiteY1" fmla="*/ 2776663 h 4553942"/>
                <a:gd name="connsiteX2" fmla="*/ 583252 w 3206582"/>
                <a:gd name="connsiteY2" fmla="*/ 2789811 h 4553942"/>
                <a:gd name="connsiteX3" fmla="*/ 587445 w 3206582"/>
                <a:gd name="connsiteY3" fmla="*/ 2352603 h 4553942"/>
                <a:gd name="connsiteX4" fmla="*/ 495498 w 3206582"/>
                <a:gd name="connsiteY4" fmla="*/ 2240365 h 4553942"/>
                <a:gd name="connsiteX5" fmla="*/ 654524 w 3206582"/>
                <a:gd name="connsiteY5" fmla="*/ 2116736 h 4553942"/>
                <a:gd name="connsiteX6" fmla="*/ 459334 w 3206582"/>
                <a:gd name="connsiteY6" fmla="*/ 2042534 h 4553942"/>
                <a:gd name="connsiteX7" fmla="*/ 566200 w 3206582"/>
                <a:gd name="connsiteY7" fmla="*/ 1837519 h 4553942"/>
                <a:gd name="connsiteX8" fmla="*/ 294996 w 3206582"/>
                <a:gd name="connsiteY8" fmla="*/ 1706738 h 4553942"/>
                <a:gd name="connsiteX9" fmla="*/ 661616 w 3206582"/>
                <a:gd name="connsiteY9" fmla="*/ 1249123 h 4553942"/>
                <a:gd name="connsiteX10" fmla="*/ 1142194 w 3206582"/>
                <a:gd name="connsiteY10" fmla="*/ 173026 h 4553942"/>
                <a:gd name="connsiteX11" fmla="*/ 2371115 w 3206582"/>
                <a:gd name="connsiteY11" fmla="*/ 84702 h 4553942"/>
                <a:gd name="connsiteX12" fmla="*/ 3203424 w 3206582"/>
                <a:gd name="connsiteY12" fmla="*/ 1366611 h 4553942"/>
                <a:gd name="connsiteX13" fmla="*/ 2626478 w 3206582"/>
                <a:gd name="connsiteY13" fmla="*/ 2335750 h 4553942"/>
                <a:gd name="connsiteX14" fmla="*/ 2566829 w 3206582"/>
                <a:gd name="connsiteY14" fmla="*/ 3127719 h 4553942"/>
                <a:gd name="connsiteX15" fmla="*/ 1417942 w 3206582"/>
                <a:gd name="connsiteY15" fmla="*/ 3373226 h 4553942"/>
                <a:gd name="connsiteX16" fmla="*/ 2580491 w 3206582"/>
                <a:gd name="connsiteY16" fmla="*/ 3394378 h 4553942"/>
                <a:gd name="connsiteX17" fmla="*/ 1452325 w 3206582"/>
                <a:gd name="connsiteY17" fmla="*/ 3665551 h 4553942"/>
                <a:gd name="connsiteX18" fmla="*/ 2574380 w 3206582"/>
                <a:gd name="connsiteY18" fmla="*/ 3664691 h 4553942"/>
                <a:gd name="connsiteX19" fmla="*/ 1541632 w 3206582"/>
                <a:gd name="connsiteY19" fmla="*/ 3901450 h 4553942"/>
                <a:gd name="connsiteX20" fmla="*/ 2516971 w 3206582"/>
                <a:gd name="connsiteY20" fmla="*/ 3963188 h 4553942"/>
                <a:gd name="connsiteX21" fmla="*/ 1654854 w 3206582"/>
                <a:gd name="connsiteY21" fmla="*/ 4107326 h 4553942"/>
                <a:gd name="connsiteX22" fmla="*/ 2490293 w 3206582"/>
                <a:gd name="connsiteY22" fmla="*/ 4290910 h 4553942"/>
                <a:gd name="connsiteX23" fmla="*/ 837435 w 3206582"/>
                <a:gd name="connsiteY23" fmla="*/ 4308594 h 4553942"/>
                <a:gd name="connsiteX24" fmla="*/ 787916 w 3206582"/>
                <a:gd name="connsiteY24" fmla="*/ 3923400 h 4553942"/>
                <a:gd name="connsiteX25" fmla="*/ 704934 w 3206582"/>
                <a:gd name="connsiteY25" fmla="*/ 4408430 h 4553942"/>
                <a:gd name="connsiteX26" fmla="*/ 596829 w 3206582"/>
                <a:gd name="connsiteY26" fmla="*/ 3738271 h 4553942"/>
                <a:gd name="connsiteX27" fmla="*/ 509168 w 3206582"/>
                <a:gd name="connsiteY27" fmla="*/ 4553942 h 4553942"/>
                <a:gd name="connsiteX28" fmla="*/ 439043 w 3206582"/>
                <a:gd name="connsiteY28" fmla="*/ 4013661 h 4553942"/>
                <a:gd name="connsiteX29" fmla="*/ 366589 w 3206582"/>
                <a:gd name="connsiteY29" fmla="*/ 4312985 h 4553942"/>
                <a:gd name="connsiteX30" fmla="*/ 0 w 3206582"/>
                <a:gd name="connsiteY30" fmla="*/ 4319124 h 4553942"/>
                <a:gd name="connsiteX0" fmla="*/ 1409929 w 3206582"/>
                <a:gd name="connsiteY0" fmla="*/ 3195411 h 4553942"/>
                <a:gd name="connsiteX1" fmla="*/ 1276507 w 3206582"/>
                <a:gd name="connsiteY1" fmla="*/ 2776663 h 4553942"/>
                <a:gd name="connsiteX2" fmla="*/ 583252 w 3206582"/>
                <a:gd name="connsiteY2" fmla="*/ 2789811 h 4553942"/>
                <a:gd name="connsiteX3" fmla="*/ 587445 w 3206582"/>
                <a:gd name="connsiteY3" fmla="*/ 2352603 h 4553942"/>
                <a:gd name="connsiteX4" fmla="*/ 495498 w 3206582"/>
                <a:gd name="connsiteY4" fmla="*/ 2240365 h 4553942"/>
                <a:gd name="connsiteX5" fmla="*/ 654524 w 3206582"/>
                <a:gd name="connsiteY5" fmla="*/ 2116736 h 4553942"/>
                <a:gd name="connsiteX6" fmla="*/ 459334 w 3206582"/>
                <a:gd name="connsiteY6" fmla="*/ 2042534 h 4553942"/>
                <a:gd name="connsiteX7" fmla="*/ 566200 w 3206582"/>
                <a:gd name="connsiteY7" fmla="*/ 1837519 h 4553942"/>
                <a:gd name="connsiteX8" fmla="*/ 294996 w 3206582"/>
                <a:gd name="connsiteY8" fmla="*/ 1706738 h 4553942"/>
                <a:gd name="connsiteX9" fmla="*/ 661616 w 3206582"/>
                <a:gd name="connsiteY9" fmla="*/ 1249123 h 4553942"/>
                <a:gd name="connsiteX10" fmla="*/ 1142194 w 3206582"/>
                <a:gd name="connsiteY10" fmla="*/ 173026 h 4553942"/>
                <a:gd name="connsiteX11" fmla="*/ 2371115 w 3206582"/>
                <a:gd name="connsiteY11" fmla="*/ 84702 h 4553942"/>
                <a:gd name="connsiteX12" fmla="*/ 3203424 w 3206582"/>
                <a:gd name="connsiteY12" fmla="*/ 1366611 h 4553942"/>
                <a:gd name="connsiteX13" fmla="*/ 2626478 w 3206582"/>
                <a:gd name="connsiteY13" fmla="*/ 2335750 h 4553942"/>
                <a:gd name="connsiteX14" fmla="*/ 2566829 w 3206582"/>
                <a:gd name="connsiteY14" fmla="*/ 3127719 h 4553942"/>
                <a:gd name="connsiteX15" fmla="*/ 1417942 w 3206582"/>
                <a:gd name="connsiteY15" fmla="*/ 3373226 h 4553942"/>
                <a:gd name="connsiteX16" fmla="*/ 2580491 w 3206582"/>
                <a:gd name="connsiteY16" fmla="*/ 3394378 h 4553942"/>
                <a:gd name="connsiteX17" fmla="*/ 1452325 w 3206582"/>
                <a:gd name="connsiteY17" fmla="*/ 3665551 h 4553942"/>
                <a:gd name="connsiteX18" fmla="*/ 2574380 w 3206582"/>
                <a:gd name="connsiteY18" fmla="*/ 3664691 h 4553942"/>
                <a:gd name="connsiteX19" fmla="*/ 1541632 w 3206582"/>
                <a:gd name="connsiteY19" fmla="*/ 3901450 h 4553942"/>
                <a:gd name="connsiteX20" fmla="*/ 2516971 w 3206582"/>
                <a:gd name="connsiteY20" fmla="*/ 3963188 h 4553942"/>
                <a:gd name="connsiteX21" fmla="*/ 1654854 w 3206582"/>
                <a:gd name="connsiteY21" fmla="*/ 4107326 h 4553942"/>
                <a:gd name="connsiteX22" fmla="*/ 2490293 w 3206582"/>
                <a:gd name="connsiteY22" fmla="*/ 4290910 h 4553942"/>
                <a:gd name="connsiteX23" fmla="*/ 837435 w 3206582"/>
                <a:gd name="connsiteY23" fmla="*/ 4308594 h 4553942"/>
                <a:gd name="connsiteX24" fmla="*/ 787916 w 3206582"/>
                <a:gd name="connsiteY24" fmla="*/ 3923400 h 4553942"/>
                <a:gd name="connsiteX25" fmla="*/ 704934 w 3206582"/>
                <a:gd name="connsiteY25" fmla="*/ 4408430 h 4553942"/>
                <a:gd name="connsiteX26" fmla="*/ 596829 w 3206582"/>
                <a:gd name="connsiteY26" fmla="*/ 3738271 h 4553942"/>
                <a:gd name="connsiteX27" fmla="*/ 509168 w 3206582"/>
                <a:gd name="connsiteY27" fmla="*/ 4553942 h 4553942"/>
                <a:gd name="connsiteX28" fmla="*/ 439043 w 3206582"/>
                <a:gd name="connsiteY28" fmla="*/ 4013661 h 4553942"/>
                <a:gd name="connsiteX29" fmla="*/ 366589 w 3206582"/>
                <a:gd name="connsiteY29" fmla="*/ 4312985 h 4553942"/>
                <a:gd name="connsiteX30" fmla="*/ 0 w 3206582"/>
                <a:gd name="connsiteY30" fmla="*/ 4319124 h 4553942"/>
                <a:gd name="connsiteX0" fmla="*/ 1409929 w 3206582"/>
                <a:gd name="connsiteY0" fmla="*/ 3195411 h 4553942"/>
                <a:gd name="connsiteX1" fmla="*/ 1276507 w 3206582"/>
                <a:gd name="connsiteY1" fmla="*/ 2776663 h 4553942"/>
                <a:gd name="connsiteX2" fmla="*/ 583252 w 3206582"/>
                <a:gd name="connsiteY2" fmla="*/ 2789811 h 4553942"/>
                <a:gd name="connsiteX3" fmla="*/ 587445 w 3206582"/>
                <a:gd name="connsiteY3" fmla="*/ 2352603 h 4553942"/>
                <a:gd name="connsiteX4" fmla="*/ 495498 w 3206582"/>
                <a:gd name="connsiteY4" fmla="*/ 2240365 h 4553942"/>
                <a:gd name="connsiteX5" fmla="*/ 654524 w 3206582"/>
                <a:gd name="connsiteY5" fmla="*/ 2116736 h 4553942"/>
                <a:gd name="connsiteX6" fmla="*/ 459334 w 3206582"/>
                <a:gd name="connsiteY6" fmla="*/ 2042534 h 4553942"/>
                <a:gd name="connsiteX7" fmla="*/ 566200 w 3206582"/>
                <a:gd name="connsiteY7" fmla="*/ 1837519 h 4553942"/>
                <a:gd name="connsiteX8" fmla="*/ 294996 w 3206582"/>
                <a:gd name="connsiteY8" fmla="*/ 1706738 h 4553942"/>
                <a:gd name="connsiteX9" fmla="*/ 661616 w 3206582"/>
                <a:gd name="connsiteY9" fmla="*/ 1249123 h 4553942"/>
                <a:gd name="connsiteX10" fmla="*/ 1142194 w 3206582"/>
                <a:gd name="connsiteY10" fmla="*/ 173026 h 4553942"/>
                <a:gd name="connsiteX11" fmla="*/ 2371115 w 3206582"/>
                <a:gd name="connsiteY11" fmla="*/ 84702 h 4553942"/>
                <a:gd name="connsiteX12" fmla="*/ 3203424 w 3206582"/>
                <a:gd name="connsiteY12" fmla="*/ 1366611 h 4553942"/>
                <a:gd name="connsiteX13" fmla="*/ 2626478 w 3206582"/>
                <a:gd name="connsiteY13" fmla="*/ 2335750 h 4553942"/>
                <a:gd name="connsiteX14" fmla="*/ 2566829 w 3206582"/>
                <a:gd name="connsiteY14" fmla="*/ 3127719 h 4553942"/>
                <a:gd name="connsiteX15" fmla="*/ 1417942 w 3206582"/>
                <a:gd name="connsiteY15" fmla="*/ 3373226 h 4553942"/>
                <a:gd name="connsiteX16" fmla="*/ 2580491 w 3206582"/>
                <a:gd name="connsiteY16" fmla="*/ 3394378 h 4553942"/>
                <a:gd name="connsiteX17" fmla="*/ 1452325 w 3206582"/>
                <a:gd name="connsiteY17" fmla="*/ 3665551 h 4553942"/>
                <a:gd name="connsiteX18" fmla="*/ 2574380 w 3206582"/>
                <a:gd name="connsiteY18" fmla="*/ 3664691 h 4553942"/>
                <a:gd name="connsiteX19" fmla="*/ 1541632 w 3206582"/>
                <a:gd name="connsiteY19" fmla="*/ 3901450 h 4553942"/>
                <a:gd name="connsiteX20" fmla="*/ 2516971 w 3206582"/>
                <a:gd name="connsiteY20" fmla="*/ 3963188 h 4553942"/>
                <a:gd name="connsiteX21" fmla="*/ 1654854 w 3206582"/>
                <a:gd name="connsiteY21" fmla="*/ 4107326 h 4553942"/>
                <a:gd name="connsiteX22" fmla="*/ 2490293 w 3206582"/>
                <a:gd name="connsiteY22" fmla="*/ 4290910 h 4553942"/>
                <a:gd name="connsiteX23" fmla="*/ 837435 w 3206582"/>
                <a:gd name="connsiteY23" fmla="*/ 4308594 h 4553942"/>
                <a:gd name="connsiteX24" fmla="*/ 787916 w 3206582"/>
                <a:gd name="connsiteY24" fmla="*/ 3923400 h 4553942"/>
                <a:gd name="connsiteX25" fmla="*/ 704934 w 3206582"/>
                <a:gd name="connsiteY25" fmla="*/ 4408430 h 4553942"/>
                <a:gd name="connsiteX26" fmla="*/ 596829 w 3206582"/>
                <a:gd name="connsiteY26" fmla="*/ 3738271 h 4553942"/>
                <a:gd name="connsiteX27" fmla="*/ 509168 w 3206582"/>
                <a:gd name="connsiteY27" fmla="*/ 4553942 h 4553942"/>
                <a:gd name="connsiteX28" fmla="*/ 439043 w 3206582"/>
                <a:gd name="connsiteY28" fmla="*/ 4013661 h 4553942"/>
                <a:gd name="connsiteX29" fmla="*/ 366589 w 3206582"/>
                <a:gd name="connsiteY29" fmla="*/ 4312985 h 4553942"/>
                <a:gd name="connsiteX30" fmla="*/ 0 w 3206582"/>
                <a:gd name="connsiteY30" fmla="*/ 4319124 h 4553942"/>
                <a:gd name="connsiteX0" fmla="*/ 1409929 w 3206582"/>
                <a:gd name="connsiteY0" fmla="*/ 3195411 h 4553942"/>
                <a:gd name="connsiteX1" fmla="*/ 1276507 w 3206582"/>
                <a:gd name="connsiteY1" fmla="*/ 2776663 h 4553942"/>
                <a:gd name="connsiteX2" fmla="*/ 583252 w 3206582"/>
                <a:gd name="connsiteY2" fmla="*/ 2789811 h 4553942"/>
                <a:gd name="connsiteX3" fmla="*/ 587445 w 3206582"/>
                <a:gd name="connsiteY3" fmla="*/ 2352603 h 4553942"/>
                <a:gd name="connsiteX4" fmla="*/ 495498 w 3206582"/>
                <a:gd name="connsiteY4" fmla="*/ 2240365 h 4553942"/>
                <a:gd name="connsiteX5" fmla="*/ 654524 w 3206582"/>
                <a:gd name="connsiteY5" fmla="*/ 2116736 h 4553942"/>
                <a:gd name="connsiteX6" fmla="*/ 459334 w 3206582"/>
                <a:gd name="connsiteY6" fmla="*/ 2042534 h 4553942"/>
                <a:gd name="connsiteX7" fmla="*/ 566200 w 3206582"/>
                <a:gd name="connsiteY7" fmla="*/ 1837519 h 4553942"/>
                <a:gd name="connsiteX8" fmla="*/ 294996 w 3206582"/>
                <a:gd name="connsiteY8" fmla="*/ 1706738 h 4553942"/>
                <a:gd name="connsiteX9" fmla="*/ 661616 w 3206582"/>
                <a:gd name="connsiteY9" fmla="*/ 1249123 h 4553942"/>
                <a:gd name="connsiteX10" fmla="*/ 1142194 w 3206582"/>
                <a:gd name="connsiteY10" fmla="*/ 173026 h 4553942"/>
                <a:gd name="connsiteX11" fmla="*/ 2371115 w 3206582"/>
                <a:gd name="connsiteY11" fmla="*/ 84702 h 4553942"/>
                <a:gd name="connsiteX12" fmla="*/ 3203424 w 3206582"/>
                <a:gd name="connsiteY12" fmla="*/ 1366611 h 4553942"/>
                <a:gd name="connsiteX13" fmla="*/ 2626478 w 3206582"/>
                <a:gd name="connsiteY13" fmla="*/ 2335750 h 4553942"/>
                <a:gd name="connsiteX14" fmla="*/ 2566829 w 3206582"/>
                <a:gd name="connsiteY14" fmla="*/ 3127719 h 4553942"/>
                <a:gd name="connsiteX15" fmla="*/ 1417942 w 3206582"/>
                <a:gd name="connsiteY15" fmla="*/ 3373226 h 4553942"/>
                <a:gd name="connsiteX16" fmla="*/ 2580491 w 3206582"/>
                <a:gd name="connsiteY16" fmla="*/ 3394378 h 4553942"/>
                <a:gd name="connsiteX17" fmla="*/ 1452325 w 3206582"/>
                <a:gd name="connsiteY17" fmla="*/ 3665551 h 4553942"/>
                <a:gd name="connsiteX18" fmla="*/ 2574380 w 3206582"/>
                <a:gd name="connsiteY18" fmla="*/ 3664691 h 4553942"/>
                <a:gd name="connsiteX19" fmla="*/ 1541632 w 3206582"/>
                <a:gd name="connsiteY19" fmla="*/ 3901450 h 4553942"/>
                <a:gd name="connsiteX20" fmla="*/ 2516971 w 3206582"/>
                <a:gd name="connsiteY20" fmla="*/ 3963188 h 4553942"/>
                <a:gd name="connsiteX21" fmla="*/ 1654854 w 3206582"/>
                <a:gd name="connsiteY21" fmla="*/ 4107326 h 4553942"/>
                <a:gd name="connsiteX22" fmla="*/ 2490293 w 3206582"/>
                <a:gd name="connsiteY22" fmla="*/ 4290910 h 4553942"/>
                <a:gd name="connsiteX23" fmla="*/ 837435 w 3206582"/>
                <a:gd name="connsiteY23" fmla="*/ 4308594 h 4553942"/>
                <a:gd name="connsiteX24" fmla="*/ 767690 w 3206582"/>
                <a:gd name="connsiteY24" fmla="*/ 3917621 h 4553942"/>
                <a:gd name="connsiteX25" fmla="*/ 704934 w 3206582"/>
                <a:gd name="connsiteY25" fmla="*/ 4408430 h 4553942"/>
                <a:gd name="connsiteX26" fmla="*/ 596829 w 3206582"/>
                <a:gd name="connsiteY26" fmla="*/ 3738271 h 4553942"/>
                <a:gd name="connsiteX27" fmla="*/ 509168 w 3206582"/>
                <a:gd name="connsiteY27" fmla="*/ 4553942 h 4553942"/>
                <a:gd name="connsiteX28" fmla="*/ 439043 w 3206582"/>
                <a:gd name="connsiteY28" fmla="*/ 4013661 h 4553942"/>
                <a:gd name="connsiteX29" fmla="*/ 366589 w 3206582"/>
                <a:gd name="connsiteY29" fmla="*/ 4312985 h 4553942"/>
                <a:gd name="connsiteX30" fmla="*/ 0 w 3206582"/>
                <a:gd name="connsiteY30" fmla="*/ 4319124 h 4553942"/>
                <a:gd name="connsiteX0" fmla="*/ 1409929 w 3206582"/>
                <a:gd name="connsiteY0" fmla="*/ 3195411 h 4553942"/>
                <a:gd name="connsiteX1" fmla="*/ 1276507 w 3206582"/>
                <a:gd name="connsiteY1" fmla="*/ 2776663 h 4553942"/>
                <a:gd name="connsiteX2" fmla="*/ 583252 w 3206582"/>
                <a:gd name="connsiteY2" fmla="*/ 2789811 h 4553942"/>
                <a:gd name="connsiteX3" fmla="*/ 587445 w 3206582"/>
                <a:gd name="connsiteY3" fmla="*/ 2352603 h 4553942"/>
                <a:gd name="connsiteX4" fmla="*/ 495498 w 3206582"/>
                <a:gd name="connsiteY4" fmla="*/ 2240365 h 4553942"/>
                <a:gd name="connsiteX5" fmla="*/ 654524 w 3206582"/>
                <a:gd name="connsiteY5" fmla="*/ 2116736 h 4553942"/>
                <a:gd name="connsiteX6" fmla="*/ 459334 w 3206582"/>
                <a:gd name="connsiteY6" fmla="*/ 2042534 h 4553942"/>
                <a:gd name="connsiteX7" fmla="*/ 566200 w 3206582"/>
                <a:gd name="connsiteY7" fmla="*/ 1837519 h 4553942"/>
                <a:gd name="connsiteX8" fmla="*/ 294996 w 3206582"/>
                <a:gd name="connsiteY8" fmla="*/ 1706738 h 4553942"/>
                <a:gd name="connsiteX9" fmla="*/ 661616 w 3206582"/>
                <a:gd name="connsiteY9" fmla="*/ 1249123 h 4553942"/>
                <a:gd name="connsiteX10" fmla="*/ 1142194 w 3206582"/>
                <a:gd name="connsiteY10" fmla="*/ 173026 h 4553942"/>
                <a:gd name="connsiteX11" fmla="*/ 2371115 w 3206582"/>
                <a:gd name="connsiteY11" fmla="*/ 84702 h 4553942"/>
                <a:gd name="connsiteX12" fmla="*/ 3203424 w 3206582"/>
                <a:gd name="connsiteY12" fmla="*/ 1366611 h 4553942"/>
                <a:gd name="connsiteX13" fmla="*/ 2626478 w 3206582"/>
                <a:gd name="connsiteY13" fmla="*/ 2335750 h 4553942"/>
                <a:gd name="connsiteX14" fmla="*/ 2566829 w 3206582"/>
                <a:gd name="connsiteY14" fmla="*/ 3127719 h 4553942"/>
                <a:gd name="connsiteX15" fmla="*/ 1417942 w 3206582"/>
                <a:gd name="connsiteY15" fmla="*/ 3373226 h 4553942"/>
                <a:gd name="connsiteX16" fmla="*/ 2580491 w 3206582"/>
                <a:gd name="connsiteY16" fmla="*/ 3394378 h 4553942"/>
                <a:gd name="connsiteX17" fmla="*/ 1452325 w 3206582"/>
                <a:gd name="connsiteY17" fmla="*/ 3665551 h 4553942"/>
                <a:gd name="connsiteX18" fmla="*/ 2574380 w 3206582"/>
                <a:gd name="connsiteY18" fmla="*/ 3664691 h 4553942"/>
                <a:gd name="connsiteX19" fmla="*/ 1541632 w 3206582"/>
                <a:gd name="connsiteY19" fmla="*/ 3901450 h 4553942"/>
                <a:gd name="connsiteX20" fmla="*/ 2516971 w 3206582"/>
                <a:gd name="connsiteY20" fmla="*/ 3963188 h 4553942"/>
                <a:gd name="connsiteX21" fmla="*/ 1654854 w 3206582"/>
                <a:gd name="connsiteY21" fmla="*/ 4107326 h 4553942"/>
                <a:gd name="connsiteX22" fmla="*/ 2490293 w 3206582"/>
                <a:gd name="connsiteY22" fmla="*/ 4290910 h 4553942"/>
                <a:gd name="connsiteX23" fmla="*/ 837435 w 3206582"/>
                <a:gd name="connsiteY23" fmla="*/ 4308594 h 4553942"/>
                <a:gd name="connsiteX24" fmla="*/ 767690 w 3206582"/>
                <a:gd name="connsiteY24" fmla="*/ 3917621 h 4553942"/>
                <a:gd name="connsiteX25" fmla="*/ 704934 w 3206582"/>
                <a:gd name="connsiteY25" fmla="*/ 4408430 h 4553942"/>
                <a:gd name="connsiteX26" fmla="*/ 611276 w 3206582"/>
                <a:gd name="connsiteY26" fmla="*/ 3735382 h 4553942"/>
                <a:gd name="connsiteX27" fmla="*/ 509168 w 3206582"/>
                <a:gd name="connsiteY27" fmla="*/ 4553942 h 4553942"/>
                <a:gd name="connsiteX28" fmla="*/ 439043 w 3206582"/>
                <a:gd name="connsiteY28" fmla="*/ 4013661 h 4553942"/>
                <a:gd name="connsiteX29" fmla="*/ 366589 w 3206582"/>
                <a:gd name="connsiteY29" fmla="*/ 4312985 h 4553942"/>
                <a:gd name="connsiteX30" fmla="*/ 0 w 3206582"/>
                <a:gd name="connsiteY30" fmla="*/ 4319124 h 4553942"/>
                <a:gd name="connsiteX0" fmla="*/ 1409929 w 3206582"/>
                <a:gd name="connsiteY0" fmla="*/ 3195411 h 4553942"/>
                <a:gd name="connsiteX1" fmla="*/ 1276507 w 3206582"/>
                <a:gd name="connsiteY1" fmla="*/ 2776663 h 4553942"/>
                <a:gd name="connsiteX2" fmla="*/ 583252 w 3206582"/>
                <a:gd name="connsiteY2" fmla="*/ 2789811 h 4553942"/>
                <a:gd name="connsiteX3" fmla="*/ 587445 w 3206582"/>
                <a:gd name="connsiteY3" fmla="*/ 2352603 h 4553942"/>
                <a:gd name="connsiteX4" fmla="*/ 495498 w 3206582"/>
                <a:gd name="connsiteY4" fmla="*/ 2240365 h 4553942"/>
                <a:gd name="connsiteX5" fmla="*/ 654524 w 3206582"/>
                <a:gd name="connsiteY5" fmla="*/ 2116736 h 4553942"/>
                <a:gd name="connsiteX6" fmla="*/ 459334 w 3206582"/>
                <a:gd name="connsiteY6" fmla="*/ 2042534 h 4553942"/>
                <a:gd name="connsiteX7" fmla="*/ 566200 w 3206582"/>
                <a:gd name="connsiteY7" fmla="*/ 1837519 h 4553942"/>
                <a:gd name="connsiteX8" fmla="*/ 294996 w 3206582"/>
                <a:gd name="connsiteY8" fmla="*/ 1706738 h 4553942"/>
                <a:gd name="connsiteX9" fmla="*/ 661616 w 3206582"/>
                <a:gd name="connsiteY9" fmla="*/ 1249123 h 4553942"/>
                <a:gd name="connsiteX10" fmla="*/ 1142194 w 3206582"/>
                <a:gd name="connsiteY10" fmla="*/ 173026 h 4553942"/>
                <a:gd name="connsiteX11" fmla="*/ 2371115 w 3206582"/>
                <a:gd name="connsiteY11" fmla="*/ 84702 h 4553942"/>
                <a:gd name="connsiteX12" fmla="*/ 3203424 w 3206582"/>
                <a:gd name="connsiteY12" fmla="*/ 1366611 h 4553942"/>
                <a:gd name="connsiteX13" fmla="*/ 2626478 w 3206582"/>
                <a:gd name="connsiteY13" fmla="*/ 2335750 h 4553942"/>
                <a:gd name="connsiteX14" fmla="*/ 2566829 w 3206582"/>
                <a:gd name="connsiteY14" fmla="*/ 3127719 h 4553942"/>
                <a:gd name="connsiteX15" fmla="*/ 1417942 w 3206582"/>
                <a:gd name="connsiteY15" fmla="*/ 3373226 h 4553942"/>
                <a:gd name="connsiteX16" fmla="*/ 2580491 w 3206582"/>
                <a:gd name="connsiteY16" fmla="*/ 3394378 h 4553942"/>
                <a:gd name="connsiteX17" fmla="*/ 1452325 w 3206582"/>
                <a:gd name="connsiteY17" fmla="*/ 3665551 h 4553942"/>
                <a:gd name="connsiteX18" fmla="*/ 2574380 w 3206582"/>
                <a:gd name="connsiteY18" fmla="*/ 3664691 h 4553942"/>
                <a:gd name="connsiteX19" fmla="*/ 1541632 w 3206582"/>
                <a:gd name="connsiteY19" fmla="*/ 3901450 h 4553942"/>
                <a:gd name="connsiteX20" fmla="*/ 2516971 w 3206582"/>
                <a:gd name="connsiteY20" fmla="*/ 3963188 h 4553942"/>
                <a:gd name="connsiteX21" fmla="*/ 1654854 w 3206582"/>
                <a:gd name="connsiteY21" fmla="*/ 4107326 h 4553942"/>
                <a:gd name="connsiteX22" fmla="*/ 2490293 w 3206582"/>
                <a:gd name="connsiteY22" fmla="*/ 4290910 h 4553942"/>
                <a:gd name="connsiteX23" fmla="*/ 837435 w 3206582"/>
                <a:gd name="connsiteY23" fmla="*/ 4308594 h 4553942"/>
                <a:gd name="connsiteX24" fmla="*/ 767690 w 3206582"/>
                <a:gd name="connsiteY24" fmla="*/ 3917621 h 4553942"/>
                <a:gd name="connsiteX25" fmla="*/ 704934 w 3206582"/>
                <a:gd name="connsiteY25" fmla="*/ 4408430 h 4553942"/>
                <a:gd name="connsiteX26" fmla="*/ 611276 w 3206582"/>
                <a:gd name="connsiteY26" fmla="*/ 3735382 h 4553942"/>
                <a:gd name="connsiteX27" fmla="*/ 509168 w 3206582"/>
                <a:gd name="connsiteY27" fmla="*/ 4553942 h 4553942"/>
                <a:gd name="connsiteX28" fmla="*/ 439043 w 3206582"/>
                <a:gd name="connsiteY28" fmla="*/ 4013661 h 4553942"/>
                <a:gd name="connsiteX29" fmla="*/ 366589 w 3206582"/>
                <a:gd name="connsiteY29" fmla="*/ 4312985 h 4553942"/>
                <a:gd name="connsiteX30" fmla="*/ 0 w 3206582"/>
                <a:gd name="connsiteY30" fmla="*/ 4319124 h 4553942"/>
                <a:gd name="connsiteX0" fmla="*/ 1409929 w 3206582"/>
                <a:gd name="connsiteY0" fmla="*/ 3195411 h 4553942"/>
                <a:gd name="connsiteX1" fmla="*/ 1276507 w 3206582"/>
                <a:gd name="connsiteY1" fmla="*/ 2776663 h 4553942"/>
                <a:gd name="connsiteX2" fmla="*/ 583252 w 3206582"/>
                <a:gd name="connsiteY2" fmla="*/ 2789811 h 4553942"/>
                <a:gd name="connsiteX3" fmla="*/ 587445 w 3206582"/>
                <a:gd name="connsiteY3" fmla="*/ 2352603 h 4553942"/>
                <a:gd name="connsiteX4" fmla="*/ 495498 w 3206582"/>
                <a:gd name="connsiteY4" fmla="*/ 2240365 h 4553942"/>
                <a:gd name="connsiteX5" fmla="*/ 654524 w 3206582"/>
                <a:gd name="connsiteY5" fmla="*/ 2116736 h 4553942"/>
                <a:gd name="connsiteX6" fmla="*/ 459334 w 3206582"/>
                <a:gd name="connsiteY6" fmla="*/ 2042534 h 4553942"/>
                <a:gd name="connsiteX7" fmla="*/ 566200 w 3206582"/>
                <a:gd name="connsiteY7" fmla="*/ 1837519 h 4553942"/>
                <a:gd name="connsiteX8" fmla="*/ 294996 w 3206582"/>
                <a:gd name="connsiteY8" fmla="*/ 1706738 h 4553942"/>
                <a:gd name="connsiteX9" fmla="*/ 661616 w 3206582"/>
                <a:gd name="connsiteY9" fmla="*/ 1249123 h 4553942"/>
                <a:gd name="connsiteX10" fmla="*/ 1142194 w 3206582"/>
                <a:gd name="connsiteY10" fmla="*/ 173026 h 4553942"/>
                <a:gd name="connsiteX11" fmla="*/ 2371115 w 3206582"/>
                <a:gd name="connsiteY11" fmla="*/ 84702 h 4553942"/>
                <a:gd name="connsiteX12" fmla="*/ 3203424 w 3206582"/>
                <a:gd name="connsiteY12" fmla="*/ 1366611 h 4553942"/>
                <a:gd name="connsiteX13" fmla="*/ 2626478 w 3206582"/>
                <a:gd name="connsiteY13" fmla="*/ 2335750 h 4553942"/>
                <a:gd name="connsiteX14" fmla="*/ 2566829 w 3206582"/>
                <a:gd name="connsiteY14" fmla="*/ 3127719 h 4553942"/>
                <a:gd name="connsiteX15" fmla="*/ 1417942 w 3206582"/>
                <a:gd name="connsiteY15" fmla="*/ 3373226 h 4553942"/>
                <a:gd name="connsiteX16" fmla="*/ 2580491 w 3206582"/>
                <a:gd name="connsiteY16" fmla="*/ 3394378 h 4553942"/>
                <a:gd name="connsiteX17" fmla="*/ 1452325 w 3206582"/>
                <a:gd name="connsiteY17" fmla="*/ 3665551 h 4553942"/>
                <a:gd name="connsiteX18" fmla="*/ 2574380 w 3206582"/>
                <a:gd name="connsiteY18" fmla="*/ 3664691 h 4553942"/>
                <a:gd name="connsiteX19" fmla="*/ 1541632 w 3206582"/>
                <a:gd name="connsiteY19" fmla="*/ 3901450 h 4553942"/>
                <a:gd name="connsiteX20" fmla="*/ 2516971 w 3206582"/>
                <a:gd name="connsiteY20" fmla="*/ 3963188 h 4553942"/>
                <a:gd name="connsiteX21" fmla="*/ 1654854 w 3206582"/>
                <a:gd name="connsiteY21" fmla="*/ 4107326 h 4553942"/>
                <a:gd name="connsiteX22" fmla="*/ 2490293 w 3206582"/>
                <a:gd name="connsiteY22" fmla="*/ 4290910 h 4553942"/>
                <a:gd name="connsiteX23" fmla="*/ 837435 w 3206582"/>
                <a:gd name="connsiteY23" fmla="*/ 4308594 h 4553942"/>
                <a:gd name="connsiteX24" fmla="*/ 767690 w 3206582"/>
                <a:gd name="connsiteY24" fmla="*/ 3917621 h 4553942"/>
                <a:gd name="connsiteX25" fmla="*/ 704934 w 3206582"/>
                <a:gd name="connsiteY25" fmla="*/ 4408430 h 4553942"/>
                <a:gd name="connsiteX26" fmla="*/ 611276 w 3206582"/>
                <a:gd name="connsiteY26" fmla="*/ 3735382 h 4553942"/>
                <a:gd name="connsiteX27" fmla="*/ 509168 w 3206582"/>
                <a:gd name="connsiteY27" fmla="*/ 4553942 h 4553942"/>
                <a:gd name="connsiteX28" fmla="*/ 439043 w 3206582"/>
                <a:gd name="connsiteY28" fmla="*/ 4013661 h 4553942"/>
                <a:gd name="connsiteX29" fmla="*/ 366589 w 3206582"/>
                <a:gd name="connsiteY29" fmla="*/ 4312985 h 4553942"/>
                <a:gd name="connsiteX30" fmla="*/ 0 w 3206582"/>
                <a:gd name="connsiteY30" fmla="*/ 4319124 h 4553942"/>
                <a:gd name="connsiteX0" fmla="*/ 2207863 w 4004516"/>
                <a:gd name="connsiteY0" fmla="*/ 3195411 h 4553942"/>
                <a:gd name="connsiteX1" fmla="*/ 2074441 w 4004516"/>
                <a:gd name="connsiteY1" fmla="*/ 2776663 h 4553942"/>
                <a:gd name="connsiteX2" fmla="*/ 1381186 w 4004516"/>
                <a:gd name="connsiteY2" fmla="*/ 2789811 h 4553942"/>
                <a:gd name="connsiteX3" fmla="*/ 1385379 w 4004516"/>
                <a:gd name="connsiteY3" fmla="*/ 2352603 h 4553942"/>
                <a:gd name="connsiteX4" fmla="*/ 1293432 w 4004516"/>
                <a:gd name="connsiteY4" fmla="*/ 2240365 h 4553942"/>
                <a:gd name="connsiteX5" fmla="*/ 1452458 w 4004516"/>
                <a:gd name="connsiteY5" fmla="*/ 2116736 h 4553942"/>
                <a:gd name="connsiteX6" fmla="*/ 1257268 w 4004516"/>
                <a:gd name="connsiteY6" fmla="*/ 2042534 h 4553942"/>
                <a:gd name="connsiteX7" fmla="*/ 1364134 w 4004516"/>
                <a:gd name="connsiteY7" fmla="*/ 1837519 h 4553942"/>
                <a:gd name="connsiteX8" fmla="*/ 1092930 w 4004516"/>
                <a:gd name="connsiteY8" fmla="*/ 1706738 h 4553942"/>
                <a:gd name="connsiteX9" fmla="*/ 1459550 w 4004516"/>
                <a:gd name="connsiteY9" fmla="*/ 1249123 h 4553942"/>
                <a:gd name="connsiteX10" fmla="*/ 1940128 w 4004516"/>
                <a:gd name="connsiteY10" fmla="*/ 173026 h 4553942"/>
                <a:gd name="connsiteX11" fmla="*/ 3169049 w 4004516"/>
                <a:gd name="connsiteY11" fmla="*/ 84702 h 4553942"/>
                <a:gd name="connsiteX12" fmla="*/ 4001358 w 4004516"/>
                <a:gd name="connsiteY12" fmla="*/ 1366611 h 4553942"/>
                <a:gd name="connsiteX13" fmla="*/ 3424412 w 4004516"/>
                <a:gd name="connsiteY13" fmla="*/ 2335750 h 4553942"/>
                <a:gd name="connsiteX14" fmla="*/ 3364763 w 4004516"/>
                <a:gd name="connsiteY14" fmla="*/ 3127719 h 4553942"/>
                <a:gd name="connsiteX15" fmla="*/ 2215876 w 4004516"/>
                <a:gd name="connsiteY15" fmla="*/ 3373226 h 4553942"/>
                <a:gd name="connsiteX16" fmla="*/ 3378425 w 4004516"/>
                <a:gd name="connsiteY16" fmla="*/ 3394378 h 4553942"/>
                <a:gd name="connsiteX17" fmla="*/ 2250259 w 4004516"/>
                <a:gd name="connsiteY17" fmla="*/ 3665551 h 4553942"/>
                <a:gd name="connsiteX18" fmla="*/ 3372314 w 4004516"/>
                <a:gd name="connsiteY18" fmla="*/ 3664691 h 4553942"/>
                <a:gd name="connsiteX19" fmla="*/ 2339566 w 4004516"/>
                <a:gd name="connsiteY19" fmla="*/ 3901450 h 4553942"/>
                <a:gd name="connsiteX20" fmla="*/ 3314905 w 4004516"/>
                <a:gd name="connsiteY20" fmla="*/ 3963188 h 4553942"/>
                <a:gd name="connsiteX21" fmla="*/ 2452788 w 4004516"/>
                <a:gd name="connsiteY21" fmla="*/ 4107326 h 4553942"/>
                <a:gd name="connsiteX22" fmla="*/ 3288227 w 4004516"/>
                <a:gd name="connsiteY22" fmla="*/ 4290910 h 4553942"/>
                <a:gd name="connsiteX23" fmla="*/ 1635369 w 4004516"/>
                <a:gd name="connsiteY23" fmla="*/ 4308594 h 4553942"/>
                <a:gd name="connsiteX24" fmla="*/ 1565624 w 4004516"/>
                <a:gd name="connsiteY24" fmla="*/ 3917621 h 4553942"/>
                <a:gd name="connsiteX25" fmla="*/ 1502868 w 4004516"/>
                <a:gd name="connsiteY25" fmla="*/ 4408430 h 4553942"/>
                <a:gd name="connsiteX26" fmla="*/ 1409210 w 4004516"/>
                <a:gd name="connsiteY26" fmla="*/ 3735382 h 4553942"/>
                <a:gd name="connsiteX27" fmla="*/ 1307102 w 4004516"/>
                <a:gd name="connsiteY27" fmla="*/ 4553942 h 4553942"/>
                <a:gd name="connsiteX28" fmla="*/ 1236977 w 4004516"/>
                <a:gd name="connsiteY28" fmla="*/ 4013661 h 4553942"/>
                <a:gd name="connsiteX29" fmla="*/ 1164523 w 4004516"/>
                <a:gd name="connsiteY29" fmla="*/ 4312985 h 4553942"/>
                <a:gd name="connsiteX30" fmla="*/ 0 w 4004516"/>
                <a:gd name="connsiteY30" fmla="*/ 4310057 h 4553942"/>
                <a:gd name="connsiteX0" fmla="*/ 2216930 w 4013583"/>
                <a:gd name="connsiteY0" fmla="*/ 3195411 h 4553942"/>
                <a:gd name="connsiteX1" fmla="*/ 2083508 w 4013583"/>
                <a:gd name="connsiteY1" fmla="*/ 2776663 h 4553942"/>
                <a:gd name="connsiteX2" fmla="*/ 1390253 w 4013583"/>
                <a:gd name="connsiteY2" fmla="*/ 2789811 h 4553942"/>
                <a:gd name="connsiteX3" fmla="*/ 1394446 w 4013583"/>
                <a:gd name="connsiteY3" fmla="*/ 2352603 h 4553942"/>
                <a:gd name="connsiteX4" fmla="*/ 1302499 w 4013583"/>
                <a:gd name="connsiteY4" fmla="*/ 2240365 h 4553942"/>
                <a:gd name="connsiteX5" fmla="*/ 1461525 w 4013583"/>
                <a:gd name="connsiteY5" fmla="*/ 2116736 h 4553942"/>
                <a:gd name="connsiteX6" fmla="*/ 1266335 w 4013583"/>
                <a:gd name="connsiteY6" fmla="*/ 2042534 h 4553942"/>
                <a:gd name="connsiteX7" fmla="*/ 1373201 w 4013583"/>
                <a:gd name="connsiteY7" fmla="*/ 1837519 h 4553942"/>
                <a:gd name="connsiteX8" fmla="*/ 1101997 w 4013583"/>
                <a:gd name="connsiteY8" fmla="*/ 1706738 h 4553942"/>
                <a:gd name="connsiteX9" fmla="*/ 1468617 w 4013583"/>
                <a:gd name="connsiteY9" fmla="*/ 1249123 h 4553942"/>
                <a:gd name="connsiteX10" fmla="*/ 1949195 w 4013583"/>
                <a:gd name="connsiteY10" fmla="*/ 173026 h 4553942"/>
                <a:gd name="connsiteX11" fmla="*/ 3178116 w 4013583"/>
                <a:gd name="connsiteY11" fmla="*/ 84702 h 4553942"/>
                <a:gd name="connsiteX12" fmla="*/ 4010425 w 4013583"/>
                <a:gd name="connsiteY12" fmla="*/ 1366611 h 4553942"/>
                <a:gd name="connsiteX13" fmla="*/ 3433479 w 4013583"/>
                <a:gd name="connsiteY13" fmla="*/ 2335750 h 4553942"/>
                <a:gd name="connsiteX14" fmla="*/ 3373830 w 4013583"/>
                <a:gd name="connsiteY14" fmla="*/ 3127719 h 4553942"/>
                <a:gd name="connsiteX15" fmla="*/ 2224943 w 4013583"/>
                <a:gd name="connsiteY15" fmla="*/ 3373226 h 4553942"/>
                <a:gd name="connsiteX16" fmla="*/ 3387492 w 4013583"/>
                <a:gd name="connsiteY16" fmla="*/ 3394378 h 4553942"/>
                <a:gd name="connsiteX17" fmla="*/ 2259326 w 4013583"/>
                <a:gd name="connsiteY17" fmla="*/ 3665551 h 4553942"/>
                <a:gd name="connsiteX18" fmla="*/ 3381381 w 4013583"/>
                <a:gd name="connsiteY18" fmla="*/ 3664691 h 4553942"/>
                <a:gd name="connsiteX19" fmla="*/ 2348633 w 4013583"/>
                <a:gd name="connsiteY19" fmla="*/ 3901450 h 4553942"/>
                <a:gd name="connsiteX20" fmla="*/ 3323972 w 4013583"/>
                <a:gd name="connsiteY20" fmla="*/ 3963188 h 4553942"/>
                <a:gd name="connsiteX21" fmla="*/ 2461855 w 4013583"/>
                <a:gd name="connsiteY21" fmla="*/ 4107326 h 4553942"/>
                <a:gd name="connsiteX22" fmla="*/ 3297294 w 4013583"/>
                <a:gd name="connsiteY22" fmla="*/ 4290910 h 4553942"/>
                <a:gd name="connsiteX23" fmla="*/ 1644436 w 4013583"/>
                <a:gd name="connsiteY23" fmla="*/ 4308594 h 4553942"/>
                <a:gd name="connsiteX24" fmla="*/ 1574691 w 4013583"/>
                <a:gd name="connsiteY24" fmla="*/ 3917621 h 4553942"/>
                <a:gd name="connsiteX25" fmla="*/ 1511935 w 4013583"/>
                <a:gd name="connsiteY25" fmla="*/ 4408430 h 4553942"/>
                <a:gd name="connsiteX26" fmla="*/ 1418277 w 4013583"/>
                <a:gd name="connsiteY26" fmla="*/ 3735382 h 4553942"/>
                <a:gd name="connsiteX27" fmla="*/ 1316169 w 4013583"/>
                <a:gd name="connsiteY27" fmla="*/ 4553942 h 4553942"/>
                <a:gd name="connsiteX28" fmla="*/ 1246044 w 4013583"/>
                <a:gd name="connsiteY28" fmla="*/ 4013661 h 4553942"/>
                <a:gd name="connsiteX29" fmla="*/ 1173590 w 4013583"/>
                <a:gd name="connsiteY29" fmla="*/ 4312985 h 4553942"/>
                <a:gd name="connsiteX30" fmla="*/ 0 w 4013583"/>
                <a:gd name="connsiteY30" fmla="*/ 4328191 h 4553942"/>
                <a:gd name="connsiteX0" fmla="*/ 2216930 w 4013583"/>
                <a:gd name="connsiteY0" fmla="*/ 3195411 h 4553942"/>
                <a:gd name="connsiteX1" fmla="*/ 2083508 w 4013583"/>
                <a:gd name="connsiteY1" fmla="*/ 2776663 h 4553942"/>
                <a:gd name="connsiteX2" fmla="*/ 1390253 w 4013583"/>
                <a:gd name="connsiteY2" fmla="*/ 2789811 h 4553942"/>
                <a:gd name="connsiteX3" fmla="*/ 1394446 w 4013583"/>
                <a:gd name="connsiteY3" fmla="*/ 2352603 h 4553942"/>
                <a:gd name="connsiteX4" fmla="*/ 1302499 w 4013583"/>
                <a:gd name="connsiteY4" fmla="*/ 2240365 h 4553942"/>
                <a:gd name="connsiteX5" fmla="*/ 1461525 w 4013583"/>
                <a:gd name="connsiteY5" fmla="*/ 2116736 h 4553942"/>
                <a:gd name="connsiteX6" fmla="*/ 1266335 w 4013583"/>
                <a:gd name="connsiteY6" fmla="*/ 2042534 h 4553942"/>
                <a:gd name="connsiteX7" fmla="*/ 1373201 w 4013583"/>
                <a:gd name="connsiteY7" fmla="*/ 1837519 h 4553942"/>
                <a:gd name="connsiteX8" fmla="*/ 1101997 w 4013583"/>
                <a:gd name="connsiteY8" fmla="*/ 1706738 h 4553942"/>
                <a:gd name="connsiteX9" fmla="*/ 1468617 w 4013583"/>
                <a:gd name="connsiteY9" fmla="*/ 1249123 h 4553942"/>
                <a:gd name="connsiteX10" fmla="*/ 1949195 w 4013583"/>
                <a:gd name="connsiteY10" fmla="*/ 173026 h 4553942"/>
                <a:gd name="connsiteX11" fmla="*/ 3178116 w 4013583"/>
                <a:gd name="connsiteY11" fmla="*/ 84702 h 4553942"/>
                <a:gd name="connsiteX12" fmla="*/ 4010425 w 4013583"/>
                <a:gd name="connsiteY12" fmla="*/ 1366611 h 4553942"/>
                <a:gd name="connsiteX13" fmla="*/ 3433479 w 4013583"/>
                <a:gd name="connsiteY13" fmla="*/ 2335750 h 4553942"/>
                <a:gd name="connsiteX14" fmla="*/ 3373830 w 4013583"/>
                <a:gd name="connsiteY14" fmla="*/ 3127719 h 4553942"/>
                <a:gd name="connsiteX15" fmla="*/ 2224943 w 4013583"/>
                <a:gd name="connsiteY15" fmla="*/ 3373226 h 4553942"/>
                <a:gd name="connsiteX16" fmla="*/ 3387492 w 4013583"/>
                <a:gd name="connsiteY16" fmla="*/ 3394378 h 4553942"/>
                <a:gd name="connsiteX17" fmla="*/ 2259326 w 4013583"/>
                <a:gd name="connsiteY17" fmla="*/ 3665551 h 4553942"/>
                <a:gd name="connsiteX18" fmla="*/ 3381381 w 4013583"/>
                <a:gd name="connsiteY18" fmla="*/ 3664691 h 4553942"/>
                <a:gd name="connsiteX19" fmla="*/ 2348633 w 4013583"/>
                <a:gd name="connsiteY19" fmla="*/ 3901450 h 4553942"/>
                <a:gd name="connsiteX20" fmla="*/ 3323972 w 4013583"/>
                <a:gd name="connsiteY20" fmla="*/ 3963188 h 4553942"/>
                <a:gd name="connsiteX21" fmla="*/ 2461855 w 4013583"/>
                <a:gd name="connsiteY21" fmla="*/ 4107326 h 4553942"/>
                <a:gd name="connsiteX22" fmla="*/ 3297294 w 4013583"/>
                <a:gd name="connsiteY22" fmla="*/ 4290910 h 4553942"/>
                <a:gd name="connsiteX23" fmla="*/ 1644436 w 4013583"/>
                <a:gd name="connsiteY23" fmla="*/ 4308594 h 4553942"/>
                <a:gd name="connsiteX24" fmla="*/ 1574691 w 4013583"/>
                <a:gd name="connsiteY24" fmla="*/ 3917621 h 4553942"/>
                <a:gd name="connsiteX25" fmla="*/ 1511935 w 4013583"/>
                <a:gd name="connsiteY25" fmla="*/ 4408430 h 4553942"/>
                <a:gd name="connsiteX26" fmla="*/ 1418277 w 4013583"/>
                <a:gd name="connsiteY26" fmla="*/ 3735382 h 4553942"/>
                <a:gd name="connsiteX27" fmla="*/ 1316169 w 4013583"/>
                <a:gd name="connsiteY27" fmla="*/ 4553942 h 4553942"/>
                <a:gd name="connsiteX28" fmla="*/ 1246044 w 4013583"/>
                <a:gd name="connsiteY28" fmla="*/ 4013661 h 4553942"/>
                <a:gd name="connsiteX29" fmla="*/ 983173 w 4013583"/>
                <a:gd name="connsiteY29" fmla="*/ 4322052 h 4553942"/>
                <a:gd name="connsiteX30" fmla="*/ 0 w 4013583"/>
                <a:gd name="connsiteY30" fmla="*/ 4328191 h 4553942"/>
                <a:gd name="connsiteX0" fmla="*/ 2216930 w 4013583"/>
                <a:gd name="connsiteY0" fmla="*/ 3195411 h 4553942"/>
                <a:gd name="connsiteX1" fmla="*/ 2083508 w 4013583"/>
                <a:gd name="connsiteY1" fmla="*/ 2776663 h 4553942"/>
                <a:gd name="connsiteX2" fmla="*/ 1390253 w 4013583"/>
                <a:gd name="connsiteY2" fmla="*/ 2789811 h 4553942"/>
                <a:gd name="connsiteX3" fmla="*/ 1394446 w 4013583"/>
                <a:gd name="connsiteY3" fmla="*/ 2352603 h 4553942"/>
                <a:gd name="connsiteX4" fmla="*/ 1302499 w 4013583"/>
                <a:gd name="connsiteY4" fmla="*/ 2240365 h 4553942"/>
                <a:gd name="connsiteX5" fmla="*/ 1461525 w 4013583"/>
                <a:gd name="connsiteY5" fmla="*/ 2116736 h 4553942"/>
                <a:gd name="connsiteX6" fmla="*/ 1266335 w 4013583"/>
                <a:gd name="connsiteY6" fmla="*/ 2042534 h 4553942"/>
                <a:gd name="connsiteX7" fmla="*/ 1373201 w 4013583"/>
                <a:gd name="connsiteY7" fmla="*/ 1837519 h 4553942"/>
                <a:gd name="connsiteX8" fmla="*/ 1101997 w 4013583"/>
                <a:gd name="connsiteY8" fmla="*/ 1706738 h 4553942"/>
                <a:gd name="connsiteX9" fmla="*/ 1468617 w 4013583"/>
                <a:gd name="connsiteY9" fmla="*/ 1249123 h 4553942"/>
                <a:gd name="connsiteX10" fmla="*/ 1949195 w 4013583"/>
                <a:gd name="connsiteY10" fmla="*/ 173026 h 4553942"/>
                <a:gd name="connsiteX11" fmla="*/ 3178116 w 4013583"/>
                <a:gd name="connsiteY11" fmla="*/ 84702 h 4553942"/>
                <a:gd name="connsiteX12" fmla="*/ 4010425 w 4013583"/>
                <a:gd name="connsiteY12" fmla="*/ 1366611 h 4553942"/>
                <a:gd name="connsiteX13" fmla="*/ 3433479 w 4013583"/>
                <a:gd name="connsiteY13" fmla="*/ 2335750 h 4553942"/>
                <a:gd name="connsiteX14" fmla="*/ 3373830 w 4013583"/>
                <a:gd name="connsiteY14" fmla="*/ 3127719 h 4553942"/>
                <a:gd name="connsiteX15" fmla="*/ 2224943 w 4013583"/>
                <a:gd name="connsiteY15" fmla="*/ 3373226 h 4553942"/>
                <a:gd name="connsiteX16" fmla="*/ 3387492 w 4013583"/>
                <a:gd name="connsiteY16" fmla="*/ 3394378 h 4553942"/>
                <a:gd name="connsiteX17" fmla="*/ 2259326 w 4013583"/>
                <a:gd name="connsiteY17" fmla="*/ 3665551 h 4553942"/>
                <a:gd name="connsiteX18" fmla="*/ 3381381 w 4013583"/>
                <a:gd name="connsiteY18" fmla="*/ 3664691 h 4553942"/>
                <a:gd name="connsiteX19" fmla="*/ 2348633 w 4013583"/>
                <a:gd name="connsiteY19" fmla="*/ 3901450 h 4553942"/>
                <a:gd name="connsiteX20" fmla="*/ 3323972 w 4013583"/>
                <a:gd name="connsiteY20" fmla="*/ 3963188 h 4553942"/>
                <a:gd name="connsiteX21" fmla="*/ 2461855 w 4013583"/>
                <a:gd name="connsiteY21" fmla="*/ 4107326 h 4553942"/>
                <a:gd name="connsiteX22" fmla="*/ 3297294 w 4013583"/>
                <a:gd name="connsiteY22" fmla="*/ 4290910 h 4553942"/>
                <a:gd name="connsiteX23" fmla="*/ 1644436 w 4013583"/>
                <a:gd name="connsiteY23" fmla="*/ 4308594 h 4553942"/>
                <a:gd name="connsiteX24" fmla="*/ 1574691 w 4013583"/>
                <a:gd name="connsiteY24" fmla="*/ 3917621 h 4553942"/>
                <a:gd name="connsiteX25" fmla="*/ 1511935 w 4013583"/>
                <a:gd name="connsiteY25" fmla="*/ 4408430 h 4553942"/>
                <a:gd name="connsiteX26" fmla="*/ 1418277 w 4013583"/>
                <a:gd name="connsiteY26" fmla="*/ 3735382 h 4553942"/>
                <a:gd name="connsiteX27" fmla="*/ 1316169 w 4013583"/>
                <a:gd name="connsiteY27" fmla="*/ 4553942 h 4553942"/>
                <a:gd name="connsiteX28" fmla="*/ 1110032 w 4013583"/>
                <a:gd name="connsiteY28" fmla="*/ 4004594 h 4553942"/>
                <a:gd name="connsiteX29" fmla="*/ 983173 w 4013583"/>
                <a:gd name="connsiteY29" fmla="*/ 4322052 h 4553942"/>
                <a:gd name="connsiteX30" fmla="*/ 0 w 4013583"/>
                <a:gd name="connsiteY30" fmla="*/ 4328191 h 4553942"/>
                <a:gd name="connsiteX0" fmla="*/ 2216930 w 4013583"/>
                <a:gd name="connsiteY0" fmla="*/ 3195411 h 4553942"/>
                <a:gd name="connsiteX1" fmla="*/ 2083508 w 4013583"/>
                <a:gd name="connsiteY1" fmla="*/ 2776663 h 4553942"/>
                <a:gd name="connsiteX2" fmla="*/ 1390253 w 4013583"/>
                <a:gd name="connsiteY2" fmla="*/ 2789811 h 4553942"/>
                <a:gd name="connsiteX3" fmla="*/ 1394446 w 4013583"/>
                <a:gd name="connsiteY3" fmla="*/ 2352603 h 4553942"/>
                <a:gd name="connsiteX4" fmla="*/ 1302499 w 4013583"/>
                <a:gd name="connsiteY4" fmla="*/ 2240365 h 4553942"/>
                <a:gd name="connsiteX5" fmla="*/ 1461525 w 4013583"/>
                <a:gd name="connsiteY5" fmla="*/ 2116736 h 4553942"/>
                <a:gd name="connsiteX6" fmla="*/ 1266335 w 4013583"/>
                <a:gd name="connsiteY6" fmla="*/ 2042534 h 4553942"/>
                <a:gd name="connsiteX7" fmla="*/ 1373201 w 4013583"/>
                <a:gd name="connsiteY7" fmla="*/ 1837519 h 4553942"/>
                <a:gd name="connsiteX8" fmla="*/ 1101997 w 4013583"/>
                <a:gd name="connsiteY8" fmla="*/ 1706738 h 4553942"/>
                <a:gd name="connsiteX9" fmla="*/ 1468617 w 4013583"/>
                <a:gd name="connsiteY9" fmla="*/ 1249123 h 4553942"/>
                <a:gd name="connsiteX10" fmla="*/ 1949195 w 4013583"/>
                <a:gd name="connsiteY10" fmla="*/ 173026 h 4553942"/>
                <a:gd name="connsiteX11" fmla="*/ 3178116 w 4013583"/>
                <a:gd name="connsiteY11" fmla="*/ 84702 h 4553942"/>
                <a:gd name="connsiteX12" fmla="*/ 4010425 w 4013583"/>
                <a:gd name="connsiteY12" fmla="*/ 1366611 h 4553942"/>
                <a:gd name="connsiteX13" fmla="*/ 3433479 w 4013583"/>
                <a:gd name="connsiteY13" fmla="*/ 2335750 h 4553942"/>
                <a:gd name="connsiteX14" fmla="*/ 3373830 w 4013583"/>
                <a:gd name="connsiteY14" fmla="*/ 3127719 h 4553942"/>
                <a:gd name="connsiteX15" fmla="*/ 2224943 w 4013583"/>
                <a:gd name="connsiteY15" fmla="*/ 3373226 h 4553942"/>
                <a:gd name="connsiteX16" fmla="*/ 3387492 w 4013583"/>
                <a:gd name="connsiteY16" fmla="*/ 3394378 h 4553942"/>
                <a:gd name="connsiteX17" fmla="*/ 2259326 w 4013583"/>
                <a:gd name="connsiteY17" fmla="*/ 3665551 h 4553942"/>
                <a:gd name="connsiteX18" fmla="*/ 3381381 w 4013583"/>
                <a:gd name="connsiteY18" fmla="*/ 3664691 h 4553942"/>
                <a:gd name="connsiteX19" fmla="*/ 2348633 w 4013583"/>
                <a:gd name="connsiteY19" fmla="*/ 3901450 h 4553942"/>
                <a:gd name="connsiteX20" fmla="*/ 3323972 w 4013583"/>
                <a:gd name="connsiteY20" fmla="*/ 3963188 h 4553942"/>
                <a:gd name="connsiteX21" fmla="*/ 2461855 w 4013583"/>
                <a:gd name="connsiteY21" fmla="*/ 4107326 h 4553942"/>
                <a:gd name="connsiteX22" fmla="*/ 3297294 w 4013583"/>
                <a:gd name="connsiteY22" fmla="*/ 4290910 h 4553942"/>
                <a:gd name="connsiteX23" fmla="*/ 1644436 w 4013583"/>
                <a:gd name="connsiteY23" fmla="*/ 4308594 h 4553942"/>
                <a:gd name="connsiteX24" fmla="*/ 1574691 w 4013583"/>
                <a:gd name="connsiteY24" fmla="*/ 3917621 h 4553942"/>
                <a:gd name="connsiteX25" fmla="*/ 1511935 w 4013583"/>
                <a:gd name="connsiteY25" fmla="*/ 4408430 h 4553942"/>
                <a:gd name="connsiteX26" fmla="*/ 1418277 w 4013583"/>
                <a:gd name="connsiteY26" fmla="*/ 3735382 h 4553942"/>
                <a:gd name="connsiteX27" fmla="*/ 1316169 w 4013583"/>
                <a:gd name="connsiteY27" fmla="*/ 4553942 h 4553942"/>
                <a:gd name="connsiteX28" fmla="*/ 1055628 w 4013583"/>
                <a:gd name="connsiteY28" fmla="*/ 4004594 h 4553942"/>
                <a:gd name="connsiteX29" fmla="*/ 983173 w 4013583"/>
                <a:gd name="connsiteY29" fmla="*/ 4322052 h 4553942"/>
                <a:gd name="connsiteX30" fmla="*/ 0 w 4013583"/>
                <a:gd name="connsiteY30" fmla="*/ 4328191 h 4553942"/>
                <a:gd name="connsiteX0" fmla="*/ 2216930 w 4013583"/>
                <a:gd name="connsiteY0" fmla="*/ 3195411 h 4535808"/>
                <a:gd name="connsiteX1" fmla="*/ 2083508 w 4013583"/>
                <a:gd name="connsiteY1" fmla="*/ 2776663 h 4535808"/>
                <a:gd name="connsiteX2" fmla="*/ 1390253 w 4013583"/>
                <a:gd name="connsiteY2" fmla="*/ 2789811 h 4535808"/>
                <a:gd name="connsiteX3" fmla="*/ 1394446 w 4013583"/>
                <a:gd name="connsiteY3" fmla="*/ 2352603 h 4535808"/>
                <a:gd name="connsiteX4" fmla="*/ 1302499 w 4013583"/>
                <a:gd name="connsiteY4" fmla="*/ 2240365 h 4535808"/>
                <a:gd name="connsiteX5" fmla="*/ 1461525 w 4013583"/>
                <a:gd name="connsiteY5" fmla="*/ 2116736 h 4535808"/>
                <a:gd name="connsiteX6" fmla="*/ 1266335 w 4013583"/>
                <a:gd name="connsiteY6" fmla="*/ 2042534 h 4535808"/>
                <a:gd name="connsiteX7" fmla="*/ 1373201 w 4013583"/>
                <a:gd name="connsiteY7" fmla="*/ 1837519 h 4535808"/>
                <a:gd name="connsiteX8" fmla="*/ 1101997 w 4013583"/>
                <a:gd name="connsiteY8" fmla="*/ 1706738 h 4535808"/>
                <a:gd name="connsiteX9" fmla="*/ 1468617 w 4013583"/>
                <a:gd name="connsiteY9" fmla="*/ 1249123 h 4535808"/>
                <a:gd name="connsiteX10" fmla="*/ 1949195 w 4013583"/>
                <a:gd name="connsiteY10" fmla="*/ 173026 h 4535808"/>
                <a:gd name="connsiteX11" fmla="*/ 3178116 w 4013583"/>
                <a:gd name="connsiteY11" fmla="*/ 84702 h 4535808"/>
                <a:gd name="connsiteX12" fmla="*/ 4010425 w 4013583"/>
                <a:gd name="connsiteY12" fmla="*/ 1366611 h 4535808"/>
                <a:gd name="connsiteX13" fmla="*/ 3433479 w 4013583"/>
                <a:gd name="connsiteY13" fmla="*/ 2335750 h 4535808"/>
                <a:gd name="connsiteX14" fmla="*/ 3373830 w 4013583"/>
                <a:gd name="connsiteY14" fmla="*/ 3127719 h 4535808"/>
                <a:gd name="connsiteX15" fmla="*/ 2224943 w 4013583"/>
                <a:gd name="connsiteY15" fmla="*/ 3373226 h 4535808"/>
                <a:gd name="connsiteX16" fmla="*/ 3387492 w 4013583"/>
                <a:gd name="connsiteY16" fmla="*/ 3394378 h 4535808"/>
                <a:gd name="connsiteX17" fmla="*/ 2259326 w 4013583"/>
                <a:gd name="connsiteY17" fmla="*/ 3665551 h 4535808"/>
                <a:gd name="connsiteX18" fmla="*/ 3381381 w 4013583"/>
                <a:gd name="connsiteY18" fmla="*/ 3664691 h 4535808"/>
                <a:gd name="connsiteX19" fmla="*/ 2348633 w 4013583"/>
                <a:gd name="connsiteY19" fmla="*/ 3901450 h 4535808"/>
                <a:gd name="connsiteX20" fmla="*/ 3323972 w 4013583"/>
                <a:gd name="connsiteY20" fmla="*/ 3963188 h 4535808"/>
                <a:gd name="connsiteX21" fmla="*/ 2461855 w 4013583"/>
                <a:gd name="connsiteY21" fmla="*/ 4107326 h 4535808"/>
                <a:gd name="connsiteX22" fmla="*/ 3297294 w 4013583"/>
                <a:gd name="connsiteY22" fmla="*/ 4290910 h 4535808"/>
                <a:gd name="connsiteX23" fmla="*/ 1644436 w 4013583"/>
                <a:gd name="connsiteY23" fmla="*/ 4308594 h 4535808"/>
                <a:gd name="connsiteX24" fmla="*/ 1574691 w 4013583"/>
                <a:gd name="connsiteY24" fmla="*/ 3917621 h 4535808"/>
                <a:gd name="connsiteX25" fmla="*/ 1511935 w 4013583"/>
                <a:gd name="connsiteY25" fmla="*/ 4408430 h 4535808"/>
                <a:gd name="connsiteX26" fmla="*/ 1418277 w 4013583"/>
                <a:gd name="connsiteY26" fmla="*/ 3735382 h 4535808"/>
                <a:gd name="connsiteX27" fmla="*/ 1171090 w 4013583"/>
                <a:gd name="connsiteY27" fmla="*/ 4535808 h 4535808"/>
                <a:gd name="connsiteX28" fmla="*/ 1055628 w 4013583"/>
                <a:gd name="connsiteY28" fmla="*/ 4004594 h 4535808"/>
                <a:gd name="connsiteX29" fmla="*/ 983173 w 4013583"/>
                <a:gd name="connsiteY29" fmla="*/ 4322052 h 4535808"/>
                <a:gd name="connsiteX30" fmla="*/ 0 w 4013583"/>
                <a:gd name="connsiteY30" fmla="*/ 4328191 h 4535808"/>
                <a:gd name="connsiteX0" fmla="*/ 2216930 w 4013583"/>
                <a:gd name="connsiteY0" fmla="*/ 3195411 h 4535808"/>
                <a:gd name="connsiteX1" fmla="*/ 2083508 w 4013583"/>
                <a:gd name="connsiteY1" fmla="*/ 2776663 h 4535808"/>
                <a:gd name="connsiteX2" fmla="*/ 1390253 w 4013583"/>
                <a:gd name="connsiteY2" fmla="*/ 2789811 h 4535808"/>
                <a:gd name="connsiteX3" fmla="*/ 1394446 w 4013583"/>
                <a:gd name="connsiteY3" fmla="*/ 2352603 h 4535808"/>
                <a:gd name="connsiteX4" fmla="*/ 1302499 w 4013583"/>
                <a:gd name="connsiteY4" fmla="*/ 2240365 h 4535808"/>
                <a:gd name="connsiteX5" fmla="*/ 1461525 w 4013583"/>
                <a:gd name="connsiteY5" fmla="*/ 2116736 h 4535808"/>
                <a:gd name="connsiteX6" fmla="*/ 1266335 w 4013583"/>
                <a:gd name="connsiteY6" fmla="*/ 2042534 h 4535808"/>
                <a:gd name="connsiteX7" fmla="*/ 1373201 w 4013583"/>
                <a:gd name="connsiteY7" fmla="*/ 1837519 h 4535808"/>
                <a:gd name="connsiteX8" fmla="*/ 1101997 w 4013583"/>
                <a:gd name="connsiteY8" fmla="*/ 1706738 h 4535808"/>
                <a:gd name="connsiteX9" fmla="*/ 1468617 w 4013583"/>
                <a:gd name="connsiteY9" fmla="*/ 1249123 h 4535808"/>
                <a:gd name="connsiteX10" fmla="*/ 1949195 w 4013583"/>
                <a:gd name="connsiteY10" fmla="*/ 173026 h 4535808"/>
                <a:gd name="connsiteX11" fmla="*/ 3178116 w 4013583"/>
                <a:gd name="connsiteY11" fmla="*/ 84702 h 4535808"/>
                <a:gd name="connsiteX12" fmla="*/ 4010425 w 4013583"/>
                <a:gd name="connsiteY12" fmla="*/ 1366611 h 4535808"/>
                <a:gd name="connsiteX13" fmla="*/ 3433479 w 4013583"/>
                <a:gd name="connsiteY13" fmla="*/ 2335750 h 4535808"/>
                <a:gd name="connsiteX14" fmla="*/ 3373830 w 4013583"/>
                <a:gd name="connsiteY14" fmla="*/ 3127719 h 4535808"/>
                <a:gd name="connsiteX15" fmla="*/ 2224943 w 4013583"/>
                <a:gd name="connsiteY15" fmla="*/ 3373226 h 4535808"/>
                <a:gd name="connsiteX16" fmla="*/ 3387492 w 4013583"/>
                <a:gd name="connsiteY16" fmla="*/ 3394378 h 4535808"/>
                <a:gd name="connsiteX17" fmla="*/ 2259326 w 4013583"/>
                <a:gd name="connsiteY17" fmla="*/ 3665551 h 4535808"/>
                <a:gd name="connsiteX18" fmla="*/ 3381381 w 4013583"/>
                <a:gd name="connsiteY18" fmla="*/ 3664691 h 4535808"/>
                <a:gd name="connsiteX19" fmla="*/ 2348633 w 4013583"/>
                <a:gd name="connsiteY19" fmla="*/ 3901450 h 4535808"/>
                <a:gd name="connsiteX20" fmla="*/ 3323972 w 4013583"/>
                <a:gd name="connsiteY20" fmla="*/ 3963188 h 4535808"/>
                <a:gd name="connsiteX21" fmla="*/ 2461855 w 4013583"/>
                <a:gd name="connsiteY21" fmla="*/ 4107326 h 4535808"/>
                <a:gd name="connsiteX22" fmla="*/ 3297294 w 4013583"/>
                <a:gd name="connsiteY22" fmla="*/ 4290910 h 4535808"/>
                <a:gd name="connsiteX23" fmla="*/ 1644436 w 4013583"/>
                <a:gd name="connsiteY23" fmla="*/ 4308594 h 4535808"/>
                <a:gd name="connsiteX24" fmla="*/ 1574691 w 4013583"/>
                <a:gd name="connsiteY24" fmla="*/ 3917621 h 4535808"/>
                <a:gd name="connsiteX25" fmla="*/ 1511935 w 4013583"/>
                <a:gd name="connsiteY25" fmla="*/ 4408430 h 4535808"/>
                <a:gd name="connsiteX26" fmla="*/ 1282265 w 4013583"/>
                <a:gd name="connsiteY26" fmla="*/ 3726314 h 4535808"/>
                <a:gd name="connsiteX27" fmla="*/ 1171090 w 4013583"/>
                <a:gd name="connsiteY27" fmla="*/ 4535808 h 4535808"/>
                <a:gd name="connsiteX28" fmla="*/ 1055628 w 4013583"/>
                <a:gd name="connsiteY28" fmla="*/ 4004594 h 4535808"/>
                <a:gd name="connsiteX29" fmla="*/ 983173 w 4013583"/>
                <a:gd name="connsiteY29" fmla="*/ 4322052 h 4535808"/>
                <a:gd name="connsiteX30" fmla="*/ 0 w 4013583"/>
                <a:gd name="connsiteY30" fmla="*/ 4328191 h 4535808"/>
                <a:gd name="connsiteX0" fmla="*/ 2216930 w 4013583"/>
                <a:gd name="connsiteY0" fmla="*/ 3195411 h 4535808"/>
                <a:gd name="connsiteX1" fmla="*/ 2083508 w 4013583"/>
                <a:gd name="connsiteY1" fmla="*/ 2776663 h 4535808"/>
                <a:gd name="connsiteX2" fmla="*/ 1390253 w 4013583"/>
                <a:gd name="connsiteY2" fmla="*/ 2789811 h 4535808"/>
                <a:gd name="connsiteX3" fmla="*/ 1394446 w 4013583"/>
                <a:gd name="connsiteY3" fmla="*/ 2352603 h 4535808"/>
                <a:gd name="connsiteX4" fmla="*/ 1302499 w 4013583"/>
                <a:gd name="connsiteY4" fmla="*/ 2240365 h 4535808"/>
                <a:gd name="connsiteX5" fmla="*/ 1461525 w 4013583"/>
                <a:gd name="connsiteY5" fmla="*/ 2116736 h 4535808"/>
                <a:gd name="connsiteX6" fmla="*/ 1266335 w 4013583"/>
                <a:gd name="connsiteY6" fmla="*/ 2042534 h 4535808"/>
                <a:gd name="connsiteX7" fmla="*/ 1373201 w 4013583"/>
                <a:gd name="connsiteY7" fmla="*/ 1837519 h 4535808"/>
                <a:gd name="connsiteX8" fmla="*/ 1101997 w 4013583"/>
                <a:gd name="connsiteY8" fmla="*/ 1706738 h 4535808"/>
                <a:gd name="connsiteX9" fmla="*/ 1468617 w 4013583"/>
                <a:gd name="connsiteY9" fmla="*/ 1249123 h 4535808"/>
                <a:gd name="connsiteX10" fmla="*/ 1949195 w 4013583"/>
                <a:gd name="connsiteY10" fmla="*/ 173026 h 4535808"/>
                <a:gd name="connsiteX11" fmla="*/ 3178116 w 4013583"/>
                <a:gd name="connsiteY11" fmla="*/ 84702 h 4535808"/>
                <a:gd name="connsiteX12" fmla="*/ 4010425 w 4013583"/>
                <a:gd name="connsiteY12" fmla="*/ 1366611 h 4535808"/>
                <a:gd name="connsiteX13" fmla="*/ 3433479 w 4013583"/>
                <a:gd name="connsiteY13" fmla="*/ 2335750 h 4535808"/>
                <a:gd name="connsiteX14" fmla="*/ 3373830 w 4013583"/>
                <a:gd name="connsiteY14" fmla="*/ 3127719 h 4535808"/>
                <a:gd name="connsiteX15" fmla="*/ 2224943 w 4013583"/>
                <a:gd name="connsiteY15" fmla="*/ 3373226 h 4535808"/>
                <a:gd name="connsiteX16" fmla="*/ 3387492 w 4013583"/>
                <a:gd name="connsiteY16" fmla="*/ 3394378 h 4535808"/>
                <a:gd name="connsiteX17" fmla="*/ 2259326 w 4013583"/>
                <a:gd name="connsiteY17" fmla="*/ 3665551 h 4535808"/>
                <a:gd name="connsiteX18" fmla="*/ 3381381 w 4013583"/>
                <a:gd name="connsiteY18" fmla="*/ 3664691 h 4535808"/>
                <a:gd name="connsiteX19" fmla="*/ 2348633 w 4013583"/>
                <a:gd name="connsiteY19" fmla="*/ 3901450 h 4535808"/>
                <a:gd name="connsiteX20" fmla="*/ 3323972 w 4013583"/>
                <a:gd name="connsiteY20" fmla="*/ 3963188 h 4535808"/>
                <a:gd name="connsiteX21" fmla="*/ 2461855 w 4013583"/>
                <a:gd name="connsiteY21" fmla="*/ 4107326 h 4535808"/>
                <a:gd name="connsiteX22" fmla="*/ 3297294 w 4013583"/>
                <a:gd name="connsiteY22" fmla="*/ 4290910 h 4535808"/>
                <a:gd name="connsiteX23" fmla="*/ 1644436 w 4013583"/>
                <a:gd name="connsiteY23" fmla="*/ 4308594 h 4535808"/>
                <a:gd name="connsiteX24" fmla="*/ 1574691 w 4013583"/>
                <a:gd name="connsiteY24" fmla="*/ 3917621 h 4535808"/>
                <a:gd name="connsiteX25" fmla="*/ 1366856 w 4013583"/>
                <a:gd name="connsiteY25" fmla="*/ 4417497 h 4535808"/>
                <a:gd name="connsiteX26" fmla="*/ 1282265 w 4013583"/>
                <a:gd name="connsiteY26" fmla="*/ 3726314 h 4535808"/>
                <a:gd name="connsiteX27" fmla="*/ 1171090 w 4013583"/>
                <a:gd name="connsiteY27" fmla="*/ 4535808 h 4535808"/>
                <a:gd name="connsiteX28" fmla="*/ 1055628 w 4013583"/>
                <a:gd name="connsiteY28" fmla="*/ 4004594 h 4535808"/>
                <a:gd name="connsiteX29" fmla="*/ 983173 w 4013583"/>
                <a:gd name="connsiteY29" fmla="*/ 4322052 h 4535808"/>
                <a:gd name="connsiteX30" fmla="*/ 0 w 4013583"/>
                <a:gd name="connsiteY30" fmla="*/ 4328191 h 4535808"/>
                <a:gd name="connsiteX0" fmla="*/ 2216930 w 4013583"/>
                <a:gd name="connsiteY0" fmla="*/ 3195411 h 4535808"/>
                <a:gd name="connsiteX1" fmla="*/ 2083508 w 4013583"/>
                <a:gd name="connsiteY1" fmla="*/ 2776663 h 4535808"/>
                <a:gd name="connsiteX2" fmla="*/ 1390253 w 4013583"/>
                <a:gd name="connsiteY2" fmla="*/ 2789811 h 4535808"/>
                <a:gd name="connsiteX3" fmla="*/ 1394446 w 4013583"/>
                <a:gd name="connsiteY3" fmla="*/ 2352603 h 4535808"/>
                <a:gd name="connsiteX4" fmla="*/ 1302499 w 4013583"/>
                <a:gd name="connsiteY4" fmla="*/ 2240365 h 4535808"/>
                <a:gd name="connsiteX5" fmla="*/ 1461525 w 4013583"/>
                <a:gd name="connsiteY5" fmla="*/ 2116736 h 4535808"/>
                <a:gd name="connsiteX6" fmla="*/ 1266335 w 4013583"/>
                <a:gd name="connsiteY6" fmla="*/ 2042534 h 4535808"/>
                <a:gd name="connsiteX7" fmla="*/ 1373201 w 4013583"/>
                <a:gd name="connsiteY7" fmla="*/ 1837519 h 4535808"/>
                <a:gd name="connsiteX8" fmla="*/ 1101997 w 4013583"/>
                <a:gd name="connsiteY8" fmla="*/ 1706738 h 4535808"/>
                <a:gd name="connsiteX9" fmla="*/ 1468617 w 4013583"/>
                <a:gd name="connsiteY9" fmla="*/ 1249123 h 4535808"/>
                <a:gd name="connsiteX10" fmla="*/ 1949195 w 4013583"/>
                <a:gd name="connsiteY10" fmla="*/ 173026 h 4535808"/>
                <a:gd name="connsiteX11" fmla="*/ 3178116 w 4013583"/>
                <a:gd name="connsiteY11" fmla="*/ 84702 h 4535808"/>
                <a:gd name="connsiteX12" fmla="*/ 4010425 w 4013583"/>
                <a:gd name="connsiteY12" fmla="*/ 1366611 h 4535808"/>
                <a:gd name="connsiteX13" fmla="*/ 3433479 w 4013583"/>
                <a:gd name="connsiteY13" fmla="*/ 2335750 h 4535808"/>
                <a:gd name="connsiteX14" fmla="*/ 3373830 w 4013583"/>
                <a:gd name="connsiteY14" fmla="*/ 3127719 h 4535808"/>
                <a:gd name="connsiteX15" fmla="*/ 2224943 w 4013583"/>
                <a:gd name="connsiteY15" fmla="*/ 3373226 h 4535808"/>
                <a:gd name="connsiteX16" fmla="*/ 3387492 w 4013583"/>
                <a:gd name="connsiteY16" fmla="*/ 3394378 h 4535808"/>
                <a:gd name="connsiteX17" fmla="*/ 2259326 w 4013583"/>
                <a:gd name="connsiteY17" fmla="*/ 3665551 h 4535808"/>
                <a:gd name="connsiteX18" fmla="*/ 3381381 w 4013583"/>
                <a:gd name="connsiteY18" fmla="*/ 3664691 h 4535808"/>
                <a:gd name="connsiteX19" fmla="*/ 2348633 w 4013583"/>
                <a:gd name="connsiteY19" fmla="*/ 3901450 h 4535808"/>
                <a:gd name="connsiteX20" fmla="*/ 3323972 w 4013583"/>
                <a:gd name="connsiteY20" fmla="*/ 3963188 h 4535808"/>
                <a:gd name="connsiteX21" fmla="*/ 2461855 w 4013583"/>
                <a:gd name="connsiteY21" fmla="*/ 4107326 h 4535808"/>
                <a:gd name="connsiteX22" fmla="*/ 3297294 w 4013583"/>
                <a:gd name="connsiteY22" fmla="*/ 4290910 h 4535808"/>
                <a:gd name="connsiteX23" fmla="*/ 1644436 w 4013583"/>
                <a:gd name="connsiteY23" fmla="*/ 4308594 h 4535808"/>
                <a:gd name="connsiteX24" fmla="*/ 1493084 w 4013583"/>
                <a:gd name="connsiteY24" fmla="*/ 3908554 h 4535808"/>
                <a:gd name="connsiteX25" fmla="*/ 1366856 w 4013583"/>
                <a:gd name="connsiteY25" fmla="*/ 4417497 h 4535808"/>
                <a:gd name="connsiteX26" fmla="*/ 1282265 w 4013583"/>
                <a:gd name="connsiteY26" fmla="*/ 3726314 h 4535808"/>
                <a:gd name="connsiteX27" fmla="*/ 1171090 w 4013583"/>
                <a:gd name="connsiteY27" fmla="*/ 4535808 h 4535808"/>
                <a:gd name="connsiteX28" fmla="*/ 1055628 w 4013583"/>
                <a:gd name="connsiteY28" fmla="*/ 4004594 h 4535808"/>
                <a:gd name="connsiteX29" fmla="*/ 983173 w 4013583"/>
                <a:gd name="connsiteY29" fmla="*/ 4322052 h 4535808"/>
                <a:gd name="connsiteX30" fmla="*/ 0 w 4013583"/>
                <a:gd name="connsiteY30" fmla="*/ 4328191 h 4535808"/>
                <a:gd name="connsiteX0" fmla="*/ 2216930 w 4013583"/>
                <a:gd name="connsiteY0" fmla="*/ 3195411 h 4535808"/>
                <a:gd name="connsiteX1" fmla="*/ 2083508 w 4013583"/>
                <a:gd name="connsiteY1" fmla="*/ 2776663 h 4535808"/>
                <a:gd name="connsiteX2" fmla="*/ 1390253 w 4013583"/>
                <a:gd name="connsiteY2" fmla="*/ 2789811 h 4535808"/>
                <a:gd name="connsiteX3" fmla="*/ 1394446 w 4013583"/>
                <a:gd name="connsiteY3" fmla="*/ 2352603 h 4535808"/>
                <a:gd name="connsiteX4" fmla="*/ 1302499 w 4013583"/>
                <a:gd name="connsiteY4" fmla="*/ 2240365 h 4535808"/>
                <a:gd name="connsiteX5" fmla="*/ 1461525 w 4013583"/>
                <a:gd name="connsiteY5" fmla="*/ 2116736 h 4535808"/>
                <a:gd name="connsiteX6" fmla="*/ 1266335 w 4013583"/>
                <a:gd name="connsiteY6" fmla="*/ 2042534 h 4535808"/>
                <a:gd name="connsiteX7" fmla="*/ 1373201 w 4013583"/>
                <a:gd name="connsiteY7" fmla="*/ 1837519 h 4535808"/>
                <a:gd name="connsiteX8" fmla="*/ 1101997 w 4013583"/>
                <a:gd name="connsiteY8" fmla="*/ 1706738 h 4535808"/>
                <a:gd name="connsiteX9" fmla="*/ 1468617 w 4013583"/>
                <a:gd name="connsiteY9" fmla="*/ 1249123 h 4535808"/>
                <a:gd name="connsiteX10" fmla="*/ 1949195 w 4013583"/>
                <a:gd name="connsiteY10" fmla="*/ 173026 h 4535808"/>
                <a:gd name="connsiteX11" fmla="*/ 3178116 w 4013583"/>
                <a:gd name="connsiteY11" fmla="*/ 84702 h 4535808"/>
                <a:gd name="connsiteX12" fmla="*/ 4010425 w 4013583"/>
                <a:gd name="connsiteY12" fmla="*/ 1366611 h 4535808"/>
                <a:gd name="connsiteX13" fmla="*/ 3433479 w 4013583"/>
                <a:gd name="connsiteY13" fmla="*/ 2335750 h 4535808"/>
                <a:gd name="connsiteX14" fmla="*/ 3373830 w 4013583"/>
                <a:gd name="connsiteY14" fmla="*/ 3127719 h 4535808"/>
                <a:gd name="connsiteX15" fmla="*/ 2224943 w 4013583"/>
                <a:gd name="connsiteY15" fmla="*/ 3373226 h 4535808"/>
                <a:gd name="connsiteX16" fmla="*/ 3387492 w 4013583"/>
                <a:gd name="connsiteY16" fmla="*/ 3394378 h 4535808"/>
                <a:gd name="connsiteX17" fmla="*/ 2259326 w 4013583"/>
                <a:gd name="connsiteY17" fmla="*/ 3665551 h 4535808"/>
                <a:gd name="connsiteX18" fmla="*/ 3381381 w 4013583"/>
                <a:gd name="connsiteY18" fmla="*/ 3664691 h 4535808"/>
                <a:gd name="connsiteX19" fmla="*/ 2348633 w 4013583"/>
                <a:gd name="connsiteY19" fmla="*/ 3901450 h 4535808"/>
                <a:gd name="connsiteX20" fmla="*/ 3323972 w 4013583"/>
                <a:gd name="connsiteY20" fmla="*/ 3963188 h 4535808"/>
                <a:gd name="connsiteX21" fmla="*/ 2461855 w 4013583"/>
                <a:gd name="connsiteY21" fmla="*/ 4107326 h 4535808"/>
                <a:gd name="connsiteX22" fmla="*/ 3297294 w 4013583"/>
                <a:gd name="connsiteY22" fmla="*/ 4290910 h 4535808"/>
                <a:gd name="connsiteX23" fmla="*/ 1608166 w 4013583"/>
                <a:gd name="connsiteY23" fmla="*/ 4326729 h 4535808"/>
                <a:gd name="connsiteX24" fmla="*/ 1493084 w 4013583"/>
                <a:gd name="connsiteY24" fmla="*/ 3908554 h 4535808"/>
                <a:gd name="connsiteX25" fmla="*/ 1366856 w 4013583"/>
                <a:gd name="connsiteY25" fmla="*/ 4417497 h 4535808"/>
                <a:gd name="connsiteX26" fmla="*/ 1282265 w 4013583"/>
                <a:gd name="connsiteY26" fmla="*/ 3726314 h 4535808"/>
                <a:gd name="connsiteX27" fmla="*/ 1171090 w 4013583"/>
                <a:gd name="connsiteY27" fmla="*/ 4535808 h 4535808"/>
                <a:gd name="connsiteX28" fmla="*/ 1055628 w 4013583"/>
                <a:gd name="connsiteY28" fmla="*/ 4004594 h 4535808"/>
                <a:gd name="connsiteX29" fmla="*/ 983173 w 4013583"/>
                <a:gd name="connsiteY29" fmla="*/ 4322052 h 4535808"/>
                <a:gd name="connsiteX30" fmla="*/ 0 w 4013583"/>
                <a:gd name="connsiteY30" fmla="*/ 4328191 h 4535808"/>
                <a:gd name="connsiteX0" fmla="*/ 2216930 w 4013583"/>
                <a:gd name="connsiteY0" fmla="*/ 3195411 h 4535808"/>
                <a:gd name="connsiteX1" fmla="*/ 2083508 w 4013583"/>
                <a:gd name="connsiteY1" fmla="*/ 2776663 h 4535808"/>
                <a:gd name="connsiteX2" fmla="*/ 1390253 w 4013583"/>
                <a:gd name="connsiteY2" fmla="*/ 2789811 h 4535808"/>
                <a:gd name="connsiteX3" fmla="*/ 1394446 w 4013583"/>
                <a:gd name="connsiteY3" fmla="*/ 2352603 h 4535808"/>
                <a:gd name="connsiteX4" fmla="*/ 1302499 w 4013583"/>
                <a:gd name="connsiteY4" fmla="*/ 2240365 h 4535808"/>
                <a:gd name="connsiteX5" fmla="*/ 1461525 w 4013583"/>
                <a:gd name="connsiteY5" fmla="*/ 2116736 h 4535808"/>
                <a:gd name="connsiteX6" fmla="*/ 1266335 w 4013583"/>
                <a:gd name="connsiteY6" fmla="*/ 2042534 h 4535808"/>
                <a:gd name="connsiteX7" fmla="*/ 1373201 w 4013583"/>
                <a:gd name="connsiteY7" fmla="*/ 1837519 h 4535808"/>
                <a:gd name="connsiteX8" fmla="*/ 1101997 w 4013583"/>
                <a:gd name="connsiteY8" fmla="*/ 1706738 h 4535808"/>
                <a:gd name="connsiteX9" fmla="*/ 1468617 w 4013583"/>
                <a:gd name="connsiteY9" fmla="*/ 1249123 h 4535808"/>
                <a:gd name="connsiteX10" fmla="*/ 1949195 w 4013583"/>
                <a:gd name="connsiteY10" fmla="*/ 173026 h 4535808"/>
                <a:gd name="connsiteX11" fmla="*/ 3178116 w 4013583"/>
                <a:gd name="connsiteY11" fmla="*/ 84702 h 4535808"/>
                <a:gd name="connsiteX12" fmla="*/ 4010425 w 4013583"/>
                <a:gd name="connsiteY12" fmla="*/ 1366611 h 4535808"/>
                <a:gd name="connsiteX13" fmla="*/ 3433479 w 4013583"/>
                <a:gd name="connsiteY13" fmla="*/ 2335750 h 4535808"/>
                <a:gd name="connsiteX14" fmla="*/ 3373830 w 4013583"/>
                <a:gd name="connsiteY14" fmla="*/ 3127719 h 4535808"/>
                <a:gd name="connsiteX15" fmla="*/ 2224943 w 4013583"/>
                <a:gd name="connsiteY15" fmla="*/ 3373226 h 4535808"/>
                <a:gd name="connsiteX16" fmla="*/ 3387492 w 4013583"/>
                <a:gd name="connsiteY16" fmla="*/ 3394378 h 4535808"/>
                <a:gd name="connsiteX17" fmla="*/ 2259326 w 4013583"/>
                <a:gd name="connsiteY17" fmla="*/ 3665551 h 4535808"/>
                <a:gd name="connsiteX18" fmla="*/ 3381381 w 4013583"/>
                <a:gd name="connsiteY18" fmla="*/ 3664691 h 4535808"/>
                <a:gd name="connsiteX19" fmla="*/ 2348633 w 4013583"/>
                <a:gd name="connsiteY19" fmla="*/ 3901450 h 4535808"/>
                <a:gd name="connsiteX20" fmla="*/ 3323972 w 4013583"/>
                <a:gd name="connsiteY20" fmla="*/ 3963188 h 4535808"/>
                <a:gd name="connsiteX21" fmla="*/ 2461855 w 4013583"/>
                <a:gd name="connsiteY21" fmla="*/ 4107326 h 4535808"/>
                <a:gd name="connsiteX22" fmla="*/ 3297294 w 4013583"/>
                <a:gd name="connsiteY22" fmla="*/ 4290910 h 4535808"/>
                <a:gd name="connsiteX23" fmla="*/ 1608166 w 4013583"/>
                <a:gd name="connsiteY23" fmla="*/ 4326729 h 4535808"/>
                <a:gd name="connsiteX24" fmla="*/ 1493084 w 4013583"/>
                <a:gd name="connsiteY24" fmla="*/ 3908554 h 4535808"/>
                <a:gd name="connsiteX25" fmla="*/ 1366856 w 4013583"/>
                <a:gd name="connsiteY25" fmla="*/ 4417497 h 4535808"/>
                <a:gd name="connsiteX26" fmla="*/ 1282265 w 4013583"/>
                <a:gd name="connsiteY26" fmla="*/ 3726314 h 4535808"/>
                <a:gd name="connsiteX27" fmla="*/ 1171090 w 4013583"/>
                <a:gd name="connsiteY27" fmla="*/ 4535808 h 4535808"/>
                <a:gd name="connsiteX28" fmla="*/ 1010291 w 4013583"/>
                <a:gd name="connsiteY28" fmla="*/ 3968324 h 4535808"/>
                <a:gd name="connsiteX29" fmla="*/ 983173 w 4013583"/>
                <a:gd name="connsiteY29" fmla="*/ 4322052 h 4535808"/>
                <a:gd name="connsiteX30" fmla="*/ 0 w 4013583"/>
                <a:gd name="connsiteY30" fmla="*/ 4328191 h 4535808"/>
                <a:gd name="connsiteX0" fmla="*/ 2216930 w 4013583"/>
                <a:gd name="connsiteY0" fmla="*/ 3195411 h 4535808"/>
                <a:gd name="connsiteX1" fmla="*/ 2083508 w 4013583"/>
                <a:gd name="connsiteY1" fmla="*/ 2776663 h 4535808"/>
                <a:gd name="connsiteX2" fmla="*/ 1390253 w 4013583"/>
                <a:gd name="connsiteY2" fmla="*/ 2789811 h 4535808"/>
                <a:gd name="connsiteX3" fmla="*/ 1394446 w 4013583"/>
                <a:gd name="connsiteY3" fmla="*/ 2352603 h 4535808"/>
                <a:gd name="connsiteX4" fmla="*/ 1302499 w 4013583"/>
                <a:gd name="connsiteY4" fmla="*/ 2240365 h 4535808"/>
                <a:gd name="connsiteX5" fmla="*/ 1461525 w 4013583"/>
                <a:gd name="connsiteY5" fmla="*/ 2116736 h 4535808"/>
                <a:gd name="connsiteX6" fmla="*/ 1266335 w 4013583"/>
                <a:gd name="connsiteY6" fmla="*/ 2042534 h 4535808"/>
                <a:gd name="connsiteX7" fmla="*/ 1373201 w 4013583"/>
                <a:gd name="connsiteY7" fmla="*/ 1837519 h 4535808"/>
                <a:gd name="connsiteX8" fmla="*/ 1101997 w 4013583"/>
                <a:gd name="connsiteY8" fmla="*/ 1706738 h 4535808"/>
                <a:gd name="connsiteX9" fmla="*/ 1468617 w 4013583"/>
                <a:gd name="connsiteY9" fmla="*/ 1249123 h 4535808"/>
                <a:gd name="connsiteX10" fmla="*/ 1949195 w 4013583"/>
                <a:gd name="connsiteY10" fmla="*/ 173026 h 4535808"/>
                <a:gd name="connsiteX11" fmla="*/ 3178116 w 4013583"/>
                <a:gd name="connsiteY11" fmla="*/ 84702 h 4535808"/>
                <a:gd name="connsiteX12" fmla="*/ 4010425 w 4013583"/>
                <a:gd name="connsiteY12" fmla="*/ 1366611 h 4535808"/>
                <a:gd name="connsiteX13" fmla="*/ 3433479 w 4013583"/>
                <a:gd name="connsiteY13" fmla="*/ 2335750 h 4535808"/>
                <a:gd name="connsiteX14" fmla="*/ 3373830 w 4013583"/>
                <a:gd name="connsiteY14" fmla="*/ 3127719 h 4535808"/>
                <a:gd name="connsiteX15" fmla="*/ 2224943 w 4013583"/>
                <a:gd name="connsiteY15" fmla="*/ 3373226 h 4535808"/>
                <a:gd name="connsiteX16" fmla="*/ 3387492 w 4013583"/>
                <a:gd name="connsiteY16" fmla="*/ 3394378 h 4535808"/>
                <a:gd name="connsiteX17" fmla="*/ 2259326 w 4013583"/>
                <a:gd name="connsiteY17" fmla="*/ 3665551 h 4535808"/>
                <a:gd name="connsiteX18" fmla="*/ 3381381 w 4013583"/>
                <a:gd name="connsiteY18" fmla="*/ 3664691 h 4535808"/>
                <a:gd name="connsiteX19" fmla="*/ 2348633 w 4013583"/>
                <a:gd name="connsiteY19" fmla="*/ 3901450 h 4535808"/>
                <a:gd name="connsiteX20" fmla="*/ 3323972 w 4013583"/>
                <a:gd name="connsiteY20" fmla="*/ 3963188 h 4535808"/>
                <a:gd name="connsiteX21" fmla="*/ 2461855 w 4013583"/>
                <a:gd name="connsiteY21" fmla="*/ 4107326 h 4535808"/>
                <a:gd name="connsiteX22" fmla="*/ 3297294 w 4013583"/>
                <a:gd name="connsiteY22" fmla="*/ 4290910 h 4535808"/>
                <a:gd name="connsiteX23" fmla="*/ 1608166 w 4013583"/>
                <a:gd name="connsiteY23" fmla="*/ 4326729 h 4535808"/>
                <a:gd name="connsiteX24" fmla="*/ 1493084 w 4013583"/>
                <a:gd name="connsiteY24" fmla="*/ 3908554 h 4535808"/>
                <a:gd name="connsiteX25" fmla="*/ 1366856 w 4013583"/>
                <a:gd name="connsiteY25" fmla="*/ 4417497 h 4535808"/>
                <a:gd name="connsiteX26" fmla="*/ 1282265 w 4013583"/>
                <a:gd name="connsiteY26" fmla="*/ 3726314 h 4535808"/>
                <a:gd name="connsiteX27" fmla="*/ 1171090 w 4013583"/>
                <a:gd name="connsiteY27" fmla="*/ 4535808 h 4535808"/>
                <a:gd name="connsiteX28" fmla="*/ 1010291 w 4013583"/>
                <a:gd name="connsiteY28" fmla="*/ 3968324 h 4535808"/>
                <a:gd name="connsiteX29" fmla="*/ 937837 w 4013583"/>
                <a:gd name="connsiteY29" fmla="*/ 4312984 h 4535808"/>
                <a:gd name="connsiteX30" fmla="*/ 0 w 4013583"/>
                <a:gd name="connsiteY30" fmla="*/ 4328191 h 4535808"/>
                <a:gd name="connsiteX0" fmla="*/ 2216930 w 4013583"/>
                <a:gd name="connsiteY0" fmla="*/ 3195411 h 4535808"/>
                <a:gd name="connsiteX1" fmla="*/ 2083508 w 4013583"/>
                <a:gd name="connsiteY1" fmla="*/ 2776663 h 4535808"/>
                <a:gd name="connsiteX2" fmla="*/ 1390253 w 4013583"/>
                <a:gd name="connsiteY2" fmla="*/ 2789811 h 4535808"/>
                <a:gd name="connsiteX3" fmla="*/ 1394446 w 4013583"/>
                <a:gd name="connsiteY3" fmla="*/ 2352603 h 4535808"/>
                <a:gd name="connsiteX4" fmla="*/ 1302499 w 4013583"/>
                <a:gd name="connsiteY4" fmla="*/ 2240365 h 4535808"/>
                <a:gd name="connsiteX5" fmla="*/ 1461525 w 4013583"/>
                <a:gd name="connsiteY5" fmla="*/ 2116736 h 4535808"/>
                <a:gd name="connsiteX6" fmla="*/ 1266335 w 4013583"/>
                <a:gd name="connsiteY6" fmla="*/ 2042534 h 4535808"/>
                <a:gd name="connsiteX7" fmla="*/ 1373201 w 4013583"/>
                <a:gd name="connsiteY7" fmla="*/ 1837519 h 4535808"/>
                <a:gd name="connsiteX8" fmla="*/ 1101997 w 4013583"/>
                <a:gd name="connsiteY8" fmla="*/ 1706738 h 4535808"/>
                <a:gd name="connsiteX9" fmla="*/ 1468617 w 4013583"/>
                <a:gd name="connsiteY9" fmla="*/ 1249123 h 4535808"/>
                <a:gd name="connsiteX10" fmla="*/ 1949195 w 4013583"/>
                <a:gd name="connsiteY10" fmla="*/ 173026 h 4535808"/>
                <a:gd name="connsiteX11" fmla="*/ 3178116 w 4013583"/>
                <a:gd name="connsiteY11" fmla="*/ 84702 h 4535808"/>
                <a:gd name="connsiteX12" fmla="*/ 4010425 w 4013583"/>
                <a:gd name="connsiteY12" fmla="*/ 1366611 h 4535808"/>
                <a:gd name="connsiteX13" fmla="*/ 3433479 w 4013583"/>
                <a:gd name="connsiteY13" fmla="*/ 2335750 h 4535808"/>
                <a:gd name="connsiteX14" fmla="*/ 3373830 w 4013583"/>
                <a:gd name="connsiteY14" fmla="*/ 3127719 h 4535808"/>
                <a:gd name="connsiteX15" fmla="*/ 2224943 w 4013583"/>
                <a:gd name="connsiteY15" fmla="*/ 3373226 h 4535808"/>
                <a:gd name="connsiteX16" fmla="*/ 3387492 w 4013583"/>
                <a:gd name="connsiteY16" fmla="*/ 3394378 h 4535808"/>
                <a:gd name="connsiteX17" fmla="*/ 2259326 w 4013583"/>
                <a:gd name="connsiteY17" fmla="*/ 3665551 h 4535808"/>
                <a:gd name="connsiteX18" fmla="*/ 3381381 w 4013583"/>
                <a:gd name="connsiteY18" fmla="*/ 3664691 h 4535808"/>
                <a:gd name="connsiteX19" fmla="*/ 2348633 w 4013583"/>
                <a:gd name="connsiteY19" fmla="*/ 3901450 h 4535808"/>
                <a:gd name="connsiteX20" fmla="*/ 3323972 w 4013583"/>
                <a:gd name="connsiteY20" fmla="*/ 3963188 h 4535808"/>
                <a:gd name="connsiteX21" fmla="*/ 2461855 w 4013583"/>
                <a:gd name="connsiteY21" fmla="*/ 4107326 h 4535808"/>
                <a:gd name="connsiteX22" fmla="*/ 3297294 w 4013583"/>
                <a:gd name="connsiteY22" fmla="*/ 4290910 h 4535808"/>
                <a:gd name="connsiteX23" fmla="*/ 1608166 w 4013583"/>
                <a:gd name="connsiteY23" fmla="*/ 4326729 h 4535808"/>
                <a:gd name="connsiteX24" fmla="*/ 1493084 w 4013583"/>
                <a:gd name="connsiteY24" fmla="*/ 3908554 h 4535808"/>
                <a:gd name="connsiteX25" fmla="*/ 1366856 w 4013583"/>
                <a:gd name="connsiteY25" fmla="*/ 4417497 h 4535808"/>
                <a:gd name="connsiteX26" fmla="*/ 1282265 w 4013583"/>
                <a:gd name="connsiteY26" fmla="*/ 3726314 h 4535808"/>
                <a:gd name="connsiteX27" fmla="*/ 1171090 w 4013583"/>
                <a:gd name="connsiteY27" fmla="*/ 4535808 h 4535808"/>
                <a:gd name="connsiteX28" fmla="*/ 1010291 w 4013583"/>
                <a:gd name="connsiteY28" fmla="*/ 3968324 h 4535808"/>
                <a:gd name="connsiteX29" fmla="*/ 937837 w 4013583"/>
                <a:gd name="connsiteY29" fmla="*/ 4312984 h 4535808"/>
                <a:gd name="connsiteX30" fmla="*/ 0 w 4013583"/>
                <a:gd name="connsiteY30" fmla="*/ 4328191 h 4535808"/>
                <a:gd name="connsiteX0" fmla="*/ 2216930 w 4013583"/>
                <a:gd name="connsiteY0" fmla="*/ 3195411 h 4508606"/>
                <a:gd name="connsiteX1" fmla="*/ 2083508 w 4013583"/>
                <a:gd name="connsiteY1" fmla="*/ 2776663 h 4508606"/>
                <a:gd name="connsiteX2" fmla="*/ 1390253 w 4013583"/>
                <a:gd name="connsiteY2" fmla="*/ 2789811 h 4508606"/>
                <a:gd name="connsiteX3" fmla="*/ 1394446 w 4013583"/>
                <a:gd name="connsiteY3" fmla="*/ 2352603 h 4508606"/>
                <a:gd name="connsiteX4" fmla="*/ 1302499 w 4013583"/>
                <a:gd name="connsiteY4" fmla="*/ 2240365 h 4508606"/>
                <a:gd name="connsiteX5" fmla="*/ 1461525 w 4013583"/>
                <a:gd name="connsiteY5" fmla="*/ 2116736 h 4508606"/>
                <a:gd name="connsiteX6" fmla="*/ 1266335 w 4013583"/>
                <a:gd name="connsiteY6" fmla="*/ 2042534 h 4508606"/>
                <a:gd name="connsiteX7" fmla="*/ 1373201 w 4013583"/>
                <a:gd name="connsiteY7" fmla="*/ 1837519 h 4508606"/>
                <a:gd name="connsiteX8" fmla="*/ 1101997 w 4013583"/>
                <a:gd name="connsiteY8" fmla="*/ 1706738 h 4508606"/>
                <a:gd name="connsiteX9" fmla="*/ 1468617 w 4013583"/>
                <a:gd name="connsiteY9" fmla="*/ 1249123 h 4508606"/>
                <a:gd name="connsiteX10" fmla="*/ 1949195 w 4013583"/>
                <a:gd name="connsiteY10" fmla="*/ 173026 h 4508606"/>
                <a:gd name="connsiteX11" fmla="*/ 3178116 w 4013583"/>
                <a:gd name="connsiteY11" fmla="*/ 84702 h 4508606"/>
                <a:gd name="connsiteX12" fmla="*/ 4010425 w 4013583"/>
                <a:gd name="connsiteY12" fmla="*/ 1366611 h 4508606"/>
                <a:gd name="connsiteX13" fmla="*/ 3433479 w 4013583"/>
                <a:gd name="connsiteY13" fmla="*/ 2335750 h 4508606"/>
                <a:gd name="connsiteX14" fmla="*/ 3373830 w 4013583"/>
                <a:gd name="connsiteY14" fmla="*/ 3127719 h 4508606"/>
                <a:gd name="connsiteX15" fmla="*/ 2224943 w 4013583"/>
                <a:gd name="connsiteY15" fmla="*/ 3373226 h 4508606"/>
                <a:gd name="connsiteX16" fmla="*/ 3387492 w 4013583"/>
                <a:gd name="connsiteY16" fmla="*/ 3394378 h 4508606"/>
                <a:gd name="connsiteX17" fmla="*/ 2259326 w 4013583"/>
                <a:gd name="connsiteY17" fmla="*/ 3665551 h 4508606"/>
                <a:gd name="connsiteX18" fmla="*/ 3381381 w 4013583"/>
                <a:gd name="connsiteY18" fmla="*/ 3664691 h 4508606"/>
                <a:gd name="connsiteX19" fmla="*/ 2348633 w 4013583"/>
                <a:gd name="connsiteY19" fmla="*/ 3901450 h 4508606"/>
                <a:gd name="connsiteX20" fmla="*/ 3323972 w 4013583"/>
                <a:gd name="connsiteY20" fmla="*/ 3963188 h 4508606"/>
                <a:gd name="connsiteX21" fmla="*/ 2461855 w 4013583"/>
                <a:gd name="connsiteY21" fmla="*/ 4107326 h 4508606"/>
                <a:gd name="connsiteX22" fmla="*/ 3297294 w 4013583"/>
                <a:gd name="connsiteY22" fmla="*/ 4290910 h 4508606"/>
                <a:gd name="connsiteX23" fmla="*/ 1608166 w 4013583"/>
                <a:gd name="connsiteY23" fmla="*/ 4326729 h 4508606"/>
                <a:gd name="connsiteX24" fmla="*/ 1493084 w 4013583"/>
                <a:gd name="connsiteY24" fmla="*/ 3908554 h 4508606"/>
                <a:gd name="connsiteX25" fmla="*/ 1366856 w 4013583"/>
                <a:gd name="connsiteY25" fmla="*/ 4417497 h 4508606"/>
                <a:gd name="connsiteX26" fmla="*/ 1282265 w 4013583"/>
                <a:gd name="connsiteY26" fmla="*/ 3726314 h 4508606"/>
                <a:gd name="connsiteX27" fmla="*/ 1143888 w 4013583"/>
                <a:gd name="connsiteY27" fmla="*/ 4508606 h 4508606"/>
                <a:gd name="connsiteX28" fmla="*/ 1010291 w 4013583"/>
                <a:gd name="connsiteY28" fmla="*/ 3968324 h 4508606"/>
                <a:gd name="connsiteX29" fmla="*/ 937837 w 4013583"/>
                <a:gd name="connsiteY29" fmla="*/ 4312984 h 4508606"/>
                <a:gd name="connsiteX30" fmla="*/ 0 w 4013583"/>
                <a:gd name="connsiteY30" fmla="*/ 4328191 h 4508606"/>
                <a:gd name="connsiteX0" fmla="*/ 2216930 w 4013583"/>
                <a:gd name="connsiteY0" fmla="*/ 3195411 h 4508606"/>
                <a:gd name="connsiteX1" fmla="*/ 2083508 w 4013583"/>
                <a:gd name="connsiteY1" fmla="*/ 2776663 h 4508606"/>
                <a:gd name="connsiteX2" fmla="*/ 1390253 w 4013583"/>
                <a:gd name="connsiteY2" fmla="*/ 2789811 h 4508606"/>
                <a:gd name="connsiteX3" fmla="*/ 1394446 w 4013583"/>
                <a:gd name="connsiteY3" fmla="*/ 2352603 h 4508606"/>
                <a:gd name="connsiteX4" fmla="*/ 1302499 w 4013583"/>
                <a:gd name="connsiteY4" fmla="*/ 2240365 h 4508606"/>
                <a:gd name="connsiteX5" fmla="*/ 1461525 w 4013583"/>
                <a:gd name="connsiteY5" fmla="*/ 2116736 h 4508606"/>
                <a:gd name="connsiteX6" fmla="*/ 1266335 w 4013583"/>
                <a:gd name="connsiteY6" fmla="*/ 2042534 h 4508606"/>
                <a:gd name="connsiteX7" fmla="*/ 1373201 w 4013583"/>
                <a:gd name="connsiteY7" fmla="*/ 1837519 h 4508606"/>
                <a:gd name="connsiteX8" fmla="*/ 1101997 w 4013583"/>
                <a:gd name="connsiteY8" fmla="*/ 1706738 h 4508606"/>
                <a:gd name="connsiteX9" fmla="*/ 1468617 w 4013583"/>
                <a:gd name="connsiteY9" fmla="*/ 1249123 h 4508606"/>
                <a:gd name="connsiteX10" fmla="*/ 1949195 w 4013583"/>
                <a:gd name="connsiteY10" fmla="*/ 173026 h 4508606"/>
                <a:gd name="connsiteX11" fmla="*/ 3178116 w 4013583"/>
                <a:gd name="connsiteY11" fmla="*/ 84702 h 4508606"/>
                <a:gd name="connsiteX12" fmla="*/ 4010425 w 4013583"/>
                <a:gd name="connsiteY12" fmla="*/ 1366611 h 4508606"/>
                <a:gd name="connsiteX13" fmla="*/ 3433479 w 4013583"/>
                <a:gd name="connsiteY13" fmla="*/ 2335750 h 4508606"/>
                <a:gd name="connsiteX14" fmla="*/ 3373830 w 4013583"/>
                <a:gd name="connsiteY14" fmla="*/ 3127719 h 4508606"/>
                <a:gd name="connsiteX15" fmla="*/ 2224943 w 4013583"/>
                <a:gd name="connsiteY15" fmla="*/ 3373226 h 4508606"/>
                <a:gd name="connsiteX16" fmla="*/ 3387492 w 4013583"/>
                <a:gd name="connsiteY16" fmla="*/ 3394378 h 4508606"/>
                <a:gd name="connsiteX17" fmla="*/ 2259326 w 4013583"/>
                <a:gd name="connsiteY17" fmla="*/ 3665551 h 4508606"/>
                <a:gd name="connsiteX18" fmla="*/ 3381381 w 4013583"/>
                <a:gd name="connsiteY18" fmla="*/ 3664691 h 4508606"/>
                <a:gd name="connsiteX19" fmla="*/ 2348633 w 4013583"/>
                <a:gd name="connsiteY19" fmla="*/ 3901450 h 4508606"/>
                <a:gd name="connsiteX20" fmla="*/ 3323972 w 4013583"/>
                <a:gd name="connsiteY20" fmla="*/ 3963188 h 4508606"/>
                <a:gd name="connsiteX21" fmla="*/ 2461855 w 4013583"/>
                <a:gd name="connsiteY21" fmla="*/ 4107326 h 4508606"/>
                <a:gd name="connsiteX22" fmla="*/ 3297294 w 4013583"/>
                <a:gd name="connsiteY22" fmla="*/ 4290910 h 4508606"/>
                <a:gd name="connsiteX23" fmla="*/ 1608166 w 4013583"/>
                <a:gd name="connsiteY23" fmla="*/ 4326729 h 4508606"/>
                <a:gd name="connsiteX24" fmla="*/ 1493084 w 4013583"/>
                <a:gd name="connsiteY24" fmla="*/ 3908554 h 4508606"/>
                <a:gd name="connsiteX25" fmla="*/ 1366856 w 4013583"/>
                <a:gd name="connsiteY25" fmla="*/ 4417497 h 4508606"/>
                <a:gd name="connsiteX26" fmla="*/ 1282265 w 4013583"/>
                <a:gd name="connsiteY26" fmla="*/ 3726314 h 4508606"/>
                <a:gd name="connsiteX27" fmla="*/ 1143888 w 4013583"/>
                <a:gd name="connsiteY27" fmla="*/ 4508606 h 4508606"/>
                <a:gd name="connsiteX28" fmla="*/ 1010291 w 4013583"/>
                <a:gd name="connsiteY28" fmla="*/ 3968324 h 4508606"/>
                <a:gd name="connsiteX29" fmla="*/ 937837 w 4013583"/>
                <a:gd name="connsiteY29" fmla="*/ 4312984 h 4508606"/>
                <a:gd name="connsiteX30" fmla="*/ 0 w 4013583"/>
                <a:gd name="connsiteY30" fmla="*/ 4328191 h 4508606"/>
                <a:gd name="connsiteX0" fmla="*/ 2216930 w 4013583"/>
                <a:gd name="connsiteY0" fmla="*/ 3195411 h 4508606"/>
                <a:gd name="connsiteX1" fmla="*/ 2083508 w 4013583"/>
                <a:gd name="connsiteY1" fmla="*/ 2776663 h 4508606"/>
                <a:gd name="connsiteX2" fmla="*/ 1390253 w 4013583"/>
                <a:gd name="connsiteY2" fmla="*/ 2789811 h 4508606"/>
                <a:gd name="connsiteX3" fmla="*/ 1394446 w 4013583"/>
                <a:gd name="connsiteY3" fmla="*/ 2352603 h 4508606"/>
                <a:gd name="connsiteX4" fmla="*/ 1302499 w 4013583"/>
                <a:gd name="connsiteY4" fmla="*/ 2240365 h 4508606"/>
                <a:gd name="connsiteX5" fmla="*/ 1461525 w 4013583"/>
                <a:gd name="connsiteY5" fmla="*/ 2116736 h 4508606"/>
                <a:gd name="connsiteX6" fmla="*/ 1266335 w 4013583"/>
                <a:gd name="connsiteY6" fmla="*/ 2042534 h 4508606"/>
                <a:gd name="connsiteX7" fmla="*/ 1373201 w 4013583"/>
                <a:gd name="connsiteY7" fmla="*/ 1837519 h 4508606"/>
                <a:gd name="connsiteX8" fmla="*/ 1101997 w 4013583"/>
                <a:gd name="connsiteY8" fmla="*/ 1706738 h 4508606"/>
                <a:gd name="connsiteX9" fmla="*/ 1468617 w 4013583"/>
                <a:gd name="connsiteY9" fmla="*/ 1249123 h 4508606"/>
                <a:gd name="connsiteX10" fmla="*/ 1949195 w 4013583"/>
                <a:gd name="connsiteY10" fmla="*/ 173026 h 4508606"/>
                <a:gd name="connsiteX11" fmla="*/ 3178116 w 4013583"/>
                <a:gd name="connsiteY11" fmla="*/ 84702 h 4508606"/>
                <a:gd name="connsiteX12" fmla="*/ 4010425 w 4013583"/>
                <a:gd name="connsiteY12" fmla="*/ 1366611 h 4508606"/>
                <a:gd name="connsiteX13" fmla="*/ 3433479 w 4013583"/>
                <a:gd name="connsiteY13" fmla="*/ 2335750 h 4508606"/>
                <a:gd name="connsiteX14" fmla="*/ 3373830 w 4013583"/>
                <a:gd name="connsiteY14" fmla="*/ 3127719 h 4508606"/>
                <a:gd name="connsiteX15" fmla="*/ 2224943 w 4013583"/>
                <a:gd name="connsiteY15" fmla="*/ 3373226 h 4508606"/>
                <a:gd name="connsiteX16" fmla="*/ 3387492 w 4013583"/>
                <a:gd name="connsiteY16" fmla="*/ 3394378 h 4508606"/>
                <a:gd name="connsiteX17" fmla="*/ 2259326 w 4013583"/>
                <a:gd name="connsiteY17" fmla="*/ 3665551 h 4508606"/>
                <a:gd name="connsiteX18" fmla="*/ 3381381 w 4013583"/>
                <a:gd name="connsiteY18" fmla="*/ 3664691 h 4508606"/>
                <a:gd name="connsiteX19" fmla="*/ 2348633 w 4013583"/>
                <a:gd name="connsiteY19" fmla="*/ 3901450 h 4508606"/>
                <a:gd name="connsiteX20" fmla="*/ 3323972 w 4013583"/>
                <a:gd name="connsiteY20" fmla="*/ 3963188 h 4508606"/>
                <a:gd name="connsiteX21" fmla="*/ 2461855 w 4013583"/>
                <a:gd name="connsiteY21" fmla="*/ 4107326 h 4508606"/>
                <a:gd name="connsiteX22" fmla="*/ 3297294 w 4013583"/>
                <a:gd name="connsiteY22" fmla="*/ 4290910 h 4508606"/>
                <a:gd name="connsiteX23" fmla="*/ 1608166 w 4013583"/>
                <a:gd name="connsiteY23" fmla="*/ 4326729 h 4508606"/>
                <a:gd name="connsiteX24" fmla="*/ 1493084 w 4013583"/>
                <a:gd name="connsiteY24" fmla="*/ 3908554 h 4508606"/>
                <a:gd name="connsiteX25" fmla="*/ 1366856 w 4013583"/>
                <a:gd name="connsiteY25" fmla="*/ 4417497 h 4508606"/>
                <a:gd name="connsiteX26" fmla="*/ 1282265 w 4013583"/>
                <a:gd name="connsiteY26" fmla="*/ 3726314 h 4508606"/>
                <a:gd name="connsiteX27" fmla="*/ 1143888 w 4013583"/>
                <a:gd name="connsiteY27" fmla="*/ 4508606 h 4508606"/>
                <a:gd name="connsiteX28" fmla="*/ 1010291 w 4013583"/>
                <a:gd name="connsiteY28" fmla="*/ 3968324 h 4508606"/>
                <a:gd name="connsiteX29" fmla="*/ 937837 w 4013583"/>
                <a:gd name="connsiteY29" fmla="*/ 4312984 h 4508606"/>
                <a:gd name="connsiteX30" fmla="*/ 0 w 4013583"/>
                <a:gd name="connsiteY30" fmla="*/ 4328191 h 4508606"/>
                <a:gd name="connsiteX0" fmla="*/ 2216930 w 4013583"/>
                <a:gd name="connsiteY0" fmla="*/ 3195411 h 4508606"/>
                <a:gd name="connsiteX1" fmla="*/ 2083508 w 4013583"/>
                <a:gd name="connsiteY1" fmla="*/ 2776663 h 4508606"/>
                <a:gd name="connsiteX2" fmla="*/ 1390253 w 4013583"/>
                <a:gd name="connsiteY2" fmla="*/ 2789811 h 4508606"/>
                <a:gd name="connsiteX3" fmla="*/ 1394446 w 4013583"/>
                <a:gd name="connsiteY3" fmla="*/ 2352603 h 4508606"/>
                <a:gd name="connsiteX4" fmla="*/ 1302499 w 4013583"/>
                <a:gd name="connsiteY4" fmla="*/ 2240365 h 4508606"/>
                <a:gd name="connsiteX5" fmla="*/ 1461525 w 4013583"/>
                <a:gd name="connsiteY5" fmla="*/ 2116736 h 4508606"/>
                <a:gd name="connsiteX6" fmla="*/ 1266335 w 4013583"/>
                <a:gd name="connsiteY6" fmla="*/ 2042534 h 4508606"/>
                <a:gd name="connsiteX7" fmla="*/ 1373201 w 4013583"/>
                <a:gd name="connsiteY7" fmla="*/ 1837519 h 4508606"/>
                <a:gd name="connsiteX8" fmla="*/ 1101997 w 4013583"/>
                <a:gd name="connsiteY8" fmla="*/ 1706738 h 4508606"/>
                <a:gd name="connsiteX9" fmla="*/ 1468617 w 4013583"/>
                <a:gd name="connsiteY9" fmla="*/ 1249123 h 4508606"/>
                <a:gd name="connsiteX10" fmla="*/ 1949195 w 4013583"/>
                <a:gd name="connsiteY10" fmla="*/ 173026 h 4508606"/>
                <a:gd name="connsiteX11" fmla="*/ 3178116 w 4013583"/>
                <a:gd name="connsiteY11" fmla="*/ 84702 h 4508606"/>
                <a:gd name="connsiteX12" fmla="*/ 4010425 w 4013583"/>
                <a:gd name="connsiteY12" fmla="*/ 1366611 h 4508606"/>
                <a:gd name="connsiteX13" fmla="*/ 3433479 w 4013583"/>
                <a:gd name="connsiteY13" fmla="*/ 2335750 h 4508606"/>
                <a:gd name="connsiteX14" fmla="*/ 3373830 w 4013583"/>
                <a:gd name="connsiteY14" fmla="*/ 3127719 h 4508606"/>
                <a:gd name="connsiteX15" fmla="*/ 2224943 w 4013583"/>
                <a:gd name="connsiteY15" fmla="*/ 3373226 h 4508606"/>
                <a:gd name="connsiteX16" fmla="*/ 3387492 w 4013583"/>
                <a:gd name="connsiteY16" fmla="*/ 3394378 h 4508606"/>
                <a:gd name="connsiteX17" fmla="*/ 2259326 w 4013583"/>
                <a:gd name="connsiteY17" fmla="*/ 3665551 h 4508606"/>
                <a:gd name="connsiteX18" fmla="*/ 3381381 w 4013583"/>
                <a:gd name="connsiteY18" fmla="*/ 3664691 h 4508606"/>
                <a:gd name="connsiteX19" fmla="*/ 2348633 w 4013583"/>
                <a:gd name="connsiteY19" fmla="*/ 3901450 h 4508606"/>
                <a:gd name="connsiteX20" fmla="*/ 3323972 w 4013583"/>
                <a:gd name="connsiteY20" fmla="*/ 3963188 h 4508606"/>
                <a:gd name="connsiteX21" fmla="*/ 2461855 w 4013583"/>
                <a:gd name="connsiteY21" fmla="*/ 4107326 h 4508606"/>
                <a:gd name="connsiteX22" fmla="*/ 3297294 w 4013583"/>
                <a:gd name="connsiteY22" fmla="*/ 4290910 h 4508606"/>
                <a:gd name="connsiteX23" fmla="*/ 1608166 w 4013583"/>
                <a:gd name="connsiteY23" fmla="*/ 4326729 h 4508606"/>
                <a:gd name="connsiteX24" fmla="*/ 1493084 w 4013583"/>
                <a:gd name="connsiteY24" fmla="*/ 3908554 h 4508606"/>
                <a:gd name="connsiteX25" fmla="*/ 1366856 w 4013583"/>
                <a:gd name="connsiteY25" fmla="*/ 4417497 h 4508606"/>
                <a:gd name="connsiteX26" fmla="*/ 1282265 w 4013583"/>
                <a:gd name="connsiteY26" fmla="*/ 3726314 h 4508606"/>
                <a:gd name="connsiteX27" fmla="*/ 1143888 w 4013583"/>
                <a:gd name="connsiteY27" fmla="*/ 4508606 h 4508606"/>
                <a:gd name="connsiteX28" fmla="*/ 1010291 w 4013583"/>
                <a:gd name="connsiteY28" fmla="*/ 3968324 h 4508606"/>
                <a:gd name="connsiteX29" fmla="*/ 937837 w 4013583"/>
                <a:gd name="connsiteY29" fmla="*/ 4312984 h 4508606"/>
                <a:gd name="connsiteX30" fmla="*/ 0 w 4013583"/>
                <a:gd name="connsiteY30" fmla="*/ 4328191 h 4508606"/>
                <a:gd name="connsiteX0" fmla="*/ 2216930 w 4013583"/>
                <a:gd name="connsiteY0" fmla="*/ 3195411 h 4508606"/>
                <a:gd name="connsiteX1" fmla="*/ 2083508 w 4013583"/>
                <a:gd name="connsiteY1" fmla="*/ 2776663 h 4508606"/>
                <a:gd name="connsiteX2" fmla="*/ 1390253 w 4013583"/>
                <a:gd name="connsiteY2" fmla="*/ 2789811 h 4508606"/>
                <a:gd name="connsiteX3" fmla="*/ 1394446 w 4013583"/>
                <a:gd name="connsiteY3" fmla="*/ 2352603 h 4508606"/>
                <a:gd name="connsiteX4" fmla="*/ 1302499 w 4013583"/>
                <a:gd name="connsiteY4" fmla="*/ 2240365 h 4508606"/>
                <a:gd name="connsiteX5" fmla="*/ 1461525 w 4013583"/>
                <a:gd name="connsiteY5" fmla="*/ 2116736 h 4508606"/>
                <a:gd name="connsiteX6" fmla="*/ 1266335 w 4013583"/>
                <a:gd name="connsiteY6" fmla="*/ 2042534 h 4508606"/>
                <a:gd name="connsiteX7" fmla="*/ 1373201 w 4013583"/>
                <a:gd name="connsiteY7" fmla="*/ 1837519 h 4508606"/>
                <a:gd name="connsiteX8" fmla="*/ 1101997 w 4013583"/>
                <a:gd name="connsiteY8" fmla="*/ 1706738 h 4508606"/>
                <a:gd name="connsiteX9" fmla="*/ 1468617 w 4013583"/>
                <a:gd name="connsiteY9" fmla="*/ 1249123 h 4508606"/>
                <a:gd name="connsiteX10" fmla="*/ 1949195 w 4013583"/>
                <a:gd name="connsiteY10" fmla="*/ 173026 h 4508606"/>
                <a:gd name="connsiteX11" fmla="*/ 3178116 w 4013583"/>
                <a:gd name="connsiteY11" fmla="*/ 84702 h 4508606"/>
                <a:gd name="connsiteX12" fmla="*/ 4010425 w 4013583"/>
                <a:gd name="connsiteY12" fmla="*/ 1366611 h 4508606"/>
                <a:gd name="connsiteX13" fmla="*/ 3433479 w 4013583"/>
                <a:gd name="connsiteY13" fmla="*/ 2335750 h 4508606"/>
                <a:gd name="connsiteX14" fmla="*/ 3373830 w 4013583"/>
                <a:gd name="connsiteY14" fmla="*/ 3127719 h 4508606"/>
                <a:gd name="connsiteX15" fmla="*/ 2224943 w 4013583"/>
                <a:gd name="connsiteY15" fmla="*/ 3373226 h 4508606"/>
                <a:gd name="connsiteX16" fmla="*/ 3387492 w 4013583"/>
                <a:gd name="connsiteY16" fmla="*/ 3394378 h 4508606"/>
                <a:gd name="connsiteX17" fmla="*/ 2259326 w 4013583"/>
                <a:gd name="connsiteY17" fmla="*/ 3665551 h 4508606"/>
                <a:gd name="connsiteX18" fmla="*/ 3381381 w 4013583"/>
                <a:gd name="connsiteY18" fmla="*/ 3664691 h 4508606"/>
                <a:gd name="connsiteX19" fmla="*/ 2348633 w 4013583"/>
                <a:gd name="connsiteY19" fmla="*/ 3901450 h 4508606"/>
                <a:gd name="connsiteX20" fmla="*/ 3323972 w 4013583"/>
                <a:gd name="connsiteY20" fmla="*/ 3963188 h 4508606"/>
                <a:gd name="connsiteX21" fmla="*/ 2461855 w 4013583"/>
                <a:gd name="connsiteY21" fmla="*/ 4107326 h 4508606"/>
                <a:gd name="connsiteX22" fmla="*/ 3297294 w 4013583"/>
                <a:gd name="connsiteY22" fmla="*/ 4290910 h 4508606"/>
                <a:gd name="connsiteX23" fmla="*/ 1608166 w 4013583"/>
                <a:gd name="connsiteY23" fmla="*/ 4326729 h 4508606"/>
                <a:gd name="connsiteX24" fmla="*/ 1493084 w 4013583"/>
                <a:gd name="connsiteY24" fmla="*/ 3908554 h 4508606"/>
                <a:gd name="connsiteX25" fmla="*/ 1366856 w 4013583"/>
                <a:gd name="connsiteY25" fmla="*/ 4417497 h 4508606"/>
                <a:gd name="connsiteX26" fmla="*/ 1282265 w 4013583"/>
                <a:gd name="connsiteY26" fmla="*/ 3726314 h 4508606"/>
                <a:gd name="connsiteX27" fmla="*/ 1143888 w 4013583"/>
                <a:gd name="connsiteY27" fmla="*/ 4508606 h 4508606"/>
                <a:gd name="connsiteX28" fmla="*/ 1010291 w 4013583"/>
                <a:gd name="connsiteY28" fmla="*/ 3968324 h 4508606"/>
                <a:gd name="connsiteX29" fmla="*/ 937837 w 4013583"/>
                <a:gd name="connsiteY29" fmla="*/ 4312984 h 4508606"/>
                <a:gd name="connsiteX30" fmla="*/ 0 w 4013583"/>
                <a:gd name="connsiteY30" fmla="*/ 4328191 h 4508606"/>
                <a:gd name="connsiteX0" fmla="*/ 2216930 w 4013583"/>
                <a:gd name="connsiteY0" fmla="*/ 3195411 h 4508606"/>
                <a:gd name="connsiteX1" fmla="*/ 2083508 w 4013583"/>
                <a:gd name="connsiteY1" fmla="*/ 2776663 h 4508606"/>
                <a:gd name="connsiteX2" fmla="*/ 1390253 w 4013583"/>
                <a:gd name="connsiteY2" fmla="*/ 2789811 h 4508606"/>
                <a:gd name="connsiteX3" fmla="*/ 1394446 w 4013583"/>
                <a:gd name="connsiteY3" fmla="*/ 2352603 h 4508606"/>
                <a:gd name="connsiteX4" fmla="*/ 1302499 w 4013583"/>
                <a:gd name="connsiteY4" fmla="*/ 2240365 h 4508606"/>
                <a:gd name="connsiteX5" fmla="*/ 1461525 w 4013583"/>
                <a:gd name="connsiteY5" fmla="*/ 2116736 h 4508606"/>
                <a:gd name="connsiteX6" fmla="*/ 1266335 w 4013583"/>
                <a:gd name="connsiteY6" fmla="*/ 2042534 h 4508606"/>
                <a:gd name="connsiteX7" fmla="*/ 1373201 w 4013583"/>
                <a:gd name="connsiteY7" fmla="*/ 1837519 h 4508606"/>
                <a:gd name="connsiteX8" fmla="*/ 1101997 w 4013583"/>
                <a:gd name="connsiteY8" fmla="*/ 1706738 h 4508606"/>
                <a:gd name="connsiteX9" fmla="*/ 1468617 w 4013583"/>
                <a:gd name="connsiteY9" fmla="*/ 1249123 h 4508606"/>
                <a:gd name="connsiteX10" fmla="*/ 1949195 w 4013583"/>
                <a:gd name="connsiteY10" fmla="*/ 173026 h 4508606"/>
                <a:gd name="connsiteX11" fmla="*/ 3178116 w 4013583"/>
                <a:gd name="connsiteY11" fmla="*/ 84702 h 4508606"/>
                <a:gd name="connsiteX12" fmla="*/ 4010425 w 4013583"/>
                <a:gd name="connsiteY12" fmla="*/ 1366611 h 4508606"/>
                <a:gd name="connsiteX13" fmla="*/ 3433479 w 4013583"/>
                <a:gd name="connsiteY13" fmla="*/ 2335750 h 4508606"/>
                <a:gd name="connsiteX14" fmla="*/ 3373830 w 4013583"/>
                <a:gd name="connsiteY14" fmla="*/ 3127719 h 4508606"/>
                <a:gd name="connsiteX15" fmla="*/ 2224943 w 4013583"/>
                <a:gd name="connsiteY15" fmla="*/ 3373226 h 4508606"/>
                <a:gd name="connsiteX16" fmla="*/ 3387492 w 4013583"/>
                <a:gd name="connsiteY16" fmla="*/ 3394378 h 4508606"/>
                <a:gd name="connsiteX17" fmla="*/ 2259326 w 4013583"/>
                <a:gd name="connsiteY17" fmla="*/ 3665551 h 4508606"/>
                <a:gd name="connsiteX18" fmla="*/ 3381381 w 4013583"/>
                <a:gd name="connsiteY18" fmla="*/ 3664691 h 4508606"/>
                <a:gd name="connsiteX19" fmla="*/ 2348633 w 4013583"/>
                <a:gd name="connsiteY19" fmla="*/ 3901450 h 4508606"/>
                <a:gd name="connsiteX20" fmla="*/ 3323972 w 4013583"/>
                <a:gd name="connsiteY20" fmla="*/ 3963188 h 4508606"/>
                <a:gd name="connsiteX21" fmla="*/ 2461855 w 4013583"/>
                <a:gd name="connsiteY21" fmla="*/ 4107326 h 4508606"/>
                <a:gd name="connsiteX22" fmla="*/ 3297294 w 4013583"/>
                <a:gd name="connsiteY22" fmla="*/ 4290910 h 4508606"/>
                <a:gd name="connsiteX23" fmla="*/ 1608166 w 4013583"/>
                <a:gd name="connsiteY23" fmla="*/ 4326729 h 4508606"/>
                <a:gd name="connsiteX24" fmla="*/ 1493084 w 4013583"/>
                <a:gd name="connsiteY24" fmla="*/ 3908554 h 4508606"/>
                <a:gd name="connsiteX25" fmla="*/ 1394058 w 4013583"/>
                <a:gd name="connsiteY25" fmla="*/ 4426565 h 4508606"/>
                <a:gd name="connsiteX26" fmla="*/ 1282265 w 4013583"/>
                <a:gd name="connsiteY26" fmla="*/ 3726314 h 4508606"/>
                <a:gd name="connsiteX27" fmla="*/ 1143888 w 4013583"/>
                <a:gd name="connsiteY27" fmla="*/ 4508606 h 4508606"/>
                <a:gd name="connsiteX28" fmla="*/ 1010291 w 4013583"/>
                <a:gd name="connsiteY28" fmla="*/ 3968324 h 4508606"/>
                <a:gd name="connsiteX29" fmla="*/ 937837 w 4013583"/>
                <a:gd name="connsiteY29" fmla="*/ 4312984 h 4508606"/>
                <a:gd name="connsiteX30" fmla="*/ 0 w 4013583"/>
                <a:gd name="connsiteY30" fmla="*/ 4328191 h 4508606"/>
                <a:gd name="connsiteX0" fmla="*/ 2216930 w 4013583"/>
                <a:gd name="connsiteY0" fmla="*/ 3195411 h 4508606"/>
                <a:gd name="connsiteX1" fmla="*/ 2083508 w 4013583"/>
                <a:gd name="connsiteY1" fmla="*/ 2776663 h 4508606"/>
                <a:gd name="connsiteX2" fmla="*/ 1390253 w 4013583"/>
                <a:gd name="connsiteY2" fmla="*/ 2789811 h 4508606"/>
                <a:gd name="connsiteX3" fmla="*/ 1394446 w 4013583"/>
                <a:gd name="connsiteY3" fmla="*/ 2352603 h 4508606"/>
                <a:gd name="connsiteX4" fmla="*/ 1302499 w 4013583"/>
                <a:gd name="connsiteY4" fmla="*/ 2240365 h 4508606"/>
                <a:gd name="connsiteX5" fmla="*/ 1461525 w 4013583"/>
                <a:gd name="connsiteY5" fmla="*/ 2116736 h 4508606"/>
                <a:gd name="connsiteX6" fmla="*/ 1266335 w 4013583"/>
                <a:gd name="connsiteY6" fmla="*/ 2042534 h 4508606"/>
                <a:gd name="connsiteX7" fmla="*/ 1373201 w 4013583"/>
                <a:gd name="connsiteY7" fmla="*/ 1837519 h 4508606"/>
                <a:gd name="connsiteX8" fmla="*/ 1101997 w 4013583"/>
                <a:gd name="connsiteY8" fmla="*/ 1706738 h 4508606"/>
                <a:gd name="connsiteX9" fmla="*/ 1468617 w 4013583"/>
                <a:gd name="connsiteY9" fmla="*/ 1249123 h 4508606"/>
                <a:gd name="connsiteX10" fmla="*/ 1949195 w 4013583"/>
                <a:gd name="connsiteY10" fmla="*/ 173026 h 4508606"/>
                <a:gd name="connsiteX11" fmla="*/ 3178116 w 4013583"/>
                <a:gd name="connsiteY11" fmla="*/ 84702 h 4508606"/>
                <a:gd name="connsiteX12" fmla="*/ 4010425 w 4013583"/>
                <a:gd name="connsiteY12" fmla="*/ 1366611 h 4508606"/>
                <a:gd name="connsiteX13" fmla="*/ 3433479 w 4013583"/>
                <a:gd name="connsiteY13" fmla="*/ 2335750 h 4508606"/>
                <a:gd name="connsiteX14" fmla="*/ 3373830 w 4013583"/>
                <a:gd name="connsiteY14" fmla="*/ 3127719 h 4508606"/>
                <a:gd name="connsiteX15" fmla="*/ 2224943 w 4013583"/>
                <a:gd name="connsiteY15" fmla="*/ 3373226 h 4508606"/>
                <a:gd name="connsiteX16" fmla="*/ 3387492 w 4013583"/>
                <a:gd name="connsiteY16" fmla="*/ 3394378 h 4508606"/>
                <a:gd name="connsiteX17" fmla="*/ 2259326 w 4013583"/>
                <a:gd name="connsiteY17" fmla="*/ 3665551 h 4508606"/>
                <a:gd name="connsiteX18" fmla="*/ 3381381 w 4013583"/>
                <a:gd name="connsiteY18" fmla="*/ 3664691 h 4508606"/>
                <a:gd name="connsiteX19" fmla="*/ 2348633 w 4013583"/>
                <a:gd name="connsiteY19" fmla="*/ 3901450 h 4508606"/>
                <a:gd name="connsiteX20" fmla="*/ 3323972 w 4013583"/>
                <a:gd name="connsiteY20" fmla="*/ 3963188 h 4508606"/>
                <a:gd name="connsiteX21" fmla="*/ 2461855 w 4013583"/>
                <a:gd name="connsiteY21" fmla="*/ 4107326 h 4508606"/>
                <a:gd name="connsiteX22" fmla="*/ 3297294 w 4013583"/>
                <a:gd name="connsiteY22" fmla="*/ 4290910 h 4508606"/>
                <a:gd name="connsiteX23" fmla="*/ 1608166 w 4013583"/>
                <a:gd name="connsiteY23" fmla="*/ 4326729 h 4508606"/>
                <a:gd name="connsiteX24" fmla="*/ 1493084 w 4013583"/>
                <a:gd name="connsiteY24" fmla="*/ 3908554 h 4508606"/>
                <a:gd name="connsiteX25" fmla="*/ 1394058 w 4013583"/>
                <a:gd name="connsiteY25" fmla="*/ 4426565 h 4508606"/>
                <a:gd name="connsiteX26" fmla="*/ 1282265 w 4013583"/>
                <a:gd name="connsiteY26" fmla="*/ 3726314 h 4508606"/>
                <a:gd name="connsiteX27" fmla="*/ 1143888 w 4013583"/>
                <a:gd name="connsiteY27" fmla="*/ 4508606 h 4508606"/>
                <a:gd name="connsiteX28" fmla="*/ 1010291 w 4013583"/>
                <a:gd name="connsiteY28" fmla="*/ 3968324 h 4508606"/>
                <a:gd name="connsiteX29" fmla="*/ 937837 w 4013583"/>
                <a:gd name="connsiteY29" fmla="*/ 4312984 h 4508606"/>
                <a:gd name="connsiteX30" fmla="*/ 0 w 4013583"/>
                <a:gd name="connsiteY30" fmla="*/ 4328191 h 4508606"/>
                <a:gd name="connsiteX0" fmla="*/ 2216930 w 4013583"/>
                <a:gd name="connsiteY0" fmla="*/ 3195411 h 4508606"/>
                <a:gd name="connsiteX1" fmla="*/ 2083508 w 4013583"/>
                <a:gd name="connsiteY1" fmla="*/ 2776663 h 4508606"/>
                <a:gd name="connsiteX2" fmla="*/ 1390253 w 4013583"/>
                <a:gd name="connsiteY2" fmla="*/ 2789811 h 4508606"/>
                <a:gd name="connsiteX3" fmla="*/ 1394446 w 4013583"/>
                <a:gd name="connsiteY3" fmla="*/ 2352603 h 4508606"/>
                <a:gd name="connsiteX4" fmla="*/ 1302499 w 4013583"/>
                <a:gd name="connsiteY4" fmla="*/ 2240365 h 4508606"/>
                <a:gd name="connsiteX5" fmla="*/ 1461525 w 4013583"/>
                <a:gd name="connsiteY5" fmla="*/ 2116736 h 4508606"/>
                <a:gd name="connsiteX6" fmla="*/ 1266335 w 4013583"/>
                <a:gd name="connsiteY6" fmla="*/ 2042534 h 4508606"/>
                <a:gd name="connsiteX7" fmla="*/ 1373201 w 4013583"/>
                <a:gd name="connsiteY7" fmla="*/ 1837519 h 4508606"/>
                <a:gd name="connsiteX8" fmla="*/ 1101997 w 4013583"/>
                <a:gd name="connsiteY8" fmla="*/ 1706738 h 4508606"/>
                <a:gd name="connsiteX9" fmla="*/ 1468617 w 4013583"/>
                <a:gd name="connsiteY9" fmla="*/ 1249123 h 4508606"/>
                <a:gd name="connsiteX10" fmla="*/ 1949195 w 4013583"/>
                <a:gd name="connsiteY10" fmla="*/ 173026 h 4508606"/>
                <a:gd name="connsiteX11" fmla="*/ 3178116 w 4013583"/>
                <a:gd name="connsiteY11" fmla="*/ 84702 h 4508606"/>
                <a:gd name="connsiteX12" fmla="*/ 4010425 w 4013583"/>
                <a:gd name="connsiteY12" fmla="*/ 1366611 h 4508606"/>
                <a:gd name="connsiteX13" fmla="*/ 3433479 w 4013583"/>
                <a:gd name="connsiteY13" fmla="*/ 2335750 h 4508606"/>
                <a:gd name="connsiteX14" fmla="*/ 3373830 w 4013583"/>
                <a:gd name="connsiteY14" fmla="*/ 3127719 h 4508606"/>
                <a:gd name="connsiteX15" fmla="*/ 2224943 w 4013583"/>
                <a:gd name="connsiteY15" fmla="*/ 3373226 h 4508606"/>
                <a:gd name="connsiteX16" fmla="*/ 3387492 w 4013583"/>
                <a:gd name="connsiteY16" fmla="*/ 3394378 h 4508606"/>
                <a:gd name="connsiteX17" fmla="*/ 2259326 w 4013583"/>
                <a:gd name="connsiteY17" fmla="*/ 3665551 h 4508606"/>
                <a:gd name="connsiteX18" fmla="*/ 3381381 w 4013583"/>
                <a:gd name="connsiteY18" fmla="*/ 3664691 h 4508606"/>
                <a:gd name="connsiteX19" fmla="*/ 2348633 w 4013583"/>
                <a:gd name="connsiteY19" fmla="*/ 3901450 h 4508606"/>
                <a:gd name="connsiteX20" fmla="*/ 3323972 w 4013583"/>
                <a:gd name="connsiteY20" fmla="*/ 3963188 h 4508606"/>
                <a:gd name="connsiteX21" fmla="*/ 2461855 w 4013583"/>
                <a:gd name="connsiteY21" fmla="*/ 4107326 h 4508606"/>
                <a:gd name="connsiteX22" fmla="*/ 3297294 w 4013583"/>
                <a:gd name="connsiteY22" fmla="*/ 4290910 h 4508606"/>
                <a:gd name="connsiteX23" fmla="*/ 1608166 w 4013583"/>
                <a:gd name="connsiteY23" fmla="*/ 4326729 h 4508606"/>
                <a:gd name="connsiteX24" fmla="*/ 1493084 w 4013583"/>
                <a:gd name="connsiteY24" fmla="*/ 3908554 h 4508606"/>
                <a:gd name="connsiteX25" fmla="*/ 1394058 w 4013583"/>
                <a:gd name="connsiteY25" fmla="*/ 4426565 h 4508606"/>
                <a:gd name="connsiteX26" fmla="*/ 1282265 w 4013583"/>
                <a:gd name="connsiteY26" fmla="*/ 3726314 h 4508606"/>
                <a:gd name="connsiteX27" fmla="*/ 1143888 w 4013583"/>
                <a:gd name="connsiteY27" fmla="*/ 4508606 h 4508606"/>
                <a:gd name="connsiteX28" fmla="*/ 1010291 w 4013583"/>
                <a:gd name="connsiteY28" fmla="*/ 3968324 h 4508606"/>
                <a:gd name="connsiteX29" fmla="*/ 937837 w 4013583"/>
                <a:gd name="connsiteY29" fmla="*/ 4312984 h 4508606"/>
                <a:gd name="connsiteX30" fmla="*/ 0 w 4013583"/>
                <a:gd name="connsiteY30" fmla="*/ 4328191 h 4508606"/>
                <a:gd name="connsiteX0" fmla="*/ 2216930 w 4013583"/>
                <a:gd name="connsiteY0" fmla="*/ 3195411 h 4508606"/>
                <a:gd name="connsiteX1" fmla="*/ 2083508 w 4013583"/>
                <a:gd name="connsiteY1" fmla="*/ 2776663 h 4508606"/>
                <a:gd name="connsiteX2" fmla="*/ 1390253 w 4013583"/>
                <a:gd name="connsiteY2" fmla="*/ 2789811 h 4508606"/>
                <a:gd name="connsiteX3" fmla="*/ 1394446 w 4013583"/>
                <a:gd name="connsiteY3" fmla="*/ 2352603 h 4508606"/>
                <a:gd name="connsiteX4" fmla="*/ 1302499 w 4013583"/>
                <a:gd name="connsiteY4" fmla="*/ 2240365 h 4508606"/>
                <a:gd name="connsiteX5" fmla="*/ 1461525 w 4013583"/>
                <a:gd name="connsiteY5" fmla="*/ 2116736 h 4508606"/>
                <a:gd name="connsiteX6" fmla="*/ 1266335 w 4013583"/>
                <a:gd name="connsiteY6" fmla="*/ 2042534 h 4508606"/>
                <a:gd name="connsiteX7" fmla="*/ 1373201 w 4013583"/>
                <a:gd name="connsiteY7" fmla="*/ 1837519 h 4508606"/>
                <a:gd name="connsiteX8" fmla="*/ 1101997 w 4013583"/>
                <a:gd name="connsiteY8" fmla="*/ 1706738 h 4508606"/>
                <a:gd name="connsiteX9" fmla="*/ 1468617 w 4013583"/>
                <a:gd name="connsiteY9" fmla="*/ 1249123 h 4508606"/>
                <a:gd name="connsiteX10" fmla="*/ 1949195 w 4013583"/>
                <a:gd name="connsiteY10" fmla="*/ 173026 h 4508606"/>
                <a:gd name="connsiteX11" fmla="*/ 3178116 w 4013583"/>
                <a:gd name="connsiteY11" fmla="*/ 84702 h 4508606"/>
                <a:gd name="connsiteX12" fmla="*/ 4010425 w 4013583"/>
                <a:gd name="connsiteY12" fmla="*/ 1366611 h 4508606"/>
                <a:gd name="connsiteX13" fmla="*/ 3433479 w 4013583"/>
                <a:gd name="connsiteY13" fmla="*/ 2335750 h 4508606"/>
                <a:gd name="connsiteX14" fmla="*/ 3373830 w 4013583"/>
                <a:gd name="connsiteY14" fmla="*/ 3127719 h 4508606"/>
                <a:gd name="connsiteX15" fmla="*/ 2224943 w 4013583"/>
                <a:gd name="connsiteY15" fmla="*/ 3373226 h 4508606"/>
                <a:gd name="connsiteX16" fmla="*/ 3387492 w 4013583"/>
                <a:gd name="connsiteY16" fmla="*/ 3394378 h 4508606"/>
                <a:gd name="connsiteX17" fmla="*/ 2259326 w 4013583"/>
                <a:gd name="connsiteY17" fmla="*/ 3665551 h 4508606"/>
                <a:gd name="connsiteX18" fmla="*/ 3381381 w 4013583"/>
                <a:gd name="connsiteY18" fmla="*/ 3664691 h 4508606"/>
                <a:gd name="connsiteX19" fmla="*/ 2348633 w 4013583"/>
                <a:gd name="connsiteY19" fmla="*/ 3901450 h 4508606"/>
                <a:gd name="connsiteX20" fmla="*/ 3323972 w 4013583"/>
                <a:gd name="connsiteY20" fmla="*/ 3963188 h 4508606"/>
                <a:gd name="connsiteX21" fmla="*/ 2461855 w 4013583"/>
                <a:gd name="connsiteY21" fmla="*/ 4107326 h 4508606"/>
                <a:gd name="connsiteX22" fmla="*/ 3297294 w 4013583"/>
                <a:gd name="connsiteY22" fmla="*/ 4290910 h 4508606"/>
                <a:gd name="connsiteX23" fmla="*/ 1608166 w 4013583"/>
                <a:gd name="connsiteY23" fmla="*/ 4326729 h 4508606"/>
                <a:gd name="connsiteX24" fmla="*/ 1493084 w 4013583"/>
                <a:gd name="connsiteY24" fmla="*/ 3908554 h 4508606"/>
                <a:gd name="connsiteX25" fmla="*/ 1394058 w 4013583"/>
                <a:gd name="connsiteY25" fmla="*/ 4426565 h 4508606"/>
                <a:gd name="connsiteX26" fmla="*/ 1282265 w 4013583"/>
                <a:gd name="connsiteY26" fmla="*/ 3726314 h 4508606"/>
                <a:gd name="connsiteX27" fmla="*/ 1143888 w 4013583"/>
                <a:gd name="connsiteY27" fmla="*/ 4508606 h 4508606"/>
                <a:gd name="connsiteX28" fmla="*/ 1010291 w 4013583"/>
                <a:gd name="connsiteY28" fmla="*/ 3968324 h 4508606"/>
                <a:gd name="connsiteX29" fmla="*/ 937837 w 4013583"/>
                <a:gd name="connsiteY29" fmla="*/ 4312984 h 4508606"/>
                <a:gd name="connsiteX30" fmla="*/ 0 w 4013583"/>
                <a:gd name="connsiteY30" fmla="*/ 4328191 h 4508606"/>
                <a:gd name="connsiteX0" fmla="*/ 2371076 w 4167729"/>
                <a:gd name="connsiteY0" fmla="*/ 3195411 h 4508606"/>
                <a:gd name="connsiteX1" fmla="*/ 2237654 w 4167729"/>
                <a:gd name="connsiteY1" fmla="*/ 2776663 h 4508606"/>
                <a:gd name="connsiteX2" fmla="*/ 1544399 w 4167729"/>
                <a:gd name="connsiteY2" fmla="*/ 2789811 h 4508606"/>
                <a:gd name="connsiteX3" fmla="*/ 1548592 w 4167729"/>
                <a:gd name="connsiteY3" fmla="*/ 2352603 h 4508606"/>
                <a:gd name="connsiteX4" fmla="*/ 1456645 w 4167729"/>
                <a:gd name="connsiteY4" fmla="*/ 2240365 h 4508606"/>
                <a:gd name="connsiteX5" fmla="*/ 1615671 w 4167729"/>
                <a:gd name="connsiteY5" fmla="*/ 2116736 h 4508606"/>
                <a:gd name="connsiteX6" fmla="*/ 1420481 w 4167729"/>
                <a:gd name="connsiteY6" fmla="*/ 2042534 h 4508606"/>
                <a:gd name="connsiteX7" fmla="*/ 1527347 w 4167729"/>
                <a:gd name="connsiteY7" fmla="*/ 1837519 h 4508606"/>
                <a:gd name="connsiteX8" fmla="*/ 1256143 w 4167729"/>
                <a:gd name="connsiteY8" fmla="*/ 1706738 h 4508606"/>
                <a:gd name="connsiteX9" fmla="*/ 1622763 w 4167729"/>
                <a:gd name="connsiteY9" fmla="*/ 1249123 h 4508606"/>
                <a:gd name="connsiteX10" fmla="*/ 2103341 w 4167729"/>
                <a:gd name="connsiteY10" fmla="*/ 173026 h 4508606"/>
                <a:gd name="connsiteX11" fmla="*/ 3332262 w 4167729"/>
                <a:gd name="connsiteY11" fmla="*/ 84702 h 4508606"/>
                <a:gd name="connsiteX12" fmla="*/ 4164571 w 4167729"/>
                <a:gd name="connsiteY12" fmla="*/ 1366611 h 4508606"/>
                <a:gd name="connsiteX13" fmla="*/ 3587625 w 4167729"/>
                <a:gd name="connsiteY13" fmla="*/ 2335750 h 4508606"/>
                <a:gd name="connsiteX14" fmla="*/ 3527976 w 4167729"/>
                <a:gd name="connsiteY14" fmla="*/ 3127719 h 4508606"/>
                <a:gd name="connsiteX15" fmla="*/ 2379089 w 4167729"/>
                <a:gd name="connsiteY15" fmla="*/ 3373226 h 4508606"/>
                <a:gd name="connsiteX16" fmla="*/ 3541638 w 4167729"/>
                <a:gd name="connsiteY16" fmla="*/ 3394378 h 4508606"/>
                <a:gd name="connsiteX17" fmla="*/ 2413472 w 4167729"/>
                <a:gd name="connsiteY17" fmla="*/ 3665551 h 4508606"/>
                <a:gd name="connsiteX18" fmla="*/ 3535527 w 4167729"/>
                <a:gd name="connsiteY18" fmla="*/ 3664691 h 4508606"/>
                <a:gd name="connsiteX19" fmla="*/ 2502779 w 4167729"/>
                <a:gd name="connsiteY19" fmla="*/ 3901450 h 4508606"/>
                <a:gd name="connsiteX20" fmla="*/ 3478118 w 4167729"/>
                <a:gd name="connsiteY20" fmla="*/ 3963188 h 4508606"/>
                <a:gd name="connsiteX21" fmla="*/ 2616001 w 4167729"/>
                <a:gd name="connsiteY21" fmla="*/ 4107326 h 4508606"/>
                <a:gd name="connsiteX22" fmla="*/ 3451440 w 4167729"/>
                <a:gd name="connsiteY22" fmla="*/ 4290910 h 4508606"/>
                <a:gd name="connsiteX23" fmla="*/ 1762312 w 4167729"/>
                <a:gd name="connsiteY23" fmla="*/ 4326729 h 4508606"/>
                <a:gd name="connsiteX24" fmla="*/ 1647230 w 4167729"/>
                <a:gd name="connsiteY24" fmla="*/ 3908554 h 4508606"/>
                <a:gd name="connsiteX25" fmla="*/ 1548204 w 4167729"/>
                <a:gd name="connsiteY25" fmla="*/ 4426565 h 4508606"/>
                <a:gd name="connsiteX26" fmla="*/ 1436411 w 4167729"/>
                <a:gd name="connsiteY26" fmla="*/ 3726314 h 4508606"/>
                <a:gd name="connsiteX27" fmla="*/ 1298034 w 4167729"/>
                <a:gd name="connsiteY27" fmla="*/ 4508606 h 4508606"/>
                <a:gd name="connsiteX28" fmla="*/ 1164437 w 4167729"/>
                <a:gd name="connsiteY28" fmla="*/ 3968324 h 4508606"/>
                <a:gd name="connsiteX29" fmla="*/ 1091983 w 4167729"/>
                <a:gd name="connsiteY29" fmla="*/ 4312984 h 4508606"/>
                <a:gd name="connsiteX30" fmla="*/ 0 w 4167729"/>
                <a:gd name="connsiteY30" fmla="*/ 4328191 h 4508606"/>
                <a:gd name="connsiteX0" fmla="*/ 2380143 w 4176796"/>
                <a:gd name="connsiteY0" fmla="*/ 3195411 h 4508606"/>
                <a:gd name="connsiteX1" fmla="*/ 2246721 w 4176796"/>
                <a:gd name="connsiteY1" fmla="*/ 2776663 h 4508606"/>
                <a:gd name="connsiteX2" fmla="*/ 1553466 w 4176796"/>
                <a:gd name="connsiteY2" fmla="*/ 2789811 h 4508606"/>
                <a:gd name="connsiteX3" fmla="*/ 1557659 w 4176796"/>
                <a:gd name="connsiteY3" fmla="*/ 2352603 h 4508606"/>
                <a:gd name="connsiteX4" fmla="*/ 1465712 w 4176796"/>
                <a:gd name="connsiteY4" fmla="*/ 2240365 h 4508606"/>
                <a:gd name="connsiteX5" fmla="*/ 1624738 w 4176796"/>
                <a:gd name="connsiteY5" fmla="*/ 2116736 h 4508606"/>
                <a:gd name="connsiteX6" fmla="*/ 1429548 w 4176796"/>
                <a:gd name="connsiteY6" fmla="*/ 2042534 h 4508606"/>
                <a:gd name="connsiteX7" fmla="*/ 1536414 w 4176796"/>
                <a:gd name="connsiteY7" fmla="*/ 1837519 h 4508606"/>
                <a:gd name="connsiteX8" fmla="*/ 1265210 w 4176796"/>
                <a:gd name="connsiteY8" fmla="*/ 1706738 h 4508606"/>
                <a:gd name="connsiteX9" fmla="*/ 1631830 w 4176796"/>
                <a:gd name="connsiteY9" fmla="*/ 1249123 h 4508606"/>
                <a:gd name="connsiteX10" fmla="*/ 2112408 w 4176796"/>
                <a:gd name="connsiteY10" fmla="*/ 173026 h 4508606"/>
                <a:gd name="connsiteX11" fmla="*/ 3341329 w 4176796"/>
                <a:gd name="connsiteY11" fmla="*/ 84702 h 4508606"/>
                <a:gd name="connsiteX12" fmla="*/ 4173638 w 4176796"/>
                <a:gd name="connsiteY12" fmla="*/ 1366611 h 4508606"/>
                <a:gd name="connsiteX13" fmla="*/ 3596692 w 4176796"/>
                <a:gd name="connsiteY13" fmla="*/ 2335750 h 4508606"/>
                <a:gd name="connsiteX14" fmla="*/ 3537043 w 4176796"/>
                <a:gd name="connsiteY14" fmla="*/ 3127719 h 4508606"/>
                <a:gd name="connsiteX15" fmla="*/ 2388156 w 4176796"/>
                <a:gd name="connsiteY15" fmla="*/ 3373226 h 4508606"/>
                <a:gd name="connsiteX16" fmla="*/ 3550705 w 4176796"/>
                <a:gd name="connsiteY16" fmla="*/ 3394378 h 4508606"/>
                <a:gd name="connsiteX17" fmla="*/ 2422539 w 4176796"/>
                <a:gd name="connsiteY17" fmla="*/ 3665551 h 4508606"/>
                <a:gd name="connsiteX18" fmla="*/ 3544594 w 4176796"/>
                <a:gd name="connsiteY18" fmla="*/ 3664691 h 4508606"/>
                <a:gd name="connsiteX19" fmla="*/ 2511846 w 4176796"/>
                <a:gd name="connsiteY19" fmla="*/ 3901450 h 4508606"/>
                <a:gd name="connsiteX20" fmla="*/ 3487185 w 4176796"/>
                <a:gd name="connsiteY20" fmla="*/ 3963188 h 4508606"/>
                <a:gd name="connsiteX21" fmla="*/ 2625068 w 4176796"/>
                <a:gd name="connsiteY21" fmla="*/ 4107326 h 4508606"/>
                <a:gd name="connsiteX22" fmla="*/ 3460507 w 4176796"/>
                <a:gd name="connsiteY22" fmla="*/ 4290910 h 4508606"/>
                <a:gd name="connsiteX23" fmla="*/ 1771379 w 4176796"/>
                <a:gd name="connsiteY23" fmla="*/ 4326729 h 4508606"/>
                <a:gd name="connsiteX24" fmla="*/ 1656297 w 4176796"/>
                <a:gd name="connsiteY24" fmla="*/ 3908554 h 4508606"/>
                <a:gd name="connsiteX25" fmla="*/ 1557271 w 4176796"/>
                <a:gd name="connsiteY25" fmla="*/ 4426565 h 4508606"/>
                <a:gd name="connsiteX26" fmla="*/ 1445478 w 4176796"/>
                <a:gd name="connsiteY26" fmla="*/ 3726314 h 4508606"/>
                <a:gd name="connsiteX27" fmla="*/ 1307101 w 4176796"/>
                <a:gd name="connsiteY27" fmla="*/ 4508606 h 4508606"/>
                <a:gd name="connsiteX28" fmla="*/ 1173504 w 4176796"/>
                <a:gd name="connsiteY28" fmla="*/ 3968324 h 4508606"/>
                <a:gd name="connsiteX29" fmla="*/ 1101050 w 4176796"/>
                <a:gd name="connsiteY29" fmla="*/ 4312984 h 4508606"/>
                <a:gd name="connsiteX30" fmla="*/ 0 w 4176796"/>
                <a:gd name="connsiteY30" fmla="*/ 4319123 h 4508606"/>
                <a:gd name="connsiteX0" fmla="*/ 2380143 w 4176796"/>
                <a:gd name="connsiteY0" fmla="*/ 3195411 h 4508606"/>
                <a:gd name="connsiteX1" fmla="*/ 2246721 w 4176796"/>
                <a:gd name="connsiteY1" fmla="*/ 2776663 h 4508606"/>
                <a:gd name="connsiteX2" fmla="*/ 1553466 w 4176796"/>
                <a:gd name="connsiteY2" fmla="*/ 2789811 h 4508606"/>
                <a:gd name="connsiteX3" fmla="*/ 1557659 w 4176796"/>
                <a:gd name="connsiteY3" fmla="*/ 2352603 h 4508606"/>
                <a:gd name="connsiteX4" fmla="*/ 1465712 w 4176796"/>
                <a:gd name="connsiteY4" fmla="*/ 2240365 h 4508606"/>
                <a:gd name="connsiteX5" fmla="*/ 1624738 w 4176796"/>
                <a:gd name="connsiteY5" fmla="*/ 2116736 h 4508606"/>
                <a:gd name="connsiteX6" fmla="*/ 1429548 w 4176796"/>
                <a:gd name="connsiteY6" fmla="*/ 2042534 h 4508606"/>
                <a:gd name="connsiteX7" fmla="*/ 1536414 w 4176796"/>
                <a:gd name="connsiteY7" fmla="*/ 1837519 h 4508606"/>
                <a:gd name="connsiteX8" fmla="*/ 1265210 w 4176796"/>
                <a:gd name="connsiteY8" fmla="*/ 1706738 h 4508606"/>
                <a:gd name="connsiteX9" fmla="*/ 1631830 w 4176796"/>
                <a:gd name="connsiteY9" fmla="*/ 1249123 h 4508606"/>
                <a:gd name="connsiteX10" fmla="*/ 2112408 w 4176796"/>
                <a:gd name="connsiteY10" fmla="*/ 173026 h 4508606"/>
                <a:gd name="connsiteX11" fmla="*/ 3341329 w 4176796"/>
                <a:gd name="connsiteY11" fmla="*/ 84702 h 4508606"/>
                <a:gd name="connsiteX12" fmla="*/ 4173638 w 4176796"/>
                <a:gd name="connsiteY12" fmla="*/ 1366611 h 4508606"/>
                <a:gd name="connsiteX13" fmla="*/ 3596692 w 4176796"/>
                <a:gd name="connsiteY13" fmla="*/ 2335750 h 4508606"/>
                <a:gd name="connsiteX14" fmla="*/ 3537043 w 4176796"/>
                <a:gd name="connsiteY14" fmla="*/ 3127719 h 4508606"/>
                <a:gd name="connsiteX15" fmla="*/ 2388156 w 4176796"/>
                <a:gd name="connsiteY15" fmla="*/ 3373226 h 4508606"/>
                <a:gd name="connsiteX16" fmla="*/ 3550705 w 4176796"/>
                <a:gd name="connsiteY16" fmla="*/ 3394378 h 4508606"/>
                <a:gd name="connsiteX17" fmla="*/ 2422539 w 4176796"/>
                <a:gd name="connsiteY17" fmla="*/ 3665551 h 4508606"/>
                <a:gd name="connsiteX18" fmla="*/ 3544594 w 4176796"/>
                <a:gd name="connsiteY18" fmla="*/ 3664691 h 4508606"/>
                <a:gd name="connsiteX19" fmla="*/ 2511846 w 4176796"/>
                <a:gd name="connsiteY19" fmla="*/ 3901450 h 4508606"/>
                <a:gd name="connsiteX20" fmla="*/ 3487185 w 4176796"/>
                <a:gd name="connsiteY20" fmla="*/ 3963188 h 4508606"/>
                <a:gd name="connsiteX21" fmla="*/ 2625068 w 4176796"/>
                <a:gd name="connsiteY21" fmla="*/ 4107326 h 4508606"/>
                <a:gd name="connsiteX22" fmla="*/ 3460507 w 4176796"/>
                <a:gd name="connsiteY22" fmla="*/ 4290910 h 4508606"/>
                <a:gd name="connsiteX23" fmla="*/ 1771379 w 4176796"/>
                <a:gd name="connsiteY23" fmla="*/ 4326729 h 4508606"/>
                <a:gd name="connsiteX24" fmla="*/ 1656297 w 4176796"/>
                <a:gd name="connsiteY24" fmla="*/ 3908554 h 4508606"/>
                <a:gd name="connsiteX25" fmla="*/ 1557271 w 4176796"/>
                <a:gd name="connsiteY25" fmla="*/ 4426565 h 4508606"/>
                <a:gd name="connsiteX26" fmla="*/ 1445478 w 4176796"/>
                <a:gd name="connsiteY26" fmla="*/ 3726314 h 4508606"/>
                <a:gd name="connsiteX27" fmla="*/ 1307101 w 4176796"/>
                <a:gd name="connsiteY27" fmla="*/ 4508606 h 4508606"/>
                <a:gd name="connsiteX28" fmla="*/ 1173504 w 4176796"/>
                <a:gd name="connsiteY28" fmla="*/ 3968324 h 4508606"/>
                <a:gd name="connsiteX29" fmla="*/ 1101050 w 4176796"/>
                <a:gd name="connsiteY29" fmla="*/ 4312984 h 4508606"/>
                <a:gd name="connsiteX30" fmla="*/ 0 w 4176796"/>
                <a:gd name="connsiteY30" fmla="*/ 4319123 h 4508606"/>
                <a:gd name="connsiteX0" fmla="*/ 2380143 w 4176796"/>
                <a:gd name="connsiteY0" fmla="*/ 3195411 h 4508606"/>
                <a:gd name="connsiteX1" fmla="*/ 2246721 w 4176796"/>
                <a:gd name="connsiteY1" fmla="*/ 2776663 h 4508606"/>
                <a:gd name="connsiteX2" fmla="*/ 1553466 w 4176796"/>
                <a:gd name="connsiteY2" fmla="*/ 2789811 h 4508606"/>
                <a:gd name="connsiteX3" fmla="*/ 1557659 w 4176796"/>
                <a:gd name="connsiteY3" fmla="*/ 2352603 h 4508606"/>
                <a:gd name="connsiteX4" fmla="*/ 1465712 w 4176796"/>
                <a:gd name="connsiteY4" fmla="*/ 2240365 h 4508606"/>
                <a:gd name="connsiteX5" fmla="*/ 1624738 w 4176796"/>
                <a:gd name="connsiteY5" fmla="*/ 2116736 h 4508606"/>
                <a:gd name="connsiteX6" fmla="*/ 1429548 w 4176796"/>
                <a:gd name="connsiteY6" fmla="*/ 2042534 h 4508606"/>
                <a:gd name="connsiteX7" fmla="*/ 1536414 w 4176796"/>
                <a:gd name="connsiteY7" fmla="*/ 1837519 h 4508606"/>
                <a:gd name="connsiteX8" fmla="*/ 1265210 w 4176796"/>
                <a:gd name="connsiteY8" fmla="*/ 1706738 h 4508606"/>
                <a:gd name="connsiteX9" fmla="*/ 1640899 w 4176796"/>
                <a:gd name="connsiteY9" fmla="*/ 1276325 h 4508606"/>
                <a:gd name="connsiteX10" fmla="*/ 2112408 w 4176796"/>
                <a:gd name="connsiteY10" fmla="*/ 173026 h 4508606"/>
                <a:gd name="connsiteX11" fmla="*/ 3341329 w 4176796"/>
                <a:gd name="connsiteY11" fmla="*/ 84702 h 4508606"/>
                <a:gd name="connsiteX12" fmla="*/ 4173638 w 4176796"/>
                <a:gd name="connsiteY12" fmla="*/ 1366611 h 4508606"/>
                <a:gd name="connsiteX13" fmla="*/ 3596692 w 4176796"/>
                <a:gd name="connsiteY13" fmla="*/ 2335750 h 4508606"/>
                <a:gd name="connsiteX14" fmla="*/ 3537043 w 4176796"/>
                <a:gd name="connsiteY14" fmla="*/ 3127719 h 4508606"/>
                <a:gd name="connsiteX15" fmla="*/ 2388156 w 4176796"/>
                <a:gd name="connsiteY15" fmla="*/ 3373226 h 4508606"/>
                <a:gd name="connsiteX16" fmla="*/ 3550705 w 4176796"/>
                <a:gd name="connsiteY16" fmla="*/ 3394378 h 4508606"/>
                <a:gd name="connsiteX17" fmla="*/ 2422539 w 4176796"/>
                <a:gd name="connsiteY17" fmla="*/ 3665551 h 4508606"/>
                <a:gd name="connsiteX18" fmla="*/ 3544594 w 4176796"/>
                <a:gd name="connsiteY18" fmla="*/ 3664691 h 4508606"/>
                <a:gd name="connsiteX19" fmla="*/ 2511846 w 4176796"/>
                <a:gd name="connsiteY19" fmla="*/ 3901450 h 4508606"/>
                <a:gd name="connsiteX20" fmla="*/ 3487185 w 4176796"/>
                <a:gd name="connsiteY20" fmla="*/ 3963188 h 4508606"/>
                <a:gd name="connsiteX21" fmla="*/ 2625068 w 4176796"/>
                <a:gd name="connsiteY21" fmla="*/ 4107326 h 4508606"/>
                <a:gd name="connsiteX22" fmla="*/ 3460507 w 4176796"/>
                <a:gd name="connsiteY22" fmla="*/ 4290910 h 4508606"/>
                <a:gd name="connsiteX23" fmla="*/ 1771379 w 4176796"/>
                <a:gd name="connsiteY23" fmla="*/ 4326729 h 4508606"/>
                <a:gd name="connsiteX24" fmla="*/ 1656297 w 4176796"/>
                <a:gd name="connsiteY24" fmla="*/ 3908554 h 4508606"/>
                <a:gd name="connsiteX25" fmla="*/ 1557271 w 4176796"/>
                <a:gd name="connsiteY25" fmla="*/ 4426565 h 4508606"/>
                <a:gd name="connsiteX26" fmla="*/ 1445478 w 4176796"/>
                <a:gd name="connsiteY26" fmla="*/ 3726314 h 4508606"/>
                <a:gd name="connsiteX27" fmla="*/ 1307101 w 4176796"/>
                <a:gd name="connsiteY27" fmla="*/ 4508606 h 4508606"/>
                <a:gd name="connsiteX28" fmla="*/ 1173504 w 4176796"/>
                <a:gd name="connsiteY28" fmla="*/ 3968324 h 4508606"/>
                <a:gd name="connsiteX29" fmla="*/ 1101050 w 4176796"/>
                <a:gd name="connsiteY29" fmla="*/ 4312984 h 4508606"/>
                <a:gd name="connsiteX30" fmla="*/ 0 w 4176796"/>
                <a:gd name="connsiteY30" fmla="*/ 4319123 h 4508606"/>
                <a:gd name="connsiteX0" fmla="*/ 2380143 w 4176796"/>
                <a:gd name="connsiteY0" fmla="*/ 3195411 h 4508606"/>
                <a:gd name="connsiteX1" fmla="*/ 2246721 w 4176796"/>
                <a:gd name="connsiteY1" fmla="*/ 2776663 h 4508606"/>
                <a:gd name="connsiteX2" fmla="*/ 1553466 w 4176796"/>
                <a:gd name="connsiteY2" fmla="*/ 2789811 h 4508606"/>
                <a:gd name="connsiteX3" fmla="*/ 1557659 w 4176796"/>
                <a:gd name="connsiteY3" fmla="*/ 2352603 h 4508606"/>
                <a:gd name="connsiteX4" fmla="*/ 1465712 w 4176796"/>
                <a:gd name="connsiteY4" fmla="*/ 2240365 h 4508606"/>
                <a:gd name="connsiteX5" fmla="*/ 1624738 w 4176796"/>
                <a:gd name="connsiteY5" fmla="*/ 2116736 h 4508606"/>
                <a:gd name="connsiteX6" fmla="*/ 1429548 w 4176796"/>
                <a:gd name="connsiteY6" fmla="*/ 2042534 h 4508606"/>
                <a:gd name="connsiteX7" fmla="*/ 1536414 w 4176796"/>
                <a:gd name="connsiteY7" fmla="*/ 1837519 h 4508606"/>
                <a:gd name="connsiteX8" fmla="*/ 1265210 w 4176796"/>
                <a:gd name="connsiteY8" fmla="*/ 1706738 h 4508606"/>
                <a:gd name="connsiteX9" fmla="*/ 1640899 w 4176796"/>
                <a:gd name="connsiteY9" fmla="*/ 1276325 h 4508606"/>
                <a:gd name="connsiteX10" fmla="*/ 2112408 w 4176796"/>
                <a:gd name="connsiteY10" fmla="*/ 173026 h 4508606"/>
                <a:gd name="connsiteX11" fmla="*/ 3341329 w 4176796"/>
                <a:gd name="connsiteY11" fmla="*/ 84702 h 4508606"/>
                <a:gd name="connsiteX12" fmla="*/ 4173638 w 4176796"/>
                <a:gd name="connsiteY12" fmla="*/ 1366611 h 4508606"/>
                <a:gd name="connsiteX13" fmla="*/ 3596692 w 4176796"/>
                <a:gd name="connsiteY13" fmla="*/ 2335750 h 4508606"/>
                <a:gd name="connsiteX14" fmla="*/ 3537043 w 4176796"/>
                <a:gd name="connsiteY14" fmla="*/ 3127719 h 4508606"/>
                <a:gd name="connsiteX15" fmla="*/ 2388156 w 4176796"/>
                <a:gd name="connsiteY15" fmla="*/ 3373226 h 4508606"/>
                <a:gd name="connsiteX16" fmla="*/ 3550705 w 4176796"/>
                <a:gd name="connsiteY16" fmla="*/ 3394378 h 4508606"/>
                <a:gd name="connsiteX17" fmla="*/ 2422539 w 4176796"/>
                <a:gd name="connsiteY17" fmla="*/ 3665551 h 4508606"/>
                <a:gd name="connsiteX18" fmla="*/ 3544594 w 4176796"/>
                <a:gd name="connsiteY18" fmla="*/ 3664691 h 4508606"/>
                <a:gd name="connsiteX19" fmla="*/ 2511846 w 4176796"/>
                <a:gd name="connsiteY19" fmla="*/ 3901450 h 4508606"/>
                <a:gd name="connsiteX20" fmla="*/ 3487185 w 4176796"/>
                <a:gd name="connsiteY20" fmla="*/ 3963188 h 4508606"/>
                <a:gd name="connsiteX21" fmla="*/ 2625068 w 4176796"/>
                <a:gd name="connsiteY21" fmla="*/ 4107326 h 4508606"/>
                <a:gd name="connsiteX22" fmla="*/ 3460507 w 4176796"/>
                <a:gd name="connsiteY22" fmla="*/ 4290910 h 4508606"/>
                <a:gd name="connsiteX23" fmla="*/ 1771379 w 4176796"/>
                <a:gd name="connsiteY23" fmla="*/ 4326729 h 4508606"/>
                <a:gd name="connsiteX24" fmla="*/ 1656297 w 4176796"/>
                <a:gd name="connsiteY24" fmla="*/ 3908554 h 4508606"/>
                <a:gd name="connsiteX25" fmla="*/ 1557271 w 4176796"/>
                <a:gd name="connsiteY25" fmla="*/ 4426565 h 4508606"/>
                <a:gd name="connsiteX26" fmla="*/ 1445478 w 4176796"/>
                <a:gd name="connsiteY26" fmla="*/ 3726314 h 4508606"/>
                <a:gd name="connsiteX27" fmla="*/ 1307101 w 4176796"/>
                <a:gd name="connsiteY27" fmla="*/ 4508606 h 4508606"/>
                <a:gd name="connsiteX28" fmla="*/ 1173504 w 4176796"/>
                <a:gd name="connsiteY28" fmla="*/ 3968324 h 4508606"/>
                <a:gd name="connsiteX29" fmla="*/ 1101050 w 4176796"/>
                <a:gd name="connsiteY29" fmla="*/ 4312984 h 4508606"/>
                <a:gd name="connsiteX30" fmla="*/ 0 w 4176796"/>
                <a:gd name="connsiteY30" fmla="*/ 4319123 h 4508606"/>
                <a:gd name="connsiteX0" fmla="*/ 2380143 w 4176796"/>
                <a:gd name="connsiteY0" fmla="*/ 3195411 h 4508606"/>
                <a:gd name="connsiteX1" fmla="*/ 2246721 w 4176796"/>
                <a:gd name="connsiteY1" fmla="*/ 2776663 h 4508606"/>
                <a:gd name="connsiteX2" fmla="*/ 1553466 w 4176796"/>
                <a:gd name="connsiteY2" fmla="*/ 2789811 h 4508606"/>
                <a:gd name="connsiteX3" fmla="*/ 1557659 w 4176796"/>
                <a:gd name="connsiteY3" fmla="*/ 2352603 h 4508606"/>
                <a:gd name="connsiteX4" fmla="*/ 1465712 w 4176796"/>
                <a:gd name="connsiteY4" fmla="*/ 2240365 h 4508606"/>
                <a:gd name="connsiteX5" fmla="*/ 1624738 w 4176796"/>
                <a:gd name="connsiteY5" fmla="*/ 2116736 h 4508606"/>
                <a:gd name="connsiteX6" fmla="*/ 1429548 w 4176796"/>
                <a:gd name="connsiteY6" fmla="*/ 2042534 h 4508606"/>
                <a:gd name="connsiteX7" fmla="*/ 1536414 w 4176796"/>
                <a:gd name="connsiteY7" fmla="*/ 1837519 h 4508606"/>
                <a:gd name="connsiteX8" fmla="*/ 1265210 w 4176796"/>
                <a:gd name="connsiteY8" fmla="*/ 1706738 h 4508606"/>
                <a:gd name="connsiteX9" fmla="*/ 1640899 w 4176796"/>
                <a:gd name="connsiteY9" fmla="*/ 1276325 h 4508606"/>
                <a:gd name="connsiteX10" fmla="*/ 2112408 w 4176796"/>
                <a:gd name="connsiteY10" fmla="*/ 173026 h 4508606"/>
                <a:gd name="connsiteX11" fmla="*/ 3341329 w 4176796"/>
                <a:gd name="connsiteY11" fmla="*/ 84702 h 4508606"/>
                <a:gd name="connsiteX12" fmla="*/ 4173638 w 4176796"/>
                <a:gd name="connsiteY12" fmla="*/ 1366611 h 4508606"/>
                <a:gd name="connsiteX13" fmla="*/ 3596692 w 4176796"/>
                <a:gd name="connsiteY13" fmla="*/ 2335750 h 4508606"/>
                <a:gd name="connsiteX14" fmla="*/ 3537043 w 4176796"/>
                <a:gd name="connsiteY14" fmla="*/ 3127719 h 4508606"/>
                <a:gd name="connsiteX15" fmla="*/ 2388156 w 4176796"/>
                <a:gd name="connsiteY15" fmla="*/ 3373226 h 4508606"/>
                <a:gd name="connsiteX16" fmla="*/ 3550705 w 4176796"/>
                <a:gd name="connsiteY16" fmla="*/ 3394378 h 4508606"/>
                <a:gd name="connsiteX17" fmla="*/ 2422539 w 4176796"/>
                <a:gd name="connsiteY17" fmla="*/ 3665551 h 4508606"/>
                <a:gd name="connsiteX18" fmla="*/ 3544594 w 4176796"/>
                <a:gd name="connsiteY18" fmla="*/ 3664691 h 4508606"/>
                <a:gd name="connsiteX19" fmla="*/ 2511846 w 4176796"/>
                <a:gd name="connsiteY19" fmla="*/ 3901450 h 4508606"/>
                <a:gd name="connsiteX20" fmla="*/ 3487185 w 4176796"/>
                <a:gd name="connsiteY20" fmla="*/ 3963188 h 4508606"/>
                <a:gd name="connsiteX21" fmla="*/ 2625068 w 4176796"/>
                <a:gd name="connsiteY21" fmla="*/ 4107326 h 4508606"/>
                <a:gd name="connsiteX22" fmla="*/ 3460507 w 4176796"/>
                <a:gd name="connsiteY22" fmla="*/ 4290910 h 4508606"/>
                <a:gd name="connsiteX23" fmla="*/ 1771379 w 4176796"/>
                <a:gd name="connsiteY23" fmla="*/ 4326729 h 4508606"/>
                <a:gd name="connsiteX24" fmla="*/ 1656297 w 4176796"/>
                <a:gd name="connsiteY24" fmla="*/ 3908554 h 4508606"/>
                <a:gd name="connsiteX25" fmla="*/ 1557271 w 4176796"/>
                <a:gd name="connsiteY25" fmla="*/ 4426565 h 4508606"/>
                <a:gd name="connsiteX26" fmla="*/ 1445478 w 4176796"/>
                <a:gd name="connsiteY26" fmla="*/ 3726314 h 4508606"/>
                <a:gd name="connsiteX27" fmla="*/ 1307101 w 4176796"/>
                <a:gd name="connsiteY27" fmla="*/ 4508606 h 4508606"/>
                <a:gd name="connsiteX28" fmla="*/ 1173504 w 4176796"/>
                <a:gd name="connsiteY28" fmla="*/ 3968324 h 4508606"/>
                <a:gd name="connsiteX29" fmla="*/ 1101050 w 4176796"/>
                <a:gd name="connsiteY29" fmla="*/ 4312984 h 4508606"/>
                <a:gd name="connsiteX30" fmla="*/ 0 w 4176796"/>
                <a:gd name="connsiteY30" fmla="*/ 4319123 h 4508606"/>
                <a:gd name="connsiteX0" fmla="*/ 2380143 w 4176796"/>
                <a:gd name="connsiteY0" fmla="*/ 3195411 h 4508606"/>
                <a:gd name="connsiteX1" fmla="*/ 2246721 w 4176796"/>
                <a:gd name="connsiteY1" fmla="*/ 2776663 h 4508606"/>
                <a:gd name="connsiteX2" fmla="*/ 1553466 w 4176796"/>
                <a:gd name="connsiteY2" fmla="*/ 2789811 h 4508606"/>
                <a:gd name="connsiteX3" fmla="*/ 1557659 w 4176796"/>
                <a:gd name="connsiteY3" fmla="*/ 2352603 h 4508606"/>
                <a:gd name="connsiteX4" fmla="*/ 1465712 w 4176796"/>
                <a:gd name="connsiteY4" fmla="*/ 2240365 h 4508606"/>
                <a:gd name="connsiteX5" fmla="*/ 1624738 w 4176796"/>
                <a:gd name="connsiteY5" fmla="*/ 2116736 h 4508606"/>
                <a:gd name="connsiteX6" fmla="*/ 1429548 w 4176796"/>
                <a:gd name="connsiteY6" fmla="*/ 2042534 h 4508606"/>
                <a:gd name="connsiteX7" fmla="*/ 1536414 w 4176796"/>
                <a:gd name="connsiteY7" fmla="*/ 1837519 h 4508606"/>
                <a:gd name="connsiteX8" fmla="*/ 1265210 w 4176796"/>
                <a:gd name="connsiteY8" fmla="*/ 1706738 h 4508606"/>
                <a:gd name="connsiteX9" fmla="*/ 1640899 w 4176796"/>
                <a:gd name="connsiteY9" fmla="*/ 1276325 h 4508606"/>
                <a:gd name="connsiteX10" fmla="*/ 2112408 w 4176796"/>
                <a:gd name="connsiteY10" fmla="*/ 173026 h 4508606"/>
                <a:gd name="connsiteX11" fmla="*/ 3341329 w 4176796"/>
                <a:gd name="connsiteY11" fmla="*/ 84702 h 4508606"/>
                <a:gd name="connsiteX12" fmla="*/ 4173638 w 4176796"/>
                <a:gd name="connsiteY12" fmla="*/ 1366611 h 4508606"/>
                <a:gd name="connsiteX13" fmla="*/ 3596692 w 4176796"/>
                <a:gd name="connsiteY13" fmla="*/ 2335750 h 4508606"/>
                <a:gd name="connsiteX14" fmla="*/ 3537043 w 4176796"/>
                <a:gd name="connsiteY14" fmla="*/ 3127719 h 4508606"/>
                <a:gd name="connsiteX15" fmla="*/ 2388156 w 4176796"/>
                <a:gd name="connsiteY15" fmla="*/ 3373226 h 4508606"/>
                <a:gd name="connsiteX16" fmla="*/ 3550705 w 4176796"/>
                <a:gd name="connsiteY16" fmla="*/ 3394378 h 4508606"/>
                <a:gd name="connsiteX17" fmla="*/ 2422539 w 4176796"/>
                <a:gd name="connsiteY17" fmla="*/ 3665551 h 4508606"/>
                <a:gd name="connsiteX18" fmla="*/ 3544594 w 4176796"/>
                <a:gd name="connsiteY18" fmla="*/ 3664691 h 4508606"/>
                <a:gd name="connsiteX19" fmla="*/ 2511846 w 4176796"/>
                <a:gd name="connsiteY19" fmla="*/ 3901450 h 4508606"/>
                <a:gd name="connsiteX20" fmla="*/ 3487185 w 4176796"/>
                <a:gd name="connsiteY20" fmla="*/ 3963188 h 4508606"/>
                <a:gd name="connsiteX21" fmla="*/ 2625068 w 4176796"/>
                <a:gd name="connsiteY21" fmla="*/ 4107326 h 4508606"/>
                <a:gd name="connsiteX22" fmla="*/ 3460507 w 4176796"/>
                <a:gd name="connsiteY22" fmla="*/ 4290910 h 4508606"/>
                <a:gd name="connsiteX23" fmla="*/ 1771379 w 4176796"/>
                <a:gd name="connsiteY23" fmla="*/ 4326729 h 4508606"/>
                <a:gd name="connsiteX24" fmla="*/ 1656297 w 4176796"/>
                <a:gd name="connsiteY24" fmla="*/ 3908554 h 4508606"/>
                <a:gd name="connsiteX25" fmla="*/ 1557271 w 4176796"/>
                <a:gd name="connsiteY25" fmla="*/ 4426565 h 4508606"/>
                <a:gd name="connsiteX26" fmla="*/ 1445478 w 4176796"/>
                <a:gd name="connsiteY26" fmla="*/ 3726314 h 4508606"/>
                <a:gd name="connsiteX27" fmla="*/ 1307101 w 4176796"/>
                <a:gd name="connsiteY27" fmla="*/ 4508606 h 4508606"/>
                <a:gd name="connsiteX28" fmla="*/ 1173504 w 4176796"/>
                <a:gd name="connsiteY28" fmla="*/ 3968324 h 4508606"/>
                <a:gd name="connsiteX29" fmla="*/ 1101050 w 4176796"/>
                <a:gd name="connsiteY29" fmla="*/ 4312984 h 4508606"/>
                <a:gd name="connsiteX30" fmla="*/ 0 w 4176796"/>
                <a:gd name="connsiteY30" fmla="*/ 4319123 h 450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4176796" h="4508606">
                  <a:moveTo>
                    <a:pt x="2380143" y="3195411"/>
                  </a:moveTo>
                  <a:lnTo>
                    <a:pt x="2246721" y="2776663"/>
                  </a:lnTo>
                  <a:cubicBezTo>
                    <a:pt x="2019367" y="2842842"/>
                    <a:pt x="1738454" y="2868383"/>
                    <a:pt x="1553466" y="2789811"/>
                  </a:cubicBezTo>
                  <a:cubicBezTo>
                    <a:pt x="1376723" y="2693528"/>
                    <a:pt x="1548224" y="2482464"/>
                    <a:pt x="1557659" y="2352603"/>
                  </a:cubicBezTo>
                  <a:lnTo>
                    <a:pt x="1465712" y="2240365"/>
                  </a:lnTo>
                  <a:cubicBezTo>
                    <a:pt x="1406922" y="2192094"/>
                    <a:pt x="1581144" y="2150885"/>
                    <a:pt x="1624738" y="2116736"/>
                  </a:cubicBezTo>
                  <a:cubicBezTo>
                    <a:pt x="1549084" y="2102593"/>
                    <a:pt x="1508734" y="2088450"/>
                    <a:pt x="1429548" y="2042534"/>
                  </a:cubicBezTo>
                  <a:cubicBezTo>
                    <a:pt x="1383969" y="1991849"/>
                    <a:pt x="1509860" y="1942127"/>
                    <a:pt x="1536414" y="1837519"/>
                  </a:cubicBezTo>
                  <a:cubicBezTo>
                    <a:pt x="1428361" y="1791436"/>
                    <a:pt x="1235573" y="1750332"/>
                    <a:pt x="1265210" y="1706738"/>
                  </a:cubicBezTo>
                  <a:lnTo>
                    <a:pt x="1640899" y="1276325"/>
                  </a:lnTo>
                  <a:cubicBezTo>
                    <a:pt x="1764746" y="1031297"/>
                    <a:pt x="1461475" y="611750"/>
                    <a:pt x="2112408" y="173026"/>
                  </a:cubicBezTo>
                  <a:cubicBezTo>
                    <a:pt x="2487920" y="-30587"/>
                    <a:pt x="2912860" y="-47083"/>
                    <a:pt x="3341329" y="84702"/>
                  </a:cubicBezTo>
                  <a:cubicBezTo>
                    <a:pt x="3750571" y="201321"/>
                    <a:pt x="4219831" y="748661"/>
                    <a:pt x="4173638" y="1366611"/>
                  </a:cubicBezTo>
                  <a:cubicBezTo>
                    <a:pt x="4122543" y="1793219"/>
                    <a:pt x="3817251" y="2064484"/>
                    <a:pt x="3596692" y="2335750"/>
                  </a:cubicBezTo>
                  <a:cubicBezTo>
                    <a:pt x="3480590" y="2630445"/>
                    <a:pt x="3547819" y="2956572"/>
                    <a:pt x="3537043" y="3127719"/>
                  </a:cubicBezTo>
                  <a:cubicBezTo>
                    <a:pt x="3346212" y="3341232"/>
                    <a:pt x="2407939" y="3623213"/>
                    <a:pt x="2388156" y="3373226"/>
                  </a:cubicBezTo>
                  <a:cubicBezTo>
                    <a:pt x="2391021" y="3058736"/>
                    <a:pt x="3546150" y="3153245"/>
                    <a:pt x="3550705" y="3394378"/>
                  </a:cubicBezTo>
                  <a:cubicBezTo>
                    <a:pt x="3544175" y="3551847"/>
                    <a:pt x="2432597" y="3938802"/>
                    <a:pt x="2422539" y="3665551"/>
                  </a:cubicBezTo>
                  <a:cubicBezTo>
                    <a:pt x="2408203" y="3389885"/>
                    <a:pt x="3551870" y="3484923"/>
                    <a:pt x="3544594" y="3664691"/>
                  </a:cubicBezTo>
                  <a:cubicBezTo>
                    <a:pt x="3554571" y="3891891"/>
                    <a:pt x="2512459" y="4129684"/>
                    <a:pt x="2511846" y="3901450"/>
                  </a:cubicBezTo>
                  <a:cubicBezTo>
                    <a:pt x="2494500" y="3663126"/>
                    <a:pt x="3479817" y="3781383"/>
                    <a:pt x="3487185" y="3963188"/>
                  </a:cubicBezTo>
                  <a:cubicBezTo>
                    <a:pt x="3511673" y="4154807"/>
                    <a:pt x="2632353" y="4371141"/>
                    <a:pt x="2625068" y="4107326"/>
                  </a:cubicBezTo>
                  <a:cubicBezTo>
                    <a:pt x="2650529" y="3888434"/>
                    <a:pt x="3622163" y="4297972"/>
                    <a:pt x="3460507" y="4290910"/>
                  </a:cubicBezTo>
                  <a:lnTo>
                    <a:pt x="1771379" y="4326729"/>
                  </a:lnTo>
                  <a:cubicBezTo>
                    <a:pt x="1733018" y="4187337"/>
                    <a:pt x="1712793" y="4093283"/>
                    <a:pt x="1656297" y="3908554"/>
                  </a:cubicBezTo>
                  <a:cubicBezTo>
                    <a:pt x="1623288" y="4081224"/>
                    <a:pt x="1590280" y="4199491"/>
                    <a:pt x="1557271" y="4426565"/>
                  </a:cubicBezTo>
                  <a:cubicBezTo>
                    <a:pt x="1521236" y="4203179"/>
                    <a:pt x="1502538" y="4073053"/>
                    <a:pt x="1445478" y="3726314"/>
                  </a:cubicBezTo>
                  <a:cubicBezTo>
                    <a:pt x="1381879" y="4028704"/>
                    <a:pt x="1357775" y="4213920"/>
                    <a:pt x="1307101" y="4508606"/>
                  </a:cubicBezTo>
                  <a:cubicBezTo>
                    <a:pt x="1235897" y="4213334"/>
                    <a:pt x="1238927" y="4160773"/>
                    <a:pt x="1173504" y="3968324"/>
                  </a:cubicBezTo>
                  <a:cubicBezTo>
                    <a:pt x="1136504" y="4138528"/>
                    <a:pt x="1125720" y="4222556"/>
                    <a:pt x="1101050" y="4312984"/>
                  </a:cubicBezTo>
                  <a:cubicBezTo>
                    <a:pt x="973076" y="4317920"/>
                    <a:pt x="122196" y="4317077"/>
                    <a:pt x="0" y="4319123"/>
                  </a:cubicBezTo>
                </a:path>
              </a:pathLst>
            </a:custGeom>
            <a:noFill/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1" dirty="0">
                <a:solidFill>
                  <a:schemeClr val="bg1"/>
                </a:solidFill>
              </a:endParaRPr>
            </a:p>
          </p:txBody>
        </p:sp>
        <p:sp>
          <p:nvSpPr>
            <p:cNvPr id="21" name="Oval 37">
              <a:extLst>
                <a:ext uri="{FF2B5EF4-FFF2-40B4-BE49-F238E27FC236}">
                  <a16:creationId xmlns:a16="http://schemas.microsoft.com/office/drawing/2014/main" xmlns="" id="{F8C7912E-EC4B-4595-93C0-B590AC76EE90}"/>
                </a:ext>
              </a:extLst>
            </p:cNvPr>
            <p:cNvSpPr/>
            <p:nvPr/>
          </p:nvSpPr>
          <p:spPr>
            <a:xfrm rot="18000000">
              <a:off x="6463701" y="1954213"/>
              <a:ext cx="1350633" cy="2037696"/>
            </a:xfrm>
            <a:custGeom>
              <a:avLst/>
              <a:gdLst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44770 w 1170491"/>
                <a:gd name="connsiteY3" fmla="*/ 708640 h 1745209"/>
                <a:gd name="connsiteX4" fmla="*/ 523918 w 1170491"/>
                <a:gd name="connsiteY4" fmla="*/ 737799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63760 w 1170491"/>
                <a:gd name="connsiteY11" fmla="*/ 664437 h 1745209"/>
                <a:gd name="connsiteX12" fmla="*/ 637132 w 1170491"/>
                <a:gd name="connsiteY12" fmla="*/ 610714 h 1745209"/>
                <a:gd name="connsiteX13" fmla="*/ 756495 w 1170491"/>
                <a:gd name="connsiteY13" fmla="*/ 743730 h 1745209"/>
                <a:gd name="connsiteX14" fmla="*/ 778549 w 1170491"/>
                <a:gd name="connsiteY14" fmla="*/ 739251 h 1745209"/>
                <a:gd name="connsiteX15" fmla="*/ 642848 w 1170491"/>
                <a:gd name="connsiteY15" fmla="*/ 588934 h 1745209"/>
                <a:gd name="connsiteX16" fmla="*/ 588421 w 1170491"/>
                <a:gd name="connsiteY16" fmla="*/ 580980 h 1745209"/>
                <a:gd name="connsiteX17" fmla="*/ 533817 w 1170491"/>
                <a:gd name="connsiteY17" fmla="*/ 0 h 1745209"/>
                <a:gd name="connsiteX18" fmla="*/ 709645 w 1170491"/>
                <a:gd name="connsiteY18" fmla="*/ 157726 h 1745209"/>
                <a:gd name="connsiteX19" fmla="*/ 562024 w 1170491"/>
                <a:gd name="connsiteY19" fmla="*/ 352718 h 1745209"/>
                <a:gd name="connsiteX20" fmla="*/ 584367 w 1170491"/>
                <a:gd name="connsiteY20" fmla="*/ 347971 h 1745209"/>
                <a:gd name="connsiteX21" fmla="*/ 732836 w 1170491"/>
                <a:gd name="connsiteY21" fmla="*/ 150639 h 1745209"/>
                <a:gd name="connsiteX22" fmla="*/ 749842 w 1170491"/>
                <a:gd name="connsiteY22" fmla="*/ 147205 h 1745209"/>
                <a:gd name="connsiteX23" fmla="*/ 920515 w 1170491"/>
                <a:gd name="connsiteY23" fmla="*/ 317877 h 1745209"/>
                <a:gd name="connsiteX24" fmla="*/ 910716 w 1170491"/>
                <a:gd name="connsiteY24" fmla="*/ 366417 h 1745209"/>
                <a:gd name="connsiteX25" fmla="*/ 920515 w 1170491"/>
                <a:gd name="connsiteY25" fmla="*/ 366418 h 1745209"/>
                <a:gd name="connsiteX26" fmla="*/ 920515 w 1170491"/>
                <a:gd name="connsiteY26" fmla="*/ 371433 h 1745209"/>
                <a:gd name="connsiteX27" fmla="*/ 1056877 w 1170491"/>
                <a:gd name="connsiteY27" fmla="*/ 525101 h 1745209"/>
                <a:gd name="connsiteX28" fmla="*/ 1047351 w 1170491"/>
                <a:gd name="connsiteY28" fmla="*/ 572282 h 1745209"/>
                <a:gd name="connsiteX29" fmla="*/ 1170491 w 1170491"/>
                <a:gd name="connsiteY29" fmla="*/ 756650 h 1745209"/>
                <a:gd name="connsiteX30" fmla="*/ 1127569 w 1170491"/>
                <a:gd name="connsiteY30" fmla="*/ 878235 h 1745209"/>
                <a:gd name="connsiteX31" fmla="*/ 954678 w 1170491"/>
                <a:gd name="connsiteY31" fmla="*/ 939840 h 1745209"/>
                <a:gd name="connsiteX32" fmla="*/ 947373 w 1170491"/>
                <a:gd name="connsiteY32" fmla="*/ 961469 h 1745209"/>
                <a:gd name="connsiteX33" fmla="*/ 1106746 w 1170491"/>
                <a:gd name="connsiteY33" fmla="*/ 928282 h 1745209"/>
                <a:gd name="connsiteX34" fmla="*/ 1138907 w 1170491"/>
                <a:gd name="connsiteY34" fmla="*/ 1028247 h 1745209"/>
                <a:gd name="connsiteX35" fmla="*/ 981133 w 1170491"/>
                <a:gd name="connsiteY35" fmla="*/ 1223220 h 1745209"/>
                <a:gd name="connsiteX36" fmla="*/ 777272 w 1170491"/>
                <a:gd name="connsiteY36" fmla="*/ 1134408 h 1745209"/>
                <a:gd name="connsiteX37" fmla="*/ 810210 w 1170491"/>
                <a:gd name="connsiteY37" fmla="*/ 1096167 h 1745209"/>
                <a:gd name="connsiteX38" fmla="*/ 806195 w 1170491"/>
                <a:gd name="connsiteY38" fmla="*/ 964175 h 1745209"/>
                <a:gd name="connsiteX39" fmla="*/ 787267 w 1170491"/>
                <a:gd name="connsiteY39" fmla="*/ 975103 h 1745209"/>
                <a:gd name="connsiteX40" fmla="*/ 791333 w 1170491"/>
                <a:gd name="connsiteY40" fmla="*/ 1085110 h 1745209"/>
                <a:gd name="connsiteX41" fmla="*/ 763385 w 1170491"/>
                <a:gd name="connsiteY41" fmla="*/ 1114320 h 1745209"/>
                <a:gd name="connsiteX42" fmla="*/ 744063 w 1170491"/>
                <a:gd name="connsiteY42" fmla="*/ 1119497 h 1745209"/>
                <a:gd name="connsiteX43" fmla="*/ 747716 w 1170491"/>
                <a:gd name="connsiteY43" fmla="*/ 1128718 h 1745209"/>
                <a:gd name="connsiteX44" fmla="*/ 693327 w 1170491"/>
                <a:gd name="connsiteY44" fmla="*/ 1140344 h 1745209"/>
                <a:gd name="connsiteX45" fmla="*/ 601213 w 1170491"/>
                <a:gd name="connsiteY45" fmla="*/ 1080185 h 1745209"/>
                <a:gd name="connsiteX46" fmla="*/ 582082 w 1170491"/>
                <a:gd name="connsiteY46" fmla="*/ 1090754 h 1745209"/>
                <a:gd name="connsiteX47" fmla="*/ 693051 w 1170491"/>
                <a:gd name="connsiteY47" fmla="*/ 1162221 h 1745209"/>
                <a:gd name="connsiteX48" fmla="*/ 755684 w 1170491"/>
                <a:gd name="connsiteY48" fmla="*/ 1148835 h 1745209"/>
                <a:gd name="connsiteX49" fmla="*/ 989751 w 1170491"/>
                <a:gd name="connsiteY49" fmla="*/ 1247587 h 1745209"/>
                <a:gd name="connsiteX50" fmla="*/ 1004488 w 1170491"/>
                <a:gd name="connsiteY50" fmla="*/ 1315531 h 1745209"/>
                <a:gd name="connsiteX51" fmla="*/ 920375 w 1170491"/>
                <a:gd name="connsiteY51" fmla="*/ 1473506 h 1745209"/>
                <a:gd name="connsiteX52" fmla="*/ 913116 w 1170491"/>
                <a:gd name="connsiteY52" fmla="*/ 1474079 h 1745209"/>
                <a:gd name="connsiteX53" fmla="*/ 766796 w 1170491"/>
                <a:gd name="connsiteY53" fmla="*/ 1371458 h 1745209"/>
                <a:gd name="connsiteX54" fmla="*/ 746323 w 1170491"/>
                <a:gd name="connsiteY54" fmla="*/ 1380801 h 1745209"/>
                <a:gd name="connsiteX55" fmla="*/ 909888 w 1170491"/>
                <a:gd name="connsiteY55" fmla="*/ 1496052 h 1745209"/>
                <a:gd name="connsiteX56" fmla="*/ 774838 w 1170491"/>
                <a:gd name="connsiteY56" fmla="*/ 1628054 h 1745209"/>
                <a:gd name="connsiteX57" fmla="*/ 571751 w 1170491"/>
                <a:gd name="connsiteY57" fmla="*/ 1552195 h 1745209"/>
                <a:gd name="connsiteX58" fmla="*/ 550649 w 1170491"/>
                <a:gd name="connsiteY58" fmla="*/ 1566422 h 1745209"/>
                <a:gd name="connsiteX59" fmla="*/ 685031 w 1170491"/>
                <a:gd name="connsiteY59" fmla="*/ 1648114 h 1745209"/>
                <a:gd name="connsiteX60" fmla="*/ 533818 w 1170491"/>
                <a:gd name="connsiteY60" fmla="*/ 1745209 h 1745209"/>
                <a:gd name="connsiteX61" fmla="*/ 372301 w 1170491"/>
                <a:gd name="connsiteY61" fmla="*/ 1619888 h 1745209"/>
                <a:gd name="connsiteX62" fmla="*/ 366380 w 1170491"/>
                <a:gd name="connsiteY62" fmla="*/ 1592106 h 1745209"/>
                <a:gd name="connsiteX63" fmla="*/ 250590 w 1170491"/>
                <a:gd name="connsiteY63" fmla="*/ 1443452 h 1745209"/>
                <a:gd name="connsiteX64" fmla="*/ 117260 w 1170491"/>
                <a:gd name="connsiteY64" fmla="*/ 1407178 h 1745209"/>
                <a:gd name="connsiteX65" fmla="*/ 90593 w 1170491"/>
                <a:gd name="connsiteY65" fmla="*/ 1192598 h 1745209"/>
                <a:gd name="connsiteX66" fmla="*/ 330760 w 1170491"/>
                <a:gd name="connsiteY66" fmla="*/ 1129474 h 1745209"/>
                <a:gd name="connsiteX67" fmla="*/ 344999 w 1170491"/>
                <a:gd name="connsiteY67" fmla="*/ 1132822 h 1745209"/>
                <a:gd name="connsiteX68" fmla="*/ 524987 w 1170491"/>
                <a:gd name="connsiteY68" fmla="*/ 1034051 h 1745209"/>
                <a:gd name="connsiteX69" fmla="*/ 505360 w 1170491"/>
                <a:gd name="connsiteY69" fmla="*/ 1023014 h 1745209"/>
                <a:gd name="connsiteX70" fmla="*/ 346243 w 1170491"/>
                <a:gd name="connsiteY70" fmla="*/ 1110339 h 1745209"/>
                <a:gd name="connsiteX71" fmla="*/ 202679 w 1170491"/>
                <a:gd name="connsiteY71" fmla="*/ 1003895 h 1745209"/>
                <a:gd name="connsiteX72" fmla="*/ 181967 w 1170491"/>
                <a:gd name="connsiteY72" fmla="*/ 1012696 h 1745209"/>
                <a:gd name="connsiteX73" fmla="*/ 305288 w 1170491"/>
                <a:gd name="connsiteY73" fmla="*/ 1123484 h 1745209"/>
                <a:gd name="connsiteX74" fmla="*/ 70961 w 1170491"/>
                <a:gd name="connsiteY74" fmla="*/ 1161909 h 1745209"/>
                <a:gd name="connsiteX75" fmla="*/ 56055 w 1170491"/>
                <a:gd name="connsiteY75" fmla="*/ 1153032 h 1745209"/>
                <a:gd name="connsiteX76" fmla="*/ 44214 w 1170491"/>
                <a:gd name="connsiteY76" fmla="*/ 911953 h 1745209"/>
                <a:gd name="connsiteX77" fmla="*/ 84073 w 1170491"/>
                <a:gd name="connsiteY77" fmla="*/ 882569 h 1745209"/>
                <a:gd name="connsiteX78" fmla="*/ 76811 w 1170491"/>
                <a:gd name="connsiteY78" fmla="*/ 875989 h 1745209"/>
                <a:gd name="connsiteX79" fmla="*/ 80179 w 1170491"/>
                <a:gd name="connsiteY79" fmla="*/ 872273 h 1745209"/>
                <a:gd name="connsiteX80" fmla="*/ 82340 w 1170491"/>
                <a:gd name="connsiteY80" fmla="*/ 666836 h 1745209"/>
                <a:gd name="connsiteX81" fmla="*/ 121082 w 1170491"/>
                <a:gd name="connsiteY81" fmla="*/ 638275 h 1745209"/>
                <a:gd name="connsiteX82" fmla="*/ 145805 w 1170491"/>
                <a:gd name="connsiteY82" fmla="*/ 430894 h 1745209"/>
                <a:gd name="connsiteX83" fmla="*/ 321878 w 1170491"/>
                <a:gd name="connsiteY83" fmla="*/ 383347 h 1745209"/>
                <a:gd name="connsiteX84" fmla="*/ 321111 w 1170491"/>
                <a:gd name="connsiteY84" fmla="*/ 357014 h 1745209"/>
                <a:gd name="connsiteX85" fmla="*/ 141180 w 1170491"/>
                <a:gd name="connsiteY85" fmla="*/ 399723 h 1745209"/>
                <a:gd name="connsiteX86" fmla="*/ 106816 w 1170491"/>
                <a:gd name="connsiteY86" fmla="*/ 291518 h 1745209"/>
                <a:gd name="connsiteX87" fmla="*/ 326327 w 1170491"/>
                <a:gd name="connsiteY87" fmla="*/ 72008 h 1745209"/>
                <a:gd name="connsiteX88" fmla="*/ 394659 w 1170491"/>
                <a:gd name="connsiteY88" fmla="*/ 83948 h 1745209"/>
                <a:gd name="connsiteX89" fmla="*/ 533817 w 1170491"/>
                <a:gd name="connsiteY89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44770 w 1170491"/>
                <a:gd name="connsiteY3" fmla="*/ 708640 h 1745209"/>
                <a:gd name="connsiteX4" fmla="*/ 523918 w 1170491"/>
                <a:gd name="connsiteY4" fmla="*/ 737799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63760 w 1170491"/>
                <a:gd name="connsiteY11" fmla="*/ 664437 h 1745209"/>
                <a:gd name="connsiteX12" fmla="*/ 637132 w 1170491"/>
                <a:gd name="connsiteY12" fmla="*/ 610714 h 1745209"/>
                <a:gd name="connsiteX13" fmla="*/ 756495 w 1170491"/>
                <a:gd name="connsiteY13" fmla="*/ 743730 h 1745209"/>
                <a:gd name="connsiteX14" fmla="*/ 778549 w 1170491"/>
                <a:gd name="connsiteY14" fmla="*/ 739251 h 1745209"/>
                <a:gd name="connsiteX15" fmla="*/ 642848 w 1170491"/>
                <a:gd name="connsiteY15" fmla="*/ 588934 h 1745209"/>
                <a:gd name="connsiteX16" fmla="*/ 588421 w 1170491"/>
                <a:gd name="connsiteY16" fmla="*/ 580980 h 1745209"/>
                <a:gd name="connsiteX17" fmla="*/ 533817 w 1170491"/>
                <a:gd name="connsiteY17" fmla="*/ 0 h 1745209"/>
                <a:gd name="connsiteX18" fmla="*/ 709645 w 1170491"/>
                <a:gd name="connsiteY18" fmla="*/ 157726 h 1745209"/>
                <a:gd name="connsiteX19" fmla="*/ 562024 w 1170491"/>
                <a:gd name="connsiteY19" fmla="*/ 352718 h 1745209"/>
                <a:gd name="connsiteX20" fmla="*/ 732836 w 1170491"/>
                <a:gd name="connsiteY20" fmla="*/ 150639 h 1745209"/>
                <a:gd name="connsiteX21" fmla="*/ 749842 w 1170491"/>
                <a:gd name="connsiteY21" fmla="*/ 147205 h 1745209"/>
                <a:gd name="connsiteX22" fmla="*/ 920515 w 1170491"/>
                <a:gd name="connsiteY22" fmla="*/ 317877 h 1745209"/>
                <a:gd name="connsiteX23" fmla="*/ 910716 w 1170491"/>
                <a:gd name="connsiteY23" fmla="*/ 366417 h 1745209"/>
                <a:gd name="connsiteX24" fmla="*/ 920515 w 1170491"/>
                <a:gd name="connsiteY24" fmla="*/ 366418 h 1745209"/>
                <a:gd name="connsiteX25" fmla="*/ 920515 w 1170491"/>
                <a:gd name="connsiteY25" fmla="*/ 371433 h 1745209"/>
                <a:gd name="connsiteX26" fmla="*/ 1056877 w 1170491"/>
                <a:gd name="connsiteY26" fmla="*/ 525101 h 1745209"/>
                <a:gd name="connsiteX27" fmla="*/ 1047351 w 1170491"/>
                <a:gd name="connsiteY27" fmla="*/ 572282 h 1745209"/>
                <a:gd name="connsiteX28" fmla="*/ 1170491 w 1170491"/>
                <a:gd name="connsiteY28" fmla="*/ 756650 h 1745209"/>
                <a:gd name="connsiteX29" fmla="*/ 1127569 w 1170491"/>
                <a:gd name="connsiteY29" fmla="*/ 878235 h 1745209"/>
                <a:gd name="connsiteX30" fmla="*/ 954678 w 1170491"/>
                <a:gd name="connsiteY30" fmla="*/ 939840 h 1745209"/>
                <a:gd name="connsiteX31" fmla="*/ 947373 w 1170491"/>
                <a:gd name="connsiteY31" fmla="*/ 961469 h 1745209"/>
                <a:gd name="connsiteX32" fmla="*/ 1106746 w 1170491"/>
                <a:gd name="connsiteY32" fmla="*/ 928282 h 1745209"/>
                <a:gd name="connsiteX33" fmla="*/ 1138907 w 1170491"/>
                <a:gd name="connsiteY33" fmla="*/ 1028247 h 1745209"/>
                <a:gd name="connsiteX34" fmla="*/ 981133 w 1170491"/>
                <a:gd name="connsiteY34" fmla="*/ 1223220 h 1745209"/>
                <a:gd name="connsiteX35" fmla="*/ 777272 w 1170491"/>
                <a:gd name="connsiteY35" fmla="*/ 1134408 h 1745209"/>
                <a:gd name="connsiteX36" fmla="*/ 810210 w 1170491"/>
                <a:gd name="connsiteY36" fmla="*/ 1096167 h 1745209"/>
                <a:gd name="connsiteX37" fmla="*/ 806195 w 1170491"/>
                <a:gd name="connsiteY37" fmla="*/ 964175 h 1745209"/>
                <a:gd name="connsiteX38" fmla="*/ 787267 w 1170491"/>
                <a:gd name="connsiteY38" fmla="*/ 975103 h 1745209"/>
                <a:gd name="connsiteX39" fmla="*/ 791333 w 1170491"/>
                <a:gd name="connsiteY39" fmla="*/ 1085110 h 1745209"/>
                <a:gd name="connsiteX40" fmla="*/ 763385 w 1170491"/>
                <a:gd name="connsiteY40" fmla="*/ 1114320 h 1745209"/>
                <a:gd name="connsiteX41" fmla="*/ 744063 w 1170491"/>
                <a:gd name="connsiteY41" fmla="*/ 1119497 h 1745209"/>
                <a:gd name="connsiteX42" fmla="*/ 747716 w 1170491"/>
                <a:gd name="connsiteY42" fmla="*/ 1128718 h 1745209"/>
                <a:gd name="connsiteX43" fmla="*/ 693327 w 1170491"/>
                <a:gd name="connsiteY43" fmla="*/ 1140344 h 1745209"/>
                <a:gd name="connsiteX44" fmla="*/ 601213 w 1170491"/>
                <a:gd name="connsiteY44" fmla="*/ 1080185 h 1745209"/>
                <a:gd name="connsiteX45" fmla="*/ 582082 w 1170491"/>
                <a:gd name="connsiteY45" fmla="*/ 1090754 h 1745209"/>
                <a:gd name="connsiteX46" fmla="*/ 693051 w 1170491"/>
                <a:gd name="connsiteY46" fmla="*/ 1162221 h 1745209"/>
                <a:gd name="connsiteX47" fmla="*/ 755684 w 1170491"/>
                <a:gd name="connsiteY47" fmla="*/ 1148835 h 1745209"/>
                <a:gd name="connsiteX48" fmla="*/ 989751 w 1170491"/>
                <a:gd name="connsiteY48" fmla="*/ 1247587 h 1745209"/>
                <a:gd name="connsiteX49" fmla="*/ 1004488 w 1170491"/>
                <a:gd name="connsiteY49" fmla="*/ 1315531 h 1745209"/>
                <a:gd name="connsiteX50" fmla="*/ 920375 w 1170491"/>
                <a:gd name="connsiteY50" fmla="*/ 1473506 h 1745209"/>
                <a:gd name="connsiteX51" fmla="*/ 913116 w 1170491"/>
                <a:gd name="connsiteY51" fmla="*/ 1474079 h 1745209"/>
                <a:gd name="connsiteX52" fmla="*/ 766796 w 1170491"/>
                <a:gd name="connsiteY52" fmla="*/ 1371458 h 1745209"/>
                <a:gd name="connsiteX53" fmla="*/ 746323 w 1170491"/>
                <a:gd name="connsiteY53" fmla="*/ 1380801 h 1745209"/>
                <a:gd name="connsiteX54" fmla="*/ 909888 w 1170491"/>
                <a:gd name="connsiteY54" fmla="*/ 1496052 h 1745209"/>
                <a:gd name="connsiteX55" fmla="*/ 774838 w 1170491"/>
                <a:gd name="connsiteY55" fmla="*/ 1628054 h 1745209"/>
                <a:gd name="connsiteX56" fmla="*/ 571751 w 1170491"/>
                <a:gd name="connsiteY56" fmla="*/ 1552195 h 1745209"/>
                <a:gd name="connsiteX57" fmla="*/ 550649 w 1170491"/>
                <a:gd name="connsiteY57" fmla="*/ 1566422 h 1745209"/>
                <a:gd name="connsiteX58" fmla="*/ 685031 w 1170491"/>
                <a:gd name="connsiteY58" fmla="*/ 1648114 h 1745209"/>
                <a:gd name="connsiteX59" fmla="*/ 533818 w 1170491"/>
                <a:gd name="connsiteY59" fmla="*/ 1745209 h 1745209"/>
                <a:gd name="connsiteX60" fmla="*/ 372301 w 1170491"/>
                <a:gd name="connsiteY60" fmla="*/ 1619888 h 1745209"/>
                <a:gd name="connsiteX61" fmla="*/ 366380 w 1170491"/>
                <a:gd name="connsiteY61" fmla="*/ 1592106 h 1745209"/>
                <a:gd name="connsiteX62" fmla="*/ 250590 w 1170491"/>
                <a:gd name="connsiteY62" fmla="*/ 1443452 h 1745209"/>
                <a:gd name="connsiteX63" fmla="*/ 117260 w 1170491"/>
                <a:gd name="connsiteY63" fmla="*/ 1407178 h 1745209"/>
                <a:gd name="connsiteX64" fmla="*/ 90593 w 1170491"/>
                <a:gd name="connsiteY64" fmla="*/ 1192598 h 1745209"/>
                <a:gd name="connsiteX65" fmla="*/ 330760 w 1170491"/>
                <a:gd name="connsiteY65" fmla="*/ 1129474 h 1745209"/>
                <a:gd name="connsiteX66" fmla="*/ 344999 w 1170491"/>
                <a:gd name="connsiteY66" fmla="*/ 1132822 h 1745209"/>
                <a:gd name="connsiteX67" fmla="*/ 524987 w 1170491"/>
                <a:gd name="connsiteY67" fmla="*/ 1034051 h 1745209"/>
                <a:gd name="connsiteX68" fmla="*/ 505360 w 1170491"/>
                <a:gd name="connsiteY68" fmla="*/ 1023014 h 1745209"/>
                <a:gd name="connsiteX69" fmla="*/ 346243 w 1170491"/>
                <a:gd name="connsiteY69" fmla="*/ 1110339 h 1745209"/>
                <a:gd name="connsiteX70" fmla="*/ 202679 w 1170491"/>
                <a:gd name="connsiteY70" fmla="*/ 1003895 h 1745209"/>
                <a:gd name="connsiteX71" fmla="*/ 181967 w 1170491"/>
                <a:gd name="connsiteY71" fmla="*/ 1012696 h 1745209"/>
                <a:gd name="connsiteX72" fmla="*/ 305288 w 1170491"/>
                <a:gd name="connsiteY72" fmla="*/ 1123484 h 1745209"/>
                <a:gd name="connsiteX73" fmla="*/ 70961 w 1170491"/>
                <a:gd name="connsiteY73" fmla="*/ 1161909 h 1745209"/>
                <a:gd name="connsiteX74" fmla="*/ 56055 w 1170491"/>
                <a:gd name="connsiteY74" fmla="*/ 1153032 h 1745209"/>
                <a:gd name="connsiteX75" fmla="*/ 44214 w 1170491"/>
                <a:gd name="connsiteY75" fmla="*/ 911953 h 1745209"/>
                <a:gd name="connsiteX76" fmla="*/ 84073 w 1170491"/>
                <a:gd name="connsiteY76" fmla="*/ 882569 h 1745209"/>
                <a:gd name="connsiteX77" fmla="*/ 76811 w 1170491"/>
                <a:gd name="connsiteY77" fmla="*/ 875989 h 1745209"/>
                <a:gd name="connsiteX78" fmla="*/ 80179 w 1170491"/>
                <a:gd name="connsiteY78" fmla="*/ 872273 h 1745209"/>
                <a:gd name="connsiteX79" fmla="*/ 82340 w 1170491"/>
                <a:gd name="connsiteY79" fmla="*/ 666836 h 1745209"/>
                <a:gd name="connsiteX80" fmla="*/ 121082 w 1170491"/>
                <a:gd name="connsiteY80" fmla="*/ 638275 h 1745209"/>
                <a:gd name="connsiteX81" fmla="*/ 145805 w 1170491"/>
                <a:gd name="connsiteY81" fmla="*/ 430894 h 1745209"/>
                <a:gd name="connsiteX82" fmla="*/ 321878 w 1170491"/>
                <a:gd name="connsiteY82" fmla="*/ 383347 h 1745209"/>
                <a:gd name="connsiteX83" fmla="*/ 321111 w 1170491"/>
                <a:gd name="connsiteY83" fmla="*/ 357014 h 1745209"/>
                <a:gd name="connsiteX84" fmla="*/ 141180 w 1170491"/>
                <a:gd name="connsiteY84" fmla="*/ 399723 h 1745209"/>
                <a:gd name="connsiteX85" fmla="*/ 106816 w 1170491"/>
                <a:gd name="connsiteY85" fmla="*/ 291518 h 1745209"/>
                <a:gd name="connsiteX86" fmla="*/ 326327 w 1170491"/>
                <a:gd name="connsiteY86" fmla="*/ 72008 h 1745209"/>
                <a:gd name="connsiteX87" fmla="*/ 394659 w 1170491"/>
                <a:gd name="connsiteY87" fmla="*/ 83948 h 1745209"/>
                <a:gd name="connsiteX88" fmla="*/ 533817 w 1170491"/>
                <a:gd name="connsiteY88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44770 w 1170491"/>
                <a:gd name="connsiteY3" fmla="*/ 708640 h 1745209"/>
                <a:gd name="connsiteX4" fmla="*/ 523918 w 1170491"/>
                <a:gd name="connsiteY4" fmla="*/ 737799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63760 w 1170491"/>
                <a:gd name="connsiteY11" fmla="*/ 664437 h 1745209"/>
                <a:gd name="connsiteX12" fmla="*/ 637132 w 1170491"/>
                <a:gd name="connsiteY12" fmla="*/ 610714 h 1745209"/>
                <a:gd name="connsiteX13" fmla="*/ 756495 w 1170491"/>
                <a:gd name="connsiteY13" fmla="*/ 743730 h 1745209"/>
                <a:gd name="connsiteX14" fmla="*/ 778549 w 1170491"/>
                <a:gd name="connsiteY14" fmla="*/ 739251 h 1745209"/>
                <a:gd name="connsiteX15" fmla="*/ 642848 w 1170491"/>
                <a:gd name="connsiteY15" fmla="*/ 588934 h 1745209"/>
                <a:gd name="connsiteX16" fmla="*/ 588421 w 1170491"/>
                <a:gd name="connsiteY16" fmla="*/ 580980 h 1745209"/>
                <a:gd name="connsiteX17" fmla="*/ 533817 w 1170491"/>
                <a:gd name="connsiteY17" fmla="*/ 0 h 1745209"/>
                <a:gd name="connsiteX18" fmla="*/ 709645 w 1170491"/>
                <a:gd name="connsiteY18" fmla="*/ 157726 h 1745209"/>
                <a:gd name="connsiteX19" fmla="*/ 562024 w 1170491"/>
                <a:gd name="connsiteY19" fmla="*/ 352718 h 1745209"/>
                <a:gd name="connsiteX20" fmla="*/ 732836 w 1170491"/>
                <a:gd name="connsiteY20" fmla="*/ 150639 h 1745209"/>
                <a:gd name="connsiteX21" fmla="*/ 749842 w 1170491"/>
                <a:gd name="connsiteY21" fmla="*/ 147205 h 1745209"/>
                <a:gd name="connsiteX22" fmla="*/ 920515 w 1170491"/>
                <a:gd name="connsiteY22" fmla="*/ 317877 h 1745209"/>
                <a:gd name="connsiteX23" fmla="*/ 910716 w 1170491"/>
                <a:gd name="connsiteY23" fmla="*/ 366417 h 1745209"/>
                <a:gd name="connsiteX24" fmla="*/ 920515 w 1170491"/>
                <a:gd name="connsiteY24" fmla="*/ 366418 h 1745209"/>
                <a:gd name="connsiteX25" fmla="*/ 920515 w 1170491"/>
                <a:gd name="connsiteY25" fmla="*/ 371433 h 1745209"/>
                <a:gd name="connsiteX26" fmla="*/ 1056877 w 1170491"/>
                <a:gd name="connsiteY26" fmla="*/ 525101 h 1745209"/>
                <a:gd name="connsiteX27" fmla="*/ 1047351 w 1170491"/>
                <a:gd name="connsiteY27" fmla="*/ 572282 h 1745209"/>
                <a:gd name="connsiteX28" fmla="*/ 1170491 w 1170491"/>
                <a:gd name="connsiteY28" fmla="*/ 756650 h 1745209"/>
                <a:gd name="connsiteX29" fmla="*/ 1127569 w 1170491"/>
                <a:gd name="connsiteY29" fmla="*/ 878235 h 1745209"/>
                <a:gd name="connsiteX30" fmla="*/ 954678 w 1170491"/>
                <a:gd name="connsiteY30" fmla="*/ 939840 h 1745209"/>
                <a:gd name="connsiteX31" fmla="*/ 947373 w 1170491"/>
                <a:gd name="connsiteY31" fmla="*/ 961469 h 1745209"/>
                <a:gd name="connsiteX32" fmla="*/ 1106746 w 1170491"/>
                <a:gd name="connsiteY32" fmla="*/ 928282 h 1745209"/>
                <a:gd name="connsiteX33" fmla="*/ 1138907 w 1170491"/>
                <a:gd name="connsiteY33" fmla="*/ 1028247 h 1745209"/>
                <a:gd name="connsiteX34" fmla="*/ 981133 w 1170491"/>
                <a:gd name="connsiteY34" fmla="*/ 1223220 h 1745209"/>
                <a:gd name="connsiteX35" fmla="*/ 777272 w 1170491"/>
                <a:gd name="connsiteY35" fmla="*/ 1134408 h 1745209"/>
                <a:gd name="connsiteX36" fmla="*/ 810210 w 1170491"/>
                <a:gd name="connsiteY36" fmla="*/ 1096167 h 1745209"/>
                <a:gd name="connsiteX37" fmla="*/ 806195 w 1170491"/>
                <a:gd name="connsiteY37" fmla="*/ 964175 h 1745209"/>
                <a:gd name="connsiteX38" fmla="*/ 787267 w 1170491"/>
                <a:gd name="connsiteY38" fmla="*/ 975103 h 1745209"/>
                <a:gd name="connsiteX39" fmla="*/ 791333 w 1170491"/>
                <a:gd name="connsiteY39" fmla="*/ 1085110 h 1745209"/>
                <a:gd name="connsiteX40" fmla="*/ 763385 w 1170491"/>
                <a:gd name="connsiteY40" fmla="*/ 1114320 h 1745209"/>
                <a:gd name="connsiteX41" fmla="*/ 744063 w 1170491"/>
                <a:gd name="connsiteY41" fmla="*/ 1119497 h 1745209"/>
                <a:gd name="connsiteX42" fmla="*/ 747716 w 1170491"/>
                <a:gd name="connsiteY42" fmla="*/ 1128718 h 1745209"/>
                <a:gd name="connsiteX43" fmla="*/ 693327 w 1170491"/>
                <a:gd name="connsiteY43" fmla="*/ 1140344 h 1745209"/>
                <a:gd name="connsiteX44" fmla="*/ 601213 w 1170491"/>
                <a:gd name="connsiteY44" fmla="*/ 1080185 h 1745209"/>
                <a:gd name="connsiteX45" fmla="*/ 582082 w 1170491"/>
                <a:gd name="connsiteY45" fmla="*/ 1090754 h 1745209"/>
                <a:gd name="connsiteX46" fmla="*/ 693051 w 1170491"/>
                <a:gd name="connsiteY46" fmla="*/ 1162221 h 1745209"/>
                <a:gd name="connsiteX47" fmla="*/ 755684 w 1170491"/>
                <a:gd name="connsiteY47" fmla="*/ 1148835 h 1745209"/>
                <a:gd name="connsiteX48" fmla="*/ 989751 w 1170491"/>
                <a:gd name="connsiteY48" fmla="*/ 1247587 h 1745209"/>
                <a:gd name="connsiteX49" fmla="*/ 1004488 w 1170491"/>
                <a:gd name="connsiteY49" fmla="*/ 1315531 h 1745209"/>
                <a:gd name="connsiteX50" fmla="*/ 920375 w 1170491"/>
                <a:gd name="connsiteY50" fmla="*/ 1473506 h 1745209"/>
                <a:gd name="connsiteX51" fmla="*/ 913116 w 1170491"/>
                <a:gd name="connsiteY51" fmla="*/ 1474079 h 1745209"/>
                <a:gd name="connsiteX52" fmla="*/ 766796 w 1170491"/>
                <a:gd name="connsiteY52" fmla="*/ 1371458 h 1745209"/>
                <a:gd name="connsiteX53" fmla="*/ 746323 w 1170491"/>
                <a:gd name="connsiteY53" fmla="*/ 1380801 h 1745209"/>
                <a:gd name="connsiteX54" fmla="*/ 909888 w 1170491"/>
                <a:gd name="connsiteY54" fmla="*/ 1496052 h 1745209"/>
                <a:gd name="connsiteX55" fmla="*/ 774838 w 1170491"/>
                <a:gd name="connsiteY55" fmla="*/ 1628054 h 1745209"/>
                <a:gd name="connsiteX56" fmla="*/ 571751 w 1170491"/>
                <a:gd name="connsiteY56" fmla="*/ 1552195 h 1745209"/>
                <a:gd name="connsiteX57" fmla="*/ 550649 w 1170491"/>
                <a:gd name="connsiteY57" fmla="*/ 1566422 h 1745209"/>
                <a:gd name="connsiteX58" fmla="*/ 685031 w 1170491"/>
                <a:gd name="connsiteY58" fmla="*/ 1648114 h 1745209"/>
                <a:gd name="connsiteX59" fmla="*/ 533818 w 1170491"/>
                <a:gd name="connsiteY59" fmla="*/ 1745209 h 1745209"/>
                <a:gd name="connsiteX60" fmla="*/ 372301 w 1170491"/>
                <a:gd name="connsiteY60" fmla="*/ 1619888 h 1745209"/>
                <a:gd name="connsiteX61" fmla="*/ 366380 w 1170491"/>
                <a:gd name="connsiteY61" fmla="*/ 1592106 h 1745209"/>
                <a:gd name="connsiteX62" fmla="*/ 250590 w 1170491"/>
                <a:gd name="connsiteY62" fmla="*/ 1443452 h 1745209"/>
                <a:gd name="connsiteX63" fmla="*/ 117260 w 1170491"/>
                <a:gd name="connsiteY63" fmla="*/ 1407178 h 1745209"/>
                <a:gd name="connsiteX64" fmla="*/ 90593 w 1170491"/>
                <a:gd name="connsiteY64" fmla="*/ 1192598 h 1745209"/>
                <a:gd name="connsiteX65" fmla="*/ 330760 w 1170491"/>
                <a:gd name="connsiteY65" fmla="*/ 1129474 h 1745209"/>
                <a:gd name="connsiteX66" fmla="*/ 344999 w 1170491"/>
                <a:gd name="connsiteY66" fmla="*/ 1132822 h 1745209"/>
                <a:gd name="connsiteX67" fmla="*/ 524987 w 1170491"/>
                <a:gd name="connsiteY67" fmla="*/ 1034051 h 1745209"/>
                <a:gd name="connsiteX68" fmla="*/ 505360 w 1170491"/>
                <a:gd name="connsiteY68" fmla="*/ 1023014 h 1745209"/>
                <a:gd name="connsiteX69" fmla="*/ 346243 w 1170491"/>
                <a:gd name="connsiteY69" fmla="*/ 1110339 h 1745209"/>
                <a:gd name="connsiteX70" fmla="*/ 202679 w 1170491"/>
                <a:gd name="connsiteY70" fmla="*/ 1003895 h 1745209"/>
                <a:gd name="connsiteX71" fmla="*/ 181967 w 1170491"/>
                <a:gd name="connsiteY71" fmla="*/ 1012696 h 1745209"/>
                <a:gd name="connsiteX72" fmla="*/ 305288 w 1170491"/>
                <a:gd name="connsiteY72" fmla="*/ 1123484 h 1745209"/>
                <a:gd name="connsiteX73" fmla="*/ 70961 w 1170491"/>
                <a:gd name="connsiteY73" fmla="*/ 1161909 h 1745209"/>
                <a:gd name="connsiteX74" fmla="*/ 56055 w 1170491"/>
                <a:gd name="connsiteY74" fmla="*/ 1153032 h 1745209"/>
                <a:gd name="connsiteX75" fmla="*/ 44214 w 1170491"/>
                <a:gd name="connsiteY75" fmla="*/ 911953 h 1745209"/>
                <a:gd name="connsiteX76" fmla="*/ 84073 w 1170491"/>
                <a:gd name="connsiteY76" fmla="*/ 882569 h 1745209"/>
                <a:gd name="connsiteX77" fmla="*/ 76811 w 1170491"/>
                <a:gd name="connsiteY77" fmla="*/ 875989 h 1745209"/>
                <a:gd name="connsiteX78" fmla="*/ 80179 w 1170491"/>
                <a:gd name="connsiteY78" fmla="*/ 872273 h 1745209"/>
                <a:gd name="connsiteX79" fmla="*/ 82340 w 1170491"/>
                <a:gd name="connsiteY79" fmla="*/ 666836 h 1745209"/>
                <a:gd name="connsiteX80" fmla="*/ 121082 w 1170491"/>
                <a:gd name="connsiteY80" fmla="*/ 638275 h 1745209"/>
                <a:gd name="connsiteX81" fmla="*/ 145805 w 1170491"/>
                <a:gd name="connsiteY81" fmla="*/ 430894 h 1745209"/>
                <a:gd name="connsiteX82" fmla="*/ 321878 w 1170491"/>
                <a:gd name="connsiteY82" fmla="*/ 383347 h 1745209"/>
                <a:gd name="connsiteX83" fmla="*/ 321111 w 1170491"/>
                <a:gd name="connsiteY83" fmla="*/ 357014 h 1745209"/>
                <a:gd name="connsiteX84" fmla="*/ 141180 w 1170491"/>
                <a:gd name="connsiteY84" fmla="*/ 399723 h 1745209"/>
                <a:gd name="connsiteX85" fmla="*/ 106816 w 1170491"/>
                <a:gd name="connsiteY85" fmla="*/ 291518 h 1745209"/>
                <a:gd name="connsiteX86" fmla="*/ 326327 w 1170491"/>
                <a:gd name="connsiteY86" fmla="*/ 72008 h 1745209"/>
                <a:gd name="connsiteX87" fmla="*/ 394659 w 1170491"/>
                <a:gd name="connsiteY87" fmla="*/ 83948 h 1745209"/>
                <a:gd name="connsiteX88" fmla="*/ 533817 w 1170491"/>
                <a:gd name="connsiteY88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44770 w 1170491"/>
                <a:gd name="connsiteY3" fmla="*/ 708640 h 1745209"/>
                <a:gd name="connsiteX4" fmla="*/ 523918 w 1170491"/>
                <a:gd name="connsiteY4" fmla="*/ 737799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63760 w 1170491"/>
                <a:gd name="connsiteY11" fmla="*/ 664437 h 1745209"/>
                <a:gd name="connsiteX12" fmla="*/ 637132 w 1170491"/>
                <a:gd name="connsiteY12" fmla="*/ 610714 h 1745209"/>
                <a:gd name="connsiteX13" fmla="*/ 756495 w 1170491"/>
                <a:gd name="connsiteY13" fmla="*/ 743730 h 1745209"/>
                <a:gd name="connsiteX14" fmla="*/ 778549 w 1170491"/>
                <a:gd name="connsiteY14" fmla="*/ 739251 h 1745209"/>
                <a:gd name="connsiteX15" fmla="*/ 642848 w 1170491"/>
                <a:gd name="connsiteY15" fmla="*/ 588934 h 1745209"/>
                <a:gd name="connsiteX16" fmla="*/ 588421 w 1170491"/>
                <a:gd name="connsiteY16" fmla="*/ 580980 h 1745209"/>
                <a:gd name="connsiteX17" fmla="*/ 533817 w 1170491"/>
                <a:gd name="connsiteY17" fmla="*/ 0 h 1745209"/>
                <a:gd name="connsiteX18" fmla="*/ 709645 w 1170491"/>
                <a:gd name="connsiteY18" fmla="*/ 157726 h 1745209"/>
                <a:gd name="connsiteX19" fmla="*/ 562024 w 1170491"/>
                <a:gd name="connsiteY19" fmla="*/ 352718 h 1745209"/>
                <a:gd name="connsiteX20" fmla="*/ 732836 w 1170491"/>
                <a:gd name="connsiteY20" fmla="*/ 150639 h 1745209"/>
                <a:gd name="connsiteX21" fmla="*/ 749842 w 1170491"/>
                <a:gd name="connsiteY21" fmla="*/ 147205 h 1745209"/>
                <a:gd name="connsiteX22" fmla="*/ 920515 w 1170491"/>
                <a:gd name="connsiteY22" fmla="*/ 317877 h 1745209"/>
                <a:gd name="connsiteX23" fmla="*/ 910716 w 1170491"/>
                <a:gd name="connsiteY23" fmla="*/ 366417 h 1745209"/>
                <a:gd name="connsiteX24" fmla="*/ 920515 w 1170491"/>
                <a:gd name="connsiteY24" fmla="*/ 366418 h 1745209"/>
                <a:gd name="connsiteX25" fmla="*/ 920515 w 1170491"/>
                <a:gd name="connsiteY25" fmla="*/ 371433 h 1745209"/>
                <a:gd name="connsiteX26" fmla="*/ 1056877 w 1170491"/>
                <a:gd name="connsiteY26" fmla="*/ 525101 h 1745209"/>
                <a:gd name="connsiteX27" fmla="*/ 1047351 w 1170491"/>
                <a:gd name="connsiteY27" fmla="*/ 572282 h 1745209"/>
                <a:gd name="connsiteX28" fmla="*/ 1170491 w 1170491"/>
                <a:gd name="connsiteY28" fmla="*/ 756650 h 1745209"/>
                <a:gd name="connsiteX29" fmla="*/ 1127569 w 1170491"/>
                <a:gd name="connsiteY29" fmla="*/ 878235 h 1745209"/>
                <a:gd name="connsiteX30" fmla="*/ 954678 w 1170491"/>
                <a:gd name="connsiteY30" fmla="*/ 939840 h 1745209"/>
                <a:gd name="connsiteX31" fmla="*/ 947373 w 1170491"/>
                <a:gd name="connsiteY31" fmla="*/ 961469 h 1745209"/>
                <a:gd name="connsiteX32" fmla="*/ 1106746 w 1170491"/>
                <a:gd name="connsiteY32" fmla="*/ 928282 h 1745209"/>
                <a:gd name="connsiteX33" fmla="*/ 1138907 w 1170491"/>
                <a:gd name="connsiteY33" fmla="*/ 1028247 h 1745209"/>
                <a:gd name="connsiteX34" fmla="*/ 981133 w 1170491"/>
                <a:gd name="connsiteY34" fmla="*/ 1223220 h 1745209"/>
                <a:gd name="connsiteX35" fmla="*/ 777272 w 1170491"/>
                <a:gd name="connsiteY35" fmla="*/ 1134408 h 1745209"/>
                <a:gd name="connsiteX36" fmla="*/ 810210 w 1170491"/>
                <a:gd name="connsiteY36" fmla="*/ 1096167 h 1745209"/>
                <a:gd name="connsiteX37" fmla="*/ 806195 w 1170491"/>
                <a:gd name="connsiteY37" fmla="*/ 964175 h 1745209"/>
                <a:gd name="connsiteX38" fmla="*/ 787267 w 1170491"/>
                <a:gd name="connsiteY38" fmla="*/ 975103 h 1745209"/>
                <a:gd name="connsiteX39" fmla="*/ 791333 w 1170491"/>
                <a:gd name="connsiteY39" fmla="*/ 1085110 h 1745209"/>
                <a:gd name="connsiteX40" fmla="*/ 763385 w 1170491"/>
                <a:gd name="connsiteY40" fmla="*/ 1114320 h 1745209"/>
                <a:gd name="connsiteX41" fmla="*/ 744063 w 1170491"/>
                <a:gd name="connsiteY41" fmla="*/ 1119497 h 1745209"/>
                <a:gd name="connsiteX42" fmla="*/ 747716 w 1170491"/>
                <a:gd name="connsiteY42" fmla="*/ 1128718 h 1745209"/>
                <a:gd name="connsiteX43" fmla="*/ 693327 w 1170491"/>
                <a:gd name="connsiteY43" fmla="*/ 1140344 h 1745209"/>
                <a:gd name="connsiteX44" fmla="*/ 601213 w 1170491"/>
                <a:gd name="connsiteY44" fmla="*/ 1080185 h 1745209"/>
                <a:gd name="connsiteX45" fmla="*/ 582082 w 1170491"/>
                <a:gd name="connsiteY45" fmla="*/ 1090754 h 1745209"/>
                <a:gd name="connsiteX46" fmla="*/ 693051 w 1170491"/>
                <a:gd name="connsiteY46" fmla="*/ 1162221 h 1745209"/>
                <a:gd name="connsiteX47" fmla="*/ 755684 w 1170491"/>
                <a:gd name="connsiteY47" fmla="*/ 1148835 h 1745209"/>
                <a:gd name="connsiteX48" fmla="*/ 989751 w 1170491"/>
                <a:gd name="connsiteY48" fmla="*/ 1247587 h 1745209"/>
                <a:gd name="connsiteX49" fmla="*/ 1004488 w 1170491"/>
                <a:gd name="connsiteY49" fmla="*/ 1315531 h 1745209"/>
                <a:gd name="connsiteX50" fmla="*/ 920375 w 1170491"/>
                <a:gd name="connsiteY50" fmla="*/ 1473506 h 1745209"/>
                <a:gd name="connsiteX51" fmla="*/ 913116 w 1170491"/>
                <a:gd name="connsiteY51" fmla="*/ 1474079 h 1745209"/>
                <a:gd name="connsiteX52" fmla="*/ 766796 w 1170491"/>
                <a:gd name="connsiteY52" fmla="*/ 1371458 h 1745209"/>
                <a:gd name="connsiteX53" fmla="*/ 746323 w 1170491"/>
                <a:gd name="connsiteY53" fmla="*/ 1380801 h 1745209"/>
                <a:gd name="connsiteX54" fmla="*/ 909888 w 1170491"/>
                <a:gd name="connsiteY54" fmla="*/ 1496052 h 1745209"/>
                <a:gd name="connsiteX55" fmla="*/ 774838 w 1170491"/>
                <a:gd name="connsiteY55" fmla="*/ 1628054 h 1745209"/>
                <a:gd name="connsiteX56" fmla="*/ 571751 w 1170491"/>
                <a:gd name="connsiteY56" fmla="*/ 1552195 h 1745209"/>
                <a:gd name="connsiteX57" fmla="*/ 550649 w 1170491"/>
                <a:gd name="connsiteY57" fmla="*/ 1566422 h 1745209"/>
                <a:gd name="connsiteX58" fmla="*/ 685031 w 1170491"/>
                <a:gd name="connsiteY58" fmla="*/ 1648114 h 1745209"/>
                <a:gd name="connsiteX59" fmla="*/ 533818 w 1170491"/>
                <a:gd name="connsiteY59" fmla="*/ 1745209 h 1745209"/>
                <a:gd name="connsiteX60" fmla="*/ 372301 w 1170491"/>
                <a:gd name="connsiteY60" fmla="*/ 1619888 h 1745209"/>
                <a:gd name="connsiteX61" fmla="*/ 366380 w 1170491"/>
                <a:gd name="connsiteY61" fmla="*/ 1592106 h 1745209"/>
                <a:gd name="connsiteX62" fmla="*/ 250590 w 1170491"/>
                <a:gd name="connsiteY62" fmla="*/ 1443452 h 1745209"/>
                <a:gd name="connsiteX63" fmla="*/ 117260 w 1170491"/>
                <a:gd name="connsiteY63" fmla="*/ 1407178 h 1745209"/>
                <a:gd name="connsiteX64" fmla="*/ 90593 w 1170491"/>
                <a:gd name="connsiteY64" fmla="*/ 1192598 h 1745209"/>
                <a:gd name="connsiteX65" fmla="*/ 330760 w 1170491"/>
                <a:gd name="connsiteY65" fmla="*/ 1129474 h 1745209"/>
                <a:gd name="connsiteX66" fmla="*/ 344999 w 1170491"/>
                <a:gd name="connsiteY66" fmla="*/ 1132822 h 1745209"/>
                <a:gd name="connsiteX67" fmla="*/ 524987 w 1170491"/>
                <a:gd name="connsiteY67" fmla="*/ 1034051 h 1745209"/>
                <a:gd name="connsiteX68" fmla="*/ 505360 w 1170491"/>
                <a:gd name="connsiteY68" fmla="*/ 1023014 h 1745209"/>
                <a:gd name="connsiteX69" fmla="*/ 346243 w 1170491"/>
                <a:gd name="connsiteY69" fmla="*/ 1110339 h 1745209"/>
                <a:gd name="connsiteX70" fmla="*/ 202679 w 1170491"/>
                <a:gd name="connsiteY70" fmla="*/ 1003895 h 1745209"/>
                <a:gd name="connsiteX71" fmla="*/ 181967 w 1170491"/>
                <a:gd name="connsiteY71" fmla="*/ 1012696 h 1745209"/>
                <a:gd name="connsiteX72" fmla="*/ 305288 w 1170491"/>
                <a:gd name="connsiteY72" fmla="*/ 1123484 h 1745209"/>
                <a:gd name="connsiteX73" fmla="*/ 70961 w 1170491"/>
                <a:gd name="connsiteY73" fmla="*/ 1161909 h 1745209"/>
                <a:gd name="connsiteX74" fmla="*/ 56055 w 1170491"/>
                <a:gd name="connsiteY74" fmla="*/ 1153032 h 1745209"/>
                <a:gd name="connsiteX75" fmla="*/ 44214 w 1170491"/>
                <a:gd name="connsiteY75" fmla="*/ 911953 h 1745209"/>
                <a:gd name="connsiteX76" fmla="*/ 84073 w 1170491"/>
                <a:gd name="connsiteY76" fmla="*/ 882569 h 1745209"/>
                <a:gd name="connsiteX77" fmla="*/ 76811 w 1170491"/>
                <a:gd name="connsiteY77" fmla="*/ 875989 h 1745209"/>
                <a:gd name="connsiteX78" fmla="*/ 80179 w 1170491"/>
                <a:gd name="connsiteY78" fmla="*/ 872273 h 1745209"/>
                <a:gd name="connsiteX79" fmla="*/ 82340 w 1170491"/>
                <a:gd name="connsiteY79" fmla="*/ 666836 h 1745209"/>
                <a:gd name="connsiteX80" fmla="*/ 121082 w 1170491"/>
                <a:gd name="connsiteY80" fmla="*/ 638275 h 1745209"/>
                <a:gd name="connsiteX81" fmla="*/ 145805 w 1170491"/>
                <a:gd name="connsiteY81" fmla="*/ 430894 h 1745209"/>
                <a:gd name="connsiteX82" fmla="*/ 321878 w 1170491"/>
                <a:gd name="connsiteY82" fmla="*/ 383347 h 1745209"/>
                <a:gd name="connsiteX83" fmla="*/ 321111 w 1170491"/>
                <a:gd name="connsiteY83" fmla="*/ 357014 h 1745209"/>
                <a:gd name="connsiteX84" fmla="*/ 141180 w 1170491"/>
                <a:gd name="connsiteY84" fmla="*/ 399723 h 1745209"/>
                <a:gd name="connsiteX85" fmla="*/ 106816 w 1170491"/>
                <a:gd name="connsiteY85" fmla="*/ 291518 h 1745209"/>
                <a:gd name="connsiteX86" fmla="*/ 326327 w 1170491"/>
                <a:gd name="connsiteY86" fmla="*/ 72008 h 1745209"/>
                <a:gd name="connsiteX87" fmla="*/ 394659 w 1170491"/>
                <a:gd name="connsiteY87" fmla="*/ 83948 h 1745209"/>
                <a:gd name="connsiteX88" fmla="*/ 533817 w 1170491"/>
                <a:gd name="connsiteY88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44770 w 1170491"/>
                <a:gd name="connsiteY3" fmla="*/ 708640 h 1745209"/>
                <a:gd name="connsiteX4" fmla="*/ 523918 w 1170491"/>
                <a:gd name="connsiteY4" fmla="*/ 737799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63760 w 1170491"/>
                <a:gd name="connsiteY11" fmla="*/ 664437 h 1745209"/>
                <a:gd name="connsiteX12" fmla="*/ 637132 w 1170491"/>
                <a:gd name="connsiteY12" fmla="*/ 610714 h 1745209"/>
                <a:gd name="connsiteX13" fmla="*/ 756495 w 1170491"/>
                <a:gd name="connsiteY13" fmla="*/ 743730 h 1745209"/>
                <a:gd name="connsiteX14" fmla="*/ 778549 w 1170491"/>
                <a:gd name="connsiteY14" fmla="*/ 739251 h 1745209"/>
                <a:gd name="connsiteX15" fmla="*/ 642848 w 1170491"/>
                <a:gd name="connsiteY15" fmla="*/ 588934 h 1745209"/>
                <a:gd name="connsiteX16" fmla="*/ 588421 w 1170491"/>
                <a:gd name="connsiteY16" fmla="*/ 580980 h 1745209"/>
                <a:gd name="connsiteX17" fmla="*/ 533817 w 1170491"/>
                <a:gd name="connsiteY17" fmla="*/ 0 h 1745209"/>
                <a:gd name="connsiteX18" fmla="*/ 709645 w 1170491"/>
                <a:gd name="connsiteY18" fmla="*/ 157726 h 1745209"/>
                <a:gd name="connsiteX19" fmla="*/ 562024 w 1170491"/>
                <a:gd name="connsiteY19" fmla="*/ 352718 h 1745209"/>
                <a:gd name="connsiteX20" fmla="*/ 732836 w 1170491"/>
                <a:gd name="connsiteY20" fmla="*/ 150639 h 1745209"/>
                <a:gd name="connsiteX21" fmla="*/ 749842 w 1170491"/>
                <a:gd name="connsiteY21" fmla="*/ 147205 h 1745209"/>
                <a:gd name="connsiteX22" fmla="*/ 920515 w 1170491"/>
                <a:gd name="connsiteY22" fmla="*/ 317877 h 1745209"/>
                <a:gd name="connsiteX23" fmla="*/ 910716 w 1170491"/>
                <a:gd name="connsiteY23" fmla="*/ 366417 h 1745209"/>
                <a:gd name="connsiteX24" fmla="*/ 920515 w 1170491"/>
                <a:gd name="connsiteY24" fmla="*/ 366418 h 1745209"/>
                <a:gd name="connsiteX25" fmla="*/ 920515 w 1170491"/>
                <a:gd name="connsiteY25" fmla="*/ 371433 h 1745209"/>
                <a:gd name="connsiteX26" fmla="*/ 1056877 w 1170491"/>
                <a:gd name="connsiteY26" fmla="*/ 525101 h 1745209"/>
                <a:gd name="connsiteX27" fmla="*/ 1047351 w 1170491"/>
                <a:gd name="connsiteY27" fmla="*/ 572282 h 1745209"/>
                <a:gd name="connsiteX28" fmla="*/ 1170491 w 1170491"/>
                <a:gd name="connsiteY28" fmla="*/ 756650 h 1745209"/>
                <a:gd name="connsiteX29" fmla="*/ 1127569 w 1170491"/>
                <a:gd name="connsiteY29" fmla="*/ 878235 h 1745209"/>
                <a:gd name="connsiteX30" fmla="*/ 954678 w 1170491"/>
                <a:gd name="connsiteY30" fmla="*/ 939840 h 1745209"/>
                <a:gd name="connsiteX31" fmla="*/ 947373 w 1170491"/>
                <a:gd name="connsiteY31" fmla="*/ 961469 h 1745209"/>
                <a:gd name="connsiteX32" fmla="*/ 1106746 w 1170491"/>
                <a:gd name="connsiteY32" fmla="*/ 928282 h 1745209"/>
                <a:gd name="connsiteX33" fmla="*/ 1138907 w 1170491"/>
                <a:gd name="connsiteY33" fmla="*/ 1028247 h 1745209"/>
                <a:gd name="connsiteX34" fmla="*/ 981133 w 1170491"/>
                <a:gd name="connsiteY34" fmla="*/ 1223220 h 1745209"/>
                <a:gd name="connsiteX35" fmla="*/ 777272 w 1170491"/>
                <a:gd name="connsiteY35" fmla="*/ 1134408 h 1745209"/>
                <a:gd name="connsiteX36" fmla="*/ 810210 w 1170491"/>
                <a:gd name="connsiteY36" fmla="*/ 1096167 h 1745209"/>
                <a:gd name="connsiteX37" fmla="*/ 806195 w 1170491"/>
                <a:gd name="connsiteY37" fmla="*/ 964175 h 1745209"/>
                <a:gd name="connsiteX38" fmla="*/ 787267 w 1170491"/>
                <a:gd name="connsiteY38" fmla="*/ 975103 h 1745209"/>
                <a:gd name="connsiteX39" fmla="*/ 791333 w 1170491"/>
                <a:gd name="connsiteY39" fmla="*/ 1085110 h 1745209"/>
                <a:gd name="connsiteX40" fmla="*/ 763385 w 1170491"/>
                <a:gd name="connsiteY40" fmla="*/ 1114320 h 1745209"/>
                <a:gd name="connsiteX41" fmla="*/ 744063 w 1170491"/>
                <a:gd name="connsiteY41" fmla="*/ 1119497 h 1745209"/>
                <a:gd name="connsiteX42" fmla="*/ 747716 w 1170491"/>
                <a:gd name="connsiteY42" fmla="*/ 1128718 h 1745209"/>
                <a:gd name="connsiteX43" fmla="*/ 693327 w 1170491"/>
                <a:gd name="connsiteY43" fmla="*/ 1140344 h 1745209"/>
                <a:gd name="connsiteX44" fmla="*/ 601213 w 1170491"/>
                <a:gd name="connsiteY44" fmla="*/ 1080185 h 1745209"/>
                <a:gd name="connsiteX45" fmla="*/ 582082 w 1170491"/>
                <a:gd name="connsiteY45" fmla="*/ 1090754 h 1745209"/>
                <a:gd name="connsiteX46" fmla="*/ 693051 w 1170491"/>
                <a:gd name="connsiteY46" fmla="*/ 1162221 h 1745209"/>
                <a:gd name="connsiteX47" fmla="*/ 755684 w 1170491"/>
                <a:gd name="connsiteY47" fmla="*/ 1148835 h 1745209"/>
                <a:gd name="connsiteX48" fmla="*/ 989751 w 1170491"/>
                <a:gd name="connsiteY48" fmla="*/ 1247587 h 1745209"/>
                <a:gd name="connsiteX49" fmla="*/ 1004488 w 1170491"/>
                <a:gd name="connsiteY49" fmla="*/ 1315531 h 1745209"/>
                <a:gd name="connsiteX50" fmla="*/ 920375 w 1170491"/>
                <a:gd name="connsiteY50" fmla="*/ 1473506 h 1745209"/>
                <a:gd name="connsiteX51" fmla="*/ 913116 w 1170491"/>
                <a:gd name="connsiteY51" fmla="*/ 1474079 h 1745209"/>
                <a:gd name="connsiteX52" fmla="*/ 766796 w 1170491"/>
                <a:gd name="connsiteY52" fmla="*/ 1371458 h 1745209"/>
                <a:gd name="connsiteX53" fmla="*/ 746323 w 1170491"/>
                <a:gd name="connsiteY53" fmla="*/ 1380801 h 1745209"/>
                <a:gd name="connsiteX54" fmla="*/ 909888 w 1170491"/>
                <a:gd name="connsiteY54" fmla="*/ 1496052 h 1745209"/>
                <a:gd name="connsiteX55" fmla="*/ 774838 w 1170491"/>
                <a:gd name="connsiteY55" fmla="*/ 1628054 h 1745209"/>
                <a:gd name="connsiteX56" fmla="*/ 571751 w 1170491"/>
                <a:gd name="connsiteY56" fmla="*/ 1552195 h 1745209"/>
                <a:gd name="connsiteX57" fmla="*/ 550649 w 1170491"/>
                <a:gd name="connsiteY57" fmla="*/ 1566422 h 1745209"/>
                <a:gd name="connsiteX58" fmla="*/ 685031 w 1170491"/>
                <a:gd name="connsiteY58" fmla="*/ 1648114 h 1745209"/>
                <a:gd name="connsiteX59" fmla="*/ 533818 w 1170491"/>
                <a:gd name="connsiteY59" fmla="*/ 1745209 h 1745209"/>
                <a:gd name="connsiteX60" fmla="*/ 372301 w 1170491"/>
                <a:gd name="connsiteY60" fmla="*/ 1619888 h 1745209"/>
                <a:gd name="connsiteX61" fmla="*/ 366380 w 1170491"/>
                <a:gd name="connsiteY61" fmla="*/ 1592106 h 1745209"/>
                <a:gd name="connsiteX62" fmla="*/ 250590 w 1170491"/>
                <a:gd name="connsiteY62" fmla="*/ 1443452 h 1745209"/>
                <a:gd name="connsiteX63" fmla="*/ 117260 w 1170491"/>
                <a:gd name="connsiteY63" fmla="*/ 1407178 h 1745209"/>
                <a:gd name="connsiteX64" fmla="*/ 90593 w 1170491"/>
                <a:gd name="connsiteY64" fmla="*/ 1192598 h 1745209"/>
                <a:gd name="connsiteX65" fmla="*/ 330760 w 1170491"/>
                <a:gd name="connsiteY65" fmla="*/ 1129474 h 1745209"/>
                <a:gd name="connsiteX66" fmla="*/ 344999 w 1170491"/>
                <a:gd name="connsiteY66" fmla="*/ 1132822 h 1745209"/>
                <a:gd name="connsiteX67" fmla="*/ 524987 w 1170491"/>
                <a:gd name="connsiteY67" fmla="*/ 1034051 h 1745209"/>
                <a:gd name="connsiteX68" fmla="*/ 505360 w 1170491"/>
                <a:gd name="connsiteY68" fmla="*/ 1023014 h 1745209"/>
                <a:gd name="connsiteX69" fmla="*/ 346243 w 1170491"/>
                <a:gd name="connsiteY69" fmla="*/ 1110339 h 1745209"/>
                <a:gd name="connsiteX70" fmla="*/ 202679 w 1170491"/>
                <a:gd name="connsiteY70" fmla="*/ 1003895 h 1745209"/>
                <a:gd name="connsiteX71" fmla="*/ 181967 w 1170491"/>
                <a:gd name="connsiteY71" fmla="*/ 1012696 h 1745209"/>
                <a:gd name="connsiteX72" fmla="*/ 305288 w 1170491"/>
                <a:gd name="connsiteY72" fmla="*/ 1123484 h 1745209"/>
                <a:gd name="connsiteX73" fmla="*/ 70961 w 1170491"/>
                <a:gd name="connsiteY73" fmla="*/ 1161909 h 1745209"/>
                <a:gd name="connsiteX74" fmla="*/ 56055 w 1170491"/>
                <a:gd name="connsiteY74" fmla="*/ 1153032 h 1745209"/>
                <a:gd name="connsiteX75" fmla="*/ 44214 w 1170491"/>
                <a:gd name="connsiteY75" fmla="*/ 911953 h 1745209"/>
                <a:gd name="connsiteX76" fmla="*/ 84073 w 1170491"/>
                <a:gd name="connsiteY76" fmla="*/ 882569 h 1745209"/>
                <a:gd name="connsiteX77" fmla="*/ 76811 w 1170491"/>
                <a:gd name="connsiteY77" fmla="*/ 875989 h 1745209"/>
                <a:gd name="connsiteX78" fmla="*/ 80179 w 1170491"/>
                <a:gd name="connsiteY78" fmla="*/ 872273 h 1745209"/>
                <a:gd name="connsiteX79" fmla="*/ 82340 w 1170491"/>
                <a:gd name="connsiteY79" fmla="*/ 666836 h 1745209"/>
                <a:gd name="connsiteX80" fmla="*/ 121082 w 1170491"/>
                <a:gd name="connsiteY80" fmla="*/ 638275 h 1745209"/>
                <a:gd name="connsiteX81" fmla="*/ 145805 w 1170491"/>
                <a:gd name="connsiteY81" fmla="*/ 430894 h 1745209"/>
                <a:gd name="connsiteX82" fmla="*/ 321878 w 1170491"/>
                <a:gd name="connsiteY82" fmla="*/ 383347 h 1745209"/>
                <a:gd name="connsiteX83" fmla="*/ 321111 w 1170491"/>
                <a:gd name="connsiteY83" fmla="*/ 357014 h 1745209"/>
                <a:gd name="connsiteX84" fmla="*/ 141180 w 1170491"/>
                <a:gd name="connsiteY84" fmla="*/ 399723 h 1745209"/>
                <a:gd name="connsiteX85" fmla="*/ 106816 w 1170491"/>
                <a:gd name="connsiteY85" fmla="*/ 291518 h 1745209"/>
                <a:gd name="connsiteX86" fmla="*/ 326327 w 1170491"/>
                <a:gd name="connsiteY86" fmla="*/ 72008 h 1745209"/>
                <a:gd name="connsiteX87" fmla="*/ 394659 w 1170491"/>
                <a:gd name="connsiteY87" fmla="*/ 83948 h 1745209"/>
                <a:gd name="connsiteX88" fmla="*/ 533817 w 1170491"/>
                <a:gd name="connsiteY88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44770 w 1170491"/>
                <a:gd name="connsiteY3" fmla="*/ 708640 h 1745209"/>
                <a:gd name="connsiteX4" fmla="*/ 523918 w 1170491"/>
                <a:gd name="connsiteY4" fmla="*/ 737799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63760 w 1170491"/>
                <a:gd name="connsiteY11" fmla="*/ 664437 h 1745209"/>
                <a:gd name="connsiteX12" fmla="*/ 637132 w 1170491"/>
                <a:gd name="connsiteY12" fmla="*/ 610714 h 1745209"/>
                <a:gd name="connsiteX13" fmla="*/ 756495 w 1170491"/>
                <a:gd name="connsiteY13" fmla="*/ 743730 h 1745209"/>
                <a:gd name="connsiteX14" fmla="*/ 778549 w 1170491"/>
                <a:gd name="connsiteY14" fmla="*/ 739251 h 1745209"/>
                <a:gd name="connsiteX15" fmla="*/ 642848 w 1170491"/>
                <a:gd name="connsiteY15" fmla="*/ 588934 h 1745209"/>
                <a:gd name="connsiteX16" fmla="*/ 588421 w 1170491"/>
                <a:gd name="connsiteY16" fmla="*/ 580980 h 1745209"/>
                <a:gd name="connsiteX17" fmla="*/ 533817 w 1170491"/>
                <a:gd name="connsiteY17" fmla="*/ 0 h 1745209"/>
                <a:gd name="connsiteX18" fmla="*/ 709645 w 1170491"/>
                <a:gd name="connsiteY18" fmla="*/ 157726 h 1745209"/>
                <a:gd name="connsiteX19" fmla="*/ 562024 w 1170491"/>
                <a:gd name="connsiteY19" fmla="*/ 352718 h 1745209"/>
                <a:gd name="connsiteX20" fmla="*/ 732836 w 1170491"/>
                <a:gd name="connsiteY20" fmla="*/ 150639 h 1745209"/>
                <a:gd name="connsiteX21" fmla="*/ 920515 w 1170491"/>
                <a:gd name="connsiteY21" fmla="*/ 317877 h 1745209"/>
                <a:gd name="connsiteX22" fmla="*/ 910716 w 1170491"/>
                <a:gd name="connsiteY22" fmla="*/ 366417 h 1745209"/>
                <a:gd name="connsiteX23" fmla="*/ 920515 w 1170491"/>
                <a:gd name="connsiteY23" fmla="*/ 366418 h 1745209"/>
                <a:gd name="connsiteX24" fmla="*/ 920515 w 1170491"/>
                <a:gd name="connsiteY24" fmla="*/ 371433 h 1745209"/>
                <a:gd name="connsiteX25" fmla="*/ 1056877 w 1170491"/>
                <a:gd name="connsiteY25" fmla="*/ 525101 h 1745209"/>
                <a:gd name="connsiteX26" fmla="*/ 1047351 w 1170491"/>
                <a:gd name="connsiteY26" fmla="*/ 572282 h 1745209"/>
                <a:gd name="connsiteX27" fmla="*/ 1170491 w 1170491"/>
                <a:gd name="connsiteY27" fmla="*/ 756650 h 1745209"/>
                <a:gd name="connsiteX28" fmla="*/ 1127569 w 1170491"/>
                <a:gd name="connsiteY28" fmla="*/ 878235 h 1745209"/>
                <a:gd name="connsiteX29" fmla="*/ 954678 w 1170491"/>
                <a:gd name="connsiteY29" fmla="*/ 939840 h 1745209"/>
                <a:gd name="connsiteX30" fmla="*/ 947373 w 1170491"/>
                <a:gd name="connsiteY30" fmla="*/ 961469 h 1745209"/>
                <a:gd name="connsiteX31" fmla="*/ 1106746 w 1170491"/>
                <a:gd name="connsiteY31" fmla="*/ 928282 h 1745209"/>
                <a:gd name="connsiteX32" fmla="*/ 1138907 w 1170491"/>
                <a:gd name="connsiteY32" fmla="*/ 1028247 h 1745209"/>
                <a:gd name="connsiteX33" fmla="*/ 981133 w 1170491"/>
                <a:gd name="connsiteY33" fmla="*/ 1223220 h 1745209"/>
                <a:gd name="connsiteX34" fmla="*/ 777272 w 1170491"/>
                <a:gd name="connsiteY34" fmla="*/ 1134408 h 1745209"/>
                <a:gd name="connsiteX35" fmla="*/ 810210 w 1170491"/>
                <a:gd name="connsiteY35" fmla="*/ 1096167 h 1745209"/>
                <a:gd name="connsiteX36" fmla="*/ 806195 w 1170491"/>
                <a:gd name="connsiteY36" fmla="*/ 964175 h 1745209"/>
                <a:gd name="connsiteX37" fmla="*/ 787267 w 1170491"/>
                <a:gd name="connsiteY37" fmla="*/ 975103 h 1745209"/>
                <a:gd name="connsiteX38" fmla="*/ 791333 w 1170491"/>
                <a:gd name="connsiteY38" fmla="*/ 1085110 h 1745209"/>
                <a:gd name="connsiteX39" fmla="*/ 763385 w 1170491"/>
                <a:gd name="connsiteY39" fmla="*/ 1114320 h 1745209"/>
                <a:gd name="connsiteX40" fmla="*/ 744063 w 1170491"/>
                <a:gd name="connsiteY40" fmla="*/ 1119497 h 1745209"/>
                <a:gd name="connsiteX41" fmla="*/ 747716 w 1170491"/>
                <a:gd name="connsiteY41" fmla="*/ 1128718 h 1745209"/>
                <a:gd name="connsiteX42" fmla="*/ 693327 w 1170491"/>
                <a:gd name="connsiteY42" fmla="*/ 1140344 h 1745209"/>
                <a:gd name="connsiteX43" fmla="*/ 601213 w 1170491"/>
                <a:gd name="connsiteY43" fmla="*/ 1080185 h 1745209"/>
                <a:gd name="connsiteX44" fmla="*/ 582082 w 1170491"/>
                <a:gd name="connsiteY44" fmla="*/ 1090754 h 1745209"/>
                <a:gd name="connsiteX45" fmla="*/ 693051 w 1170491"/>
                <a:gd name="connsiteY45" fmla="*/ 1162221 h 1745209"/>
                <a:gd name="connsiteX46" fmla="*/ 755684 w 1170491"/>
                <a:gd name="connsiteY46" fmla="*/ 1148835 h 1745209"/>
                <a:gd name="connsiteX47" fmla="*/ 989751 w 1170491"/>
                <a:gd name="connsiteY47" fmla="*/ 1247587 h 1745209"/>
                <a:gd name="connsiteX48" fmla="*/ 1004488 w 1170491"/>
                <a:gd name="connsiteY48" fmla="*/ 1315531 h 1745209"/>
                <a:gd name="connsiteX49" fmla="*/ 920375 w 1170491"/>
                <a:gd name="connsiteY49" fmla="*/ 1473506 h 1745209"/>
                <a:gd name="connsiteX50" fmla="*/ 913116 w 1170491"/>
                <a:gd name="connsiteY50" fmla="*/ 1474079 h 1745209"/>
                <a:gd name="connsiteX51" fmla="*/ 766796 w 1170491"/>
                <a:gd name="connsiteY51" fmla="*/ 1371458 h 1745209"/>
                <a:gd name="connsiteX52" fmla="*/ 746323 w 1170491"/>
                <a:gd name="connsiteY52" fmla="*/ 1380801 h 1745209"/>
                <a:gd name="connsiteX53" fmla="*/ 909888 w 1170491"/>
                <a:gd name="connsiteY53" fmla="*/ 1496052 h 1745209"/>
                <a:gd name="connsiteX54" fmla="*/ 774838 w 1170491"/>
                <a:gd name="connsiteY54" fmla="*/ 1628054 h 1745209"/>
                <a:gd name="connsiteX55" fmla="*/ 571751 w 1170491"/>
                <a:gd name="connsiteY55" fmla="*/ 1552195 h 1745209"/>
                <a:gd name="connsiteX56" fmla="*/ 550649 w 1170491"/>
                <a:gd name="connsiteY56" fmla="*/ 1566422 h 1745209"/>
                <a:gd name="connsiteX57" fmla="*/ 685031 w 1170491"/>
                <a:gd name="connsiteY57" fmla="*/ 1648114 h 1745209"/>
                <a:gd name="connsiteX58" fmla="*/ 533818 w 1170491"/>
                <a:gd name="connsiteY58" fmla="*/ 1745209 h 1745209"/>
                <a:gd name="connsiteX59" fmla="*/ 372301 w 1170491"/>
                <a:gd name="connsiteY59" fmla="*/ 1619888 h 1745209"/>
                <a:gd name="connsiteX60" fmla="*/ 366380 w 1170491"/>
                <a:gd name="connsiteY60" fmla="*/ 1592106 h 1745209"/>
                <a:gd name="connsiteX61" fmla="*/ 250590 w 1170491"/>
                <a:gd name="connsiteY61" fmla="*/ 1443452 h 1745209"/>
                <a:gd name="connsiteX62" fmla="*/ 117260 w 1170491"/>
                <a:gd name="connsiteY62" fmla="*/ 1407178 h 1745209"/>
                <a:gd name="connsiteX63" fmla="*/ 90593 w 1170491"/>
                <a:gd name="connsiteY63" fmla="*/ 1192598 h 1745209"/>
                <a:gd name="connsiteX64" fmla="*/ 330760 w 1170491"/>
                <a:gd name="connsiteY64" fmla="*/ 1129474 h 1745209"/>
                <a:gd name="connsiteX65" fmla="*/ 344999 w 1170491"/>
                <a:gd name="connsiteY65" fmla="*/ 1132822 h 1745209"/>
                <a:gd name="connsiteX66" fmla="*/ 524987 w 1170491"/>
                <a:gd name="connsiteY66" fmla="*/ 1034051 h 1745209"/>
                <a:gd name="connsiteX67" fmla="*/ 505360 w 1170491"/>
                <a:gd name="connsiteY67" fmla="*/ 1023014 h 1745209"/>
                <a:gd name="connsiteX68" fmla="*/ 346243 w 1170491"/>
                <a:gd name="connsiteY68" fmla="*/ 1110339 h 1745209"/>
                <a:gd name="connsiteX69" fmla="*/ 202679 w 1170491"/>
                <a:gd name="connsiteY69" fmla="*/ 1003895 h 1745209"/>
                <a:gd name="connsiteX70" fmla="*/ 181967 w 1170491"/>
                <a:gd name="connsiteY70" fmla="*/ 1012696 h 1745209"/>
                <a:gd name="connsiteX71" fmla="*/ 305288 w 1170491"/>
                <a:gd name="connsiteY71" fmla="*/ 1123484 h 1745209"/>
                <a:gd name="connsiteX72" fmla="*/ 70961 w 1170491"/>
                <a:gd name="connsiteY72" fmla="*/ 1161909 h 1745209"/>
                <a:gd name="connsiteX73" fmla="*/ 56055 w 1170491"/>
                <a:gd name="connsiteY73" fmla="*/ 1153032 h 1745209"/>
                <a:gd name="connsiteX74" fmla="*/ 44214 w 1170491"/>
                <a:gd name="connsiteY74" fmla="*/ 911953 h 1745209"/>
                <a:gd name="connsiteX75" fmla="*/ 84073 w 1170491"/>
                <a:gd name="connsiteY75" fmla="*/ 882569 h 1745209"/>
                <a:gd name="connsiteX76" fmla="*/ 76811 w 1170491"/>
                <a:gd name="connsiteY76" fmla="*/ 875989 h 1745209"/>
                <a:gd name="connsiteX77" fmla="*/ 80179 w 1170491"/>
                <a:gd name="connsiteY77" fmla="*/ 872273 h 1745209"/>
                <a:gd name="connsiteX78" fmla="*/ 82340 w 1170491"/>
                <a:gd name="connsiteY78" fmla="*/ 666836 h 1745209"/>
                <a:gd name="connsiteX79" fmla="*/ 121082 w 1170491"/>
                <a:gd name="connsiteY79" fmla="*/ 638275 h 1745209"/>
                <a:gd name="connsiteX80" fmla="*/ 145805 w 1170491"/>
                <a:gd name="connsiteY80" fmla="*/ 430894 h 1745209"/>
                <a:gd name="connsiteX81" fmla="*/ 321878 w 1170491"/>
                <a:gd name="connsiteY81" fmla="*/ 383347 h 1745209"/>
                <a:gd name="connsiteX82" fmla="*/ 321111 w 1170491"/>
                <a:gd name="connsiteY82" fmla="*/ 357014 h 1745209"/>
                <a:gd name="connsiteX83" fmla="*/ 141180 w 1170491"/>
                <a:gd name="connsiteY83" fmla="*/ 399723 h 1745209"/>
                <a:gd name="connsiteX84" fmla="*/ 106816 w 1170491"/>
                <a:gd name="connsiteY84" fmla="*/ 291518 h 1745209"/>
                <a:gd name="connsiteX85" fmla="*/ 326327 w 1170491"/>
                <a:gd name="connsiteY85" fmla="*/ 72008 h 1745209"/>
                <a:gd name="connsiteX86" fmla="*/ 394659 w 1170491"/>
                <a:gd name="connsiteY86" fmla="*/ 83948 h 1745209"/>
                <a:gd name="connsiteX87" fmla="*/ 533817 w 1170491"/>
                <a:gd name="connsiteY87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44770 w 1170491"/>
                <a:gd name="connsiteY3" fmla="*/ 708640 h 1745209"/>
                <a:gd name="connsiteX4" fmla="*/ 523918 w 1170491"/>
                <a:gd name="connsiteY4" fmla="*/ 737799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63760 w 1170491"/>
                <a:gd name="connsiteY11" fmla="*/ 664437 h 1745209"/>
                <a:gd name="connsiteX12" fmla="*/ 637132 w 1170491"/>
                <a:gd name="connsiteY12" fmla="*/ 610714 h 1745209"/>
                <a:gd name="connsiteX13" fmla="*/ 756495 w 1170491"/>
                <a:gd name="connsiteY13" fmla="*/ 743730 h 1745209"/>
                <a:gd name="connsiteX14" fmla="*/ 778549 w 1170491"/>
                <a:gd name="connsiteY14" fmla="*/ 739251 h 1745209"/>
                <a:gd name="connsiteX15" fmla="*/ 642848 w 1170491"/>
                <a:gd name="connsiteY15" fmla="*/ 588934 h 1745209"/>
                <a:gd name="connsiteX16" fmla="*/ 588421 w 1170491"/>
                <a:gd name="connsiteY16" fmla="*/ 580980 h 1745209"/>
                <a:gd name="connsiteX17" fmla="*/ 533817 w 1170491"/>
                <a:gd name="connsiteY17" fmla="*/ 0 h 1745209"/>
                <a:gd name="connsiteX18" fmla="*/ 709645 w 1170491"/>
                <a:gd name="connsiteY18" fmla="*/ 157726 h 1745209"/>
                <a:gd name="connsiteX19" fmla="*/ 562024 w 1170491"/>
                <a:gd name="connsiteY19" fmla="*/ 352718 h 1745209"/>
                <a:gd name="connsiteX20" fmla="*/ 732836 w 1170491"/>
                <a:gd name="connsiteY20" fmla="*/ 150639 h 1745209"/>
                <a:gd name="connsiteX21" fmla="*/ 920515 w 1170491"/>
                <a:gd name="connsiteY21" fmla="*/ 317877 h 1745209"/>
                <a:gd name="connsiteX22" fmla="*/ 910716 w 1170491"/>
                <a:gd name="connsiteY22" fmla="*/ 366417 h 1745209"/>
                <a:gd name="connsiteX23" fmla="*/ 920515 w 1170491"/>
                <a:gd name="connsiteY23" fmla="*/ 366418 h 1745209"/>
                <a:gd name="connsiteX24" fmla="*/ 920515 w 1170491"/>
                <a:gd name="connsiteY24" fmla="*/ 371433 h 1745209"/>
                <a:gd name="connsiteX25" fmla="*/ 1056877 w 1170491"/>
                <a:gd name="connsiteY25" fmla="*/ 525101 h 1745209"/>
                <a:gd name="connsiteX26" fmla="*/ 1047351 w 1170491"/>
                <a:gd name="connsiteY26" fmla="*/ 572282 h 1745209"/>
                <a:gd name="connsiteX27" fmla="*/ 1170491 w 1170491"/>
                <a:gd name="connsiteY27" fmla="*/ 756650 h 1745209"/>
                <a:gd name="connsiteX28" fmla="*/ 1127569 w 1170491"/>
                <a:gd name="connsiteY28" fmla="*/ 878235 h 1745209"/>
                <a:gd name="connsiteX29" fmla="*/ 954678 w 1170491"/>
                <a:gd name="connsiteY29" fmla="*/ 939840 h 1745209"/>
                <a:gd name="connsiteX30" fmla="*/ 947373 w 1170491"/>
                <a:gd name="connsiteY30" fmla="*/ 961469 h 1745209"/>
                <a:gd name="connsiteX31" fmla="*/ 1106746 w 1170491"/>
                <a:gd name="connsiteY31" fmla="*/ 928282 h 1745209"/>
                <a:gd name="connsiteX32" fmla="*/ 1138907 w 1170491"/>
                <a:gd name="connsiteY32" fmla="*/ 1028247 h 1745209"/>
                <a:gd name="connsiteX33" fmla="*/ 981133 w 1170491"/>
                <a:gd name="connsiteY33" fmla="*/ 1223220 h 1745209"/>
                <a:gd name="connsiteX34" fmla="*/ 777272 w 1170491"/>
                <a:gd name="connsiteY34" fmla="*/ 1134408 h 1745209"/>
                <a:gd name="connsiteX35" fmla="*/ 810210 w 1170491"/>
                <a:gd name="connsiteY35" fmla="*/ 1096167 h 1745209"/>
                <a:gd name="connsiteX36" fmla="*/ 806195 w 1170491"/>
                <a:gd name="connsiteY36" fmla="*/ 964175 h 1745209"/>
                <a:gd name="connsiteX37" fmla="*/ 787267 w 1170491"/>
                <a:gd name="connsiteY37" fmla="*/ 975103 h 1745209"/>
                <a:gd name="connsiteX38" fmla="*/ 791333 w 1170491"/>
                <a:gd name="connsiteY38" fmla="*/ 1085110 h 1745209"/>
                <a:gd name="connsiteX39" fmla="*/ 763385 w 1170491"/>
                <a:gd name="connsiteY39" fmla="*/ 1114320 h 1745209"/>
                <a:gd name="connsiteX40" fmla="*/ 744063 w 1170491"/>
                <a:gd name="connsiteY40" fmla="*/ 1119497 h 1745209"/>
                <a:gd name="connsiteX41" fmla="*/ 747716 w 1170491"/>
                <a:gd name="connsiteY41" fmla="*/ 1128718 h 1745209"/>
                <a:gd name="connsiteX42" fmla="*/ 693327 w 1170491"/>
                <a:gd name="connsiteY42" fmla="*/ 1140344 h 1745209"/>
                <a:gd name="connsiteX43" fmla="*/ 601213 w 1170491"/>
                <a:gd name="connsiteY43" fmla="*/ 1080185 h 1745209"/>
                <a:gd name="connsiteX44" fmla="*/ 582082 w 1170491"/>
                <a:gd name="connsiteY44" fmla="*/ 1090754 h 1745209"/>
                <a:gd name="connsiteX45" fmla="*/ 693051 w 1170491"/>
                <a:gd name="connsiteY45" fmla="*/ 1162221 h 1745209"/>
                <a:gd name="connsiteX46" fmla="*/ 755684 w 1170491"/>
                <a:gd name="connsiteY46" fmla="*/ 1148835 h 1745209"/>
                <a:gd name="connsiteX47" fmla="*/ 989751 w 1170491"/>
                <a:gd name="connsiteY47" fmla="*/ 1247587 h 1745209"/>
                <a:gd name="connsiteX48" fmla="*/ 1004488 w 1170491"/>
                <a:gd name="connsiteY48" fmla="*/ 1315531 h 1745209"/>
                <a:gd name="connsiteX49" fmla="*/ 920375 w 1170491"/>
                <a:gd name="connsiteY49" fmla="*/ 1473506 h 1745209"/>
                <a:gd name="connsiteX50" fmla="*/ 913116 w 1170491"/>
                <a:gd name="connsiteY50" fmla="*/ 1474079 h 1745209"/>
                <a:gd name="connsiteX51" fmla="*/ 766796 w 1170491"/>
                <a:gd name="connsiteY51" fmla="*/ 1371458 h 1745209"/>
                <a:gd name="connsiteX52" fmla="*/ 746323 w 1170491"/>
                <a:gd name="connsiteY52" fmla="*/ 1380801 h 1745209"/>
                <a:gd name="connsiteX53" fmla="*/ 909888 w 1170491"/>
                <a:gd name="connsiteY53" fmla="*/ 1496052 h 1745209"/>
                <a:gd name="connsiteX54" fmla="*/ 774838 w 1170491"/>
                <a:gd name="connsiteY54" fmla="*/ 1628054 h 1745209"/>
                <a:gd name="connsiteX55" fmla="*/ 571751 w 1170491"/>
                <a:gd name="connsiteY55" fmla="*/ 1552195 h 1745209"/>
                <a:gd name="connsiteX56" fmla="*/ 550649 w 1170491"/>
                <a:gd name="connsiteY56" fmla="*/ 1566422 h 1745209"/>
                <a:gd name="connsiteX57" fmla="*/ 685031 w 1170491"/>
                <a:gd name="connsiteY57" fmla="*/ 1648114 h 1745209"/>
                <a:gd name="connsiteX58" fmla="*/ 533818 w 1170491"/>
                <a:gd name="connsiteY58" fmla="*/ 1745209 h 1745209"/>
                <a:gd name="connsiteX59" fmla="*/ 372301 w 1170491"/>
                <a:gd name="connsiteY59" fmla="*/ 1619888 h 1745209"/>
                <a:gd name="connsiteX60" fmla="*/ 366380 w 1170491"/>
                <a:gd name="connsiteY60" fmla="*/ 1592106 h 1745209"/>
                <a:gd name="connsiteX61" fmla="*/ 250590 w 1170491"/>
                <a:gd name="connsiteY61" fmla="*/ 1443452 h 1745209"/>
                <a:gd name="connsiteX62" fmla="*/ 117260 w 1170491"/>
                <a:gd name="connsiteY62" fmla="*/ 1407178 h 1745209"/>
                <a:gd name="connsiteX63" fmla="*/ 90593 w 1170491"/>
                <a:gd name="connsiteY63" fmla="*/ 1192598 h 1745209"/>
                <a:gd name="connsiteX64" fmla="*/ 330760 w 1170491"/>
                <a:gd name="connsiteY64" fmla="*/ 1129474 h 1745209"/>
                <a:gd name="connsiteX65" fmla="*/ 344999 w 1170491"/>
                <a:gd name="connsiteY65" fmla="*/ 1132822 h 1745209"/>
                <a:gd name="connsiteX66" fmla="*/ 524987 w 1170491"/>
                <a:gd name="connsiteY66" fmla="*/ 1034051 h 1745209"/>
                <a:gd name="connsiteX67" fmla="*/ 505360 w 1170491"/>
                <a:gd name="connsiteY67" fmla="*/ 1023014 h 1745209"/>
                <a:gd name="connsiteX68" fmla="*/ 346243 w 1170491"/>
                <a:gd name="connsiteY68" fmla="*/ 1110339 h 1745209"/>
                <a:gd name="connsiteX69" fmla="*/ 202679 w 1170491"/>
                <a:gd name="connsiteY69" fmla="*/ 1003895 h 1745209"/>
                <a:gd name="connsiteX70" fmla="*/ 181967 w 1170491"/>
                <a:gd name="connsiteY70" fmla="*/ 1012696 h 1745209"/>
                <a:gd name="connsiteX71" fmla="*/ 305288 w 1170491"/>
                <a:gd name="connsiteY71" fmla="*/ 1123484 h 1745209"/>
                <a:gd name="connsiteX72" fmla="*/ 70961 w 1170491"/>
                <a:gd name="connsiteY72" fmla="*/ 1161909 h 1745209"/>
                <a:gd name="connsiteX73" fmla="*/ 56055 w 1170491"/>
                <a:gd name="connsiteY73" fmla="*/ 1153032 h 1745209"/>
                <a:gd name="connsiteX74" fmla="*/ 44214 w 1170491"/>
                <a:gd name="connsiteY74" fmla="*/ 911953 h 1745209"/>
                <a:gd name="connsiteX75" fmla="*/ 84073 w 1170491"/>
                <a:gd name="connsiteY75" fmla="*/ 882569 h 1745209"/>
                <a:gd name="connsiteX76" fmla="*/ 76811 w 1170491"/>
                <a:gd name="connsiteY76" fmla="*/ 875989 h 1745209"/>
                <a:gd name="connsiteX77" fmla="*/ 80179 w 1170491"/>
                <a:gd name="connsiteY77" fmla="*/ 872273 h 1745209"/>
                <a:gd name="connsiteX78" fmla="*/ 82340 w 1170491"/>
                <a:gd name="connsiteY78" fmla="*/ 666836 h 1745209"/>
                <a:gd name="connsiteX79" fmla="*/ 121082 w 1170491"/>
                <a:gd name="connsiteY79" fmla="*/ 638275 h 1745209"/>
                <a:gd name="connsiteX80" fmla="*/ 145805 w 1170491"/>
                <a:gd name="connsiteY80" fmla="*/ 430894 h 1745209"/>
                <a:gd name="connsiteX81" fmla="*/ 321878 w 1170491"/>
                <a:gd name="connsiteY81" fmla="*/ 383347 h 1745209"/>
                <a:gd name="connsiteX82" fmla="*/ 321111 w 1170491"/>
                <a:gd name="connsiteY82" fmla="*/ 357014 h 1745209"/>
                <a:gd name="connsiteX83" fmla="*/ 141180 w 1170491"/>
                <a:gd name="connsiteY83" fmla="*/ 399723 h 1745209"/>
                <a:gd name="connsiteX84" fmla="*/ 106816 w 1170491"/>
                <a:gd name="connsiteY84" fmla="*/ 291518 h 1745209"/>
                <a:gd name="connsiteX85" fmla="*/ 326327 w 1170491"/>
                <a:gd name="connsiteY85" fmla="*/ 72008 h 1745209"/>
                <a:gd name="connsiteX86" fmla="*/ 394659 w 1170491"/>
                <a:gd name="connsiteY86" fmla="*/ 83948 h 1745209"/>
                <a:gd name="connsiteX87" fmla="*/ 533817 w 1170491"/>
                <a:gd name="connsiteY87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44770 w 1170491"/>
                <a:gd name="connsiteY3" fmla="*/ 708640 h 1745209"/>
                <a:gd name="connsiteX4" fmla="*/ 523918 w 1170491"/>
                <a:gd name="connsiteY4" fmla="*/ 737799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63760 w 1170491"/>
                <a:gd name="connsiteY11" fmla="*/ 664437 h 1745209"/>
                <a:gd name="connsiteX12" fmla="*/ 637132 w 1170491"/>
                <a:gd name="connsiteY12" fmla="*/ 610714 h 1745209"/>
                <a:gd name="connsiteX13" fmla="*/ 756495 w 1170491"/>
                <a:gd name="connsiteY13" fmla="*/ 743730 h 1745209"/>
                <a:gd name="connsiteX14" fmla="*/ 778549 w 1170491"/>
                <a:gd name="connsiteY14" fmla="*/ 739251 h 1745209"/>
                <a:gd name="connsiteX15" fmla="*/ 642848 w 1170491"/>
                <a:gd name="connsiteY15" fmla="*/ 588934 h 1745209"/>
                <a:gd name="connsiteX16" fmla="*/ 588421 w 1170491"/>
                <a:gd name="connsiteY16" fmla="*/ 580980 h 1745209"/>
                <a:gd name="connsiteX17" fmla="*/ 533817 w 1170491"/>
                <a:gd name="connsiteY17" fmla="*/ 0 h 1745209"/>
                <a:gd name="connsiteX18" fmla="*/ 709645 w 1170491"/>
                <a:gd name="connsiteY18" fmla="*/ 157726 h 1745209"/>
                <a:gd name="connsiteX19" fmla="*/ 562024 w 1170491"/>
                <a:gd name="connsiteY19" fmla="*/ 352718 h 1745209"/>
                <a:gd name="connsiteX20" fmla="*/ 732836 w 1170491"/>
                <a:gd name="connsiteY20" fmla="*/ 150639 h 1745209"/>
                <a:gd name="connsiteX21" fmla="*/ 920515 w 1170491"/>
                <a:gd name="connsiteY21" fmla="*/ 317877 h 1745209"/>
                <a:gd name="connsiteX22" fmla="*/ 910716 w 1170491"/>
                <a:gd name="connsiteY22" fmla="*/ 366417 h 1745209"/>
                <a:gd name="connsiteX23" fmla="*/ 920515 w 1170491"/>
                <a:gd name="connsiteY23" fmla="*/ 366418 h 1745209"/>
                <a:gd name="connsiteX24" fmla="*/ 920515 w 1170491"/>
                <a:gd name="connsiteY24" fmla="*/ 371433 h 1745209"/>
                <a:gd name="connsiteX25" fmla="*/ 1056877 w 1170491"/>
                <a:gd name="connsiteY25" fmla="*/ 525101 h 1745209"/>
                <a:gd name="connsiteX26" fmla="*/ 1047351 w 1170491"/>
                <a:gd name="connsiteY26" fmla="*/ 572282 h 1745209"/>
                <a:gd name="connsiteX27" fmla="*/ 1170491 w 1170491"/>
                <a:gd name="connsiteY27" fmla="*/ 756650 h 1745209"/>
                <a:gd name="connsiteX28" fmla="*/ 1127569 w 1170491"/>
                <a:gd name="connsiteY28" fmla="*/ 878235 h 1745209"/>
                <a:gd name="connsiteX29" fmla="*/ 954678 w 1170491"/>
                <a:gd name="connsiteY29" fmla="*/ 939840 h 1745209"/>
                <a:gd name="connsiteX30" fmla="*/ 947373 w 1170491"/>
                <a:gd name="connsiteY30" fmla="*/ 961469 h 1745209"/>
                <a:gd name="connsiteX31" fmla="*/ 1106746 w 1170491"/>
                <a:gd name="connsiteY31" fmla="*/ 928282 h 1745209"/>
                <a:gd name="connsiteX32" fmla="*/ 1138907 w 1170491"/>
                <a:gd name="connsiteY32" fmla="*/ 1028247 h 1745209"/>
                <a:gd name="connsiteX33" fmla="*/ 981133 w 1170491"/>
                <a:gd name="connsiteY33" fmla="*/ 1223220 h 1745209"/>
                <a:gd name="connsiteX34" fmla="*/ 777272 w 1170491"/>
                <a:gd name="connsiteY34" fmla="*/ 1134408 h 1745209"/>
                <a:gd name="connsiteX35" fmla="*/ 810210 w 1170491"/>
                <a:gd name="connsiteY35" fmla="*/ 1096167 h 1745209"/>
                <a:gd name="connsiteX36" fmla="*/ 806195 w 1170491"/>
                <a:gd name="connsiteY36" fmla="*/ 964175 h 1745209"/>
                <a:gd name="connsiteX37" fmla="*/ 787267 w 1170491"/>
                <a:gd name="connsiteY37" fmla="*/ 975103 h 1745209"/>
                <a:gd name="connsiteX38" fmla="*/ 791333 w 1170491"/>
                <a:gd name="connsiteY38" fmla="*/ 1085110 h 1745209"/>
                <a:gd name="connsiteX39" fmla="*/ 763385 w 1170491"/>
                <a:gd name="connsiteY39" fmla="*/ 1114320 h 1745209"/>
                <a:gd name="connsiteX40" fmla="*/ 744063 w 1170491"/>
                <a:gd name="connsiteY40" fmla="*/ 1119497 h 1745209"/>
                <a:gd name="connsiteX41" fmla="*/ 747716 w 1170491"/>
                <a:gd name="connsiteY41" fmla="*/ 1128718 h 1745209"/>
                <a:gd name="connsiteX42" fmla="*/ 693327 w 1170491"/>
                <a:gd name="connsiteY42" fmla="*/ 1140344 h 1745209"/>
                <a:gd name="connsiteX43" fmla="*/ 601213 w 1170491"/>
                <a:gd name="connsiteY43" fmla="*/ 1080185 h 1745209"/>
                <a:gd name="connsiteX44" fmla="*/ 582082 w 1170491"/>
                <a:gd name="connsiteY44" fmla="*/ 1090754 h 1745209"/>
                <a:gd name="connsiteX45" fmla="*/ 693051 w 1170491"/>
                <a:gd name="connsiteY45" fmla="*/ 1162221 h 1745209"/>
                <a:gd name="connsiteX46" fmla="*/ 755684 w 1170491"/>
                <a:gd name="connsiteY46" fmla="*/ 1148835 h 1745209"/>
                <a:gd name="connsiteX47" fmla="*/ 989751 w 1170491"/>
                <a:gd name="connsiteY47" fmla="*/ 1247587 h 1745209"/>
                <a:gd name="connsiteX48" fmla="*/ 1004488 w 1170491"/>
                <a:gd name="connsiteY48" fmla="*/ 1315531 h 1745209"/>
                <a:gd name="connsiteX49" fmla="*/ 920375 w 1170491"/>
                <a:gd name="connsiteY49" fmla="*/ 1473506 h 1745209"/>
                <a:gd name="connsiteX50" fmla="*/ 913116 w 1170491"/>
                <a:gd name="connsiteY50" fmla="*/ 1474079 h 1745209"/>
                <a:gd name="connsiteX51" fmla="*/ 766796 w 1170491"/>
                <a:gd name="connsiteY51" fmla="*/ 1371458 h 1745209"/>
                <a:gd name="connsiteX52" fmla="*/ 746323 w 1170491"/>
                <a:gd name="connsiteY52" fmla="*/ 1380801 h 1745209"/>
                <a:gd name="connsiteX53" fmla="*/ 909888 w 1170491"/>
                <a:gd name="connsiteY53" fmla="*/ 1496052 h 1745209"/>
                <a:gd name="connsiteX54" fmla="*/ 774838 w 1170491"/>
                <a:gd name="connsiteY54" fmla="*/ 1628054 h 1745209"/>
                <a:gd name="connsiteX55" fmla="*/ 571751 w 1170491"/>
                <a:gd name="connsiteY55" fmla="*/ 1552195 h 1745209"/>
                <a:gd name="connsiteX56" fmla="*/ 550649 w 1170491"/>
                <a:gd name="connsiteY56" fmla="*/ 1566422 h 1745209"/>
                <a:gd name="connsiteX57" fmla="*/ 685031 w 1170491"/>
                <a:gd name="connsiteY57" fmla="*/ 1648114 h 1745209"/>
                <a:gd name="connsiteX58" fmla="*/ 533818 w 1170491"/>
                <a:gd name="connsiteY58" fmla="*/ 1745209 h 1745209"/>
                <a:gd name="connsiteX59" fmla="*/ 372301 w 1170491"/>
                <a:gd name="connsiteY59" fmla="*/ 1619888 h 1745209"/>
                <a:gd name="connsiteX60" fmla="*/ 366380 w 1170491"/>
                <a:gd name="connsiteY60" fmla="*/ 1592106 h 1745209"/>
                <a:gd name="connsiteX61" fmla="*/ 250590 w 1170491"/>
                <a:gd name="connsiteY61" fmla="*/ 1443452 h 1745209"/>
                <a:gd name="connsiteX62" fmla="*/ 117260 w 1170491"/>
                <a:gd name="connsiteY62" fmla="*/ 1407178 h 1745209"/>
                <a:gd name="connsiteX63" fmla="*/ 90593 w 1170491"/>
                <a:gd name="connsiteY63" fmla="*/ 1192598 h 1745209"/>
                <a:gd name="connsiteX64" fmla="*/ 330760 w 1170491"/>
                <a:gd name="connsiteY64" fmla="*/ 1129474 h 1745209"/>
                <a:gd name="connsiteX65" fmla="*/ 344999 w 1170491"/>
                <a:gd name="connsiteY65" fmla="*/ 1132822 h 1745209"/>
                <a:gd name="connsiteX66" fmla="*/ 524987 w 1170491"/>
                <a:gd name="connsiteY66" fmla="*/ 1034051 h 1745209"/>
                <a:gd name="connsiteX67" fmla="*/ 505360 w 1170491"/>
                <a:gd name="connsiteY67" fmla="*/ 1023014 h 1745209"/>
                <a:gd name="connsiteX68" fmla="*/ 346243 w 1170491"/>
                <a:gd name="connsiteY68" fmla="*/ 1110339 h 1745209"/>
                <a:gd name="connsiteX69" fmla="*/ 202679 w 1170491"/>
                <a:gd name="connsiteY69" fmla="*/ 1003895 h 1745209"/>
                <a:gd name="connsiteX70" fmla="*/ 181967 w 1170491"/>
                <a:gd name="connsiteY70" fmla="*/ 1012696 h 1745209"/>
                <a:gd name="connsiteX71" fmla="*/ 305288 w 1170491"/>
                <a:gd name="connsiteY71" fmla="*/ 1123484 h 1745209"/>
                <a:gd name="connsiteX72" fmla="*/ 70961 w 1170491"/>
                <a:gd name="connsiteY72" fmla="*/ 1161909 h 1745209"/>
                <a:gd name="connsiteX73" fmla="*/ 56055 w 1170491"/>
                <a:gd name="connsiteY73" fmla="*/ 1153032 h 1745209"/>
                <a:gd name="connsiteX74" fmla="*/ 44214 w 1170491"/>
                <a:gd name="connsiteY74" fmla="*/ 911953 h 1745209"/>
                <a:gd name="connsiteX75" fmla="*/ 84073 w 1170491"/>
                <a:gd name="connsiteY75" fmla="*/ 882569 h 1745209"/>
                <a:gd name="connsiteX76" fmla="*/ 76811 w 1170491"/>
                <a:gd name="connsiteY76" fmla="*/ 875989 h 1745209"/>
                <a:gd name="connsiteX77" fmla="*/ 80179 w 1170491"/>
                <a:gd name="connsiteY77" fmla="*/ 872273 h 1745209"/>
                <a:gd name="connsiteX78" fmla="*/ 82340 w 1170491"/>
                <a:gd name="connsiteY78" fmla="*/ 666836 h 1745209"/>
                <a:gd name="connsiteX79" fmla="*/ 121082 w 1170491"/>
                <a:gd name="connsiteY79" fmla="*/ 638275 h 1745209"/>
                <a:gd name="connsiteX80" fmla="*/ 145805 w 1170491"/>
                <a:gd name="connsiteY80" fmla="*/ 430894 h 1745209"/>
                <a:gd name="connsiteX81" fmla="*/ 321878 w 1170491"/>
                <a:gd name="connsiteY81" fmla="*/ 383347 h 1745209"/>
                <a:gd name="connsiteX82" fmla="*/ 321111 w 1170491"/>
                <a:gd name="connsiteY82" fmla="*/ 357014 h 1745209"/>
                <a:gd name="connsiteX83" fmla="*/ 141180 w 1170491"/>
                <a:gd name="connsiteY83" fmla="*/ 399723 h 1745209"/>
                <a:gd name="connsiteX84" fmla="*/ 106816 w 1170491"/>
                <a:gd name="connsiteY84" fmla="*/ 291518 h 1745209"/>
                <a:gd name="connsiteX85" fmla="*/ 326327 w 1170491"/>
                <a:gd name="connsiteY85" fmla="*/ 72008 h 1745209"/>
                <a:gd name="connsiteX86" fmla="*/ 394659 w 1170491"/>
                <a:gd name="connsiteY86" fmla="*/ 83948 h 1745209"/>
                <a:gd name="connsiteX87" fmla="*/ 533817 w 1170491"/>
                <a:gd name="connsiteY87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44770 w 1170491"/>
                <a:gd name="connsiteY3" fmla="*/ 708640 h 1745209"/>
                <a:gd name="connsiteX4" fmla="*/ 523918 w 1170491"/>
                <a:gd name="connsiteY4" fmla="*/ 737799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63760 w 1170491"/>
                <a:gd name="connsiteY11" fmla="*/ 664437 h 1745209"/>
                <a:gd name="connsiteX12" fmla="*/ 637132 w 1170491"/>
                <a:gd name="connsiteY12" fmla="*/ 610714 h 1745209"/>
                <a:gd name="connsiteX13" fmla="*/ 756495 w 1170491"/>
                <a:gd name="connsiteY13" fmla="*/ 743730 h 1745209"/>
                <a:gd name="connsiteX14" fmla="*/ 778549 w 1170491"/>
                <a:gd name="connsiteY14" fmla="*/ 739251 h 1745209"/>
                <a:gd name="connsiteX15" fmla="*/ 642848 w 1170491"/>
                <a:gd name="connsiteY15" fmla="*/ 588934 h 1745209"/>
                <a:gd name="connsiteX16" fmla="*/ 588421 w 1170491"/>
                <a:gd name="connsiteY16" fmla="*/ 580980 h 1745209"/>
                <a:gd name="connsiteX17" fmla="*/ 533817 w 1170491"/>
                <a:gd name="connsiteY17" fmla="*/ 0 h 1745209"/>
                <a:gd name="connsiteX18" fmla="*/ 703525 w 1170491"/>
                <a:gd name="connsiteY18" fmla="*/ 147127 h 1745209"/>
                <a:gd name="connsiteX19" fmla="*/ 562024 w 1170491"/>
                <a:gd name="connsiteY19" fmla="*/ 352718 h 1745209"/>
                <a:gd name="connsiteX20" fmla="*/ 732836 w 1170491"/>
                <a:gd name="connsiteY20" fmla="*/ 150639 h 1745209"/>
                <a:gd name="connsiteX21" fmla="*/ 920515 w 1170491"/>
                <a:gd name="connsiteY21" fmla="*/ 317877 h 1745209"/>
                <a:gd name="connsiteX22" fmla="*/ 910716 w 1170491"/>
                <a:gd name="connsiteY22" fmla="*/ 366417 h 1745209"/>
                <a:gd name="connsiteX23" fmla="*/ 920515 w 1170491"/>
                <a:gd name="connsiteY23" fmla="*/ 366418 h 1745209"/>
                <a:gd name="connsiteX24" fmla="*/ 920515 w 1170491"/>
                <a:gd name="connsiteY24" fmla="*/ 371433 h 1745209"/>
                <a:gd name="connsiteX25" fmla="*/ 1056877 w 1170491"/>
                <a:gd name="connsiteY25" fmla="*/ 525101 h 1745209"/>
                <a:gd name="connsiteX26" fmla="*/ 1047351 w 1170491"/>
                <a:gd name="connsiteY26" fmla="*/ 572282 h 1745209"/>
                <a:gd name="connsiteX27" fmla="*/ 1170491 w 1170491"/>
                <a:gd name="connsiteY27" fmla="*/ 756650 h 1745209"/>
                <a:gd name="connsiteX28" fmla="*/ 1127569 w 1170491"/>
                <a:gd name="connsiteY28" fmla="*/ 878235 h 1745209"/>
                <a:gd name="connsiteX29" fmla="*/ 954678 w 1170491"/>
                <a:gd name="connsiteY29" fmla="*/ 939840 h 1745209"/>
                <a:gd name="connsiteX30" fmla="*/ 947373 w 1170491"/>
                <a:gd name="connsiteY30" fmla="*/ 961469 h 1745209"/>
                <a:gd name="connsiteX31" fmla="*/ 1106746 w 1170491"/>
                <a:gd name="connsiteY31" fmla="*/ 928282 h 1745209"/>
                <a:gd name="connsiteX32" fmla="*/ 1138907 w 1170491"/>
                <a:gd name="connsiteY32" fmla="*/ 1028247 h 1745209"/>
                <a:gd name="connsiteX33" fmla="*/ 981133 w 1170491"/>
                <a:gd name="connsiteY33" fmla="*/ 1223220 h 1745209"/>
                <a:gd name="connsiteX34" fmla="*/ 777272 w 1170491"/>
                <a:gd name="connsiteY34" fmla="*/ 1134408 h 1745209"/>
                <a:gd name="connsiteX35" fmla="*/ 810210 w 1170491"/>
                <a:gd name="connsiteY35" fmla="*/ 1096167 h 1745209"/>
                <a:gd name="connsiteX36" fmla="*/ 806195 w 1170491"/>
                <a:gd name="connsiteY36" fmla="*/ 964175 h 1745209"/>
                <a:gd name="connsiteX37" fmla="*/ 787267 w 1170491"/>
                <a:gd name="connsiteY37" fmla="*/ 975103 h 1745209"/>
                <a:gd name="connsiteX38" fmla="*/ 791333 w 1170491"/>
                <a:gd name="connsiteY38" fmla="*/ 1085110 h 1745209"/>
                <a:gd name="connsiteX39" fmla="*/ 763385 w 1170491"/>
                <a:gd name="connsiteY39" fmla="*/ 1114320 h 1745209"/>
                <a:gd name="connsiteX40" fmla="*/ 744063 w 1170491"/>
                <a:gd name="connsiteY40" fmla="*/ 1119497 h 1745209"/>
                <a:gd name="connsiteX41" fmla="*/ 747716 w 1170491"/>
                <a:gd name="connsiteY41" fmla="*/ 1128718 h 1745209"/>
                <a:gd name="connsiteX42" fmla="*/ 693327 w 1170491"/>
                <a:gd name="connsiteY42" fmla="*/ 1140344 h 1745209"/>
                <a:gd name="connsiteX43" fmla="*/ 601213 w 1170491"/>
                <a:gd name="connsiteY43" fmla="*/ 1080185 h 1745209"/>
                <a:gd name="connsiteX44" fmla="*/ 582082 w 1170491"/>
                <a:gd name="connsiteY44" fmla="*/ 1090754 h 1745209"/>
                <a:gd name="connsiteX45" fmla="*/ 693051 w 1170491"/>
                <a:gd name="connsiteY45" fmla="*/ 1162221 h 1745209"/>
                <a:gd name="connsiteX46" fmla="*/ 755684 w 1170491"/>
                <a:gd name="connsiteY46" fmla="*/ 1148835 h 1745209"/>
                <a:gd name="connsiteX47" fmla="*/ 989751 w 1170491"/>
                <a:gd name="connsiteY47" fmla="*/ 1247587 h 1745209"/>
                <a:gd name="connsiteX48" fmla="*/ 1004488 w 1170491"/>
                <a:gd name="connsiteY48" fmla="*/ 1315531 h 1745209"/>
                <a:gd name="connsiteX49" fmla="*/ 920375 w 1170491"/>
                <a:gd name="connsiteY49" fmla="*/ 1473506 h 1745209"/>
                <a:gd name="connsiteX50" fmla="*/ 913116 w 1170491"/>
                <a:gd name="connsiteY50" fmla="*/ 1474079 h 1745209"/>
                <a:gd name="connsiteX51" fmla="*/ 766796 w 1170491"/>
                <a:gd name="connsiteY51" fmla="*/ 1371458 h 1745209"/>
                <a:gd name="connsiteX52" fmla="*/ 746323 w 1170491"/>
                <a:gd name="connsiteY52" fmla="*/ 1380801 h 1745209"/>
                <a:gd name="connsiteX53" fmla="*/ 909888 w 1170491"/>
                <a:gd name="connsiteY53" fmla="*/ 1496052 h 1745209"/>
                <a:gd name="connsiteX54" fmla="*/ 774838 w 1170491"/>
                <a:gd name="connsiteY54" fmla="*/ 1628054 h 1745209"/>
                <a:gd name="connsiteX55" fmla="*/ 571751 w 1170491"/>
                <a:gd name="connsiteY55" fmla="*/ 1552195 h 1745209"/>
                <a:gd name="connsiteX56" fmla="*/ 550649 w 1170491"/>
                <a:gd name="connsiteY56" fmla="*/ 1566422 h 1745209"/>
                <a:gd name="connsiteX57" fmla="*/ 685031 w 1170491"/>
                <a:gd name="connsiteY57" fmla="*/ 1648114 h 1745209"/>
                <a:gd name="connsiteX58" fmla="*/ 533818 w 1170491"/>
                <a:gd name="connsiteY58" fmla="*/ 1745209 h 1745209"/>
                <a:gd name="connsiteX59" fmla="*/ 372301 w 1170491"/>
                <a:gd name="connsiteY59" fmla="*/ 1619888 h 1745209"/>
                <a:gd name="connsiteX60" fmla="*/ 366380 w 1170491"/>
                <a:gd name="connsiteY60" fmla="*/ 1592106 h 1745209"/>
                <a:gd name="connsiteX61" fmla="*/ 250590 w 1170491"/>
                <a:gd name="connsiteY61" fmla="*/ 1443452 h 1745209"/>
                <a:gd name="connsiteX62" fmla="*/ 117260 w 1170491"/>
                <a:gd name="connsiteY62" fmla="*/ 1407178 h 1745209"/>
                <a:gd name="connsiteX63" fmla="*/ 90593 w 1170491"/>
                <a:gd name="connsiteY63" fmla="*/ 1192598 h 1745209"/>
                <a:gd name="connsiteX64" fmla="*/ 330760 w 1170491"/>
                <a:gd name="connsiteY64" fmla="*/ 1129474 h 1745209"/>
                <a:gd name="connsiteX65" fmla="*/ 344999 w 1170491"/>
                <a:gd name="connsiteY65" fmla="*/ 1132822 h 1745209"/>
                <a:gd name="connsiteX66" fmla="*/ 524987 w 1170491"/>
                <a:gd name="connsiteY66" fmla="*/ 1034051 h 1745209"/>
                <a:gd name="connsiteX67" fmla="*/ 505360 w 1170491"/>
                <a:gd name="connsiteY67" fmla="*/ 1023014 h 1745209"/>
                <a:gd name="connsiteX68" fmla="*/ 346243 w 1170491"/>
                <a:gd name="connsiteY68" fmla="*/ 1110339 h 1745209"/>
                <a:gd name="connsiteX69" fmla="*/ 202679 w 1170491"/>
                <a:gd name="connsiteY69" fmla="*/ 1003895 h 1745209"/>
                <a:gd name="connsiteX70" fmla="*/ 181967 w 1170491"/>
                <a:gd name="connsiteY70" fmla="*/ 1012696 h 1745209"/>
                <a:gd name="connsiteX71" fmla="*/ 305288 w 1170491"/>
                <a:gd name="connsiteY71" fmla="*/ 1123484 h 1745209"/>
                <a:gd name="connsiteX72" fmla="*/ 70961 w 1170491"/>
                <a:gd name="connsiteY72" fmla="*/ 1161909 h 1745209"/>
                <a:gd name="connsiteX73" fmla="*/ 56055 w 1170491"/>
                <a:gd name="connsiteY73" fmla="*/ 1153032 h 1745209"/>
                <a:gd name="connsiteX74" fmla="*/ 44214 w 1170491"/>
                <a:gd name="connsiteY74" fmla="*/ 911953 h 1745209"/>
                <a:gd name="connsiteX75" fmla="*/ 84073 w 1170491"/>
                <a:gd name="connsiteY75" fmla="*/ 882569 h 1745209"/>
                <a:gd name="connsiteX76" fmla="*/ 76811 w 1170491"/>
                <a:gd name="connsiteY76" fmla="*/ 875989 h 1745209"/>
                <a:gd name="connsiteX77" fmla="*/ 80179 w 1170491"/>
                <a:gd name="connsiteY77" fmla="*/ 872273 h 1745209"/>
                <a:gd name="connsiteX78" fmla="*/ 82340 w 1170491"/>
                <a:gd name="connsiteY78" fmla="*/ 666836 h 1745209"/>
                <a:gd name="connsiteX79" fmla="*/ 121082 w 1170491"/>
                <a:gd name="connsiteY79" fmla="*/ 638275 h 1745209"/>
                <a:gd name="connsiteX80" fmla="*/ 145805 w 1170491"/>
                <a:gd name="connsiteY80" fmla="*/ 430894 h 1745209"/>
                <a:gd name="connsiteX81" fmla="*/ 321878 w 1170491"/>
                <a:gd name="connsiteY81" fmla="*/ 383347 h 1745209"/>
                <a:gd name="connsiteX82" fmla="*/ 321111 w 1170491"/>
                <a:gd name="connsiteY82" fmla="*/ 357014 h 1745209"/>
                <a:gd name="connsiteX83" fmla="*/ 141180 w 1170491"/>
                <a:gd name="connsiteY83" fmla="*/ 399723 h 1745209"/>
                <a:gd name="connsiteX84" fmla="*/ 106816 w 1170491"/>
                <a:gd name="connsiteY84" fmla="*/ 291518 h 1745209"/>
                <a:gd name="connsiteX85" fmla="*/ 326327 w 1170491"/>
                <a:gd name="connsiteY85" fmla="*/ 72008 h 1745209"/>
                <a:gd name="connsiteX86" fmla="*/ 394659 w 1170491"/>
                <a:gd name="connsiteY86" fmla="*/ 83948 h 1745209"/>
                <a:gd name="connsiteX87" fmla="*/ 533817 w 1170491"/>
                <a:gd name="connsiteY87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44770 w 1170491"/>
                <a:gd name="connsiteY3" fmla="*/ 708640 h 1745209"/>
                <a:gd name="connsiteX4" fmla="*/ 523918 w 1170491"/>
                <a:gd name="connsiteY4" fmla="*/ 737799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63760 w 1170491"/>
                <a:gd name="connsiteY11" fmla="*/ 664437 h 1745209"/>
                <a:gd name="connsiteX12" fmla="*/ 637132 w 1170491"/>
                <a:gd name="connsiteY12" fmla="*/ 610714 h 1745209"/>
                <a:gd name="connsiteX13" fmla="*/ 756495 w 1170491"/>
                <a:gd name="connsiteY13" fmla="*/ 743730 h 1745209"/>
                <a:gd name="connsiteX14" fmla="*/ 778549 w 1170491"/>
                <a:gd name="connsiteY14" fmla="*/ 739251 h 1745209"/>
                <a:gd name="connsiteX15" fmla="*/ 642848 w 1170491"/>
                <a:gd name="connsiteY15" fmla="*/ 588934 h 1745209"/>
                <a:gd name="connsiteX16" fmla="*/ 588421 w 1170491"/>
                <a:gd name="connsiteY16" fmla="*/ 580980 h 1745209"/>
                <a:gd name="connsiteX17" fmla="*/ 533817 w 1170491"/>
                <a:gd name="connsiteY17" fmla="*/ 0 h 1745209"/>
                <a:gd name="connsiteX18" fmla="*/ 703525 w 1170491"/>
                <a:gd name="connsiteY18" fmla="*/ 147127 h 1745209"/>
                <a:gd name="connsiteX19" fmla="*/ 562024 w 1170491"/>
                <a:gd name="connsiteY19" fmla="*/ 352718 h 1745209"/>
                <a:gd name="connsiteX20" fmla="*/ 723931 w 1170491"/>
                <a:gd name="connsiteY20" fmla="*/ 139293 h 1745209"/>
                <a:gd name="connsiteX21" fmla="*/ 920515 w 1170491"/>
                <a:gd name="connsiteY21" fmla="*/ 317877 h 1745209"/>
                <a:gd name="connsiteX22" fmla="*/ 910716 w 1170491"/>
                <a:gd name="connsiteY22" fmla="*/ 366417 h 1745209"/>
                <a:gd name="connsiteX23" fmla="*/ 920515 w 1170491"/>
                <a:gd name="connsiteY23" fmla="*/ 366418 h 1745209"/>
                <a:gd name="connsiteX24" fmla="*/ 920515 w 1170491"/>
                <a:gd name="connsiteY24" fmla="*/ 371433 h 1745209"/>
                <a:gd name="connsiteX25" fmla="*/ 1056877 w 1170491"/>
                <a:gd name="connsiteY25" fmla="*/ 525101 h 1745209"/>
                <a:gd name="connsiteX26" fmla="*/ 1047351 w 1170491"/>
                <a:gd name="connsiteY26" fmla="*/ 572282 h 1745209"/>
                <a:gd name="connsiteX27" fmla="*/ 1170491 w 1170491"/>
                <a:gd name="connsiteY27" fmla="*/ 756650 h 1745209"/>
                <a:gd name="connsiteX28" fmla="*/ 1127569 w 1170491"/>
                <a:gd name="connsiteY28" fmla="*/ 878235 h 1745209"/>
                <a:gd name="connsiteX29" fmla="*/ 954678 w 1170491"/>
                <a:gd name="connsiteY29" fmla="*/ 939840 h 1745209"/>
                <a:gd name="connsiteX30" fmla="*/ 947373 w 1170491"/>
                <a:gd name="connsiteY30" fmla="*/ 961469 h 1745209"/>
                <a:gd name="connsiteX31" fmla="*/ 1106746 w 1170491"/>
                <a:gd name="connsiteY31" fmla="*/ 928282 h 1745209"/>
                <a:gd name="connsiteX32" fmla="*/ 1138907 w 1170491"/>
                <a:gd name="connsiteY32" fmla="*/ 1028247 h 1745209"/>
                <a:gd name="connsiteX33" fmla="*/ 981133 w 1170491"/>
                <a:gd name="connsiteY33" fmla="*/ 1223220 h 1745209"/>
                <a:gd name="connsiteX34" fmla="*/ 777272 w 1170491"/>
                <a:gd name="connsiteY34" fmla="*/ 1134408 h 1745209"/>
                <a:gd name="connsiteX35" fmla="*/ 810210 w 1170491"/>
                <a:gd name="connsiteY35" fmla="*/ 1096167 h 1745209"/>
                <a:gd name="connsiteX36" fmla="*/ 806195 w 1170491"/>
                <a:gd name="connsiteY36" fmla="*/ 964175 h 1745209"/>
                <a:gd name="connsiteX37" fmla="*/ 787267 w 1170491"/>
                <a:gd name="connsiteY37" fmla="*/ 975103 h 1745209"/>
                <a:gd name="connsiteX38" fmla="*/ 791333 w 1170491"/>
                <a:gd name="connsiteY38" fmla="*/ 1085110 h 1745209"/>
                <a:gd name="connsiteX39" fmla="*/ 763385 w 1170491"/>
                <a:gd name="connsiteY39" fmla="*/ 1114320 h 1745209"/>
                <a:gd name="connsiteX40" fmla="*/ 744063 w 1170491"/>
                <a:gd name="connsiteY40" fmla="*/ 1119497 h 1745209"/>
                <a:gd name="connsiteX41" fmla="*/ 747716 w 1170491"/>
                <a:gd name="connsiteY41" fmla="*/ 1128718 h 1745209"/>
                <a:gd name="connsiteX42" fmla="*/ 693327 w 1170491"/>
                <a:gd name="connsiteY42" fmla="*/ 1140344 h 1745209"/>
                <a:gd name="connsiteX43" fmla="*/ 601213 w 1170491"/>
                <a:gd name="connsiteY43" fmla="*/ 1080185 h 1745209"/>
                <a:gd name="connsiteX44" fmla="*/ 582082 w 1170491"/>
                <a:gd name="connsiteY44" fmla="*/ 1090754 h 1745209"/>
                <a:gd name="connsiteX45" fmla="*/ 693051 w 1170491"/>
                <a:gd name="connsiteY45" fmla="*/ 1162221 h 1745209"/>
                <a:gd name="connsiteX46" fmla="*/ 755684 w 1170491"/>
                <a:gd name="connsiteY46" fmla="*/ 1148835 h 1745209"/>
                <a:gd name="connsiteX47" fmla="*/ 989751 w 1170491"/>
                <a:gd name="connsiteY47" fmla="*/ 1247587 h 1745209"/>
                <a:gd name="connsiteX48" fmla="*/ 1004488 w 1170491"/>
                <a:gd name="connsiteY48" fmla="*/ 1315531 h 1745209"/>
                <a:gd name="connsiteX49" fmla="*/ 920375 w 1170491"/>
                <a:gd name="connsiteY49" fmla="*/ 1473506 h 1745209"/>
                <a:gd name="connsiteX50" fmla="*/ 913116 w 1170491"/>
                <a:gd name="connsiteY50" fmla="*/ 1474079 h 1745209"/>
                <a:gd name="connsiteX51" fmla="*/ 766796 w 1170491"/>
                <a:gd name="connsiteY51" fmla="*/ 1371458 h 1745209"/>
                <a:gd name="connsiteX52" fmla="*/ 746323 w 1170491"/>
                <a:gd name="connsiteY52" fmla="*/ 1380801 h 1745209"/>
                <a:gd name="connsiteX53" fmla="*/ 909888 w 1170491"/>
                <a:gd name="connsiteY53" fmla="*/ 1496052 h 1745209"/>
                <a:gd name="connsiteX54" fmla="*/ 774838 w 1170491"/>
                <a:gd name="connsiteY54" fmla="*/ 1628054 h 1745209"/>
                <a:gd name="connsiteX55" fmla="*/ 571751 w 1170491"/>
                <a:gd name="connsiteY55" fmla="*/ 1552195 h 1745209"/>
                <a:gd name="connsiteX56" fmla="*/ 550649 w 1170491"/>
                <a:gd name="connsiteY56" fmla="*/ 1566422 h 1745209"/>
                <a:gd name="connsiteX57" fmla="*/ 685031 w 1170491"/>
                <a:gd name="connsiteY57" fmla="*/ 1648114 h 1745209"/>
                <a:gd name="connsiteX58" fmla="*/ 533818 w 1170491"/>
                <a:gd name="connsiteY58" fmla="*/ 1745209 h 1745209"/>
                <a:gd name="connsiteX59" fmla="*/ 372301 w 1170491"/>
                <a:gd name="connsiteY59" fmla="*/ 1619888 h 1745209"/>
                <a:gd name="connsiteX60" fmla="*/ 366380 w 1170491"/>
                <a:gd name="connsiteY60" fmla="*/ 1592106 h 1745209"/>
                <a:gd name="connsiteX61" fmla="*/ 250590 w 1170491"/>
                <a:gd name="connsiteY61" fmla="*/ 1443452 h 1745209"/>
                <a:gd name="connsiteX62" fmla="*/ 117260 w 1170491"/>
                <a:gd name="connsiteY62" fmla="*/ 1407178 h 1745209"/>
                <a:gd name="connsiteX63" fmla="*/ 90593 w 1170491"/>
                <a:gd name="connsiteY63" fmla="*/ 1192598 h 1745209"/>
                <a:gd name="connsiteX64" fmla="*/ 330760 w 1170491"/>
                <a:gd name="connsiteY64" fmla="*/ 1129474 h 1745209"/>
                <a:gd name="connsiteX65" fmla="*/ 344999 w 1170491"/>
                <a:gd name="connsiteY65" fmla="*/ 1132822 h 1745209"/>
                <a:gd name="connsiteX66" fmla="*/ 524987 w 1170491"/>
                <a:gd name="connsiteY66" fmla="*/ 1034051 h 1745209"/>
                <a:gd name="connsiteX67" fmla="*/ 505360 w 1170491"/>
                <a:gd name="connsiteY67" fmla="*/ 1023014 h 1745209"/>
                <a:gd name="connsiteX68" fmla="*/ 346243 w 1170491"/>
                <a:gd name="connsiteY68" fmla="*/ 1110339 h 1745209"/>
                <a:gd name="connsiteX69" fmla="*/ 202679 w 1170491"/>
                <a:gd name="connsiteY69" fmla="*/ 1003895 h 1745209"/>
                <a:gd name="connsiteX70" fmla="*/ 181967 w 1170491"/>
                <a:gd name="connsiteY70" fmla="*/ 1012696 h 1745209"/>
                <a:gd name="connsiteX71" fmla="*/ 305288 w 1170491"/>
                <a:gd name="connsiteY71" fmla="*/ 1123484 h 1745209"/>
                <a:gd name="connsiteX72" fmla="*/ 70961 w 1170491"/>
                <a:gd name="connsiteY72" fmla="*/ 1161909 h 1745209"/>
                <a:gd name="connsiteX73" fmla="*/ 56055 w 1170491"/>
                <a:gd name="connsiteY73" fmla="*/ 1153032 h 1745209"/>
                <a:gd name="connsiteX74" fmla="*/ 44214 w 1170491"/>
                <a:gd name="connsiteY74" fmla="*/ 911953 h 1745209"/>
                <a:gd name="connsiteX75" fmla="*/ 84073 w 1170491"/>
                <a:gd name="connsiteY75" fmla="*/ 882569 h 1745209"/>
                <a:gd name="connsiteX76" fmla="*/ 76811 w 1170491"/>
                <a:gd name="connsiteY76" fmla="*/ 875989 h 1745209"/>
                <a:gd name="connsiteX77" fmla="*/ 80179 w 1170491"/>
                <a:gd name="connsiteY77" fmla="*/ 872273 h 1745209"/>
                <a:gd name="connsiteX78" fmla="*/ 82340 w 1170491"/>
                <a:gd name="connsiteY78" fmla="*/ 666836 h 1745209"/>
                <a:gd name="connsiteX79" fmla="*/ 121082 w 1170491"/>
                <a:gd name="connsiteY79" fmla="*/ 638275 h 1745209"/>
                <a:gd name="connsiteX80" fmla="*/ 145805 w 1170491"/>
                <a:gd name="connsiteY80" fmla="*/ 430894 h 1745209"/>
                <a:gd name="connsiteX81" fmla="*/ 321878 w 1170491"/>
                <a:gd name="connsiteY81" fmla="*/ 383347 h 1745209"/>
                <a:gd name="connsiteX82" fmla="*/ 321111 w 1170491"/>
                <a:gd name="connsiteY82" fmla="*/ 357014 h 1745209"/>
                <a:gd name="connsiteX83" fmla="*/ 141180 w 1170491"/>
                <a:gd name="connsiteY83" fmla="*/ 399723 h 1745209"/>
                <a:gd name="connsiteX84" fmla="*/ 106816 w 1170491"/>
                <a:gd name="connsiteY84" fmla="*/ 291518 h 1745209"/>
                <a:gd name="connsiteX85" fmla="*/ 326327 w 1170491"/>
                <a:gd name="connsiteY85" fmla="*/ 72008 h 1745209"/>
                <a:gd name="connsiteX86" fmla="*/ 394659 w 1170491"/>
                <a:gd name="connsiteY86" fmla="*/ 83948 h 1745209"/>
                <a:gd name="connsiteX87" fmla="*/ 533817 w 1170491"/>
                <a:gd name="connsiteY87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44770 w 1170491"/>
                <a:gd name="connsiteY3" fmla="*/ 708640 h 1745209"/>
                <a:gd name="connsiteX4" fmla="*/ 523918 w 1170491"/>
                <a:gd name="connsiteY4" fmla="*/ 737799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63760 w 1170491"/>
                <a:gd name="connsiteY11" fmla="*/ 664437 h 1745209"/>
                <a:gd name="connsiteX12" fmla="*/ 637132 w 1170491"/>
                <a:gd name="connsiteY12" fmla="*/ 610714 h 1745209"/>
                <a:gd name="connsiteX13" fmla="*/ 756495 w 1170491"/>
                <a:gd name="connsiteY13" fmla="*/ 743730 h 1745209"/>
                <a:gd name="connsiteX14" fmla="*/ 778549 w 1170491"/>
                <a:gd name="connsiteY14" fmla="*/ 739251 h 1745209"/>
                <a:gd name="connsiteX15" fmla="*/ 642848 w 1170491"/>
                <a:gd name="connsiteY15" fmla="*/ 588934 h 1745209"/>
                <a:gd name="connsiteX16" fmla="*/ 588421 w 1170491"/>
                <a:gd name="connsiteY16" fmla="*/ 580980 h 1745209"/>
                <a:gd name="connsiteX17" fmla="*/ 533817 w 1170491"/>
                <a:gd name="connsiteY17" fmla="*/ 0 h 1745209"/>
                <a:gd name="connsiteX18" fmla="*/ 703525 w 1170491"/>
                <a:gd name="connsiteY18" fmla="*/ 147127 h 1745209"/>
                <a:gd name="connsiteX19" fmla="*/ 562024 w 1170491"/>
                <a:gd name="connsiteY19" fmla="*/ 352718 h 1745209"/>
                <a:gd name="connsiteX20" fmla="*/ 701713 w 1170491"/>
                <a:gd name="connsiteY20" fmla="*/ 149764 h 1745209"/>
                <a:gd name="connsiteX21" fmla="*/ 920515 w 1170491"/>
                <a:gd name="connsiteY21" fmla="*/ 317877 h 1745209"/>
                <a:gd name="connsiteX22" fmla="*/ 910716 w 1170491"/>
                <a:gd name="connsiteY22" fmla="*/ 366417 h 1745209"/>
                <a:gd name="connsiteX23" fmla="*/ 920515 w 1170491"/>
                <a:gd name="connsiteY23" fmla="*/ 366418 h 1745209"/>
                <a:gd name="connsiteX24" fmla="*/ 920515 w 1170491"/>
                <a:gd name="connsiteY24" fmla="*/ 371433 h 1745209"/>
                <a:gd name="connsiteX25" fmla="*/ 1056877 w 1170491"/>
                <a:gd name="connsiteY25" fmla="*/ 525101 h 1745209"/>
                <a:gd name="connsiteX26" fmla="*/ 1047351 w 1170491"/>
                <a:gd name="connsiteY26" fmla="*/ 572282 h 1745209"/>
                <a:gd name="connsiteX27" fmla="*/ 1170491 w 1170491"/>
                <a:gd name="connsiteY27" fmla="*/ 756650 h 1745209"/>
                <a:gd name="connsiteX28" fmla="*/ 1127569 w 1170491"/>
                <a:gd name="connsiteY28" fmla="*/ 878235 h 1745209"/>
                <a:gd name="connsiteX29" fmla="*/ 954678 w 1170491"/>
                <a:gd name="connsiteY29" fmla="*/ 939840 h 1745209"/>
                <a:gd name="connsiteX30" fmla="*/ 947373 w 1170491"/>
                <a:gd name="connsiteY30" fmla="*/ 961469 h 1745209"/>
                <a:gd name="connsiteX31" fmla="*/ 1106746 w 1170491"/>
                <a:gd name="connsiteY31" fmla="*/ 928282 h 1745209"/>
                <a:gd name="connsiteX32" fmla="*/ 1138907 w 1170491"/>
                <a:gd name="connsiteY32" fmla="*/ 1028247 h 1745209"/>
                <a:gd name="connsiteX33" fmla="*/ 981133 w 1170491"/>
                <a:gd name="connsiteY33" fmla="*/ 1223220 h 1745209"/>
                <a:gd name="connsiteX34" fmla="*/ 777272 w 1170491"/>
                <a:gd name="connsiteY34" fmla="*/ 1134408 h 1745209"/>
                <a:gd name="connsiteX35" fmla="*/ 810210 w 1170491"/>
                <a:gd name="connsiteY35" fmla="*/ 1096167 h 1745209"/>
                <a:gd name="connsiteX36" fmla="*/ 806195 w 1170491"/>
                <a:gd name="connsiteY36" fmla="*/ 964175 h 1745209"/>
                <a:gd name="connsiteX37" fmla="*/ 787267 w 1170491"/>
                <a:gd name="connsiteY37" fmla="*/ 975103 h 1745209"/>
                <a:gd name="connsiteX38" fmla="*/ 791333 w 1170491"/>
                <a:gd name="connsiteY38" fmla="*/ 1085110 h 1745209"/>
                <a:gd name="connsiteX39" fmla="*/ 763385 w 1170491"/>
                <a:gd name="connsiteY39" fmla="*/ 1114320 h 1745209"/>
                <a:gd name="connsiteX40" fmla="*/ 744063 w 1170491"/>
                <a:gd name="connsiteY40" fmla="*/ 1119497 h 1745209"/>
                <a:gd name="connsiteX41" fmla="*/ 747716 w 1170491"/>
                <a:gd name="connsiteY41" fmla="*/ 1128718 h 1745209"/>
                <a:gd name="connsiteX42" fmla="*/ 693327 w 1170491"/>
                <a:gd name="connsiteY42" fmla="*/ 1140344 h 1745209"/>
                <a:gd name="connsiteX43" fmla="*/ 601213 w 1170491"/>
                <a:gd name="connsiteY43" fmla="*/ 1080185 h 1745209"/>
                <a:gd name="connsiteX44" fmla="*/ 582082 w 1170491"/>
                <a:gd name="connsiteY44" fmla="*/ 1090754 h 1745209"/>
                <a:gd name="connsiteX45" fmla="*/ 693051 w 1170491"/>
                <a:gd name="connsiteY45" fmla="*/ 1162221 h 1745209"/>
                <a:gd name="connsiteX46" fmla="*/ 755684 w 1170491"/>
                <a:gd name="connsiteY46" fmla="*/ 1148835 h 1745209"/>
                <a:gd name="connsiteX47" fmla="*/ 989751 w 1170491"/>
                <a:gd name="connsiteY47" fmla="*/ 1247587 h 1745209"/>
                <a:gd name="connsiteX48" fmla="*/ 1004488 w 1170491"/>
                <a:gd name="connsiteY48" fmla="*/ 1315531 h 1745209"/>
                <a:gd name="connsiteX49" fmla="*/ 920375 w 1170491"/>
                <a:gd name="connsiteY49" fmla="*/ 1473506 h 1745209"/>
                <a:gd name="connsiteX50" fmla="*/ 913116 w 1170491"/>
                <a:gd name="connsiteY50" fmla="*/ 1474079 h 1745209"/>
                <a:gd name="connsiteX51" fmla="*/ 766796 w 1170491"/>
                <a:gd name="connsiteY51" fmla="*/ 1371458 h 1745209"/>
                <a:gd name="connsiteX52" fmla="*/ 746323 w 1170491"/>
                <a:gd name="connsiteY52" fmla="*/ 1380801 h 1745209"/>
                <a:gd name="connsiteX53" fmla="*/ 909888 w 1170491"/>
                <a:gd name="connsiteY53" fmla="*/ 1496052 h 1745209"/>
                <a:gd name="connsiteX54" fmla="*/ 774838 w 1170491"/>
                <a:gd name="connsiteY54" fmla="*/ 1628054 h 1745209"/>
                <a:gd name="connsiteX55" fmla="*/ 571751 w 1170491"/>
                <a:gd name="connsiteY55" fmla="*/ 1552195 h 1745209"/>
                <a:gd name="connsiteX56" fmla="*/ 550649 w 1170491"/>
                <a:gd name="connsiteY56" fmla="*/ 1566422 h 1745209"/>
                <a:gd name="connsiteX57" fmla="*/ 685031 w 1170491"/>
                <a:gd name="connsiteY57" fmla="*/ 1648114 h 1745209"/>
                <a:gd name="connsiteX58" fmla="*/ 533818 w 1170491"/>
                <a:gd name="connsiteY58" fmla="*/ 1745209 h 1745209"/>
                <a:gd name="connsiteX59" fmla="*/ 372301 w 1170491"/>
                <a:gd name="connsiteY59" fmla="*/ 1619888 h 1745209"/>
                <a:gd name="connsiteX60" fmla="*/ 366380 w 1170491"/>
                <a:gd name="connsiteY60" fmla="*/ 1592106 h 1745209"/>
                <a:gd name="connsiteX61" fmla="*/ 250590 w 1170491"/>
                <a:gd name="connsiteY61" fmla="*/ 1443452 h 1745209"/>
                <a:gd name="connsiteX62" fmla="*/ 117260 w 1170491"/>
                <a:gd name="connsiteY62" fmla="*/ 1407178 h 1745209"/>
                <a:gd name="connsiteX63" fmla="*/ 90593 w 1170491"/>
                <a:gd name="connsiteY63" fmla="*/ 1192598 h 1745209"/>
                <a:gd name="connsiteX64" fmla="*/ 330760 w 1170491"/>
                <a:gd name="connsiteY64" fmla="*/ 1129474 h 1745209"/>
                <a:gd name="connsiteX65" fmla="*/ 344999 w 1170491"/>
                <a:gd name="connsiteY65" fmla="*/ 1132822 h 1745209"/>
                <a:gd name="connsiteX66" fmla="*/ 524987 w 1170491"/>
                <a:gd name="connsiteY66" fmla="*/ 1034051 h 1745209"/>
                <a:gd name="connsiteX67" fmla="*/ 505360 w 1170491"/>
                <a:gd name="connsiteY67" fmla="*/ 1023014 h 1745209"/>
                <a:gd name="connsiteX68" fmla="*/ 346243 w 1170491"/>
                <a:gd name="connsiteY68" fmla="*/ 1110339 h 1745209"/>
                <a:gd name="connsiteX69" fmla="*/ 202679 w 1170491"/>
                <a:gd name="connsiteY69" fmla="*/ 1003895 h 1745209"/>
                <a:gd name="connsiteX70" fmla="*/ 181967 w 1170491"/>
                <a:gd name="connsiteY70" fmla="*/ 1012696 h 1745209"/>
                <a:gd name="connsiteX71" fmla="*/ 305288 w 1170491"/>
                <a:gd name="connsiteY71" fmla="*/ 1123484 h 1745209"/>
                <a:gd name="connsiteX72" fmla="*/ 70961 w 1170491"/>
                <a:gd name="connsiteY72" fmla="*/ 1161909 h 1745209"/>
                <a:gd name="connsiteX73" fmla="*/ 56055 w 1170491"/>
                <a:gd name="connsiteY73" fmla="*/ 1153032 h 1745209"/>
                <a:gd name="connsiteX74" fmla="*/ 44214 w 1170491"/>
                <a:gd name="connsiteY74" fmla="*/ 911953 h 1745209"/>
                <a:gd name="connsiteX75" fmla="*/ 84073 w 1170491"/>
                <a:gd name="connsiteY75" fmla="*/ 882569 h 1745209"/>
                <a:gd name="connsiteX76" fmla="*/ 76811 w 1170491"/>
                <a:gd name="connsiteY76" fmla="*/ 875989 h 1745209"/>
                <a:gd name="connsiteX77" fmla="*/ 80179 w 1170491"/>
                <a:gd name="connsiteY77" fmla="*/ 872273 h 1745209"/>
                <a:gd name="connsiteX78" fmla="*/ 82340 w 1170491"/>
                <a:gd name="connsiteY78" fmla="*/ 666836 h 1745209"/>
                <a:gd name="connsiteX79" fmla="*/ 121082 w 1170491"/>
                <a:gd name="connsiteY79" fmla="*/ 638275 h 1745209"/>
                <a:gd name="connsiteX80" fmla="*/ 145805 w 1170491"/>
                <a:gd name="connsiteY80" fmla="*/ 430894 h 1745209"/>
                <a:gd name="connsiteX81" fmla="*/ 321878 w 1170491"/>
                <a:gd name="connsiteY81" fmla="*/ 383347 h 1745209"/>
                <a:gd name="connsiteX82" fmla="*/ 321111 w 1170491"/>
                <a:gd name="connsiteY82" fmla="*/ 357014 h 1745209"/>
                <a:gd name="connsiteX83" fmla="*/ 141180 w 1170491"/>
                <a:gd name="connsiteY83" fmla="*/ 399723 h 1745209"/>
                <a:gd name="connsiteX84" fmla="*/ 106816 w 1170491"/>
                <a:gd name="connsiteY84" fmla="*/ 291518 h 1745209"/>
                <a:gd name="connsiteX85" fmla="*/ 326327 w 1170491"/>
                <a:gd name="connsiteY85" fmla="*/ 72008 h 1745209"/>
                <a:gd name="connsiteX86" fmla="*/ 394659 w 1170491"/>
                <a:gd name="connsiteY86" fmla="*/ 83948 h 1745209"/>
                <a:gd name="connsiteX87" fmla="*/ 533817 w 1170491"/>
                <a:gd name="connsiteY87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44770 w 1170491"/>
                <a:gd name="connsiteY3" fmla="*/ 708640 h 1745209"/>
                <a:gd name="connsiteX4" fmla="*/ 523918 w 1170491"/>
                <a:gd name="connsiteY4" fmla="*/ 737799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63760 w 1170491"/>
                <a:gd name="connsiteY11" fmla="*/ 664437 h 1745209"/>
                <a:gd name="connsiteX12" fmla="*/ 637132 w 1170491"/>
                <a:gd name="connsiteY12" fmla="*/ 610714 h 1745209"/>
                <a:gd name="connsiteX13" fmla="*/ 756495 w 1170491"/>
                <a:gd name="connsiteY13" fmla="*/ 743730 h 1745209"/>
                <a:gd name="connsiteX14" fmla="*/ 778549 w 1170491"/>
                <a:gd name="connsiteY14" fmla="*/ 739251 h 1745209"/>
                <a:gd name="connsiteX15" fmla="*/ 642848 w 1170491"/>
                <a:gd name="connsiteY15" fmla="*/ 588934 h 1745209"/>
                <a:gd name="connsiteX16" fmla="*/ 588421 w 1170491"/>
                <a:gd name="connsiteY16" fmla="*/ 580980 h 1745209"/>
                <a:gd name="connsiteX17" fmla="*/ 533817 w 1170491"/>
                <a:gd name="connsiteY17" fmla="*/ 0 h 1745209"/>
                <a:gd name="connsiteX18" fmla="*/ 703525 w 1170491"/>
                <a:gd name="connsiteY18" fmla="*/ 147127 h 1745209"/>
                <a:gd name="connsiteX19" fmla="*/ 562024 w 1170491"/>
                <a:gd name="connsiteY19" fmla="*/ 352718 h 1745209"/>
                <a:gd name="connsiteX20" fmla="*/ 701713 w 1170491"/>
                <a:gd name="connsiteY20" fmla="*/ 149764 h 1745209"/>
                <a:gd name="connsiteX21" fmla="*/ 920515 w 1170491"/>
                <a:gd name="connsiteY21" fmla="*/ 317877 h 1745209"/>
                <a:gd name="connsiteX22" fmla="*/ 910716 w 1170491"/>
                <a:gd name="connsiteY22" fmla="*/ 366417 h 1745209"/>
                <a:gd name="connsiteX23" fmla="*/ 920515 w 1170491"/>
                <a:gd name="connsiteY23" fmla="*/ 366418 h 1745209"/>
                <a:gd name="connsiteX24" fmla="*/ 920515 w 1170491"/>
                <a:gd name="connsiteY24" fmla="*/ 371433 h 1745209"/>
                <a:gd name="connsiteX25" fmla="*/ 1056877 w 1170491"/>
                <a:gd name="connsiteY25" fmla="*/ 525101 h 1745209"/>
                <a:gd name="connsiteX26" fmla="*/ 1047351 w 1170491"/>
                <a:gd name="connsiteY26" fmla="*/ 572282 h 1745209"/>
                <a:gd name="connsiteX27" fmla="*/ 1170491 w 1170491"/>
                <a:gd name="connsiteY27" fmla="*/ 756650 h 1745209"/>
                <a:gd name="connsiteX28" fmla="*/ 1127569 w 1170491"/>
                <a:gd name="connsiteY28" fmla="*/ 878235 h 1745209"/>
                <a:gd name="connsiteX29" fmla="*/ 954678 w 1170491"/>
                <a:gd name="connsiteY29" fmla="*/ 939840 h 1745209"/>
                <a:gd name="connsiteX30" fmla="*/ 947373 w 1170491"/>
                <a:gd name="connsiteY30" fmla="*/ 961469 h 1745209"/>
                <a:gd name="connsiteX31" fmla="*/ 1106746 w 1170491"/>
                <a:gd name="connsiteY31" fmla="*/ 928282 h 1745209"/>
                <a:gd name="connsiteX32" fmla="*/ 1138907 w 1170491"/>
                <a:gd name="connsiteY32" fmla="*/ 1028247 h 1745209"/>
                <a:gd name="connsiteX33" fmla="*/ 981133 w 1170491"/>
                <a:gd name="connsiteY33" fmla="*/ 1223220 h 1745209"/>
                <a:gd name="connsiteX34" fmla="*/ 777272 w 1170491"/>
                <a:gd name="connsiteY34" fmla="*/ 1134408 h 1745209"/>
                <a:gd name="connsiteX35" fmla="*/ 810210 w 1170491"/>
                <a:gd name="connsiteY35" fmla="*/ 1096167 h 1745209"/>
                <a:gd name="connsiteX36" fmla="*/ 806195 w 1170491"/>
                <a:gd name="connsiteY36" fmla="*/ 964175 h 1745209"/>
                <a:gd name="connsiteX37" fmla="*/ 787267 w 1170491"/>
                <a:gd name="connsiteY37" fmla="*/ 975103 h 1745209"/>
                <a:gd name="connsiteX38" fmla="*/ 791333 w 1170491"/>
                <a:gd name="connsiteY38" fmla="*/ 1085110 h 1745209"/>
                <a:gd name="connsiteX39" fmla="*/ 763385 w 1170491"/>
                <a:gd name="connsiteY39" fmla="*/ 1114320 h 1745209"/>
                <a:gd name="connsiteX40" fmla="*/ 744063 w 1170491"/>
                <a:gd name="connsiteY40" fmla="*/ 1119497 h 1745209"/>
                <a:gd name="connsiteX41" fmla="*/ 747716 w 1170491"/>
                <a:gd name="connsiteY41" fmla="*/ 1128718 h 1745209"/>
                <a:gd name="connsiteX42" fmla="*/ 693327 w 1170491"/>
                <a:gd name="connsiteY42" fmla="*/ 1140344 h 1745209"/>
                <a:gd name="connsiteX43" fmla="*/ 601213 w 1170491"/>
                <a:gd name="connsiteY43" fmla="*/ 1080185 h 1745209"/>
                <a:gd name="connsiteX44" fmla="*/ 582082 w 1170491"/>
                <a:gd name="connsiteY44" fmla="*/ 1090754 h 1745209"/>
                <a:gd name="connsiteX45" fmla="*/ 693051 w 1170491"/>
                <a:gd name="connsiteY45" fmla="*/ 1162221 h 1745209"/>
                <a:gd name="connsiteX46" fmla="*/ 755684 w 1170491"/>
                <a:gd name="connsiteY46" fmla="*/ 1148835 h 1745209"/>
                <a:gd name="connsiteX47" fmla="*/ 989751 w 1170491"/>
                <a:gd name="connsiteY47" fmla="*/ 1247587 h 1745209"/>
                <a:gd name="connsiteX48" fmla="*/ 1004488 w 1170491"/>
                <a:gd name="connsiteY48" fmla="*/ 1315531 h 1745209"/>
                <a:gd name="connsiteX49" fmla="*/ 920375 w 1170491"/>
                <a:gd name="connsiteY49" fmla="*/ 1473506 h 1745209"/>
                <a:gd name="connsiteX50" fmla="*/ 913116 w 1170491"/>
                <a:gd name="connsiteY50" fmla="*/ 1474079 h 1745209"/>
                <a:gd name="connsiteX51" fmla="*/ 766796 w 1170491"/>
                <a:gd name="connsiteY51" fmla="*/ 1371458 h 1745209"/>
                <a:gd name="connsiteX52" fmla="*/ 746323 w 1170491"/>
                <a:gd name="connsiteY52" fmla="*/ 1380801 h 1745209"/>
                <a:gd name="connsiteX53" fmla="*/ 909888 w 1170491"/>
                <a:gd name="connsiteY53" fmla="*/ 1496052 h 1745209"/>
                <a:gd name="connsiteX54" fmla="*/ 774838 w 1170491"/>
                <a:gd name="connsiteY54" fmla="*/ 1628054 h 1745209"/>
                <a:gd name="connsiteX55" fmla="*/ 571751 w 1170491"/>
                <a:gd name="connsiteY55" fmla="*/ 1552195 h 1745209"/>
                <a:gd name="connsiteX56" fmla="*/ 550649 w 1170491"/>
                <a:gd name="connsiteY56" fmla="*/ 1566422 h 1745209"/>
                <a:gd name="connsiteX57" fmla="*/ 685031 w 1170491"/>
                <a:gd name="connsiteY57" fmla="*/ 1648114 h 1745209"/>
                <a:gd name="connsiteX58" fmla="*/ 533818 w 1170491"/>
                <a:gd name="connsiteY58" fmla="*/ 1745209 h 1745209"/>
                <a:gd name="connsiteX59" fmla="*/ 372301 w 1170491"/>
                <a:gd name="connsiteY59" fmla="*/ 1619888 h 1745209"/>
                <a:gd name="connsiteX60" fmla="*/ 366380 w 1170491"/>
                <a:gd name="connsiteY60" fmla="*/ 1592106 h 1745209"/>
                <a:gd name="connsiteX61" fmla="*/ 250590 w 1170491"/>
                <a:gd name="connsiteY61" fmla="*/ 1443452 h 1745209"/>
                <a:gd name="connsiteX62" fmla="*/ 117260 w 1170491"/>
                <a:gd name="connsiteY62" fmla="*/ 1407178 h 1745209"/>
                <a:gd name="connsiteX63" fmla="*/ 90593 w 1170491"/>
                <a:gd name="connsiteY63" fmla="*/ 1192598 h 1745209"/>
                <a:gd name="connsiteX64" fmla="*/ 330760 w 1170491"/>
                <a:gd name="connsiteY64" fmla="*/ 1129474 h 1745209"/>
                <a:gd name="connsiteX65" fmla="*/ 344999 w 1170491"/>
                <a:gd name="connsiteY65" fmla="*/ 1132822 h 1745209"/>
                <a:gd name="connsiteX66" fmla="*/ 524987 w 1170491"/>
                <a:gd name="connsiteY66" fmla="*/ 1034051 h 1745209"/>
                <a:gd name="connsiteX67" fmla="*/ 505360 w 1170491"/>
                <a:gd name="connsiteY67" fmla="*/ 1023014 h 1745209"/>
                <a:gd name="connsiteX68" fmla="*/ 346243 w 1170491"/>
                <a:gd name="connsiteY68" fmla="*/ 1110339 h 1745209"/>
                <a:gd name="connsiteX69" fmla="*/ 202679 w 1170491"/>
                <a:gd name="connsiteY69" fmla="*/ 1003895 h 1745209"/>
                <a:gd name="connsiteX70" fmla="*/ 181967 w 1170491"/>
                <a:gd name="connsiteY70" fmla="*/ 1012696 h 1745209"/>
                <a:gd name="connsiteX71" fmla="*/ 305288 w 1170491"/>
                <a:gd name="connsiteY71" fmla="*/ 1123484 h 1745209"/>
                <a:gd name="connsiteX72" fmla="*/ 70961 w 1170491"/>
                <a:gd name="connsiteY72" fmla="*/ 1161909 h 1745209"/>
                <a:gd name="connsiteX73" fmla="*/ 56055 w 1170491"/>
                <a:gd name="connsiteY73" fmla="*/ 1153032 h 1745209"/>
                <a:gd name="connsiteX74" fmla="*/ 44214 w 1170491"/>
                <a:gd name="connsiteY74" fmla="*/ 911953 h 1745209"/>
                <a:gd name="connsiteX75" fmla="*/ 84073 w 1170491"/>
                <a:gd name="connsiteY75" fmla="*/ 882569 h 1745209"/>
                <a:gd name="connsiteX76" fmla="*/ 76811 w 1170491"/>
                <a:gd name="connsiteY76" fmla="*/ 875989 h 1745209"/>
                <a:gd name="connsiteX77" fmla="*/ 80179 w 1170491"/>
                <a:gd name="connsiteY77" fmla="*/ 872273 h 1745209"/>
                <a:gd name="connsiteX78" fmla="*/ 82340 w 1170491"/>
                <a:gd name="connsiteY78" fmla="*/ 666836 h 1745209"/>
                <a:gd name="connsiteX79" fmla="*/ 121082 w 1170491"/>
                <a:gd name="connsiteY79" fmla="*/ 638275 h 1745209"/>
                <a:gd name="connsiteX80" fmla="*/ 145805 w 1170491"/>
                <a:gd name="connsiteY80" fmla="*/ 430894 h 1745209"/>
                <a:gd name="connsiteX81" fmla="*/ 321878 w 1170491"/>
                <a:gd name="connsiteY81" fmla="*/ 383347 h 1745209"/>
                <a:gd name="connsiteX82" fmla="*/ 321111 w 1170491"/>
                <a:gd name="connsiteY82" fmla="*/ 357014 h 1745209"/>
                <a:gd name="connsiteX83" fmla="*/ 141180 w 1170491"/>
                <a:gd name="connsiteY83" fmla="*/ 399723 h 1745209"/>
                <a:gd name="connsiteX84" fmla="*/ 106816 w 1170491"/>
                <a:gd name="connsiteY84" fmla="*/ 291518 h 1745209"/>
                <a:gd name="connsiteX85" fmla="*/ 326327 w 1170491"/>
                <a:gd name="connsiteY85" fmla="*/ 72008 h 1745209"/>
                <a:gd name="connsiteX86" fmla="*/ 394659 w 1170491"/>
                <a:gd name="connsiteY86" fmla="*/ 83948 h 1745209"/>
                <a:gd name="connsiteX87" fmla="*/ 533817 w 1170491"/>
                <a:gd name="connsiteY87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44770 w 1170491"/>
                <a:gd name="connsiteY3" fmla="*/ 708640 h 1745209"/>
                <a:gd name="connsiteX4" fmla="*/ 523918 w 1170491"/>
                <a:gd name="connsiteY4" fmla="*/ 737799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63760 w 1170491"/>
                <a:gd name="connsiteY11" fmla="*/ 664437 h 1745209"/>
                <a:gd name="connsiteX12" fmla="*/ 637132 w 1170491"/>
                <a:gd name="connsiteY12" fmla="*/ 610714 h 1745209"/>
                <a:gd name="connsiteX13" fmla="*/ 775453 w 1170491"/>
                <a:gd name="connsiteY13" fmla="*/ 739852 h 1745209"/>
                <a:gd name="connsiteX14" fmla="*/ 778549 w 1170491"/>
                <a:gd name="connsiteY14" fmla="*/ 739251 h 1745209"/>
                <a:gd name="connsiteX15" fmla="*/ 642848 w 1170491"/>
                <a:gd name="connsiteY15" fmla="*/ 588934 h 1745209"/>
                <a:gd name="connsiteX16" fmla="*/ 588421 w 1170491"/>
                <a:gd name="connsiteY16" fmla="*/ 580980 h 1745209"/>
                <a:gd name="connsiteX17" fmla="*/ 533817 w 1170491"/>
                <a:gd name="connsiteY17" fmla="*/ 0 h 1745209"/>
                <a:gd name="connsiteX18" fmla="*/ 703525 w 1170491"/>
                <a:gd name="connsiteY18" fmla="*/ 147127 h 1745209"/>
                <a:gd name="connsiteX19" fmla="*/ 562024 w 1170491"/>
                <a:gd name="connsiteY19" fmla="*/ 352718 h 1745209"/>
                <a:gd name="connsiteX20" fmla="*/ 701713 w 1170491"/>
                <a:gd name="connsiteY20" fmla="*/ 149764 h 1745209"/>
                <a:gd name="connsiteX21" fmla="*/ 920515 w 1170491"/>
                <a:gd name="connsiteY21" fmla="*/ 317877 h 1745209"/>
                <a:gd name="connsiteX22" fmla="*/ 910716 w 1170491"/>
                <a:gd name="connsiteY22" fmla="*/ 366417 h 1745209"/>
                <a:gd name="connsiteX23" fmla="*/ 920515 w 1170491"/>
                <a:gd name="connsiteY23" fmla="*/ 366418 h 1745209"/>
                <a:gd name="connsiteX24" fmla="*/ 920515 w 1170491"/>
                <a:gd name="connsiteY24" fmla="*/ 371433 h 1745209"/>
                <a:gd name="connsiteX25" fmla="*/ 1056877 w 1170491"/>
                <a:gd name="connsiteY25" fmla="*/ 525101 h 1745209"/>
                <a:gd name="connsiteX26" fmla="*/ 1047351 w 1170491"/>
                <a:gd name="connsiteY26" fmla="*/ 572282 h 1745209"/>
                <a:gd name="connsiteX27" fmla="*/ 1170491 w 1170491"/>
                <a:gd name="connsiteY27" fmla="*/ 756650 h 1745209"/>
                <a:gd name="connsiteX28" fmla="*/ 1127569 w 1170491"/>
                <a:gd name="connsiteY28" fmla="*/ 878235 h 1745209"/>
                <a:gd name="connsiteX29" fmla="*/ 954678 w 1170491"/>
                <a:gd name="connsiteY29" fmla="*/ 939840 h 1745209"/>
                <a:gd name="connsiteX30" fmla="*/ 947373 w 1170491"/>
                <a:gd name="connsiteY30" fmla="*/ 961469 h 1745209"/>
                <a:gd name="connsiteX31" fmla="*/ 1106746 w 1170491"/>
                <a:gd name="connsiteY31" fmla="*/ 928282 h 1745209"/>
                <a:gd name="connsiteX32" fmla="*/ 1138907 w 1170491"/>
                <a:gd name="connsiteY32" fmla="*/ 1028247 h 1745209"/>
                <a:gd name="connsiteX33" fmla="*/ 981133 w 1170491"/>
                <a:gd name="connsiteY33" fmla="*/ 1223220 h 1745209"/>
                <a:gd name="connsiteX34" fmla="*/ 777272 w 1170491"/>
                <a:gd name="connsiteY34" fmla="*/ 1134408 h 1745209"/>
                <a:gd name="connsiteX35" fmla="*/ 810210 w 1170491"/>
                <a:gd name="connsiteY35" fmla="*/ 1096167 h 1745209"/>
                <a:gd name="connsiteX36" fmla="*/ 806195 w 1170491"/>
                <a:gd name="connsiteY36" fmla="*/ 964175 h 1745209"/>
                <a:gd name="connsiteX37" fmla="*/ 787267 w 1170491"/>
                <a:gd name="connsiteY37" fmla="*/ 975103 h 1745209"/>
                <a:gd name="connsiteX38" fmla="*/ 791333 w 1170491"/>
                <a:gd name="connsiteY38" fmla="*/ 1085110 h 1745209"/>
                <a:gd name="connsiteX39" fmla="*/ 763385 w 1170491"/>
                <a:gd name="connsiteY39" fmla="*/ 1114320 h 1745209"/>
                <a:gd name="connsiteX40" fmla="*/ 744063 w 1170491"/>
                <a:gd name="connsiteY40" fmla="*/ 1119497 h 1745209"/>
                <a:gd name="connsiteX41" fmla="*/ 747716 w 1170491"/>
                <a:gd name="connsiteY41" fmla="*/ 1128718 h 1745209"/>
                <a:gd name="connsiteX42" fmla="*/ 693327 w 1170491"/>
                <a:gd name="connsiteY42" fmla="*/ 1140344 h 1745209"/>
                <a:gd name="connsiteX43" fmla="*/ 601213 w 1170491"/>
                <a:gd name="connsiteY43" fmla="*/ 1080185 h 1745209"/>
                <a:gd name="connsiteX44" fmla="*/ 582082 w 1170491"/>
                <a:gd name="connsiteY44" fmla="*/ 1090754 h 1745209"/>
                <a:gd name="connsiteX45" fmla="*/ 693051 w 1170491"/>
                <a:gd name="connsiteY45" fmla="*/ 1162221 h 1745209"/>
                <a:gd name="connsiteX46" fmla="*/ 755684 w 1170491"/>
                <a:gd name="connsiteY46" fmla="*/ 1148835 h 1745209"/>
                <a:gd name="connsiteX47" fmla="*/ 989751 w 1170491"/>
                <a:gd name="connsiteY47" fmla="*/ 1247587 h 1745209"/>
                <a:gd name="connsiteX48" fmla="*/ 1004488 w 1170491"/>
                <a:gd name="connsiteY48" fmla="*/ 1315531 h 1745209"/>
                <a:gd name="connsiteX49" fmla="*/ 920375 w 1170491"/>
                <a:gd name="connsiteY49" fmla="*/ 1473506 h 1745209"/>
                <a:gd name="connsiteX50" fmla="*/ 913116 w 1170491"/>
                <a:gd name="connsiteY50" fmla="*/ 1474079 h 1745209"/>
                <a:gd name="connsiteX51" fmla="*/ 766796 w 1170491"/>
                <a:gd name="connsiteY51" fmla="*/ 1371458 h 1745209"/>
                <a:gd name="connsiteX52" fmla="*/ 746323 w 1170491"/>
                <a:gd name="connsiteY52" fmla="*/ 1380801 h 1745209"/>
                <a:gd name="connsiteX53" fmla="*/ 909888 w 1170491"/>
                <a:gd name="connsiteY53" fmla="*/ 1496052 h 1745209"/>
                <a:gd name="connsiteX54" fmla="*/ 774838 w 1170491"/>
                <a:gd name="connsiteY54" fmla="*/ 1628054 h 1745209"/>
                <a:gd name="connsiteX55" fmla="*/ 571751 w 1170491"/>
                <a:gd name="connsiteY55" fmla="*/ 1552195 h 1745209"/>
                <a:gd name="connsiteX56" fmla="*/ 550649 w 1170491"/>
                <a:gd name="connsiteY56" fmla="*/ 1566422 h 1745209"/>
                <a:gd name="connsiteX57" fmla="*/ 685031 w 1170491"/>
                <a:gd name="connsiteY57" fmla="*/ 1648114 h 1745209"/>
                <a:gd name="connsiteX58" fmla="*/ 533818 w 1170491"/>
                <a:gd name="connsiteY58" fmla="*/ 1745209 h 1745209"/>
                <a:gd name="connsiteX59" fmla="*/ 372301 w 1170491"/>
                <a:gd name="connsiteY59" fmla="*/ 1619888 h 1745209"/>
                <a:gd name="connsiteX60" fmla="*/ 366380 w 1170491"/>
                <a:gd name="connsiteY60" fmla="*/ 1592106 h 1745209"/>
                <a:gd name="connsiteX61" fmla="*/ 250590 w 1170491"/>
                <a:gd name="connsiteY61" fmla="*/ 1443452 h 1745209"/>
                <a:gd name="connsiteX62" fmla="*/ 117260 w 1170491"/>
                <a:gd name="connsiteY62" fmla="*/ 1407178 h 1745209"/>
                <a:gd name="connsiteX63" fmla="*/ 90593 w 1170491"/>
                <a:gd name="connsiteY63" fmla="*/ 1192598 h 1745209"/>
                <a:gd name="connsiteX64" fmla="*/ 330760 w 1170491"/>
                <a:gd name="connsiteY64" fmla="*/ 1129474 h 1745209"/>
                <a:gd name="connsiteX65" fmla="*/ 344999 w 1170491"/>
                <a:gd name="connsiteY65" fmla="*/ 1132822 h 1745209"/>
                <a:gd name="connsiteX66" fmla="*/ 524987 w 1170491"/>
                <a:gd name="connsiteY66" fmla="*/ 1034051 h 1745209"/>
                <a:gd name="connsiteX67" fmla="*/ 505360 w 1170491"/>
                <a:gd name="connsiteY67" fmla="*/ 1023014 h 1745209"/>
                <a:gd name="connsiteX68" fmla="*/ 346243 w 1170491"/>
                <a:gd name="connsiteY68" fmla="*/ 1110339 h 1745209"/>
                <a:gd name="connsiteX69" fmla="*/ 202679 w 1170491"/>
                <a:gd name="connsiteY69" fmla="*/ 1003895 h 1745209"/>
                <a:gd name="connsiteX70" fmla="*/ 181967 w 1170491"/>
                <a:gd name="connsiteY70" fmla="*/ 1012696 h 1745209"/>
                <a:gd name="connsiteX71" fmla="*/ 305288 w 1170491"/>
                <a:gd name="connsiteY71" fmla="*/ 1123484 h 1745209"/>
                <a:gd name="connsiteX72" fmla="*/ 70961 w 1170491"/>
                <a:gd name="connsiteY72" fmla="*/ 1161909 h 1745209"/>
                <a:gd name="connsiteX73" fmla="*/ 56055 w 1170491"/>
                <a:gd name="connsiteY73" fmla="*/ 1153032 h 1745209"/>
                <a:gd name="connsiteX74" fmla="*/ 44214 w 1170491"/>
                <a:gd name="connsiteY74" fmla="*/ 911953 h 1745209"/>
                <a:gd name="connsiteX75" fmla="*/ 84073 w 1170491"/>
                <a:gd name="connsiteY75" fmla="*/ 882569 h 1745209"/>
                <a:gd name="connsiteX76" fmla="*/ 76811 w 1170491"/>
                <a:gd name="connsiteY76" fmla="*/ 875989 h 1745209"/>
                <a:gd name="connsiteX77" fmla="*/ 80179 w 1170491"/>
                <a:gd name="connsiteY77" fmla="*/ 872273 h 1745209"/>
                <a:gd name="connsiteX78" fmla="*/ 82340 w 1170491"/>
                <a:gd name="connsiteY78" fmla="*/ 666836 h 1745209"/>
                <a:gd name="connsiteX79" fmla="*/ 121082 w 1170491"/>
                <a:gd name="connsiteY79" fmla="*/ 638275 h 1745209"/>
                <a:gd name="connsiteX80" fmla="*/ 145805 w 1170491"/>
                <a:gd name="connsiteY80" fmla="*/ 430894 h 1745209"/>
                <a:gd name="connsiteX81" fmla="*/ 321878 w 1170491"/>
                <a:gd name="connsiteY81" fmla="*/ 383347 h 1745209"/>
                <a:gd name="connsiteX82" fmla="*/ 321111 w 1170491"/>
                <a:gd name="connsiteY82" fmla="*/ 357014 h 1745209"/>
                <a:gd name="connsiteX83" fmla="*/ 141180 w 1170491"/>
                <a:gd name="connsiteY83" fmla="*/ 399723 h 1745209"/>
                <a:gd name="connsiteX84" fmla="*/ 106816 w 1170491"/>
                <a:gd name="connsiteY84" fmla="*/ 291518 h 1745209"/>
                <a:gd name="connsiteX85" fmla="*/ 326327 w 1170491"/>
                <a:gd name="connsiteY85" fmla="*/ 72008 h 1745209"/>
                <a:gd name="connsiteX86" fmla="*/ 394659 w 1170491"/>
                <a:gd name="connsiteY86" fmla="*/ 83948 h 1745209"/>
                <a:gd name="connsiteX87" fmla="*/ 533817 w 1170491"/>
                <a:gd name="connsiteY87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44770 w 1170491"/>
                <a:gd name="connsiteY3" fmla="*/ 708640 h 1745209"/>
                <a:gd name="connsiteX4" fmla="*/ 523918 w 1170491"/>
                <a:gd name="connsiteY4" fmla="*/ 737799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637132 w 1170491"/>
                <a:gd name="connsiteY12" fmla="*/ 610714 h 1745209"/>
                <a:gd name="connsiteX13" fmla="*/ 775453 w 1170491"/>
                <a:gd name="connsiteY13" fmla="*/ 739852 h 1745209"/>
                <a:gd name="connsiteX14" fmla="*/ 778549 w 1170491"/>
                <a:gd name="connsiteY14" fmla="*/ 739251 h 1745209"/>
                <a:gd name="connsiteX15" fmla="*/ 642848 w 1170491"/>
                <a:gd name="connsiteY15" fmla="*/ 588934 h 1745209"/>
                <a:gd name="connsiteX16" fmla="*/ 588421 w 1170491"/>
                <a:gd name="connsiteY16" fmla="*/ 580980 h 1745209"/>
                <a:gd name="connsiteX17" fmla="*/ 533817 w 1170491"/>
                <a:gd name="connsiteY17" fmla="*/ 0 h 1745209"/>
                <a:gd name="connsiteX18" fmla="*/ 703525 w 1170491"/>
                <a:gd name="connsiteY18" fmla="*/ 147127 h 1745209"/>
                <a:gd name="connsiteX19" fmla="*/ 562024 w 1170491"/>
                <a:gd name="connsiteY19" fmla="*/ 352718 h 1745209"/>
                <a:gd name="connsiteX20" fmla="*/ 701713 w 1170491"/>
                <a:gd name="connsiteY20" fmla="*/ 149764 h 1745209"/>
                <a:gd name="connsiteX21" fmla="*/ 920515 w 1170491"/>
                <a:gd name="connsiteY21" fmla="*/ 317877 h 1745209"/>
                <a:gd name="connsiteX22" fmla="*/ 910716 w 1170491"/>
                <a:gd name="connsiteY22" fmla="*/ 366417 h 1745209"/>
                <a:gd name="connsiteX23" fmla="*/ 920515 w 1170491"/>
                <a:gd name="connsiteY23" fmla="*/ 366418 h 1745209"/>
                <a:gd name="connsiteX24" fmla="*/ 920515 w 1170491"/>
                <a:gd name="connsiteY24" fmla="*/ 371433 h 1745209"/>
                <a:gd name="connsiteX25" fmla="*/ 1056877 w 1170491"/>
                <a:gd name="connsiteY25" fmla="*/ 525101 h 1745209"/>
                <a:gd name="connsiteX26" fmla="*/ 1047351 w 1170491"/>
                <a:gd name="connsiteY26" fmla="*/ 572282 h 1745209"/>
                <a:gd name="connsiteX27" fmla="*/ 1170491 w 1170491"/>
                <a:gd name="connsiteY27" fmla="*/ 756650 h 1745209"/>
                <a:gd name="connsiteX28" fmla="*/ 1127569 w 1170491"/>
                <a:gd name="connsiteY28" fmla="*/ 878235 h 1745209"/>
                <a:gd name="connsiteX29" fmla="*/ 954678 w 1170491"/>
                <a:gd name="connsiteY29" fmla="*/ 939840 h 1745209"/>
                <a:gd name="connsiteX30" fmla="*/ 947373 w 1170491"/>
                <a:gd name="connsiteY30" fmla="*/ 961469 h 1745209"/>
                <a:gd name="connsiteX31" fmla="*/ 1106746 w 1170491"/>
                <a:gd name="connsiteY31" fmla="*/ 928282 h 1745209"/>
                <a:gd name="connsiteX32" fmla="*/ 1138907 w 1170491"/>
                <a:gd name="connsiteY32" fmla="*/ 1028247 h 1745209"/>
                <a:gd name="connsiteX33" fmla="*/ 981133 w 1170491"/>
                <a:gd name="connsiteY33" fmla="*/ 1223220 h 1745209"/>
                <a:gd name="connsiteX34" fmla="*/ 777272 w 1170491"/>
                <a:gd name="connsiteY34" fmla="*/ 1134408 h 1745209"/>
                <a:gd name="connsiteX35" fmla="*/ 810210 w 1170491"/>
                <a:gd name="connsiteY35" fmla="*/ 1096167 h 1745209"/>
                <a:gd name="connsiteX36" fmla="*/ 806195 w 1170491"/>
                <a:gd name="connsiteY36" fmla="*/ 964175 h 1745209"/>
                <a:gd name="connsiteX37" fmla="*/ 787267 w 1170491"/>
                <a:gd name="connsiteY37" fmla="*/ 975103 h 1745209"/>
                <a:gd name="connsiteX38" fmla="*/ 791333 w 1170491"/>
                <a:gd name="connsiteY38" fmla="*/ 1085110 h 1745209"/>
                <a:gd name="connsiteX39" fmla="*/ 763385 w 1170491"/>
                <a:gd name="connsiteY39" fmla="*/ 1114320 h 1745209"/>
                <a:gd name="connsiteX40" fmla="*/ 744063 w 1170491"/>
                <a:gd name="connsiteY40" fmla="*/ 1119497 h 1745209"/>
                <a:gd name="connsiteX41" fmla="*/ 747716 w 1170491"/>
                <a:gd name="connsiteY41" fmla="*/ 1128718 h 1745209"/>
                <a:gd name="connsiteX42" fmla="*/ 693327 w 1170491"/>
                <a:gd name="connsiteY42" fmla="*/ 1140344 h 1745209"/>
                <a:gd name="connsiteX43" fmla="*/ 601213 w 1170491"/>
                <a:gd name="connsiteY43" fmla="*/ 1080185 h 1745209"/>
                <a:gd name="connsiteX44" fmla="*/ 582082 w 1170491"/>
                <a:gd name="connsiteY44" fmla="*/ 1090754 h 1745209"/>
                <a:gd name="connsiteX45" fmla="*/ 693051 w 1170491"/>
                <a:gd name="connsiteY45" fmla="*/ 1162221 h 1745209"/>
                <a:gd name="connsiteX46" fmla="*/ 755684 w 1170491"/>
                <a:gd name="connsiteY46" fmla="*/ 1148835 h 1745209"/>
                <a:gd name="connsiteX47" fmla="*/ 989751 w 1170491"/>
                <a:gd name="connsiteY47" fmla="*/ 1247587 h 1745209"/>
                <a:gd name="connsiteX48" fmla="*/ 1004488 w 1170491"/>
                <a:gd name="connsiteY48" fmla="*/ 1315531 h 1745209"/>
                <a:gd name="connsiteX49" fmla="*/ 920375 w 1170491"/>
                <a:gd name="connsiteY49" fmla="*/ 1473506 h 1745209"/>
                <a:gd name="connsiteX50" fmla="*/ 913116 w 1170491"/>
                <a:gd name="connsiteY50" fmla="*/ 1474079 h 1745209"/>
                <a:gd name="connsiteX51" fmla="*/ 766796 w 1170491"/>
                <a:gd name="connsiteY51" fmla="*/ 1371458 h 1745209"/>
                <a:gd name="connsiteX52" fmla="*/ 746323 w 1170491"/>
                <a:gd name="connsiteY52" fmla="*/ 1380801 h 1745209"/>
                <a:gd name="connsiteX53" fmla="*/ 909888 w 1170491"/>
                <a:gd name="connsiteY53" fmla="*/ 1496052 h 1745209"/>
                <a:gd name="connsiteX54" fmla="*/ 774838 w 1170491"/>
                <a:gd name="connsiteY54" fmla="*/ 1628054 h 1745209"/>
                <a:gd name="connsiteX55" fmla="*/ 571751 w 1170491"/>
                <a:gd name="connsiteY55" fmla="*/ 1552195 h 1745209"/>
                <a:gd name="connsiteX56" fmla="*/ 550649 w 1170491"/>
                <a:gd name="connsiteY56" fmla="*/ 1566422 h 1745209"/>
                <a:gd name="connsiteX57" fmla="*/ 685031 w 1170491"/>
                <a:gd name="connsiteY57" fmla="*/ 1648114 h 1745209"/>
                <a:gd name="connsiteX58" fmla="*/ 533818 w 1170491"/>
                <a:gd name="connsiteY58" fmla="*/ 1745209 h 1745209"/>
                <a:gd name="connsiteX59" fmla="*/ 372301 w 1170491"/>
                <a:gd name="connsiteY59" fmla="*/ 1619888 h 1745209"/>
                <a:gd name="connsiteX60" fmla="*/ 366380 w 1170491"/>
                <a:gd name="connsiteY60" fmla="*/ 1592106 h 1745209"/>
                <a:gd name="connsiteX61" fmla="*/ 250590 w 1170491"/>
                <a:gd name="connsiteY61" fmla="*/ 1443452 h 1745209"/>
                <a:gd name="connsiteX62" fmla="*/ 117260 w 1170491"/>
                <a:gd name="connsiteY62" fmla="*/ 1407178 h 1745209"/>
                <a:gd name="connsiteX63" fmla="*/ 90593 w 1170491"/>
                <a:gd name="connsiteY63" fmla="*/ 1192598 h 1745209"/>
                <a:gd name="connsiteX64" fmla="*/ 330760 w 1170491"/>
                <a:gd name="connsiteY64" fmla="*/ 1129474 h 1745209"/>
                <a:gd name="connsiteX65" fmla="*/ 344999 w 1170491"/>
                <a:gd name="connsiteY65" fmla="*/ 1132822 h 1745209"/>
                <a:gd name="connsiteX66" fmla="*/ 524987 w 1170491"/>
                <a:gd name="connsiteY66" fmla="*/ 1034051 h 1745209"/>
                <a:gd name="connsiteX67" fmla="*/ 505360 w 1170491"/>
                <a:gd name="connsiteY67" fmla="*/ 1023014 h 1745209"/>
                <a:gd name="connsiteX68" fmla="*/ 346243 w 1170491"/>
                <a:gd name="connsiteY68" fmla="*/ 1110339 h 1745209"/>
                <a:gd name="connsiteX69" fmla="*/ 202679 w 1170491"/>
                <a:gd name="connsiteY69" fmla="*/ 1003895 h 1745209"/>
                <a:gd name="connsiteX70" fmla="*/ 181967 w 1170491"/>
                <a:gd name="connsiteY70" fmla="*/ 1012696 h 1745209"/>
                <a:gd name="connsiteX71" fmla="*/ 305288 w 1170491"/>
                <a:gd name="connsiteY71" fmla="*/ 1123484 h 1745209"/>
                <a:gd name="connsiteX72" fmla="*/ 70961 w 1170491"/>
                <a:gd name="connsiteY72" fmla="*/ 1161909 h 1745209"/>
                <a:gd name="connsiteX73" fmla="*/ 56055 w 1170491"/>
                <a:gd name="connsiteY73" fmla="*/ 1153032 h 1745209"/>
                <a:gd name="connsiteX74" fmla="*/ 44214 w 1170491"/>
                <a:gd name="connsiteY74" fmla="*/ 911953 h 1745209"/>
                <a:gd name="connsiteX75" fmla="*/ 84073 w 1170491"/>
                <a:gd name="connsiteY75" fmla="*/ 882569 h 1745209"/>
                <a:gd name="connsiteX76" fmla="*/ 76811 w 1170491"/>
                <a:gd name="connsiteY76" fmla="*/ 875989 h 1745209"/>
                <a:gd name="connsiteX77" fmla="*/ 80179 w 1170491"/>
                <a:gd name="connsiteY77" fmla="*/ 872273 h 1745209"/>
                <a:gd name="connsiteX78" fmla="*/ 82340 w 1170491"/>
                <a:gd name="connsiteY78" fmla="*/ 666836 h 1745209"/>
                <a:gd name="connsiteX79" fmla="*/ 121082 w 1170491"/>
                <a:gd name="connsiteY79" fmla="*/ 638275 h 1745209"/>
                <a:gd name="connsiteX80" fmla="*/ 145805 w 1170491"/>
                <a:gd name="connsiteY80" fmla="*/ 430894 h 1745209"/>
                <a:gd name="connsiteX81" fmla="*/ 321878 w 1170491"/>
                <a:gd name="connsiteY81" fmla="*/ 383347 h 1745209"/>
                <a:gd name="connsiteX82" fmla="*/ 321111 w 1170491"/>
                <a:gd name="connsiteY82" fmla="*/ 357014 h 1745209"/>
                <a:gd name="connsiteX83" fmla="*/ 141180 w 1170491"/>
                <a:gd name="connsiteY83" fmla="*/ 399723 h 1745209"/>
                <a:gd name="connsiteX84" fmla="*/ 106816 w 1170491"/>
                <a:gd name="connsiteY84" fmla="*/ 291518 h 1745209"/>
                <a:gd name="connsiteX85" fmla="*/ 326327 w 1170491"/>
                <a:gd name="connsiteY85" fmla="*/ 72008 h 1745209"/>
                <a:gd name="connsiteX86" fmla="*/ 394659 w 1170491"/>
                <a:gd name="connsiteY86" fmla="*/ 83948 h 1745209"/>
                <a:gd name="connsiteX87" fmla="*/ 533817 w 1170491"/>
                <a:gd name="connsiteY87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44770 w 1170491"/>
                <a:gd name="connsiteY3" fmla="*/ 708640 h 1745209"/>
                <a:gd name="connsiteX4" fmla="*/ 523918 w 1170491"/>
                <a:gd name="connsiteY4" fmla="*/ 737799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633453 w 1170491"/>
                <a:gd name="connsiteY12" fmla="*/ 579864 h 1745209"/>
                <a:gd name="connsiteX13" fmla="*/ 775453 w 1170491"/>
                <a:gd name="connsiteY13" fmla="*/ 739852 h 1745209"/>
                <a:gd name="connsiteX14" fmla="*/ 778549 w 1170491"/>
                <a:gd name="connsiteY14" fmla="*/ 739251 h 1745209"/>
                <a:gd name="connsiteX15" fmla="*/ 642848 w 1170491"/>
                <a:gd name="connsiteY15" fmla="*/ 588934 h 1745209"/>
                <a:gd name="connsiteX16" fmla="*/ 588421 w 1170491"/>
                <a:gd name="connsiteY16" fmla="*/ 580980 h 1745209"/>
                <a:gd name="connsiteX17" fmla="*/ 533817 w 1170491"/>
                <a:gd name="connsiteY17" fmla="*/ 0 h 1745209"/>
                <a:gd name="connsiteX18" fmla="*/ 703525 w 1170491"/>
                <a:gd name="connsiteY18" fmla="*/ 147127 h 1745209"/>
                <a:gd name="connsiteX19" fmla="*/ 562024 w 1170491"/>
                <a:gd name="connsiteY19" fmla="*/ 352718 h 1745209"/>
                <a:gd name="connsiteX20" fmla="*/ 701713 w 1170491"/>
                <a:gd name="connsiteY20" fmla="*/ 149764 h 1745209"/>
                <a:gd name="connsiteX21" fmla="*/ 920515 w 1170491"/>
                <a:gd name="connsiteY21" fmla="*/ 317877 h 1745209"/>
                <a:gd name="connsiteX22" fmla="*/ 910716 w 1170491"/>
                <a:gd name="connsiteY22" fmla="*/ 366417 h 1745209"/>
                <a:gd name="connsiteX23" fmla="*/ 920515 w 1170491"/>
                <a:gd name="connsiteY23" fmla="*/ 366418 h 1745209"/>
                <a:gd name="connsiteX24" fmla="*/ 920515 w 1170491"/>
                <a:gd name="connsiteY24" fmla="*/ 371433 h 1745209"/>
                <a:gd name="connsiteX25" fmla="*/ 1056877 w 1170491"/>
                <a:gd name="connsiteY25" fmla="*/ 525101 h 1745209"/>
                <a:gd name="connsiteX26" fmla="*/ 1047351 w 1170491"/>
                <a:gd name="connsiteY26" fmla="*/ 572282 h 1745209"/>
                <a:gd name="connsiteX27" fmla="*/ 1170491 w 1170491"/>
                <a:gd name="connsiteY27" fmla="*/ 756650 h 1745209"/>
                <a:gd name="connsiteX28" fmla="*/ 1127569 w 1170491"/>
                <a:gd name="connsiteY28" fmla="*/ 878235 h 1745209"/>
                <a:gd name="connsiteX29" fmla="*/ 954678 w 1170491"/>
                <a:gd name="connsiteY29" fmla="*/ 939840 h 1745209"/>
                <a:gd name="connsiteX30" fmla="*/ 947373 w 1170491"/>
                <a:gd name="connsiteY30" fmla="*/ 961469 h 1745209"/>
                <a:gd name="connsiteX31" fmla="*/ 1106746 w 1170491"/>
                <a:gd name="connsiteY31" fmla="*/ 928282 h 1745209"/>
                <a:gd name="connsiteX32" fmla="*/ 1138907 w 1170491"/>
                <a:gd name="connsiteY32" fmla="*/ 1028247 h 1745209"/>
                <a:gd name="connsiteX33" fmla="*/ 981133 w 1170491"/>
                <a:gd name="connsiteY33" fmla="*/ 1223220 h 1745209"/>
                <a:gd name="connsiteX34" fmla="*/ 777272 w 1170491"/>
                <a:gd name="connsiteY34" fmla="*/ 1134408 h 1745209"/>
                <a:gd name="connsiteX35" fmla="*/ 810210 w 1170491"/>
                <a:gd name="connsiteY35" fmla="*/ 1096167 h 1745209"/>
                <a:gd name="connsiteX36" fmla="*/ 806195 w 1170491"/>
                <a:gd name="connsiteY36" fmla="*/ 964175 h 1745209"/>
                <a:gd name="connsiteX37" fmla="*/ 787267 w 1170491"/>
                <a:gd name="connsiteY37" fmla="*/ 975103 h 1745209"/>
                <a:gd name="connsiteX38" fmla="*/ 791333 w 1170491"/>
                <a:gd name="connsiteY38" fmla="*/ 1085110 h 1745209"/>
                <a:gd name="connsiteX39" fmla="*/ 763385 w 1170491"/>
                <a:gd name="connsiteY39" fmla="*/ 1114320 h 1745209"/>
                <a:gd name="connsiteX40" fmla="*/ 744063 w 1170491"/>
                <a:gd name="connsiteY40" fmla="*/ 1119497 h 1745209"/>
                <a:gd name="connsiteX41" fmla="*/ 747716 w 1170491"/>
                <a:gd name="connsiteY41" fmla="*/ 1128718 h 1745209"/>
                <a:gd name="connsiteX42" fmla="*/ 693327 w 1170491"/>
                <a:gd name="connsiteY42" fmla="*/ 1140344 h 1745209"/>
                <a:gd name="connsiteX43" fmla="*/ 601213 w 1170491"/>
                <a:gd name="connsiteY43" fmla="*/ 1080185 h 1745209"/>
                <a:gd name="connsiteX44" fmla="*/ 582082 w 1170491"/>
                <a:gd name="connsiteY44" fmla="*/ 1090754 h 1745209"/>
                <a:gd name="connsiteX45" fmla="*/ 693051 w 1170491"/>
                <a:gd name="connsiteY45" fmla="*/ 1162221 h 1745209"/>
                <a:gd name="connsiteX46" fmla="*/ 755684 w 1170491"/>
                <a:gd name="connsiteY46" fmla="*/ 1148835 h 1745209"/>
                <a:gd name="connsiteX47" fmla="*/ 989751 w 1170491"/>
                <a:gd name="connsiteY47" fmla="*/ 1247587 h 1745209"/>
                <a:gd name="connsiteX48" fmla="*/ 1004488 w 1170491"/>
                <a:gd name="connsiteY48" fmla="*/ 1315531 h 1745209"/>
                <a:gd name="connsiteX49" fmla="*/ 920375 w 1170491"/>
                <a:gd name="connsiteY49" fmla="*/ 1473506 h 1745209"/>
                <a:gd name="connsiteX50" fmla="*/ 913116 w 1170491"/>
                <a:gd name="connsiteY50" fmla="*/ 1474079 h 1745209"/>
                <a:gd name="connsiteX51" fmla="*/ 766796 w 1170491"/>
                <a:gd name="connsiteY51" fmla="*/ 1371458 h 1745209"/>
                <a:gd name="connsiteX52" fmla="*/ 746323 w 1170491"/>
                <a:gd name="connsiteY52" fmla="*/ 1380801 h 1745209"/>
                <a:gd name="connsiteX53" fmla="*/ 909888 w 1170491"/>
                <a:gd name="connsiteY53" fmla="*/ 1496052 h 1745209"/>
                <a:gd name="connsiteX54" fmla="*/ 774838 w 1170491"/>
                <a:gd name="connsiteY54" fmla="*/ 1628054 h 1745209"/>
                <a:gd name="connsiteX55" fmla="*/ 571751 w 1170491"/>
                <a:gd name="connsiteY55" fmla="*/ 1552195 h 1745209"/>
                <a:gd name="connsiteX56" fmla="*/ 550649 w 1170491"/>
                <a:gd name="connsiteY56" fmla="*/ 1566422 h 1745209"/>
                <a:gd name="connsiteX57" fmla="*/ 685031 w 1170491"/>
                <a:gd name="connsiteY57" fmla="*/ 1648114 h 1745209"/>
                <a:gd name="connsiteX58" fmla="*/ 533818 w 1170491"/>
                <a:gd name="connsiteY58" fmla="*/ 1745209 h 1745209"/>
                <a:gd name="connsiteX59" fmla="*/ 372301 w 1170491"/>
                <a:gd name="connsiteY59" fmla="*/ 1619888 h 1745209"/>
                <a:gd name="connsiteX60" fmla="*/ 366380 w 1170491"/>
                <a:gd name="connsiteY60" fmla="*/ 1592106 h 1745209"/>
                <a:gd name="connsiteX61" fmla="*/ 250590 w 1170491"/>
                <a:gd name="connsiteY61" fmla="*/ 1443452 h 1745209"/>
                <a:gd name="connsiteX62" fmla="*/ 117260 w 1170491"/>
                <a:gd name="connsiteY62" fmla="*/ 1407178 h 1745209"/>
                <a:gd name="connsiteX63" fmla="*/ 90593 w 1170491"/>
                <a:gd name="connsiteY63" fmla="*/ 1192598 h 1745209"/>
                <a:gd name="connsiteX64" fmla="*/ 330760 w 1170491"/>
                <a:gd name="connsiteY64" fmla="*/ 1129474 h 1745209"/>
                <a:gd name="connsiteX65" fmla="*/ 344999 w 1170491"/>
                <a:gd name="connsiteY65" fmla="*/ 1132822 h 1745209"/>
                <a:gd name="connsiteX66" fmla="*/ 524987 w 1170491"/>
                <a:gd name="connsiteY66" fmla="*/ 1034051 h 1745209"/>
                <a:gd name="connsiteX67" fmla="*/ 505360 w 1170491"/>
                <a:gd name="connsiteY67" fmla="*/ 1023014 h 1745209"/>
                <a:gd name="connsiteX68" fmla="*/ 346243 w 1170491"/>
                <a:gd name="connsiteY68" fmla="*/ 1110339 h 1745209"/>
                <a:gd name="connsiteX69" fmla="*/ 202679 w 1170491"/>
                <a:gd name="connsiteY69" fmla="*/ 1003895 h 1745209"/>
                <a:gd name="connsiteX70" fmla="*/ 181967 w 1170491"/>
                <a:gd name="connsiteY70" fmla="*/ 1012696 h 1745209"/>
                <a:gd name="connsiteX71" fmla="*/ 305288 w 1170491"/>
                <a:gd name="connsiteY71" fmla="*/ 1123484 h 1745209"/>
                <a:gd name="connsiteX72" fmla="*/ 70961 w 1170491"/>
                <a:gd name="connsiteY72" fmla="*/ 1161909 h 1745209"/>
                <a:gd name="connsiteX73" fmla="*/ 56055 w 1170491"/>
                <a:gd name="connsiteY73" fmla="*/ 1153032 h 1745209"/>
                <a:gd name="connsiteX74" fmla="*/ 44214 w 1170491"/>
                <a:gd name="connsiteY74" fmla="*/ 911953 h 1745209"/>
                <a:gd name="connsiteX75" fmla="*/ 84073 w 1170491"/>
                <a:gd name="connsiteY75" fmla="*/ 882569 h 1745209"/>
                <a:gd name="connsiteX76" fmla="*/ 76811 w 1170491"/>
                <a:gd name="connsiteY76" fmla="*/ 875989 h 1745209"/>
                <a:gd name="connsiteX77" fmla="*/ 80179 w 1170491"/>
                <a:gd name="connsiteY77" fmla="*/ 872273 h 1745209"/>
                <a:gd name="connsiteX78" fmla="*/ 82340 w 1170491"/>
                <a:gd name="connsiteY78" fmla="*/ 666836 h 1745209"/>
                <a:gd name="connsiteX79" fmla="*/ 121082 w 1170491"/>
                <a:gd name="connsiteY79" fmla="*/ 638275 h 1745209"/>
                <a:gd name="connsiteX80" fmla="*/ 145805 w 1170491"/>
                <a:gd name="connsiteY80" fmla="*/ 430894 h 1745209"/>
                <a:gd name="connsiteX81" fmla="*/ 321878 w 1170491"/>
                <a:gd name="connsiteY81" fmla="*/ 383347 h 1745209"/>
                <a:gd name="connsiteX82" fmla="*/ 321111 w 1170491"/>
                <a:gd name="connsiteY82" fmla="*/ 357014 h 1745209"/>
                <a:gd name="connsiteX83" fmla="*/ 141180 w 1170491"/>
                <a:gd name="connsiteY83" fmla="*/ 399723 h 1745209"/>
                <a:gd name="connsiteX84" fmla="*/ 106816 w 1170491"/>
                <a:gd name="connsiteY84" fmla="*/ 291518 h 1745209"/>
                <a:gd name="connsiteX85" fmla="*/ 326327 w 1170491"/>
                <a:gd name="connsiteY85" fmla="*/ 72008 h 1745209"/>
                <a:gd name="connsiteX86" fmla="*/ 394659 w 1170491"/>
                <a:gd name="connsiteY86" fmla="*/ 83948 h 1745209"/>
                <a:gd name="connsiteX87" fmla="*/ 533817 w 1170491"/>
                <a:gd name="connsiteY87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44770 w 1170491"/>
                <a:gd name="connsiteY3" fmla="*/ 708640 h 1745209"/>
                <a:gd name="connsiteX4" fmla="*/ 523918 w 1170491"/>
                <a:gd name="connsiteY4" fmla="*/ 737799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626661 w 1170491"/>
                <a:gd name="connsiteY12" fmla="*/ 588497 h 1745209"/>
                <a:gd name="connsiteX13" fmla="*/ 775453 w 1170491"/>
                <a:gd name="connsiteY13" fmla="*/ 739852 h 1745209"/>
                <a:gd name="connsiteX14" fmla="*/ 778549 w 1170491"/>
                <a:gd name="connsiteY14" fmla="*/ 739251 h 1745209"/>
                <a:gd name="connsiteX15" fmla="*/ 642848 w 1170491"/>
                <a:gd name="connsiteY15" fmla="*/ 588934 h 1745209"/>
                <a:gd name="connsiteX16" fmla="*/ 588421 w 1170491"/>
                <a:gd name="connsiteY16" fmla="*/ 580980 h 1745209"/>
                <a:gd name="connsiteX17" fmla="*/ 533817 w 1170491"/>
                <a:gd name="connsiteY17" fmla="*/ 0 h 1745209"/>
                <a:gd name="connsiteX18" fmla="*/ 703525 w 1170491"/>
                <a:gd name="connsiteY18" fmla="*/ 147127 h 1745209"/>
                <a:gd name="connsiteX19" fmla="*/ 562024 w 1170491"/>
                <a:gd name="connsiteY19" fmla="*/ 352718 h 1745209"/>
                <a:gd name="connsiteX20" fmla="*/ 701713 w 1170491"/>
                <a:gd name="connsiteY20" fmla="*/ 149764 h 1745209"/>
                <a:gd name="connsiteX21" fmla="*/ 920515 w 1170491"/>
                <a:gd name="connsiteY21" fmla="*/ 317877 h 1745209"/>
                <a:gd name="connsiteX22" fmla="*/ 910716 w 1170491"/>
                <a:gd name="connsiteY22" fmla="*/ 366417 h 1745209"/>
                <a:gd name="connsiteX23" fmla="*/ 920515 w 1170491"/>
                <a:gd name="connsiteY23" fmla="*/ 366418 h 1745209"/>
                <a:gd name="connsiteX24" fmla="*/ 920515 w 1170491"/>
                <a:gd name="connsiteY24" fmla="*/ 371433 h 1745209"/>
                <a:gd name="connsiteX25" fmla="*/ 1056877 w 1170491"/>
                <a:gd name="connsiteY25" fmla="*/ 525101 h 1745209"/>
                <a:gd name="connsiteX26" fmla="*/ 1047351 w 1170491"/>
                <a:gd name="connsiteY26" fmla="*/ 572282 h 1745209"/>
                <a:gd name="connsiteX27" fmla="*/ 1170491 w 1170491"/>
                <a:gd name="connsiteY27" fmla="*/ 756650 h 1745209"/>
                <a:gd name="connsiteX28" fmla="*/ 1127569 w 1170491"/>
                <a:gd name="connsiteY28" fmla="*/ 878235 h 1745209"/>
                <a:gd name="connsiteX29" fmla="*/ 954678 w 1170491"/>
                <a:gd name="connsiteY29" fmla="*/ 939840 h 1745209"/>
                <a:gd name="connsiteX30" fmla="*/ 947373 w 1170491"/>
                <a:gd name="connsiteY30" fmla="*/ 961469 h 1745209"/>
                <a:gd name="connsiteX31" fmla="*/ 1106746 w 1170491"/>
                <a:gd name="connsiteY31" fmla="*/ 928282 h 1745209"/>
                <a:gd name="connsiteX32" fmla="*/ 1138907 w 1170491"/>
                <a:gd name="connsiteY32" fmla="*/ 1028247 h 1745209"/>
                <a:gd name="connsiteX33" fmla="*/ 981133 w 1170491"/>
                <a:gd name="connsiteY33" fmla="*/ 1223220 h 1745209"/>
                <a:gd name="connsiteX34" fmla="*/ 777272 w 1170491"/>
                <a:gd name="connsiteY34" fmla="*/ 1134408 h 1745209"/>
                <a:gd name="connsiteX35" fmla="*/ 810210 w 1170491"/>
                <a:gd name="connsiteY35" fmla="*/ 1096167 h 1745209"/>
                <a:gd name="connsiteX36" fmla="*/ 806195 w 1170491"/>
                <a:gd name="connsiteY36" fmla="*/ 964175 h 1745209"/>
                <a:gd name="connsiteX37" fmla="*/ 787267 w 1170491"/>
                <a:gd name="connsiteY37" fmla="*/ 975103 h 1745209"/>
                <a:gd name="connsiteX38" fmla="*/ 791333 w 1170491"/>
                <a:gd name="connsiteY38" fmla="*/ 1085110 h 1745209"/>
                <a:gd name="connsiteX39" fmla="*/ 763385 w 1170491"/>
                <a:gd name="connsiteY39" fmla="*/ 1114320 h 1745209"/>
                <a:gd name="connsiteX40" fmla="*/ 744063 w 1170491"/>
                <a:gd name="connsiteY40" fmla="*/ 1119497 h 1745209"/>
                <a:gd name="connsiteX41" fmla="*/ 747716 w 1170491"/>
                <a:gd name="connsiteY41" fmla="*/ 1128718 h 1745209"/>
                <a:gd name="connsiteX42" fmla="*/ 693327 w 1170491"/>
                <a:gd name="connsiteY42" fmla="*/ 1140344 h 1745209"/>
                <a:gd name="connsiteX43" fmla="*/ 601213 w 1170491"/>
                <a:gd name="connsiteY43" fmla="*/ 1080185 h 1745209"/>
                <a:gd name="connsiteX44" fmla="*/ 582082 w 1170491"/>
                <a:gd name="connsiteY44" fmla="*/ 1090754 h 1745209"/>
                <a:gd name="connsiteX45" fmla="*/ 693051 w 1170491"/>
                <a:gd name="connsiteY45" fmla="*/ 1162221 h 1745209"/>
                <a:gd name="connsiteX46" fmla="*/ 755684 w 1170491"/>
                <a:gd name="connsiteY46" fmla="*/ 1148835 h 1745209"/>
                <a:gd name="connsiteX47" fmla="*/ 989751 w 1170491"/>
                <a:gd name="connsiteY47" fmla="*/ 1247587 h 1745209"/>
                <a:gd name="connsiteX48" fmla="*/ 1004488 w 1170491"/>
                <a:gd name="connsiteY48" fmla="*/ 1315531 h 1745209"/>
                <a:gd name="connsiteX49" fmla="*/ 920375 w 1170491"/>
                <a:gd name="connsiteY49" fmla="*/ 1473506 h 1745209"/>
                <a:gd name="connsiteX50" fmla="*/ 913116 w 1170491"/>
                <a:gd name="connsiteY50" fmla="*/ 1474079 h 1745209"/>
                <a:gd name="connsiteX51" fmla="*/ 766796 w 1170491"/>
                <a:gd name="connsiteY51" fmla="*/ 1371458 h 1745209"/>
                <a:gd name="connsiteX52" fmla="*/ 746323 w 1170491"/>
                <a:gd name="connsiteY52" fmla="*/ 1380801 h 1745209"/>
                <a:gd name="connsiteX53" fmla="*/ 909888 w 1170491"/>
                <a:gd name="connsiteY53" fmla="*/ 1496052 h 1745209"/>
                <a:gd name="connsiteX54" fmla="*/ 774838 w 1170491"/>
                <a:gd name="connsiteY54" fmla="*/ 1628054 h 1745209"/>
                <a:gd name="connsiteX55" fmla="*/ 571751 w 1170491"/>
                <a:gd name="connsiteY55" fmla="*/ 1552195 h 1745209"/>
                <a:gd name="connsiteX56" fmla="*/ 550649 w 1170491"/>
                <a:gd name="connsiteY56" fmla="*/ 1566422 h 1745209"/>
                <a:gd name="connsiteX57" fmla="*/ 685031 w 1170491"/>
                <a:gd name="connsiteY57" fmla="*/ 1648114 h 1745209"/>
                <a:gd name="connsiteX58" fmla="*/ 533818 w 1170491"/>
                <a:gd name="connsiteY58" fmla="*/ 1745209 h 1745209"/>
                <a:gd name="connsiteX59" fmla="*/ 372301 w 1170491"/>
                <a:gd name="connsiteY59" fmla="*/ 1619888 h 1745209"/>
                <a:gd name="connsiteX60" fmla="*/ 366380 w 1170491"/>
                <a:gd name="connsiteY60" fmla="*/ 1592106 h 1745209"/>
                <a:gd name="connsiteX61" fmla="*/ 250590 w 1170491"/>
                <a:gd name="connsiteY61" fmla="*/ 1443452 h 1745209"/>
                <a:gd name="connsiteX62" fmla="*/ 117260 w 1170491"/>
                <a:gd name="connsiteY62" fmla="*/ 1407178 h 1745209"/>
                <a:gd name="connsiteX63" fmla="*/ 90593 w 1170491"/>
                <a:gd name="connsiteY63" fmla="*/ 1192598 h 1745209"/>
                <a:gd name="connsiteX64" fmla="*/ 330760 w 1170491"/>
                <a:gd name="connsiteY64" fmla="*/ 1129474 h 1745209"/>
                <a:gd name="connsiteX65" fmla="*/ 344999 w 1170491"/>
                <a:gd name="connsiteY65" fmla="*/ 1132822 h 1745209"/>
                <a:gd name="connsiteX66" fmla="*/ 524987 w 1170491"/>
                <a:gd name="connsiteY66" fmla="*/ 1034051 h 1745209"/>
                <a:gd name="connsiteX67" fmla="*/ 505360 w 1170491"/>
                <a:gd name="connsiteY67" fmla="*/ 1023014 h 1745209"/>
                <a:gd name="connsiteX68" fmla="*/ 346243 w 1170491"/>
                <a:gd name="connsiteY68" fmla="*/ 1110339 h 1745209"/>
                <a:gd name="connsiteX69" fmla="*/ 202679 w 1170491"/>
                <a:gd name="connsiteY69" fmla="*/ 1003895 h 1745209"/>
                <a:gd name="connsiteX70" fmla="*/ 181967 w 1170491"/>
                <a:gd name="connsiteY70" fmla="*/ 1012696 h 1745209"/>
                <a:gd name="connsiteX71" fmla="*/ 305288 w 1170491"/>
                <a:gd name="connsiteY71" fmla="*/ 1123484 h 1745209"/>
                <a:gd name="connsiteX72" fmla="*/ 70961 w 1170491"/>
                <a:gd name="connsiteY72" fmla="*/ 1161909 h 1745209"/>
                <a:gd name="connsiteX73" fmla="*/ 56055 w 1170491"/>
                <a:gd name="connsiteY73" fmla="*/ 1153032 h 1745209"/>
                <a:gd name="connsiteX74" fmla="*/ 44214 w 1170491"/>
                <a:gd name="connsiteY74" fmla="*/ 911953 h 1745209"/>
                <a:gd name="connsiteX75" fmla="*/ 84073 w 1170491"/>
                <a:gd name="connsiteY75" fmla="*/ 882569 h 1745209"/>
                <a:gd name="connsiteX76" fmla="*/ 76811 w 1170491"/>
                <a:gd name="connsiteY76" fmla="*/ 875989 h 1745209"/>
                <a:gd name="connsiteX77" fmla="*/ 80179 w 1170491"/>
                <a:gd name="connsiteY77" fmla="*/ 872273 h 1745209"/>
                <a:gd name="connsiteX78" fmla="*/ 82340 w 1170491"/>
                <a:gd name="connsiteY78" fmla="*/ 666836 h 1745209"/>
                <a:gd name="connsiteX79" fmla="*/ 121082 w 1170491"/>
                <a:gd name="connsiteY79" fmla="*/ 638275 h 1745209"/>
                <a:gd name="connsiteX80" fmla="*/ 145805 w 1170491"/>
                <a:gd name="connsiteY80" fmla="*/ 430894 h 1745209"/>
                <a:gd name="connsiteX81" fmla="*/ 321878 w 1170491"/>
                <a:gd name="connsiteY81" fmla="*/ 383347 h 1745209"/>
                <a:gd name="connsiteX82" fmla="*/ 321111 w 1170491"/>
                <a:gd name="connsiteY82" fmla="*/ 357014 h 1745209"/>
                <a:gd name="connsiteX83" fmla="*/ 141180 w 1170491"/>
                <a:gd name="connsiteY83" fmla="*/ 399723 h 1745209"/>
                <a:gd name="connsiteX84" fmla="*/ 106816 w 1170491"/>
                <a:gd name="connsiteY84" fmla="*/ 291518 h 1745209"/>
                <a:gd name="connsiteX85" fmla="*/ 326327 w 1170491"/>
                <a:gd name="connsiteY85" fmla="*/ 72008 h 1745209"/>
                <a:gd name="connsiteX86" fmla="*/ 394659 w 1170491"/>
                <a:gd name="connsiteY86" fmla="*/ 83948 h 1745209"/>
                <a:gd name="connsiteX87" fmla="*/ 533817 w 1170491"/>
                <a:gd name="connsiteY87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44770 w 1170491"/>
                <a:gd name="connsiteY3" fmla="*/ 708640 h 1745209"/>
                <a:gd name="connsiteX4" fmla="*/ 523918 w 1170491"/>
                <a:gd name="connsiteY4" fmla="*/ 737799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626661 w 1170491"/>
                <a:gd name="connsiteY12" fmla="*/ 588497 h 1745209"/>
                <a:gd name="connsiteX13" fmla="*/ 775453 w 1170491"/>
                <a:gd name="connsiteY13" fmla="*/ 739852 h 1745209"/>
                <a:gd name="connsiteX14" fmla="*/ 772230 w 1170491"/>
                <a:gd name="connsiteY14" fmla="*/ 740544 h 1745209"/>
                <a:gd name="connsiteX15" fmla="*/ 642848 w 1170491"/>
                <a:gd name="connsiteY15" fmla="*/ 588934 h 1745209"/>
                <a:gd name="connsiteX16" fmla="*/ 588421 w 1170491"/>
                <a:gd name="connsiteY16" fmla="*/ 580980 h 1745209"/>
                <a:gd name="connsiteX17" fmla="*/ 533817 w 1170491"/>
                <a:gd name="connsiteY17" fmla="*/ 0 h 1745209"/>
                <a:gd name="connsiteX18" fmla="*/ 703525 w 1170491"/>
                <a:gd name="connsiteY18" fmla="*/ 147127 h 1745209"/>
                <a:gd name="connsiteX19" fmla="*/ 562024 w 1170491"/>
                <a:gd name="connsiteY19" fmla="*/ 352718 h 1745209"/>
                <a:gd name="connsiteX20" fmla="*/ 701713 w 1170491"/>
                <a:gd name="connsiteY20" fmla="*/ 149764 h 1745209"/>
                <a:gd name="connsiteX21" fmla="*/ 920515 w 1170491"/>
                <a:gd name="connsiteY21" fmla="*/ 317877 h 1745209"/>
                <a:gd name="connsiteX22" fmla="*/ 910716 w 1170491"/>
                <a:gd name="connsiteY22" fmla="*/ 366417 h 1745209"/>
                <a:gd name="connsiteX23" fmla="*/ 920515 w 1170491"/>
                <a:gd name="connsiteY23" fmla="*/ 366418 h 1745209"/>
                <a:gd name="connsiteX24" fmla="*/ 920515 w 1170491"/>
                <a:gd name="connsiteY24" fmla="*/ 371433 h 1745209"/>
                <a:gd name="connsiteX25" fmla="*/ 1056877 w 1170491"/>
                <a:gd name="connsiteY25" fmla="*/ 525101 h 1745209"/>
                <a:gd name="connsiteX26" fmla="*/ 1047351 w 1170491"/>
                <a:gd name="connsiteY26" fmla="*/ 572282 h 1745209"/>
                <a:gd name="connsiteX27" fmla="*/ 1170491 w 1170491"/>
                <a:gd name="connsiteY27" fmla="*/ 756650 h 1745209"/>
                <a:gd name="connsiteX28" fmla="*/ 1127569 w 1170491"/>
                <a:gd name="connsiteY28" fmla="*/ 878235 h 1745209"/>
                <a:gd name="connsiteX29" fmla="*/ 954678 w 1170491"/>
                <a:gd name="connsiteY29" fmla="*/ 939840 h 1745209"/>
                <a:gd name="connsiteX30" fmla="*/ 947373 w 1170491"/>
                <a:gd name="connsiteY30" fmla="*/ 961469 h 1745209"/>
                <a:gd name="connsiteX31" fmla="*/ 1106746 w 1170491"/>
                <a:gd name="connsiteY31" fmla="*/ 928282 h 1745209"/>
                <a:gd name="connsiteX32" fmla="*/ 1138907 w 1170491"/>
                <a:gd name="connsiteY32" fmla="*/ 1028247 h 1745209"/>
                <a:gd name="connsiteX33" fmla="*/ 981133 w 1170491"/>
                <a:gd name="connsiteY33" fmla="*/ 1223220 h 1745209"/>
                <a:gd name="connsiteX34" fmla="*/ 777272 w 1170491"/>
                <a:gd name="connsiteY34" fmla="*/ 1134408 h 1745209"/>
                <a:gd name="connsiteX35" fmla="*/ 810210 w 1170491"/>
                <a:gd name="connsiteY35" fmla="*/ 1096167 h 1745209"/>
                <a:gd name="connsiteX36" fmla="*/ 806195 w 1170491"/>
                <a:gd name="connsiteY36" fmla="*/ 964175 h 1745209"/>
                <a:gd name="connsiteX37" fmla="*/ 787267 w 1170491"/>
                <a:gd name="connsiteY37" fmla="*/ 975103 h 1745209"/>
                <a:gd name="connsiteX38" fmla="*/ 791333 w 1170491"/>
                <a:gd name="connsiteY38" fmla="*/ 1085110 h 1745209"/>
                <a:gd name="connsiteX39" fmla="*/ 763385 w 1170491"/>
                <a:gd name="connsiteY39" fmla="*/ 1114320 h 1745209"/>
                <a:gd name="connsiteX40" fmla="*/ 744063 w 1170491"/>
                <a:gd name="connsiteY40" fmla="*/ 1119497 h 1745209"/>
                <a:gd name="connsiteX41" fmla="*/ 747716 w 1170491"/>
                <a:gd name="connsiteY41" fmla="*/ 1128718 h 1745209"/>
                <a:gd name="connsiteX42" fmla="*/ 693327 w 1170491"/>
                <a:gd name="connsiteY42" fmla="*/ 1140344 h 1745209"/>
                <a:gd name="connsiteX43" fmla="*/ 601213 w 1170491"/>
                <a:gd name="connsiteY43" fmla="*/ 1080185 h 1745209"/>
                <a:gd name="connsiteX44" fmla="*/ 582082 w 1170491"/>
                <a:gd name="connsiteY44" fmla="*/ 1090754 h 1745209"/>
                <a:gd name="connsiteX45" fmla="*/ 693051 w 1170491"/>
                <a:gd name="connsiteY45" fmla="*/ 1162221 h 1745209"/>
                <a:gd name="connsiteX46" fmla="*/ 755684 w 1170491"/>
                <a:gd name="connsiteY46" fmla="*/ 1148835 h 1745209"/>
                <a:gd name="connsiteX47" fmla="*/ 989751 w 1170491"/>
                <a:gd name="connsiteY47" fmla="*/ 1247587 h 1745209"/>
                <a:gd name="connsiteX48" fmla="*/ 1004488 w 1170491"/>
                <a:gd name="connsiteY48" fmla="*/ 1315531 h 1745209"/>
                <a:gd name="connsiteX49" fmla="*/ 920375 w 1170491"/>
                <a:gd name="connsiteY49" fmla="*/ 1473506 h 1745209"/>
                <a:gd name="connsiteX50" fmla="*/ 913116 w 1170491"/>
                <a:gd name="connsiteY50" fmla="*/ 1474079 h 1745209"/>
                <a:gd name="connsiteX51" fmla="*/ 766796 w 1170491"/>
                <a:gd name="connsiteY51" fmla="*/ 1371458 h 1745209"/>
                <a:gd name="connsiteX52" fmla="*/ 746323 w 1170491"/>
                <a:gd name="connsiteY52" fmla="*/ 1380801 h 1745209"/>
                <a:gd name="connsiteX53" fmla="*/ 909888 w 1170491"/>
                <a:gd name="connsiteY53" fmla="*/ 1496052 h 1745209"/>
                <a:gd name="connsiteX54" fmla="*/ 774838 w 1170491"/>
                <a:gd name="connsiteY54" fmla="*/ 1628054 h 1745209"/>
                <a:gd name="connsiteX55" fmla="*/ 571751 w 1170491"/>
                <a:gd name="connsiteY55" fmla="*/ 1552195 h 1745209"/>
                <a:gd name="connsiteX56" fmla="*/ 550649 w 1170491"/>
                <a:gd name="connsiteY56" fmla="*/ 1566422 h 1745209"/>
                <a:gd name="connsiteX57" fmla="*/ 685031 w 1170491"/>
                <a:gd name="connsiteY57" fmla="*/ 1648114 h 1745209"/>
                <a:gd name="connsiteX58" fmla="*/ 533818 w 1170491"/>
                <a:gd name="connsiteY58" fmla="*/ 1745209 h 1745209"/>
                <a:gd name="connsiteX59" fmla="*/ 372301 w 1170491"/>
                <a:gd name="connsiteY59" fmla="*/ 1619888 h 1745209"/>
                <a:gd name="connsiteX60" fmla="*/ 366380 w 1170491"/>
                <a:gd name="connsiteY60" fmla="*/ 1592106 h 1745209"/>
                <a:gd name="connsiteX61" fmla="*/ 250590 w 1170491"/>
                <a:gd name="connsiteY61" fmla="*/ 1443452 h 1745209"/>
                <a:gd name="connsiteX62" fmla="*/ 117260 w 1170491"/>
                <a:gd name="connsiteY62" fmla="*/ 1407178 h 1745209"/>
                <a:gd name="connsiteX63" fmla="*/ 90593 w 1170491"/>
                <a:gd name="connsiteY63" fmla="*/ 1192598 h 1745209"/>
                <a:gd name="connsiteX64" fmla="*/ 330760 w 1170491"/>
                <a:gd name="connsiteY64" fmla="*/ 1129474 h 1745209"/>
                <a:gd name="connsiteX65" fmla="*/ 344999 w 1170491"/>
                <a:gd name="connsiteY65" fmla="*/ 1132822 h 1745209"/>
                <a:gd name="connsiteX66" fmla="*/ 524987 w 1170491"/>
                <a:gd name="connsiteY66" fmla="*/ 1034051 h 1745209"/>
                <a:gd name="connsiteX67" fmla="*/ 505360 w 1170491"/>
                <a:gd name="connsiteY67" fmla="*/ 1023014 h 1745209"/>
                <a:gd name="connsiteX68" fmla="*/ 346243 w 1170491"/>
                <a:gd name="connsiteY68" fmla="*/ 1110339 h 1745209"/>
                <a:gd name="connsiteX69" fmla="*/ 202679 w 1170491"/>
                <a:gd name="connsiteY69" fmla="*/ 1003895 h 1745209"/>
                <a:gd name="connsiteX70" fmla="*/ 181967 w 1170491"/>
                <a:gd name="connsiteY70" fmla="*/ 1012696 h 1745209"/>
                <a:gd name="connsiteX71" fmla="*/ 305288 w 1170491"/>
                <a:gd name="connsiteY71" fmla="*/ 1123484 h 1745209"/>
                <a:gd name="connsiteX72" fmla="*/ 70961 w 1170491"/>
                <a:gd name="connsiteY72" fmla="*/ 1161909 h 1745209"/>
                <a:gd name="connsiteX73" fmla="*/ 56055 w 1170491"/>
                <a:gd name="connsiteY73" fmla="*/ 1153032 h 1745209"/>
                <a:gd name="connsiteX74" fmla="*/ 44214 w 1170491"/>
                <a:gd name="connsiteY74" fmla="*/ 911953 h 1745209"/>
                <a:gd name="connsiteX75" fmla="*/ 84073 w 1170491"/>
                <a:gd name="connsiteY75" fmla="*/ 882569 h 1745209"/>
                <a:gd name="connsiteX76" fmla="*/ 76811 w 1170491"/>
                <a:gd name="connsiteY76" fmla="*/ 875989 h 1745209"/>
                <a:gd name="connsiteX77" fmla="*/ 80179 w 1170491"/>
                <a:gd name="connsiteY77" fmla="*/ 872273 h 1745209"/>
                <a:gd name="connsiteX78" fmla="*/ 82340 w 1170491"/>
                <a:gd name="connsiteY78" fmla="*/ 666836 h 1745209"/>
                <a:gd name="connsiteX79" fmla="*/ 121082 w 1170491"/>
                <a:gd name="connsiteY79" fmla="*/ 638275 h 1745209"/>
                <a:gd name="connsiteX80" fmla="*/ 145805 w 1170491"/>
                <a:gd name="connsiteY80" fmla="*/ 430894 h 1745209"/>
                <a:gd name="connsiteX81" fmla="*/ 321878 w 1170491"/>
                <a:gd name="connsiteY81" fmla="*/ 383347 h 1745209"/>
                <a:gd name="connsiteX82" fmla="*/ 321111 w 1170491"/>
                <a:gd name="connsiteY82" fmla="*/ 357014 h 1745209"/>
                <a:gd name="connsiteX83" fmla="*/ 141180 w 1170491"/>
                <a:gd name="connsiteY83" fmla="*/ 399723 h 1745209"/>
                <a:gd name="connsiteX84" fmla="*/ 106816 w 1170491"/>
                <a:gd name="connsiteY84" fmla="*/ 291518 h 1745209"/>
                <a:gd name="connsiteX85" fmla="*/ 326327 w 1170491"/>
                <a:gd name="connsiteY85" fmla="*/ 72008 h 1745209"/>
                <a:gd name="connsiteX86" fmla="*/ 394659 w 1170491"/>
                <a:gd name="connsiteY86" fmla="*/ 83948 h 1745209"/>
                <a:gd name="connsiteX87" fmla="*/ 533817 w 1170491"/>
                <a:gd name="connsiteY87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44770 w 1170491"/>
                <a:gd name="connsiteY3" fmla="*/ 708640 h 1745209"/>
                <a:gd name="connsiteX4" fmla="*/ 523918 w 1170491"/>
                <a:gd name="connsiteY4" fmla="*/ 737799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626661 w 1170491"/>
                <a:gd name="connsiteY12" fmla="*/ 588497 h 1745209"/>
                <a:gd name="connsiteX13" fmla="*/ 775453 w 1170491"/>
                <a:gd name="connsiteY13" fmla="*/ 739852 h 1745209"/>
                <a:gd name="connsiteX14" fmla="*/ 772230 w 1170491"/>
                <a:gd name="connsiteY14" fmla="*/ 740544 h 1745209"/>
                <a:gd name="connsiteX15" fmla="*/ 642848 w 1170491"/>
                <a:gd name="connsiteY15" fmla="*/ 588934 h 1745209"/>
                <a:gd name="connsiteX16" fmla="*/ 588421 w 1170491"/>
                <a:gd name="connsiteY16" fmla="*/ 580980 h 1745209"/>
                <a:gd name="connsiteX17" fmla="*/ 533817 w 1170491"/>
                <a:gd name="connsiteY17" fmla="*/ 0 h 1745209"/>
                <a:gd name="connsiteX18" fmla="*/ 703525 w 1170491"/>
                <a:gd name="connsiteY18" fmla="*/ 147127 h 1745209"/>
                <a:gd name="connsiteX19" fmla="*/ 562024 w 1170491"/>
                <a:gd name="connsiteY19" fmla="*/ 352718 h 1745209"/>
                <a:gd name="connsiteX20" fmla="*/ 701713 w 1170491"/>
                <a:gd name="connsiteY20" fmla="*/ 149764 h 1745209"/>
                <a:gd name="connsiteX21" fmla="*/ 920515 w 1170491"/>
                <a:gd name="connsiteY21" fmla="*/ 317877 h 1745209"/>
                <a:gd name="connsiteX22" fmla="*/ 910716 w 1170491"/>
                <a:gd name="connsiteY22" fmla="*/ 366417 h 1745209"/>
                <a:gd name="connsiteX23" fmla="*/ 920515 w 1170491"/>
                <a:gd name="connsiteY23" fmla="*/ 366418 h 1745209"/>
                <a:gd name="connsiteX24" fmla="*/ 920515 w 1170491"/>
                <a:gd name="connsiteY24" fmla="*/ 371433 h 1745209"/>
                <a:gd name="connsiteX25" fmla="*/ 1056877 w 1170491"/>
                <a:gd name="connsiteY25" fmla="*/ 525101 h 1745209"/>
                <a:gd name="connsiteX26" fmla="*/ 1047351 w 1170491"/>
                <a:gd name="connsiteY26" fmla="*/ 572282 h 1745209"/>
                <a:gd name="connsiteX27" fmla="*/ 1170491 w 1170491"/>
                <a:gd name="connsiteY27" fmla="*/ 756650 h 1745209"/>
                <a:gd name="connsiteX28" fmla="*/ 1127569 w 1170491"/>
                <a:gd name="connsiteY28" fmla="*/ 878235 h 1745209"/>
                <a:gd name="connsiteX29" fmla="*/ 954678 w 1170491"/>
                <a:gd name="connsiteY29" fmla="*/ 939840 h 1745209"/>
                <a:gd name="connsiteX30" fmla="*/ 947373 w 1170491"/>
                <a:gd name="connsiteY30" fmla="*/ 961469 h 1745209"/>
                <a:gd name="connsiteX31" fmla="*/ 1106746 w 1170491"/>
                <a:gd name="connsiteY31" fmla="*/ 928282 h 1745209"/>
                <a:gd name="connsiteX32" fmla="*/ 1138907 w 1170491"/>
                <a:gd name="connsiteY32" fmla="*/ 1028247 h 1745209"/>
                <a:gd name="connsiteX33" fmla="*/ 981133 w 1170491"/>
                <a:gd name="connsiteY33" fmla="*/ 1223220 h 1745209"/>
                <a:gd name="connsiteX34" fmla="*/ 777272 w 1170491"/>
                <a:gd name="connsiteY34" fmla="*/ 1134408 h 1745209"/>
                <a:gd name="connsiteX35" fmla="*/ 810210 w 1170491"/>
                <a:gd name="connsiteY35" fmla="*/ 1096167 h 1745209"/>
                <a:gd name="connsiteX36" fmla="*/ 806195 w 1170491"/>
                <a:gd name="connsiteY36" fmla="*/ 964175 h 1745209"/>
                <a:gd name="connsiteX37" fmla="*/ 787267 w 1170491"/>
                <a:gd name="connsiteY37" fmla="*/ 975103 h 1745209"/>
                <a:gd name="connsiteX38" fmla="*/ 791333 w 1170491"/>
                <a:gd name="connsiteY38" fmla="*/ 1085110 h 1745209"/>
                <a:gd name="connsiteX39" fmla="*/ 763385 w 1170491"/>
                <a:gd name="connsiteY39" fmla="*/ 1114320 h 1745209"/>
                <a:gd name="connsiteX40" fmla="*/ 744063 w 1170491"/>
                <a:gd name="connsiteY40" fmla="*/ 1119497 h 1745209"/>
                <a:gd name="connsiteX41" fmla="*/ 747716 w 1170491"/>
                <a:gd name="connsiteY41" fmla="*/ 1128718 h 1745209"/>
                <a:gd name="connsiteX42" fmla="*/ 693327 w 1170491"/>
                <a:gd name="connsiteY42" fmla="*/ 1140344 h 1745209"/>
                <a:gd name="connsiteX43" fmla="*/ 601213 w 1170491"/>
                <a:gd name="connsiteY43" fmla="*/ 1080185 h 1745209"/>
                <a:gd name="connsiteX44" fmla="*/ 582082 w 1170491"/>
                <a:gd name="connsiteY44" fmla="*/ 1090754 h 1745209"/>
                <a:gd name="connsiteX45" fmla="*/ 693051 w 1170491"/>
                <a:gd name="connsiteY45" fmla="*/ 1162221 h 1745209"/>
                <a:gd name="connsiteX46" fmla="*/ 755684 w 1170491"/>
                <a:gd name="connsiteY46" fmla="*/ 1148835 h 1745209"/>
                <a:gd name="connsiteX47" fmla="*/ 989751 w 1170491"/>
                <a:gd name="connsiteY47" fmla="*/ 1247587 h 1745209"/>
                <a:gd name="connsiteX48" fmla="*/ 1004488 w 1170491"/>
                <a:gd name="connsiteY48" fmla="*/ 1315531 h 1745209"/>
                <a:gd name="connsiteX49" fmla="*/ 920375 w 1170491"/>
                <a:gd name="connsiteY49" fmla="*/ 1473506 h 1745209"/>
                <a:gd name="connsiteX50" fmla="*/ 913116 w 1170491"/>
                <a:gd name="connsiteY50" fmla="*/ 1474079 h 1745209"/>
                <a:gd name="connsiteX51" fmla="*/ 766796 w 1170491"/>
                <a:gd name="connsiteY51" fmla="*/ 1371458 h 1745209"/>
                <a:gd name="connsiteX52" fmla="*/ 746323 w 1170491"/>
                <a:gd name="connsiteY52" fmla="*/ 1380801 h 1745209"/>
                <a:gd name="connsiteX53" fmla="*/ 909888 w 1170491"/>
                <a:gd name="connsiteY53" fmla="*/ 1496052 h 1745209"/>
                <a:gd name="connsiteX54" fmla="*/ 774838 w 1170491"/>
                <a:gd name="connsiteY54" fmla="*/ 1628054 h 1745209"/>
                <a:gd name="connsiteX55" fmla="*/ 571751 w 1170491"/>
                <a:gd name="connsiteY55" fmla="*/ 1552195 h 1745209"/>
                <a:gd name="connsiteX56" fmla="*/ 550649 w 1170491"/>
                <a:gd name="connsiteY56" fmla="*/ 1566422 h 1745209"/>
                <a:gd name="connsiteX57" fmla="*/ 685031 w 1170491"/>
                <a:gd name="connsiteY57" fmla="*/ 1648114 h 1745209"/>
                <a:gd name="connsiteX58" fmla="*/ 533818 w 1170491"/>
                <a:gd name="connsiteY58" fmla="*/ 1745209 h 1745209"/>
                <a:gd name="connsiteX59" fmla="*/ 372301 w 1170491"/>
                <a:gd name="connsiteY59" fmla="*/ 1619888 h 1745209"/>
                <a:gd name="connsiteX60" fmla="*/ 366380 w 1170491"/>
                <a:gd name="connsiteY60" fmla="*/ 1592106 h 1745209"/>
                <a:gd name="connsiteX61" fmla="*/ 250590 w 1170491"/>
                <a:gd name="connsiteY61" fmla="*/ 1443452 h 1745209"/>
                <a:gd name="connsiteX62" fmla="*/ 117260 w 1170491"/>
                <a:gd name="connsiteY62" fmla="*/ 1407178 h 1745209"/>
                <a:gd name="connsiteX63" fmla="*/ 90593 w 1170491"/>
                <a:gd name="connsiteY63" fmla="*/ 1192598 h 1745209"/>
                <a:gd name="connsiteX64" fmla="*/ 330760 w 1170491"/>
                <a:gd name="connsiteY64" fmla="*/ 1129474 h 1745209"/>
                <a:gd name="connsiteX65" fmla="*/ 344999 w 1170491"/>
                <a:gd name="connsiteY65" fmla="*/ 1132822 h 1745209"/>
                <a:gd name="connsiteX66" fmla="*/ 524987 w 1170491"/>
                <a:gd name="connsiteY66" fmla="*/ 1034051 h 1745209"/>
                <a:gd name="connsiteX67" fmla="*/ 505360 w 1170491"/>
                <a:gd name="connsiteY67" fmla="*/ 1023014 h 1745209"/>
                <a:gd name="connsiteX68" fmla="*/ 346243 w 1170491"/>
                <a:gd name="connsiteY68" fmla="*/ 1110339 h 1745209"/>
                <a:gd name="connsiteX69" fmla="*/ 202679 w 1170491"/>
                <a:gd name="connsiteY69" fmla="*/ 1003895 h 1745209"/>
                <a:gd name="connsiteX70" fmla="*/ 181967 w 1170491"/>
                <a:gd name="connsiteY70" fmla="*/ 1012696 h 1745209"/>
                <a:gd name="connsiteX71" fmla="*/ 305288 w 1170491"/>
                <a:gd name="connsiteY71" fmla="*/ 1123484 h 1745209"/>
                <a:gd name="connsiteX72" fmla="*/ 70961 w 1170491"/>
                <a:gd name="connsiteY72" fmla="*/ 1161909 h 1745209"/>
                <a:gd name="connsiteX73" fmla="*/ 56055 w 1170491"/>
                <a:gd name="connsiteY73" fmla="*/ 1153032 h 1745209"/>
                <a:gd name="connsiteX74" fmla="*/ 44214 w 1170491"/>
                <a:gd name="connsiteY74" fmla="*/ 911953 h 1745209"/>
                <a:gd name="connsiteX75" fmla="*/ 84073 w 1170491"/>
                <a:gd name="connsiteY75" fmla="*/ 882569 h 1745209"/>
                <a:gd name="connsiteX76" fmla="*/ 76811 w 1170491"/>
                <a:gd name="connsiteY76" fmla="*/ 875989 h 1745209"/>
                <a:gd name="connsiteX77" fmla="*/ 80179 w 1170491"/>
                <a:gd name="connsiteY77" fmla="*/ 872273 h 1745209"/>
                <a:gd name="connsiteX78" fmla="*/ 82340 w 1170491"/>
                <a:gd name="connsiteY78" fmla="*/ 666836 h 1745209"/>
                <a:gd name="connsiteX79" fmla="*/ 121082 w 1170491"/>
                <a:gd name="connsiteY79" fmla="*/ 638275 h 1745209"/>
                <a:gd name="connsiteX80" fmla="*/ 145805 w 1170491"/>
                <a:gd name="connsiteY80" fmla="*/ 430894 h 1745209"/>
                <a:gd name="connsiteX81" fmla="*/ 321878 w 1170491"/>
                <a:gd name="connsiteY81" fmla="*/ 383347 h 1745209"/>
                <a:gd name="connsiteX82" fmla="*/ 321111 w 1170491"/>
                <a:gd name="connsiteY82" fmla="*/ 357014 h 1745209"/>
                <a:gd name="connsiteX83" fmla="*/ 141180 w 1170491"/>
                <a:gd name="connsiteY83" fmla="*/ 399723 h 1745209"/>
                <a:gd name="connsiteX84" fmla="*/ 106816 w 1170491"/>
                <a:gd name="connsiteY84" fmla="*/ 291518 h 1745209"/>
                <a:gd name="connsiteX85" fmla="*/ 326327 w 1170491"/>
                <a:gd name="connsiteY85" fmla="*/ 72008 h 1745209"/>
                <a:gd name="connsiteX86" fmla="*/ 394659 w 1170491"/>
                <a:gd name="connsiteY86" fmla="*/ 83948 h 1745209"/>
                <a:gd name="connsiteX87" fmla="*/ 533817 w 1170491"/>
                <a:gd name="connsiteY87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44770 w 1170491"/>
                <a:gd name="connsiteY3" fmla="*/ 708640 h 1745209"/>
                <a:gd name="connsiteX4" fmla="*/ 523918 w 1170491"/>
                <a:gd name="connsiteY4" fmla="*/ 737799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626661 w 1170491"/>
                <a:gd name="connsiteY12" fmla="*/ 588497 h 1745209"/>
                <a:gd name="connsiteX13" fmla="*/ 775453 w 1170491"/>
                <a:gd name="connsiteY13" fmla="*/ 739852 h 1745209"/>
                <a:gd name="connsiteX14" fmla="*/ 772230 w 1170491"/>
                <a:gd name="connsiteY14" fmla="*/ 740544 h 1745209"/>
                <a:gd name="connsiteX15" fmla="*/ 588421 w 1170491"/>
                <a:gd name="connsiteY15" fmla="*/ 580980 h 1745209"/>
                <a:gd name="connsiteX16" fmla="*/ 533817 w 1170491"/>
                <a:gd name="connsiteY16" fmla="*/ 0 h 1745209"/>
                <a:gd name="connsiteX17" fmla="*/ 703525 w 1170491"/>
                <a:gd name="connsiteY17" fmla="*/ 147127 h 1745209"/>
                <a:gd name="connsiteX18" fmla="*/ 562024 w 1170491"/>
                <a:gd name="connsiteY18" fmla="*/ 352718 h 1745209"/>
                <a:gd name="connsiteX19" fmla="*/ 701713 w 1170491"/>
                <a:gd name="connsiteY19" fmla="*/ 149764 h 1745209"/>
                <a:gd name="connsiteX20" fmla="*/ 920515 w 1170491"/>
                <a:gd name="connsiteY20" fmla="*/ 317877 h 1745209"/>
                <a:gd name="connsiteX21" fmla="*/ 910716 w 1170491"/>
                <a:gd name="connsiteY21" fmla="*/ 366417 h 1745209"/>
                <a:gd name="connsiteX22" fmla="*/ 920515 w 1170491"/>
                <a:gd name="connsiteY22" fmla="*/ 366418 h 1745209"/>
                <a:gd name="connsiteX23" fmla="*/ 920515 w 1170491"/>
                <a:gd name="connsiteY23" fmla="*/ 371433 h 1745209"/>
                <a:gd name="connsiteX24" fmla="*/ 1056877 w 1170491"/>
                <a:gd name="connsiteY24" fmla="*/ 525101 h 1745209"/>
                <a:gd name="connsiteX25" fmla="*/ 1047351 w 1170491"/>
                <a:gd name="connsiteY25" fmla="*/ 572282 h 1745209"/>
                <a:gd name="connsiteX26" fmla="*/ 1170491 w 1170491"/>
                <a:gd name="connsiteY26" fmla="*/ 756650 h 1745209"/>
                <a:gd name="connsiteX27" fmla="*/ 1127569 w 1170491"/>
                <a:gd name="connsiteY27" fmla="*/ 878235 h 1745209"/>
                <a:gd name="connsiteX28" fmla="*/ 954678 w 1170491"/>
                <a:gd name="connsiteY28" fmla="*/ 939840 h 1745209"/>
                <a:gd name="connsiteX29" fmla="*/ 947373 w 1170491"/>
                <a:gd name="connsiteY29" fmla="*/ 961469 h 1745209"/>
                <a:gd name="connsiteX30" fmla="*/ 1106746 w 1170491"/>
                <a:gd name="connsiteY30" fmla="*/ 928282 h 1745209"/>
                <a:gd name="connsiteX31" fmla="*/ 1138907 w 1170491"/>
                <a:gd name="connsiteY31" fmla="*/ 1028247 h 1745209"/>
                <a:gd name="connsiteX32" fmla="*/ 981133 w 1170491"/>
                <a:gd name="connsiteY32" fmla="*/ 1223220 h 1745209"/>
                <a:gd name="connsiteX33" fmla="*/ 777272 w 1170491"/>
                <a:gd name="connsiteY33" fmla="*/ 1134408 h 1745209"/>
                <a:gd name="connsiteX34" fmla="*/ 810210 w 1170491"/>
                <a:gd name="connsiteY34" fmla="*/ 1096167 h 1745209"/>
                <a:gd name="connsiteX35" fmla="*/ 806195 w 1170491"/>
                <a:gd name="connsiteY35" fmla="*/ 964175 h 1745209"/>
                <a:gd name="connsiteX36" fmla="*/ 787267 w 1170491"/>
                <a:gd name="connsiteY36" fmla="*/ 975103 h 1745209"/>
                <a:gd name="connsiteX37" fmla="*/ 791333 w 1170491"/>
                <a:gd name="connsiteY37" fmla="*/ 1085110 h 1745209"/>
                <a:gd name="connsiteX38" fmla="*/ 763385 w 1170491"/>
                <a:gd name="connsiteY38" fmla="*/ 1114320 h 1745209"/>
                <a:gd name="connsiteX39" fmla="*/ 744063 w 1170491"/>
                <a:gd name="connsiteY39" fmla="*/ 1119497 h 1745209"/>
                <a:gd name="connsiteX40" fmla="*/ 747716 w 1170491"/>
                <a:gd name="connsiteY40" fmla="*/ 1128718 h 1745209"/>
                <a:gd name="connsiteX41" fmla="*/ 693327 w 1170491"/>
                <a:gd name="connsiteY41" fmla="*/ 1140344 h 1745209"/>
                <a:gd name="connsiteX42" fmla="*/ 601213 w 1170491"/>
                <a:gd name="connsiteY42" fmla="*/ 1080185 h 1745209"/>
                <a:gd name="connsiteX43" fmla="*/ 582082 w 1170491"/>
                <a:gd name="connsiteY43" fmla="*/ 1090754 h 1745209"/>
                <a:gd name="connsiteX44" fmla="*/ 693051 w 1170491"/>
                <a:gd name="connsiteY44" fmla="*/ 1162221 h 1745209"/>
                <a:gd name="connsiteX45" fmla="*/ 755684 w 1170491"/>
                <a:gd name="connsiteY45" fmla="*/ 1148835 h 1745209"/>
                <a:gd name="connsiteX46" fmla="*/ 989751 w 1170491"/>
                <a:gd name="connsiteY46" fmla="*/ 1247587 h 1745209"/>
                <a:gd name="connsiteX47" fmla="*/ 1004488 w 1170491"/>
                <a:gd name="connsiteY47" fmla="*/ 1315531 h 1745209"/>
                <a:gd name="connsiteX48" fmla="*/ 920375 w 1170491"/>
                <a:gd name="connsiteY48" fmla="*/ 1473506 h 1745209"/>
                <a:gd name="connsiteX49" fmla="*/ 913116 w 1170491"/>
                <a:gd name="connsiteY49" fmla="*/ 1474079 h 1745209"/>
                <a:gd name="connsiteX50" fmla="*/ 766796 w 1170491"/>
                <a:gd name="connsiteY50" fmla="*/ 1371458 h 1745209"/>
                <a:gd name="connsiteX51" fmla="*/ 746323 w 1170491"/>
                <a:gd name="connsiteY51" fmla="*/ 1380801 h 1745209"/>
                <a:gd name="connsiteX52" fmla="*/ 909888 w 1170491"/>
                <a:gd name="connsiteY52" fmla="*/ 1496052 h 1745209"/>
                <a:gd name="connsiteX53" fmla="*/ 774838 w 1170491"/>
                <a:gd name="connsiteY53" fmla="*/ 1628054 h 1745209"/>
                <a:gd name="connsiteX54" fmla="*/ 571751 w 1170491"/>
                <a:gd name="connsiteY54" fmla="*/ 1552195 h 1745209"/>
                <a:gd name="connsiteX55" fmla="*/ 550649 w 1170491"/>
                <a:gd name="connsiteY55" fmla="*/ 1566422 h 1745209"/>
                <a:gd name="connsiteX56" fmla="*/ 685031 w 1170491"/>
                <a:gd name="connsiteY56" fmla="*/ 1648114 h 1745209"/>
                <a:gd name="connsiteX57" fmla="*/ 533818 w 1170491"/>
                <a:gd name="connsiteY57" fmla="*/ 1745209 h 1745209"/>
                <a:gd name="connsiteX58" fmla="*/ 372301 w 1170491"/>
                <a:gd name="connsiteY58" fmla="*/ 1619888 h 1745209"/>
                <a:gd name="connsiteX59" fmla="*/ 366380 w 1170491"/>
                <a:gd name="connsiteY59" fmla="*/ 1592106 h 1745209"/>
                <a:gd name="connsiteX60" fmla="*/ 250590 w 1170491"/>
                <a:gd name="connsiteY60" fmla="*/ 1443452 h 1745209"/>
                <a:gd name="connsiteX61" fmla="*/ 117260 w 1170491"/>
                <a:gd name="connsiteY61" fmla="*/ 1407178 h 1745209"/>
                <a:gd name="connsiteX62" fmla="*/ 90593 w 1170491"/>
                <a:gd name="connsiteY62" fmla="*/ 1192598 h 1745209"/>
                <a:gd name="connsiteX63" fmla="*/ 330760 w 1170491"/>
                <a:gd name="connsiteY63" fmla="*/ 1129474 h 1745209"/>
                <a:gd name="connsiteX64" fmla="*/ 344999 w 1170491"/>
                <a:gd name="connsiteY64" fmla="*/ 1132822 h 1745209"/>
                <a:gd name="connsiteX65" fmla="*/ 524987 w 1170491"/>
                <a:gd name="connsiteY65" fmla="*/ 1034051 h 1745209"/>
                <a:gd name="connsiteX66" fmla="*/ 505360 w 1170491"/>
                <a:gd name="connsiteY66" fmla="*/ 1023014 h 1745209"/>
                <a:gd name="connsiteX67" fmla="*/ 346243 w 1170491"/>
                <a:gd name="connsiteY67" fmla="*/ 1110339 h 1745209"/>
                <a:gd name="connsiteX68" fmla="*/ 202679 w 1170491"/>
                <a:gd name="connsiteY68" fmla="*/ 1003895 h 1745209"/>
                <a:gd name="connsiteX69" fmla="*/ 181967 w 1170491"/>
                <a:gd name="connsiteY69" fmla="*/ 1012696 h 1745209"/>
                <a:gd name="connsiteX70" fmla="*/ 305288 w 1170491"/>
                <a:gd name="connsiteY70" fmla="*/ 1123484 h 1745209"/>
                <a:gd name="connsiteX71" fmla="*/ 70961 w 1170491"/>
                <a:gd name="connsiteY71" fmla="*/ 1161909 h 1745209"/>
                <a:gd name="connsiteX72" fmla="*/ 56055 w 1170491"/>
                <a:gd name="connsiteY72" fmla="*/ 1153032 h 1745209"/>
                <a:gd name="connsiteX73" fmla="*/ 44214 w 1170491"/>
                <a:gd name="connsiteY73" fmla="*/ 911953 h 1745209"/>
                <a:gd name="connsiteX74" fmla="*/ 84073 w 1170491"/>
                <a:gd name="connsiteY74" fmla="*/ 882569 h 1745209"/>
                <a:gd name="connsiteX75" fmla="*/ 76811 w 1170491"/>
                <a:gd name="connsiteY75" fmla="*/ 875989 h 1745209"/>
                <a:gd name="connsiteX76" fmla="*/ 80179 w 1170491"/>
                <a:gd name="connsiteY76" fmla="*/ 872273 h 1745209"/>
                <a:gd name="connsiteX77" fmla="*/ 82340 w 1170491"/>
                <a:gd name="connsiteY77" fmla="*/ 666836 h 1745209"/>
                <a:gd name="connsiteX78" fmla="*/ 121082 w 1170491"/>
                <a:gd name="connsiteY78" fmla="*/ 638275 h 1745209"/>
                <a:gd name="connsiteX79" fmla="*/ 145805 w 1170491"/>
                <a:gd name="connsiteY79" fmla="*/ 430894 h 1745209"/>
                <a:gd name="connsiteX80" fmla="*/ 321878 w 1170491"/>
                <a:gd name="connsiteY80" fmla="*/ 383347 h 1745209"/>
                <a:gd name="connsiteX81" fmla="*/ 321111 w 1170491"/>
                <a:gd name="connsiteY81" fmla="*/ 357014 h 1745209"/>
                <a:gd name="connsiteX82" fmla="*/ 141180 w 1170491"/>
                <a:gd name="connsiteY82" fmla="*/ 399723 h 1745209"/>
                <a:gd name="connsiteX83" fmla="*/ 106816 w 1170491"/>
                <a:gd name="connsiteY83" fmla="*/ 291518 h 1745209"/>
                <a:gd name="connsiteX84" fmla="*/ 326327 w 1170491"/>
                <a:gd name="connsiteY84" fmla="*/ 72008 h 1745209"/>
                <a:gd name="connsiteX85" fmla="*/ 394659 w 1170491"/>
                <a:gd name="connsiteY85" fmla="*/ 83948 h 1745209"/>
                <a:gd name="connsiteX86" fmla="*/ 533817 w 1170491"/>
                <a:gd name="connsiteY86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44770 w 1170491"/>
                <a:gd name="connsiteY3" fmla="*/ 708640 h 1745209"/>
                <a:gd name="connsiteX4" fmla="*/ 523918 w 1170491"/>
                <a:gd name="connsiteY4" fmla="*/ 737799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772230 w 1170491"/>
                <a:gd name="connsiteY13" fmla="*/ 740544 h 1745209"/>
                <a:gd name="connsiteX14" fmla="*/ 588421 w 1170491"/>
                <a:gd name="connsiteY14" fmla="*/ 580980 h 1745209"/>
                <a:gd name="connsiteX15" fmla="*/ 533817 w 1170491"/>
                <a:gd name="connsiteY15" fmla="*/ 0 h 1745209"/>
                <a:gd name="connsiteX16" fmla="*/ 703525 w 1170491"/>
                <a:gd name="connsiteY16" fmla="*/ 147127 h 1745209"/>
                <a:gd name="connsiteX17" fmla="*/ 562024 w 1170491"/>
                <a:gd name="connsiteY17" fmla="*/ 352718 h 1745209"/>
                <a:gd name="connsiteX18" fmla="*/ 701713 w 1170491"/>
                <a:gd name="connsiteY18" fmla="*/ 149764 h 1745209"/>
                <a:gd name="connsiteX19" fmla="*/ 920515 w 1170491"/>
                <a:gd name="connsiteY19" fmla="*/ 317877 h 1745209"/>
                <a:gd name="connsiteX20" fmla="*/ 910716 w 1170491"/>
                <a:gd name="connsiteY20" fmla="*/ 366417 h 1745209"/>
                <a:gd name="connsiteX21" fmla="*/ 920515 w 1170491"/>
                <a:gd name="connsiteY21" fmla="*/ 366418 h 1745209"/>
                <a:gd name="connsiteX22" fmla="*/ 920515 w 1170491"/>
                <a:gd name="connsiteY22" fmla="*/ 371433 h 1745209"/>
                <a:gd name="connsiteX23" fmla="*/ 1056877 w 1170491"/>
                <a:gd name="connsiteY23" fmla="*/ 525101 h 1745209"/>
                <a:gd name="connsiteX24" fmla="*/ 1047351 w 1170491"/>
                <a:gd name="connsiteY24" fmla="*/ 572282 h 1745209"/>
                <a:gd name="connsiteX25" fmla="*/ 1170491 w 1170491"/>
                <a:gd name="connsiteY25" fmla="*/ 756650 h 1745209"/>
                <a:gd name="connsiteX26" fmla="*/ 1127569 w 1170491"/>
                <a:gd name="connsiteY26" fmla="*/ 878235 h 1745209"/>
                <a:gd name="connsiteX27" fmla="*/ 954678 w 1170491"/>
                <a:gd name="connsiteY27" fmla="*/ 939840 h 1745209"/>
                <a:gd name="connsiteX28" fmla="*/ 947373 w 1170491"/>
                <a:gd name="connsiteY28" fmla="*/ 961469 h 1745209"/>
                <a:gd name="connsiteX29" fmla="*/ 1106746 w 1170491"/>
                <a:gd name="connsiteY29" fmla="*/ 928282 h 1745209"/>
                <a:gd name="connsiteX30" fmla="*/ 1138907 w 1170491"/>
                <a:gd name="connsiteY30" fmla="*/ 1028247 h 1745209"/>
                <a:gd name="connsiteX31" fmla="*/ 981133 w 1170491"/>
                <a:gd name="connsiteY31" fmla="*/ 1223220 h 1745209"/>
                <a:gd name="connsiteX32" fmla="*/ 777272 w 1170491"/>
                <a:gd name="connsiteY32" fmla="*/ 1134408 h 1745209"/>
                <a:gd name="connsiteX33" fmla="*/ 810210 w 1170491"/>
                <a:gd name="connsiteY33" fmla="*/ 1096167 h 1745209"/>
                <a:gd name="connsiteX34" fmla="*/ 806195 w 1170491"/>
                <a:gd name="connsiteY34" fmla="*/ 964175 h 1745209"/>
                <a:gd name="connsiteX35" fmla="*/ 787267 w 1170491"/>
                <a:gd name="connsiteY35" fmla="*/ 975103 h 1745209"/>
                <a:gd name="connsiteX36" fmla="*/ 791333 w 1170491"/>
                <a:gd name="connsiteY36" fmla="*/ 1085110 h 1745209"/>
                <a:gd name="connsiteX37" fmla="*/ 763385 w 1170491"/>
                <a:gd name="connsiteY37" fmla="*/ 1114320 h 1745209"/>
                <a:gd name="connsiteX38" fmla="*/ 744063 w 1170491"/>
                <a:gd name="connsiteY38" fmla="*/ 1119497 h 1745209"/>
                <a:gd name="connsiteX39" fmla="*/ 747716 w 1170491"/>
                <a:gd name="connsiteY39" fmla="*/ 1128718 h 1745209"/>
                <a:gd name="connsiteX40" fmla="*/ 693327 w 1170491"/>
                <a:gd name="connsiteY40" fmla="*/ 1140344 h 1745209"/>
                <a:gd name="connsiteX41" fmla="*/ 601213 w 1170491"/>
                <a:gd name="connsiteY41" fmla="*/ 1080185 h 1745209"/>
                <a:gd name="connsiteX42" fmla="*/ 582082 w 1170491"/>
                <a:gd name="connsiteY42" fmla="*/ 1090754 h 1745209"/>
                <a:gd name="connsiteX43" fmla="*/ 693051 w 1170491"/>
                <a:gd name="connsiteY43" fmla="*/ 1162221 h 1745209"/>
                <a:gd name="connsiteX44" fmla="*/ 755684 w 1170491"/>
                <a:gd name="connsiteY44" fmla="*/ 1148835 h 1745209"/>
                <a:gd name="connsiteX45" fmla="*/ 989751 w 1170491"/>
                <a:gd name="connsiteY45" fmla="*/ 1247587 h 1745209"/>
                <a:gd name="connsiteX46" fmla="*/ 1004488 w 1170491"/>
                <a:gd name="connsiteY46" fmla="*/ 1315531 h 1745209"/>
                <a:gd name="connsiteX47" fmla="*/ 920375 w 1170491"/>
                <a:gd name="connsiteY47" fmla="*/ 1473506 h 1745209"/>
                <a:gd name="connsiteX48" fmla="*/ 913116 w 1170491"/>
                <a:gd name="connsiteY48" fmla="*/ 1474079 h 1745209"/>
                <a:gd name="connsiteX49" fmla="*/ 766796 w 1170491"/>
                <a:gd name="connsiteY49" fmla="*/ 1371458 h 1745209"/>
                <a:gd name="connsiteX50" fmla="*/ 746323 w 1170491"/>
                <a:gd name="connsiteY50" fmla="*/ 1380801 h 1745209"/>
                <a:gd name="connsiteX51" fmla="*/ 909888 w 1170491"/>
                <a:gd name="connsiteY51" fmla="*/ 1496052 h 1745209"/>
                <a:gd name="connsiteX52" fmla="*/ 774838 w 1170491"/>
                <a:gd name="connsiteY52" fmla="*/ 1628054 h 1745209"/>
                <a:gd name="connsiteX53" fmla="*/ 571751 w 1170491"/>
                <a:gd name="connsiteY53" fmla="*/ 1552195 h 1745209"/>
                <a:gd name="connsiteX54" fmla="*/ 550649 w 1170491"/>
                <a:gd name="connsiteY54" fmla="*/ 1566422 h 1745209"/>
                <a:gd name="connsiteX55" fmla="*/ 685031 w 1170491"/>
                <a:gd name="connsiteY55" fmla="*/ 1648114 h 1745209"/>
                <a:gd name="connsiteX56" fmla="*/ 533818 w 1170491"/>
                <a:gd name="connsiteY56" fmla="*/ 1745209 h 1745209"/>
                <a:gd name="connsiteX57" fmla="*/ 372301 w 1170491"/>
                <a:gd name="connsiteY57" fmla="*/ 1619888 h 1745209"/>
                <a:gd name="connsiteX58" fmla="*/ 366380 w 1170491"/>
                <a:gd name="connsiteY58" fmla="*/ 1592106 h 1745209"/>
                <a:gd name="connsiteX59" fmla="*/ 250590 w 1170491"/>
                <a:gd name="connsiteY59" fmla="*/ 1443452 h 1745209"/>
                <a:gd name="connsiteX60" fmla="*/ 117260 w 1170491"/>
                <a:gd name="connsiteY60" fmla="*/ 1407178 h 1745209"/>
                <a:gd name="connsiteX61" fmla="*/ 90593 w 1170491"/>
                <a:gd name="connsiteY61" fmla="*/ 1192598 h 1745209"/>
                <a:gd name="connsiteX62" fmla="*/ 330760 w 1170491"/>
                <a:gd name="connsiteY62" fmla="*/ 1129474 h 1745209"/>
                <a:gd name="connsiteX63" fmla="*/ 344999 w 1170491"/>
                <a:gd name="connsiteY63" fmla="*/ 1132822 h 1745209"/>
                <a:gd name="connsiteX64" fmla="*/ 524987 w 1170491"/>
                <a:gd name="connsiteY64" fmla="*/ 1034051 h 1745209"/>
                <a:gd name="connsiteX65" fmla="*/ 505360 w 1170491"/>
                <a:gd name="connsiteY65" fmla="*/ 1023014 h 1745209"/>
                <a:gd name="connsiteX66" fmla="*/ 346243 w 1170491"/>
                <a:gd name="connsiteY66" fmla="*/ 1110339 h 1745209"/>
                <a:gd name="connsiteX67" fmla="*/ 202679 w 1170491"/>
                <a:gd name="connsiteY67" fmla="*/ 1003895 h 1745209"/>
                <a:gd name="connsiteX68" fmla="*/ 181967 w 1170491"/>
                <a:gd name="connsiteY68" fmla="*/ 1012696 h 1745209"/>
                <a:gd name="connsiteX69" fmla="*/ 305288 w 1170491"/>
                <a:gd name="connsiteY69" fmla="*/ 1123484 h 1745209"/>
                <a:gd name="connsiteX70" fmla="*/ 70961 w 1170491"/>
                <a:gd name="connsiteY70" fmla="*/ 1161909 h 1745209"/>
                <a:gd name="connsiteX71" fmla="*/ 56055 w 1170491"/>
                <a:gd name="connsiteY71" fmla="*/ 1153032 h 1745209"/>
                <a:gd name="connsiteX72" fmla="*/ 44214 w 1170491"/>
                <a:gd name="connsiteY72" fmla="*/ 911953 h 1745209"/>
                <a:gd name="connsiteX73" fmla="*/ 84073 w 1170491"/>
                <a:gd name="connsiteY73" fmla="*/ 882569 h 1745209"/>
                <a:gd name="connsiteX74" fmla="*/ 76811 w 1170491"/>
                <a:gd name="connsiteY74" fmla="*/ 875989 h 1745209"/>
                <a:gd name="connsiteX75" fmla="*/ 80179 w 1170491"/>
                <a:gd name="connsiteY75" fmla="*/ 872273 h 1745209"/>
                <a:gd name="connsiteX76" fmla="*/ 82340 w 1170491"/>
                <a:gd name="connsiteY76" fmla="*/ 666836 h 1745209"/>
                <a:gd name="connsiteX77" fmla="*/ 121082 w 1170491"/>
                <a:gd name="connsiteY77" fmla="*/ 638275 h 1745209"/>
                <a:gd name="connsiteX78" fmla="*/ 145805 w 1170491"/>
                <a:gd name="connsiteY78" fmla="*/ 430894 h 1745209"/>
                <a:gd name="connsiteX79" fmla="*/ 321878 w 1170491"/>
                <a:gd name="connsiteY79" fmla="*/ 383347 h 1745209"/>
                <a:gd name="connsiteX80" fmla="*/ 321111 w 1170491"/>
                <a:gd name="connsiteY80" fmla="*/ 357014 h 1745209"/>
                <a:gd name="connsiteX81" fmla="*/ 141180 w 1170491"/>
                <a:gd name="connsiteY81" fmla="*/ 399723 h 1745209"/>
                <a:gd name="connsiteX82" fmla="*/ 106816 w 1170491"/>
                <a:gd name="connsiteY82" fmla="*/ 291518 h 1745209"/>
                <a:gd name="connsiteX83" fmla="*/ 326327 w 1170491"/>
                <a:gd name="connsiteY83" fmla="*/ 72008 h 1745209"/>
                <a:gd name="connsiteX84" fmla="*/ 394659 w 1170491"/>
                <a:gd name="connsiteY84" fmla="*/ 83948 h 1745209"/>
                <a:gd name="connsiteX85" fmla="*/ 533817 w 1170491"/>
                <a:gd name="connsiteY85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44770 w 1170491"/>
                <a:gd name="connsiteY3" fmla="*/ 708640 h 1745209"/>
                <a:gd name="connsiteX4" fmla="*/ 523918 w 1170491"/>
                <a:gd name="connsiteY4" fmla="*/ 737799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786834 w 1170491"/>
                <a:gd name="connsiteY13" fmla="*/ 725046 h 1745209"/>
                <a:gd name="connsiteX14" fmla="*/ 588421 w 1170491"/>
                <a:gd name="connsiteY14" fmla="*/ 580980 h 1745209"/>
                <a:gd name="connsiteX15" fmla="*/ 533817 w 1170491"/>
                <a:gd name="connsiteY15" fmla="*/ 0 h 1745209"/>
                <a:gd name="connsiteX16" fmla="*/ 703525 w 1170491"/>
                <a:gd name="connsiteY16" fmla="*/ 147127 h 1745209"/>
                <a:gd name="connsiteX17" fmla="*/ 562024 w 1170491"/>
                <a:gd name="connsiteY17" fmla="*/ 352718 h 1745209"/>
                <a:gd name="connsiteX18" fmla="*/ 701713 w 1170491"/>
                <a:gd name="connsiteY18" fmla="*/ 149764 h 1745209"/>
                <a:gd name="connsiteX19" fmla="*/ 920515 w 1170491"/>
                <a:gd name="connsiteY19" fmla="*/ 317877 h 1745209"/>
                <a:gd name="connsiteX20" fmla="*/ 910716 w 1170491"/>
                <a:gd name="connsiteY20" fmla="*/ 366417 h 1745209"/>
                <a:gd name="connsiteX21" fmla="*/ 920515 w 1170491"/>
                <a:gd name="connsiteY21" fmla="*/ 366418 h 1745209"/>
                <a:gd name="connsiteX22" fmla="*/ 920515 w 1170491"/>
                <a:gd name="connsiteY22" fmla="*/ 371433 h 1745209"/>
                <a:gd name="connsiteX23" fmla="*/ 1056877 w 1170491"/>
                <a:gd name="connsiteY23" fmla="*/ 525101 h 1745209"/>
                <a:gd name="connsiteX24" fmla="*/ 1047351 w 1170491"/>
                <a:gd name="connsiteY24" fmla="*/ 572282 h 1745209"/>
                <a:gd name="connsiteX25" fmla="*/ 1170491 w 1170491"/>
                <a:gd name="connsiteY25" fmla="*/ 756650 h 1745209"/>
                <a:gd name="connsiteX26" fmla="*/ 1127569 w 1170491"/>
                <a:gd name="connsiteY26" fmla="*/ 878235 h 1745209"/>
                <a:gd name="connsiteX27" fmla="*/ 954678 w 1170491"/>
                <a:gd name="connsiteY27" fmla="*/ 939840 h 1745209"/>
                <a:gd name="connsiteX28" fmla="*/ 947373 w 1170491"/>
                <a:gd name="connsiteY28" fmla="*/ 961469 h 1745209"/>
                <a:gd name="connsiteX29" fmla="*/ 1106746 w 1170491"/>
                <a:gd name="connsiteY29" fmla="*/ 928282 h 1745209"/>
                <a:gd name="connsiteX30" fmla="*/ 1138907 w 1170491"/>
                <a:gd name="connsiteY30" fmla="*/ 1028247 h 1745209"/>
                <a:gd name="connsiteX31" fmla="*/ 981133 w 1170491"/>
                <a:gd name="connsiteY31" fmla="*/ 1223220 h 1745209"/>
                <a:gd name="connsiteX32" fmla="*/ 777272 w 1170491"/>
                <a:gd name="connsiteY32" fmla="*/ 1134408 h 1745209"/>
                <a:gd name="connsiteX33" fmla="*/ 810210 w 1170491"/>
                <a:gd name="connsiteY33" fmla="*/ 1096167 h 1745209"/>
                <a:gd name="connsiteX34" fmla="*/ 806195 w 1170491"/>
                <a:gd name="connsiteY34" fmla="*/ 964175 h 1745209"/>
                <a:gd name="connsiteX35" fmla="*/ 787267 w 1170491"/>
                <a:gd name="connsiteY35" fmla="*/ 975103 h 1745209"/>
                <a:gd name="connsiteX36" fmla="*/ 791333 w 1170491"/>
                <a:gd name="connsiteY36" fmla="*/ 1085110 h 1745209"/>
                <a:gd name="connsiteX37" fmla="*/ 763385 w 1170491"/>
                <a:gd name="connsiteY37" fmla="*/ 1114320 h 1745209"/>
                <a:gd name="connsiteX38" fmla="*/ 744063 w 1170491"/>
                <a:gd name="connsiteY38" fmla="*/ 1119497 h 1745209"/>
                <a:gd name="connsiteX39" fmla="*/ 747716 w 1170491"/>
                <a:gd name="connsiteY39" fmla="*/ 1128718 h 1745209"/>
                <a:gd name="connsiteX40" fmla="*/ 693327 w 1170491"/>
                <a:gd name="connsiteY40" fmla="*/ 1140344 h 1745209"/>
                <a:gd name="connsiteX41" fmla="*/ 601213 w 1170491"/>
                <a:gd name="connsiteY41" fmla="*/ 1080185 h 1745209"/>
                <a:gd name="connsiteX42" fmla="*/ 582082 w 1170491"/>
                <a:gd name="connsiteY42" fmla="*/ 1090754 h 1745209"/>
                <a:gd name="connsiteX43" fmla="*/ 693051 w 1170491"/>
                <a:gd name="connsiteY43" fmla="*/ 1162221 h 1745209"/>
                <a:gd name="connsiteX44" fmla="*/ 755684 w 1170491"/>
                <a:gd name="connsiteY44" fmla="*/ 1148835 h 1745209"/>
                <a:gd name="connsiteX45" fmla="*/ 989751 w 1170491"/>
                <a:gd name="connsiteY45" fmla="*/ 1247587 h 1745209"/>
                <a:gd name="connsiteX46" fmla="*/ 1004488 w 1170491"/>
                <a:gd name="connsiteY46" fmla="*/ 1315531 h 1745209"/>
                <a:gd name="connsiteX47" fmla="*/ 920375 w 1170491"/>
                <a:gd name="connsiteY47" fmla="*/ 1473506 h 1745209"/>
                <a:gd name="connsiteX48" fmla="*/ 913116 w 1170491"/>
                <a:gd name="connsiteY48" fmla="*/ 1474079 h 1745209"/>
                <a:gd name="connsiteX49" fmla="*/ 766796 w 1170491"/>
                <a:gd name="connsiteY49" fmla="*/ 1371458 h 1745209"/>
                <a:gd name="connsiteX50" fmla="*/ 746323 w 1170491"/>
                <a:gd name="connsiteY50" fmla="*/ 1380801 h 1745209"/>
                <a:gd name="connsiteX51" fmla="*/ 909888 w 1170491"/>
                <a:gd name="connsiteY51" fmla="*/ 1496052 h 1745209"/>
                <a:gd name="connsiteX52" fmla="*/ 774838 w 1170491"/>
                <a:gd name="connsiteY52" fmla="*/ 1628054 h 1745209"/>
                <a:gd name="connsiteX53" fmla="*/ 571751 w 1170491"/>
                <a:gd name="connsiteY53" fmla="*/ 1552195 h 1745209"/>
                <a:gd name="connsiteX54" fmla="*/ 550649 w 1170491"/>
                <a:gd name="connsiteY54" fmla="*/ 1566422 h 1745209"/>
                <a:gd name="connsiteX55" fmla="*/ 685031 w 1170491"/>
                <a:gd name="connsiteY55" fmla="*/ 1648114 h 1745209"/>
                <a:gd name="connsiteX56" fmla="*/ 533818 w 1170491"/>
                <a:gd name="connsiteY56" fmla="*/ 1745209 h 1745209"/>
                <a:gd name="connsiteX57" fmla="*/ 372301 w 1170491"/>
                <a:gd name="connsiteY57" fmla="*/ 1619888 h 1745209"/>
                <a:gd name="connsiteX58" fmla="*/ 366380 w 1170491"/>
                <a:gd name="connsiteY58" fmla="*/ 1592106 h 1745209"/>
                <a:gd name="connsiteX59" fmla="*/ 250590 w 1170491"/>
                <a:gd name="connsiteY59" fmla="*/ 1443452 h 1745209"/>
                <a:gd name="connsiteX60" fmla="*/ 117260 w 1170491"/>
                <a:gd name="connsiteY60" fmla="*/ 1407178 h 1745209"/>
                <a:gd name="connsiteX61" fmla="*/ 90593 w 1170491"/>
                <a:gd name="connsiteY61" fmla="*/ 1192598 h 1745209"/>
                <a:gd name="connsiteX62" fmla="*/ 330760 w 1170491"/>
                <a:gd name="connsiteY62" fmla="*/ 1129474 h 1745209"/>
                <a:gd name="connsiteX63" fmla="*/ 344999 w 1170491"/>
                <a:gd name="connsiteY63" fmla="*/ 1132822 h 1745209"/>
                <a:gd name="connsiteX64" fmla="*/ 524987 w 1170491"/>
                <a:gd name="connsiteY64" fmla="*/ 1034051 h 1745209"/>
                <a:gd name="connsiteX65" fmla="*/ 505360 w 1170491"/>
                <a:gd name="connsiteY65" fmla="*/ 1023014 h 1745209"/>
                <a:gd name="connsiteX66" fmla="*/ 346243 w 1170491"/>
                <a:gd name="connsiteY66" fmla="*/ 1110339 h 1745209"/>
                <a:gd name="connsiteX67" fmla="*/ 202679 w 1170491"/>
                <a:gd name="connsiteY67" fmla="*/ 1003895 h 1745209"/>
                <a:gd name="connsiteX68" fmla="*/ 181967 w 1170491"/>
                <a:gd name="connsiteY68" fmla="*/ 1012696 h 1745209"/>
                <a:gd name="connsiteX69" fmla="*/ 305288 w 1170491"/>
                <a:gd name="connsiteY69" fmla="*/ 1123484 h 1745209"/>
                <a:gd name="connsiteX70" fmla="*/ 70961 w 1170491"/>
                <a:gd name="connsiteY70" fmla="*/ 1161909 h 1745209"/>
                <a:gd name="connsiteX71" fmla="*/ 56055 w 1170491"/>
                <a:gd name="connsiteY71" fmla="*/ 1153032 h 1745209"/>
                <a:gd name="connsiteX72" fmla="*/ 44214 w 1170491"/>
                <a:gd name="connsiteY72" fmla="*/ 911953 h 1745209"/>
                <a:gd name="connsiteX73" fmla="*/ 84073 w 1170491"/>
                <a:gd name="connsiteY73" fmla="*/ 882569 h 1745209"/>
                <a:gd name="connsiteX74" fmla="*/ 76811 w 1170491"/>
                <a:gd name="connsiteY74" fmla="*/ 875989 h 1745209"/>
                <a:gd name="connsiteX75" fmla="*/ 80179 w 1170491"/>
                <a:gd name="connsiteY75" fmla="*/ 872273 h 1745209"/>
                <a:gd name="connsiteX76" fmla="*/ 82340 w 1170491"/>
                <a:gd name="connsiteY76" fmla="*/ 666836 h 1745209"/>
                <a:gd name="connsiteX77" fmla="*/ 121082 w 1170491"/>
                <a:gd name="connsiteY77" fmla="*/ 638275 h 1745209"/>
                <a:gd name="connsiteX78" fmla="*/ 145805 w 1170491"/>
                <a:gd name="connsiteY78" fmla="*/ 430894 h 1745209"/>
                <a:gd name="connsiteX79" fmla="*/ 321878 w 1170491"/>
                <a:gd name="connsiteY79" fmla="*/ 383347 h 1745209"/>
                <a:gd name="connsiteX80" fmla="*/ 321111 w 1170491"/>
                <a:gd name="connsiteY80" fmla="*/ 357014 h 1745209"/>
                <a:gd name="connsiteX81" fmla="*/ 141180 w 1170491"/>
                <a:gd name="connsiteY81" fmla="*/ 399723 h 1745209"/>
                <a:gd name="connsiteX82" fmla="*/ 106816 w 1170491"/>
                <a:gd name="connsiteY82" fmla="*/ 291518 h 1745209"/>
                <a:gd name="connsiteX83" fmla="*/ 326327 w 1170491"/>
                <a:gd name="connsiteY83" fmla="*/ 72008 h 1745209"/>
                <a:gd name="connsiteX84" fmla="*/ 394659 w 1170491"/>
                <a:gd name="connsiteY84" fmla="*/ 83948 h 1745209"/>
                <a:gd name="connsiteX85" fmla="*/ 533817 w 1170491"/>
                <a:gd name="connsiteY85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44770 w 1170491"/>
                <a:gd name="connsiteY3" fmla="*/ 708640 h 1745209"/>
                <a:gd name="connsiteX4" fmla="*/ 523918 w 1170491"/>
                <a:gd name="connsiteY4" fmla="*/ 737799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782828 w 1170491"/>
                <a:gd name="connsiteY13" fmla="*/ 734425 h 1745209"/>
                <a:gd name="connsiteX14" fmla="*/ 588421 w 1170491"/>
                <a:gd name="connsiteY14" fmla="*/ 580980 h 1745209"/>
                <a:gd name="connsiteX15" fmla="*/ 533817 w 1170491"/>
                <a:gd name="connsiteY15" fmla="*/ 0 h 1745209"/>
                <a:gd name="connsiteX16" fmla="*/ 703525 w 1170491"/>
                <a:gd name="connsiteY16" fmla="*/ 147127 h 1745209"/>
                <a:gd name="connsiteX17" fmla="*/ 562024 w 1170491"/>
                <a:gd name="connsiteY17" fmla="*/ 352718 h 1745209"/>
                <a:gd name="connsiteX18" fmla="*/ 701713 w 1170491"/>
                <a:gd name="connsiteY18" fmla="*/ 149764 h 1745209"/>
                <a:gd name="connsiteX19" fmla="*/ 920515 w 1170491"/>
                <a:gd name="connsiteY19" fmla="*/ 317877 h 1745209"/>
                <a:gd name="connsiteX20" fmla="*/ 910716 w 1170491"/>
                <a:gd name="connsiteY20" fmla="*/ 366417 h 1745209"/>
                <a:gd name="connsiteX21" fmla="*/ 920515 w 1170491"/>
                <a:gd name="connsiteY21" fmla="*/ 366418 h 1745209"/>
                <a:gd name="connsiteX22" fmla="*/ 920515 w 1170491"/>
                <a:gd name="connsiteY22" fmla="*/ 371433 h 1745209"/>
                <a:gd name="connsiteX23" fmla="*/ 1056877 w 1170491"/>
                <a:gd name="connsiteY23" fmla="*/ 525101 h 1745209"/>
                <a:gd name="connsiteX24" fmla="*/ 1047351 w 1170491"/>
                <a:gd name="connsiteY24" fmla="*/ 572282 h 1745209"/>
                <a:gd name="connsiteX25" fmla="*/ 1170491 w 1170491"/>
                <a:gd name="connsiteY25" fmla="*/ 756650 h 1745209"/>
                <a:gd name="connsiteX26" fmla="*/ 1127569 w 1170491"/>
                <a:gd name="connsiteY26" fmla="*/ 878235 h 1745209"/>
                <a:gd name="connsiteX27" fmla="*/ 954678 w 1170491"/>
                <a:gd name="connsiteY27" fmla="*/ 939840 h 1745209"/>
                <a:gd name="connsiteX28" fmla="*/ 947373 w 1170491"/>
                <a:gd name="connsiteY28" fmla="*/ 961469 h 1745209"/>
                <a:gd name="connsiteX29" fmla="*/ 1106746 w 1170491"/>
                <a:gd name="connsiteY29" fmla="*/ 928282 h 1745209"/>
                <a:gd name="connsiteX30" fmla="*/ 1138907 w 1170491"/>
                <a:gd name="connsiteY30" fmla="*/ 1028247 h 1745209"/>
                <a:gd name="connsiteX31" fmla="*/ 981133 w 1170491"/>
                <a:gd name="connsiteY31" fmla="*/ 1223220 h 1745209"/>
                <a:gd name="connsiteX32" fmla="*/ 777272 w 1170491"/>
                <a:gd name="connsiteY32" fmla="*/ 1134408 h 1745209"/>
                <a:gd name="connsiteX33" fmla="*/ 810210 w 1170491"/>
                <a:gd name="connsiteY33" fmla="*/ 1096167 h 1745209"/>
                <a:gd name="connsiteX34" fmla="*/ 806195 w 1170491"/>
                <a:gd name="connsiteY34" fmla="*/ 964175 h 1745209"/>
                <a:gd name="connsiteX35" fmla="*/ 787267 w 1170491"/>
                <a:gd name="connsiteY35" fmla="*/ 975103 h 1745209"/>
                <a:gd name="connsiteX36" fmla="*/ 791333 w 1170491"/>
                <a:gd name="connsiteY36" fmla="*/ 1085110 h 1745209"/>
                <a:gd name="connsiteX37" fmla="*/ 763385 w 1170491"/>
                <a:gd name="connsiteY37" fmla="*/ 1114320 h 1745209"/>
                <a:gd name="connsiteX38" fmla="*/ 744063 w 1170491"/>
                <a:gd name="connsiteY38" fmla="*/ 1119497 h 1745209"/>
                <a:gd name="connsiteX39" fmla="*/ 747716 w 1170491"/>
                <a:gd name="connsiteY39" fmla="*/ 1128718 h 1745209"/>
                <a:gd name="connsiteX40" fmla="*/ 693327 w 1170491"/>
                <a:gd name="connsiteY40" fmla="*/ 1140344 h 1745209"/>
                <a:gd name="connsiteX41" fmla="*/ 601213 w 1170491"/>
                <a:gd name="connsiteY41" fmla="*/ 1080185 h 1745209"/>
                <a:gd name="connsiteX42" fmla="*/ 582082 w 1170491"/>
                <a:gd name="connsiteY42" fmla="*/ 1090754 h 1745209"/>
                <a:gd name="connsiteX43" fmla="*/ 693051 w 1170491"/>
                <a:gd name="connsiteY43" fmla="*/ 1162221 h 1745209"/>
                <a:gd name="connsiteX44" fmla="*/ 755684 w 1170491"/>
                <a:gd name="connsiteY44" fmla="*/ 1148835 h 1745209"/>
                <a:gd name="connsiteX45" fmla="*/ 989751 w 1170491"/>
                <a:gd name="connsiteY45" fmla="*/ 1247587 h 1745209"/>
                <a:gd name="connsiteX46" fmla="*/ 1004488 w 1170491"/>
                <a:gd name="connsiteY46" fmla="*/ 1315531 h 1745209"/>
                <a:gd name="connsiteX47" fmla="*/ 920375 w 1170491"/>
                <a:gd name="connsiteY47" fmla="*/ 1473506 h 1745209"/>
                <a:gd name="connsiteX48" fmla="*/ 913116 w 1170491"/>
                <a:gd name="connsiteY48" fmla="*/ 1474079 h 1745209"/>
                <a:gd name="connsiteX49" fmla="*/ 766796 w 1170491"/>
                <a:gd name="connsiteY49" fmla="*/ 1371458 h 1745209"/>
                <a:gd name="connsiteX50" fmla="*/ 746323 w 1170491"/>
                <a:gd name="connsiteY50" fmla="*/ 1380801 h 1745209"/>
                <a:gd name="connsiteX51" fmla="*/ 909888 w 1170491"/>
                <a:gd name="connsiteY51" fmla="*/ 1496052 h 1745209"/>
                <a:gd name="connsiteX52" fmla="*/ 774838 w 1170491"/>
                <a:gd name="connsiteY52" fmla="*/ 1628054 h 1745209"/>
                <a:gd name="connsiteX53" fmla="*/ 571751 w 1170491"/>
                <a:gd name="connsiteY53" fmla="*/ 1552195 h 1745209"/>
                <a:gd name="connsiteX54" fmla="*/ 550649 w 1170491"/>
                <a:gd name="connsiteY54" fmla="*/ 1566422 h 1745209"/>
                <a:gd name="connsiteX55" fmla="*/ 685031 w 1170491"/>
                <a:gd name="connsiteY55" fmla="*/ 1648114 h 1745209"/>
                <a:gd name="connsiteX56" fmla="*/ 533818 w 1170491"/>
                <a:gd name="connsiteY56" fmla="*/ 1745209 h 1745209"/>
                <a:gd name="connsiteX57" fmla="*/ 372301 w 1170491"/>
                <a:gd name="connsiteY57" fmla="*/ 1619888 h 1745209"/>
                <a:gd name="connsiteX58" fmla="*/ 366380 w 1170491"/>
                <a:gd name="connsiteY58" fmla="*/ 1592106 h 1745209"/>
                <a:gd name="connsiteX59" fmla="*/ 250590 w 1170491"/>
                <a:gd name="connsiteY59" fmla="*/ 1443452 h 1745209"/>
                <a:gd name="connsiteX60" fmla="*/ 117260 w 1170491"/>
                <a:gd name="connsiteY60" fmla="*/ 1407178 h 1745209"/>
                <a:gd name="connsiteX61" fmla="*/ 90593 w 1170491"/>
                <a:gd name="connsiteY61" fmla="*/ 1192598 h 1745209"/>
                <a:gd name="connsiteX62" fmla="*/ 330760 w 1170491"/>
                <a:gd name="connsiteY62" fmla="*/ 1129474 h 1745209"/>
                <a:gd name="connsiteX63" fmla="*/ 344999 w 1170491"/>
                <a:gd name="connsiteY63" fmla="*/ 1132822 h 1745209"/>
                <a:gd name="connsiteX64" fmla="*/ 524987 w 1170491"/>
                <a:gd name="connsiteY64" fmla="*/ 1034051 h 1745209"/>
                <a:gd name="connsiteX65" fmla="*/ 505360 w 1170491"/>
                <a:gd name="connsiteY65" fmla="*/ 1023014 h 1745209"/>
                <a:gd name="connsiteX66" fmla="*/ 346243 w 1170491"/>
                <a:gd name="connsiteY66" fmla="*/ 1110339 h 1745209"/>
                <a:gd name="connsiteX67" fmla="*/ 202679 w 1170491"/>
                <a:gd name="connsiteY67" fmla="*/ 1003895 h 1745209"/>
                <a:gd name="connsiteX68" fmla="*/ 181967 w 1170491"/>
                <a:gd name="connsiteY68" fmla="*/ 1012696 h 1745209"/>
                <a:gd name="connsiteX69" fmla="*/ 305288 w 1170491"/>
                <a:gd name="connsiteY69" fmla="*/ 1123484 h 1745209"/>
                <a:gd name="connsiteX70" fmla="*/ 70961 w 1170491"/>
                <a:gd name="connsiteY70" fmla="*/ 1161909 h 1745209"/>
                <a:gd name="connsiteX71" fmla="*/ 56055 w 1170491"/>
                <a:gd name="connsiteY71" fmla="*/ 1153032 h 1745209"/>
                <a:gd name="connsiteX72" fmla="*/ 44214 w 1170491"/>
                <a:gd name="connsiteY72" fmla="*/ 911953 h 1745209"/>
                <a:gd name="connsiteX73" fmla="*/ 84073 w 1170491"/>
                <a:gd name="connsiteY73" fmla="*/ 882569 h 1745209"/>
                <a:gd name="connsiteX74" fmla="*/ 76811 w 1170491"/>
                <a:gd name="connsiteY74" fmla="*/ 875989 h 1745209"/>
                <a:gd name="connsiteX75" fmla="*/ 80179 w 1170491"/>
                <a:gd name="connsiteY75" fmla="*/ 872273 h 1745209"/>
                <a:gd name="connsiteX76" fmla="*/ 82340 w 1170491"/>
                <a:gd name="connsiteY76" fmla="*/ 666836 h 1745209"/>
                <a:gd name="connsiteX77" fmla="*/ 121082 w 1170491"/>
                <a:gd name="connsiteY77" fmla="*/ 638275 h 1745209"/>
                <a:gd name="connsiteX78" fmla="*/ 145805 w 1170491"/>
                <a:gd name="connsiteY78" fmla="*/ 430894 h 1745209"/>
                <a:gd name="connsiteX79" fmla="*/ 321878 w 1170491"/>
                <a:gd name="connsiteY79" fmla="*/ 383347 h 1745209"/>
                <a:gd name="connsiteX80" fmla="*/ 321111 w 1170491"/>
                <a:gd name="connsiteY80" fmla="*/ 357014 h 1745209"/>
                <a:gd name="connsiteX81" fmla="*/ 141180 w 1170491"/>
                <a:gd name="connsiteY81" fmla="*/ 399723 h 1745209"/>
                <a:gd name="connsiteX82" fmla="*/ 106816 w 1170491"/>
                <a:gd name="connsiteY82" fmla="*/ 291518 h 1745209"/>
                <a:gd name="connsiteX83" fmla="*/ 326327 w 1170491"/>
                <a:gd name="connsiteY83" fmla="*/ 72008 h 1745209"/>
                <a:gd name="connsiteX84" fmla="*/ 394659 w 1170491"/>
                <a:gd name="connsiteY84" fmla="*/ 83948 h 1745209"/>
                <a:gd name="connsiteX85" fmla="*/ 533817 w 1170491"/>
                <a:gd name="connsiteY85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44770 w 1170491"/>
                <a:gd name="connsiteY3" fmla="*/ 708640 h 1745209"/>
                <a:gd name="connsiteX4" fmla="*/ 523918 w 1170491"/>
                <a:gd name="connsiteY4" fmla="*/ 737799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7373 w 1170491"/>
                <a:gd name="connsiteY27" fmla="*/ 961469 h 1745209"/>
                <a:gd name="connsiteX28" fmla="*/ 1106746 w 1170491"/>
                <a:gd name="connsiteY28" fmla="*/ 928282 h 1745209"/>
                <a:gd name="connsiteX29" fmla="*/ 1138907 w 1170491"/>
                <a:gd name="connsiteY29" fmla="*/ 1028247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55684 w 1170491"/>
                <a:gd name="connsiteY43" fmla="*/ 1148835 h 1745209"/>
                <a:gd name="connsiteX44" fmla="*/ 989751 w 1170491"/>
                <a:gd name="connsiteY44" fmla="*/ 1247587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17260 w 1170491"/>
                <a:gd name="connsiteY59" fmla="*/ 1407178 h 1745209"/>
                <a:gd name="connsiteX60" fmla="*/ 90593 w 1170491"/>
                <a:gd name="connsiteY60" fmla="*/ 1192598 h 1745209"/>
                <a:gd name="connsiteX61" fmla="*/ 330760 w 1170491"/>
                <a:gd name="connsiteY61" fmla="*/ 1129474 h 1745209"/>
                <a:gd name="connsiteX62" fmla="*/ 344999 w 1170491"/>
                <a:gd name="connsiteY62" fmla="*/ 1132822 h 1745209"/>
                <a:gd name="connsiteX63" fmla="*/ 524987 w 1170491"/>
                <a:gd name="connsiteY63" fmla="*/ 1034051 h 1745209"/>
                <a:gd name="connsiteX64" fmla="*/ 505360 w 1170491"/>
                <a:gd name="connsiteY64" fmla="*/ 1023014 h 1745209"/>
                <a:gd name="connsiteX65" fmla="*/ 346243 w 1170491"/>
                <a:gd name="connsiteY65" fmla="*/ 1110339 h 1745209"/>
                <a:gd name="connsiteX66" fmla="*/ 202679 w 1170491"/>
                <a:gd name="connsiteY66" fmla="*/ 1003895 h 1745209"/>
                <a:gd name="connsiteX67" fmla="*/ 181967 w 1170491"/>
                <a:gd name="connsiteY67" fmla="*/ 1012696 h 1745209"/>
                <a:gd name="connsiteX68" fmla="*/ 305288 w 1170491"/>
                <a:gd name="connsiteY68" fmla="*/ 1123484 h 1745209"/>
                <a:gd name="connsiteX69" fmla="*/ 70961 w 1170491"/>
                <a:gd name="connsiteY69" fmla="*/ 1161909 h 1745209"/>
                <a:gd name="connsiteX70" fmla="*/ 56055 w 1170491"/>
                <a:gd name="connsiteY70" fmla="*/ 1153032 h 1745209"/>
                <a:gd name="connsiteX71" fmla="*/ 44214 w 1170491"/>
                <a:gd name="connsiteY71" fmla="*/ 911953 h 1745209"/>
                <a:gd name="connsiteX72" fmla="*/ 84073 w 1170491"/>
                <a:gd name="connsiteY72" fmla="*/ 882569 h 1745209"/>
                <a:gd name="connsiteX73" fmla="*/ 76811 w 1170491"/>
                <a:gd name="connsiteY73" fmla="*/ 875989 h 1745209"/>
                <a:gd name="connsiteX74" fmla="*/ 80179 w 1170491"/>
                <a:gd name="connsiteY74" fmla="*/ 872273 h 1745209"/>
                <a:gd name="connsiteX75" fmla="*/ 82340 w 1170491"/>
                <a:gd name="connsiteY75" fmla="*/ 666836 h 1745209"/>
                <a:gd name="connsiteX76" fmla="*/ 121082 w 1170491"/>
                <a:gd name="connsiteY76" fmla="*/ 638275 h 1745209"/>
                <a:gd name="connsiteX77" fmla="*/ 145805 w 1170491"/>
                <a:gd name="connsiteY77" fmla="*/ 430894 h 1745209"/>
                <a:gd name="connsiteX78" fmla="*/ 321878 w 1170491"/>
                <a:gd name="connsiteY78" fmla="*/ 383347 h 1745209"/>
                <a:gd name="connsiteX79" fmla="*/ 321111 w 1170491"/>
                <a:gd name="connsiteY79" fmla="*/ 357014 h 1745209"/>
                <a:gd name="connsiteX80" fmla="*/ 141180 w 1170491"/>
                <a:gd name="connsiteY80" fmla="*/ 399723 h 1745209"/>
                <a:gd name="connsiteX81" fmla="*/ 106816 w 1170491"/>
                <a:gd name="connsiteY81" fmla="*/ 291518 h 1745209"/>
                <a:gd name="connsiteX82" fmla="*/ 326327 w 1170491"/>
                <a:gd name="connsiteY82" fmla="*/ 72008 h 1745209"/>
                <a:gd name="connsiteX83" fmla="*/ 394659 w 1170491"/>
                <a:gd name="connsiteY83" fmla="*/ 83948 h 1745209"/>
                <a:gd name="connsiteX84" fmla="*/ 533817 w 1170491"/>
                <a:gd name="connsiteY84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44770 w 1170491"/>
                <a:gd name="connsiteY3" fmla="*/ 708640 h 1745209"/>
                <a:gd name="connsiteX4" fmla="*/ 523918 w 1170491"/>
                <a:gd name="connsiteY4" fmla="*/ 737799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7373 w 1170491"/>
                <a:gd name="connsiteY27" fmla="*/ 961469 h 1745209"/>
                <a:gd name="connsiteX28" fmla="*/ 1106746 w 1170491"/>
                <a:gd name="connsiteY28" fmla="*/ 928282 h 1745209"/>
                <a:gd name="connsiteX29" fmla="*/ 1138907 w 1170491"/>
                <a:gd name="connsiteY29" fmla="*/ 1028247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55684 w 1170491"/>
                <a:gd name="connsiteY43" fmla="*/ 1148835 h 1745209"/>
                <a:gd name="connsiteX44" fmla="*/ 989751 w 1170491"/>
                <a:gd name="connsiteY44" fmla="*/ 1247587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17260 w 1170491"/>
                <a:gd name="connsiteY59" fmla="*/ 1407178 h 1745209"/>
                <a:gd name="connsiteX60" fmla="*/ 90593 w 1170491"/>
                <a:gd name="connsiteY60" fmla="*/ 1192598 h 1745209"/>
                <a:gd name="connsiteX61" fmla="*/ 330760 w 1170491"/>
                <a:gd name="connsiteY61" fmla="*/ 1129474 h 1745209"/>
                <a:gd name="connsiteX62" fmla="*/ 344999 w 1170491"/>
                <a:gd name="connsiteY62" fmla="*/ 1132822 h 1745209"/>
                <a:gd name="connsiteX63" fmla="*/ 524987 w 1170491"/>
                <a:gd name="connsiteY63" fmla="*/ 1034051 h 1745209"/>
                <a:gd name="connsiteX64" fmla="*/ 505360 w 1170491"/>
                <a:gd name="connsiteY64" fmla="*/ 1023014 h 1745209"/>
                <a:gd name="connsiteX65" fmla="*/ 346243 w 1170491"/>
                <a:gd name="connsiteY65" fmla="*/ 1110339 h 1745209"/>
                <a:gd name="connsiteX66" fmla="*/ 202679 w 1170491"/>
                <a:gd name="connsiteY66" fmla="*/ 1003895 h 1745209"/>
                <a:gd name="connsiteX67" fmla="*/ 181967 w 1170491"/>
                <a:gd name="connsiteY67" fmla="*/ 1012696 h 1745209"/>
                <a:gd name="connsiteX68" fmla="*/ 305288 w 1170491"/>
                <a:gd name="connsiteY68" fmla="*/ 1123484 h 1745209"/>
                <a:gd name="connsiteX69" fmla="*/ 70961 w 1170491"/>
                <a:gd name="connsiteY69" fmla="*/ 1161909 h 1745209"/>
                <a:gd name="connsiteX70" fmla="*/ 56055 w 1170491"/>
                <a:gd name="connsiteY70" fmla="*/ 1153032 h 1745209"/>
                <a:gd name="connsiteX71" fmla="*/ 44214 w 1170491"/>
                <a:gd name="connsiteY71" fmla="*/ 911953 h 1745209"/>
                <a:gd name="connsiteX72" fmla="*/ 84073 w 1170491"/>
                <a:gd name="connsiteY72" fmla="*/ 882569 h 1745209"/>
                <a:gd name="connsiteX73" fmla="*/ 76811 w 1170491"/>
                <a:gd name="connsiteY73" fmla="*/ 875989 h 1745209"/>
                <a:gd name="connsiteX74" fmla="*/ 80179 w 1170491"/>
                <a:gd name="connsiteY74" fmla="*/ 872273 h 1745209"/>
                <a:gd name="connsiteX75" fmla="*/ 82340 w 1170491"/>
                <a:gd name="connsiteY75" fmla="*/ 666836 h 1745209"/>
                <a:gd name="connsiteX76" fmla="*/ 121082 w 1170491"/>
                <a:gd name="connsiteY76" fmla="*/ 638275 h 1745209"/>
                <a:gd name="connsiteX77" fmla="*/ 145805 w 1170491"/>
                <a:gd name="connsiteY77" fmla="*/ 430894 h 1745209"/>
                <a:gd name="connsiteX78" fmla="*/ 321878 w 1170491"/>
                <a:gd name="connsiteY78" fmla="*/ 383347 h 1745209"/>
                <a:gd name="connsiteX79" fmla="*/ 321111 w 1170491"/>
                <a:gd name="connsiteY79" fmla="*/ 357014 h 1745209"/>
                <a:gd name="connsiteX80" fmla="*/ 141180 w 1170491"/>
                <a:gd name="connsiteY80" fmla="*/ 399723 h 1745209"/>
                <a:gd name="connsiteX81" fmla="*/ 106816 w 1170491"/>
                <a:gd name="connsiteY81" fmla="*/ 291518 h 1745209"/>
                <a:gd name="connsiteX82" fmla="*/ 326327 w 1170491"/>
                <a:gd name="connsiteY82" fmla="*/ 72008 h 1745209"/>
                <a:gd name="connsiteX83" fmla="*/ 394659 w 1170491"/>
                <a:gd name="connsiteY83" fmla="*/ 83948 h 1745209"/>
                <a:gd name="connsiteX84" fmla="*/ 533817 w 1170491"/>
                <a:gd name="connsiteY84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44770 w 1170491"/>
                <a:gd name="connsiteY3" fmla="*/ 708640 h 1745209"/>
                <a:gd name="connsiteX4" fmla="*/ 523918 w 1170491"/>
                <a:gd name="connsiteY4" fmla="*/ 737799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7373 w 1170491"/>
                <a:gd name="connsiteY27" fmla="*/ 961469 h 1745209"/>
                <a:gd name="connsiteX28" fmla="*/ 1106746 w 1170491"/>
                <a:gd name="connsiteY28" fmla="*/ 928282 h 1745209"/>
                <a:gd name="connsiteX29" fmla="*/ 1138907 w 1170491"/>
                <a:gd name="connsiteY29" fmla="*/ 1028247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55684 w 1170491"/>
                <a:gd name="connsiteY43" fmla="*/ 1148835 h 1745209"/>
                <a:gd name="connsiteX44" fmla="*/ 989751 w 1170491"/>
                <a:gd name="connsiteY44" fmla="*/ 1247587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17260 w 1170491"/>
                <a:gd name="connsiteY59" fmla="*/ 1407178 h 1745209"/>
                <a:gd name="connsiteX60" fmla="*/ 90593 w 1170491"/>
                <a:gd name="connsiteY60" fmla="*/ 1192598 h 1745209"/>
                <a:gd name="connsiteX61" fmla="*/ 330760 w 1170491"/>
                <a:gd name="connsiteY61" fmla="*/ 1129474 h 1745209"/>
                <a:gd name="connsiteX62" fmla="*/ 344999 w 1170491"/>
                <a:gd name="connsiteY62" fmla="*/ 1132822 h 1745209"/>
                <a:gd name="connsiteX63" fmla="*/ 524987 w 1170491"/>
                <a:gd name="connsiteY63" fmla="*/ 1034051 h 1745209"/>
                <a:gd name="connsiteX64" fmla="*/ 505360 w 1170491"/>
                <a:gd name="connsiteY64" fmla="*/ 1023014 h 1745209"/>
                <a:gd name="connsiteX65" fmla="*/ 346243 w 1170491"/>
                <a:gd name="connsiteY65" fmla="*/ 1110339 h 1745209"/>
                <a:gd name="connsiteX66" fmla="*/ 202679 w 1170491"/>
                <a:gd name="connsiteY66" fmla="*/ 1003895 h 1745209"/>
                <a:gd name="connsiteX67" fmla="*/ 181967 w 1170491"/>
                <a:gd name="connsiteY67" fmla="*/ 1012696 h 1745209"/>
                <a:gd name="connsiteX68" fmla="*/ 305288 w 1170491"/>
                <a:gd name="connsiteY68" fmla="*/ 1123484 h 1745209"/>
                <a:gd name="connsiteX69" fmla="*/ 70961 w 1170491"/>
                <a:gd name="connsiteY69" fmla="*/ 1161909 h 1745209"/>
                <a:gd name="connsiteX70" fmla="*/ 56055 w 1170491"/>
                <a:gd name="connsiteY70" fmla="*/ 1153032 h 1745209"/>
                <a:gd name="connsiteX71" fmla="*/ 44214 w 1170491"/>
                <a:gd name="connsiteY71" fmla="*/ 911953 h 1745209"/>
                <a:gd name="connsiteX72" fmla="*/ 84073 w 1170491"/>
                <a:gd name="connsiteY72" fmla="*/ 882569 h 1745209"/>
                <a:gd name="connsiteX73" fmla="*/ 76811 w 1170491"/>
                <a:gd name="connsiteY73" fmla="*/ 875989 h 1745209"/>
                <a:gd name="connsiteX74" fmla="*/ 80179 w 1170491"/>
                <a:gd name="connsiteY74" fmla="*/ 872273 h 1745209"/>
                <a:gd name="connsiteX75" fmla="*/ 82340 w 1170491"/>
                <a:gd name="connsiteY75" fmla="*/ 666836 h 1745209"/>
                <a:gd name="connsiteX76" fmla="*/ 121082 w 1170491"/>
                <a:gd name="connsiteY76" fmla="*/ 638275 h 1745209"/>
                <a:gd name="connsiteX77" fmla="*/ 145805 w 1170491"/>
                <a:gd name="connsiteY77" fmla="*/ 430894 h 1745209"/>
                <a:gd name="connsiteX78" fmla="*/ 321878 w 1170491"/>
                <a:gd name="connsiteY78" fmla="*/ 383347 h 1745209"/>
                <a:gd name="connsiteX79" fmla="*/ 321111 w 1170491"/>
                <a:gd name="connsiteY79" fmla="*/ 357014 h 1745209"/>
                <a:gd name="connsiteX80" fmla="*/ 141180 w 1170491"/>
                <a:gd name="connsiteY80" fmla="*/ 399723 h 1745209"/>
                <a:gd name="connsiteX81" fmla="*/ 106816 w 1170491"/>
                <a:gd name="connsiteY81" fmla="*/ 291518 h 1745209"/>
                <a:gd name="connsiteX82" fmla="*/ 326327 w 1170491"/>
                <a:gd name="connsiteY82" fmla="*/ 72008 h 1745209"/>
                <a:gd name="connsiteX83" fmla="*/ 394659 w 1170491"/>
                <a:gd name="connsiteY83" fmla="*/ 83948 h 1745209"/>
                <a:gd name="connsiteX84" fmla="*/ 533817 w 1170491"/>
                <a:gd name="connsiteY84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44770 w 1170491"/>
                <a:gd name="connsiteY3" fmla="*/ 708640 h 1745209"/>
                <a:gd name="connsiteX4" fmla="*/ 523918 w 1170491"/>
                <a:gd name="connsiteY4" fmla="*/ 737799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7373 w 1170491"/>
                <a:gd name="connsiteY27" fmla="*/ 961469 h 1745209"/>
                <a:gd name="connsiteX28" fmla="*/ 1106746 w 1170491"/>
                <a:gd name="connsiteY28" fmla="*/ 928282 h 1745209"/>
                <a:gd name="connsiteX29" fmla="*/ 1138907 w 1170491"/>
                <a:gd name="connsiteY29" fmla="*/ 1028247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55684 w 1170491"/>
                <a:gd name="connsiteY43" fmla="*/ 1148835 h 1745209"/>
                <a:gd name="connsiteX44" fmla="*/ 989751 w 1170491"/>
                <a:gd name="connsiteY44" fmla="*/ 1247587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17260 w 1170491"/>
                <a:gd name="connsiteY59" fmla="*/ 1407178 h 1745209"/>
                <a:gd name="connsiteX60" fmla="*/ 90593 w 1170491"/>
                <a:gd name="connsiteY60" fmla="*/ 1192598 h 1745209"/>
                <a:gd name="connsiteX61" fmla="*/ 330760 w 1170491"/>
                <a:gd name="connsiteY61" fmla="*/ 1129474 h 1745209"/>
                <a:gd name="connsiteX62" fmla="*/ 344999 w 1170491"/>
                <a:gd name="connsiteY62" fmla="*/ 1132822 h 1745209"/>
                <a:gd name="connsiteX63" fmla="*/ 524987 w 1170491"/>
                <a:gd name="connsiteY63" fmla="*/ 1034051 h 1745209"/>
                <a:gd name="connsiteX64" fmla="*/ 505360 w 1170491"/>
                <a:gd name="connsiteY64" fmla="*/ 1023014 h 1745209"/>
                <a:gd name="connsiteX65" fmla="*/ 346243 w 1170491"/>
                <a:gd name="connsiteY65" fmla="*/ 1110339 h 1745209"/>
                <a:gd name="connsiteX66" fmla="*/ 202679 w 1170491"/>
                <a:gd name="connsiteY66" fmla="*/ 1003895 h 1745209"/>
                <a:gd name="connsiteX67" fmla="*/ 181967 w 1170491"/>
                <a:gd name="connsiteY67" fmla="*/ 1012696 h 1745209"/>
                <a:gd name="connsiteX68" fmla="*/ 305288 w 1170491"/>
                <a:gd name="connsiteY68" fmla="*/ 1123484 h 1745209"/>
                <a:gd name="connsiteX69" fmla="*/ 70961 w 1170491"/>
                <a:gd name="connsiteY69" fmla="*/ 1161909 h 1745209"/>
                <a:gd name="connsiteX70" fmla="*/ 56055 w 1170491"/>
                <a:gd name="connsiteY70" fmla="*/ 1153032 h 1745209"/>
                <a:gd name="connsiteX71" fmla="*/ 44214 w 1170491"/>
                <a:gd name="connsiteY71" fmla="*/ 911953 h 1745209"/>
                <a:gd name="connsiteX72" fmla="*/ 84073 w 1170491"/>
                <a:gd name="connsiteY72" fmla="*/ 882569 h 1745209"/>
                <a:gd name="connsiteX73" fmla="*/ 76811 w 1170491"/>
                <a:gd name="connsiteY73" fmla="*/ 875989 h 1745209"/>
                <a:gd name="connsiteX74" fmla="*/ 80179 w 1170491"/>
                <a:gd name="connsiteY74" fmla="*/ 872273 h 1745209"/>
                <a:gd name="connsiteX75" fmla="*/ 82340 w 1170491"/>
                <a:gd name="connsiteY75" fmla="*/ 666836 h 1745209"/>
                <a:gd name="connsiteX76" fmla="*/ 121082 w 1170491"/>
                <a:gd name="connsiteY76" fmla="*/ 638275 h 1745209"/>
                <a:gd name="connsiteX77" fmla="*/ 145805 w 1170491"/>
                <a:gd name="connsiteY77" fmla="*/ 430894 h 1745209"/>
                <a:gd name="connsiteX78" fmla="*/ 321878 w 1170491"/>
                <a:gd name="connsiteY78" fmla="*/ 383347 h 1745209"/>
                <a:gd name="connsiteX79" fmla="*/ 321111 w 1170491"/>
                <a:gd name="connsiteY79" fmla="*/ 357014 h 1745209"/>
                <a:gd name="connsiteX80" fmla="*/ 141180 w 1170491"/>
                <a:gd name="connsiteY80" fmla="*/ 399723 h 1745209"/>
                <a:gd name="connsiteX81" fmla="*/ 106816 w 1170491"/>
                <a:gd name="connsiteY81" fmla="*/ 291518 h 1745209"/>
                <a:gd name="connsiteX82" fmla="*/ 326327 w 1170491"/>
                <a:gd name="connsiteY82" fmla="*/ 72008 h 1745209"/>
                <a:gd name="connsiteX83" fmla="*/ 394659 w 1170491"/>
                <a:gd name="connsiteY83" fmla="*/ 83948 h 1745209"/>
                <a:gd name="connsiteX84" fmla="*/ 533817 w 1170491"/>
                <a:gd name="connsiteY84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44770 w 1170491"/>
                <a:gd name="connsiteY3" fmla="*/ 708640 h 1745209"/>
                <a:gd name="connsiteX4" fmla="*/ 523918 w 1170491"/>
                <a:gd name="connsiteY4" fmla="*/ 737799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7373 w 1170491"/>
                <a:gd name="connsiteY27" fmla="*/ 961469 h 1745209"/>
                <a:gd name="connsiteX28" fmla="*/ 1106746 w 1170491"/>
                <a:gd name="connsiteY28" fmla="*/ 928282 h 1745209"/>
                <a:gd name="connsiteX29" fmla="*/ 1138907 w 1170491"/>
                <a:gd name="connsiteY29" fmla="*/ 1028247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55684 w 1170491"/>
                <a:gd name="connsiteY43" fmla="*/ 1148835 h 1745209"/>
                <a:gd name="connsiteX44" fmla="*/ 989751 w 1170491"/>
                <a:gd name="connsiteY44" fmla="*/ 1247587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17260 w 1170491"/>
                <a:gd name="connsiteY59" fmla="*/ 1407178 h 1745209"/>
                <a:gd name="connsiteX60" fmla="*/ 90593 w 1170491"/>
                <a:gd name="connsiteY60" fmla="*/ 1192598 h 1745209"/>
                <a:gd name="connsiteX61" fmla="*/ 330760 w 1170491"/>
                <a:gd name="connsiteY61" fmla="*/ 1129474 h 1745209"/>
                <a:gd name="connsiteX62" fmla="*/ 344999 w 1170491"/>
                <a:gd name="connsiteY62" fmla="*/ 1132822 h 1745209"/>
                <a:gd name="connsiteX63" fmla="*/ 524987 w 1170491"/>
                <a:gd name="connsiteY63" fmla="*/ 1034051 h 1745209"/>
                <a:gd name="connsiteX64" fmla="*/ 505360 w 1170491"/>
                <a:gd name="connsiteY64" fmla="*/ 1023014 h 1745209"/>
                <a:gd name="connsiteX65" fmla="*/ 346243 w 1170491"/>
                <a:gd name="connsiteY65" fmla="*/ 1110339 h 1745209"/>
                <a:gd name="connsiteX66" fmla="*/ 202679 w 1170491"/>
                <a:gd name="connsiteY66" fmla="*/ 1003895 h 1745209"/>
                <a:gd name="connsiteX67" fmla="*/ 181967 w 1170491"/>
                <a:gd name="connsiteY67" fmla="*/ 1012696 h 1745209"/>
                <a:gd name="connsiteX68" fmla="*/ 305288 w 1170491"/>
                <a:gd name="connsiteY68" fmla="*/ 1123484 h 1745209"/>
                <a:gd name="connsiteX69" fmla="*/ 70961 w 1170491"/>
                <a:gd name="connsiteY69" fmla="*/ 1161909 h 1745209"/>
                <a:gd name="connsiteX70" fmla="*/ 56055 w 1170491"/>
                <a:gd name="connsiteY70" fmla="*/ 1153032 h 1745209"/>
                <a:gd name="connsiteX71" fmla="*/ 44214 w 1170491"/>
                <a:gd name="connsiteY71" fmla="*/ 911953 h 1745209"/>
                <a:gd name="connsiteX72" fmla="*/ 84073 w 1170491"/>
                <a:gd name="connsiteY72" fmla="*/ 882569 h 1745209"/>
                <a:gd name="connsiteX73" fmla="*/ 76811 w 1170491"/>
                <a:gd name="connsiteY73" fmla="*/ 875989 h 1745209"/>
                <a:gd name="connsiteX74" fmla="*/ 80179 w 1170491"/>
                <a:gd name="connsiteY74" fmla="*/ 872273 h 1745209"/>
                <a:gd name="connsiteX75" fmla="*/ 82340 w 1170491"/>
                <a:gd name="connsiteY75" fmla="*/ 666836 h 1745209"/>
                <a:gd name="connsiteX76" fmla="*/ 121082 w 1170491"/>
                <a:gd name="connsiteY76" fmla="*/ 638275 h 1745209"/>
                <a:gd name="connsiteX77" fmla="*/ 145805 w 1170491"/>
                <a:gd name="connsiteY77" fmla="*/ 430894 h 1745209"/>
                <a:gd name="connsiteX78" fmla="*/ 321878 w 1170491"/>
                <a:gd name="connsiteY78" fmla="*/ 383347 h 1745209"/>
                <a:gd name="connsiteX79" fmla="*/ 321111 w 1170491"/>
                <a:gd name="connsiteY79" fmla="*/ 357014 h 1745209"/>
                <a:gd name="connsiteX80" fmla="*/ 141180 w 1170491"/>
                <a:gd name="connsiteY80" fmla="*/ 399723 h 1745209"/>
                <a:gd name="connsiteX81" fmla="*/ 106816 w 1170491"/>
                <a:gd name="connsiteY81" fmla="*/ 291518 h 1745209"/>
                <a:gd name="connsiteX82" fmla="*/ 326327 w 1170491"/>
                <a:gd name="connsiteY82" fmla="*/ 72008 h 1745209"/>
                <a:gd name="connsiteX83" fmla="*/ 394659 w 1170491"/>
                <a:gd name="connsiteY83" fmla="*/ 83948 h 1745209"/>
                <a:gd name="connsiteX84" fmla="*/ 533817 w 1170491"/>
                <a:gd name="connsiteY84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44770 w 1170491"/>
                <a:gd name="connsiteY3" fmla="*/ 708640 h 1745209"/>
                <a:gd name="connsiteX4" fmla="*/ 523918 w 1170491"/>
                <a:gd name="connsiteY4" fmla="*/ 737799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7373 w 1170491"/>
                <a:gd name="connsiteY27" fmla="*/ 961469 h 1745209"/>
                <a:gd name="connsiteX28" fmla="*/ 1106746 w 1170491"/>
                <a:gd name="connsiteY28" fmla="*/ 928282 h 1745209"/>
                <a:gd name="connsiteX29" fmla="*/ 1138907 w 1170491"/>
                <a:gd name="connsiteY29" fmla="*/ 1028247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55684 w 1170491"/>
                <a:gd name="connsiteY43" fmla="*/ 1148835 h 1745209"/>
                <a:gd name="connsiteX44" fmla="*/ 989751 w 1170491"/>
                <a:gd name="connsiteY44" fmla="*/ 1247587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17260 w 1170491"/>
                <a:gd name="connsiteY59" fmla="*/ 1407178 h 1745209"/>
                <a:gd name="connsiteX60" fmla="*/ 90593 w 1170491"/>
                <a:gd name="connsiteY60" fmla="*/ 1192598 h 1745209"/>
                <a:gd name="connsiteX61" fmla="*/ 330760 w 1170491"/>
                <a:gd name="connsiteY61" fmla="*/ 1129474 h 1745209"/>
                <a:gd name="connsiteX62" fmla="*/ 344999 w 1170491"/>
                <a:gd name="connsiteY62" fmla="*/ 1132822 h 1745209"/>
                <a:gd name="connsiteX63" fmla="*/ 524987 w 1170491"/>
                <a:gd name="connsiteY63" fmla="*/ 1034051 h 1745209"/>
                <a:gd name="connsiteX64" fmla="*/ 505360 w 1170491"/>
                <a:gd name="connsiteY64" fmla="*/ 1023014 h 1745209"/>
                <a:gd name="connsiteX65" fmla="*/ 346243 w 1170491"/>
                <a:gd name="connsiteY65" fmla="*/ 1110339 h 1745209"/>
                <a:gd name="connsiteX66" fmla="*/ 202679 w 1170491"/>
                <a:gd name="connsiteY66" fmla="*/ 1003895 h 1745209"/>
                <a:gd name="connsiteX67" fmla="*/ 181967 w 1170491"/>
                <a:gd name="connsiteY67" fmla="*/ 1012696 h 1745209"/>
                <a:gd name="connsiteX68" fmla="*/ 305288 w 1170491"/>
                <a:gd name="connsiteY68" fmla="*/ 1123484 h 1745209"/>
                <a:gd name="connsiteX69" fmla="*/ 70961 w 1170491"/>
                <a:gd name="connsiteY69" fmla="*/ 1161909 h 1745209"/>
                <a:gd name="connsiteX70" fmla="*/ 56055 w 1170491"/>
                <a:gd name="connsiteY70" fmla="*/ 1153032 h 1745209"/>
                <a:gd name="connsiteX71" fmla="*/ 44214 w 1170491"/>
                <a:gd name="connsiteY71" fmla="*/ 911953 h 1745209"/>
                <a:gd name="connsiteX72" fmla="*/ 84073 w 1170491"/>
                <a:gd name="connsiteY72" fmla="*/ 882569 h 1745209"/>
                <a:gd name="connsiteX73" fmla="*/ 76811 w 1170491"/>
                <a:gd name="connsiteY73" fmla="*/ 875989 h 1745209"/>
                <a:gd name="connsiteX74" fmla="*/ 80179 w 1170491"/>
                <a:gd name="connsiteY74" fmla="*/ 872273 h 1745209"/>
                <a:gd name="connsiteX75" fmla="*/ 82340 w 1170491"/>
                <a:gd name="connsiteY75" fmla="*/ 666836 h 1745209"/>
                <a:gd name="connsiteX76" fmla="*/ 121082 w 1170491"/>
                <a:gd name="connsiteY76" fmla="*/ 638275 h 1745209"/>
                <a:gd name="connsiteX77" fmla="*/ 145805 w 1170491"/>
                <a:gd name="connsiteY77" fmla="*/ 430894 h 1745209"/>
                <a:gd name="connsiteX78" fmla="*/ 321878 w 1170491"/>
                <a:gd name="connsiteY78" fmla="*/ 383347 h 1745209"/>
                <a:gd name="connsiteX79" fmla="*/ 321111 w 1170491"/>
                <a:gd name="connsiteY79" fmla="*/ 357014 h 1745209"/>
                <a:gd name="connsiteX80" fmla="*/ 141180 w 1170491"/>
                <a:gd name="connsiteY80" fmla="*/ 399723 h 1745209"/>
                <a:gd name="connsiteX81" fmla="*/ 106816 w 1170491"/>
                <a:gd name="connsiteY81" fmla="*/ 291518 h 1745209"/>
                <a:gd name="connsiteX82" fmla="*/ 326327 w 1170491"/>
                <a:gd name="connsiteY82" fmla="*/ 72008 h 1745209"/>
                <a:gd name="connsiteX83" fmla="*/ 394659 w 1170491"/>
                <a:gd name="connsiteY83" fmla="*/ 83948 h 1745209"/>
                <a:gd name="connsiteX84" fmla="*/ 533817 w 1170491"/>
                <a:gd name="connsiteY84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44770 w 1170491"/>
                <a:gd name="connsiteY3" fmla="*/ 708640 h 1745209"/>
                <a:gd name="connsiteX4" fmla="*/ 523918 w 1170491"/>
                <a:gd name="connsiteY4" fmla="*/ 737799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7373 w 1170491"/>
                <a:gd name="connsiteY27" fmla="*/ 961469 h 1745209"/>
                <a:gd name="connsiteX28" fmla="*/ 1106746 w 1170491"/>
                <a:gd name="connsiteY28" fmla="*/ 928282 h 1745209"/>
                <a:gd name="connsiteX29" fmla="*/ 1138907 w 1170491"/>
                <a:gd name="connsiteY29" fmla="*/ 1028247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55684 w 1170491"/>
                <a:gd name="connsiteY43" fmla="*/ 1148835 h 1745209"/>
                <a:gd name="connsiteX44" fmla="*/ 989751 w 1170491"/>
                <a:gd name="connsiteY44" fmla="*/ 1247587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17260 w 1170491"/>
                <a:gd name="connsiteY59" fmla="*/ 1407178 h 1745209"/>
                <a:gd name="connsiteX60" fmla="*/ 90593 w 1170491"/>
                <a:gd name="connsiteY60" fmla="*/ 1192598 h 1745209"/>
                <a:gd name="connsiteX61" fmla="*/ 330760 w 1170491"/>
                <a:gd name="connsiteY61" fmla="*/ 1129474 h 1745209"/>
                <a:gd name="connsiteX62" fmla="*/ 344999 w 1170491"/>
                <a:gd name="connsiteY62" fmla="*/ 1132822 h 1745209"/>
                <a:gd name="connsiteX63" fmla="*/ 524987 w 1170491"/>
                <a:gd name="connsiteY63" fmla="*/ 1034051 h 1745209"/>
                <a:gd name="connsiteX64" fmla="*/ 505360 w 1170491"/>
                <a:gd name="connsiteY64" fmla="*/ 1023014 h 1745209"/>
                <a:gd name="connsiteX65" fmla="*/ 346243 w 1170491"/>
                <a:gd name="connsiteY65" fmla="*/ 1110339 h 1745209"/>
                <a:gd name="connsiteX66" fmla="*/ 202679 w 1170491"/>
                <a:gd name="connsiteY66" fmla="*/ 1003895 h 1745209"/>
                <a:gd name="connsiteX67" fmla="*/ 181967 w 1170491"/>
                <a:gd name="connsiteY67" fmla="*/ 1012696 h 1745209"/>
                <a:gd name="connsiteX68" fmla="*/ 305288 w 1170491"/>
                <a:gd name="connsiteY68" fmla="*/ 1123484 h 1745209"/>
                <a:gd name="connsiteX69" fmla="*/ 70961 w 1170491"/>
                <a:gd name="connsiteY69" fmla="*/ 1161909 h 1745209"/>
                <a:gd name="connsiteX70" fmla="*/ 56055 w 1170491"/>
                <a:gd name="connsiteY70" fmla="*/ 1153032 h 1745209"/>
                <a:gd name="connsiteX71" fmla="*/ 44214 w 1170491"/>
                <a:gd name="connsiteY71" fmla="*/ 911953 h 1745209"/>
                <a:gd name="connsiteX72" fmla="*/ 84073 w 1170491"/>
                <a:gd name="connsiteY72" fmla="*/ 882569 h 1745209"/>
                <a:gd name="connsiteX73" fmla="*/ 76811 w 1170491"/>
                <a:gd name="connsiteY73" fmla="*/ 875989 h 1745209"/>
                <a:gd name="connsiteX74" fmla="*/ 80179 w 1170491"/>
                <a:gd name="connsiteY74" fmla="*/ 872273 h 1745209"/>
                <a:gd name="connsiteX75" fmla="*/ 82340 w 1170491"/>
                <a:gd name="connsiteY75" fmla="*/ 666836 h 1745209"/>
                <a:gd name="connsiteX76" fmla="*/ 121082 w 1170491"/>
                <a:gd name="connsiteY76" fmla="*/ 638275 h 1745209"/>
                <a:gd name="connsiteX77" fmla="*/ 143619 w 1170491"/>
                <a:gd name="connsiteY77" fmla="*/ 394472 h 1745209"/>
                <a:gd name="connsiteX78" fmla="*/ 321878 w 1170491"/>
                <a:gd name="connsiteY78" fmla="*/ 383347 h 1745209"/>
                <a:gd name="connsiteX79" fmla="*/ 321111 w 1170491"/>
                <a:gd name="connsiteY79" fmla="*/ 357014 h 1745209"/>
                <a:gd name="connsiteX80" fmla="*/ 141180 w 1170491"/>
                <a:gd name="connsiteY80" fmla="*/ 399723 h 1745209"/>
                <a:gd name="connsiteX81" fmla="*/ 106816 w 1170491"/>
                <a:gd name="connsiteY81" fmla="*/ 291518 h 1745209"/>
                <a:gd name="connsiteX82" fmla="*/ 326327 w 1170491"/>
                <a:gd name="connsiteY82" fmla="*/ 72008 h 1745209"/>
                <a:gd name="connsiteX83" fmla="*/ 394659 w 1170491"/>
                <a:gd name="connsiteY83" fmla="*/ 83948 h 1745209"/>
                <a:gd name="connsiteX84" fmla="*/ 533817 w 1170491"/>
                <a:gd name="connsiteY84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44770 w 1170491"/>
                <a:gd name="connsiteY3" fmla="*/ 708640 h 1745209"/>
                <a:gd name="connsiteX4" fmla="*/ 523918 w 1170491"/>
                <a:gd name="connsiteY4" fmla="*/ 737799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7373 w 1170491"/>
                <a:gd name="connsiteY27" fmla="*/ 961469 h 1745209"/>
                <a:gd name="connsiteX28" fmla="*/ 1106746 w 1170491"/>
                <a:gd name="connsiteY28" fmla="*/ 928282 h 1745209"/>
                <a:gd name="connsiteX29" fmla="*/ 1138907 w 1170491"/>
                <a:gd name="connsiteY29" fmla="*/ 1028247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55684 w 1170491"/>
                <a:gd name="connsiteY43" fmla="*/ 1148835 h 1745209"/>
                <a:gd name="connsiteX44" fmla="*/ 989751 w 1170491"/>
                <a:gd name="connsiteY44" fmla="*/ 1247587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17260 w 1170491"/>
                <a:gd name="connsiteY59" fmla="*/ 1407178 h 1745209"/>
                <a:gd name="connsiteX60" fmla="*/ 90593 w 1170491"/>
                <a:gd name="connsiteY60" fmla="*/ 1192598 h 1745209"/>
                <a:gd name="connsiteX61" fmla="*/ 330760 w 1170491"/>
                <a:gd name="connsiteY61" fmla="*/ 1129474 h 1745209"/>
                <a:gd name="connsiteX62" fmla="*/ 344999 w 1170491"/>
                <a:gd name="connsiteY62" fmla="*/ 1132822 h 1745209"/>
                <a:gd name="connsiteX63" fmla="*/ 524987 w 1170491"/>
                <a:gd name="connsiteY63" fmla="*/ 1034051 h 1745209"/>
                <a:gd name="connsiteX64" fmla="*/ 505360 w 1170491"/>
                <a:gd name="connsiteY64" fmla="*/ 1023014 h 1745209"/>
                <a:gd name="connsiteX65" fmla="*/ 346243 w 1170491"/>
                <a:gd name="connsiteY65" fmla="*/ 1110339 h 1745209"/>
                <a:gd name="connsiteX66" fmla="*/ 202679 w 1170491"/>
                <a:gd name="connsiteY66" fmla="*/ 1003895 h 1745209"/>
                <a:gd name="connsiteX67" fmla="*/ 181967 w 1170491"/>
                <a:gd name="connsiteY67" fmla="*/ 1012696 h 1745209"/>
                <a:gd name="connsiteX68" fmla="*/ 305288 w 1170491"/>
                <a:gd name="connsiteY68" fmla="*/ 1123484 h 1745209"/>
                <a:gd name="connsiteX69" fmla="*/ 70961 w 1170491"/>
                <a:gd name="connsiteY69" fmla="*/ 1161909 h 1745209"/>
                <a:gd name="connsiteX70" fmla="*/ 56055 w 1170491"/>
                <a:gd name="connsiteY70" fmla="*/ 1153032 h 1745209"/>
                <a:gd name="connsiteX71" fmla="*/ 44214 w 1170491"/>
                <a:gd name="connsiteY71" fmla="*/ 911953 h 1745209"/>
                <a:gd name="connsiteX72" fmla="*/ 84073 w 1170491"/>
                <a:gd name="connsiteY72" fmla="*/ 882569 h 1745209"/>
                <a:gd name="connsiteX73" fmla="*/ 76811 w 1170491"/>
                <a:gd name="connsiteY73" fmla="*/ 875989 h 1745209"/>
                <a:gd name="connsiteX74" fmla="*/ 80179 w 1170491"/>
                <a:gd name="connsiteY74" fmla="*/ 872273 h 1745209"/>
                <a:gd name="connsiteX75" fmla="*/ 82340 w 1170491"/>
                <a:gd name="connsiteY75" fmla="*/ 666836 h 1745209"/>
                <a:gd name="connsiteX76" fmla="*/ 121082 w 1170491"/>
                <a:gd name="connsiteY76" fmla="*/ 638275 h 1745209"/>
                <a:gd name="connsiteX77" fmla="*/ 143619 w 1170491"/>
                <a:gd name="connsiteY77" fmla="*/ 394472 h 1745209"/>
                <a:gd name="connsiteX78" fmla="*/ 326831 w 1170491"/>
                <a:gd name="connsiteY78" fmla="*/ 359290 h 1745209"/>
                <a:gd name="connsiteX79" fmla="*/ 321111 w 1170491"/>
                <a:gd name="connsiteY79" fmla="*/ 357014 h 1745209"/>
                <a:gd name="connsiteX80" fmla="*/ 141180 w 1170491"/>
                <a:gd name="connsiteY80" fmla="*/ 399723 h 1745209"/>
                <a:gd name="connsiteX81" fmla="*/ 106816 w 1170491"/>
                <a:gd name="connsiteY81" fmla="*/ 291518 h 1745209"/>
                <a:gd name="connsiteX82" fmla="*/ 326327 w 1170491"/>
                <a:gd name="connsiteY82" fmla="*/ 72008 h 1745209"/>
                <a:gd name="connsiteX83" fmla="*/ 394659 w 1170491"/>
                <a:gd name="connsiteY83" fmla="*/ 83948 h 1745209"/>
                <a:gd name="connsiteX84" fmla="*/ 533817 w 1170491"/>
                <a:gd name="connsiteY84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39124 w 1170491"/>
                <a:gd name="connsiteY3" fmla="*/ 690701 h 1745209"/>
                <a:gd name="connsiteX4" fmla="*/ 523918 w 1170491"/>
                <a:gd name="connsiteY4" fmla="*/ 737799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7373 w 1170491"/>
                <a:gd name="connsiteY27" fmla="*/ 961469 h 1745209"/>
                <a:gd name="connsiteX28" fmla="*/ 1106746 w 1170491"/>
                <a:gd name="connsiteY28" fmla="*/ 928282 h 1745209"/>
                <a:gd name="connsiteX29" fmla="*/ 1138907 w 1170491"/>
                <a:gd name="connsiteY29" fmla="*/ 1028247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55684 w 1170491"/>
                <a:gd name="connsiteY43" fmla="*/ 1148835 h 1745209"/>
                <a:gd name="connsiteX44" fmla="*/ 989751 w 1170491"/>
                <a:gd name="connsiteY44" fmla="*/ 1247587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17260 w 1170491"/>
                <a:gd name="connsiteY59" fmla="*/ 1407178 h 1745209"/>
                <a:gd name="connsiteX60" fmla="*/ 90593 w 1170491"/>
                <a:gd name="connsiteY60" fmla="*/ 1192598 h 1745209"/>
                <a:gd name="connsiteX61" fmla="*/ 330760 w 1170491"/>
                <a:gd name="connsiteY61" fmla="*/ 1129474 h 1745209"/>
                <a:gd name="connsiteX62" fmla="*/ 344999 w 1170491"/>
                <a:gd name="connsiteY62" fmla="*/ 1132822 h 1745209"/>
                <a:gd name="connsiteX63" fmla="*/ 524987 w 1170491"/>
                <a:gd name="connsiteY63" fmla="*/ 1034051 h 1745209"/>
                <a:gd name="connsiteX64" fmla="*/ 505360 w 1170491"/>
                <a:gd name="connsiteY64" fmla="*/ 1023014 h 1745209"/>
                <a:gd name="connsiteX65" fmla="*/ 346243 w 1170491"/>
                <a:gd name="connsiteY65" fmla="*/ 1110339 h 1745209"/>
                <a:gd name="connsiteX66" fmla="*/ 202679 w 1170491"/>
                <a:gd name="connsiteY66" fmla="*/ 1003895 h 1745209"/>
                <a:gd name="connsiteX67" fmla="*/ 181967 w 1170491"/>
                <a:gd name="connsiteY67" fmla="*/ 1012696 h 1745209"/>
                <a:gd name="connsiteX68" fmla="*/ 305288 w 1170491"/>
                <a:gd name="connsiteY68" fmla="*/ 1123484 h 1745209"/>
                <a:gd name="connsiteX69" fmla="*/ 70961 w 1170491"/>
                <a:gd name="connsiteY69" fmla="*/ 1161909 h 1745209"/>
                <a:gd name="connsiteX70" fmla="*/ 56055 w 1170491"/>
                <a:gd name="connsiteY70" fmla="*/ 1153032 h 1745209"/>
                <a:gd name="connsiteX71" fmla="*/ 44214 w 1170491"/>
                <a:gd name="connsiteY71" fmla="*/ 911953 h 1745209"/>
                <a:gd name="connsiteX72" fmla="*/ 84073 w 1170491"/>
                <a:gd name="connsiteY72" fmla="*/ 882569 h 1745209"/>
                <a:gd name="connsiteX73" fmla="*/ 76811 w 1170491"/>
                <a:gd name="connsiteY73" fmla="*/ 875989 h 1745209"/>
                <a:gd name="connsiteX74" fmla="*/ 80179 w 1170491"/>
                <a:gd name="connsiteY74" fmla="*/ 872273 h 1745209"/>
                <a:gd name="connsiteX75" fmla="*/ 82340 w 1170491"/>
                <a:gd name="connsiteY75" fmla="*/ 666836 h 1745209"/>
                <a:gd name="connsiteX76" fmla="*/ 121082 w 1170491"/>
                <a:gd name="connsiteY76" fmla="*/ 638275 h 1745209"/>
                <a:gd name="connsiteX77" fmla="*/ 143619 w 1170491"/>
                <a:gd name="connsiteY77" fmla="*/ 394472 h 1745209"/>
                <a:gd name="connsiteX78" fmla="*/ 326831 w 1170491"/>
                <a:gd name="connsiteY78" fmla="*/ 359290 h 1745209"/>
                <a:gd name="connsiteX79" fmla="*/ 321111 w 1170491"/>
                <a:gd name="connsiteY79" fmla="*/ 357014 h 1745209"/>
                <a:gd name="connsiteX80" fmla="*/ 141180 w 1170491"/>
                <a:gd name="connsiteY80" fmla="*/ 399723 h 1745209"/>
                <a:gd name="connsiteX81" fmla="*/ 106816 w 1170491"/>
                <a:gd name="connsiteY81" fmla="*/ 291518 h 1745209"/>
                <a:gd name="connsiteX82" fmla="*/ 326327 w 1170491"/>
                <a:gd name="connsiteY82" fmla="*/ 72008 h 1745209"/>
                <a:gd name="connsiteX83" fmla="*/ 394659 w 1170491"/>
                <a:gd name="connsiteY83" fmla="*/ 83948 h 1745209"/>
                <a:gd name="connsiteX84" fmla="*/ 533817 w 1170491"/>
                <a:gd name="connsiteY84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39124 w 1170491"/>
                <a:gd name="connsiteY3" fmla="*/ 690701 h 1745209"/>
                <a:gd name="connsiteX4" fmla="*/ 543349 w 1170491"/>
                <a:gd name="connsiteY4" fmla="*/ 726582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7373 w 1170491"/>
                <a:gd name="connsiteY27" fmla="*/ 961469 h 1745209"/>
                <a:gd name="connsiteX28" fmla="*/ 1106746 w 1170491"/>
                <a:gd name="connsiteY28" fmla="*/ 928282 h 1745209"/>
                <a:gd name="connsiteX29" fmla="*/ 1138907 w 1170491"/>
                <a:gd name="connsiteY29" fmla="*/ 1028247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55684 w 1170491"/>
                <a:gd name="connsiteY43" fmla="*/ 1148835 h 1745209"/>
                <a:gd name="connsiteX44" fmla="*/ 989751 w 1170491"/>
                <a:gd name="connsiteY44" fmla="*/ 1247587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17260 w 1170491"/>
                <a:gd name="connsiteY59" fmla="*/ 1407178 h 1745209"/>
                <a:gd name="connsiteX60" fmla="*/ 90593 w 1170491"/>
                <a:gd name="connsiteY60" fmla="*/ 1192598 h 1745209"/>
                <a:gd name="connsiteX61" fmla="*/ 330760 w 1170491"/>
                <a:gd name="connsiteY61" fmla="*/ 1129474 h 1745209"/>
                <a:gd name="connsiteX62" fmla="*/ 344999 w 1170491"/>
                <a:gd name="connsiteY62" fmla="*/ 1132822 h 1745209"/>
                <a:gd name="connsiteX63" fmla="*/ 524987 w 1170491"/>
                <a:gd name="connsiteY63" fmla="*/ 1034051 h 1745209"/>
                <a:gd name="connsiteX64" fmla="*/ 505360 w 1170491"/>
                <a:gd name="connsiteY64" fmla="*/ 1023014 h 1745209"/>
                <a:gd name="connsiteX65" fmla="*/ 346243 w 1170491"/>
                <a:gd name="connsiteY65" fmla="*/ 1110339 h 1745209"/>
                <a:gd name="connsiteX66" fmla="*/ 202679 w 1170491"/>
                <a:gd name="connsiteY66" fmla="*/ 1003895 h 1745209"/>
                <a:gd name="connsiteX67" fmla="*/ 181967 w 1170491"/>
                <a:gd name="connsiteY67" fmla="*/ 1012696 h 1745209"/>
                <a:gd name="connsiteX68" fmla="*/ 305288 w 1170491"/>
                <a:gd name="connsiteY68" fmla="*/ 1123484 h 1745209"/>
                <a:gd name="connsiteX69" fmla="*/ 70961 w 1170491"/>
                <a:gd name="connsiteY69" fmla="*/ 1161909 h 1745209"/>
                <a:gd name="connsiteX70" fmla="*/ 56055 w 1170491"/>
                <a:gd name="connsiteY70" fmla="*/ 1153032 h 1745209"/>
                <a:gd name="connsiteX71" fmla="*/ 44214 w 1170491"/>
                <a:gd name="connsiteY71" fmla="*/ 911953 h 1745209"/>
                <a:gd name="connsiteX72" fmla="*/ 84073 w 1170491"/>
                <a:gd name="connsiteY72" fmla="*/ 882569 h 1745209"/>
                <a:gd name="connsiteX73" fmla="*/ 76811 w 1170491"/>
                <a:gd name="connsiteY73" fmla="*/ 875989 h 1745209"/>
                <a:gd name="connsiteX74" fmla="*/ 80179 w 1170491"/>
                <a:gd name="connsiteY74" fmla="*/ 872273 h 1745209"/>
                <a:gd name="connsiteX75" fmla="*/ 82340 w 1170491"/>
                <a:gd name="connsiteY75" fmla="*/ 666836 h 1745209"/>
                <a:gd name="connsiteX76" fmla="*/ 121082 w 1170491"/>
                <a:gd name="connsiteY76" fmla="*/ 638275 h 1745209"/>
                <a:gd name="connsiteX77" fmla="*/ 143619 w 1170491"/>
                <a:gd name="connsiteY77" fmla="*/ 394472 h 1745209"/>
                <a:gd name="connsiteX78" fmla="*/ 326831 w 1170491"/>
                <a:gd name="connsiteY78" fmla="*/ 359290 h 1745209"/>
                <a:gd name="connsiteX79" fmla="*/ 321111 w 1170491"/>
                <a:gd name="connsiteY79" fmla="*/ 357014 h 1745209"/>
                <a:gd name="connsiteX80" fmla="*/ 141180 w 1170491"/>
                <a:gd name="connsiteY80" fmla="*/ 399723 h 1745209"/>
                <a:gd name="connsiteX81" fmla="*/ 106816 w 1170491"/>
                <a:gd name="connsiteY81" fmla="*/ 291518 h 1745209"/>
                <a:gd name="connsiteX82" fmla="*/ 326327 w 1170491"/>
                <a:gd name="connsiteY82" fmla="*/ 72008 h 1745209"/>
                <a:gd name="connsiteX83" fmla="*/ 394659 w 1170491"/>
                <a:gd name="connsiteY83" fmla="*/ 83948 h 1745209"/>
                <a:gd name="connsiteX84" fmla="*/ 533817 w 1170491"/>
                <a:gd name="connsiteY84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39124 w 1170491"/>
                <a:gd name="connsiteY3" fmla="*/ 690701 h 1745209"/>
                <a:gd name="connsiteX4" fmla="*/ 543349 w 1170491"/>
                <a:gd name="connsiteY4" fmla="*/ 726582 h 1745209"/>
                <a:gd name="connsiteX5" fmla="*/ 596580 w 1170491"/>
                <a:gd name="connsiteY5" fmla="*/ 916786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7373 w 1170491"/>
                <a:gd name="connsiteY27" fmla="*/ 961469 h 1745209"/>
                <a:gd name="connsiteX28" fmla="*/ 1106746 w 1170491"/>
                <a:gd name="connsiteY28" fmla="*/ 928282 h 1745209"/>
                <a:gd name="connsiteX29" fmla="*/ 1138907 w 1170491"/>
                <a:gd name="connsiteY29" fmla="*/ 1028247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55684 w 1170491"/>
                <a:gd name="connsiteY43" fmla="*/ 1148835 h 1745209"/>
                <a:gd name="connsiteX44" fmla="*/ 989751 w 1170491"/>
                <a:gd name="connsiteY44" fmla="*/ 1247587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17260 w 1170491"/>
                <a:gd name="connsiteY59" fmla="*/ 1407178 h 1745209"/>
                <a:gd name="connsiteX60" fmla="*/ 90593 w 1170491"/>
                <a:gd name="connsiteY60" fmla="*/ 1192598 h 1745209"/>
                <a:gd name="connsiteX61" fmla="*/ 330760 w 1170491"/>
                <a:gd name="connsiteY61" fmla="*/ 1129474 h 1745209"/>
                <a:gd name="connsiteX62" fmla="*/ 344999 w 1170491"/>
                <a:gd name="connsiteY62" fmla="*/ 1132822 h 1745209"/>
                <a:gd name="connsiteX63" fmla="*/ 524987 w 1170491"/>
                <a:gd name="connsiteY63" fmla="*/ 1034051 h 1745209"/>
                <a:gd name="connsiteX64" fmla="*/ 505360 w 1170491"/>
                <a:gd name="connsiteY64" fmla="*/ 1023014 h 1745209"/>
                <a:gd name="connsiteX65" fmla="*/ 346243 w 1170491"/>
                <a:gd name="connsiteY65" fmla="*/ 1110339 h 1745209"/>
                <a:gd name="connsiteX66" fmla="*/ 202679 w 1170491"/>
                <a:gd name="connsiteY66" fmla="*/ 1003895 h 1745209"/>
                <a:gd name="connsiteX67" fmla="*/ 181967 w 1170491"/>
                <a:gd name="connsiteY67" fmla="*/ 1012696 h 1745209"/>
                <a:gd name="connsiteX68" fmla="*/ 305288 w 1170491"/>
                <a:gd name="connsiteY68" fmla="*/ 1123484 h 1745209"/>
                <a:gd name="connsiteX69" fmla="*/ 70961 w 1170491"/>
                <a:gd name="connsiteY69" fmla="*/ 1161909 h 1745209"/>
                <a:gd name="connsiteX70" fmla="*/ 56055 w 1170491"/>
                <a:gd name="connsiteY70" fmla="*/ 1153032 h 1745209"/>
                <a:gd name="connsiteX71" fmla="*/ 44214 w 1170491"/>
                <a:gd name="connsiteY71" fmla="*/ 911953 h 1745209"/>
                <a:gd name="connsiteX72" fmla="*/ 84073 w 1170491"/>
                <a:gd name="connsiteY72" fmla="*/ 882569 h 1745209"/>
                <a:gd name="connsiteX73" fmla="*/ 76811 w 1170491"/>
                <a:gd name="connsiteY73" fmla="*/ 875989 h 1745209"/>
                <a:gd name="connsiteX74" fmla="*/ 80179 w 1170491"/>
                <a:gd name="connsiteY74" fmla="*/ 872273 h 1745209"/>
                <a:gd name="connsiteX75" fmla="*/ 82340 w 1170491"/>
                <a:gd name="connsiteY75" fmla="*/ 666836 h 1745209"/>
                <a:gd name="connsiteX76" fmla="*/ 121082 w 1170491"/>
                <a:gd name="connsiteY76" fmla="*/ 638275 h 1745209"/>
                <a:gd name="connsiteX77" fmla="*/ 143619 w 1170491"/>
                <a:gd name="connsiteY77" fmla="*/ 394472 h 1745209"/>
                <a:gd name="connsiteX78" fmla="*/ 326831 w 1170491"/>
                <a:gd name="connsiteY78" fmla="*/ 359290 h 1745209"/>
                <a:gd name="connsiteX79" fmla="*/ 321111 w 1170491"/>
                <a:gd name="connsiteY79" fmla="*/ 357014 h 1745209"/>
                <a:gd name="connsiteX80" fmla="*/ 141180 w 1170491"/>
                <a:gd name="connsiteY80" fmla="*/ 399723 h 1745209"/>
                <a:gd name="connsiteX81" fmla="*/ 106816 w 1170491"/>
                <a:gd name="connsiteY81" fmla="*/ 291518 h 1745209"/>
                <a:gd name="connsiteX82" fmla="*/ 326327 w 1170491"/>
                <a:gd name="connsiteY82" fmla="*/ 72008 h 1745209"/>
                <a:gd name="connsiteX83" fmla="*/ 394659 w 1170491"/>
                <a:gd name="connsiteY83" fmla="*/ 83948 h 1745209"/>
                <a:gd name="connsiteX84" fmla="*/ 533817 w 1170491"/>
                <a:gd name="connsiteY84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39124 w 1170491"/>
                <a:gd name="connsiteY3" fmla="*/ 690701 h 1745209"/>
                <a:gd name="connsiteX4" fmla="*/ 543349 w 1170491"/>
                <a:gd name="connsiteY4" fmla="*/ 726582 h 1745209"/>
                <a:gd name="connsiteX5" fmla="*/ 596580 w 1170491"/>
                <a:gd name="connsiteY5" fmla="*/ 916786 h 1745209"/>
                <a:gd name="connsiteX6" fmla="*/ 593243 w 1170491"/>
                <a:gd name="connsiteY6" fmla="*/ 915886 h 1745209"/>
                <a:gd name="connsiteX7" fmla="*/ 539214 w 1170491"/>
                <a:gd name="connsiteY7" fmla="*/ 71350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7373 w 1170491"/>
                <a:gd name="connsiteY27" fmla="*/ 961469 h 1745209"/>
                <a:gd name="connsiteX28" fmla="*/ 1106746 w 1170491"/>
                <a:gd name="connsiteY28" fmla="*/ 928282 h 1745209"/>
                <a:gd name="connsiteX29" fmla="*/ 1138907 w 1170491"/>
                <a:gd name="connsiteY29" fmla="*/ 1028247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55684 w 1170491"/>
                <a:gd name="connsiteY43" fmla="*/ 1148835 h 1745209"/>
                <a:gd name="connsiteX44" fmla="*/ 989751 w 1170491"/>
                <a:gd name="connsiteY44" fmla="*/ 1247587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17260 w 1170491"/>
                <a:gd name="connsiteY59" fmla="*/ 1407178 h 1745209"/>
                <a:gd name="connsiteX60" fmla="*/ 90593 w 1170491"/>
                <a:gd name="connsiteY60" fmla="*/ 1192598 h 1745209"/>
                <a:gd name="connsiteX61" fmla="*/ 330760 w 1170491"/>
                <a:gd name="connsiteY61" fmla="*/ 1129474 h 1745209"/>
                <a:gd name="connsiteX62" fmla="*/ 344999 w 1170491"/>
                <a:gd name="connsiteY62" fmla="*/ 1132822 h 1745209"/>
                <a:gd name="connsiteX63" fmla="*/ 524987 w 1170491"/>
                <a:gd name="connsiteY63" fmla="*/ 1034051 h 1745209"/>
                <a:gd name="connsiteX64" fmla="*/ 505360 w 1170491"/>
                <a:gd name="connsiteY64" fmla="*/ 1023014 h 1745209"/>
                <a:gd name="connsiteX65" fmla="*/ 346243 w 1170491"/>
                <a:gd name="connsiteY65" fmla="*/ 1110339 h 1745209"/>
                <a:gd name="connsiteX66" fmla="*/ 202679 w 1170491"/>
                <a:gd name="connsiteY66" fmla="*/ 1003895 h 1745209"/>
                <a:gd name="connsiteX67" fmla="*/ 181967 w 1170491"/>
                <a:gd name="connsiteY67" fmla="*/ 1012696 h 1745209"/>
                <a:gd name="connsiteX68" fmla="*/ 305288 w 1170491"/>
                <a:gd name="connsiteY68" fmla="*/ 1123484 h 1745209"/>
                <a:gd name="connsiteX69" fmla="*/ 70961 w 1170491"/>
                <a:gd name="connsiteY69" fmla="*/ 1161909 h 1745209"/>
                <a:gd name="connsiteX70" fmla="*/ 56055 w 1170491"/>
                <a:gd name="connsiteY70" fmla="*/ 1153032 h 1745209"/>
                <a:gd name="connsiteX71" fmla="*/ 44214 w 1170491"/>
                <a:gd name="connsiteY71" fmla="*/ 911953 h 1745209"/>
                <a:gd name="connsiteX72" fmla="*/ 84073 w 1170491"/>
                <a:gd name="connsiteY72" fmla="*/ 882569 h 1745209"/>
                <a:gd name="connsiteX73" fmla="*/ 76811 w 1170491"/>
                <a:gd name="connsiteY73" fmla="*/ 875989 h 1745209"/>
                <a:gd name="connsiteX74" fmla="*/ 80179 w 1170491"/>
                <a:gd name="connsiteY74" fmla="*/ 872273 h 1745209"/>
                <a:gd name="connsiteX75" fmla="*/ 82340 w 1170491"/>
                <a:gd name="connsiteY75" fmla="*/ 666836 h 1745209"/>
                <a:gd name="connsiteX76" fmla="*/ 121082 w 1170491"/>
                <a:gd name="connsiteY76" fmla="*/ 638275 h 1745209"/>
                <a:gd name="connsiteX77" fmla="*/ 143619 w 1170491"/>
                <a:gd name="connsiteY77" fmla="*/ 394472 h 1745209"/>
                <a:gd name="connsiteX78" fmla="*/ 326831 w 1170491"/>
                <a:gd name="connsiteY78" fmla="*/ 359290 h 1745209"/>
                <a:gd name="connsiteX79" fmla="*/ 321111 w 1170491"/>
                <a:gd name="connsiteY79" fmla="*/ 357014 h 1745209"/>
                <a:gd name="connsiteX80" fmla="*/ 141180 w 1170491"/>
                <a:gd name="connsiteY80" fmla="*/ 399723 h 1745209"/>
                <a:gd name="connsiteX81" fmla="*/ 106816 w 1170491"/>
                <a:gd name="connsiteY81" fmla="*/ 291518 h 1745209"/>
                <a:gd name="connsiteX82" fmla="*/ 326327 w 1170491"/>
                <a:gd name="connsiteY82" fmla="*/ 72008 h 1745209"/>
                <a:gd name="connsiteX83" fmla="*/ 394659 w 1170491"/>
                <a:gd name="connsiteY83" fmla="*/ 83948 h 1745209"/>
                <a:gd name="connsiteX84" fmla="*/ 533817 w 1170491"/>
                <a:gd name="connsiteY84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39124 w 1170491"/>
                <a:gd name="connsiteY3" fmla="*/ 690701 h 1745209"/>
                <a:gd name="connsiteX4" fmla="*/ 543349 w 1170491"/>
                <a:gd name="connsiteY4" fmla="*/ 726582 h 1745209"/>
                <a:gd name="connsiteX5" fmla="*/ 596580 w 1170491"/>
                <a:gd name="connsiteY5" fmla="*/ 916786 h 1745209"/>
                <a:gd name="connsiteX6" fmla="*/ 593243 w 1170491"/>
                <a:gd name="connsiteY6" fmla="*/ 915886 h 1745209"/>
                <a:gd name="connsiteX7" fmla="*/ 542821 w 1170491"/>
                <a:gd name="connsiteY7" fmla="*/ 727914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7373 w 1170491"/>
                <a:gd name="connsiteY27" fmla="*/ 961469 h 1745209"/>
                <a:gd name="connsiteX28" fmla="*/ 1106746 w 1170491"/>
                <a:gd name="connsiteY28" fmla="*/ 928282 h 1745209"/>
                <a:gd name="connsiteX29" fmla="*/ 1138907 w 1170491"/>
                <a:gd name="connsiteY29" fmla="*/ 1028247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55684 w 1170491"/>
                <a:gd name="connsiteY43" fmla="*/ 1148835 h 1745209"/>
                <a:gd name="connsiteX44" fmla="*/ 989751 w 1170491"/>
                <a:gd name="connsiteY44" fmla="*/ 1247587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17260 w 1170491"/>
                <a:gd name="connsiteY59" fmla="*/ 1407178 h 1745209"/>
                <a:gd name="connsiteX60" fmla="*/ 90593 w 1170491"/>
                <a:gd name="connsiteY60" fmla="*/ 1192598 h 1745209"/>
                <a:gd name="connsiteX61" fmla="*/ 330760 w 1170491"/>
                <a:gd name="connsiteY61" fmla="*/ 1129474 h 1745209"/>
                <a:gd name="connsiteX62" fmla="*/ 344999 w 1170491"/>
                <a:gd name="connsiteY62" fmla="*/ 1132822 h 1745209"/>
                <a:gd name="connsiteX63" fmla="*/ 524987 w 1170491"/>
                <a:gd name="connsiteY63" fmla="*/ 1034051 h 1745209"/>
                <a:gd name="connsiteX64" fmla="*/ 505360 w 1170491"/>
                <a:gd name="connsiteY64" fmla="*/ 1023014 h 1745209"/>
                <a:gd name="connsiteX65" fmla="*/ 346243 w 1170491"/>
                <a:gd name="connsiteY65" fmla="*/ 1110339 h 1745209"/>
                <a:gd name="connsiteX66" fmla="*/ 202679 w 1170491"/>
                <a:gd name="connsiteY66" fmla="*/ 1003895 h 1745209"/>
                <a:gd name="connsiteX67" fmla="*/ 181967 w 1170491"/>
                <a:gd name="connsiteY67" fmla="*/ 1012696 h 1745209"/>
                <a:gd name="connsiteX68" fmla="*/ 305288 w 1170491"/>
                <a:gd name="connsiteY68" fmla="*/ 1123484 h 1745209"/>
                <a:gd name="connsiteX69" fmla="*/ 70961 w 1170491"/>
                <a:gd name="connsiteY69" fmla="*/ 1161909 h 1745209"/>
                <a:gd name="connsiteX70" fmla="*/ 56055 w 1170491"/>
                <a:gd name="connsiteY70" fmla="*/ 1153032 h 1745209"/>
                <a:gd name="connsiteX71" fmla="*/ 44214 w 1170491"/>
                <a:gd name="connsiteY71" fmla="*/ 911953 h 1745209"/>
                <a:gd name="connsiteX72" fmla="*/ 84073 w 1170491"/>
                <a:gd name="connsiteY72" fmla="*/ 882569 h 1745209"/>
                <a:gd name="connsiteX73" fmla="*/ 76811 w 1170491"/>
                <a:gd name="connsiteY73" fmla="*/ 875989 h 1745209"/>
                <a:gd name="connsiteX74" fmla="*/ 80179 w 1170491"/>
                <a:gd name="connsiteY74" fmla="*/ 872273 h 1745209"/>
                <a:gd name="connsiteX75" fmla="*/ 82340 w 1170491"/>
                <a:gd name="connsiteY75" fmla="*/ 666836 h 1745209"/>
                <a:gd name="connsiteX76" fmla="*/ 121082 w 1170491"/>
                <a:gd name="connsiteY76" fmla="*/ 638275 h 1745209"/>
                <a:gd name="connsiteX77" fmla="*/ 143619 w 1170491"/>
                <a:gd name="connsiteY77" fmla="*/ 394472 h 1745209"/>
                <a:gd name="connsiteX78" fmla="*/ 326831 w 1170491"/>
                <a:gd name="connsiteY78" fmla="*/ 359290 h 1745209"/>
                <a:gd name="connsiteX79" fmla="*/ 321111 w 1170491"/>
                <a:gd name="connsiteY79" fmla="*/ 357014 h 1745209"/>
                <a:gd name="connsiteX80" fmla="*/ 141180 w 1170491"/>
                <a:gd name="connsiteY80" fmla="*/ 399723 h 1745209"/>
                <a:gd name="connsiteX81" fmla="*/ 106816 w 1170491"/>
                <a:gd name="connsiteY81" fmla="*/ 291518 h 1745209"/>
                <a:gd name="connsiteX82" fmla="*/ 326327 w 1170491"/>
                <a:gd name="connsiteY82" fmla="*/ 72008 h 1745209"/>
                <a:gd name="connsiteX83" fmla="*/ 394659 w 1170491"/>
                <a:gd name="connsiteY83" fmla="*/ 83948 h 1745209"/>
                <a:gd name="connsiteX84" fmla="*/ 533817 w 1170491"/>
                <a:gd name="connsiteY84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39124 w 1170491"/>
                <a:gd name="connsiteY3" fmla="*/ 690701 h 1745209"/>
                <a:gd name="connsiteX4" fmla="*/ 543349 w 1170491"/>
                <a:gd name="connsiteY4" fmla="*/ 726582 h 1745209"/>
                <a:gd name="connsiteX5" fmla="*/ 596580 w 1170491"/>
                <a:gd name="connsiteY5" fmla="*/ 916786 h 1745209"/>
                <a:gd name="connsiteX6" fmla="*/ 593243 w 1170491"/>
                <a:gd name="connsiteY6" fmla="*/ 915886 h 1745209"/>
                <a:gd name="connsiteX7" fmla="*/ 542821 w 1170491"/>
                <a:gd name="connsiteY7" fmla="*/ 727914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7373 w 1170491"/>
                <a:gd name="connsiteY27" fmla="*/ 961469 h 1745209"/>
                <a:gd name="connsiteX28" fmla="*/ 1106746 w 1170491"/>
                <a:gd name="connsiteY28" fmla="*/ 928282 h 1745209"/>
                <a:gd name="connsiteX29" fmla="*/ 1138907 w 1170491"/>
                <a:gd name="connsiteY29" fmla="*/ 1028247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55684 w 1170491"/>
                <a:gd name="connsiteY43" fmla="*/ 1148835 h 1745209"/>
                <a:gd name="connsiteX44" fmla="*/ 989751 w 1170491"/>
                <a:gd name="connsiteY44" fmla="*/ 1247587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17260 w 1170491"/>
                <a:gd name="connsiteY59" fmla="*/ 1407178 h 1745209"/>
                <a:gd name="connsiteX60" fmla="*/ 90593 w 1170491"/>
                <a:gd name="connsiteY60" fmla="*/ 1192598 h 1745209"/>
                <a:gd name="connsiteX61" fmla="*/ 330760 w 1170491"/>
                <a:gd name="connsiteY61" fmla="*/ 1129474 h 1745209"/>
                <a:gd name="connsiteX62" fmla="*/ 344999 w 1170491"/>
                <a:gd name="connsiteY62" fmla="*/ 1132822 h 1745209"/>
                <a:gd name="connsiteX63" fmla="*/ 524987 w 1170491"/>
                <a:gd name="connsiteY63" fmla="*/ 1034051 h 1745209"/>
                <a:gd name="connsiteX64" fmla="*/ 505360 w 1170491"/>
                <a:gd name="connsiteY64" fmla="*/ 1023014 h 1745209"/>
                <a:gd name="connsiteX65" fmla="*/ 346243 w 1170491"/>
                <a:gd name="connsiteY65" fmla="*/ 1110339 h 1745209"/>
                <a:gd name="connsiteX66" fmla="*/ 202679 w 1170491"/>
                <a:gd name="connsiteY66" fmla="*/ 1003895 h 1745209"/>
                <a:gd name="connsiteX67" fmla="*/ 181967 w 1170491"/>
                <a:gd name="connsiteY67" fmla="*/ 1012696 h 1745209"/>
                <a:gd name="connsiteX68" fmla="*/ 305288 w 1170491"/>
                <a:gd name="connsiteY68" fmla="*/ 1123484 h 1745209"/>
                <a:gd name="connsiteX69" fmla="*/ 70961 w 1170491"/>
                <a:gd name="connsiteY69" fmla="*/ 1161909 h 1745209"/>
                <a:gd name="connsiteX70" fmla="*/ 56055 w 1170491"/>
                <a:gd name="connsiteY70" fmla="*/ 1153032 h 1745209"/>
                <a:gd name="connsiteX71" fmla="*/ 44214 w 1170491"/>
                <a:gd name="connsiteY71" fmla="*/ 911953 h 1745209"/>
                <a:gd name="connsiteX72" fmla="*/ 84073 w 1170491"/>
                <a:gd name="connsiteY72" fmla="*/ 882569 h 1745209"/>
                <a:gd name="connsiteX73" fmla="*/ 76811 w 1170491"/>
                <a:gd name="connsiteY73" fmla="*/ 875989 h 1745209"/>
                <a:gd name="connsiteX74" fmla="*/ 80179 w 1170491"/>
                <a:gd name="connsiteY74" fmla="*/ 872273 h 1745209"/>
                <a:gd name="connsiteX75" fmla="*/ 82340 w 1170491"/>
                <a:gd name="connsiteY75" fmla="*/ 666836 h 1745209"/>
                <a:gd name="connsiteX76" fmla="*/ 121082 w 1170491"/>
                <a:gd name="connsiteY76" fmla="*/ 638275 h 1745209"/>
                <a:gd name="connsiteX77" fmla="*/ 143619 w 1170491"/>
                <a:gd name="connsiteY77" fmla="*/ 394472 h 1745209"/>
                <a:gd name="connsiteX78" fmla="*/ 326831 w 1170491"/>
                <a:gd name="connsiteY78" fmla="*/ 359290 h 1745209"/>
                <a:gd name="connsiteX79" fmla="*/ 321111 w 1170491"/>
                <a:gd name="connsiteY79" fmla="*/ 357014 h 1745209"/>
                <a:gd name="connsiteX80" fmla="*/ 141180 w 1170491"/>
                <a:gd name="connsiteY80" fmla="*/ 399723 h 1745209"/>
                <a:gd name="connsiteX81" fmla="*/ 106816 w 1170491"/>
                <a:gd name="connsiteY81" fmla="*/ 291518 h 1745209"/>
                <a:gd name="connsiteX82" fmla="*/ 326327 w 1170491"/>
                <a:gd name="connsiteY82" fmla="*/ 72008 h 1745209"/>
                <a:gd name="connsiteX83" fmla="*/ 394659 w 1170491"/>
                <a:gd name="connsiteY83" fmla="*/ 83948 h 1745209"/>
                <a:gd name="connsiteX84" fmla="*/ 533817 w 1170491"/>
                <a:gd name="connsiteY84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39124 w 1170491"/>
                <a:gd name="connsiteY3" fmla="*/ 690701 h 1745209"/>
                <a:gd name="connsiteX4" fmla="*/ 543349 w 1170491"/>
                <a:gd name="connsiteY4" fmla="*/ 726582 h 1745209"/>
                <a:gd name="connsiteX5" fmla="*/ 596580 w 1170491"/>
                <a:gd name="connsiteY5" fmla="*/ 916786 h 1745209"/>
                <a:gd name="connsiteX6" fmla="*/ 593243 w 1170491"/>
                <a:gd name="connsiteY6" fmla="*/ 915886 h 1745209"/>
                <a:gd name="connsiteX7" fmla="*/ 542821 w 1170491"/>
                <a:gd name="connsiteY7" fmla="*/ 727914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7373 w 1170491"/>
                <a:gd name="connsiteY27" fmla="*/ 961469 h 1745209"/>
                <a:gd name="connsiteX28" fmla="*/ 1106746 w 1170491"/>
                <a:gd name="connsiteY28" fmla="*/ 928282 h 1745209"/>
                <a:gd name="connsiteX29" fmla="*/ 1138907 w 1170491"/>
                <a:gd name="connsiteY29" fmla="*/ 1028247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55684 w 1170491"/>
                <a:gd name="connsiteY43" fmla="*/ 1148835 h 1745209"/>
                <a:gd name="connsiteX44" fmla="*/ 989751 w 1170491"/>
                <a:gd name="connsiteY44" fmla="*/ 1247587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17260 w 1170491"/>
                <a:gd name="connsiteY59" fmla="*/ 1407178 h 1745209"/>
                <a:gd name="connsiteX60" fmla="*/ 90593 w 1170491"/>
                <a:gd name="connsiteY60" fmla="*/ 1192598 h 1745209"/>
                <a:gd name="connsiteX61" fmla="*/ 330760 w 1170491"/>
                <a:gd name="connsiteY61" fmla="*/ 1129474 h 1745209"/>
                <a:gd name="connsiteX62" fmla="*/ 344999 w 1170491"/>
                <a:gd name="connsiteY62" fmla="*/ 1132822 h 1745209"/>
                <a:gd name="connsiteX63" fmla="*/ 524987 w 1170491"/>
                <a:gd name="connsiteY63" fmla="*/ 1034051 h 1745209"/>
                <a:gd name="connsiteX64" fmla="*/ 505360 w 1170491"/>
                <a:gd name="connsiteY64" fmla="*/ 1023014 h 1745209"/>
                <a:gd name="connsiteX65" fmla="*/ 346243 w 1170491"/>
                <a:gd name="connsiteY65" fmla="*/ 1110339 h 1745209"/>
                <a:gd name="connsiteX66" fmla="*/ 202679 w 1170491"/>
                <a:gd name="connsiteY66" fmla="*/ 1003895 h 1745209"/>
                <a:gd name="connsiteX67" fmla="*/ 181967 w 1170491"/>
                <a:gd name="connsiteY67" fmla="*/ 1012696 h 1745209"/>
                <a:gd name="connsiteX68" fmla="*/ 305288 w 1170491"/>
                <a:gd name="connsiteY68" fmla="*/ 1123484 h 1745209"/>
                <a:gd name="connsiteX69" fmla="*/ 70961 w 1170491"/>
                <a:gd name="connsiteY69" fmla="*/ 1161909 h 1745209"/>
                <a:gd name="connsiteX70" fmla="*/ 56055 w 1170491"/>
                <a:gd name="connsiteY70" fmla="*/ 1153032 h 1745209"/>
                <a:gd name="connsiteX71" fmla="*/ 44214 w 1170491"/>
                <a:gd name="connsiteY71" fmla="*/ 911953 h 1745209"/>
                <a:gd name="connsiteX72" fmla="*/ 84073 w 1170491"/>
                <a:gd name="connsiteY72" fmla="*/ 882569 h 1745209"/>
                <a:gd name="connsiteX73" fmla="*/ 76811 w 1170491"/>
                <a:gd name="connsiteY73" fmla="*/ 875989 h 1745209"/>
                <a:gd name="connsiteX74" fmla="*/ 80179 w 1170491"/>
                <a:gd name="connsiteY74" fmla="*/ 872273 h 1745209"/>
                <a:gd name="connsiteX75" fmla="*/ 82340 w 1170491"/>
                <a:gd name="connsiteY75" fmla="*/ 666836 h 1745209"/>
                <a:gd name="connsiteX76" fmla="*/ 121082 w 1170491"/>
                <a:gd name="connsiteY76" fmla="*/ 638275 h 1745209"/>
                <a:gd name="connsiteX77" fmla="*/ 143619 w 1170491"/>
                <a:gd name="connsiteY77" fmla="*/ 394472 h 1745209"/>
                <a:gd name="connsiteX78" fmla="*/ 326831 w 1170491"/>
                <a:gd name="connsiteY78" fmla="*/ 359290 h 1745209"/>
                <a:gd name="connsiteX79" fmla="*/ 321111 w 1170491"/>
                <a:gd name="connsiteY79" fmla="*/ 357014 h 1745209"/>
                <a:gd name="connsiteX80" fmla="*/ 141180 w 1170491"/>
                <a:gd name="connsiteY80" fmla="*/ 399723 h 1745209"/>
                <a:gd name="connsiteX81" fmla="*/ 106816 w 1170491"/>
                <a:gd name="connsiteY81" fmla="*/ 291518 h 1745209"/>
                <a:gd name="connsiteX82" fmla="*/ 326327 w 1170491"/>
                <a:gd name="connsiteY82" fmla="*/ 72008 h 1745209"/>
                <a:gd name="connsiteX83" fmla="*/ 394659 w 1170491"/>
                <a:gd name="connsiteY83" fmla="*/ 83948 h 1745209"/>
                <a:gd name="connsiteX84" fmla="*/ 533817 w 1170491"/>
                <a:gd name="connsiteY84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39124 w 1170491"/>
                <a:gd name="connsiteY3" fmla="*/ 690701 h 1745209"/>
                <a:gd name="connsiteX4" fmla="*/ 543349 w 1170491"/>
                <a:gd name="connsiteY4" fmla="*/ 726582 h 1745209"/>
                <a:gd name="connsiteX5" fmla="*/ 596580 w 1170491"/>
                <a:gd name="connsiteY5" fmla="*/ 916786 h 1745209"/>
                <a:gd name="connsiteX6" fmla="*/ 593243 w 1170491"/>
                <a:gd name="connsiteY6" fmla="*/ 915886 h 1745209"/>
                <a:gd name="connsiteX7" fmla="*/ 542821 w 1170491"/>
                <a:gd name="connsiteY7" fmla="*/ 727914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7373 w 1170491"/>
                <a:gd name="connsiteY27" fmla="*/ 961469 h 1745209"/>
                <a:gd name="connsiteX28" fmla="*/ 1106672 w 1170491"/>
                <a:gd name="connsiteY28" fmla="*/ 911837 h 1745209"/>
                <a:gd name="connsiteX29" fmla="*/ 1138907 w 1170491"/>
                <a:gd name="connsiteY29" fmla="*/ 1028247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55684 w 1170491"/>
                <a:gd name="connsiteY43" fmla="*/ 1148835 h 1745209"/>
                <a:gd name="connsiteX44" fmla="*/ 989751 w 1170491"/>
                <a:gd name="connsiteY44" fmla="*/ 1247587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17260 w 1170491"/>
                <a:gd name="connsiteY59" fmla="*/ 1407178 h 1745209"/>
                <a:gd name="connsiteX60" fmla="*/ 90593 w 1170491"/>
                <a:gd name="connsiteY60" fmla="*/ 1192598 h 1745209"/>
                <a:gd name="connsiteX61" fmla="*/ 330760 w 1170491"/>
                <a:gd name="connsiteY61" fmla="*/ 1129474 h 1745209"/>
                <a:gd name="connsiteX62" fmla="*/ 344999 w 1170491"/>
                <a:gd name="connsiteY62" fmla="*/ 1132822 h 1745209"/>
                <a:gd name="connsiteX63" fmla="*/ 524987 w 1170491"/>
                <a:gd name="connsiteY63" fmla="*/ 1034051 h 1745209"/>
                <a:gd name="connsiteX64" fmla="*/ 505360 w 1170491"/>
                <a:gd name="connsiteY64" fmla="*/ 1023014 h 1745209"/>
                <a:gd name="connsiteX65" fmla="*/ 346243 w 1170491"/>
                <a:gd name="connsiteY65" fmla="*/ 1110339 h 1745209"/>
                <a:gd name="connsiteX66" fmla="*/ 202679 w 1170491"/>
                <a:gd name="connsiteY66" fmla="*/ 1003895 h 1745209"/>
                <a:gd name="connsiteX67" fmla="*/ 181967 w 1170491"/>
                <a:gd name="connsiteY67" fmla="*/ 1012696 h 1745209"/>
                <a:gd name="connsiteX68" fmla="*/ 305288 w 1170491"/>
                <a:gd name="connsiteY68" fmla="*/ 1123484 h 1745209"/>
                <a:gd name="connsiteX69" fmla="*/ 70961 w 1170491"/>
                <a:gd name="connsiteY69" fmla="*/ 1161909 h 1745209"/>
                <a:gd name="connsiteX70" fmla="*/ 56055 w 1170491"/>
                <a:gd name="connsiteY70" fmla="*/ 1153032 h 1745209"/>
                <a:gd name="connsiteX71" fmla="*/ 44214 w 1170491"/>
                <a:gd name="connsiteY71" fmla="*/ 911953 h 1745209"/>
                <a:gd name="connsiteX72" fmla="*/ 84073 w 1170491"/>
                <a:gd name="connsiteY72" fmla="*/ 882569 h 1745209"/>
                <a:gd name="connsiteX73" fmla="*/ 76811 w 1170491"/>
                <a:gd name="connsiteY73" fmla="*/ 875989 h 1745209"/>
                <a:gd name="connsiteX74" fmla="*/ 80179 w 1170491"/>
                <a:gd name="connsiteY74" fmla="*/ 872273 h 1745209"/>
                <a:gd name="connsiteX75" fmla="*/ 82340 w 1170491"/>
                <a:gd name="connsiteY75" fmla="*/ 666836 h 1745209"/>
                <a:gd name="connsiteX76" fmla="*/ 121082 w 1170491"/>
                <a:gd name="connsiteY76" fmla="*/ 638275 h 1745209"/>
                <a:gd name="connsiteX77" fmla="*/ 143619 w 1170491"/>
                <a:gd name="connsiteY77" fmla="*/ 394472 h 1745209"/>
                <a:gd name="connsiteX78" fmla="*/ 326831 w 1170491"/>
                <a:gd name="connsiteY78" fmla="*/ 359290 h 1745209"/>
                <a:gd name="connsiteX79" fmla="*/ 321111 w 1170491"/>
                <a:gd name="connsiteY79" fmla="*/ 357014 h 1745209"/>
                <a:gd name="connsiteX80" fmla="*/ 141180 w 1170491"/>
                <a:gd name="connsiteY80" fmla="*/ 399723 h 1745209"/>
                <a:gd name="connsiteX81" fmla="*/ 106816 w 1170491"/>
                <a:gd name="connsiteY81" fmla="*/ 291518 h 1745209"/>
                <a:gd name="connsiteX82" fmla="*/ 326327 w 1170491"/>
                <a:gd name="connsiteY82" fmla="*/ 72008 h 1745209"/>
                <a:gd name="connsiteX83" fmla="*/ 394659 w 1170491"/>
                <a:gd name="connsiteY83" fmla="*/ 83948 h 1745209"/>
                <a:gd name="connsiteX84" fmla="*/ 533817 w 1170491"/>
                <a:gd name="connsiteY84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39124 w 1170491"/>
                <a:gd name="connsiteY3" fmla="*/ 690701 h 1745209"/>
                <a:gd name="connsiteX4" fmla="*/ 543349 w 1170491"/>
                <a:gd name="connsiteY4" fmla="*/ 726582 h 1745209"/>
                <a:gd name="connsiteX5" fmla="*/ 596580 w 1170491"/>
                <a:gd name="connsiteY5" fmla="*/ 916786 h 1745209"/>
                <a:gd name="connsiteX6" fmla="*/ 593243 w 1170491"/>
                <a:gd name="connsiteY6" fmla="*/ 915886 h 1745209"/>
                <a:gd name="connsiteX7" fmla="*/ 542821 w 1170491"/>
                <a:gd name="connsiteY7" fmla="*/ 727914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7373 w 1170491"/>
                <a:gd name="connsiteY27" fmla="*/ 961469 h 1745209"/>
                <a:gd name="connsiteX28" fmla="*/ 1106672 w 1170491"/>
                <a:gd name="connsiteY28" fmla="*/ 911837 h 1745209"/>
                <a:gd name="connsiteX29" fmla="*/ 1142040 w 1170491"/>
                <a:gd name="connsiteY29" fmla="*/ 1049990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55684 w 1170491"/>
                <a:gd name="connsiteY43" fmla="*/ 1148835 h 1745209"/>
                <a:gd name="connsiteX44" fmla="*/ 989751 w 1170491"/>
                <a:gd name="connsiteY44" fmla="*/ 1247587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17260 w 1170491"/>
                <a:gd name="connsiteY59" fmla="*/ 1407178 h 1745209"/>
                <a:gd name="connsiteX60" fmla="*/ 90593 w 1170491"/>
                <a:gd name="connsiteY60" fmla="*/ 1192598 h 1745209"/>
                <a:gd name="connsiteX61" fmla="*/ 330760 w 1170491"/>
                <a:gd name="connsiteY61" fmla="*/ 1129474 h 1745209"/>
                <a:gd name="connsiteX62" fmla="*/ 344999 w 1170491"/>
                <a:gd name="connsiteY62" fmla="*/ 1132822 h 1745209"/>
                <a:gd name="connsiteX63" fmla="*/ 524987 w 1170491"/>
                <a:gd name="connsiteY63" fmla="*/ 1034051 h 1745209"/>
                <a:gd name="connsiteX64" fmla="*/ 505360 w 1170491"/>
                <a:gd name="connsiteY64" fmla="*/ 1023014 h 1745209"/>
                <a:gd name="connsiteX65" fmla="*/ 346243 w 1170491"/>
                <a:gd name="connsiteY65" fmla="*/ 1110339 h 1745209"/>
                <a:gd name="connsiteX66" fmla="*/ 202679 w 1170491"/>
                <a:gd name="connsiteY66" fmla="*/ 1003895 h 1745209"/>
                <a:gd name="connsiteX67" fmla="*/ 181967 w 1170491"/>
                <a:gd name="connsiteY67" fmla="*/ 1012696 h 1745209"/>
                <a:gd name="connsiteX68" fmla="*/ 305288 w 1170491"/>
                <a:gd name="connsiteY68" fmla="*/ 1123484 h 1745209"/>
                <a:gd name="connsiteX69" fmla="*/ 70961 w 1170491"/>
                <a:gd name="connsiteY69" fmla="*/ 1161909 h 1745209"/>
                <a:gd name="connsiteX70" fmla="*/ 56055 w 1170491"/>
                <a:gd name="connsiteY70" fmla="*/ 1153032 h 1745209"/>
                <a:gd name="connsiteX71" fmla="*/ 44214 w 1170491"/>
                <a:gd name="connsiteY71" fmla="*/ 911953 h 1745209"/>
                <a:gd name="connsiteX72" fmla="*/ 84073 w 1170491"/>
                <a:gd name="connsiteY72" fmla="*/ 882569 h 1745209"/>
                <a:gd name="connsiteX73" fmla="*/ 76811 w 1170491"/>
                <a:gd name="connsiteY73" fmla="*/ 875989 h 1745209"/>
                <a:gd name="connsiteX74" fmla="*/ 80179 w 1170491"/>
                <a:gd name="connsiteY74" fmla="*/ 872273 h 1745209"/>
                <a:gd name="connsiteX75" fmla="*/ 82340 w 1170491"/>
                <a:gd name="connsiteY75" fmla="*/ 666836 h 1745209"/>
                <a:gd name="connsiteX76" fmla="*/ 121082 w 1170491"/>
                <a:gd name="connsiteY76" fmla="*/ 638275 h 1745209"/>
                <a:gd name="connsiteX77" fmla="*/ 143619 w 1170491"/>
                <a:gd name="connsiteY77" fmla="*/ 394472 h 1745209"/>
                <a:gd name="connsiteX78" fmla="*/ 326831 w 1170491"/>
                <a:gd name="connsiteY78" fmla="*/ 359290 h 1745209"/>
                <a:gd name="connsiteX79" fmla="*/ 321111 w 1170491"/>
                <a:gd name="connsiteY79" fmla="*/ 357014 h 1745209"/>
                <a:gd name="connsiteX80" fmla="*/ 141180 w 1170491"/>
                <a:gd name="connsiteY80" fmla="*/ 399723 h 1745209"/>
                <a:gd name="connsiteX81" fmla="*/ 106816 w 1170491"/>
                <a:gd name="connsiteY81" fmla="*/ 291518 h 1745209"/>
                <a:gd name="connsiteX82" fmla="*/ 326327 w 1170491"/>
                <a:gd name="connsiteY82" fmla="*/ 72008 h 1745209"/>
                <a:gd name="connsiteX83" fmla="*/ 394659 w 1170491"/>
                <a:gd name="connsiteY83" fmla="*/ 83948 h 1745209"/>
                <a:gd name="connsiteX84" fmla="*/ 533817 w 1170491"/>
                <a:gd name="connsiteY84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39124 w 1170491"/>
                <a:gd name="connsiteY3" fmla="*/ 690701 h 1745209"/>
                <a:gd name="connsiteX4" fmla="*/ 543349 w 1170491"/>
                <a:gd name="connsiteY4" fmla="*/ 726582 h 1745209"/>
                <a:gd name="connsiteX5" fmla="*/ 596580 w 1170491"/>
                <a:gd name="connsiteY5" fmla="*/ 916786 h 1745209"/>
                <a:gd name="connsiteX6" fmla="*/ 593243 w 1170491"/>
                <a:gd name="connsiteY6" fmla="*/ 915886 h 1745209"/>
                <a:gd name="connsiteX7" fmla="*/ 542821 w 1170491"/>
                <a:gd name="connsiteY7" fmla="*/ 727914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7373 w 1170491"/>
                <a:gd name="connsiteY27" fmla="*/ 961469 h 1745209"/>
                <a:gd name="connsiteX28" fmla="*/ 1106672 w 1170491"/>
                <a:gd name="connsiteY28" fmla="*/ 911837 h 1745209"/>
                <a:gd name="connsiteX29" fmla="*/ 1153258 w 1170491"/>
                <a:gd name="connsiteY29" fmla="*/ 1069421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55684 w 1170491"/>
                <a:gd name="connsiteY43" fmla="*/ 1148835 h 1745209"/>
                <a:gd name="connsiteX44" fmla="*/ 989751 w 1170491"/>
                <a:gd name="connsiteY44" fmla="*/ 1247587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17260 w 1170491"/>
                <a:gd name="connsiteY59" fmla="*/ 1407178 h 1745209"/>
                <a:gd name="connsiteX60" fmla="*/ 90593 w 1170491"/>
                <a:gd name="connsiteY60" fmla="*/ 1192598 h 1745209"/>
                <a:gd name="connsiteX61" fmla="*/ 330760 w 1170491"/>
                <a:gd name="connsiteY61" fmla="*/ 1129474 h 1745209"/>
                <a:gd name="connsiteX62" fmla="*/ 344999 w 1170491"/>
                <a:gd name="connsiteY62" fmla="*/ 1132822 h 1745209"/>
                <a:gd name="connsiteX63" fmla="*/ 524987 w 1170491"/>
                <a:gd name="connsiteY63" fmla="*/ 1034051 h 1745209"/>
                <a:gd name="connsiteX64" fmla="*/ 505360 w 1170491"/>
                <a:gd name="connsiteY64" fmla="*/ 1023014 h 1745209"/>
                <a:gd name="connsiteX65" fmla="*/ 346243 w 1170491"/>
                <a:gd name="connsiteY65" fmla="*/ 1110339 h 1745209"/>
                <a:gd name="connsiteX66" fmla="*/ 202679 w 1170491"/>
                <a:gd name="connsiteY66" fmla="*/ 1003895 h 1745209"/>
                <a:gd name="connsiteX67" fmla="*/ 181967 w 1170491"/>
                <a:gd name="connsiteY67" fmla="*/ 1012696 h 1745209"/>
                <a:gd name="connsiteX68" fmla="*/ 305288 w 1170491"/>
                <a:gd name="connsiteY68" fmla="*/ 1123484 h 1745209"/>
                <a:gd name="connsiteX69" fmla="*/ 70961 w 1170491"/>
                <a:gd name="connsiteY69" fmla="*/ 1161909 h 1745209"/>
                <a:gd name="connsiteX70" fmla="*/ 56055 w 1170491"/>
                <a:gd name="connsiteY70" fmla="*/ 1153032 h 1745209"/>
                <a:gd name="connsiteX71" fmla="*/ 44214 w 1170491"/>
                <a:gd name="connsiteY71" fmla="*/ 911953 h 1745209"/>
                <a:gd name="connsiteX72" fmla="*/ 84073 w 1170491"/>
                <a:gd name="connsiteY72" fmla="*/ 882569 h 1745209"/>
                <a:gd name="connsiteX73" fmla="*/ 76811 w 1170491"/>
                <a:gd name="connsiteY73" fmla="*/ 875989 h 1745209"/>
                <a:gd name="connsiteX74" fmla="*/ 80179 w 1170491"/>
                <a:gd name="connsiteY74" fmla="*/ 872273 h 1745209"/>
                <a:gd name="connsiteX75" fmla="*/ 82340 w 1170491"/>
                <a:gd name="connsiteY75" fmla="*/ 666836 h 1745209"/>
                <a:gd name="connsiteX76" fmla="*/ 121082 w 1170491"/>
                <a:gd name="connsiteY76" fmla="*/ 638275 h 1745209"/>
                <a:gd name="connsiteX77" fmla="*/ 143619 w 1170491"/>
                <a:gd name="connsiteY77" fmla="*/ 394472 h 1745209"/>
                <a:gd name="connsiteX78" fmla="*/ 326831 w 1170491"/>
                <a:gd name="connsiteY78" fmla="*/ 359290 h 1745209"/>
                <a:gd name="connsiteX79" fmla="*/ 321111 w 1170491"/>
                <a:gd name="connsiteY79" fmla="*/ 357014 h 1745209"/>
                <a:gd name="connsiteX80" fmla="*/ 141180 w 1170491"/>
                <a:gd name="connsiteY80" fmla="*/ 399723 h 1745209"/>
                <a:gd name="connsiteX81" fmla="*/ 106816 w 1170491"/>
                <a:gd name="connsiteY81" fmla="*/ 291518 h 1745209"/>
                <a:gd name="connsiteX82" fmla="*/ 326327 w 1170491"/>
                <a:gd name="connsiteY82" fmla="*/ 72008 h 1745209"/>
                <a:gd name="connsiteX83" fmla="*/ 394659 w 1170491"/>
                <a:gd name="connsiteY83" fmla="*/ 83948 h 1745209"/>
                <a:gd name="connsiteX84" fmla="*/ 533817 w 1170491"/>
                <a:gd name="connsiteY84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39124 w 1170491"/>
                <a:gd name="connsiteY3" fmla="*/ 690701 h 1745209"/>
                <a:gd name="connsiteX4" fmla="*/ 543349 w 1170491"/>
                <a:gd name="connsiteY4" fmla="*/ 726582 h 1745209"/>
                <a:gd name="connsiteX5" fmla="*/ 596580 w 1170491"/>
                <a:gd name="connsiteY5" fmla="*/ 916786 h 1745209"/>
                <a:gd name="connsiteX6" fmla="*/ 593243 w 1170491"/>
                <a:gd name="connsiteY6" fmla="*/ 915886 h 1745209"/>
                <a:gd name="connsiteX7" fmla="*/ 542821 w 1170491"/>
                <a:gd name="connsiteY7" fmla="*/ 727914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4987 w 1170491"/>
                <a:gd name="connsiteY27" fmla="*/ 936938 h 1745209"/>
                <a:gd name="connsiteX28" fmla="*/ 1106672 w 1170491"/>
                <a:gd name="connsiteY28" fmla="*/ 911837 h 1745209"/>
                <a:gd name="connsiteX29" fmla="*/ 1153258 w 1170491"/>
                <a:gd name="connsiteY29" fmla="*/ 1069421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55684 w 1170491"/>
                <a:gd name="connsiteY43" fmla="*/ 1148835 h 1745209"/>
                <a:gd name="connsiteX44" fmla="*/ 989751 w 1170491"/>
                <a:gd name="connsiteY44" fmla="*/ 1247587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17260 w 1170491"/>
                <a:gd name="connsiteY59" fmla="*/ 1407178 h 1745209"/>
                <a:gd name="connsiteX60" fmla="*/ 90593 w 1170491"/>
                <a:gd name="connsiteY60" fmla="*/ 1192598 h 1745209"/>
                <a:gd name="connsiteX61" fmla="*/ 330760 w 1170491"/>
                <a:gd name="connsiteY61" fmla="*/ 1129474 h 1745209"/>
                <a:gd name="connsiteX62" fmla="*/ 344999 w 1170491"/>
                <a:gd name="connsiteY62" fmla="*/ 1132822 h 1745209"/>
                <a:gd name="connsiteX63" fmla="*/ 524987 w 1170491"/>
                <a:gd name="connsiteY63" fmla="*/ 1034051 h 1745209"/>
                <a:gd name="connsiteX64" fmla="*/ 505360 w 1170491"/>
                <a:gd name="connsiteY64" fmla="*/ 1023014 h 1745209"/>
                <a:gd name="connsiteX65" fmla="*/ 346243 w 1170491"/>
                <a:gd name="connsiteY65" fmla="*/ 1110339 h 1745209"/>
                <a:gd name="connsiteX66" fmla="*/ 202679 w 1170491"/>
                <a:gd name="connsiteY66" fmla="*/ 1003895 h 1745209"/>
                <a:gd name="connsiteX67" fmla="*/ 181967 w 1170491"/>
                <a:gd name="connsiteY67" fmla="*/ 1012696 h 1745209"/>
                <a:gd name="connsiteX68" fmla="*/ 305288 w 1170491"/>
                <a:gd name="connsiteY68" fmla="*/ 1123484 h 1745209"/>
                <a:gd name="connsiteX69" fmla="*/ 70961 w 1170491"/>
                <a:gd name="connsiteY69" fmla="*/ 1161909 h 1745209"/>
                <a:gd name="connsiteX70" fmla="*/ 56055 w 1170491"/>
                <a:gd name="connsiteY70" fmla="*/ 1153032 h 1745209"/>
                <a:gd name="connsiteX71" fmla="*/ 44214 w 1170491"/>
                <a:gd name="connsiteY71" fmla="*/ 911953 h 1745209"/>
                <a:gd name="connsiteX72" fmla="*/ 84073 w 1170491"/>
                <a:gd name="connsiteY72" fmla="*/ 882569 h 1745209"/>
                <a:gd name="connsiteX73" fmla="*/ 76811 w 1170491"/>
                <a:gd name="connsiteY73" fmla="*/ 875989 h 1745209"/>
                <a:gd name="connsiteX74" fmla="*/ 80179 w 1170491"/>
                <a:gd name="connsiteY74" fmla="*/ 872273 h 1745209"/>
                <a:gd name="connsiteX75" fmla="*/ 82340 w 1170491"/>
                <a:gd name="connsiteY75" fmla="*/ 666836 h 1745209"/>
                <a:gd name="connsiteX76" fmla="*/ 121082 w 1170491"/>
                <a:gd name="connsiteY76" fmla="*/ 638275 h 1745209"/>
                <a:gd name="connsiteX77" fmla="*/ 143619 w 1170491"/>
                <a:gd name="connsiteY77" fmla="*/ 394472 h 1745209"/>
                <a:gd name="connsiteX78" fmla="*/ 326831 w 1170491"/>
                <a:gd name="connsiteY78" fmla="*/ 359290 h 1745209"/>
                <a:gd name="connsiteX79" fmla="*/ 321111 w 1170491"/>
                <a:gd name="connsiteY79" fmla="*/ 357014 h 1745209"/>
                <a:gd name="connsiteX80" fmla="*/ 141180 w 1170491"/>
                <a:gd name="connsiteY80" fmla="*/ 399723 h 1745209"/>
                <a:gd name="connsiteX81" fmla="*/ 106816 w 1170491"/>
                <a:gd name="connsiteY81" fmla="*/ 291518 h 1745209"/>
                <a:gd name="connsiteX82" fmla="*/ 326327 w 1170491"/>
                <a:gd name="connsiteY82" fmla="*/ 72008 h 1745209"/>
                <a:gd name="connsiteX83" fmla="*/ 394659 w 1170491"/>
                <a:gd name="connsiteY83" fmla="*/ 83948 h 1745209"/>
                <a:gd name="connsiteX84" fmla="*/ 533817 w 1170491"/>
                <a:gd name="connsiteY84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39124 w 1170491"/>
                <a:gd name="connsiteY3" fmla="*/ 690701 h 1745209"/>
                <a:gd name="connsiteX4" fmla="*/ 543349 w 1170491"/>
                <a:gd name="connsiteY4" fmla="*/ 726582 h 1745209"/>
                <a:gd name="connsiteX5" fmla="*/ 596580 w 1170491"/>
                <a:gd name="connsiteY5" fmla="*/ 916786 h 1745209"/>
                <a:gd name="connsiteX6" fmla="*/ 593243 w 1170491"/>
                <a:gd name="connsiteY6" fmla="*/ 915886 h 1745209"/>
                <a:gd name="connsiteX7" fmla="*/ 542821 w 1170491"/>
                <a:gd name="connsiteY7" fmla="*/ 727914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4987 w 1170491"/>
                <a:gd name="connsiteY27" fmla="*/ 936938 h 1745209"/>
                <a:gd name="connsiteX28" fmla="*/ 1106672 w 1170491"/>
                <a:gd name="connsiteY28" fmla="*/ 911837 h 1745209"/>
                <a:gd name="connsiteX29" fmla="*/ 1153258 w 1170491"/>
                <a:gd name="connsiteY29" fmla="*/ 1069421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55684 w 1170491"/>
                <a:gd name="connsiteY43" fmla="*/ 1148835 h 1745209"/>
                <a:gd name="connsiteX44" fmla="*/ 981519 w 1170491"/>
                <a:gd name="connsiteY44" fmla="*/ 1217010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17260 w 1170491"/>
                <a:gd name="connsiteY59" fmla="*/ 1407178 h 1745209"/>
                <a:gd name="connsiteX60" fmla="*/ 90593 w 1170491"/>
                <a:gd name="connsiteY60" fmla="*/ 1192598 h 1745209"/>
                <a:gd name="connsiteX61" fmla="*/ 330760 w 1170491"/>
                <a:gd name="connsiteY61" fmla="*/ 1129474 h 1745209"/>
                <a:gd name="connsiteX62" fmla="*/ 344999 w 1170491"/>
                <a:gd name="connsiteY62" fmla="*/ 1132822 h 1745209"/>
                <a:gd name="connsiteX63" fmla="*/ 524987 w 1170491"/>
                <a:gd name="connsiteY63" fmla="*/ 1034051 h 1745209"/>
                <a:gd name="connsiteX64" fmla="*/ 505360 w 1170491"/>
                <a:gd name="connsiteY64" fmla="*/ 1023014 h 1745209"/>
                <a:gd name="connsiteX65" fmla="*/ 346243 w 1170491"/>
                <a:gd name="connsiteY65" fmla="*/ 1110339 h 1745209"/>
                <a:gd name="connsiteX66" fmla="*/ 202679 w 1170491"/>
                <a:gd name="connsiteY66" fmla="*/ 1003895 h 1745209"/>
                <a:gd name="connsiteX67" fmla="*/ 181967 w 1170491"/>
                <a:gd name="connsiteY67" fmla="*/ 1012696 h 1745209"/>
                <a:gd name="connsiteX68" fmla="*/ 305288 w 1170491"/>
                <a:gd name="connsiteY68" fmla="*/ 1123484 h 1745209"/>
                <a:gd name="connsiteX69" fmla="*/ 70961 w 1170491"/>
                <a:gd name="connsiteY69" fmla="*/ 1161909 h 1745209"/>
                <a:gd name="connsiteX70" fmla="*/ 56055 w 1170491"/>
                <a:gd name="connsiteY70" fmla="*/ 1153032 h 1745209"/>
                <a:gd name="connsiteX71" fmla="*/ 44214 w 1170491"/>
                <a:gd name="connsiteY71" fmla="*/ 911953 h 1745209"/>
                <a:gd name="connsiteX72" fmla="*/ 84073 w 1170491"/>
                <a:gd name="connsiteY72" fmla="*/ 882569 h 1745209"/>
                <a:gd name="connsiteX73" fmla="*/ 76811 w 1170491"/>
                <a:gd name="connsiteY73" fmla="*/ 875989 h 1745209"/>
                <a:gd name="connsiteX74" fmla="*/ 80179 w 1170491"/>
                <a:gd name="connsiteY74" fmla="*/ 872273 h 1745209"/>
                <a:gd name="connsiteX75" fmla="*/ 82340 w 1170491"/>
                <a:gd name="connsiteY75" fmla="*/ 666836 h 1745209"/>
                <a:gd name="connsiteX76" fmla="*/ 121082 w 1170491"/>
                <a:gd name="connsiteY76" fmla="*/ 638275 h 1745209"/>
                <a:gd name="connsiteX77" fmla="*/ 143619 w 1170491"/>
                <a:gd name="connsiteY77" fmla="*/ 394472 h 1745209"/>
                <a:gd name="connsiteX78" fmla="*/ 326831 w 1170491"/>
                <a:gd name="connsiteY78" fmla="*/ 359290 h 1745209"/>
                <a:gd name="connsiteX79" fmla="*/ 321111 w 1170491"/>
                <a:gd name="connsiteY79" fmla="*/ 357014 h 1745209"/>
                <a:gd name="connsiteX80" fmla="*/ 141180 w 1170491"/>
                <a:gd name="connsiteY80" fmla="*/ 399723 h 1745209"/>
                <a:gd name="connsiteX81" fmla="*/ 106816 w 1170491"/>
                <a:gd name="connsiteY81" fmla="*/ 291518 h 1745209"/>
                <a:gd name="connsiteX82" fmla="*/ 326327 w 1170491"/>
                <a:gd name="connsiteY82" fmla="*/ 72008 h 1745209"/>
                <a:gd name="connsiteX83" fmla="*/ 394659 w 1170491"/>
                <a:gd name="connsiteY83" fmla="*/ 83948 h 1745209"/>
                <a:gd name="connsiteX84" fmla="*/ 533817 w 1170491"/>
                <a:gd name="connsiteY84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39124 w 1170491"/>
                <a:gd name="connsiteY3" fmla="*/ 690701 h 1745209"/>
                <a:gd name="connsiteX4" fmla="*/ 543349 w 1170491"/>
                <a:gd name="connsiteY4" fmla="*/ 726582 h 1745209"/>
                <a:gd name="connsiteX5" fmla="*/ 596580 w 1170491"/>
                <a:gd name="connsiteY5" fmla="*/ 916786 h 1745209"/>
                <a:gd name="connsiteX6" fmla="*/ 593243 w 1170491"/>
                <a:gd name="connsiteY6" fmla="*/ 915886 h 1745209"/>
                <a:gd name="connsiteX7" fmla="*/ 542821 w 1170491"/>
                <a:gd name="connsiteY7" fmla="*/ 727914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4987 w 1170491"/>
                <a:gd name="connsiteY27" fmla="*/ 936938 h 1745209"/>
                <a:gd name="connsiteX28" fmla="*/ 1106672 w 1170491"/>
                <a:gd name="connsiteY28" fmla="*/ 911837 h 1745209"/>
                <a:gd name="connsiteX29" fmla="*/ 1153258 w 1170491"/>
                <a:gd name="connsiteY29" fmla="*/ 1069421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87754 w 1170491"/>
                <a:gd name="connsiteY43" fmla="*/ 1135031 h 1745209"/>
                <a:gd name="connsiteX44" fmla="*/ 981519 w 1170491"/>
                <a:gd name="connsiteY44" fmla="*/ 1217010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17260 w 1170491"/>
                <a:gd name="connsiteY59" fmla="*/ 1407178 h 1745209"/>
                <a:gd name="connsiteX60" fmla="*/ 90593 w 1170491"/>
                <a:gd name="connsiteY60" fmla="*/ 1192598 h 1745209"/>
                <a:gd name="connsiteX61" fmla="*/ 330760 w 1170491"/>
                <a:gd name="connsiteY61" fmla="*/ 1129474 h 1745209"/>
                <a:gd name="connsiteX62" fmla="*/ 344999 w 1170491"/>
                <a:gd name="connsiteY62" fmla="*/ 1132822 h 1745209"/>
                <a:gd name="connsiteX63" fmla="*/ 524987 w 1170491"/>
                <a:gd name="connsiteY63" fmla="*/ 1034051 h 1745209"/>
                <a:gd name="connsiteX64" fmla="*/ 505360 w 1170491"/>
                <a:gd name="connsiteY64" fmla="*/ 1023014 h 1745209"/>
                <a:gd name="connsiteX65" fmla="*/ 346243 w 1170491"/>
                <a:gd name="connsiteY65" fmla="*/ 1110339 h 1745209"/>
                <a:gd name="connsiteX66" fmla="*/ 202679 w 1170491"/>
                <a:gd name="connsiteY66" fmla="*/ 1003895 h 1745209"/>
                <a:gd name="connsiteX67" fmla="*/ 181967 w 1170491"/>
                <a:gd name="connsiteY67" fmla="*/ 1012696 h 1745209"/>
                <a:gd name="connsiteX68" fmla="*/ 305288 w 1170491"/>
                <a:gd name="connsiteY68" fmla="*/ 1123484 h 1745209"/>
                <a:gd name="connsiteX69" fmla="*/ 70961 w 1170491"/>
                <a:gd name="connsiteY69" fmla="*/ 1161909 h 1745209"/>
                <a:gd name="connsiteX70" fmla="*/ 56055 w 1170491"/>
                <a:gd name="connsiteY70" fmla="*/ 1153032 h 1745209"/>
                <a:gd name="connsiteX71" fmla="*/ 44214 w 1170491"/>
                <a:gd name="connsiteY71" fmla="*/ 911953 h 1745209"/>
                <a:gd name="connsiteX72" fmla="*/ 84073 w 1170491"/>
                <a:gd name="connsiteY72" fmla="*/ 882569 h 1745209"/>
                <a:gd name="connsiteX73" fmla="*/ 76811 w 1170491"/>
                <a:gd name="connsiteY73" fmla="*/ 875989 h 1745209"/>
                <a:gd name="connsiteX74" fmla="*/ 80179 w 1170491"/>
                <a:gd name="connsiteY74" fmla="*/ 872273 h 1745209"/>
                <a:gd name="connsiteX75" fmla="*/ 82340 w 1170491"/>
                <a:gd name="connsiteY75" fmla="*/ 666836 h 1745209"/>
                <a:gd name="connsiteX76" fmla="*/ 121082 w 1170491"/>
                <a:gd name="connsiteY76" fmla="*/ 638275 h 1745209"/>
                <a:gd name="connsiteX77" fmla="*/ 143619 w 1170491"/>
                <a:gd name="connsiteY77" fmla="*/ 394472 h 1745209"/>
                <a:gd name="connsiteX78" fmla="*/ 326831 w 1170491"/>
                <a:gd name="connsiteY78" fmla="*/ 359290 h 1745209"/>
                <a:gd name="connsiteX79" fmla="*/ 321111 w 1170491"/>
                <a:gd name="connsiteY79" fmla="*/ 357014 h 1745209"/>
                <a:gd name="connsiteX80" fmla="*/ 141180 w 1170491"/>
                <a:gd name="connsiteY80" fmla="*/ 399723 h 1745209"/>
                <a:gd name="connsiteX81" fmla="*/ 106816 w 1170491"/>
                <a:gd name="connsiteY81" fmla="*/ 291518 h 1745209"/>
                <a:gd name="connsiteX82" fmla="*/ 326327 w 1170491"/>
                <a:gd name="connsiteY82" fmla="*/ 72008 h 1745209"/>
                <a:gd name="connsiteX83" fmla="*/ 394659 w 1170491"/>
                <a:gd name="connsiteY83" fmla="*/ 83948 h 1745209"/>
                <a:gd name="connsiteX84" fmla="*/ 533817 w 1170491"/>
                <a:gd name="connsiteY84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39124 w 1170491"/>
                <a:gd name="connsiteY3" fmla="*/ 690701 h 1745209"/>
                <a:gd name="connsiteX4" fmla="*/ 543349 w 1170491"/>
                <a:gd name="connsiteY4" fmla="*/ 726582 h 1745209"/>
                <a:gd name="connsiteX5" fmla="*/ 596580 w 1170491"/>
                <a:gd name="connsiteY5" fmla="*/ 916786 h 1745209"/>
                <a:gd name="connsiteX6" fmla="*/ 593243 w 1170491"/>
                <a:gd name="connsiteY6" fmla="*/ 915886 h 1745209"/>
                <a:gd name="connsiteX7" fmla="*/ 542821 w 1170491"/>
                <a:gd name="connsiteY7" fmla="*/ 727914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4987 w 1170491"/>
                <a:gd name="connsiteY27" fmla="*/ 936938 h 1745209"/>
                <a:gd name="connsiteX28" fmla="*/ 1106672 w 1170491"/>
                <a:gd name="connsiteY28" fmla="*/ 911837 h 1745209"/>
                <a:gd name="connsiteX29" fmla="*/ 1153258 w 1170491"/>
                <a:gd name="connsiteY29" fmla="*/ 1069421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87754 w 1170491"/>
                <a:gd name="connsiteY43" fmla="*/ 1135031 h 1745209"/>
                <a:gd name="connsiteX44" fmla="*/ 981519 w 1170491"/>
                <a:gd name="connsiteY44" fmla="*/ 1217010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17260 w 1170491"/>
                <a:gd name="connsiteY59" fmla="*/ 1407178 h 1745209"/>
                <a:gd name="connsiteX60" fmla="*/ 90593 w 1170491"/>
                <a:gd name="connsiteY60" fmla="*/ 1192598 h 1745209"/>
                <a:gd name="connsiteX61" fmla="*/ 330760 w 1170491"/>
                <a:gd name="connsiteY61" fmla="*/ 1129474 h 1745209"/>
                <a:gd name="connsiteX62" fmla="*/ 344999 w 1170491"/>
                <a:gd name="connsiteY62" fmla="*/ 1132822 h 1745209"/>
                <a:gd name="connsiteX63" fmla="*/ 524987 w 1170491"/>
                <a:gd name="connsiteY63" fmla="*/ 1034051 h 1745209"/>
                <a:gd name="connsiteX64" fmla="*/ 505360 w 1170491"/>
                <a:gd name="connsiteY64" fmla="*/ 1023014 h 1745209"/>
                <a:gd name="connsiteX65" fmla="*/ 346243 w 1170491"/>
                <a:gd name="connsiteY65" fmla="*/ 1110339 h 1745209"/>
                <a:gd name="connsiteX66" fmla="*/ 202679 w 1170491"/>
                <a:gd name="connsiteY66" fmla="*/ 1003895 h 1745209"/>
                <a:gd name="connsiteX67" fmla="*/ 181967 w 1170491"/>
                <a:gd name="connsiteY67" fmla="*/ 1012696 h 1745209"/>
                <a:gd name="connsiteX68" fmla="*/ 305288 w 1170491"/>
                <a:gd name="connsiteY68" fmla="*/ 1123484 h 1745209"/>
                <a:gd name="connsiteX69" fmla="*/ 70961 w 1170491"/>
                <a:gd name="connsiteY69" fmla="*/ 1161909 h 1745209"/>
                <a:gd name="connsiteX70" fmla="*/ 56055 w 1170491"/>
                <a:gd name="connsiteY70" fmla="*/ 1153032 h 1745209"/>
                <a:gd name="connsiteX71" fmla="*/ 44214 w 1170491"/>
                <a:gd name="connsiteY71" fmla="*/ 911953 h 1745209"/>
                <a:gd name="connsiteX72" fmla="*/ 84073 w 1170491"/>
                <a:gd name="connsiteY72" fmla="*/ 882569 h 1745209"/>
                <a:gd name="connsiteX73" fmla="*/ 76811 w 1170491"/>
                <a:gd name="connsiteY73" fmla="*/ 875989 h 1745209"/>
                <a:gd name="connsiteX74" fmla="*/ 80179 w 1170491"/>
                <a:gd name="connsiteY74" fmla="*/ 872273 h 1745209"/>
                <a:gd name="connsiteX75" fmla="*/ 82340 w 1170491"/>
                <a:gd name="connsiteY75" fmla="*/ 666836 h 1745209"/>
                <a:gd name="connsiteX76" fmla="*/ 121082 w 1170491"/>
                <a:gd name="connsiteY76" fmla="*/ 638275 h 1745209"/>
                <a:gd name="connsiteX77" fmla="*/ 143619 w 1170491"/>
                <a:gd name="connsiteY77" fmla="*/ 394472 h 1745209"/>
                <a:gd name="connsiteX78" fmla="*/ 326831 w 1170491"/>
                <a:gd name="connsiteY78" fmla="*/ 359290 h 1745209"/>
                <a:gd name="connsiteX79" fmla="*/ 321111 w 1170491"/>
                <a:gd name="connsiteY79" fmla="*/ 357014 h 1745209"/>
                <a:gd name="connsiteX80" fmla="*/ 141180 w 1170491"/>
                <a:gd name="connsiteY80" fmla="*/ 399723 h 1745209"/>
                <a:gd name="connsiteX81" fmla="*/ 106816 w 1170491"/>
                <a:gd name="connsiteY81" fmla="*/ 291518 h 1745209"/>
                <a:gd name="connsiteX82" fmla="*/ 326327 w 1170491"/>
                <a:gd name="connsiteY82" fmla="*/ 72008 h 1745209"/>
                <a:gd name="connsiteX83" fmla="*/ 394659 w 1170491"/>
                <a:gd name="connsiteY83" fmla="*/ 83948 h 1745209"/>
                <a:gd name="connsiteX84" fmla="*/ 533817 w 1170491"/>
                <a:gd name="connsiteY84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39124 w 1170491"/>
                <a:gd name="connsiteY3" fmla="*/ 690701 h 1745209"/>
                <a:gd name="connsiteX4" fmla="*/ 543349 w 1170491"/>
                <a:gd name="connsiteY4" fmla="*/ 726582 h 1745209"/>
                <a:gd name="connsiteX5" fmla="*/ 596580 w 1170491"/>
                <a:gd name="connsiteY5" fmla="*/ 916786 h 1745209"/>
                <a:gd name="connsiteX6" fmla="*/ 593243 w 1170491"/>
                <a:gd name="connsiteY6" fmla="*/ 915886 h 1745209"/>
                <a:gd name="connsiteX7" fmla="*/ 542821 w 1170491"/>
                <a:gd name="connsiteY7" fmla="*/ 727914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4987 w 1170491"/>
                <a:gd name="connsiteY27" fmla="*/ 936938 h 1745209"/>
                <a:gd name="connsiteX28" fmla="*/ 1106672 w 1170491"/>
                <a:gd name="connsiteY28" fmla="*/ 911837 h 1745209"/>
                <a:gd name="connsiteX29" fmla="*/ 1153258 w 1170491"/>
                <a:gd name="connsiteY29" fmla="*/ 1069421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87754 w 1170491"/>
                <a:gd name="connsiteY43" fmla="*/ 1135031 h 1745209"/>
                <a:gd name="connsiteX44" fmla="*/ 981519 w 1170491"/>
                <a:gd name="connsiteY44" fmla="*/ 1217010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17260 w 1170491"/>
                <a:gd name="connsiteY59" fmla="*/ 1407178 h 1745209"/>
                <a:gd name="connsiteX60" fmla="*/ 92761 w 1170491"/>
                <a:gd name="connsiteY60" fmla="*/ 1167795 h 1745209"/>
                <a:gd name="connsiteX61" fmla="*/ 330760 w 1170491"/>
                <a:gd name="connsiteY61" fmla="*/ 1129474 h 1745209"/>
                <a:gd name="connsiteX62" fmla="*/ 344999 w 1170491"/>
                <a:gd name="connsiteY62" fmla="*/ 1132822 h 1745209"/>
                <a:gd name="connsiteX63" fmla="*/ 524987 w 1170491"/>
                <a:gd name="connsiteY63" fmla="*/ 1034051 h 1745209"/>
                <a:gd name="connsiteX64" fmla="*/ 505360 w 1170491"/>
                <a:gd name="connsiteY64" fmla="*/ 1023014 h 1745209"/>
                <a:gd name="connsiteX65" fmla="*/ 346243 w 1170491"/>
                <a:gd name="connsiteY65" fmla="*/ 1110339 h 1745209"/>
                <a:gd name="connsiteX66" fmla="*/ 202679 w 1170491"/>
                <a:gd name="connsiteY66" fmla="*/ 1003895 h 1745209"/>
                <a:gd name="connsiteX67" fmla="*/ 181967 w 1170491"/>
                <a:gd name="connsiteY67" fmla="*/ 1012696 h 1745209"/>
                <a:gd name="connsiteX68" fmla="*/ 305288 w 1170491"/>
                <a:gd name="connsiteY68" fmla="*/ 1123484 h 1745209"/>
                <a:gd name="connsiteX69" fmla="*/ 70961 w 1170491"/>
                <a:gd name="connsiteY69" fmla="*/ 1161909 h 1745209"/>
                <a:gd name="connsiteX70" fmla="*/ 56055 w 1170491"/>
                <a:gd name="connsiteY70" fmla="*/ 1153032 h 1745209"/>
                <a:gd name="connsiteX71" fmla="*/ 44214 w 1170491"/>
                <a:gd name="connsiteY71" fmla="*/ 911953 h 1745209"/>
                <a:gd name="connsiteX72" fmla="*/ 84073 w 1170491"/>
                <a:gd name="connsiteY72" fmla="*/ 882569 h 1745209"/>
                <a:gd name="connsiteX73" fmla="*/ 76811 w 1170491"/>
                <a:gd name="connsiteY73" fmla="*/ 875989 h 1745209"/>
                <a:gd name="connsiteX74" fmla="*/ 80179 w 1170491"/>
                <a:gd name="connsiteY74" fmla="*/ 872273 h 1745209"/>
                <a:gd name="connsiteX75" fmla="*/ 82340 w 1170491"/>
                <a:gd name="connsiteY75" fmla="*/ 666836 h 1745209"/>
                <a:gd name="connsiteX76" fmla="*/ 121082 w 1170491"/>
                <a:gd name="connsiteY76" fmla="*/ 638275 h 1745209"/>
                <a:gd name="connsiteX77" fmla="*/ 143619 w 1170491"/>
                <a:gd name="connsiteY77" fmla="*/ 394472 h 1745209"/>
                <a:gd name="connsiteX78" fmla="*/ 326831 w 1170491"/>
                <a:gd name="connsiteY78" fmla="*/ 359290 h 1745209"/>
                <a:gd name="connsiteX79" fmla="*/ 321111 w 1170491"/>
                <a:gd name="connsiteY79" fmla="*/ 357014 h 1745209"/>
                <a:gd name="connsiteX80" fmla="*/ 141180 w 1170491"/>
                <a:gd name="connsiteY80" fmla="*/ 399723 h 1745209"/>
                <a:gd name="connsiteX81" fmla="*/ 106816 w 1170491"/>
                <a:gd name="connsiteY81" fmla="*/ 291518 h 1745209"/>
                <a:gd name="connsiteX82" fmla="*/ 326327 w 1170491"/>
                <a:gd name="connsiteY82" fmla="*/ 72008 h 1745209"/>
                <a:gd name="connsiteX83" fmla="*/ 394659 w 1170491"/>
                <a:gd name="connsiteY83" fmla="*/ 83948 h 1745209"/>
                <a:gd name="connsiteX84" fmla="*/ 533817 w 1170491"/>
                <a:gd name="connsiteY84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39124 w 1170491"/>
                <a:gd name="connsiteY3" fmla="*/ 690701 h 1745209"/>
                <a:gd name="connsiteX4" fmla="*/ 543349 w 1170491"/>
                <a:gd name="connsiteY4" fmla="*/ 726582 h 1745209"/>
                <a:gd name="connsiteX5" fmla="*/ 596580 w 1170491"/>
                <a:gd name="connsiteY5" fmla="*/ 916786 h 1745209"/>
                <a:gd name="connsiteX6" fmla="*/ 593243 w 1170491"/>
                <a:gd name="connsiteY6" fmla="*/ 915886 h 1745209"/>
                <a:gd name="connsiteX7" fmla="*/ 542821 w 1170491"/>
                <a:gd name="connsiteY7" fmla="*/ 727914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4987 w 1170491"/>
                <a:gd name="connsiteY27" fmla="*/ 936938 h 1745209"/>
                <a:gd name="connsiteX28" fmla="*/ 1106672 w 1170491"/>
                <a:gd name="connsiteY28" fmla="*/ 911837 h 1745209"/>
                <a:gd name="connsiteX29" fmla="*/ 1153258 w 1170491"/>
                <a:gd name="connsiteY29" fmla="*/ 1069421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87754 w 1170491"/>
                <a:gd name="connsiteY43" fmla="*/ 1135031 h 1745209"/>
                <a:gd name="connsiteX44" fmla="*/ 981519 w 1170491"/>
                <a:gd name="connsiteY44" fmla="*/ 1217010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03455 w 1170491"/>
                <a:gd name="connsiteY59" fmla="*/ 1375108 h 1745209"/>
                <a:gd name="connsiteX60" fmla="*/ 92761 w 1170491"/>
                <a:gd name="connsiteY60" fmla="*/ 1167795 h 1745209"/>
                <a:gd name="connsiteX61" fmla="*/ 330760 w 1170491"/>
                <a:gd name="connsiteY61" fmla="*/ 1129474 h 1745209"/>
                <a:gd name="connsiteX62" fmla="*/ 344999 w 1170491"/>
                <a:gd name="connsiteY62" fmla="*/ 1132822 h 1745209"/>
                <a:gd name="connsiteX63" fmla="*/ 524987 w 1170491"/>
                <a:gd name="connsiteY63" fmla="*/ 1034051 h 1745209"/>
                <a:gd name="connsiteX64" fmla="*/ 505360 w 1170491"/>
                <a:gd name="connsiteY64" fmla="*/ 1023014 h 1745209"/>
                <a:gd name="connsiteX65" fmla="*/ 346243 w 1170491"/>
                <a:gd name="connsiteY65" fmla="*/ 1110339 h 1745209"/>
                <a:gd name="connsiteX66" fmla="*/ 202679 w 1170491"/>
                <a:gd name="connsiteY66" fmla="*/ 1003895 h 1745209"/>
                <a:gd name="connsiteX67" fmla="*/ 181967 w 1170491"/>
                <a:gd name="connsiteY67" fmla="*/ 1012696 h 1745209"/>
                <a:gd name="connsiteX68" fmla="*/ 305288 w 1170491"/>
                <a:gd name="connsiteY68" fmla="*/ 1123484 h 1745209"/>
                <a:gd name="connsiteX69" fmla="*/ 70961 w 1170491"/>
                <a:gd name="connsiteY69" fmla="*/ 1161909 h 1745209"/>
                <a:gd name="connsiteX70" fmla="*/ 56055 w 1170491"/>
                <a:gd name="connsiteY70" fmla="*/ 1153032 h 1745209"/>
                <a:gd name="connsiteX71" fmla="*/ 44214 w 1170491"/>
                <a:gd name="connsiteY71" fmla="*/ 911953 h 1745209"/>
                <a:gd name="connsiteX72" fmla="*/ 84073 w 1170491"/>
                <a:gd name="connsiteY72" fmla="*/ 882569 h 1745209"/>
                <a:gd name="connsiteX73" fmla="*/ 76811 w 1170491"/>
                <a:gd name="connsiteY73" fmla="*/ 875989 h 1745209"/>
                <a:gd name="connsiteX74" fmla="*/ 80179 w 1170491"/>
                <a:gd name="connsiteY74" fmla="*/ 872273 h 1745209"/>
                <a:gd name="connsiteX75" fmla="*/ 82340 w 1170491"/>
                <a:gd name="connsiteY75" fmla="*/ 666836 h 1745209"/>
                <a:gd name="connsiteX76" fmla="*/ 121082 w 1170491"/>
                <a:gd name="connsiteY76" fmla="*/ 638275 h 1745209"/>
                <a:gd name="connsiteX77" fmla="*/ 143619 w 1170491"/>
                <a:gd name="connsiteY77" fmla="*/ 394472 h 1745209"/>
                <a:gd name="connsiteX78" fmla="*/ 326831 w 1170491"/>
                <a:gd name="connsiteY78" fmla="*/ 359290 h 1745209"/>
                <a:gd name="connsiteX79" fmla="*/ 321111 w 1170491"/>
                <a:gd name="connsiteY79" fmla="*/ 357014 h 1745209"/>
                <a:gd name="connsiteX80" fmla="*/ 141180 w 1170491"/>
                <a:gd name="connsiteY80" fmla="*/ 399723 h 1745209"/>
                <a:gd name="connsiteX81" fmla="*/ 106816 w 1170491"/>
                <a:gd name="connsiteY81" fmla="*/ 291518 h 1745209"/>
                <a:gd name="connsiteX82" fmla="*/ 326327 w 1170491"/>
                <a:gd name="connsiteY82" fmla="*/ 72008 h 1745209"/>
                <a:gd name="connsiteX83" fmla="*/ 394659 w 1170491"/>
                <a:gd name="connsiteY83" fmla="*/ 83948 h 1745209"/>
                <a:gd name="connsiteX84" fmla="*/ 533817 w 1170491"/>
                <a:gd name="connsiteY84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39124 w 1170491"/>
                <a:gd name="connsiteY3" fmla="*/ 690701 h 1745209"/>
                <a:gd name="connsiteX4" fmla="*/ 543349 w 1170491"/>
                <a:gd name="connsiteY4" fmla="*/ 726582 h 1745209"/>
                <a:gd name="connsiteX5" fmla="*/ 596580 w 1170491"/>
                <a:gd name="connsiteY5" fmla="*/ 916786 h 1745209"/>
                <a:gd name="connsiteX6" fmla="*/ 593243 w 1170491"/>
                <a:gd name="connsiteY6" fmla="*/ 915886 h 1745209"/>
                <a:gd name="connsiteX7" fmla="*/ 542821 w 1170491"/>
                <a:gd name="connsiteY7" fmla="*/ 727914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4987 w 1170491"/>
                <a:gd name="connsiteY27" fmla="*/ 936938 h 1745209"/>
                <a:gd name="connsiteX28" fmla="*/ 1106672 w 1170491"/>
                <a:gd name="connsiteY28" fmla="*/ 911837 h 1745209"/>
                <a:gd name="connsiteX29" fmla="*/ 1153258 w 1170491"/>
                <a:gd name="connsiteY29" fmla="*/ 1069421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87754 w 1170491"/>
                <a:gd name="connsiteY43" fmla="*/ 1135031 h 1745209"/>
                <a:gd name="connsiteX44" fmla="*/ 981519 w 1170491"/>
                <a:gd name="connsiteY44" fmla="*/ 1217010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03455 w 1170491"/>
                <a:gd name="connsiteY59" fmla="*/ 1375108 h 1745209"/>
                <a:gd name="connsiteX60" fmla="*/ 92761 w 1170491"/>
                <a:gd name="connsiteY60" fmla="*/ 1167795 h 1745209"/>
                <a:gd name="connsiteX61" fmla="*/ 344999 w 1170491"/>
                <a:gd name="connsiteY61" fmla="*/ 1132822 h 1745209"/>
                <a:gd name="connsiteX62" fmla="*/ 524987 w 1170491"/>
                <a:gd name="connsiteY62" fmla="*/ 1034051 h 1745209"/>
                <a:gd name="connsiteX63" fmla="*/ 505360 w 1170491"/>
                <a:gd name="connsiteY63" fmla="*/ 1023014 h 1745209"/>
                <a:gd name="connsiteX64" fmla="*/ 346243 w 1170491"/>
                <a:gd name="connsiteY64" fmla="*/ 1110339 h 1745209"/>
                <a:gd name="connsiteX65" fmla="*/ 202679 w 1170491"/>
                <a:gd name="connsiteY65" fmla="*/ 1003895 h 1745209"/>
                <a:gd name="connsiteX66" fmla="*/ 181967 w 1170491"/>
                <a:gd name="connsiteY66" fmla="*/ 1012696 h 1745209"/>
                <a:gd name="connsiteX67" fmla="*/ 305288 w 1170491"/>
                <a:gd name="connsiteY67" fmla="*/ 1123484 h 1745209"/>
                <a:gd name="connsiteX68" fmla="*/ 70961 w 1170491"/>
                <a:gd name="connsiteY68" fmla="*/ 1161909 h 1745209"/>
                <a:gd name="connsiteX69" fmla="*/ 56055 w 1170491"/>
                <a:gd name="connsiteY69" fmla="*/ 1153032 h 1745209"/>
                <a:gd name="connsiteX70" fmla="*/ 44214 w 1170491"/>
                <a:gd name="connsiteY70" fmla="*/ 911953 h 1745209"/>
                <a:gd name="connsiteX71" fmla="*/ 84073 w 1170491"/>
                <a:gd name="connsiteY71" fmla="*/ 882569 h 1745209"/>
                <a:gd name="connsiteX72" fmla="*/ 76811 w 1170491"/>
                <a:gd name="connsiteY72" fmla="*/ 875989 h 1745209"/>
                <a:gd name="connsiteX73" fmla="*/ 80179 w 1170491"/>
                <a:gd name="connsiteY73" fmla="*/ 872273 h 1745209"/>
                <a:gd name="connsiteX74" fmla="*/ 82340 w 1170491"/>
                <a:gd name="connsiteY74" fmla="*/ 666836 h 1745209"/>
                <a:gd name="connsiteX75" fmla="*/ 121082 w 1170491"/>
                <a:gd name="connsiteY75" fmla="*/ 638275 h 1745209"/>
                <a:gd name="connsiteX76" fmla="*/ 143619 w 1170491"/>
                <a:gd name="connsiteY76" fmla="*/ 394472 h 1745209"/>
                <a:gd name="connsiteX77" fmla="*/ 326831 w 1170491"/>
                <a:gd name="connsiteY77" fmla="*/ 359290 h 1745209"/>
                <a:gd name="connsiteX78" fmla="*/ 321111 w 1170491"/>
                <a:gd name="connsiteY78" fmla="*/ 357014 h 1745209"/>
                <a:gd name="connsiteX79" fmla="*/ 141180 w 1170491"/>
                <a:gd name="connsiteY79" fmla="*/ 399723 h 1745209"/>
                <a:gd name="connsiteX80" fmla="*/ 106816 w 1170491"/>
                <a:gd name="connsiteY80" fmla="*/ 291518 h 1745209"/>
                <a:gd name="connsiteX81" fmla="*/ 326327 w 1170491"/>
                <a:gd name="connsiteY81" fmla="*/ 72008 h 1745209"/>
                <a:gd name="connsiteX82" fmla="*/ 394659 w 1170491"/>
                <a:gd name="connsiteY82" fmla="*/ 83948 h 1745209"/>
                <a:gd name="connsiteX83" fmla="*/ 533817 w 1170491"/>
                <a:gd name="connsiteY83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39124 w 1170491"/>
                <a:gd name="connsiteY3" fmla="*/ 690701 h 1745209"/>
                <a:gd name="connsiteX4" fmla="*/ 543349 w 1170491"/>
                <a:gd name="connsiteY4" fmla="*/ 726582 h 1745209"/>
                <a:gd name="connsiteX5" fmla="*/ 596580 w 1170491"/>
                <a:gd name="connsiteY5" fmla="*/ 916786 h 1745209"/>
                <a:gd name="connsiteX6" fmla="*/ 593243 w 1170491"/>
                <a:gd name="connsiteY6" fmla="*/ 915886 h 1745209"/>
                <a:gd name="connsiteX7" fmla="*/ 542821 w 1170491"/>
                <a:gd name="connsiteY7" fmla="*/ 727914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4987 w 1170491"/>
                <a:gd name="connsiteY27" fmla="*/ 936938 h 1745209"/>
                <a:gd name="connsiteX28" fmla="*/ 1106672 w 1170491"/>
                <a:gd name="connsiteY28" fmla="*/ 911837 h 1745209"/>
                <a:gd name="connsiteX29" fmla="*/ 1153258 w 1170491"/>
                <a:gd name="connsiteY29" fmla="*/ 1069421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87754 w 1170491"/>
                <a:gd name="connsiteY43" fmla="*/ 1135031 h 1745209"/>
                <a:gd name="connsiteX44" fmla="*/ 981519 w 1170491"/>
                <a:gd name="connsiteY44" fmla="*/ 1217010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03455 w 1170491"/>
                <a:gd name="connsiteY59" fmla="*/ 1375108 h 1745209"/>
                <a:gd name="connsiteX60" fmla="*/ 92761 w 1170491"/>
                <a:gd name="connsiteY60" fmla="*/ 1167795 h 1745209"/>
                <a:gd name="connsiteX61" fmla="*/ 344999 w 1170491"/>
                <a:gd name="connsiteY61" fmla="*/ 1132822 h 1745209"/>
                <a:gd name="connsiteX62" fmla="*/ 524987 w 1170491"/>
                <a:gd name="connsiteY62" fmla="*/ 1034051 h 1745209"/>
                <a:gd name="connsiteX63" fmla="*/ 505360 w 1170491"/>
                <a:gd name="connsiteY63" fmla="*/ 1023014 h 1745209"/>
                <a:gd name="connsiteX64" fmla="*/ 346243 w 1170491"/>
                <a:gd name="connsiteY64" fmla="*/ 1110339 h 1745209"/>
                <a:gd name="connsiteX65" fmla="*/ 202679 w 1170491"/>
                <a:gd name="connsiteY65" fmla="*/ 1003895 h 1745209"/>
                <a:gd name="connsiteX66" fmla="*/ 181967 w 1170491"/>
                <a:gd name="connsiteY66" fmla="*/ 1012696 h 1745209"/>
                <a:gd name="connsiteX67" fmla="*/ 305288 w 1170491"/>
                <a:gd name="connsiteY67" fmla="*/ 1123484 h 1745209"/>
                <a:gd name="connsiteX68" fmla="*/ 70961 w 1170491"/>
                <a:gd name="connsiteY68" fmla="*/ 1161909 h 1745209"/>
                <a:gd name="connsiteX69" fmla="*/ 56055 w 1170491"/>
                <a:gd name="connsiteY69" fmla="*/ 1153032 h 1745209"/>
                <a:gd name="connsiteX70" fmla="*/ 44214 w 1170491"/>
                <a:gd name="connsiteY70" fmla="*/ 911953 h 1745209"/>
                <a:gd name="connsiteX71" fmla="*/ 84073 w 1170491"/>
                <a:gd name="connsiteY71" fmla="*/ 882569 h 1745209"/>
                <a:gd name="connsiteX72" fmla="*/ 76811 w 1170491"/>
                <a:gd name="connsiteY72" fmla="*/ 875989 h 1745209"/>
                <a:gd name="connsiteX73" fmla="*/ 80179 w 1170491"/>
                <a:gd name="connsiteY73" fmla="*/ 872273 h 1745209"/>
                <a:gd name="connsiteX74" fmla="*/ 82340 w 1170491"/>
                <a:gd name="connsiteY74" fmla="*/ 666836 h 1745209"/>
                <a:gd name="connsiteX75" fmla="*/ 121082 w 1170491"/>
                <a:gd name="connsiteY75" fmla="*/ 638275 h 1745209"/>
                <a:gd name="connsiteX76" fmla="*/ 143619 w 1170491"/>
                <a:gd name="connsiteY76" fmla="*/ 394472 h 1745209"/>
                <a:gd name="connsiteX77" fmla="*/ 326831 w 1170491"/>
                <a:gd name="connsiteY77" fmla="*/ 359290 h 1745209"/>
                <a:gd name="connsiteX78" fmla="*/ 321111 w 1170491"/>
                <a:gd name="connsiteY78" fmla="*/ 357014 h 1745209"/>
                <a:gd name="connsiteX79" fmla="*/ 141180 w 1170491"/>
                <a:gd name="connsiteY79" fmla="*/ 399723 h 1745209"/>
                <a:gd name="connsiteX80" fmla="*/ 106816 w 1170491"/>
                <a:gd name="connsiteY80" fmla="*/ 291518 h 1745209"/>
                <a:gd name="connsiteX81" fmla="*/ 326327 w 1170491"/>
                <a:gd name="connsiteY81" fmla="*/ 72008 h 1745209"/>
                <a:gd name="connsiteX82" fmla="*/ 394659 w 1170491"/>
                <a:gd name="connsiteY82" fmla="*/ 83948 h 1745209"/>
                <a:gd name="connsiteX83" fmla="*/ 533817 w 1170491"/>
                <a:gd name="connsiteY83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39124 w 1170491"/>
                <a:gd name="connsiteY3" fmla="*/ 690701 h 1745209"/>
                <a:gd name="connsiteX4" fmla="*/ 543349 w 1170491"/>
                <a:gd name="connsiteY4" fmla="*/ 726582 h 1745209"/>
                <a:gd name="connsiteX5" fmla="*/ 596580 w 1170491"/>
                <a:gd name="connsiteY5" fmla="*/ 916786 h 1745209"/>
                <a:gd name="connsiteX6" fmla="*/ 593243 w 1170491"/>
                <a:gd name="connsiteY6" fmla="*/ 915886 h 1745209"/>
                <a:gd name="connsiteX7" fmla="*/ 542821 w 1170491"/>
                <a:gd name="connsiteY7" fmla="*/ 727914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4987 w 1170491"/>
                <a:gd name="connsiteY27" fmla="*/ 936938 h 1745209"/>
                <a:gd name="connsiteX28" fmla="*/ 1106672 w 1170491"/>
                <a:gd name="connsiteY28" fmla="*/ 911837 h 1745209"/>
                <a:gd name="connsiteX29" fmla="*/ 1153258 w 1170491"/>
                <a:gd name="connsiteY29" fmla="*/ 1069421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87754 w 1170491"/>
                <a:gd name="connsiteY43" fmla="*/ 1135031 h 1745209"/>
                <a:gd name="connsiteX44" fmla="*/ 981519 w 1170491"/>
                <a:gd name="connsiteY44" fmla="*/ 1217010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03455 w 1170491"/>
                <a:gd name="connsiteY59" fmla="*/ 1375108 h 1745209"/>
                <a:gd name="connsiteX60" fmla="*/ 92761 w 1170491"/>
                <a:gd name="connsiteY60" fmla="*/ 1167795 h 1745209"/>
                <a:gd name="connsiteX61" fmla="*/ 305242 w 1170491"/>
                <a:gd name="connsiteY61" fmla="*/ 1125156 h 1745209"/>
                <a:gd name="connsiteX62" fmla="*/ 524987 w 1170491"/>
                <a:gd name="connsiteY62" fmla="*/ 1034051 h 1745209"/>
                <a:gd name="connsiteX63" fmla="*/ 505360 w 1170491"/>
                <a:gd name="connsiteY63" fmla="*/ 1023014 h 1745209"/>
                <a:gd name="connsiteX64" fmla="*/ 346243 w 1170491"/>
                <a:gd name="connsiteY64" fmla="*/ 1110339 h 1745209"/>
                <a:gd name="connsiteX65" fmla="*/ 202679 w 1170491"/>
                <a:gd name="connsiteY65" fmla="*/ 1003895 h 1745209"/>
                <a:gd name="connsiteX66" fmla="*/ 181967 w 1170491"/>
                <a:gd name="connsiteY66" fmla="*/ 1012696 h 1745209"/>
                <a:gd name="connsiteX67" fmla="*/ 305288 w 1170491"/>
                <a:gd name="connsiteY67" fmla="*/ 1123484 h 1745209"/>
                <a:gd name="connsiteX68" fmla="*/ 70961 w 1170491"/>
                <a:gd name="connsiteY68" fmla="*/ 1161909 h 1745209"/>
                <a:gd name="connsiteX69" fmla="*/ 56055 w 1170491"/>
                <a:gd name="connsiteY69" fmla="*/ 1153032 h 1745209"/>
                <a:gd name="connsiteX70" fmla="*/ 44214 w 1170491"/>
                <a:gd name="connsiteY70" fmla="*/ 911953 h 1745209"/>
                <a:gd name="connsiteX71" fmla="*/ 84073 w 1170491"/>
                <a:gd name="connsiteY71" fmla="*/ 882569 h 1745209"/>
                <a:gd name="connsiteX72" fmla="*/ 76811 w 1170491"/>
                <a:gd name="connsiteY72" fmla="*/ 875989 h 1745209"/>
                <a:gd name="connsiteX73" fmla="*/ 80179 w 1170491"/>
                <a:gd name="connsiteY73" fmla="*/ 872273 h 1745209"/>
                <a:gd name="connsiteX74" fmla="*/ 82340 w 1170491"/>
                <a:gd name="connsiteY74" fmla="*/ 666836 h 1745209"/>
                <a:gd name="connsiteX75" fmla="*/ 121082 w 1170491"/>
                <a:gd name="connsiteY75" fmla="*/ 638275 h 1745209"/>
                <a:gd name="connsiteX76" fmla="*/ 143619 w 1170491"/>
                <a:gd name="connsiteY76" fmla="*/ 394472 h 1745209"/>
                <a:gd name="connsiteX77" fmla="*/ 326831 w 1170491"/>
                <a:gd name="connsiteY77" fmla="*/ 359290 h 1745209"/>
                <a:gd name="connsiteX78" fmla="*/ 321111 w 1170491"/>
                <a:gd name="connsiteY78" fmla="*/ 357014 h 1745209"/>
                <a:gd name="connsiteX79" fmla="*/ 141180 w 1170491"/>
                <a:gd name="connsiteY79" fmla="*/ 399723 h 1745209"/>
                <a:gd name="connsiteX80" fmla="*/ 106816 w 1170491"/>
                <a:gd name="connsiteY80" fmla="*/ 291518 h 1745209"/>
                <a:gd name="connsiteX81" fmla="*/ 326327 w 1170491"/>
                <a:gd name="connsiteY81" fmla="*/ 72008 h 1745209"/>
                <a:gd name="connsiteX82" fmla="*/ 394659 w 1170491"/>
                <a:gd name="connsiteY82" fmla="*/ 83948 h 1745209"/>
                <a:gd name="connsiteX83" fmla="*/ 533817 w 1170491"/>
                <a:gd name="connsiteY83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39124 w 1170491"/>
                <a:gd name="connsiteY3" fmla="*/ 690701 h 1745209"/>
                <a:gd name="connsiteX4" fmla="*/ 543349 w 1170491"/>
                <a:gd name="connsiteY4" fmla="*/ 726582 h 1745209"/>
                <a:gd name="connsiteX5" fmla="*/ 596580 w 1170491"/>
                <a:gd name="connsiteY5" fmla="*/ 916786 h 1745209"/>
                <a:gd name="connsiteX6" fmla="*/ 593243 w 1170491"/>
                <a:gd name="connsiteY6" fmla="*/ 915886 h 1745209"/>
                <a:gd name="connsiteX7" fmla="*/ 542821 w 1170491"/>
                <a:gd name="connsiteY7" fmla="*/ 727914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4987 w 1170491"/>
                <a:gd name="connsiteY27" fmla="*/ 936938 h 1745209"/>
                <a:gd name="connsiteX28" fmla="*/ 1106672 w 1170491"/>
                <a:gd name="connsiteY28" fmla="*/ 911837 h 1745209"/>
                <a:gd name="connsiteX29" fmla="*/ 1153258 w 1170491"/>
                <a:gd name="connsiteY29" fmla="*/ 1069421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87754 w 1170491"/>
                <a:gd name="connsiteY43" fmla="*/ 1135031 h 1745209"/>
                <a:gd name="connsiteX44" fmla="*/ 981519 w 1170491"/>
                <a:gd name="connsiteY44" fmla="*/ 1217010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03455 w 1170491"/>
                <a:gd name="connsiteY59" fmla="*/ 1375108 h 1745209"/>
                <a:gd name="connsiteX60" fmla="*/ 92761 w 1170491"/>
                <a:gd name="connsiteY60" fmla="*/ 1167795 h 1745209"/>
                <a:gd name="connsiteX61" fmla="*/ 305242 w 1170491"/>
                <a:gd name="connsiteY61" fmla="*/ 1125156 h 1745209"/>
                <a:gd name="connsiteX62" fmla="*/ 524987 w 1170491"/>
                <a:gd name="connsiteY62" fmla="*/ 1034051 h 1745209"/>
                <a:gd name="connsiteX63" fmla="*/ 505360 w 1170491"/>
                <a:gd name="connsiteY63" fmla="*/ 1023014 h 1745209"/>
                <a:gd name="connsiteX64" fmla="*/ 346243 w 1170491"/>
                <a:gd name="connsiteY64" fmla="*/ 1110339 h 1745209"/>
                <a:gd name="connsiteX65" fmla="*/ 202679 w 1170491"/>
                <a:gd name="connsiteY65" fmla="*/ 1003895 h 1745209"/>
                <a:gd name="connsiteX66" fmla="*/ 181967 w 1170491"/>
                <a:gd name="connsiteY66" fmla="*/ 1012696 h 1745209"/>
                <a:gd name="connsiteX67" fmla="*/ 305288 w 1170491"/>
                <a:gd name="connsiteY67" fmla="*/ 1123484 h 1745209"/>
                <a:gd name="connsiteX68" fmla="*/ 70961 w 1170491"/>
                <a:gd name="connsiteY68" fmla="*/ 1161909 h 1745209"/>
                <a:gd name="connsiteX69" fmla="*/ 56055 w 1170491"/>
                <a:gd name="connsiteY69" fmla="*/ 1153032 h 1745209"/>
                <a:gd name="connsiteX70" fmla="*/ 44214 w 1170491"/>
                <a:gd name="connsiteY70" fmla="*/ 911953 h 1745209"/>
                <a:gd name="connsiteX71" fmla="*/ 84073 w 1170491"/>
                <a:gd name="connsiteY71" fmla="*/ 882569 h 1745209"/>
                <a:gd name="connsiteX72" fmla="*/ 76811 w 1170491"/>
                <a:gd name="connsiteY72" fmla="*/ 875989 h 1745209"/>
                <a:gd name="connsiteX73" fmla="*/ 80179 w 1170491"/>
                <a:gd name="connsiteY73" fmla="*/ 872273 h 1745209"/>
                <a:gd name="connsiteX74" fmla="*/ 82340 w 1170491"/>
                <a:gd name="connsiteY74" fmla="*/ 666836 h 1745209"/>
                <a:gd name="connsiteX75" fmla="*/ 121082 w 1170491"/>
                <a:gd name="connsiteY75" fmla="*/ 638275 h 1745209"/>
                <a:gd name="connsiteX76" fmla="*/ 143619 w 1170491"/>
                <a:gd name="connsiteY76" fmla="*/ 394472 h 1745209"/>
                <a:gd name="connsiteX77" fmla="*/ 326831 w 1170491"/>
                <a:gd name="connsiteY77" fmla="*/ 359290 h 1745209"/>
                <a:gd name="connsiteX78" fmla="*/ 321111 w 1170491"/>
                <a:gd name="connsiteY78" fmla="*/ 357014 h 1745209"/>
                <a:gd name="connsiteX79" fmla="*/ 141180 w 1170491"/>
                <a:gd name="connsiteY79" fmla="*/ 399723 h 1745209"/>
                <a:gd name="connsiteX80" fmla="*/ 106816 w 1170491"/>
                <a:gd name="connsiteY80" fmla="*/ 291518 h 1745209"/>
                <a:gd name="connsiteX81" fmla="*/ 326327 w 1170491"/>
                <a:gd name="connsiteY81" fmla="*/ 72008 h 1745209"/>
                <a:gd name="connsiteX82" fmla="*/ 394659 w 1170491"/>
                <a:gd name="connsiteY82" fmla="*/ 83948 h 1745209"/>
                <a:gd name="connsiteX83" fmla="*/ 533817 w 1170491"/>
                <a:gd name="connsiteY83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39124 w 1170491"/>
                <a:gd name="connsiteY3" fmla="*/ 690701 h 1745209"/>
                <a:gd name="connsiteX4" fmla="*/ 543349 w 1170491"/>
                <a:gd name="connsiteY4" fmla="*/ 726582 h 1745209"/>
                <a:gd name="connsiteX5" fmla="*/ 596580 w 1170491"/>
                <a:gd name="connsiteY5" fmla="*/ 916786 h 1745209"/>
                <a:gd name="connsiteX6" fmla="*/ 593243 w 1170491"/>
                <a:gd name="connsiteY6" fmla="*/ 915886 h 1745209"/>
                <a:gd name="connsiteX7" fmla="*/ 542821 w 1170491"/>
                <a:gd name="connsiteY7" fmla="*/ 727914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4987 w 1170491"/>
                <a:gd name="connsiteY27" fmla="*/ 936938 h 1745209"/>
                <a:gd name="connsiteX28" fmla="*/ 1106672 w 1170491"/>
                <a:gd name="connsiteY28" fmla="*/ 911837 h 1745209"/>
                <a:gd name="connsiteX29" fmla="*/ 1153258 w 1170491"/>
                <a:gd name="connsiteY29" fmla="*/ 1069421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87754 w 1170491"/>
                <a:gd name="connsiteY43" fmla="*/ 1135031 h 1745209"/>
                <a:gd name="connsiteX44" fmla="*/ 981519 w 1170491"/>
                <a:gd name="connsiteY44" fmla="*/ 1217010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03455 w 1170491"/>
                <a:gd name="connsiteY59" fmla="*/ 1375108 h 1745209"/>
                <a:gd name="connsiteX60" fmla="*/ 92761 w 1170491"/>
                <a:gd name="connsiteY60" fmla="*/ 1167795 h 1745209"/>
                <a:gd name="connsiteX61" fmla="*/ 305242 w 1170491"/>
                <a:gd name="connsiteY61" fmla="*/ 1125156 h 1745209"/>
                <a:gd name="connsiteX62" fmla="*/ 524987 w 1170491"/>
                <a:gd name="connsiteY62" fmla="*/ 1034051 h 1745209"/>
                <a:gd name="connsiteX63" fmla="*/ 505360 w 1170491"/>
                <a:gd name="connsiteY63" fmla="*/ 1023014 h 1745209"/>
                <a:gd name="connsiteX64" fmla="*/ 346243 w 1170491"/>
                <a:gd name="connsiteY64" fmla="*/ 1110339 h 1745209"/>
                <a:gd name="connsiteX65" fmla="*/ 202679 w 1170491"/>
                <a:gd name="connsiteY65" fmla="*/ 1003895 h 1745209"/>
                <a:gd name="connsiteX66" fmla="*/ 181967 w 1170491"/>
                <a:gd name="connsiteY66" fmla="*/ 1012696 h 1745209"/>
                <a:gd name="connsiteX67" fmla="*/ 305288 w 1170491"/>
                <a:gd name="connsiteY67" fmla="*/ 1123484 h 1745209"/>
                <a:gd name="connsiteX68" fmla="*/ 70961 w 1170491"/>
                <a:gd name="connsiteY68" fmla="*/ 1161909 h 1745209"/>
                <a:gd name="connsiteX69" fmla="*/ 56055 w 1170491"/>
                <a:gd name="connsiteY69" fmla="*/ 1153032 h 1745209"/>
                <a:gd name="connsiteX70" fmla="*/ 44214 w 1170491"/>
                <a:gd name="connsiteY70" fmla="*/ 911953 h 1745209"/>
                <a:gd name="connsiteX71" fmla="*/ 84073 w 1170491"/>
                <a:gd name="connsiteY71" fmla="*/ 882569 h 1745209"/>
                <a:gd name="connsiteX72" fmla="*/ 76811 w 1170491"/>
                <a:gd name="connsiteY72" fmla="*/ 875989 h 1745209"/>
                <a:gd name="connsiteX73" fmla="*/ 80179 w 1170491"/>
                <a:gd name="connsiteY73" fmla="*/ 872273 h 1745209"/>
                <a:gd name="connsiteX74" fmla="*/ 82340 w 1170491"/>
                <a:gd name="connsiteY74" fmla="*/ 666836 h 1745209"/>
                <a:gd name="connsiteX75" fmla="*/ 121082 w 1170491"/>
                <a:gd name="connsiteY75" fmla="*/ 638275 h 1745209"/>
                <a:gd name="connsiteX76" fmla="*/ 143619 w 1170491"/>
                <a:gd name="connsiteY76" fmla="*/ 394472 h 1745209"/>
                <a:gd name="connsiteX77" fmla="*/ 326831 w 1170491"/>
                <a:gd name="connsiteY77" fmla="*/ 359290 h 1745209"/>
                <a:gd name="connsiteX78" fmla="*/ 321111 w 1170491"/>
                <a:gd name="connsiteY78" fmla="*/ 357014 h 1745209"/>
                <a:gd name="connsiteX79" fmla="*/ 141180 w 1170491"/>
                <a:gd name="connsiteY79" fmla="*/ 399723 h 1745209"/>
                <a:gd name="connsiteX80" fmla="*/ 106816 w 1170491"/>
                <a:gd name="connsiteY80" fmla="*/ 291518 h 1745209"/>
                <a:gd name="connsiteX81" fmla="*/ 326327 w 1170491"/>
                <a:gd name="connsiteY81" fmla="*/ 72008 h 1745209"/>
                <a:gd name="connsiteX82" fmla="*/ 394659 w 1170491"/>
                <a:gd name="connsiteY82" fmla="*/ 83948 h 1745209"/>
                <a:gd name="connsiteX83" fmla="*/ 533817 w 1170491"/>
                <a:gd name="connsiteY83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39124 w 1170491"/>
                <a:gd name="connsiteY3" fmla="*/ 690701 h 1745209"/>
                <a:gd name="connsiteX4" fmla="*/ 543349 w 1170491"/>
                <a:gd name="connsiteY4" fmla="*/ 726582 h 1745209"/>
                <a:gd name="connsiteX5" fmla="*/ 596580 w 1170491"/>
                <a:gd name="connsiteY5" fmla="*/ 916786 h 1745209"/>
                <a:gd name="connsiteX6" fmla="*/ 593243 w 1170491"/>
                <a:gd name="connsiteY6" fmla="*/ 915886 h 1745209"/>
                <a:gd name="connsiteX7" fmla="*/ 542821 w 1170491"/>
                <a:gd name="connsiteY7" fmla="*/ 727914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4987 w 1170491"/>
                <a:gd name="connsiteY27" fmla="*/ 936938 h 1745209"/>
                <a:gd name="connsiteX28" fmla="*/ 1106672 w 1170491"/>
                <a:gd name="connsiteY28" fmla="*/ 911837 h 1745209"/>
                <a:gd name="connsiteX29" fmla="*/ 1153258 w 1170491"/>
                <a:gd name="connsiteY29" fmla="*/ 1069421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87754 w 1170491"/>
                <a:gd name="connsiteY43" fmla="*/ 1135031 h 1745209"/>
                <a:gd name="connsiteX44" fmla="*/ 981519 w 1170491"/>
                <a:gd name="connsiteY44" fmla="*/ 1217010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03455 w 1170491"/>
                <a:gd name="connsiteY59" fmla="*/ 1375108 h 1745209"/>
                <a:gd name="connsiteX60" fmla="*/ 92761 w 1170491"/>
                <a:gd name="connsiteY60" fmla="*/ 1167795 h 1745209"/>
                <a:gd name="connsiteX61" fmla="*/ 305242 w 1170491"/>
                <a:gd name="connsiteY61" fmla="*/ 1125156 h 1745209"/>
                <a:gd name="connsiteX62" fmla="*/ 524987 w 1170491"/>
                <a:gd name="connsiteY62" fmla="*/ 1034051 h 1745209"/>
                <a:gd name="connsiteX63" fmla="*/ 505360 w 1170491"/>
                <a:gd name="connsiteY63" fmla="*/ 1023014 h 1745209"/>
                <a:gd name="connsiteX64" fmla="*/ 326339 w 1170491"/>
                <a:gd name="connsiteY64" fmla="*/ 1128897 h 1745209"/>
                <a:gd name="connsiteX65" fmla="*/ 202679 w 1170491"/>
                <a:gd name="connsiteY65" fmla="*/ 1003895 h 1745209"/>
                <a:gd name="connsiteX66" fmla="*/ 181967 w 1170491"/>
                <a:gd name="connsiteY66" fmla="*/ 1012696 h 1745209"/>
                <a:gd name="connsiteX67" fmla="*/ 305288 w 1170491"/>
                <a:gd name="connsiteY67" fmla="*/ 1123484 h 1745209"/>
                <a:gd name="connsiteX68" fmla="*/ 70961 w 1170491"/>
                <a:gd name="connsiteY68" fmla="*/ 1161909 h 1745209"/>
                <a:gd name="connsiteX69" fmla="*/ 56055 w 1170491"/>
                <a:gd name="connsiteY69" fmla="*/ 1153032 h 1745209"/>
                <a:gd name="connsiteX70" fmla="*/ 44214 w 1170491"/>
                <a:gd name="connsiteY70" fmla="*/ 911953 h 1745209"/>
                <a:gd name="connsiteX71" fmla="*/ 84073 w 1170491"/>
                <a:gd name="connsiteY71" fmla="*/ 882569 h 1745209"/>
                <a:gd name="connsiteX72" fmla="*/ 76811 w 1170491"/>
                <a:gd name="connsiteY72" fmla="*/ 875989 h 1745209"/>
                <a:gd name="connsiteX73" fmla="*/ 80179 w 1170491"/>
                <a:gd name="connsiteY73" fmla="*/ 872273 h 1745209"/>
                <a:gd name="connsiteX74" fmla="*/ 82340 w 1170491"/>
                <a:gd name="connsiteY74" fmla="*/ 666836 h 1745209"/>
                <a:gd name="connsiteX75" fmla="*/ 121082 w 1170491"/>
                <a:gd name="connsiteY75" fmla="*/ 638275 h 1745209"/>
                <a:gd name="connsiteX76" fmla="*/ 143619 w 1170491"/>
                <a:gd name="connsiteY76" fmla="*/ 394472 h 1745209"/>
                <a:gd name="connsiteX77" fmla="*/ 326831 w 1170491"/>
                <a:gd name="connsiteY77" fmla="*/ 359290 h 1745209"/>
                <a:gd name="connsiteX78" fmla="*/ 321111 w 1170491"/>
                <a:gd name="connsiteY78" fmla="*/ 357014 h 1745209"/>
                <a:gd name="connsiteX79" fmla="*/ 141180 w 1170491"/>
                <a:gd name="connsiteY79" fmla="*/ 399723 h 1745209"/>
                <a:gd name="connsiteX80" fmla="*/ 106816 w 1170491"/>
                <a:gd name="connsiteY80" fmla="*/ 291518 h 1745209"/>
                <a:gd name="connsiteX81" fmla="*/ 326327 w 1170491"/>
                <a:gd name="connsiteY81" fmla="*/ 72008 h 1745209"/>
                <a:gd name="connsiteX82" fmla="*/ 394659 w 1170491"/>
                <a:gd name="connsiteY82" fmla="*/ 83948 h 1745209"/>
                <a:gd name="connsiteX83" fmla="*/ 533817 w 1170491"/>
                <a:gd name="connsiteY83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39124 w 1170491"/>
                <a:gd name="connsiteY3" fmla="*/ 690701 h 1745209"/>
                <a:gd name="connsiteX4" fmla="*/ 543349 w 1170491"/>
                <a:gd name="connsiteY4" fmla="*/ 726582 h 1745209"/>
                <a:gd name="connsiteX5" fmla="*/ 596580 w 1170491"/>
                <a:gd name="connsiteY5" fmla="*/ 916786 h 1745209"/>
                <a:gd name="connsiteX6" fmla="*/ 593243 w 1170491"/>
                <a:gd name="connsiteY6" fmla="*/ 915886 h 1745209"/>
                <a:gd name="connsiteX7" fmla="*/ 542821 w 1170491"/>
                <a:gd name="connsiteY7" fmla="*/ 727914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4987 w 1170491"/>
                <a:gd name="connsiteY27" fmla="*/ 936938 h 1745209"/>
                <a:gd name="connsiteX28" fmla="*/ 1106672 w 1170491"/>
                <a:gd name="connsiteY28" fmla="*/ 911837 h 1745209"/>
                <a:gd name="connsiteX29" fmla="*/ 1153258 w 1170491"/>
                <a:gd name="connsiteY29" fmla="*/ 1069421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87754 w 1170491"/>
                <a:gd name="connsiteY43" fmla="*/ 1135031 h 1745209"/>
                <a:gd name="connsiteX44" fmla="*/ 981519 w 1170491"/>
                <a:gd name="connsiteY44" fmla="*/ 1217010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03455 w 1170491"/>
                <a:gd name="connsiteY59" fmla="*/ 1375108 h 1745209"/>
                <a:gd name="connsiteX60" fmla="*/ 92761 w 1170491"/>
                <a:gd name="connsiteY60" fmla="*/ 1167795 h 1745209"/>
                <a:gd name="connsiteX61" fmla="*/ 305242 w 1170491"/>
                <a:gd name="connsiteY61" fmla="*/ 1125156 h 1745209"/>
                <a:gd name="connsiteX62" fmla="*/ 524987 w 1170491"/>
                <a:gd name="connsiteY62" fmla="*/ 1034051 h 1745209"/>
                <a:gd name="connsiteX63" fmla="*/ 505360 w 1170491"/>
                <a:gd name="connsiteY63" fmla="*/ 1023014 h 1745209"/>
                <a:gd name="connsiteX64" fmla="*/ 326339 w 1170491"/>
                <a:gd name="connsiteY64" fmla="*/ 1128897 h 1745209"/>
                <a:gd name="connsiteX65" fmla="*/ 187801 w 1170491"/>
                <a:gd name="connsiteY65" fmla="*/ 1014840 h 1745209"/>
                <a:gd name="connsiteX66" fmla="*/ 181967 w 1170491"/>
                <a:gd name="connsiteY66" fmla="*/ 1012696 h 1745209"/>
                <a:gd name="connsiteX67" fmla="*/ 305288 w 1170491"/>
                <a:gd name="connsiteY67" fmla="*/ 1123484 h 1745209"/>
                <a:gd name="connsiteX68" fmla="*/ 70961 w 1170491"/>
                <a:gd name="connsiteY68" fmla="*/ 1161909 h 1745209"/>
                <a:gd name="connsiteX69" fmla="*/ 56055 w 1170491"/>
                <a:gd name="connsiteY69" fmla="*/ 1153032 h 1745209"/>
                <a:gd name="connsiteX70" fmla="*/ 44214 w 1170491"/>
                <a:gd name="connsiteY70" fmla="*/ 911953 h 1745209"/>
                <a:gd name="connsiteX71" fmla="*/ 84073 w 1170491"/>
                <a:gd name="connsiteY71" fmla="*/ 882569 h 1745209"/>
                <a:gd name="connsiteX72" fmla="*/ 76811 w 1170491"/>
                <a:gd name="connsiteY72" fmla="*/ 875989 h 1745209"/>
                <a:gd name="connsiteX73" fmla="*/ 80179 w 1170491"/>
                <a:gd name="connsiteY73" fmla="*/ 872273 h 1745209"/>
                <a:gd name="connsiteX74" fmla="*/ 82340 w 1170491"/>
                <a:gd name="connsiteY74" fmla="*/ 666836 h 1745209"/>
                <a:gd name="connsiteX75" fmla="*/ 121082 w 1170491"/>
                <a:gd name="connsiteY75" fmla="*/ 638275 h 1745209"/>
                <a:gd name="connsiteX76" fmla="*/ 143619 w 1170491"/>
                <a:gd name="connsiteY76" fmla="*/ 394472 h 1745209"/>
                <a:gd name="connsiteX77" fmla="*/ 326831 w 1170491"/>
                <a:gd name="connsiteY77" fmla="*/ 359290 h 1745209"/>
                <a:gd name="connsiteX78" fmla="*/ 321111 w 1170491"/>
                <a:gd name="connsiteY78" fmla="*/ 357014 h 1745209"/>
                <a:gd name="connsiteX79" fmla="*/ 141180 w 1170491"/>
                <a:gd name="connsiteY79" fmla="*/ 399723 h 1745209"/>
                <a:gd name="connsiteX80" fmla="*/ 106816 w 1170491"/>
                <a:gd name="connsiteY80" fmla="*/ 291518 h 1745209"/>
                <a:gd name="connsiteX81" fmla="*/ 326327 w 1170491"/>
                <a:gd name="connsiteY81" fmla="*/ 72008 h 1745209"/>
                <a:gd name="connsiteX82" fmla="*/ 394659 w 1170491"/>
                <a:gd name="connsiteY82" fmla="*/ 83948 h 1745209"/>
                <a:gd name="connsiteX83" fmla="*/ 533817 w 1170491"/>
                <a:gd name="connsiteY83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39124 w 1170491"/>
                <a:gd name="connsiteY3" fmla="*/ 690701 h 1745209"/>
                <a:gd name="connsiteX4" fmla="*/ 543349 w 1170491"/>
                <a:gd name="connsiteY4" fmla="*/ 726582 h 1745209"/>
                <a:gd name="connsiteX5" fmla="*/ 596580 w 1170491"/>
                <a:gd name="connsiteY5" fmla="*/ 916786 h 1745209"/>
                <a:gd name="connsiteX6" fmla="*/ 593243 w 1170491"/>
                <a:gd name="connsiteY6" fmla="*/ 915886 h 1745209"/>
                <a:gd name="connsiteX7" fmla="*/ 542821 w 1170491"/>
                <a:gd name="connsiteY7" fmla="*/ 727914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4987 w 1170491"/>
                <a:gd name="connsiteY27" fmla="*/ 936938 h 1745209"/>
                <a:gd name="connsiteX28" fmla="*/ 1106672 w 1170491"/>
                <a:gd name="connsiteY28" fmla="*/ 911837 h 1745209"/>
                <a:gd name="connsiteX29" fmla="*/ 1153258 w 1170491"/>
                <a:gd name="connsiteY29" fmla="*/ 1069421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87754 w 1170491"/>
                <a:gd name="connsiteY43" fmla="*/ 1135031 h 1745209"/>
                <a:gd name="connsiteX44" fmla="*/ 981519 w 1170491"/>
                <a:gd name="connsiteY44" fmla="*/ 1217010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03455 w 1170491"/>
                <a:gd name="connsiteY59" fmla="*/ 1375108 h 1745209"/>
                <a:gd name="connsiteX60" fmla="*/ 92761 w 1170491"/>
                <a:gd name="connsiteY60" fmla="*/ 1167795 h 1745209"/>
                <a:gd name="connsiteX61" fmla="*/ 305242 w 1170491"/>
                <a:gd name="connsiteY61" fmla="*/ 1125156 h 1745209"/>
                <a:gd name="connsiteX62" fmla="*/ 524987 w 1170491"/>
                <a:gd name="connsiteY62" fmla="*/ 1034051 h 1745209"/>
                <a:gd name="connsiteX63" fmla="*/ 524117 w 1170491"/>
                <a:gd name="connsiteY63" fmla="*/ 1031027 h 1745209"/>
                <a:gd name="connsiteX64" fmla="*/ 326339 w 1170491"/>
                <a:gd name="connsiteY64" fmla="*/ 1128897 h 1745209"/>
                <a:gd name="connsiteX65" fmla="*/ 187801 w 1170491"/>
                <a:gd name="connsiteY65" fmla="*/ 1014840 h 1745209"/>
                <a:gd name="connsiteX66" fmla="*/ 181967 w 1170491"/>
                <a:gd name="connsiteY66" fmla="*/ 1012696 h 1745209"/>
                <a:gd name="connsiteX67" fmla="*/ 305288 w 1170491"/>
                <a:gd name="connsiteY67" fmla="*/ 1123484 h 1745209"/>
                <a:gd name="connsiteX68" fmla="*/ 70961 w 1170491"/>
                <a:gd name="connsiteY68" fmla="*/ 1161909 h 1745209"/>
                <a:gd name="connsiteX69" fmla="*/ 56055 w 1170491"/>
                <a:gd name="connsiteY69" fmla="*/ 1153032 h 1745209"/>
                <a:gd name="connsiteX70" fmla="*/ 44214 w 1170491"/>
                <a:gd name="connsiteY70" fmla="*/ 911953 h 1745209"/>
                <a:gd name="connsiteX71" fmla="*/ 84073 w 1170491"/>
                <a:gd name="connsiteY71" fmla="*/ 882569 h 1745209"/>
                <a:gd name="connsiteX72" fmla="*/ 76811 w 1170491"/>
                <a:gd name="connsiteY72" fmla="*/ 875989 h 1745209"/>
                <a:gd name="connsiteX73" fmla="*/ 80179 w 1170491"/>
                <a:gd name="connsiteY73" fmla="*/ 872273 h 1745209"/>
                <a:gd name="connsiteX74" fmla="*/ 82340 w 1170491"/>
                <a:gd name="connsiteY74" fmla="*/ 666836 h 1745209"/>
                <a:gd name="connsiteX75" fmla="*/ 121082 w 1170491"/>
                <a:gd name="connsiteY75" fmla="*/ 638275 h 1745209"/>
                <a:gd name="connsiteX76" fmla="*/ 143619 w 1170491"/>
                <a:gd name="connsiteY76" fmla="*/ 394472 h 1745209"/>
                <a:gd name="connsiteX77" fmla="*/ 326831 w 1170491"/>
                <a:gd name="connsiteY77" fmla="*/ 359290 h 1745209"/>
                <a:gd name="connsiteX78" fmla="*/ 321111 w 1170491"/>
                <a:gd name="connsiteY78" fmla="*/ 357014 h 1745209"/>
                <a:gd name="connsiteX79" fmla="*/ 141180 w 1170491"/>
                <a:gd name="connsiteY79" fmla="*/ 399723 h 1745209"/>
                <a:gd name="connsiteX80" fmla="*/ 106816 w 1170491"/>
                <a:gd name="connsiteY80" fmla="*/ 291518 h 1745209"/>
                <a:gd name="connsiteX81" fmla="*/ 326327 w 1170491"/>
                <a:gd name="connsiteY81" fmla="*/ 72008 h 1745209"/>
                <a:gd name="connsiteX82" fmla="*/ 394659 w 1170491"/>
                <a:gd name="connsiteY82" fmla="*/ 83948 h 1745209"/>
                <a:gd name="connsiteX83" fmla="*/ 533817 w 1170491"/>
                <a:gd name="connsiteY83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39124 w 1170491"/>
                <a:gd name="connsiteY3" fmla="*/ 690701 h 1745209"/>
                <a:gd name="connsiteX4" fmla="*/ 543349 w 1170491"/>
                <a:gd name="connsiteY4" fmla="*/ 726582 h 1745209"/>
                <a:gd name="connsiteX5" fmla="*/ 596580 w 1170491"/>
                <a:gd name="connsiteY5" fmla="*/ 916786 h 1745209"/>
                <a:gd name="connsiteX6" fmla="*/ 593243 w 1170491"/>
                <a:gd name="connsiteY6" fmla="*/ 915886 h 1745209"/>
                <a:gd name="connsiteX7" fmla="*/ 542821 w 1170491"/>
                <a:gd name="connsiteY7" fmla="*/ 727914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4987 w 1170491"/>
                <a:gd name="connsiteY27" fmla="*/ 936938 h 1745209"/>
                <a:gd name="connsiteX28" fmla="*/ 1106672 w 1170491"/>
                <a:gd name="connsiteY28" fmla="*/ 911837 h 1745209"/>
                <a:gd name="connsiteX29" fmla="*/ 1153258 w 1170491"/>
                <a:gd name="connsiteY29" fmla="*/ 1069421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87754 w 1170491"/>
                <a:gd name="connsiteY43" fmla="*/ 1135031 h 1745209"/>
                <a:gd name="connsiteX44" fmla="*/ 981519 w 1170491"/>
                <a:gd name="connsiteY44" fmla="*/ 1217010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03455 w 1170491"/>
                <a:gd name="connsiteY59" fmla="*/ 1375108 h 1745209"/>
                <a:gd name="connsiteX60" fmla="*/ 92761 w 1170491"/>
                <a:gd name="connsiteY60" fmla="*/ 1167795 h 1745209"/>
                <a:gd name="connsiteX61" fmla="*/ 305242 w 1170491"/>
                <a:gd name="connsiteY61" fmla="*/ 1125156 h 1745209"/>
                <a:gd name="connsiteX62" fmla="*/ 524987 w 1170491"/>
                <a:gd name="connsiteY62" fmla="*/ 1034051 h 1745209"/>
                <a:gd name="connsiteX63" fmla="*/ 522898 w 1170491"/>
                <a:gd name="connsiteY63" fmla="*/ 1041153 h 1745209"/>
                <a:gd name="connsiteX64" fmla="*/ 326339 w 1170491"/>
                <a:gd name="connsiteY64" fmla="*/ 1128897 h 1745209"/>
                <a:gd name="connsiteX65" fmla="*/ 187801 w 1170491"/>
                <a:gd name="connsiteY65" fmla="*/ 1014840 h 1745209"/>
                <a:gd name="connsiteX66" fmla="*/ 181967 w 1170491"/>
                <a:gd name="connsiteY66" fmla="*/ 1012696 h 1745209"/>
                <a:gd name="connsiteX67" fmla="*/ 305288 w 1170491"/>
                <a:gd name="connsiteY67" fmla="*/ 1123484 h 1745209"/>
                <a:gd name="connsiteX68" fmla="*/ 70961 w 1170491"/>
                <a:gd name="connsiteY68" fmla="*/ 1161909 h 1745209"/>
                <a:gd name="connsiteX69" fmla="*/ 56055 w 1170491"/>
                <a:gd name="connsiteY69" fmla="*/ 1153032 h 1745209"/>
                <a:gd name="connsiteX70" fmla="*/ 44214 w 1170491"/>
                <a:gd name="connsiteY70" fmla="*/ 911953 h 1745209"/>
                <a:gd name="connsiteX71" fmla="*/ 84073 w 1170491"/>
                <a:gd name="connsiteY71" fmla="*/ 882569 h 1745209"/>
                <a:gd name="connsiteX72" fmla="*/ 76811 w 1170491"/>
                <a:gd name="connsiteY72" fmla="*/ 875989 h 1745209"/>
                <a:gd name="connsiteX73" fmla="*/ 80179 w 1170491"/>
                <a:gd name="connsiteY73" fmla="*/ 872273 h 1745209"/>
                <a:gd name="connsiteX74" fmla="*/ 82340 w 1170491"/>
                <a:gd name="connsiteY74" fmla="*/ 666836 h 1745209"/>
                <a:gd name="connsiteX75" fmla="*/ 121082 w 1170491"/>
                <a:gd name="connsiteY75" fmla="*/ 638275 h 1745209"/>
                <a:gd name="connsiteX76" fmla="*/ 143619 w 1170491"/>
                <a:gd name="connsiteY76" fmla="*/ 394472 h 1745209"/>
                <a:gd name="connsiteX77" fmla="*/ 326831 w 1170491"/>
                <a:gd name="connsiteY77" fmla="*/ 359290 h 1745209"/>
                <a:gd name="connsiteX78" fmla="*/ 321111 w 1170491"/>
                <a:gd name="connsiteY78" fmla="*/ 357014 h 1745209"/>
                <a:gd name="connsiteX79" fmla="*/ 141180 w 1170491"/>
                <a:gd name="connsiteY79" fmla="*/ 399723 h 1745209"/>
                <a:gd name="connsiteX80" fmla="*/ 106816 w 1170491"/>
                <a:gd name="connsiteY80" fmla="*/ 291518 h 1745209"/>
                <a:gd name="connsiteX81" fmla="*/ 326327 w 1170491"/>
                <a:gd name="connsiteY81" fmla="*/ 72008 h 1745209"/>
                <a:gd name="connsiteX82" fmla="*/ 394659 w 1170491"/>
                <a:gd name="connsiteY82" fmla="*/ 83948 h 1745209"/>
                <a:gd name="connsiteX83" fmla="*/ 533817 w 1170491"/>
                <a:gd name="connsiteY83" fmla="*/ 0 h 1745209"/>
                <a:gd name="connsiteX0" fmla="*/ 429221 w 1170491"/>
                <a:gd name="connsiteY0" fmla="*/ 671495 h 1745262"/>
                <a:gd name="connsiteX1" fmla="*/ 388917 w 1170491"/>
                <a:gd name="connsiteY1" fmla="*/ 672439 h 1745262"/>
                <a:gd name="connsiteX2" fmla="*/ 336101 w 1170491"/>
                <a:gd name="connsiteY2" fmla="*/ 687858 h 1745262"/>
                <a:gd name="connsiteX3" fmla="*/ 339124 w 1170491"/>
                <a:gd name="connsiteY3" fmla="*/ 690701 h 1745262"/>
                <a:gd name="connsiteX4" fmla="*/ 543349 w 1170491"/>
                <a:gd name="connsiteY4" fmla="*/ 726582 h 1745262"/>
                <a:gd name="connsiteX5" fmla="*/ 596580 w 1170491"/>
                <a:gd name="connsiteY5" fmla="*/ 916786 h 1745262"/>
                <a:gd name="connsiteX6" fmla="*/ 593243 w 1170491"/>
                <a:gd name="connsiteY6" fmla="*/ 915886 h 1745262"/>
                <a:gd name="connsiteX7" fmla="*/ 542821 w 1170491"/>
                <a:gd name="connsiteY7" fmla="*/ 727914 h 1745262"/>
                <a:gd name="connsiteX8" fmla="*/ 429221 w 1170491"/>
                <a:gd name="connsiteY8" fmla="*/ 671495 h 1745262"/>
                <a:gd name="connsiteX9" fmla="*/ 588421 w 1170491"/>
                <a:gd name="connsiteY9" fmla="*/ 580980 h 1745262"/>
                <a:gd name="connsiteX10" fmla="*/ 446738 w 1170491"/>
                <a:gd name="connsiteY10" fmla="*/ 649695 h 1745262"/>
                <a:gd name="connsiteX11" fmla="*/ 441470 w 1170491"/>
                <a:gd name="connsiteY11" fmla="*/ 658464 h 1745262"/>
                <a:gd name="connsiteX12" fmla="*/ 775453 w 1170491"/>
                <a:gd name="connsiteY12" fmla="*/ 739852 h 1745262"/>
                <a:gd name="connsiteX13" fmla="*/ 588421 w 1170491"/>
                <a:gd name="connsiteY13" fmla="*/ 580980 h 1745262"/>
                <a:gd name="connsiteX14" fmla="*/ 533817 w 1170491"/>
                <a:gd name="connsiteY14" fmla="*/ 0 h 1745262"/>
                <a:gd name="connsiteX15" fmla="*/ 703525 w 1170491"/>
                <a:gd name="connsiteY15" fmla="*/ 147127 h 1745262"/>
                <a:gd name="connsiteX16" fmla="*/ 562024 w 1170491"/>
                <a:gd name="connsiteY16" fmla="*/ 352718 h 1745262"/>
                <a:gd name="connsiteX17" fmla="*/ 701713 w 1170491"/>
                <a:gd name="connsiteY17" fmla="*/ 149764 h 1745262"/>
                <a:gd name="connsiteX18" fmla="*/ 920515 w 1170491"/>
                <a:gd name="connsiteY18" fmla="*/ 317877 h 1745262"/>
                <a:gd name="connsiteX19" fmla="*/ 910716 w 1170491"/>
                <a:gd name="connsiteY19" fmla="*/ 366417 h 1745262"/>
                <a:gd name="connsiteX20" fmla="*/ 920515 w 1170491"/>
                <a:gd name="connsiteY20" fmla="*/ 366418 h 1745262"/>
                <a:gd name="connsiteX21" fmla="*/ 920515 w 1170491"/>
                <a:gd name="connsiteY21" fmla="*/ 371433 h 1745262"/>
                <a:gd name="connsiteX22" fmla="*/ 1056877 w 1170491"/>
                <a:gd name="connsiteY22" fmla="*/ 525101 h 1745262"/>
                <a:gd name="connsiteX23" fmla="*/ 1047351 w 1170491"/>
                <a:gd name="connsiteY23" fmla="*/ 572282 h 1745262"/>
                <a:gd name="connsiteX24" fmla="*/ 1170491 w 1170491"/>
                <a:gd name="connsiteY24" fmla="*/ 756650 h 1745262"/>
                <a:gd name="connsiteX25" fmla="*/ 1127569 w 1170491"/>
                <a:gd name="connsiteY25" fmla="*/ 878235 h 1745262"/>
                <a:gd name="connsiteX26" fmla="*/ 954678 w 1170491"/>
                <a:gd name="connsiteY26" fmla="*/ 939840 h 1745262"/>
                <a:gd name="connsiteX27" fmla="*/ 944987 w 1170491"/>
                <a:gd name="connsiteY27" fmla="*/ 936938 h 1745262"/>
                <a:gd name="connsiteX28" fmla="*/ 1106672 w 1170491"/>
                <a:gd name="connsiteY28" fmla="*/ 911837 h 1745262"/>
                <a:gd name="connsiteX29" fmla="*/ 1153258 w 1170491"/>
                <a:gd name="connsiteY29" fmla="*/ 1069421 h 1745262"/>
                <a:gd name="connsiteX30" fmla="*/ 981133 w 1170491"/>
                <a:gd name="connsiteY30" fmla="*/ 1223220 h 1745262"/>
                <a:gd name="connsiteX31" fmla="*/ 777272 w 1170491"/>
                <a:gd name="connsiteY31" fmla="*/ 1134408 h 1745262"/>
                <a:gd name="connsiteX32" fmla="*/ 810210 w 1170491"/>
                <a:gd name="connsiteY32" fmla="*/ 1096167 h 1745262"/>
                <a:gd name="connsiteX33" fmla="*/ 806195 w 1170491"/>
                <a:gd name="connsiteY33" fmla="*/ 964175 h 1745262"/>
                <a:gd name="connsiteX34" fmla="*/ 787267 w 1170491"/>
                <a:gd name="connsiteY34" fmla="*/ 975103 h 1745262"/>
                <a:gd name="connsiteX35" fmla="*/ 791333 w 1170491"/>
                <a:gd name="connsiteY35" fmla="*/ 1085110 h 1745262"/>
                <a:gd name="connsiteX36" fmla="*/ 763385 w 1170491"/>
                <a:gd name="connsiteY36" fmla="*/ 1114320 h 1745262"/>
                <a:gd name="connsiteX37" fmla="*/ 744063 w 1170491"/>
                <a:gd name="connsiteY37" fmla="*/ 1119497 h 1745262"/>
                <a:gd name="connsiteX38" fmla="*/ 747716 w 1170491"/>
                <a:gd name="connsiteY38" fmla="*/ 1128718 h 1745262"/>
                <a:gd name="connsiteX39" fmla="*/ 693327 w 1170491"/>
                <a:gd name="connsiteY39" fmla="*/ 1140344 h 1745262"/>
                <a:gd name="connsiteX40" fmla="*/ 601213 w 1170491"/>
                <a:gd name="connsiteY40" fmla="*/ 1080185 h 1745262"/>
                <a:gd name="connsiteX41" fmla="*/ 582082 w 1170491"/>
                <a:gd name="connsiteY41" fmla="*/ 1090754 h 1745262"/>
                <a:gd name="connsiteX42" fmla="*/ 693051 w 1170491"/>
                <a:gd name="connsiteY42" fmla="*/ 1162221 h 1745262"/>
                <a:gd name="connsiteX43" fmla="*/ 787754 w 1170491"/>
                <a:gd name="connsiteY43" fmla="*/ 1135031 h 1745262"/>
                <a:gd name="connsiteX44" fmla="*/ 981519 w 1170491"/>
                <a:gd name="connsiteY44" fmla="*/ 1217010 h 1745262"/>
                <a:gd name="connsiteX45" fmla="*/ 1004488 w 1170491"/>
                <a:gd name="connsiteY45" fmla="*/ 1315531 h 1745262"/>
                <a:gd name="connsiteX46" fmla="*/ 920375 w 1170491"/>
                <a:gd name="connsiteY46" fmla="*/ 1473506 h 1745262"/>
                <a:gd name="connsiteX47" fmla="*/ 913116 w 1170491"/>
                <a:gd name="connsiteY47" fmla="*/ 1474079 h 1745262"/>
                <a:gd name="connsiteX48" fmla="*/ 766796 w 1170491"/>
                <a:gd name="connsiteY48" fmla="*/ 1371458 h 1745262"/>
                <a:gd name="connsiteX49" fmla="*/ 746323 w 1170491"/>
                <a:gd name="connsiteY49" fmla="*/ 1380801 h 1745262"/>
                <a:gd name="connsiteX50" fmla="*/ 909888 w 1170491"/>
                <a:gd name="connsiteY50" fmla="*/ 1496052 h 1745262"/>
                <a:gd name="connsiteX51" fmla="*/ 774838 w 1170491"/>
                <a:gd name="connsiteY51" fmla="*/ 1628054 h 1745262"/>
                <a:gd name="connsiteX52" fmla="*/ 571751 w 1170491"/>
                <a:gd name="connsiteY52" fmla="*/ 1552195 h 1745262"/>
                <a:gd name="connsiteX53" fmla="*/ 550649 w 1170491"/>
                <a:gd name="connsiteY53" fmla="*/ 1566422 h 1745262"/>
                <a:gd name="connsiteX54" fmla="*/ 692296 w 1170491"/>
                <a:gd name="connsiteY54" fmla="*/ 1632143 h 1745262"/>
                <a:gd name="connsiteX55" fmla="*/ 533818 w 1170491"/>
                <a:gd name="connsiteY55" fmla="*/ 1745209 h 1745262"/>
                <a:gd name="connsiteX56" fmla="*/ 372301 w 1170491"/>
                <a:gd name="connsiteY56" fmla="*/ 1619888 h 1745262"/>
                <a:gd name="connsiteX57" fmla="*/ 366380 w 1170491"/>
                <a:gd name="connsiteY57" fmla="*/ 1592106 h 1745262"/>
                <a:gd name="connsiteX58" fmla="*/ 250590 w 1170491"/>
                <a:gd name="connsiteY58" fmla="*/ 1443452 h 1745262"/>
                <a:gd name="connsiteX59" fmla="*/ 103455 w 1170491"/>
                <a:gd name="connsiteY59" fmla="*/ 1375108 h 1745262"/>
                <a:gd name="connsiteX60" fmla="*/ 92761 w 1170491"/>
                <a:gd name="connsiteY60" fmla="*/ 1167795 h 1745262"/>
                <a:gd name="connsiteX61" fmla="*/ 305242 w 1170491"/>
                <a:gd name="connsiteY61" fmla="*/ 1125156 h 1745262"/>
                <a:gd name="connsiteX62" fmla="*/ 524987 w 1170491"/>
                <a:gd name="connsiteY62" fmla="*/ 1034051 h 1745262"/>
                <a:gd name="connsiteX63" fmla="*/ 522898 w 1170491"/>
                <a:gd name="connsiteY63" fmla="*/ 1041153 h 1745262"/>
                <a:gd name="connsiteX64" fmla="*/ 326339 w 1170491"/>
                <a:gd name="connsiteY64" fmla="*/ 1128897 h 1745262"/>
                <a:gd name="connsiteX65" fmla="*/ 187801 w 1170491"/>
                <a:gd name="connsiteY65" fmla="*/ 1014840 h 1745262"/>
                <a:gd name="connsiteX66" fmla="*/ 181967 w 1170491"/>
                <a:gd name="connsiteY66" fmla="*/ 1012696 h 1745262"/>
                <a:gd name="connsiteX67" fmla="*/ 305288 w 1170491"/>
                <a:gd name="connsiteY67" fmla="*/ 1123484 h 1745262"/>
                <a:gd name="connsiteX68" fmla="*/ 70961 w 1170491"/>
                <a:gd name="connsiteY68" fmla="*/ 1161909 h 1745262"/>
                <a:gd name="connsiteX69" fmla="*/ 56055 w 1170491"/>
                <a:gd name="connsiteY69" fmla="*/ 1153032 h 1745262"/>
                <a:gd name="connsiteX70" fmla="*/ 44214 w 1170491"/>
                <a:gd name="connsiteY70" fmla="*/ 911953 h 1745262"/>
                <a:gd name="connsiteX71" fmla="*/ 84073 w 1170491"/>
                <a:gd name="connsiteY71" fmla="*/ 882569 h 1745262"/>
                <a:gd name="connsiteX72" fmla="*/ 76811 w 1170491"/>
                <a:gd name="connsiteY72" fmla="*/ 875989 h 1745262"/>
                <a:gd name="connsiteX73" fmla="*/ 80179 w 1170491"/>
                <a:gd name="connsiteY73" fmla="*/ 872273 h 1745262"/>
                <a:gd name="connsiteX74" fmla="*/ 82340 w 1170491"/>
                <a:gd name="connsiteY74" fmla="*/ 666836 h 1745262"/>
                <a:gd name="connsiteX75" fmla="*/ 121082 w 1170491"/>
                <a:gd name="connsiteY75" fmla="*/ 638275 h 1745262"/>
                <a:gd name="connsiteX76" fmla="*/ 143619 w 1170491"/>
                <a:gd name="connsiteY76" fmla="*/ 394472 h 1745262"/>
                <a:gd name="connsiteX77" fmla="*/ 326831 w 1170491"/>
                <a:gd name="connsiteY77" fmla="*/ 359290 h 1745262"/>
                <a:gd name="connsiteX78" fmla="*/ 321111 w 1170491"/>
                <a:gd name="connsiteY78" fmla="*/ 357014 h 1745262"/>
                <a:gd name="connsiteX79" fmla="*/ 141180 w 1170491"/>
                <a:gd name="connsiteY79" fmla="*/ 399723 h 1745262"/>
                <a:gd name="connsiteX80" fmla="*/ 106816 w 1170491"/>
                <a:gd name="connsiteY80" fmla="*/ 291518 h 1745262"/>
                <a:gd name="connsiteX81" fmla="*/ 326327 w 1170491"/>
                <a:gd name="connsiteY81" fmla="*/ 72008 h 1745262"/>
                <a:gd name="connsiteX82" fmla="*/ 394659 w 1170491"/>
                <a:gd name="connsiteY82" fmla="*/ 83948 h 1745262"/>
                <a:gd name="connsiteX83" fmla="*/ 533817 w 1170491"/>
                <a:gd name="connsiteY83" fmla="*/ 0 h 1745262"/>
                <a:gd name="connsiteX0" fmla="*/ 429221 w 1170491"/>
                <a:gd name="connsiteY0" fmla="*/ 671495 h 1745262"/>
                <a:gd name="connsiteX1" fmla="*/ 388917 w 1170491"/>
                <a:gd name="connsiteY1" fmla="*/ 672439 h 1745262"/>
                <a:gd name="connsiteX2" fmla="*/ 336101 w 1170491"/>
                <a:gd name="connsiteY2" fmla="*/ 687858 h 1745262"/>
                <a:gd name="connsiteX3" fmla="*/ 339124 w 1170491"/>
                <a:gd name="connsiteY3" fmla="*/ 690701 h 1745262"/>
                <a:gd name="connsiteX4" fmla="*/ 543349 w 1170491"/>
                <a:gd name="connsiteY4" fmla="*/ 726582 h 1745262"/>
                <a:gd name="connsiteX5" fmla="*/ 596580 w 1170491"/>
                <a:gd name="connsiteY5" fmla="*/ 916786 h 1745262"/>
                <a:gd name="connsiteX6" fmla="*/ 593243 w 1170491"/>
                <a:gd name="connsiteY6" fmla="*/ 915886 h 1745262"/>
                <a:gd name="connsiteX7" fmla="*/ 542821 w 1170491"/>
                <a:gd name="connsiteY7" fmla="*/ 727914 h 1745262"/>
                <a:gd name="connsiteX8" fmla="*/ 429221 w 1170491"/>
                <a:gd name="connsiteY8" fmla="*/ 671495 h 1745262"/>
                <a:gd name="connsiteX9" fmla="*/ 588421 w 1170491"/>
                <a:gd name="connsiteY9" fmla="*/ 580980 h 1745262"/>
                <a:gd name="connsiteX10" fmla="*/ 446738 w 1170491"/>
                <a:gd name="connsiteY10" fmla="*/ 649695 h 1745262"/>
                <a:gd name="connsiteX11" fmla="*/ 441470 w 1170491"/>
                <a:gd name="connsiteY11" fmla="*/ 658464 h 1745262"/>
                <a:gd name="connsiteX12" fmla="*/ 775453 w 1170491"/>
                <a:gd name="connsiteY12" fmla="*/ 739852 h 1745262"/>
                <a:gd name="connsiteX13" fmla="*/ 588421 w 1170491"/>
                <a:gd name="connsiteY13" fmla="*/ 580980 h 1745262"/>
                <a:gd name="connsiteX14" fmla="*/ 533817 w 1170491"/>
                <a:gd name="connsiteY14" fmla="*/ 0 h 1745262"/>
                <a:gd name="connsiteX15" fmla="*/ 703525 w 1170491"/>
                <a:gd name="connsiteY15" fmla="*/ 147127 h 1745262"/>
                <a:gd name="connsiteX16" fmla="*/ 562024 w 1170491"/>
                <a:gd name="connsiteY16" fmla="*/ 352718 h 1745262"/>
                <a:gd name="connsiteX17" fmla="*/ 701713 w 1170491"/>
                <a:gd name="connsiteY17" fmla="*/ 149764 h 1745262"/>
                <a:gd name="connsiteX18" fmla="*/ 920515 w 1170491"/>
                <a:gd name="connsiteY18" fmla="*/ 317877 h 1745262"/>
                <a:gd name="connsiteX19" fmla="*/ 910716 w 1170491"/>
                <a:gd name="connsiteY19" fmla="*/ 366417 h 1745262"/>
                <a:gd name="connsiteX20" fmla="*/ 920515 w 1170491"/>
                <a:gd name="connsiteY20" fmla="*/ 366418 h 1745262"/>
                <a:gd name="connsiteX21" fmla="*/ 920515 w 1170491"/>
                <a:gd name="connsiteY21" fmla="*/ 371433 h 1745262"/>
                <a:gd name="connsiteX22" fmla="*/ 1056877 w 1170491"/>
                <a:gd name="connsiteY22" fmla="*/ 525101 h 1745262"/>
                <a:gd name="connsiteX23" fmla="*/ 1047351 w 1170491"/>
                <a:gd name="connsiteY23" fmla="*/ 572282 h 1745262"/>
                <a:gd name="connsiteX24" fmla="*/ 1170491 w 1170491"/>
                <a:gd name="connsiteY24" fmla="*/ 756650 h 1745262"/>
                <a:gd name="connsiteX25" fmla="*/ 1127569 w 1170491"/>
                <a:gd name="connsiteY25" fmla="*/ 878235 h 1745262"/>
                <a:gd name="connsiteX26" fmla="*/ 954678 w 1170491"/>
                <a:gd name="connsiteY26" fmla="*/ 939840 h 1745262"/>
                <a:gd name="connsiteX27" fmla="*/ 944987 w 1170491"/>
                <a:gd name="connsiteY27" fmla="*/ 936938 h 1745262"/>
                <a:gd name="connsiteX28" fmla="*/ 1106672 w 1170491"/>
                <a:gd name="connsiteY28" fmla="*/ 911837 h 1745262"/>
                <a:gd name="connsiteX29" fmla="*/ 1153258 w 1170491"/>
                <a:gd name="connsiteY29" fmla="*/ 1069421 h 1745262"/>
                <a:gd name="connsiteX30" fmla="*/ 981133 w 1170491"/>
                <a:gd name="connsiteY30" fmla="*/ 1223220 h 1745262"/>
                <a:gd name="connsiteX31" fmla="*/ 777272 w 1170491"/>
                <a:gd name="connsiteY31" fmla="*/ 1134408 h 1745262"/>
                <a:gd name="connsiteX32" fmla="*/ 810210 w 1170491"/>
                <a:gd name="connsiteY32" fmla="*/ 1096167 h 1745262"/>
                <a:gd name="connsiteX33" fmla="*/ 806195 w 1170491"/>
                <a:gd name="connsiteY33" fmla="*/ 964175 h 1745262"/>
                <a:gd name="connsiteX34" fmla="*/ 787267 w 1170491"/>
                <a:gd name="connsiteY34" fmla="*/ 975103 h 1745262"/>
                <a:gd name="connsiteX35" fmla="*/ 791333 w 1170491"/>
                <a:gd name="connsiteY35" fmla="*/ 1085110 h 1745262"/>
                <a:gd name="connsiteX36" fmla="*/ 763385 w 1170491"/>
                <a:gd name="connsiteY36" fmla="*/ 1114320 h 1745262"/>
                <a:gd name="connsiteX37" fmla="*/ 744063 w 1170491"/>
                <a:gd name="connsiteY37" fmla="*/ 1119497 h 1745262"/>
                <a:gd name="connsiteX38" fmla="*/ 747716 w 1170491"/>
                <a:gd name="connsiteY38" fmla="*/ 1128718 h 1745262"/>
                <a:gd name="connsiteX39" fmla="*/ 693327 w 1170491"/>
                <a:gd name="connsiteY39" fmla="*/ 1140344 h 1745262"/>
                <a:gd name="connsiteX40" fmla="*/ 601213 w 1170491"/>
                <a:gd name="connsiteY40" fmla="*/ 1080185 h 1745262"/>
                <a:gd name="connsiteX41" fmla="*/ 582082 w 1170491"/>
                <a:gd name="connsiteY41" fmla="*/ 1090754 h 1745262"/>
                <a:gd name="connsiteX42" fmla="*/ 693051 w 1170491"/>
                <a:gd name="connsiteY42" fmla="*/ 1162221 h 1745262"/>
                <a:gd name="connsiteX43" fmla="*/ 787754 w 1170491"/>
                <a:gd name="connsiteY43" fmla="*/ 1135031 h 1745262"/>
                <a:gd name="connsiteX44" fmla="*/ 981519 w 1170491"/>
                <a:gd name="connsiteY44" fmla="*/ 1217010 h 1745262"/>
                <a:gd name="connsiteX45" fmla="*/ 1004488 w 1170491"/>
                <a:gd name="connsiteY45" fmla="*/ 1315531 h 1745262"/>
                <a:gd name="connsiteX46" fmla="*/ 920375 w 1170491"/>
                <a:gd name="connsiteY46" fmla="*/ 1473506 h 1745262"/>
                <a:gd name="connsiteX47" fmla="*/ 913116 w 1170491"/>
                <a:gd name="connsiteY47" fmla="*/ 1474079 h 1745262"/>
                <a:gd name="connsiteX48" fmla="*/ 766796 w 1170491"/>
                <a:gd name="connsiteY48" fmla="*/ 1371458 h 1745262"/>
                <a:gd name="connsiteX49" fmla="*/ 746323 w 1170491"/>
                <a:gd name="connsiteY49" fmla="*/ 1380801 h 1745262"/>
                <a:gd name="connsiteX50" fmla="*/ 909888 w 1170491"/>
                <a:gd name="connsiteY50" fmla="*/ 1496052 h 1745262"/>
                <a:gd name="connsiteX51" fmla="*/ 774838 w 1170491"/>
                <a:gd name="connsiteY51" fmla="*/ 1628054 h 1745262"/>
                <a:gd name="connsiteX52" fmla="*/ 571751 w 1170491"/>
                <a:gd name="connsiteY52" fmla="*/ 1552195 h 1745262"/>
                <a:gd name="connsiteX53" fmla="*/ 568513 w 1170491"/>
                <a:gd name="connsiteY53" fmla="*/ 1544331 h 1745262"/>
                <a:gd name="connsiteX54" fmla="*/ 692296 w 1170491"/>
                <a:gd name="connsiteY54" fmla="*/ 1632143 h 1745262"/>
                <a:gd name="connsiteX55" fmla="*/ 533818 w 1170491"/>
                <a:gd name="connsiteY55" fmla="*/ 1745209 h 1745262"/>
                <a:gd name="connsiteX56" fmla="*/ 372301 w 1170491"/>
                <a:gd name="connsiteY56" fmla="*/ 1619888 h 1745262"/>
                <a:gd name="connsiteX57" fmla="*/ 366380 w 1170491"/>
                <a:gd name="connsiteY57" fmla="*/ 1592106 h 1745262"/>
                <a:gd name="connsiteX58" fmla="*/ 250590 w 1170491"/>
                <a:gd name="connsiteY58" fmla="*/ 1443452 h 1745262"/>
                <a:gd name="connsiteX59" fmla="*/ 103455 w 1170491"/>
                <a:gd name="connsiteY59" fmla="*/ 1375108 h 1745262"/>
                <a:gd name="connsiteX60" fmla="*/ 92761 w 1170491"/>
                <a:gd name="connsiteY60" fmla="*/ 1167795 h 1745262"/>
                <a:gd name="connsiteX61" fmla="*/ 305242 w 1170491"/>
                <a:gd name="connsiteY61" fmla="*/ 1125156 h 1745262"/>
                <a:gd name="connsiteX62" fmla="*/ 524987 w 1170491"/>
                <a:gd name="connsiteY62" fmla="*/ 1034051 h 1745262"/>
                <a:gd name="connsiteX63" fmla="*/ 522898 w 1170491"/>
                <a:gd name="connsiteY63" fmla="*/ 1041153 h 1745262"/>
                <a:gd name="connsiteX64" fmla="*/ 326339 w 1170491"/>
                <a:gd name="connsiteY64" fmla="*/ 1128897 h 1745262"/>
                <a:gd name="connsiteX65" fmla="*/ 187801 w 1170491"/>
                <a:gd name="connsiteY65" fmla="*/ 1014840 h 1745262"/>
                <a:gd name="connsiteX66" fmla="*/ 181967 w 1170491"/>
                <a:gd name="connsiteY66" fmla="*/ 1012696 h 1745262"/>
                <a:gd name="connsiteX67" fmla="*/ 305288 w 1170491"/>
                <a:gd name="connsiteY67" fmla="*/ 1123484 h 1745262"/>
                <a:gd name="connsiteX68" fmla="*/ 70961 w 1170491"/>
                <a:gd name="connsiteY68" fmla="*/ 1161909 h 1745262"/>
                <a:gd name="connsiteX69" fmla="*/ 56055 w 1170491"/>
                <a:gd name="connsiteY69" fmla="*/ 1153032 h 1745262"/>
                <a:gd name="connsiteX70" fmla="*/ 44214 w 1170491"/>
                <a:gd name="connsiteY70" fmla="*/ 911953 h 1745262"/>
                <a:gd name="connsiteX71" fmla="*/ 84073 w 1170491"/>
                <a:gd name="connsiteY71" fmla="*/ 882569 h 1745262"/>
                <a:gd name="connsiteX72" fmla="*/ 76811 w 1170491"/>
                <a:gd name="connsiteY72" fmla="*/ 875989 h 1745262"/>
                <a:gd name="connsiteX73" fmla="*/ 80179 w 1170491"/>
                <a:gd name="connsiteY73" fmla="*/ 872273 h 1745262"/>
                <a:gd name="connsiteX74" fmla="*/ 82340 w 1170491"/>
                <a:gd name="connsiteY74" fmla="*/ 666836 h 1745262"/>
                <a:gd name="connsiteX75" fmla="*/ 121082 w 1170491"/>
                <a:gd name="connsiteY75" fmla="*/ 638275 h 1745262"/>
                <a:gd name="connsiteX76" fmla="*/ 143619 w 1170491"/>
                <a:gd name="connsiteY76" fmla="*/ 394472 h 1745262"/>
                <a:gd name="connsiteX77" fmla="*/ 326831 w 1170491"/>
                <a:gd name="connsiteY77" fmla="*/ 359290 h 1745262"/>
                <a:gd name="connsiteX78" fmla="*/ 321111 w 1170491"/>
                <a:gd name="connsiteY78" fmla="*/ 357014 h 1745262"/>
                <a:gd name="connsiteX79" fmla="*/ 141180 w 1170491"/>
                <a:gd name="connsiteY79" fmla="*/ 399723 h 1745262"/>
                <a:gd name="connsiteX80" fmla="*/ 106816 w 1170491"/>
                <a:gd name="connsiteY80" fmla="*/ 291518 h 1745262"/>
                <a:gd name="connsiteX81" fmla="*/ 326327 w 1170491"/>
                <a:gd name="connsiteY81" fmla="*/ 72008 h 1745262"/>
                <a:gd name="connsiteX82" fmla="*/ 394659 w 1170491"/>
                <a:gd name="connsiteY82" fmla="*/ 83948 h 1745262"/>
                <a:gd name="connsiteX83" fmla="*/ 533817 w 1170491"/>
                <a:gd name="connsiteY83" fmla="*/ 0 h 1745262"/>
                <a:gd name="connsiteX0" fmla="*/ 429221 w 1170491"/>
                <a:gd name="connsiteY0" fmla="*/ 671495 h 1745262"/>
                <a:gd name="connsiteX1" fmla="*/ 388917 w 1170491"/>
                <a:gd name="connsiteY1" fmla="*/ 672439 h 1745262"/>
                <a:gd name="connsiteX2" fmla="*/ 336101 w 1170491"/>
                <a:gd name="connsiteY2" fmla="*/ 687858 h 1745262"/>
                <a:gd name="connsiteX3" fmla="*/ 339124 w 1170491"/>
                <a:gd name="connsiteY3" fmla="*/ 690701 h 1745262"/>
                <a:gd name="connsiteX4" fmla="*/ 543349 w 1170491"/>
                <a:gd name="connsiteY4" fmla="*/ 726582 h 1745262"/>
                <a:gd name="connsiteX5" fmla="*/ 596580 w 1170491"/>
                <a:gd name="connsiteY5" fmla="*/ 916786 h 1745262"/>
                <a:gd name="connsiteX6" fmla="*/ 593243 w 1170491"/>
                <a:gd name="connsiteY6" fmla="*/ 915886 h 1745262"/>
                <a:gd name="connsiteX7" fmla="*/ 542821 w 1170491"/>
                <a:gd name="connsiteY7" fmla="*/ 727914 h 1745262"/>
                <a:gd name="connsiteX8" fmla="*/ 429221 w 1170491"/>
                <a:gd name="connsiteY8" fmla="*/ 671495 h 1745262"/>
                <a:gd name="connsiteX9" fmla="*/ 588421 w 1170491"/>
                <a:gd name="connsiteY9" fmla="*/ 580980 h 1745262"/>
                <a:gd name="connsiteX10" fmla="*/ 446738 w 1170491"/>
                <a:gd name="connsiteY10" fmla="*/ 649695 h 1745262"/>
                <a:gd name="connsiteX11" fmla="*/ 441470 w 1170491"/>
                <a:gd name="connsiteY11" fmla="*/ 658464 h 1745262"/>
                <a:gd name="connsiteX12" fmla="*/ 775453 w 1170491"/>
                <a:gd name="connsiteY12" fmla="*/ 739852 h 1745262"/>
                <a:gd name="connsiteX13" fmla="*/ 588421 w 1170491"/>
                <a:gd name="connsiteY13" fmla="*/ 580980 h 1745262"/>
                <a:gd name="connsiteX14" fmla="*/ 533817 w 1170491"/>
                <a:gd name="connsiteY14" fmla="*/ 0 h 1745262"/>
                <a:gd name="connsiteX15" fmla="*/ 703525 w 1170491"/>
                <a:gd name="connsiteY15" fmla="*/ 147127 h 1745262"/>
                <a:gd name="connsiteX16" fmla="*/ 562024 w 1170491"/>
                <a:gd name="connsiteY16" fmla="*/ 352718 h 1745262"/>
                <a:gd name="connsiteX17" fmla="*/ 701713 w 1170491"/>
                <a:gd name="connsiteY17" fmla="*/ 149764 h 1745262"/>
                <a:gd name="connsiteX18" fmla="*/ 920515 w 1170491"/>
                <a:gd name="connsiteY18" fmla="*/ 317877 h 1745262"/>
                <a:gd name="connsiteX19" fmla="*/ 910716 w 1170491"/>
                <a:gd name="connsiteY19" fmla="*/ 366417 h 1745262"/>
                <a:gd name="connsiteX20" fmla="*/ 920515 w 1170491"/>
                <a:gd name="connsiteY20" fmla="*/ 366418 h 1745262"/>
                <a:gd name="connsiteX21" fmla="*/ 920515 w 1170491"/>
                <a:gd name="connsiteY21" fmla="*/ 371433 h 1745262"/>
                <a:gd name="connsiteX22" fmla="*/ 1056877 w 1170491"/>
                <a:gd name="connsiteY22" fmla="*/ 525101 h 1745262"/>
                <a:gd name="connsiteX23" fmla="*/ 1047351 w 1170491"/>
                <a:gd name="connsiteY23" fmla="*/ 572282 h 1745262"/>
                <a:gd name="connsiteX24" fmla="*/ 1170491 w 1170491"/>
                <a:gd name="connsiteY24" fmla="*/ 756650 h 1745262"/>
                <a:gd name="connsiteX25" fmla="*/ 1127569 w 1170491"/>
                <a:gd name="connsiteY25" fmla="*/ 878235 h 1745262"/>
                <a:gd name="connsiteX26" fmla="*/ 954678 w 1170491"/>
                <a:gd name="connsiteY26" fmla="*/ 939840 h 1745262"/>
                <a:gd name="connsiteX27" fmla="*/ 944987 w 1170491"/>
                <a:gd name="connsiteY27" fmla="*/ 936938 h 1745262"/>
                <a:gd name="connsiteX28" fmla="*/ 1106672 w 1170491"/>
                <a:gd name="connsiteY28" fmla="*/ 911837 h 1745262"/>
                <a:gd name="connsiteX29" fmla="*/ 1153258 w 1170491"/>
                <a:gd name="connsiteY29" fmla="*/ 1069421 h 1745262"/>
                <a:gd name="connsiteX30" fmla="*/ 981133 w 1170491"/>
                <a:gd name="connsiteY30" fmla="*/ 1223220 h 1745262"/>
                <a:gd name="connsiteX31" fmla="*/ 777272 w 1170491"/>
                <a:gd name="connsiteY31" fmla="*/ 1134408 h 1745262"/>
                <a:gd name="connsiteX32" fmla="*/ 810210 w 1170491"/>
                <a:gd name="connsiteY32" fmla="*/ 1096167 h 1745262"/>
                <a:gd name="connsiteX33" fmla="*/ 806195 w 1170491"/>
                <a:gd name="connsiteY33" fmla="*/ 964175 h 1745262"/>
                <a:gd name="connsiteX34" fmla="*/ 787267 w 1170491"/>
                <a:gd name="connsiteY34" fmla="*/ 975103 h 1745262"/>
                <a:gd name="connsiteX35" fmla="*/ 791333 w 1170491"/>
                <a:gd name="connsiteY35" fmla="*/ 1085110 h 1745262"/>
                <a:gd name="connsiteX36" fmla="*/ 763385 w 1170491"/>
                <a:gd name="connsiteY36" fmla="*/ 1114320 h 1745262"/>
                <a:gd name="connsiteX37" fmla="*/ 744063 w 1170491"/>
                <a:gd name="connsiteY37" fmla="*/ 1119497 h 1745262"/>
                <a:gd name="connsiteX38" fmla="*/ 747716 w 1170491"/>
                <a:gd name="connsiteY38" fmla="*/ 1128718 h 1745262"/>
                <a:gd name="connsiteX39" fmla="*/ 693327 w 1170491"/>
                <a:gd name="connsiteY39" fmla="*/ 1140344 h 1745262"/>
                <a:gd name="connsiteX40" fmla="*/ 601213 w 1170491"/>
                <a:gd name="connsiteY40" fmla="*/ 1080185 h 1745262"/>
                <a:gd name="connsiteX41" fmla="*/ 582082 w 1170491"/>
                <a:gd name="connsiteY41" fmla="*/ 1090754 h 1745262"/>
                <a:gd name="connsiteX42" fmla="*/ 693051 w 1170491"/>
                <a:gd name="connsiteY42" fmla="*/ 1162221 h 1745262"/>
                <a:gd name="connsiteX43" fmla="*/ 787754 w 1170491"/>
                <a:gd name="connsiteY43" fmla="*/ 1135031 h 1745262"/>
                <a:gd name="connsiteX44" fmla="*/ 981519 w 1170491"/>
                <a:gd name="connsiteY44" fmla="*/ 1217010 h 1745262"/>
                <a:gd name="connsiteX45" fmla="*/ 1004488 w 1170491"/>
                <a:gd name="connsiteY45" fmla="*/ 1315531 h 1745262"/>
                <a:gd name="connsiteX46" fmla="*/ 920375 w 1170491"/>
                <a:gd name="connsiteY46" fmla="*/ 1473506 h 1745262"/>
                <a:gd name="connsiteX47" fmla="*/ 913116 w 1170491"/>
                <a:gd name="connsiteY47" fmla="*/ 1474079 h 1745262"/>
                <a:gd name="connsiteX48" fmla="*/ 766796 w 1170491"/>
                <a:gd name="connsiteY48" fmla="*/ 1371458 h 1745262"/>
                <a:gd name="connsiteX49" fmla="*/ 746323 w 1170491"/>
                <a:gd name="connsiteY49" fmla="*/ 1380801 h 1745262"/>
                <a:gd name="connsiteX50" fmla="*/ 925440 w 1170491"/>
                <a:gd name="connsiteY50" fmla="*/ 1465876 h 1745262"/>
                <a:gd name="connsiteX51" fmla="*/ 774838 w 1170491"/>
                <a:gd name="connsiteY51" fmla="*/ 1628054 h 1745262"/>
                <a:gd name="connsiteX52" fmla="*/ 571751 w 1170491"/>
                <a:gd name="connsiteY52" fmla="*/ 1552195 h 1745262"/>
                <a:gd name="connsiteX53" fmla="*/ 568513 w 1170491"/>
                <a:gd name="connsiteY53" fmla="*/ 1544331 h 1745262"/>
                <a:gd name="connsiteX54" fmla="*/ 692296 w 1170491"/>
                <a:gd name="connsiteY54" fmla="*/ 1632143 h 1745262"/>
                <a:gd name="connsiteX55" fmla="*/ 533818 w 1170491"/>
                <a:gd name="connsiteY55" fmla="*/ 1745209 h 1745262"/>
                <a:gd name="connsiteX56" fmla="*/ 372301 w 1170491"/>
                <a:gd name="connsiteY56" fmla="*/ 1619888 h 1745262"/>
                <a:gd name="connsiteX57" fmla="*/ 366380 w 1170491"/>
                <a:gd name="connsiteY57" fmla="*/ 1592106 h 1745262"/>
                <a:gd name="connsiteX58" fmla="*/ 250590 w 1170491"/>
                <a:gd name="connsiteY58" fmla="*/ 1443452 h 1745262"/>
                <a:gd name="connsiteX59" fmla="*/ 103455 w 1170491"/>
                <a:gd name="connsiteY59" fmla="*/ 1375108 h 1745262"/>
                <a:gd name="connsiteX60" fmla="*/ 92761 w 1170491"/>
                <a:gd name="connsiteY60" fmla="*/ 1167795 h 1745262"/>
                <a:gd name="connsiteX61" fmla="*/ 305242 w 1170491"/>
                <a:gd name="connsiteY61" fmla="*/ 1125156 h 1745262"/>
                <a:gd name="connsiteX62" fmla="*/ 524987 w 1170491"/>
                <a:gd name="connsiteY62" fmla="*/ 1034051 h 1745262"/>
                <a:gd name="connsiteX63" fmla="*/ 522898 w 1170491"/>
                <a:gd name="connsiteY63" fmla="*/ 1041153 h 1745262"/>
                <a:gd name="connsiteX64" fmla="*/ 326339 w 1170491"/>
                <a:gd name="connsiteY64" fmla="*/ 1128897 h 1745262"/>
                <a:gd name="connsiteX65" fmla="*/ 187801 w 1170491"/>
                <a:gd name="connsiteY65" fmla="*/ 1014840 h 1745262"/>
                <a:gd name="connsiteX66" fmla="*/ 181967 w 1170491"/>
                <a:gd name="connsiteY66" fmla="*/ 1012696 h 1745262"/>
                <a:gd name="connsiteX67" fmla="*/ 305288 w 1170491"/>
                <a:gd name="connsiteY67" fmla="*/ 1123484 h 1745262"/>
                <a:gd name="connsiteX68" fmla="*/ 70961 w 1170491"/>
                <a:gd name="connsiteY68" fmla="*/ 1161909 h 1745262"/>
                <a:gd name="connsiteX69" fmla="*/ 56055 w 1170491"/>
                <a:gd name="connsiteY69" fmla="*/ 1153032 h 1745262"/>
                <a:gd name="connsiteX70" fmla="*/ 44214 w 1170491"/>
                <a:gd name="connsiteY70" fmla="*/ 911953 h 1745262"/>
                <a:gd name="connsiteX71" fmla="*/ 84073 w 1170491"/>
                <a:gd name="connsiteY71" fmla="*/ 882569 h 1745262"/>
                <a:gd name="connsiteX72" fmla="*/ 76811 w 1170491"/>
                <a:gd name="connsiteY72" fmla="*/ 875989 h 1745262"/>
                <a:gd name="connsiteX73" fmla="*/ 80179 w 1170491"/>
                <a:gd name="connsiteY73" fmla="*/ 872273 h 1745262"/>
                <a:gd name="connsiteX74" fmla="*/ 82340 w 1170491"/>
                <a:gd name="connsiteY74" fmla="*/ 666836 h 1745262"/>
                <a:gd name="connsiteX75" fmla="*/ 121082 w 1170491"/>
                <a:gd name="connsiteY75" fmla="*/ 638275 h 1745262"/>
                <a:gd name="connsiteX76" fmla="*/ 143619 w 1170491"/>
                <a:gd name="connsiteY76" fmla="*/ 394472 h 1745262"/>
                <a:gd name="connsiteX77" fmla="*/ 326831 w 1170491"/>
                <a:gd name="connsiteY77" fmla="*/ 359290 h 1745262"/>
                <a:gd name="connsiteX78" fmla="*/ 321111 w 1170491"/>
                <a:gd name="connsiteY78" fmla="*/ 357014 h 1745262"/>
                <a:gd name="connsiteX79" fmla="*/ 141180 w 1170491"/>
                <a:gd name="connsiteY79" fmla="*/ 399723 h 1745262"/>
                <a:gd name="connsiteX80" fmla="*/ 106816 w 1170491"/>
                <a:gd name="connsiteY80" fmla="*/ 291518 h 1745262"/>
                <a:gd name="connsiteX81" fmla="*/ 326327 w 1170491"/>
                <a:gd name="connsiteY81" fmla="*/ 72008 h 1745262"/>
                <a:gd name="connsiteX82" fmla="*/ 394659 w 1170491"/>
                <a:gd name="connsiteY82" fmla="*/ 83948 h 1745262"/>
                <a:gd name="connsiteX83" fmla="*/ 533817 w 1170491"/>
                <a:gd name="connsiteY83" fmla="*/ 0 h 1745262"/>
                <a:gd name="connsiteX0" fmla="*/ 429221 w 1170491"/>
                <a:gd name="connsiteY0" fmla="*/ 671495 h 1745262"/>
                <a:gd name="connsiteX1" fmla="*/ 388917 w 1170491"/>
                <a:gd name="connsiteY1" fmla="*/ 672439 h 1745262"/>
                <a:gd name="connsiteX2" fmla="*/ 336101 w 1170491"/>
                <a:gd name="connsiteY2" fmla="*/ 687858 h 1745262"/>
                <a:gd name="connsiteX3" fmla="*/ 339124 w 1170491"/>
                <a:gd name="connsiteY3" fmla="*/ 690701 h 1745262"/>
                <a:gd name="connsiteX4" fmla="*/ 543349 w 1170491"/>
                <a:gd name="connsiteY4" fmla="*/ 726582 h 1745262"/>
                <a:gd name="connsiteX5" fmla="*/ 596580 w 1170491"/>
                <a:gd name="connsiteY5" fmla="*/ 916786 h 1745262"/>
                <a:gd name="connsiteX6" fmla="*/ 593243 w 1170491"/>
                <a:gd name="connsiteY6" fmla="*/ 915886 h 1745262"/>
                <a:gd name="connsiteX7" fmla="*/ 542821 w 1170491"/>
                <a:gd name="connsiteY7" fmla="*/ 727914 h 1745262"/>
                <a:gd name="connsiteX8" fmla="*/ 429221 w 1170491"/>
                <a:gd name="connsiteY8" fmla="*/ 671495 h 1745262"/>
                <a:gd name="connsiteX9" fmla="*/ 588421 w 1170491"/>
                <a:gd name="connsiteY9" fmla="*/ 580980 h 1745262"/>
                <a:gd name="connsiteX10" fmla="*/ 446738 w 1170491"/>
                <a:gd name="connsiteY10" fmla="*/ 649695 h 1745262"/>
                <a:gd name="connsiteX11" fmla="*/ 441470 w 1170491"/>
                <a:gd name="connsiteY11" fmla="*/ 658464 h 1745262"/>
                <a:gd name="connsiteX12" fmla="*/ 775453 w 1170491"/>
                <a:gd name="connsiteY12" fmla="*/ 739852 h 1745262"/>
                <a:gd name="connsiteX13" fmla="*/ 588421 w 1170491"/>
                <a:gd name="connsiteY13" fmla="*/ 580980 h 1745262"/>
                <a:gd name="connsiteX14" fmla="*/ 533817 w 1170491"/>
                <a:gd name="connsiteY14" fmla="*/ 0 h 1745262"/>
                <a:gd name="connsiteX15" fmla="*/ 703525 w 1170491"/>
                <a:gd name="connsiteY15" fmla="*/ 147127 h 1745262"/>
                <a:gd name="connsiteX16" fmla="*/ 562024 w 1170491"/>
                <a:gd name="connsiteY16" fmla="*/ 352718 h 1745262"/>
                <a:gd name="connsiteX17" fmla="*/ 701713 w 1170491"/>
                <a:gd name="connsiteY17" fmla="*/ 149764 h 1745262"/>
                <a:gd name="connsiteX18" fmla="*/ 920515 w 1170491"/>
                <a:gd name="connsiteY18" fmla="*/ 317877 h 1745262"/>
                <a:gd name="connsiteX19" fmla="*/ 910716 w 1170491"/>
                <a:gd name="connsiteY19" fmla="*/ 366417 h 1745262"/>
                <a:gd name="connsiteX20" fmla="*/ 920515 w 1170491"/>
                <a:gd name="connsiteY20" fmla="*/ 366418 h 1745262"/>
                <a:gd name="connsiteX21" fmla="*/ 920515 w 1170491"/>
                <a:gd name="connsiteY21" fmla="*/ 371433 h 1745262"/>
                <a:gd name="connsiteX22" fmla="*/ 1056877 w 1170491"/>
                <a:gd name="connsiteY22" fmla="*/ 525101 h 1745262"/>
                <a:gd name="connsiteX23" fmla="*/ 1047351 w 1170491"/>
                <a:gd name="connsiteY23" fmla="*/ 572282 h 1745262"/>
                <a:gd name="connsiteX24" fmla="*/ 1170491 w 1170491"/>
                <a:gd name="connsiteY24" fmla="*/ 756650 h 1745262"/>
                <a:gd name="connsiteX25" fmla="*/ 1127569 w 1170491"/>
                <a:gd name="connsiteY25" fmla="*/ 878235 h 1745262"/>
                <a:gd name="connsiteX26" fmla="*/ 954678 w 1170491"/>
                <a:gd name="connsiteY26" fmla="*/ 939840 h 1745262"/>
                <a:gd name="connsiteX27" fmla="*/ 944987 w 1170491"/>
                <a:gd name="connsiteY27" fmla="*/ 936938 h 1745262"/>
                <a:gd name="connsiteX28" fmla="*/ 1106672 w 1170491"/>
                <a:gd name="connsiteY28" fmla="*/ 911837 h 1745262"/>
                <a:gd name="connsiteX29" fmla="*/ 1153258 w 1170491"/>
                <a:gd name="connsiteY29" fmla="*/ 1069421 h 1745262"/>
                <a:gd name="connsiteX30" fmla="*/ 981133 w 1170491"/>
                <a:gd name="connsiteY30" fmla="*/ 1223220 h 1745262"/>
                <a:gd name="connsiteX31" fmla="*/ 777272 w 1170491"/>
                <a:gd name="connsiteY31" fmla="*/ 1134408 h 1745262"/>
                <a:gd name="connsiteX32" fmla="*/ 810210 w 1170491"/>
                <a:gd name="connsiteY32" fmla="*/ 1096167 h 1745262"/>
                <a:gd name="connsiteX33" fmla="*/ 806195 w 1170491"/>
                <a:gd name="connsiteY33" fmla="*/ 964175 h 1745262"/>
                <a:gd name="connsiteX34" fmla="*/ 787267 w 1170491"/>
                <a:gd name="connsiteY34" fmla="*/ 975103 h 1745262"/>
                <a:gd name="connsiteX35" fmla="*/ 791333 w 1170491"/>
                <a:gd name="connsiteY35" fmla="*/ 1085110 h 1745262"/>
                <a:gd name="connsiteX36" fmla="*/ 763385 w 1170491"/>
                <a:gd name="connsiteY36" fmla="*/ 1114320 h 1745262"/>
                <a:gd name="connsiteX37" fmla="*/ 744063 w 1170491"/>
                <a:gd name="connsiteY37" fmla="*/ 1119497 h 1745262"/>
                <a:gd name="connsiteX38" fmla="*/ 747716 w 1170491"/>
                <a:gd name="connsiteY38" fmla="*/ 1128718 h 1745262"/>
                <a:gd name="connsiteX39" fmla="*/ 693327 w 1170491"/>
                <a:gd name="connsiteY39" fmla="*/ 1140344 h 1745262"/>
                <a:gd name="connsiteX40" fmla="*/ 601213 w 1170491"/>
                <a:gd name="connsiteY40" fmla="*/ 1080185 h 1745262"/>
                <a:gd name="connsiteX41" fmla="*/ 582082 w 1170491"/>
                <a:gd name="connsiteY41" fmla="*/ 1090754 h 1745262"/>
                <a:gd name="connsiteX42" fmla="*/ 693051 w 1170491"/>
                <a:gd name="connsiteY42" fmla="*/ 1162221 h 1745262"/>
                <a:gd name="connsiteX43" fmla="*/ 787754 w 1170491"/>
                <a:gd name="connsiteY43" fmla="*/ 1135031 h 1745262"/>
                <a:gd name="connsiteX44" fmla="*/ 981519 w 1170491"/>
                <a:gd name="connsiteY44" fmla="*/ 1217010 h 1745262"/>
                <a:gd name="connsiteX45" fmla="*/ 1004488 w 1170491"/>
                <a:gd name="connsiteY45" fmla="*/ 1315531 h 1745262"/>
                <a:gd name="connsiteX46" fmla="*/ 920375 w 1170491"/>
                <a:gd name="connsiteY46" fmla="*/ 1473506 h 1745262"/>
                <a:gd name="connsiteX47" fmla="*/ 913116 w 1170491"/>
                <a:gd name="connsiteY47" fmla="*/ 1474079 h 1745262"/>
                <a:gd name="connsiteX48" fmla="*/ 766796 w 1170491"/>
                <a:gd name="connsiteY48" fmla="*/ 1371458 h 1745262"/>
                <a:gd name="connsiteX49" fmla="*/ 770306 w 1170491"/>
                <a:gd name="connsiteY49" fmla="*/ 1369309 h 1745262"/>
                <a:gd name="connsiteX50" fmla="*/ 925440 w 1170491"/>
                <a:gd name="connsiteY50" fmla="*/ 1465876 h 1745262"/>
                <a:gd name="connsiteX51" fmla="*/ 774838 w 1170491"/>
                <a:gd name="connsiteY51" fmla="*/ 1628054 h 1745262"/>
                <a:gd name="connsiteX52" fmla="*/ 571751 w 1170491"/>
                <a:gd name="connsiteY52" fmla="*/ 1552195 h 1745262"/>
                <a:gd name="connsiteX53" fmla="*/ 568513 w 1170491"/>
                <a:gd name="connsiteY53" fmla="*/ 1544331 h 1745262"/>
                <a:gd name="connsiteX54" fmla="*/ 692296 w 1170491"/>
                <a:gd name="connsiteY54" fmla="*/ 1632143 h 1745262"/>
                <a:gd name="connsiteX55" fmla="*/ 533818 w 1170491"/>
                <a:gd name="connsiteY55" fmla="*/ 1745209 h 1745262"/>
                <a:gd name="connsiteX56" fmla="*/ 372301 w 1170491"/>
                <a:gd name="connsiteY56" fmla="*/ 1619888 h 1745262"/>
                <a:gd name="connsiteX57" fmla="*/ 366380 w 1170491"/>
                <a:gd name="connsiteY57" fmla="*/ 1592106 h 1745262"/>
                <a:gd name="connsiteX58" fmla="*/ 250590 w 1170491"/>
                <a:gd name="connsiteY58" fmla="*/ 1443452 h 1745262"/>
                <a:gd name="connsiteX59" fmla="*/ 103455 w 1170491"/>
                <a:gd name="connsiteY59" fmla="*/ 1375108 h 1745262"/>
                <a:gd name="connsiteX60" fmla="*/ 92761 w 1170491"/>
                <a:gd name="connsiteY60" fmla="*/ 1167795 h 1745262"/>
                <a:gd name="connsiteX61" fmla="*/ 305242 w 1170491"/>
                <a:gd name="connsiteY61" fmla="*/ 1125156 h 1745262"/>
                <a:gd name="connsiteX62" fmla="*/ 524987 w 1170491"/>
                <a:gd name="connsiteY62" fmla="*/ 1034051 h 1745262"/>
                <a:gd name="connsiteX63" fmla="*/ 522898 w 1170491"/>
                <a:gd name="connsiteY63" fmla="*/ 1041153 h 1745262"/>
                <a:gd name="connsiteX64" fmla="*/ 326339 w 1170491"/>
                <a:gd name="connsiteY64" fmla="*/ 1128897 h 1745262"/>
                <a:gd name="connsiteX65" fmla="*/ 187801 w 1170491"/>
                <a:gd name="connsiteY65" fmla="*/ 1014840 h 1745262"/>
                <a:gd name="connsiteX66" fmla="*/ 181967 w 1170491"/>
                <a:gd name="connsiteY66" fmla="*/ 1012696 h 1745262"/>
                <a:gd name="connsiteX67" fmla="*/ 305288 w 1170491"/>
                <a:gd name="connsiteY67" fmla="*/ 1123484 h 1745262"/>
                <a:gd name="connsiteX68" fmla="*/ 70961 w 1170491"/>
                <a:gd name="connsiteY68" fmla="*/ 1161909 h 1745262"/>
                <a:gd name="connsiteX69" fmla="*/ 56055 w 1170491"/>
                <a:gd name="connsiteY69" fmla="*/ 1153032 h 1745262"/>
                <a:gd name="connsiteX70" fmla="*/ 44214 w 1170491"/>
                <a:gd name="connsiteY70" fmla="*/ 911953 h 1745262"/>
                <a:gd name="connsiteX71" fmla="*/ 84073 w 1170491"/>
                <a:gd name="connsiteY71" fmla="*/ 882569 h 1745262"/>
                <a:gd name="connsiteX72" fmla="*/ 76811 w 1170491"/>
                <a:gd name="connsiteY72" fmla="*/ 875989 h 1745262"/>
                <a:gd name="connsiteX73" fmla="*/ 80179 w 1170491"/>
                <a:gd name="connsiteY73" fmla="*/ 872273 h 1745262"/>
                <a:gd name="connsiteX74" fmla="*/ 82340 w 1170491"/>
                <a:gd name="connsiteY74" fmla="*/ 666836 h 1745262"/>
                <a:gd name="connsiteX75" fmla="*/ 121082 w 1170491"/>
                <a:gd name="connsiteY75" fmla="*/ 638275 h 1745262"/>
                <a:gd name="connsiteX76" fmla="*/ 143619 w 1170491"/>
                <a:gd name="connsiteY76" fmla="*/ 394472 h 1745262"/>
                <a:gd name="connsiteX77" fmla="*/ 326831 w 1170491"/>
                <a:gd name="connsiteY77" fmla="*/ 359290 h 1745262"/>
                <a:gd name="connsiteX78" fmla="*/ 321111 w 1170491"/>
                <a:gd name="connsiteY78" fmla="*/ 357014 h 1745262"/>
                <a:gd name="connsiteX79" fmla="*/ 141180 w 1170491"/>
                <a:gd name="connsiteY79" fmla="*/ 399723 h 1745262"/>
                <a:gd name="connsiteX80" fmla="*/ 106816 w 1170491"/>
                <a:gd name="connsiteY80" fmla="*/ 291518 h 1745262"/>
                <a:gd name="connsiteX81" fmla="*/ 326327 w 1170491"/>
                <a:gd name="connsiteY81" fmla="*/ 72008 h 1745262"/>
                <a:gd name="connsiteX82" fmla="*/ 394659 w 1170491"/>
                <a:gd name="connsiteY82" fmla="*/ 83948 h 1745262"/>
                <a:gd name="connsiteX83" fmla="*/ 533817 w 1170491"/>
                <a:gd name="connsiteY83" fmla="*/ 0 h 1745262"/>
                <a:gd name="connsiteX0" fmla="*/ 429221 w 1170491"/>
                <a:gd name="connsiteY0" fmla="*/ 671495 h 1745262"/>
                <a:gd name="connsiteX1" fmla="*/ 388917 w 1170491"/>
                <a:gd name="connsiteY1" fmla="*/ 672439 h 1745262"/>
                <a:gd name="connsiteX2" fmla="*/ 336101 w 1170491"/>
                <a:gd name="connsiteY2" fmla="*/ 687858 h 1745262"/>
                <a:gd name="connsiteX3" fmla="*/ 339124 w 1170491"/>
                <a:gd name="connsiteY3" fmla="*/ 690701 h 1745262"/>
                <a:gd name="connsiteX4" fmla="*/ 543349 w 1170491"/>
                <a:gd name="connsiteY4" fmla="*/ 726582 h 1745262"/>
                <a:gd name="connsiteX5" fmla="*/ 596580 w 1170491"/>
                <a:gd name="connsiteY5" fmla="*/ 916786 h 1745262"/>
                <a:gd name="connsiteX6" fmla="*/ 593243 w 1170491"/>
                <a:gd name="connsiteY6" fmla="*/ 915886 h 1745262"/>
                <a:gd name="connsiteX7" fmla="*/ 542821 w 1170491"/>
                <a:gd name="connsiteY7" fmla="*/ 727914 h 1745262"/>
                <a:gd name="connsiteX8" fmla="*/ 429221 w 1170491"/>
                <a:gd name="connsiteY8" fmla="*/ 671495 h 1745262"/>
                <a:gd name="connsiteX9" fmla="*/ 588421 w 1170491"/>
                <a:gd name="connsiteY9" fmla="*/ 580980 h 1745262"/>
                <a:gd name="connsiteX10" fmla="*/ 446738 w 1170491"/>
                <a:gd name="connsiteY10" fmla="*/ 649695 h 1745262"/>
                <a:gd name="connsiteX11" fmla="*/ 441470 w 1170491"/>
                <a:gd name="connsiteY11" fmla="*/ 658464 h 1745262"/>
                <a:gd name="connsiteX12" fmla="*/ 775453 w 1170491"/>
                <a:gd name="connsiteY12" fmla="*/ 739852 h 1745262"/>
                <a:gd name="connsiteX13" fmla="*/ 588421 w 1170491"/>
                <a:gd name="connsiteY13" fmla="*/ 580980 h 1745262"/>
                <a:gd name="connsiteX14" fmla="*/ 533817 w 1170491"/>
                <a:gd name="connsiteY14" fmla="*/ 0 h 1745262"/>
                <a:gd name="connsiteX15" fmla="*/ 703525 w 1170491"/>
                <a:gd name="connsiteY15" fmla="*/ 147127 h 1745262"/>
                <a:gd name="connsiteX16" fmla="*/ 562024 w 1170491"/>
                <a:gd name="connsiteY16" fmla="*/ 352718 h 1745262"/>
                <a:gd name="connsiteX17" fmla="*/ 701713 w 1170491"/>
                <a:gd name="connsiteY17" fmla="*/ 149764 h 1745262"/>
                <a:gd name="connsiteX18" fmla="*/ 920515 w 1170491"/>
                <a:gd name="connsiteY18" fmla="*/ 317877 h 1745262"/>
                <a:gd name="connsiteX19" fmla="*/ 910716 w 1170491"/>
                <a:gd name="connsiteY19" fmla="*/ 366417 h 1745262"/>
                <a:gd name="connsiteX20" fmla="*/ 920515 w 1170491"/>
                <a:gd name="connsiteY20" fmla="*/ 366418 h 1745262"/>
                <a:gd name="connsiteX21" fmla="*/ 920515 w 1170491"/>
                <a:gd name="connsiteY21" fmla="*/ 371433 h 1745262"/>
                <a:gd name="connsiteX22" fmla="*/ 1056877 w 1170491"/>
                <a:gd name="connsiteY22" fmla="*/ 525101 h 1745262"/>
                <a:gd name="connsiteX23" fmla="*/ 1047351 w 1170491"/>
                <a:gd name="connsiteY23" fmla="*/ 572282 h 1745262"/>
                <a:gd name="connsiteX24" fmla="*/ 1170491 w 1170491"/>
                <a:gd name="connsiteY24" fmla="*/ 756650 h 1745262"/>
                <a:gd name="connsiteX25" fmla="*/ 1127569 w 1170491"/>
                <a:gd name="connsiteY25" fmla="*/ 878235 h 1745262"/>
                <a:gd name="connsiteX26" fmla="*/ 954678 w 1170491"/>
                <a:gd name="connsiteY26" fmla="*/ 939840 h 1745262"/>
                <a:gd name="connsiteX27" fmla="*/ 944987 w 1170491"/>
                <a:gd name="connsiteY27" fmla="*/ 936938 h 1745262"/>
                <a:gd name="connsiteX28" fmla="*/ 1106672 w 1170491"/>
                <a:gd name="connsiteY28" fmla="*/ 911837 h 1745262"/>
                <a:gd name="connsiteX29" fmla="*/ 1153258 w 1170491"/>
                <a:gd name="connsiteY29" fmla="*/ 1069421 h 1745262"/>
                <a:gd name="connsiteX30" fmla="*/ 981133 w 1170491"/>
                <a:gd name="connsiteY30" fmla="*/ 1223220 h 1745262"/>
                <a:gd name="connsiteX31" fmla="*/ 777272 w 1170491"/>
                <a:gd name="connsiteY31" fmla="*/ 1134408 h 1745262"/>
                <a:gd name="connsiteX32" fmla="*/ 810210 w 1170491"/>
                <a:gd name="connsiteY32" fmla="*/ 1096167 h 1745262"/>
                <a:gd name="connsiteX33" fmla="*/ 806195 w 1170491"/>
                <a:gd name="connsiteY33" fmla="*/ 964175 h 1745262"/>
                <a:gd name="connsiteX34" fmla="*/ 787267 w 1170491"/>
                <a:gd name="connsiteY34" fmla="*/ 975103 h 1745262"/>
                <a:gd name="connsiteX35" fmla="*/ 791333 w 1170491"/>
                <a:gd name="connsiteY35" fmla="*/ 1085110 h 1745262"/>
                <a:gd name="connsiteX36" fmla="*/ 763385 w 1170491"/>
                <a:gd name="connsiteY36" fmla="*/ 1114320 h 1745262"/>
                <a:gd name="connsiteX37" fmla="*/ 744063 w 1170491"/>
                <a:gd name="connsiteY37" fmla="*/ 1119497 h 1745262"/>
                <a:gd name="connsiteX38" fmla="*/ 747716 w 1170491"/>
                <a:gd name="connsiteY38" fmla="*/ 1128718 h 1745262"/>
                <a:gd name="connsiteX39" fmla="*/ 693327 w 1170491"/>
                <a:gd name="connsiteY39" fmla="*/ 1140344 h 1745262"/>
                <a:gd name="connsiteX40" fmla="*/ 601213 w 1170491"/>
                <a:gd name="connsiteY40" fmla="*/ 1080185 h 1745262"/>
                <a:gd name="connsiteX41" fmla="*/ 582082 w 1170491"/>
                <a:gd name="connsiteY41" fmla="*/ 1090754 h 1745262"/>
                <a:gd name="connsiteX42" fmla="*/ 693051 w 1170491"/>
                <a:gd name="connsiteY42" fmla="*/ 1162221 h 1745262"/>
                <a:gd name="connsiteX43" fmla="*/ 787754 w 1170491"/>
                <a:gd name="connsiteY43" fmla="*/ 1135031 h 1745262"/>
                <a:gd name="connsiteX44" fmla="*/ 981519 w 1170491"/>
                <a:gd name="connsiteY44" fmla="*/ 1217010 h 1745262"/>
                <a:gd name="connsiteX45" fmla="*/ 1004488 w 1170491"/>
                <a:gd name="connsiteY45" fmla="*/ 1315531 h 1745262"/>
                <a:gd name="connsiteX46" fmla="*/ 920375 w 1170491"/>
                <a:gd name="connsiteY46" fmla="*/ 1473506 h 1745262"/>
                <a:gd name="connsiteX47" fmla="*/ 926974 w 1170491"/>
                <a:gd name="connsiteY47" fmla="*/ 1461368 h 1745262"/>
                <a:gd name="connsiteX48" fmla="*/ 766796 w 1170491"/>
                <a:gd name="connsiteY48" fmla="*/ 1371458 h 1745262"/>
                <a:gd name="connsiteX49" fmla="*/ 770306 w 1170491"/>
                <a:gd name="connsiteY49" fmla="*/ 1369309 h 1745262"/>
                <a:gd name="connsiteX50" fmla="*/ 925440 w 1170491"/>
                <a:gd name="connsiteY50" fmla="*/ 1465876 h 1745262"/>
                <a:gd name="connsiteX51" fmla="*/ 774838 w 1170491"/>
                <a:gd name="connsiteY51" fmla="*/ 1628054 h 1745262"/>
                <a:gd name="connsiteX52" fmla="*/ 571751 w 1170491"/>
                <a:gd name="connsiteY52" fmla="*/ 1552195 h 1745262"/>
                <a:gd name="connsiteX53" fmla="*/ 568513 w 1170491"/>
                <a:gd name="connsiteY53" fmla="*/ 1544331 h 1745262"/>
                <a:gd name="connsiteX54" fmla="*/ 692296 w 1170491"/>
                <a:gd name="connsiteY54" fmla="*/ 1632143 h 1745262"/>
                <a:gd name="connsiteX55" fmla="*/ 533818 w 1170491"/>
                <a:gd name="connsiteY55" fmla="*/ 1745209 h 1745262"/>
                <a:gd name="connsiteX56" fmla="*/ 372301 w 1170491"/>
                <a:gd name="connsiteY56" fmla="*/ 1619888 h 1745262"/>
                <a:gd name="connsiteX57" fmla="*/ 366380 w 1170491"/>
                <a:gd name="connsiteY57" fmla="*/ 1592106 h 1745262"/>
                <a:gd name="connsiteX58" fmla="*/ 250590 w 1170491"/>
                <a:gd name="connsiteY58" fmla="*/ 1443452 h 1745262"/>
                <a:gd name="connsiteX59" fmla="*/ 103455 w 1170491"/>
                <a:gd name="connsiteY59" fmla="*/ 1375108 h 1745262"/>
                <a:gd name="connsiteX60" fmla="*/ 92761 w 1170491"/>
                <a:gd name="connsiteY60" fmla="*/ 1167795 h 1745262"/>
                <a:gd name="connsiteX61" fmla="*/ 305242 w 1170491"/>
                <a:gd name="connsiteY61" fmla="*/ 1125156 h 1745262"/>
                <a:gd name="connsiteX62" fmla="*/ 524987 w 1170491"/>
                <a:gd name="connsiteY62" fmla="*/ 1034051 h 1745262"/>
                <a:gd name="connsiteX63" fmla="*/ 522898 w 1170491"/>
                <a:gd name="connsiteY63" fmla="*/ 1041153 h 1745262"/>
                <a:gd name="connsiteX64" fmla="*/ 326339 w 1170491"/>
                <a:gd name="connsiteY64" fmla="*/ 1128897 h 1745262"/>
                <a:gd name="connsiteX65" fmla="*/ 187801 w 1170491"/>
                <a:gd name="connsiteY65" fmla="*/ 1014840 h 1745262"/>
                <a:gd name="connsiteX66" fmla="*/ 181967 w 1170491"/>
                <a:gd name="connsiteY66" fmla="*/ 1012696 h 1745262"/>
                <a:gd name="connsiteX67" fmla="*/ 305288 w 1170491"/>
                <a:gd name="connsiteY67" fmla="*/ 1123484 h 1745262"/>
                <a:gd name="connsiteX68" fmla="*/ 70961 w 1170491"/>
                <a:gd name="connsiteY68" fmla="*/ 1161909 h 1745262"/>
                <a:gd name="connsiteX69" fmla="*/ 56055 w 1170491"/>
                <a:gd name="connsiteY69" fmla="*/ 1153032 h 1745262"/>
                <a:gd name="connsiteX70" fmla="*/ 44214 w 1170491"/>
                <a:gd name="connsiteY70" fmla="*/ 911953 h 1745262"/>
                <a:gd name="connsiteX71" fmla="*/ 84073 w 1170491"/>
                <a:gd name="connsiteY71" fmla="*/ 882569 h 1745262"/>
                <a:gd name="connsiteX72" fmla="*/ 76811 w 1170491"/>
                <a:gd name="connsiteY72" fmla="*/ 875989 h 1745262"/>
                <a:gd name="connsiteX73" fmla="*/ 80179 w 1170491"/>
                <a:gd name="connsiteY73" fmla="*/ 872273 h 1745262"/>
                <a:gd name="connsiteX74" fmla="*/ 82340 w 1170491"/>
                <a:gd name="connsiteY74" fmla="*/ 666836 h 1745262"/>
                <a:gd name="connsiteX75" fmla="*/ 121082 w 1170491"/>
                <a:gd name="connsiteY75" fmla="*/ 638275 h 1745262"/>
                <a:gd name="connsiteX76" fmla="*/ 143619 w 1170491"/>
                <a:gd name="connsiteY76" fmla="*/ 394472 h 1745262"/>
                <a:gd name="connsiteX77" fmla="*/ 326831 w 1170491"/>
                <a:gd name="connsiteY77" fmla="*/ 359290 h 1745262"/>
                <a:gd name="connsiteX78" fmla="*/ 321111 w 1170491"/>
                <a:gd name="connsiteY78" fmla="*/ 357014 h 1745262"/>
                <a:gd name="connsiteX79" fmla="*/ 141180 w 1170491"/>
                <a:gd name="connsiteY79" fmla="*/ 399723 h 1745262"/>
                <a:gd name="connsiteX80" fmla="*/ 106816 w 1170491"/>
                <a:gd name="connsiteY80" fmla="*/ 291518 h 1745262"/>
                <a:gd name="connsiteX81" fmla="*/ 326327 w 1170491"/>
                <a:gd name="connsiteY81" fmla="*/ 72008 h 1745262"/>
                <a:gd name="connsiteX82" fmla="*/ 394659 w 1170491"/>
                <a:gd name="connsiteY82" fmla="*/ 83948 h 1745262"/>
                <a:gd name="connsiteX83" fmla="*/ 533817 w 1170491"/>
                <a:gd name="connsiteY83" fmla="*/ 0 h 1745262"/>
                <a:gd name="connsiteX0" fmla="*/ 429221 w 1170491"/>
                <a:gd name="connsiteY0" fmla="*/ 671495 h 1745262"/>
                <a:gd name="connsiteX1" fmla="*/ 388917 w 1170491"/>
                <a:gd name="connsiteY1" fmla="*/ 672439 h 1745262"/>
                <a:gd name="connsiteX2" fmla="*/ 336101 w 1170491"/>
                <a:gd name="connsiteY2" fmla="*/ 687858 h 1745262"/>
                <a:gd name="connsiteX3" fmla="*/ 339124 w 1170491"/>
                <a:gd name="connsiteY3" fmla="*/ 690701 h 1745262"/>
                <a:gd name="connsiteX4" fmla="*/ 543349 w 1170491"/>
                <a:gd name="connsiteY4" fmla="*/ 726582 h 1745262"/>
                <a:gd name="connsiteX5" fmla="*/ 596580 w 1170491"/>
                <a:gd name="connsiteY5" fmla="*/ 916786 h 1745262"/>
                <a:gd name="connsiteX6" fmla="*/ 593243 w 1170491"/>
                <a:gd name="connsiteY6" fmla="*/ 915886 h 1745262"/>
                <a:gd name="connsiteX7" fmla="*/ 542821 w 1170491"/>
                <a:gd name="connsiteY7" fmla="*/ 727914 h 1745262"/>
                <a:gd name="connsiteX8" fmla="*/ 429221 w 1170491"/>
                <a:gd name="connsiteY8" fmla="*/ 671495 h 1745262"/>
                <a:gd name="connsiteX9" fmla="*/ 588421 w 1170491"/>
                <a:gd name="connsiteY9" fmla="*/ 580980 h 1745262"/>
                <a:gd name="connsiteX10" fmla="*/ 446738 w 1170491"/>
                <a:gd name="connsiteY10" fmla="*/ 649695 h 1745262"/>
                <a:gd name="connsiteX11" fmla="*/ 441470 w 1170491"/>
                <a:gd name="connsiteY11" fmla="*/ 658464 h 1745262"/>
                <a:gd name="connsiteX12" fmla="*/ 775453 w 1170491"/>
                <a:gd name="connsiteY12" fmla="*/ 739852 h 1745262"/>
                <a:gd name="connsiteX13" fmla="*/ 588421 w 1170491"/>
                <a:gd name="connsiteY13" fmla="*/ 580980 h 1745262"/>
                <a:gd name="connsiteX14" fmla="*/ 533817 w 1170491"/>
                <a:gd name="connsiteY14" fmla="*/ 0 h 1745262"/>
                <a:gd name="connsiteX15" fmla="*/ 703525 w 1170491"/>
                <a:gd name="connsiteY15" fmla="*/ 147127 h 1745262"/>
                <a:gd name="connsiteX16" fmla="*/ 562024 w 1170491"/>
                <a:gd name="connsiteY16" fmla="*/ 352718 h 1745262"/>
                <a:gd name="connsiteX17" fmla="*/ 701713 w 1170491"/>
                <a:gd name="connsiteY17" fmla="*/ 149764 h 1745262"/>
                <a:gd name="connsiteX18" fmla="*/ 920515 w 1170491"/>
                <a:gd name="connsiteY18" fmla="*/ 317877 h 1745262"/>
                <a:gd name="connsiteX19" fmla="*/ 910716 w 1170491"/>
                <a:gd name="connsiteY19" fmla="*/ 366417 h 1745262"/>
                <a:gd name="connsiteX20" fmla="*/ 920515 w 1170491"/>
                <a:gd name="connsiteY20" fmla="*/ 366418 h 1745262"/>
                <a:gd name="connsiteX21" fmla="*/ 920515 w 1170491"/>
                <a:gd name="connsiteY21" fmla="*/ 371433 h 1745262"/>
                <a:gd name="connsiteX22" fmla="*/ 1056877 w 1170491"/>
                <a:gd name="connsiteY22" fmla="*/ 525101 h 1745262"/>
                <a:gd name="connsiteX23" fmla="*/ 1047351 w 1170491"/>
                <a:gd name="connsiteY23" fmla="*/ 572282 h 1745262"/>
                <a:gd name="connsiteX24" fmla="*/ 1170491 w 1170491"/>
                <a:gd name="connsiteY24" fmla="*/ 756650 h 1745262"/>
                <a:gd name="connsiteX25" fmla="*/ 1127569 w 1170491"/>
                <a:gd name="connsiteY25" fmla="*/ 878235 h 1745262"/>
                <a:gd name="connsiteX26" fmla="*/ 954678 w 1170491"/>
                <a:gd name="connsiteY26" fmla="*/ 939840 h 1745262"/>
                <a:gd name="connsiteX27" fmla="*/ 944987 w 1170491"/>
                <a:gd name="connsiteY27" fmla="*/ 936938 h 1745262"/>
                <a:gd name="connsiteX28" fmla="*/ 1106672 w 1170491"/>
                <a:gd name="connsiteY28" fmla="*/ 911837 h 1745262"/>
                <a:gd name="connsiteX29" fmla="*/ 1153258 w 1170491"/>
                <a:gd name="connsiteY29" fmla="*/ 1069421 h 1745262"/>
                <a:gd name="connsiteX30" fmla="*/ 981133 w 1170491"/>
                <a:gd name="connsiteY30" fmla="*/ 1223220 h 1745262"/>
                <a:gd name="connsiteX31" fmla="*/ 777272 w 1170491"/>
                <a:gd name="connsiteY31" fmla="*/ 1134408 h 1745262"/>
                <a:gd name="connsiteX32" fmla="*/ 810210 w 1170491"/>
                <a:gd name="connsiteY32" fmla="*/ 1096167 h 1745262"/>
                <a:gd name="connsiteX33" fmla="*/ 806195 w 1170491"/>
                <a:gd name="connsiteY33" fmla="*/ 964175 h 1745262"/>
                <a:gd name="connsiteX34" fmla="*/ 787267 w 1170491"/>
                <a:gd name="connsiteY34" fmla="*/ 975103 h 1745262"/>
                <a:gd name="connsiteX35" fmla="*/ 791333 w 1170491"/>
                <a:gd name="connsiteY35" fmla="*/ 1085110 h 1745262"/>
                <a:gd name="connsiteX36" fmla="*/ 763385 w 1170491"/>
                <a:gd name="connsiteY36" fmla="*/ 1114320 h 1745262"/>
                <a:gd name="connsiteX37" fmla="*/ 744063 w 1170491"/>
                <a:gd name="connsiteY37" fmla="*/ 1119497 h 1745262"/>
                <a:gd name="connsiteX38" fmla="*/ 747716 w 1170491"/>
                <a:gd name="connsiteY38" fmla="*/ 1128718 h 1745262"/>
                <a:gd name="connsiteX39" fmla="*/ 693327 w 1170491"/>
                <a:gd name="connsiteY39" fmla="*/ 1140344 h 1745262"/>
                <a:gd name="connsiteX40" fmla="*/ 601213 w 1170491"/>
                <a:gd name="connsiteY40" fmla="*/ 1080185 h 1745262"/>
                <a:gd name="connsiteX41" fmla="*/ 582082 w 1170491"/>
                <a:gd name="connsiteY41" fmla="*/ 1090754 h 1745262"/>
                <a:gd name="connsiteX42" fmla="*/ 693051 w 1170491"/>
                <a:gd name="connsiteY42" fmla="*/ 1162221 h 1745262"/>
                <a:gd name="connsiteX43" fmla="*/ 787754 w 1170491"/>
                <a:gd name="connsiteY43" fmla="*/ 1135031 h 1745262"/>
                <a:gd name="connsiteX44" fmla="*/ 981519 w 1170491"/>
                <a:gd name="connsiteY44" fmla="*/ 1217010 h 1745262"/>
                <a:gd name="connsiteX45" fmla="*/ 1004488 w 1170491"/>
                <a:gd name="connsiteY45" fmla="*/ 1315531 h 1745262"/>
                <a:gd name="connsiteX46" fmla="*/ 920375 w 1170491"/>
                <a:gd name="connsiteY46" fmla="*/ 1473506 h 1745262"/>
                <a:gd name="connsiteX47" fmla="*/ 926974 w 1170491"/>
                <a:gd name="connsiteY47" fmla="*/ 1461368 h 1745262"/>
                <a:gd name="connsiteX48" fmla="*/ 766796 w 1170491"/>
                <a:gd name="connsiteY48" fmla="*/ 1371458 h 1745262"/>
                <a:gd name="connsiteX49" fmla="*/ 770306 w 1170491"/>
                <a:gd name="connsiteY49" fmla="*/ 1369309 h 1745262"/>
                <a:gd name="connsiteX50" fmla="*/ 925440 w 1170491"/>
                <a:gd name="connsiteY50" fmla="*/ 1465876 h 1745262"/>
                <a:gd name="connsiteX51" fmla="*/ 774838 w 1170491"/>
                <a:gd name="connsiteY51" fmla="*/ 1628054 h 1745262"/>
                <a:gd name="connsiteX52" fmla="*/ 571751 w 1170491"/>
                <a:gd name="connsiteY52" fmla="*/ 1552195 h 1745262"/>
                <a:gd name="connsiteX53" fmla="*/ 568513 w 1170491"/>
                <a:gd name="connsiteY53" fmla="*/ 1544331 h 1745262"/>
                <a:gd name="connsiteX54" fmla="*/ 692296 w 1170491"/>
                <a:gd name="connsiteY54" fmla="*/ 1632143 h 1745262"/>
                <a:gd name="connsiteX55" fmla="*/ 533818 w 1170491"/>
                <a:gd name="connsiteY55" fmla="*/ 1745209 h 1745262"/>
                <a:gd name="connsiteX56" fmla="*/ 372301 w 1170491"/>
                <a:gd name="connsiteY56" fmla="*/ 1619888 h 1745262"/>
                <a:gd name="connsiteX57" fmla="*/ 366380 w 1170491"/>
                <a:gd name="connsiteY57" fmla="*/ 1592106 h 1745262"/>
                <a:gd name="connsiteX58" fmla="*/ 250590 w 1170491"/>
                <a:gd name="connsiteY58" fmla="*/ 1443452 h 1745262"/>
                <a:gd name="connsiteX59" fmla="*/ 103455 w 1170491"/>
                <a:gd name="connsiteY59" fmla="*/ 1375108 h 1745262"/>
                <a:gd name="connsiteX60" fmla="*/ 92761 w 1170491"/>
                <a:gd name="connsiteY60" fmla="*/ 1167795 h 1745262"/>
                <a:gd name="connsiteX61" fmla="*/ 305242 w 1170491"/>
                <a:gd name="connsiteY61" fmla="*/ 1125156 h 1745262"/>
                <a:gd name="connsiteX62" fmla="*/ 524987 w 1170491"/>
                <a:gd name="connsiteY62" fmla="*/ 1034051 h 1745262"/>
                <a:gd name="connsiteX63" fmla="*/ 522898 w 1170491"/>
                <a:gd name="connsiteY63" fmla="*/ 1041153 h 1745262"/>
                <a:gd name="connsiteX64" fmla="*/ 326339 w 1170491"/>
                <a:gd name="connsiteY64" fmla="*/ 1128897 h 1745262"/>
                <a:gd name="connsiteX65" fmla="*/ 187801 w 1170491"/>
                <a:gd name="connsiteY65" fmla="*/ 1014840 h 1745262"/>
                <a:gd name="connsiteX66" fmla="*/ 181967 w 1170491"/>
                <a:gd name="connsiteY66" fmla="*/ 1012696 h 1745262"/>
                <a:gd name="connsiteX67" fmla="*/ 305288 w 1170491"/>
                <a:gd name="connsiteY67" fmla="*/ 1123484 h 1745262"/>
                <a:gd name="connsiteX68" fmla="*/ 70961 w 1170491"/>
                <a:gd name="connsiteY68" fmla="*/ 1161909 h 1745262"/>
                <a:gd name="connsiteX69" fmla="*/ 56055 w 1170491"/>
                <a:gd name="connsiteY69" fmla="*/ 1153032 h 1745262"/>
                <a:gd name="connsiteX70" fmla="*/ 44214 w 1170491"/>
                <a:gd name="connsiteY70" fmla="*/ 911953 h 1745262"/>
                <a:gd name="connsiteX71" fmla="*/ 84073 w 1170491"/>
                <a:gd name="connsiteY71" fmla="*/ 882569 h 1745262"/>
                <a:gd name="connsiteX72" fmla="*/ 76811 w 1170491"/>
                <a:gd name="connsiteY72" fmla="*/ 875989 h 1745262"/>
                <a:gd name="connsiteX73" fmla="*/ 80179 w 1170491"/>
                <a:gd name="connsiteY73" fmla="*/ 872273 h 1745262"/>
                <a:gd name="connsiteX74" fmla="*/ 82340 w 1170491"/>
                <a:gd name="connsiteY74" fmla="*/ 666836 h 1745262"/>
                <a:gd name="connsiteX75" fmla="*/ 121082 w 1170491"/>
                <a:gd name="connsiteY75" fmla="*/ 638275 h 1745262"/>
                <a:gd name="connsiteX76" fmla="*/ 143619 w 1170491"/>
                <a:gd name="connsiteY76" fmla="*/ 394472 h 1745262"/>
                <a:gd name="connsiteX77" fmla="*/ 326831 w 1170491"/>
                <a:gd name="connsiteY77" fmla="*/ 359290 h 1745262"/>
                <a:gd name="connsiteX78" fmla="*/ 321111 w 1170491"/>
                <a:gd name="connsiteY78" fmla="*/ 357014 h 1745262"/>
                <a:gd name="connsiteX79" fmla="*/ 141180 w 1170491"/>
                <a:gd name="connsiteY79" fmla="*/ 399723 h 1745262"/>
                <a:gd name="connsiteX80" fmla="*/ 106816 w 1170491"/>
                <a:gd name="connsiteY80" fmla="*/ 291518 h 1745262"/>
                <a:gd name="connsiteX81" fmla="*/ 326327 w 1170491"/>
                <a:gd name="connsiteY81" fmla="*/ 72008 h 1745262"/>
                <a:gd name="connsiteX82" fmla="*/ 394659 w 1170491"/>
                <a:gd name="connsiteY82" fmla="*/ 83948 h 1745262"/>
                <a:gd name="connsiteX83" fmla="*/ 533817 w 1170491"/>
                <a:gd name="connsiteY83" fmla="*/ 0 h 1745262"/>
                <a:gd name="connsiteX0" fmla="*/ 429221 w 1170491"/>
                <a:gd name="connsiteY0" fmla="*/ 671495 h 1745262"/>
                <a:gd name="connsiteX1" fmla="*/ 388917 w 1170491"/>
                <a:gd name="connsiteY1" fmla="*/ 672439 h 1745262"/>
                <a:gd name="connsiteX2" fmla="*/ 336101 w 1170491"/>
                <a:gd name="connsiteY2" fmla="*/ 687858 h 1745262"/>
                <a:gd name="connsiteX3" fmla="*/ 339124 w 1170491"/>
                <a:gd name="connsiteY3" fmla="*/ 690701 h 1745262"/>
                <a:gd name="connsiteX4" fmla="*/ 543349 w 1170491"/>
                <a:gd name="connsiteY4" fmla="*/ 726582 h 1745262"/>
                <a:gd name="connsiteX5" fmla="*/ 596580 w 1170491"/>
                <a:gd name="connsiteY5" fmla="*/ 916786 h 1745262"/>
                <a:gd name="connsiteX6" fmla="*/ 593243 w 1170491"/>
                <a:gd name="connsiteY6" fmla="*/ 915886 h 1745262"/>
                <a:gd name="connsiteX7" fmla="*/ 542821 w 1170491"/>
                <a:gd name="connsiteY7" fmla="*/ 727914 h 1745262"/>
                <a:gd name="connsiteX8" fmla="*/ 429221 w 1170491"/>
                <a:gd name="connsiteY8" fmla="*/ 671495 h 1745262"/>
                <a:gd name="connsiteX9" fmla="*/ 588421 w 1170491"/>
                <a:gd name="connsiteY9" fmla="*/ 580980 h 1745262"/>
                <a:gd name="connsiteX10" fmla="*/ 446738 w 1170491"/>
                <a:gd name="connsiteY10" fmla="*/ 649695 h 1745262"/>
                <a:gd name="connsiteX11" fmla="*/ 441470 w 1170491"/>
                <a:gd name="connsiteY11" fmla="*/ 658464 h 1745262"/>
                <a:gd name="connsiteX12" fmla="*/ 775453 w 1170491"/>
                <a:gd name="connsiteY12" fmla="*/ 739852 h 1745262"/>
                <a:gd name="connsiteX13" fmla="*/ 588421 w 1170491"/>
                <a:gd name="connsiteY13" fmla="*/ 580980 h 1745262"/>
                <a:gd name="connsiteX14" fmla="*/ 533817 w 1170491"/>
                <a:gd name="connsiteY14" fmla="*/ 0 h 1745262"/>
                <a:gd name="connsiteX15" fmla="*/ 703525 w 1170491"/>
                <a:gd name="connsiteY15" fmla="*/ 147127 h 1745262"/>
                <a:gd name="connsiteX16" fmla="*/ 562024 w 1170491"/>
                <a:gd name="connsiteY16" fmla="*/ 352718 h 1745262"/>
                <a:gd name="connsiteX17" fmla="*/ 701713 w 1170491"/>
                <a:gd name="connsiteY17" fmla="*/ 149764 h 1745262"/>
                <a:gd name="connsiteX18" fmla="*/ 920515 w 1170491"/>
                <a:gd name="connsiteY18" fmla="*/ 317877 h 1745262"/>
                <a:gd name="connsiteX19" fmla="*/ 910716 w 1170491"/>
                <a:gd name="connsiteY19" fmla="*/ 366417 h 1745262"/>
                <a:gd name="connsiteX20" fmla="*/ 920515 w 1170491"/>
                <a:gd name="connsiteY20" fmla="*/ 366418 h 1745262"/>
                <a:gd name="connsiteX21" fmla="*/ 920515 w 1170491"/>
                <a:gd name="connsiteY21" fmla="*/ 371433 h 1745262"/>
                <a:gd name="connsiteX22" fmla="*/ 1056877 w 1170491"/>
                <a:gd name="connsiteY22" fmla="*/ 525101 h 1745262"/>
                <a:gd name="connsiteX23" fmla="*/ 1047351 w 1170491"/>
                <a:gd name="connsiteY23" fmla="*/ 572282 h 1745262"/>
                <a:gd name="connsiteX24" fmla="*/ 1170491 w 1170491"/>
                <a:gd name="connsiteY24" fmla="*/ 756650 h 1745262"/>
                <a:gd name="connsiteX25" fmla="*/ 1127569 w 1170491"/>
                <a:gd name="connsiteY25" fmla="*/ 878235 h 1745262"/>
                <a:gd name="connsiteX26" fmla="*/ 954678 w 1170491"/>
                <a:gd name="connsiteY26" fmla="*/ 939840 h 1745262"/>
                <a:gd name="connsiteX27" fmla="*/ 944987 w 1170491"/>
                <a:gd name="connsiteY27" fmla="*/ 936938 h 1745262"/>
                <a:gd name="connsiteX28" fmla="*/ 1106672 w 1170491"/>
                <a:gd name="connsiteY28" fmla="*/ 911837 h 1745262"/>
                <a:gd name="connsiteX29" fmla="*/ 1153258 w 1170491"/>
                <a:gd name="connsiteY29" fmla="*/ 1069421 h 1745262"/>
                <a:gd name="connsiteX30" fmla="*/ 981133 w 1170491"/>
                <a:gd name="connsiteY30" fmla="*/ 1223220 h 1745262"/>
                <a:gd name="connsiteX31" fmla="*/ 777272 w 1170491"/>
                <a:gd name="connsiteY31" fmla="*/ 1134408 h 1745262"/>
                <a:gd name="connsiteX32" fmla="*/ 810210 w 1170491"/>
                <a:gd name="connsiteY32" fmla="*/ 1096167 h 1745262"/>
                <a:gd name="connsiteX33" fmla="*/ 806195 w 1170491"/>
                <a:gd name="connsiteY33" fmla="*/ 964175 h 1745262"/>
                <a:gd name="connsiteX34" fmla="*/ 787267 w 1170491"/>
                <a:gd name="connsiteY34" fmla="*/ 975103 h 1745262"/>
                <a:gd name="connsiteX35" fmla="*/ 791333 w 1170491"/>
                <a:gd name="connsiteY35" fmla="*/ 1085110 h 1745262"/>
                <a:gd name="connsiteX36" fmla="*/ 763385 w 1170491"/>
                <a:gd name="connsiteY36" fmla="*/ 1114320 h 1745262"/>
                <a:gd name="connsiteX37" fmla="*/ 744063 w 1170491"/>
                <a:gd name="connsiteY37" fmla="*/ 1119497 h 1745262"/>
                <a:gd name="connsiteX38" fmla="*/ 747716 w 1170491"/>
                <a:gd name="connsiteY38" fmla="*/ 1128718 h 1745262"/>
                <a:gd name="connsiteX39" fmla="*/ 693327 w 1170491"/>
                <a:gd name="connsiteY39" fmla="*/ 1140344 h 1745262"/>
                <a:gd name="connsiteX40" fmla="*/ 601213 w 1170491"/>
                <a:gd name="connsiteY40" fmla="*/ 1080185 h 1745262"/>
                <a:gd name="connsiteX41" fmla="*/ 582082 w 1170491"/>
                <a:gd name="connsiteY41" fmla="*/ 1090754 h 1745262"/>
                <a:gd name="connsiteX42" fmla="*/ 693051 w 1170491"/>
                <a:gd name="connsiteY42" fmla="*/ 1162221 h 1745262"/>
                <a:gd name="connsiteX43" fmla="*/ 787754 w 1170491"/>
                <a:gd name="connsiteY43" fmla="*/ 1135031 h 1745262"/>
                <a:gd name="connsiteX44" fmla="*/ 981519 w 1170491"/>
                <a:gd name="connsiteY44" fmla="*/ 1217010 h 1745262"/>
                <a:gd name="connsiteX45" fmla="*/ 1004488 w 1170491"/>
                <a:gd name="connsiteY45" fmla="*/ 1315531 h 1745262"/>
                <a:gd name="connsiteX46" fmla="*/ 920375 w 1170491"/>
                <a:gd name="connsiteY46" fmla="*/ 1473506 h 1745262"/>
                <a:gd name="connsiteX47" fmla="*/ 926974 w 1170491"/>
                <a:gd name="connsiteY47" fmla="*/ 1461368 h 1745262"/>
                <a:gd name="connsiteX48" fmla="*/ 766796 w 1170491"/>
                <a:gd name="connsiteY48" fmla="*/ 1371458 h 1745262"/>
                <a:gd name="connsiteX49" fmla="*/ 770306 w 1170491"/>
                <a:gd name="connsiteY49" fmla="*/ 1369309 h 1745262"/>
                <a:gd name="connsiteX50" fmla="*/ 925440 w 1170491"/>
                <a:gd name="connsiteY50" fmla="*/ 1465876 h 1745262"/>
                <a:gd name="connsiteX51" fmla="*/ 774838 w 1170491"/>
                <a:gd name="connsiteY51" fmla="*/ 1628054 h 1745262"/>
                <a:gd name="connsiteX52" fmla="*/ 571751 w 1170491"/>
                <a:gd name="connsiteY52" fmla="*/ 1552195 h 1745262"/>
                <a:gd name="connsiteX53" fmla="*/ 568513 w 1170491"/>
                <a:gd name="connsiteY53" fmla="*/ 1544331 h 1745262"/>
                <a:gd name="connsiteX54" fmla="*/ 692296 w 1170491"/>
                <a:gd name="connsiteY54" fmla="*/ 1632143 h 1745262"/>
                <a:gd name="connsiteX55" fmla="*/ 533818 w 1170491"/>
                <a:gd name="connsiteY55" fmla="*/ 1745209 h 1745262"/>
                <a:gd name="connsiteX56" fmla="*/ 372301 w 1170491"/>
                <a:gd name="connsiteY56" fmla="*/ 1619888 h 1745262"/>
                <a:gd name="connsiteX57" fmla="*/ 366380 w 1170491"/>
                <a:gd name="connsiteY57" fmla="*/ 1592106 h 1745262"/>
                <a:gd name="connsiteX58" fmla="*/ 250590 w 1170491"/>
                <a:gd name="connsiteY58" fmla="*/ 1443452 h 1745262"/>
                <a:gd name="connsiteX59" fmla="*/ 103455 w 1170491"/>
                <a:gd name="connsiteY59" fmla="*/ 1375108 h 1745262"/>
                <a:gd name="connsiteX60" fmla="*/ 92761 w 1170491"/>
                <a:gd name="connsiteY60" fmla="*/ 1167795 h 1745262"/>
                <a:gd name="connsiteX61" fmla="*/ 305242 w 1170491"/>
                <a:gd name="connsiteY61" fmla="*/ 1125156 h 1745262"/>
                <a:gd name="connsiteX62" fmla="*/ 524987 w 1170491"/>
                <a:gd name="connsiteY62" fmla="*/ 1034051 h 1745262"/>
                <a:gd name="connsiteX63" fmla="*/ 522898 w 1170491"/>
                <a:gd name="connsiteY63" fmla="*/ 1041153 h 1745262"/>
                <a:gd name="connsiteX64" fmla="*/ 326339 w 1170491"/>
                <a:gd name="connsiteY64" fmla="*/ 1128897 h 1745262"/>
                <a:gd name="connsiteX65" fmla="*/ 187801 w 1170491"/>
                <a:gd name="connsiteY65" fmla="*/ 1014840 h 1745262"/>
                <a:gd name="connsiteX66" fmla="*/ 181967 w 1170491"/>
                <a:gd name="connsiteY66" fmla="*/ 1012696 h 1745262"/>
                <a:gd name="connsiteX67" fmla="*/ 305288 w 1170491"/>
                <a:gd name="connsiteY67" fmla="*/ 1123484 h 1745262"/>
                <a:gd name="connsiteX68" fmla="*/ 70961 w 1170491"/>
                <a:gd name="connsiteY68" fmla="*/ 1161909 h 1745262"/>
                <a:gd name="connsiteX69" fmla="*/ 56055 w 1170491"/>
                <a:gd name="connsiteY69" fmla="*/ 1153032 h 1745262"/>
                <a:gd name="connsiteX70" fmla="*/ 44214 w 1170491"/>
                <a:gd name="connsiteY70" fmla="*/ 911953 h 1745262"/>
                <a:gd name="connsiteX71" fmla="*/ 84073 w 1170491"/>
                <a:gd name="connsiteY71" fmla="*/ 882569 h 1745262"/>
                <a:gd name="connsiteX72" fmla="*/ 76811 w 1170491"/>
                <a:gd name="connsiteY72" fmla="*/ 875989 h 1745262"/>
                <a:gd name="connsiteX73" fmla="*/ 80179 w 1170491"/>
                <a:gd name="connsiteY73" fmla="*/ 872273 h 1745262"/>
                <a:gd name="connsiteX74" fmla="*/ 82340 w 1170491"/>
                <a:gd name="connsiteY74" fmla="*/ 666836 h 1745262"/>
                <a:gd name="connsiteX75" fmla="*/ 121082 w 1170491"/>
                <a:gd name="connsiteY75" fmla="*/ 638275 h 1745262"/>
                <a:gd name="connsiteX76" fmla="*/ 143619 w 1170491"/>
                <a:gd name="connsiteY76" fmla="*/ 394472 h 1745262"/>
                <a:gd name="connsiteX77" fmla="*/ 326831 w 1170491"/>
                <a:gd name="connsiteY77" fmla="*/ 359290 h 1745262"/>
                <a:gd name="connsiteX78" fmla="*/ 321111 w 1170491"/>
                <a:gd name="connsiteY78" fmla="*/ 357014 h 1745262"/>
                <a:gd name="connsiteX79" fmla="*/ 141180 w 1170491"/>
                <a:gd name="connsiteY79" fmla="*/ 399723 h 1745262"/>
                <a:gd name="connsiteX80" fmla="*/ 106816 w 1170491"/>
                <a:gd name="connsiteY80" fmla="*/ 291518 h 1745262"/>
                <a:gd name="connsiteX81" fmla="*/ 326327 w 1170491"/>
                <a:gd name="connsiteY81" fmla="*/ 72008 h 1745262"/>
                <a:gd name="connsiteX82" fmla="*/ 394659 w 1170491"/>
                <a:gd name="connsiteY82" fmla="*/ 83948 h 1745262"/>
                <a:gd name="connsiteX83" fmla="*/ 533817 w 1170491"/>
                <a:gd name="connsiteY83" fmla="*/ 0 h 1745262"/>
                <a:gd name="connsiteX0" fmla="*/ 429221 w 1170491"/>
                <a:gd name="connsiteY0" fmla="*/ 671495 h 1745262"/>
                <a:gd name="connsiteX1" fmla="*/ 388917 w 1170491"/>
                <a:gd name="connsiteY1" fmla="*/ 672439 h 1745262"/>
                <a:gd name="connsiteX2" fmla="*/ 336101 w 1170491"/>
                <a:gd name="connsiteY2" fmla="*/ 687858 h 1745262"/>
                <a:gd name="connsiteX3" fmla="*/ 339124 w 1170491"/>
                <a:gd name="connsiteY3" fmla="*/ 690701 h 1745262"/>
                <a:gd name="connsiteX4" fmla="*/ 543349 w 1170491"/>
                <a:gd name="connsiteY4" fmla="*/ 726582 h 1745262"/>
                <a:gd name="connsiteX5" fmla="*/ 596580 w 1170491"/>
                <a:gd name="connsiteY5" fmla="*/ 916786 h 1745262"/>
                <a:gd name="connsiteX6" fmla="*/ 593243 w 1170491"/>
                <a:gd name="connsiteY6" fmla="*/ 915886 h 1745262"/>
                <a:gd name="connsiteX7" fmla="*/ 542821 w 1170491"/>
                <a:gd name="connsiteY7" fmla="*/ 727914 h 1745262"/>
                <a:gd name="connsiteX8" fmla="*/ 429221 w 1170491"/>
                <a:gd name="connsiteY8" fmla="*/ 671495 h 1745262"/>
                <a:gd name="connsiteX9" fmla="*/ 588421 w 1170491"/>
                <a:gd name="connsiteY9" fmla="*/ 580980 h 1745262"/>
                <a:gd name="connsiteX10" fmla="*/ 446738 w 1170491"/>
                <a:gd name="connsiteY10" fmla="*/ 649695 h 1745262"/>
                <a:gd name="connsiteX11" fmla="*/ 441470 w 1170491"/>
                <a:gd name="connsiteY11" fmla="*/ 658464 h 1745262"/>
                <a:gd name="connsiteX12" fmla="*/ 775453 w 1170491"/>
                <a:gd name="connsiteY12" fmla="*/ 739852 h 1745262"/>
                <a:gd name="connsiteX13" fmla="*/ 588421 w 1170491"/>
                <a:gd name="connsiteY13" fmla="*/ 580980 h 1745262"/>
                <a:gd name="connsiteX14" fmla="*/ 533817 w 1170491"/>
                <a:gd name="connsiteY14" fmla="*/ 0 h 1745262"/>
                <a:gd name="connsiteX15" fmla="*/ 703525 w 1170491"/>
                <a:gd name="connsiteY15" fmla="*/ 147127 h 1745262"/>
                <a:gd name="connsiteX16" fmla="*/ 562024 w 1170491"/>
                <a:gd name="connsiteY16" fmla="*/ 352718 h 1745262"/>
                <a:gd name="connsiteX17" fmla="*/ 701713 w 1170491"/>
                <a:gd name="connsiteY17" fmla="*/ 149764 h 1745262"/>
                <a:gd name="connsiteX18" fmla="*/ 920515 w 1170491"/>
                <a:gd name="connsiteY18" fmla="*/ 317877 h 1745262"/>
                <a:gd name="connsiteX19" fmla="*/ 910716 w 1170491"/>
                <a:gd name="connsiteY19" fmla="*/ 366417 h 1745262"/>
                <a:gd name="connsiteX20" fmla="*/ 920515 w 1170491"/>
                <a:gd name="connsiteY20" fmla="*/ 366418 h 1745262"/>
                <a:gd name="connsiteX21" fmla="*/ 920515 w 1170491"/>
                <a:gd name="connsiteY21" fmla="*/ 371433 h 1745262"/>
                <a:gd name="connsiteX22" fmla="*/ 1056877 w 1170491"/>
                <a:gd name="connsiteY22" fmla="*/ 525101 h 1745262"/>
                <a:gd name="connsiteX23" fmla="*/ 1047351 w 1170491"/>
                <a:gd name="connsiteY23" fmla="*/ 572282 h 1745262"/>
                <a:gd name="connsiteX24" fmla="*/ 1170491 w 1170491"/>
                <a:gd name="connsiteY24" fmla="*/ 756650 h 1745262"/>
                <a:gd name="connsiteX25" fmla="*/ 1127569 w 1170491"/>
                <a:gd name="connsiteY25" fmla="*/ 878235 h 1745262"/>
                <a:gd name="connsiteX26" fmla="*/ 954678 w 1170491"/>
                <a:gd name="connsiteY26" fmla="*/ 939840 h 1745262"/>
                <a:gd name="connsiteX27" fmla="*/ 944987 w 1170491"/>
                <a:gd name="connsiteY27" fmla="*/ 936938 h 1745262"/>
                <a:gd name="connsiteX28" fmla="*/ 1106672 w 1170491"/>
                <a:gd name="connsiteY28" fmla="*/ 911837 h 1745262"/>
                <a:gd name="connsiteX29" fmla="*/ 1153258 w 1170491"/>
                <a:gd name="connsiteY29" fmla="*/ 1069421 h 1745262"/>
                <a:gd name="connsiteX30" fmla="*/ 981133 w 1170491"/>
                <a:gd name="connsiteY30" fmla="*/ 1223220 h 1745262"/>
                <a:gd name="connsiteX31" fmla="*/ 777272 w 1170491"/>
                <a:gd name="connsiteY31" fmla="*/ 1134408 h 1745262"/>
                <a:gd name="connsiteX32" fmla="*/ 810210 w 1170491"/>
                <a:gd name="connsiteY32" fmla="*/ 1096167 h 1745262"/>
                <a:gd name="connsiteX33" fmla="*/ 806195 w 1170491"/>
                <a:gd name="connsiteY33" fmla="*/ 964175 h 1745262"/>
                <a:gd name="connsiteX34" fmla="*/ 787267 w 1170491"/>
                <a:gd name="connsiteY34" fmla="*/ 975103 h 1745262"/>
                <a:gd name="connsiteX35" fmla="*/ 791333 w 1170491"/>
                <a:gd name="connsiteY35" fmla="*/ 1085110 h 1745262"/>
                <a:gd name="connsiteX36" fmla="*/ 763385 w 1170491"/>
                <a:gd name="connsiteY36" fmla="*/ 1114320 h 1745262"/>
                <a:gd name="connsiteX37" fmla="*/ 744063 w 1170491"/>
                <a:gd name="connsiteY37" fmla="*/ 1119497 h 1745262"/>
                <a:gd name="connsiteX38" fmla="*/ 747716 w 1170491"/>
                <a:gd name="connsiteY38" fmla="*/ 1128718 h 1745262"/>
                <a:gd name="connsiteX39" fmla="*/ 693327 w 1170491"/>
                <a:gd name="connsiteY39" fmla="*/ 1140344 h 1745262"/>
                <a:gd name="connsiteX40" fmla="*/ 601213 w 1170491"/>
                <a:gd name="connsiteY40" fmla="*/ 1080185 h 1745262"/>
                <a:gd name="connsiteX41" fmla="*/ 582082 w 1170491"/>
                <a:gd name="connsiteY41" fmla="*/ 1090754 h 1745262"/>
                <a:gd name="connsiteX42" fmla="*/ 693051 w 1170491"/>
                <a:gd name="connsiteY42" fmla="*/ 1162221 h 1745262"/>
                <a:gd name="connsiteX43" fmla="*/ 787754 w 1170491"/>
                <a:gd name="connsiteY43" fmla="*/ 1135031 h 1745262"/>
                <a:gd name="connsiteX44" fmla="*/ 981519 w 1170491"/>
                <a:gd name="connsiteY44" fmla="*/ 1217010 h 1745262"/>
                <a:gd name="connsiteX45" fmla="*/ 1004488 w 1170491"/>
                <a:gd name="connsiteY45" fmla="*/ 1315531 h 1745262"/>
                <a:gd name="connsiteX46" fmla="*/ 920375 w 1170491"/>
                <a:gd name="connsiteY46" fmla="*/ 1473506 h 1745262"/>
                <a:gd name="connsiteX47" fmla="*/ 926974 w 1170491"/>
                <a:gd name="connsiteY47" fmla="*/ 1461368 h 1745262"/>
                <a:gd name="connsiteX48" fmla="*/ 766796 w 1170491"/>
                <a:gd name="connsiteY48" fmla="*/ 1371458 h 1745262"/>
                <a:gd name="connsiteX49" fmla="*/ 770306 w 1170491"/>
                <a:gd name="connsiteY49" fmla="*/ 1369309 h 1745262"/>
                <a:gd name="connsiteX50" fmla="*/ 925440 w 1170491"/>
                <a:gd name="connsiteY50" fmla="*/ 1465876 h 1745262"/>
                <a:gd name="connsiteX51" fmla="*/ 774838 w 1170491"/>
                <a:gd name="connsiteY51" fmla="*/ 1628054 h 1745262"/>
                <a:gd name="connsiteX52" fmla="*/ 571751 w 1170491"/>
                <a:gd name="connsiteY52" fmla="*/ 1552195 h 1745262"/>
                <a:gd name="connsiteX53" fmla="*/ 568513 w 1170491"/>
                <a:gd name="connsiteY53" fmla="*/ 1544331 h 1745262"/>
                <a:gd name="connsiteX54" fmla="*/ 692296 w 1170491"/>
                <a:gd name="connsiteY54" fmla="*/ 1632143 h 1745262"/>
                <a:gd name="connsiteX55" fmla="*/ 533818 w 1170491"/>
                <a:gd name="connsiteY55" fmla="*/ 1745209 h 1745262"/>
                <a:gd name="connsiteX56" fmla="*/ 372301 w 1170491"/>
                <a:gd name="connsiteY56" fmla="*/ 1619888 h 1745262"/>
                <a:gd name="connsiteX57" fmla="*/ 366380 w 1170491"/>
                <a:gd name="connsiteY57" fmla="*/ 1592106 h 1745262"/>
                <a:gd name="connsiteX58" fmla="*/ 250590 w 1170491"/>
                <a:gd name="connsiteY58" fmla="*/ 1443452 h 1745262"/>
                <a:gd name="connsiteX59" fmla="*/ 103455 w 1170491"/>
                <a:gd name="connsiteY59" fmla="*/ 1375108 h 1745262"/>
                <a:gd name="connsiteX60" fmla="*/ 92761 w 1170491"/>
                <a:gd name="connsiteY60" fmla="*/ 1167795 h 1745262"/>
                <a:gd name="connsiteX61" fmla="*/ 305242 w 1170491"/>
                <a:gd name="connsiteY61" fmla="*/ 1125156 h 1745262"/>
                <a:gd name="connsiteX62" fmla="*/ 524987 w 1170491"/>
                <a:gd name="connsiteY62" fmla="*/ 1034051 h 1745262"/>
                <a:gd name="connsiteX63" fmla="*/ 522898 w 1170491"/>
                <a:gd name="connsiteY63" fmla="*/ 1041153 h 1745262"/>
                <a:gd name="connsiteX64" fmla="*/ 326339 w 1170491"/>
                <a:gd name="connsiteY64" fmla="*/ 1128897 h 1745262"/>
                <a:gd name="connsiteX65" fmla="*/ 187801 w 1170491"/>
                <a:gd name="connsiteY65" fmla="*/ 1014840 h 1745262"/>
                <a:gd name="connsiteX66" fmla="*/ 181967 w 1170491"/>
                <a:gd name="connsiteY66" fmla="*/ 1012696 h 1745262"/>
                <a:gd name="connsiteX67" fmla="*/ 305288 w 1170491"/>
                <a:gd name="connsiteY67" fmla="*/ 1123484 h 1745262"/>
                <a:gd name="connsiteX68" fmla="*/ 70961 w 1170491"/>
                <a:gd name="connsiteY68" fmla="*/ 1161909 h 1745262"/>
                <a:gd name="connsiteX69" fmla="*/ 56055 w 1170491"/>
                <a:gd name="connsiteY69" fmla="*/ 1153032 h 1745262"/>
                <a:gd name="connsiteX70" fmla="*/ 44214 w 1170491"/>
                <a:gd name="connsiteY70" fmla="*/ 911953 h 1745262"/>
                <a:gd name="connsiteX71" fmla="*/ 84073 w 1170491"/>
                <a:gd name="connsiteY71" fmla="*/ 882569 h 1745262"/>
                <a:gd name="connsiteX72" fmla="*/ 76811 w 1170491"/>
                <a:gd name="connsiteY72" fmla="*/ 875989 h 1745262"/>
                <a:gd name="connsiteX73" fmla="*/ 80179 w 1170491"/>
                <a:gd name="connsiteY73" fmla="*/ 872273 h 1745262"/>
                <a:gd name="connsiteX74" fmla="*/ 82340 w 1170491"/>
                <a:gd name="connsiteY74" fmla="*/ 666836 h 1745262"/>
                <a:gd name="connsiteX75" fmla="*/ 121082 w 1170491"/>
                <a:gd name="connsiteY75" fmla="*/ 638275 h 1745262"/>
                <a:gd name="connsiteX76" fmla="*/ 143619 w 1170491"/>
                <a:gd name="connsiteY76" fmla="*/ 394472 h 1745262"/>
                <a:gd name="connsiteX77" fmla="*/ 326831 w 1170491"/>
                <a:gd name="connsiteY77" fmla="*/ 359290 h 1745262"/>
                <a:gd name="connsiteX78" fmla="*/ 321111 w 1170491"/>
                <a:gd name="connsiteY78" fmla="*/ 357014 h 1745262"/>
                <a:gd name="connsiteX79" fmla="*/ 141180 w 1170491"/>
                <a:gd name="connsiteY79" fmla="*/ 399723 h 1745262"/>
                <a:gd name="connsiteX80" fmla="*/ 106816 w 1170491"/>
                <a:gd name="connsiteY80" fmla="*/ 291518 h 1745262"/>
                <a:gd name="connsiteX81" fmla="*/ 326327 w 1170491"/>
                <a:gd name="connsiteY81" fmla="*/ 72008 h 1745262"/>
                <a:gd name="connsiteX82" fmla="*/ 394659 w 1170491"/>
                <a:gd name="connsiteY82" fmla="*/ 83948 h 1745262"/>
                <a:gd name="connsiteX83" fmla="*/ 533817 w 1170491"/>
                <a:gd name="connsiteY83" fmla="*/ 0 h 1745262"/>
                <a:gd name="connsiteX0" fmla="*/ 429221 w 1170491"/>
                <a:gd name="connsiteY0" fmla="*/ 671495 h 1745262"/>
                <a:gd name="connsiteX1" fmla="*/ 388917 w 1170491"/>
                <a:gd name="connsiteY1" fmla="*/ 672439 h 1745262"/>
                <a:gd name="connsiteX2" fmla="*/ 336101 w 1170491"/>
                <a:gd name="connsiteY2" fmla="*/ 687858 h 1745262"/>
                <a:gd name="connsiteX3" fmla="*/ 339124 w 1170491"/>
                <a:gd name="connsiteY3" fmla="*/ 690701 h 1745262"/>
                <a:gd name="connsiteX4" fmla="*/ 543349 w 1170491"/>
                <a:gd name="connsiteY4" fmla="*/ 726582 h 1745262"/>
                <a:gd name="connsiteX5" fmla="*/ 596580 w 1170491"/>
                <a:gd name="connsiteY5" fmla="*/ 916786 h 1745262"/>
                <a:gd name="connsiteX6" fmla="*/ 593243 w 1170491"/>
                <a:gd name="connsiteY6" fmla="*/ 915886 h 1745262"/>
                <a:gd name="connsiteX7" fmla="*/ 542821 w 1170491"/>
                <a:gd name="connsiteY7" fmla="*/ 727914 h 1745262"/>
                <a:gd name="connsiteX8" fmla="*/ 429221 w 1170491"/>
                <a:gd name="connsiteY8" fmla="*/ 671495 h 1745262"/>
                <a:gd name="connsiteX9" fmla="*/ 588421 w 1170491"/>
                <a:gd name="connsiteY9" fmla="*/ 580980 h 1745262"/>
                <a:gd name="connsiteX10" fmla="*/ 446738 w 1170491"/>
                <a:gd name="connsiteY10" fmla="*/ 649695 h 1745262"/>
                <a:gd name="connsiteX11" fmla="*/ 437463 w 1170491"/>
                <a:gd name="connsiteY11" fmla="*/ 667842 h 1745262"/>
                <a:gd name="connsiteX12" fmla="*/ 775453 w 1170491"/>
                <a:gd name="connsiteY12" fmla="*/ 739852 h 1745262"/>
                <a:gd name="connsiteX13" fmla="*/ 588421 w 1170491"/>
                <a:gd name="connsiteY13" fmla="*/ 580980 h 1745262"/>
                <a:gd name="connsiteX14" fmla="*/ 533817 w 1170491"/>
                <a:gd name="connsiteY14" fmla="*/ 0 h 1745262"/>
                <a:gd name="connsiteX15" fmla="*/ 703525 w 1170491"/>
                <a:gd name="connsiteY15" fmla="*/ 147127 h 1745262"/>
                <a:gd name="connsiteX16" fmla="*/ 562024 w 1170491"/>
                <a:gd name="connsiteY16" fmla="*/ 352718 h 1745262"/>
                <a:gd name="connsiteX17" fmla="*/ 701713 w 1170491"/>
                <a:gd name="connsiteY17" fmla="*/ 149764 h 1745262"/>
                <a:gd name="connsiteX18" fmla="*/ 920515 w 1170491"/>
                <a:gd name="connsiteY18" fmla="*/ 317877 h 1745262"/>
                <a:gd name="connsiteX19" fmla="*/ 910716 w 1170491"/>
                <a:gd name="connsiteY19" fmla="*/ 366417 h 1745262"/>
                <a:gd name="connsiteX20" fmla="*/ 920515 w 1170491"/>
                <a:gd name="connsiteY20" fmla="*/ 366418 h 1745262"/>
                <a:gd name="connsiteX21" fmla="*/ 920515 w 1170491"/>
                <a:gd name="connsiteY21" fmla="*/ 371433 h 1745262"/>
                <a:gd name="connsiteX22" fmla="*/ 1056877 w 1170491"/>
                <a:gd name="connsiteY22" fmla="*/ 525101 h 1745262"/>
                <a:gd name="connsiteX23" fmla="*/ 1047351 w 1170491"/>
                <a:gd name="connsiteY23" fmla="*/ 572282 h 1745262"/>
                <a:gd name="connsiteX24" fmla="*/ 1170491 w 1170491"/>
                <a:gd name="connsiteY24" fmla="*/ 756650 h 1745262"/>
                <a:gd name="connsiteX25" fmla="*/ 1127569 w 1170491"/>
                <a:gd name="connsiteY25" fmla="*/ 878235 h 1745262"/>
                <a:gd name="connsiteX26" fmla="*/ 954678 w 1170491"/>
                <a:gd name="connsiteY26" fmla="*/ 939840 h 1745262"/>
                <a:gd name="connsiteX27" fmla="*/ 944987 w 1170491"/>
                <a:gd name="connsiteY27" fmla="*/ 936938 h 1745262"/>
                <a:gd name="connsiteX28" fmla="*/ 1106672 w 1170491"/>
                <a:gd name="connsiteY28" fmla="*/ 911837 h 1745262"/>
                <a:gd name="connsiteX29" fmla="*/ 1153258 w 1170491"/>
                <a:gd name="connsiteY29" fmla="*/ 1069421 h 1745262"/>
                <a:gd name="connsiteX30" fmla="*/ 981133 w 1170491"/>
                <a:gd name="connsiteY30" fmla="*/ 1223220 h 1745262"/>
                <a:gd name="connsiteX31" fmla="*/ 777272 w 1170491"/>
                <a:gd name="connsiteY31" fmla="*/ 1134408 h 1745262"/>
                <a:gd name="connsiteX32" fmla="*/ 810210 w 1170491"/>
                <a:gd name="connsiteY32" fmla="*/ 1096167 h 1745262"/>
                <a:gd name="connsiteX33" fmla="*/ 806195 w 1170491"/>
                <a:gd name="connsiteY33" fmla="*/ 964175 h 1745262"/>
                <a:gd name="connsiteX34" fmla="*/ 787267 w 1170491"/>
                <a:gd name="connsiteY34" fmla="*/ 975103 h 1745262"/>
                <a:gd name="connsiteX35" fmla="*/ 791333 w 1170491"/>
                <a:gd name="connsiteY35" fmla="*/ 1085110 h 1745262"/>
                <a:gd name="connsiteX36" fmla="*/ 763385 w 1170491"/>
                <a:gd name="connsiteY36" fmla="*/ 1114320 h 1745262"/>
                <a:gd name="connsiteX37" fmla="*/ 744063 w 1170491"/>
                <a:gd name="connsiteY37" fmla="*/ 1119497 h 1745262"/>
                <a:gd name="connsiteX38" fmla="*/ 747716 w 1170491"/>
                <a:gd name="connsiteY38" fmla="*/ 1128718 h 1745262"/>
                <a:gd name="connsiteX39" fmla="*/ 693327 w 1170491"/>
                <a:gd name="connsiteY39" fmla="*/ 1140344 h 1745262"/>
                <a:gd name="connsiteX40" fmla="*/ 601213 w 1170491"/>
                <a:gd name="connsiteY40" fmla="*/ 1080185 h 1745262"/>
                <a:gd name="connsiteX41" fmla="*/ 582082 w 1170491"/>
                <a:gd name="connsiteY41" fmla="*/ 1090754 h 1745262"/>
                <a:gd name="connsiteX42" fmla="*/ 693051 w 1170491"/>
                <a:gd name="connsiteY42" fmla="*/ 1162221 h 1745262"/>
                <a:gd name="connsiteX43" fmla="*/ 787754 w 1170491"/>
                <a:gd name="connsiteY43" fmla="*/ 1135031 h 1745262"/>
                <a:gd name="connsiteX44" fmla="*/ 981519 w 1170491"/>
                <a:gd name="connsiteY44" fmla="*/ 1217010 h 1745262"/>
                <a:gd name="connsiteX45" fmla="*/ 1004488 w 1170491"/>
                <a:gd name="connsiteY45" fmla="*/ 1315531 h 1745262"/>
                <a:gd name="connsiteX46" fmla="*/ 920375 w 1170491"/>
                <a:gd name="connsiteY46" fmla="*/ 1473506 h 1745262"/>
                <a:gd name="connsiteX47" fmla="*/ 926974 w 1170491"/>
                <a:gd name="connsiteY47" fmla="*/ 1461368 h 1745262"/>
                <a:gd name="connsiteX48" fmla="*/ 766796 w 1170491"/>
                <a:gd name="connsiteY48" fmla="*/ 1371458 h 1745262"/>
                <a:gd name="connsiteX49" fmla="*/ 770306 w 1170491"/>
                <a:gd name="connsiteY49" fmla="*/ 1369309 h 1745262"/>
                <a:gd name="connsiteX50" fmla="*/ 925440 w 1170491"/>
                <a:gd name="connsiteY50" fmla="*/ 1465876 h 1745262"/>
                <a:gd name="connsiteX51" fmla="*/ 774838 w 1170491"/>
                <a:gd name="connsiteY51" fmla="*/ 1628054 h 1745262"/>
                <a:gd name="connsiteX52" fmla="*/ 571751 w 1170491"/>
                <a:gd name="connsiteY52" fmla="*/ 1552195 h 1745262"/>
                <a:gd name="connsiteX53" fmla="*/ 568513 w 1170491"/>
                <a:gd name="connsiteY53" fmla="*/ 1544331 h 1745262"/>
                <a:gd name="connsiteX54" fmla="*/ 692296 w 1170491"/>
                <a:gd name="connsiteY54" fmla="*/ 1632143 h 1745262"/>
                <a:gd name="connsiteX55" fmla="*/ 533818 w 1170491"/>
                <a:gd name="connsiteY55" fmla="*/ 1745209 h 1745262"/>
                <a:gd name="connsiteX56" fmla="*/ 372301 w 1170491"/>
                <a:gd name="connsiteY56" fmla="*/ 1619888 h 1745262"/>
                <a:gd name="connsiteX57" fmla="*/ 366380 w 1170491"/>
                <a:gd name="connsiteY57" fmla="*/ 1592106 h 1745262"/>
                <a:gd name="connsiteX58" fmla="*/ 250590 w 1170491"/>
                <a:gd name="connsiteY58" fmla="*/ 1443452 h 1745262"/>
                <a:gd name="connsiteX59" fmla="*/ 103455 w 1170491"/>
                <a:gd name="connsiteY59" fmla="*/ 1375108 h 1745262"/>
                <a:gd name="connsiteX60" fmla="*/ 92761 w 1170491"/>
                <a:gd name="connsiteY60" fmla="*/ 1167795 h 1745262"/>
                <a:gd name="connsiteX61" fmla="*/ 305242 w 1170491"/>
                <a:gd name="connsiteY61" fmla="*/ 1125156 h 1745262"/>
                <a:gd name="connsiteX62" fmla="*/ 524987 w 1170491"/>
                <a:gd name="connsiteY62" fmla="*/ 1034051 h 1745262"/>
                <a:gd name="connsiteX63" fmla="*/ 522898 w 1170491"/>
                <a:gd name="connsiteY63" fmla="*/ 1041153 h 1745262"/>
                <a:gd name="connsiteX64" fmla="*/ 326339 w 1170491"/>
                <a:gd name="connsiteY64" fmla="*/ 1128897 h 1745262"/>
                <a:gd name="connsiteX65" fmla="*/ 187801 w 1170491"/>
                <a:gd name="connsiteY65" fmla="*/ 1014840 h 1745262"/>
                <a:gd name="connsiteX66" fmla="*/ 181967 w 1170491"/>
                <a:gd name="connsiteY66" fmla="*/ 1012696 h 1745262"/>
                <a:gd name="connsiteX67" fmla="*/ 305288 w 1170491"/>
                <a:gd name="connsiteY67" fmla="*/ 1123484 h 1745262"/>
                <a:gd name="connsiteX68" fmla="*/ 70961 w 1170491"/>
                <a:gd name="connsiteY68" fmla="*/ 1161909 h 1745262"/>
                <a:gd name="connsiteX69" fmla="*/ 56055 w 1170491"/>
                <a:gd name="connsiteY69" fmla="*/ 1153032 h 1745262"/>
                <a:gd name="connsiteX70" fmla="*/ 44214 w 1170491"/>
                <a:gd name="connsiteY70" fmla="*/ 911953 h 1745262"/>
                <a:gd name="connsiteX71" fmla="*/ 84073 w 1170491"/>
                <a:gd name="connsiteY71" fmla="*/ 882569 h 1745262"/>
                <a:gd name="connsiteX72" fmla="*/ 76811 w 1170491"/>
                <a:gd name="connsiteY72" fmla="*/ 875989 h 1745262"/>
                <a:gd name="connsiteX73" fmla="*/ 80179 w 1170491"/>
                <a:gd name="connsiteY73" fmla="*/ 872273 h 1745262"/>
                <a:gd name="connsiteX74" fmla="*/ 82340 w 1170491"/>
                <a:gd name="connsiteY74" fmla="*/ 666836 h 1745262"/>
                <a:gd name="connsiteX75" fmla="*/ 121082 w 1170491"/>
                <a:gd name="connsiteY75" fmla="*/ 638275 h 1745262"/>
                <a:gd name="connsiteX76" fmla="*/ 143619 w 1170491"/>
                <a:gd name="connsiteY76" fmla="*/ 394472 h 1745262"/>
                <a:gd name="connsiteX77" fmla="*/ 326831 w 1170491"/>
                <a:gd name="connsiteY77" fmla="*/ 359290 h 1745262"/>
                <a:gd name="connsiteX78" fmla="*/ 321111 w 1170491"/>
                <a:gd name="connsiteY78" fmla="*/ 357014 h 1745262"/>
                <a:gd name="connsiteX79" fmla="*/ 141180 w 1170491"/>
                <a:gd name="connsiteY79" fmla="*/ 399723 h 1745262"/>
                <a:gd name="connsiteX80" fmla="*/ 106816 w 1170491"/>
                <a:gd name="connsiteY80" fmla="*/ 291518 h 1745262"/>
                <a:gd name="connsiteX81" fmla="*/ 326327 w 1170491"/>
                <a:gd name="connsiteY81" fmla="*/ 72008 h 1745262"/>
                <a:gd name="connsiteX82" fmla="*/ 394659 w 1170491"/>
                <a:gd name="connsiteY82" fmla="*/ 83948 h 1745262"/>
                <a:gd name="connsiteX83" fmla="*/ 533817 w 1170491"/>
                <a:gd name="connsiteY83" fmla="*/ 0 h 1745262"/>
                <a:gd name="connsiteX0" fmla="*/ 429221 w 1170491"/>
                <a:gd name="connsiteY0" fmla="*/ 671495 h 1745262"/>
                <a:gd name="connsiteX1" fmla="*/ 388917 w 1170491"/>
                <a:gd name="connsiteY1" fmla="*/ 672439 h 1745262"/>
                <a:gd name="connsiteX2" fmla="*/ 336101 w 1170491"/>
                <a:gd name="connsiteY2" fmla="*/ 687858 h 1745262"/>
                <a:gd name="connsiteX3" fmla="*/ 339124 w 1170491"/>
                <a:gd name="connsiteY3" fmla="*/ 690701 h 1745262"/>
                <a:gd name="connsiteX4" fmla="*/ 543349 w 1170491"/>
                <a:gd name="connsiteY4" fmla="*/ 726582 h 1745262"/>
                <a:gd name="connsiteX5" fmla="*/ 596580 w 1170491"/>
                <a:gd name="connsiteY5" fmla="*/ 916786 h 1745262"/>
                <a:gd name="connsiteX6" fmla="*/ 593243 w 1170491"/>
                <a:gd name="connsiteY6" fmla="*/ 915886 h 1745262"/>
                <a:gd name="connsiteX7" fmla="*/ 542821 w 1170491"/>
                <a:gd name="connsiteY7" fmla="*/ 727914 h 1745262"/>
                <a:gd name="connsiteX8" fmla="*/ 429221 w 1170491"/>
                <a:gd name="connsiteY8" fmla="*/ 671495 h 1745262"/>
                <a:gd name="connsiteX9" fmla="*/ 588421 w 1170491"/>
                <a:gd name="connsiteY9" fmla="*/ 580980 h 1745262"/>
                <a:gd name="connsiteX10" fmla="*/ 446738 w 1170491"/>
                <a:gd name="connsiteY10" fmla="*/ 649695 h 1745262"/>
                <a:gd name="connsiteX11" fmla="*/ 441944 w 1170491"/>
                <a:gd name="connsiteY11" fmla="*/ 651124 h 1745262"/>
                <a:gd name="connsiteX12" fmla="*/ 775453 w 1170491"/>
                <a:gd name="connsiteY12" fmla="*/ 739852 h 1745262"/>
                <a:gd name="connsiteX13" fmla="*/ 588421 w 1170491"/>
                <a:gd name="connsiteY13" fmla="*/ 580980 h 1745262"/>
                <a:gd name="connsiteX14" fmla="*/ 533817 w 1170491"/>
                <a:gd name="connsiteY14" fmla="*/ 0 h 1745262"/>
                <a:gd name="connsiteX15" fmla="*/ 703525 w 1170491"/>
                <a:gd name="connsiteY15" fmla="*/ 147127 h 1745262"/>
                <a:gd name="connsiteX16" fmla="*/ 562024 w 1170491"/>
                <a:gd name="connsiteY16" fmla="*/ 352718 h 1745262"/>
                <a:gd name="connsiteX17" fmla="*/ 701713 w 1170491"/>
                <a:gd name="connsiteY17" fmla="*/ 149764 h 1745262"/>
                <a:gd name="connsiteX18" fmla="*/ 920515 w 1170491"/>
                <a:gd name="connsiteY18" fmla="*/ 317877 h 1745262"/>
                <a:gd name="connsiteX19" fmla="*/ 910716 w 1170491"/>
                <a:gd name="connsiteY19" fmla="*/ 366417 h 1745262"/>
                <a:gd name="connsiteX20" fmla="*/ 920515 w 1170491"/>
                <a:gd name="connsiteY20" fmla="*/ 366418 h 1745262"/>
                <a:gd name="connsiteX21" fmla="*/ 920515 w 1170491"/>
                <a:gd name="connsiteY21" fmla="*/ 371433 h 1745262"/>
                <a:gd name="connsiteX22" fmla="*/ 1056877 w 1170491"/>
                <a:gd name="connsiteY22" fmla="*/ 525101 h 1745262"/>
                <a:gd name="connsiteX23" fmla="*/ 1047351 w 1170491"/>
                <a:gd name="connsiteY23" fmla="*/ 572282 h 1745262"/>
                <a:gd name="connsiteX24" fmla="*/ 1170491 w 1170491"/>
                <a:gd name="connsiteY24" fmla="*/ 756650 h 1745262"/>
                <a:gd name="connsiteX25" fmla="*/ 1127569 w 1170491"/>
                <a:gd name="connsiteY25" fmla="*/ 878235 h 1745262"/>
                <a:gd name="connsiteX26" fmla="*/ 954678 w 1170491"/>
                <a:gd name="connsiteY26" fmla="*/ 939840 h 1745262"/>
                <a:gd name="connsiteX27" fmla="*/ 944987 w 1170491"/>
                <a:gd name="connsiteY27" fmla="*/ 936938 h 1745262"/>
                <a:gd name="connsiteX28" fmla="*/ 1106672 w 1170491"/>
                <a:gd name="connsiteY28" fmla="*/ 911837 h 1745262"/>
                <a:gd name="connsiteX29" fmla="*/ 1153258 w 1170491"/>
                <a:gd name="connsiteY29" fmla="*/ 1069421 h 1745262"/>
                <a:gd name="connsiteX30" fmla="*/ 981133 w 1170491"/>
                <a:gd name="connsiteY30" fmla="*/ 1223220 h 1745262"/>
                <a:gd name="connsiteX31" fmla="*/ 777272 w 1170491"/>
                <a:gd name="connsiteY31" fmla="*/ 1134408 h 1745262"/>
                <a:gd name="connsiteX32" fmla="*/ 810210 w 1170491"/>
                <a:gd name="connsiteY32" fmla="*/ 1096167 h 1745262"/>
                <a:gd name="connsiteX33" fmla="*/ 806195 w 1170491"/>
                <a:gd name="connsiteY33" fmla="*/ 964175 h 1745262"/>
                <a:gd name="connsiteX34" fmla="*/ 787267 w 1170491"/>
                <a:gd name="connsiteY34" fmla="*/ 975103 h 1745262"/>
                <a:gd name="connsiteX35" fmla="*/ 791333 w 1170491"/>
                <a:gd name="connsiteY35" fmla="*/ 1085110 h 1745262"/>
                <a:gd name="connsiteX36" fmla="*/ 763385 w 1170491"/>
                <a:gd name="connsiteY36" fmla="*/ 1114320 h 1745262"/>
                <a:gd name="connsiteX37" fmla="*/ 744063 w 1170491"/>
                <a:gd name="connsiteY37" fmla="*/ 1119497 h 1745262"/>
                <a:gd name="connsiteX38" fmla="*/ 747716 w 1170491"/>
                <a:gd name="connsiteY38" fmla="*/ 1128718 h 1745262"/>
                <a:gd name="connsiteX39" fmla="*/ 693327 w 1170491"/>
                <a:gd name="connsiteY39" fmla="*/ 1140344 h 1745262"/>
                <a:gd name="connsiteX40" fmla="*/ 601213 w 1170491"/>
                <a:gd name="connsiteY40" fmla="*/ 1080185 h 1745262"/>
                <a:gd name="connsiteX41" fmla="*/ 582082 w 1170491"/>
                <a:gd name="connsiteY41" fmla="*/ 1090754 h 1745262"/>
                <a:gd name="connsiteX42" fmla="*/ 693051 w 1170491"/>
                <a:gd name="connsiteY42" fmla="*/ 1162221 h 1745262"/>
                <a:gd name="connsiteX43" fmla="*/ 787754 w 1170491"/>
                <a:gd name="connsiteY43" fmla="*/ 1135031 h 1745262"/>
                <a:gd name="connsiteX44" fmla="*/ 981519 w 1170491"/>
                <a:gd name="connsiteY44" fmla="*/ 1217010 h 1745262"/>
                <a:gd name="connsiteX45" fmla="*/ 1004488 w 1170491"/>
                <a:gd name="connsiteY45" fmla="*/ 1315531 h 1745262"/>
                <a:gd name="connsiteX46" fmla="*/ 920375 w 1170491"/>
                <a:gd name="connsiteY46" fmla="*/ 1473506 h 1745262"/>
                <a:gd name="connsiteX47" fmla="*/ 926974 w 1170491"/>
                <a:gd name="connsiteY47" fmla="*/ 1461368 h 1745262"/>
                <a:gd name="connsiteX48" fmla="*/ 766796 w 1170491"/>
                <a:gd name="connsiteY48" fmla="*/ 1371458 h 1745262"/>
                <a:gd name="connsiteX49" fmla="*/ 770306 w 1170491"/>
                <a:gd name="connsiteY49" fmla="*/ 1369309 h 1745262"/>
                <a:gd name="connsiteX50" fmla="*/ 925440 w 1170491"/>
                <a:gd name="connsiteY50" fmla="*/ 1465876 h 1745262"/>
                <a:gd name="connsiteX51" fmla="*/ 774838 w 1170491"/>
                <a:gd name="connsiteY51" fmla="*/ 1628054 h 1745262"/>
                <a:gd name="connsiteX52" fmla="*/ 571751 w 1170491"/>
                <a:gd name="connsiteY52" fmla="*/ 1552195 h 1745262"/>
                <a:gd name="connsiteX53" fmla="*/ 568513 w 1170491"/>
                <a:gd name="connsiteY53" fmla="*/ 1544331 h 1745262"/>
                <a:gd name="connsiteX54" fmla="*/ 692296 w 1170491"/>
                <a:gd name="connsiteY54" fmla="*/ 1632143 h 1745262"/>
                <a:gd name="connsiteX55" fmla="*/ 533818 w 1170491"/>
                <a:gd name="connsiteY55" fmla="*/ 1745209 h 1745262"/>
                <a:gd name="connsiteX56" fmla="*/ 372301 w 1170491"/>
                <a:gd name="connsiteY56" fmla="*/ 1619888 h 1745262"/>
                <a:gd name="connsiteX57" fmla="*/ 366380 w 1170491"/>
                <a:gd name="connsiteY57" fmla="*/ 1592106 h 1745262"/>
                <a:gd name="connsiteX58" fmla="*/ 250590 w 1170491"/>
                <a:gd name="connsiteY58" fmla="*/ 1443452 h 1745262"/>
                <a:gd name="connsiteX59" fmla="*/ 103455 w 1170491"/>
                <a:gd name="connsiteY59" fmla="*/ 1375108 h 1745262"/>
                <a:gd name="connsiteX60" fmla="*/ 92761 w 1170491"/>
                <a:gd name="connsiteY60" fmla="*/ 1167795 h 1745262"/>
                <a:gd name="connsiteX61" fmla="*/ 305242 w 1170491"/>
                <a:gd name="connsiteY61" fmla="*/ 1125156 h 1745262"/>
                <a:gd name="connsiteX62" fmla="*/ 524987 w 1170491"/>
                <a:gd name="connsiteY62" fmla="*/ 1034051 h 1745262"/>
                <a:gd name="connsiteX63" fmla="*/ 522898 w 1170491"/>
                <a:gd name="connsiteY63" fmla="*/ 1041153 h 1745262"/>
                <a:gd name="connsiteX64" fmla="*/ 326339 w 1170491"/>
                <a:gd name="connsiteY64" fmla="*/ 1128897 h 1745262"/>
                <a:gd name="connsiteX65" fmla="*/ 187801 w 1170491"/>
                <a:gd name="connsiteY65" fmla="*/ 1014840 h 1745262"/>
                <a:gd name="connsiteX66" fmla="*/ 181967 w 1170491"/>
                <a:gd name="connsiteY66" fmla="*/ 1012696 h 1745262"/>
                <a:gd name="connsiteX67" fmla="*/ 305288 w 1170491"/>
                <a:gd name="connsiteY67" fmla="*/ 1123484 h 1745262"/>
                <a:gd name="connsiteX68" fmla="*/ 70961 w 1170491"/>
                <a:gd name="connsiteY68" fmla="*/ 1161909 h 1745262"/>
                <a:gd name="connsiteX69" fmla="*/ 56055 w 1170491"/>
                <a:gd name="connsiteY69" fmla="*/ 1153032 h 1745262"/>
                <a:gd name="connsiteX70" fmla="*/ 44214 w 1170491"/>
                <a:gd name="connsiteY70" fmla="*/ 911953 h 1745262"/>
                <a:gd name="connsiteX71" fmla="*/ 84073 w 1170491"/>
                <a:gd name="connsiteY71" fmla="*/ 882569 h 1745262"/>
                <a:gd name="connsiteX72" fmla="*/ 76811 w 1170491"/>
                <a:gd name="connsiteY72" fmla="*/ 875989 h 1745262"/>
                <a:gd name="connsiteX73" fmla="*/ 80179 w 1170491"/>
                <a:gd name="connsiteY73" fmla="*/ 872273 h 1745262"/>
                <a:gd name="connsiteX74" fmla="*/ 82340 w 1170491"/>
                <a:gd name="connsiteY74" fmla="*/ 666836 h 1745262"/>
                <a:gd name="connsiteX75" fmla="*/ 121082 w 1170491"/>
                <a:gd name="connsiteY75" fmla="*/ 638275 h 1745262"/>
                <a:gd name="connsiteX76" fmla="*/ 143619 w 1170491"/>
                <a:gd name="connsiteY76" fmla="*/ 394472 h 1745262"/>
                <a:gd name="connsiteX77" fmla="*/ 326831 w 1170491"/>
                <a:gd name="connsiteY77" fmla="*/ 359290 h 1745262"/>
                <a:gd name="connsiteX78" fmla="*/ 321111 w 1170491"/>
                <a:gd name="connsiteY78" fmla="*/ 357014 h 1745262"/>
                <a:gd name="connsiteX79" fmla="*/ 141180 w 1170491"/>
                <a:gd name="connsiteY79" fmla="*/ 399723 h 1745262"/>
                <a:gd name="connsiteX80" fmla="*/ 106816 w 1170491"/>
                <a:gd name="connsiteY80" fmla="*/ 291518 h 1745262"/>
                <a:gd name="connsiteX81" fmla="*/ 326327 w 1170491"/>
                <a:gd name="connsiteY81" fmla="*/ 72008 h 1745262"/>
                <a:gd name="connsiteX82" fmla="*/ 394659 w 1170491"/>
                <a:gd name="connsiteY82" fmla="*/ 83948 h 1745262"/>
                <a:gd name="connsiteX83" fmla="*/ 533817 w 1170491"/>
                <a:gd name="connsiteY83" fmla="*/ 0 h 1745262"/>
                <a:gd name="connsiteX0" fmla="*/ 429221 w 1170491"/>
                <a:gd name="connsiteY0" fmla="*/ 671495 h 1745262"/>
                <a:gd name="connsiteX1" fmla="*/ 388917 w 1170491"/>
                <a:gd name="connsiteY1" fmla="*/ 672439 h 1745262"/>
                <a:gd name="connsiteX2" fmla="*/ 336101 w 1170491"/>
                <a:gd name="connsiteY2" fmla="*/ 687858 h 1745262"/>
                <a:gd name="connsiteX3" fmla="*/ 339124 w 1170491"/>
                <a:gd name="connsiteY3" fmla="*/ 690701 h 1745262"/>
                <a:gd name="connsiteX4" fmla="*/ 543349 w 1170491"/>
                <a:gd name="connsiteY4" fmla="*/ 726582 h 1745262"/>
                <a:gd name="connsiteX5" fmla="*/ 596580 w 1170491"/>
                <a:gd name="connsiteY5" fmla="*/ 916786 h 1745262"/>
                <a:gd name="connsiteX6" fmla="*/ 593243 w 1170491"/>
                <a:gd name="connsiteY6" fmla="*/ 915886 h 1745262"/>
                <a:gd name="connsiteX7" fmla="*/ 542821 w 1170491"/>
                <a:gd name="connsiteY7" fmla="*/ 727914 h 1745262"/>
                <a:gd name="connsiteX8" fmla="*/ 429221 w 1170491"/>
                <a:gd name="connsiteY8" fmla="*/ 671495 h 1745262"/>
                <a:gd name="connsiteX9" fmla="*/ 588421 w 1170491"/>
                <a:gd name="connsiteY9" fmla="*/ 580980 h 1745262"/>
                <a:gd name="connsiteX10" fmla="*/ 446738 w 1170491"/>
                <a:gd name="connsiteY10" fmla="*/ 649695 h 1745262"/>
                <a:gd name="connsiteX11" fmla="*/ 441944 w 1170491"/>
                <a:gd name="connsiteY11" fmla="*/ 651124 h 1745262"/>
                <a:gd name="connsiteX12" fmla="*/ 775453 w 1170491"/>
                <a:gd name="connsiteY12" fmla="*/ 739852 h 1745262"/>
                <a:gd name="connsiteX13" fmla="*/ 588421 w 1170491"/>
                <a:gd name="connsiteY13" fmla="*/ 580980 h 1745262"/>
                <a:gd name="connsiteX14" fmla="*/ 533817 w 1170491"/>
                <a:gd name="connsiteY14" fmla="*/ 0 h 1745262"/>
                <a:gd name="connsiteX15" fmla="*/ 703525 w 1170491"/>
                <a:gd name="connsiteY15" fmla="*/ 147127 h 1745262"/>
                <a:gd name="connsiteX16" fmla="*/ 562024 w 1170491"/>
                <a:gd name="connsiteY16" fmla="*/ 352718 h 1745262"/>
                <a:gd name="connsiteX17" fmla="*/ 701713 w 1170491"/>
                <a:gd name="connsiteY17" fmla="*/ 149764 h 1745262"/>
                <a:gd name="connsiteX18" fmla="*/ 920515 w 1170491"/>
                <a:gd name="connsiteY18" fmla="*/ 317877 h 1745262"/>
                <a:gd name="connsiteX19" fmla="*/ 910716 w 1170491"/>
                <a:gd name="connsiteY19" fmla="*/ 366417 h 1745262"/>
                <a:gd name="connsiteX20" fmla="*/ 920515 w 1170491"/>
                <a:gd name="connsiteY20" fmla="*/ 366418 h 1745262"/>
                <a:gd name="connsiteX21" fmla="*/ 920515 w 1170491"/>
                <a:gd name="connsiteY21" fmla="*/ 371433 h 1745262"/>
                <a:gd name="connsiteX22" fmla="*/ 1056877 w 1170491"/>
                <a:gd name="connsiteY22" fmla="*/ 525101 h 1745262"/>
                <a:gd name="connsiteX23" fmla="*/ 1047351 w 1170491"/>
                <a:gd name="connsiteY23" fmla="*/ 572282 h 1745262"/>
                <a:gd name="connsiteX24" fmla="*/ 1170491 w 1170491"/>
                <a:gd name="connsiteY24" fmla="*/ 756650 h 1745262"/>
                <a:gd name="connsiteX25" fmla="*/ 1127569 w 1170491"/>
                <a:gd name="connsiteY25" fmla="*/ 878235 h 1745262"/>
                <a:gd name="connsiteX26" fmla="*/ 954678 w 1170491"/>
                <a:gd name="connsiteY26" fmla="*/ 939840 h 1745262"/>
                <a:gd name="connsiteX27" fmla="*/ 944987 w 1170491"/>
                <a:gd name="connsiteY27" fmla="*/ 936938 h 1745262"/>
                <a:gd name="connsiteX28" fmla="*/ 1106672 w 1170491"/>
                <a:gd name="connsiteY28" fmla="*/ 911837 h 1745262"/>
                <a:gd name="connsiteX29" fmla="*/ 1153258 w 1170491"/>
                <a:gd name="connsiteY29" fmla="*/ 1069421 h 1745262"/>
                <a:gd name="connsiteX30" fmla="*/ 981133 w 1170491"/>
                <a:gd name="connsiteY30" fmla="*/ 1223220 h 1745262"/>
                <a:gd name="connsiteX31" fmla="*/ 777272 w 1170491"/>
                <a:gd name="connsiteY31" fmla="*/ 1134408 h 1745262"/>
                <a:gd name="connsiteX32" fmla="*/ 810210 w 1170491"/>
                <a:gd name="connsiteY32" fmla="*/ 1096167 h 1745262"/>
                <a:gd name="connsiteX33" fmla="*/ 806195 w 1170491"/>
                <a:gd name="connsiteY33" fmla="*/ 964175 h 1745262"/>
                <a:gd name="connsiteX34" fmla="*/ 806699 w 1170491"/>
                <a:gd name="connsiteY34" fmla="*/ 963884 h 1745262"/>
                <a:gd name="connsiteX35" fmla="*/ 791333 w 1170491"/>
                <a:gd name="connsiteY35" fmla="*/ 1085110 h 1745262"/>
                <a:gd name="connsiteX36" fmla="*/ 763385 w 1170491"/>
                <a:gd name="connsiteY36" fmla="*/ 1114320 h 1745262"/>
                <a:gd name="connsiteX37" fmla="*/ 744063 w 1170491"/>
                <a:gd name="connsiteY37" fmla="*/ 1119497 h 1745262"/>
                <a:gd name="connsiteX38" fmla="*/ 747716 w 1170491"/>
                <a:gd name="connsiteY38" fmla="*/ 1128718 h 1745262"/>
                <a:gd name="connsiteX39" fmla="*/ 693327 w 1170491"/>
                <a:gd name="connsiteY39" fmla="*/ 1140344 h 1745262"/>
                <a:gd name="connsiteX40" fmla="*/ 601213 w 1170491"/>
                <a:gd name="connsiteY40" fmla="*/ 1080185 h 1745262"/>
                <a:gd name="connsiteX41" fmla="*/ 582082 w 1170491"/>
                <a:gd name="connsiteY41" fmla="*/ 1090754 h 1745262"/>
                <a:gd name="connsiteX42" fmla="*/ 693051 w 1170491"/>
                <a:gd name="connsiteY42" fmla="*/ 1162221 h 1745262"/>
                <a:gd name="connsiteX43" fmla="*/ 787754 w 1170491"/>
                <a:gd name="connsiteY43" fmla="*/ 1135031 h 1745262"/>
                <a:gd name="connsiteX44" fmla="*/ 981519 w 1170491"/>
                <a:gd name="connsiteY44" fmla="*/ 1217010 h 1745262"/>
                <a:gd name="connsiteX45" fmla="*/ 1004488 w 1170491"/>
                <a:gd name="connsiteY45" fmla="*/ 1315531 h 1745262"/>
                <a:gd name="connsiteX46" fmla="*/ 920375 w 1170491"/>
                <a:gd name="connsiteY46" fmla="*/ 1473506 h 1745262"/>
                <a:gd name="connsiteX47" fmla="*/ 926974 w 1170491"/>
                <a:gd name="connsiteY47" fmla="*/ 1461368 h 1745262"/>
                <a:gd name="connsiteX48" fmla="*/ 766796 w 1170491"/>
                <a:gd name="connsiteY48" fmla="*/ 1371458 h 1745262"/>
                <a:gd name="connsiteX49" fmla="*/ 770306 w 1170491"/>
                <a:gd name="connsiteY49" fmla="*/ 1369309 h 1745262"/>
                <a:gd name="connsiteX50" fmla="*/ 925440 w 1170491"/>
                <a:gd name="connsiteY50" fmla="*/ 1465876 h 1745262"/>
                <a:gd name="connsiteX51" fmla="*/ 774838 w 1170491"/>
                <a:gd name="connsiteY51" fmla="*/ 1628054 h 1745262"/>
                <a:gd name="connsiteX52" fmla="*/ 571751 w 1170491"/>
                <a:gd name="connsiteY52" fmla="*/ 1552195 h 1745262"/>
                <a:gd name="connsiteX53" fmla="*/ 568513 w 1170491"/>
                <a:gd name="connsiteY53" fmla="*/ 1544331 h 1745262"/>
                <a:gd name="connsiteX54" fmla="*/ 692296 w 1170491"/>
                <a:gd name="connsiteY54" fmla="*/ 1632143 h 1745262"/>
                <a:gd name="connsiteX55" fmla="*/ 533818 w 1170491"/>
                <a:gd name="connsiteY55" fmla="*/ 1745209 h 1745262"/>
                <a:gd name="connsiteX56" fmla="*/ 372301 w 1170491"/>
                <a:gd name="connsiteY56" fmla="*/ 1619888 h 1745262"/>
                <a:gd name="connsiteX57" fmla="*/ 366380 w 1170491"/>
                <a:gd name="connsiteY57" fmla="*/ 1592106 h 1745262"/>
                <a:gd name="connsiteX58" fmla="*/ 250590 w 1170491"/>
                <a:gd name="connsiteY58" fmla="*/ 1443452 h 1745262"/>
                <a:gd name="connsiteX59" fmla="*/ 103455 w 1170491"/>
                <a:gd name="connsiteY59" fmla="*/ 1375108 h 1745262"/>
                <a:gd name="connsiteX60" fmla="*/ 92761 w 1170491"/>
                <a:gd name="connsiteY60" fmla="*/ 1167795 h 1745262"/>
                <a:gd name="connsiteX61" fmla="*/ 305242 w 1170491"/>
                <a:gd name="connsiteY61" fmla="*/ 1125156 h 1745262"/>
                <a:gd name="connsiteX62" fmla="*/ 524987 w 1170491"/>
                <a:gd name="connsiteY62" fmla="*/ 1034051 h 1745262"/>
                <a:gd name="connsiteX63" fmla="*/ 522898 w 1170491"/>
                <a:gd name="connsiteY63" fmla="*/ 1041153 h 1745262"/>
                <a:gd name="connsiteX64" fmla="*/ 326339 w 1170491"/>
                <a:gd name="connsiteY64" fmla="*/ 1128897 h 1745262"/>
                <a:gd name="connsiteX65" fmla="*/ 187801 w 1170491"/>
                <a:gd name="connsiteY65" fmla="*/ 1014840 h 1745262"/>
                <a:gd name="connsiteX66" fmla="*/ 181967 w 1170491"/>
                <a:gd name="connsiteY66" fmla="*/ 1012696 h 1745262"/>
                <a:gd name="connsiteX67" fmla="*/ 305288 w 1170491"/>
                <a:gd name="connsiteY67" fmla="*/ 1123484 h 1745262"/>
                <a:gd name="connsiteX68" fmla="*/ 70961 w 1170491"/>
                <a:gd name="connsiteY68" fmla="*/ 1161909 h 1745262"/>
                <a:gd name="connsiteX69" fmla="*/ 56055 w 1170491"/>
                <a:gd name="connsiteY69" fmla="*/ 1153032 h 1745262"/>
                <a:gd name="connsiteX70" fmla="*/ 44214 w 1170491"/>
                <a:gd name="connsiteY70" fmla="*/ 911953 h 1745262"/>
                <a:gd name="connsiteX71" fmla="*/ 84073 w 1170491"/>
                <a:gd name="connsiteY71" fmla="*/ 882569 h 1745262"/>
                <a:gd name="connsiteX72" fmla="*/ 76811 w 1170491"/>
                <a:gd name="connsiteY72" fmla="*/ 875989 h 1745262"/>
                <a:gd name="connsiteX73" fmla="*/ 80179 w 1170491"/>
                <a:gd name="connsiteY73" fmla="*/ 872273 h 1745262"/>
                <a:gd name="connsiteX74" fmla="*/ 82340 w 1170491"/>
                <a:gd name="connsiteY74" fmla="*/ 666836 h 1745262"/>
                <a:gd name="connsiteX75" fmla="*/ 121082 w 1170491"/>
                <a:gd name="connsiteY75" fmla="*/ 638275 h 1745262"/>
                <a:gd name="connsiteX76" fmla="*/ 143619 w 1170491"/>
                <a:gd name="connsiteY76" fmla="*/ 394472 h 1745262"/>
                <a:gd name="connsiteX77" fmla="*/ 326831 w 1170491"/>
                <a:gd name="connsiteY77" fmla="*/ 359290 h 1745262"/>
                <a:gd name="connsiteX78" fmla="*/ 321111 w 1170491"/>
                <a:gd name="connsiteY78" fmla="*/ 357014 h 1745262"/>
                <a:gd name="connsiteX79" fmla="*/ 141180 w 1170491"/>
                <a:gd name="connsiteY79" fmla="*/ 399723 h 1745262"/>
                <a:gd name="connsiteX80" fmla="*/ 106816 w 1170491"/>
                <a:gd name="connsiteY80" fmla="*/ 291518 h 1745262"/>
                <a:gd name="connsiteX81" fmla="*/ 326327 w 1170491"/>
                <a:gd name="connsiteY81" fmla="*/ 72008 h 1745262"/>
                <a:gd name="connsiteX82" fmla="*/ 394659 w 1170491"/>
                <a:gd name="connsiteY82" fmla="*/ 83948 h 1745262"/>
                <a:gd name="connsiteX83" fmla="*/ 533817 w 1170491"/>
                <a:gd name="connsiteY83" fmla="*/ 0 h 1745262"/>
                <a:gd name="connsiteX0" fmla="*/ 429221 w 1170491"/>
                <a:gd name="connsiteY0" fmla="*/ 671495 h 1745262"/>
                <a:gd name="connsiteX1" fmla="*/ 388917 w 1170491"/>
                <a:gd name="connsiteY1" fmla="*/ 672439 h 1745262"/>
                <a:gd name="connsiteX2" fmla="*/ 336101 w 1170491"/>
                <a:gd name="connsiteY2" fmla="*/ 687858 h 1745262"/>
                <a:gd name="connsiteX3" fmla="*/ 339124 w 1170491"/>
                <a:gd name="connsiteY3" fmla="*/ 690701 h 1745262"/>
                <a:gd name="connsiteX4" fmla="*/ 543349 w 1170491"/>
                <a:gd name="connsiteY4" fmla="*/ 726582 h 1745262"/>
                <a:gd name="connsiteX5" fmla="*/ 596580 w 1170491"/>
                <a:gd name="connsiteY5" fmla="*/ 916786 h 1745262"/>
                <a:gd name="connsiteX6" fmla="*/ 593243 w 1170491"/>
                <a:gd name="connsiteY6" fmla="*/ 915886 h 1745262"/>
                <a:gd name="connsiteX7" fmla="*/ 542821 w 1170491"/>
                <a:gd name="connsiteY7" fmla="*/ 727914 h 1745262"/>
                <a:gd name="connsiteX8" fmla="*/ 429221 w 1170491"/>
                <a:gd name="connsiteY8" fmla="*/ 671495 h 1745262"/>
                <a:gd name="connsiteX9" fmla="*/ 588421 w 1170491"/>
                <a:gd name="connsiteY9" fmla="*/ 580980 h 1745262"/>
                <a:gd name="connsiteX10" fmla="*/ 446738 w 1170491"/>
                <a:gd name="connsiteY10" fmla="*/ 649695 h 1745262"/>
                <a:gd name="connsiteX11" fmla="*/ 441944 w 1170491"/>
                <a:gd name="connsiteY11" fmla="*/ 651124 h 1745262"/>
                <a:gd name="connsiteX12" fmla="*/ 775453 w 1170491"/>
                <a:gd name="connsiteY12" fmla="*/ 739852 h 1745262"/>
                <a:gd name="connsiteX13" fmla="*/ 588421 w 1170491"/>
                <a:gd name="connsiteY13" fmla="*/ 580980 h 1745262"/>
                <a:gd name="connsiteX14" fmla="*/ 533817 w 1170491"/>
                <a:gd name="connsiteY14" fmla="*/ 0 h 1745262"/>
                <a:gd name="connsiteX15" fmla="*/ 703525 w 1170491"/>
                <a:gd name="connsiteY15" fmla="*/ 147127 h 1745262"/>
                <a:gd name="connsiteX16" fmla="*/ 562024 w 1170491"/>
                <a:gd name="connsiteY16" fmla="*/ 352718 h 1745262"/>
                <a:gd name="connsiteX17" fmla="*/ 701713 w 1170491"/>
                <a:gd name="connsiteY17" fmla="*/ 149764 h 1745262"/>
                <a:gd name="connsiteX18" fmla="*/ 920515 w 1170491"/>
                <a:gd name="connsiteY18" fmla="*/ 317877 h 1745262"/>
                <a:gd name="connsiteX19" fmla="*/ 910716 w 1170491"/>
                <a:gd name="connsiteY19" fmla="*/ 366417 h 1745262"/>
                <a:gd name="connsiteX20" fmla="*/ 920515 w 1170491"/>
                <a:gd name="connsiteY20" fmla="*/ 366418 h 1745262"/>
                <a:gd name="connsiteX21" fmla="*/ 920515 w 1170491"/>
                <a:gd name="connsiteY21" fmla="*/ 371433 h 1745262"/>
                <a:gd name="connsiteX22" fmla="*/ 1056877 w 1170491"/>
                <a:gd name="connsiteY22" fmla="*/ 525101 h 1745262"/>
                <a:gd name="connsiteX23" fmla="*/ 1047351 w 1170491"/>
                <a:gd name="connsiteY23" fmla="*/ 572282 h 1745262"/>
                <a:gd name="connsiteX24" fmla="*/ 1170491 w 1170491"/>
                <a:gd name="connsiteY24" fmla="*/ 756650 h 1745262"/>
                <a:gd name="connsiteX25" fmla="*/ 1127569 w 1170491"/>
                <a:gd name="connsiteY25" fmla="*/ 878235 h 1745262"/>
                <a:gd name="connsiteX26" fmla="*/ 954678 w 1170491"/>
                <a:gd name="connsiteY26" fmla="*/ 939840 h 1745262"/>
                <a:gd name="connsiteX27" fmla="*/ 944987 w 1170491"/>
                <a:gd name="connsiteY27" fmla="*/ 936938 h 1745262"/>
                <a:gd name="connsiteX28" fmla="*/ 1106672 w 1170491"/>
                <a:gd name="connsiteY28" fmla="*/ 911837 h 1745262"/>
                <a:gd name="connsiteX29" fmla="*/ 1153258 w 1170491"/>
                <a:gd name="connsiteY29" fmla="*/ 1069421 h 1745262"/>
                <a:gd name="connsiteX30" fmla="*/ 981133 w 1170491"/>
                <a:gd name="connsiteY30" fmla="*/ 1223220 h 1745262"/>
                <a:gd name="connsiteX31" fmla="*/ 777272 w 1170491"/>
                <a:gd name="connsiteY31" fmla="*/ 1134408 h 1745262"/>
                <a:gd name="connsiteX32" fmla="*/ 810210 w 1170491"/>
                <a:gd name="connsiteY32" fmla="*/ 1096167 h 1745262"/>
                <a:gd name="connsiteX33" fmla="*/ 806195 w 1170491"/>
                <a:gd name="connsiteY33" fmla="*/ 964175 h 1745262"/>
                <a:gd name="connsiteX34" fmla="*/ 806699 w 1170491"/>
                <a:gd name="connsiteY34" fmla="*/ 963884 h 1745262"/>
                <a:gd name="connsiteX35" fmla="*/ 819468 w 1170491"/>
                <a:gd name="connsiteY35" fmla="*/ 1097129 h 1745262"/>
                <a:gd name="connsiteX36" fmla="*/ 763385 w 1170491"/>
                <a:gd name="connsiteY36" fmla="*/ 1114320 h 1745262"/>
                <a:gd name="connsiteX37" fmla="*/ 744063 w 1170491"/>
                <a:gd name="connsiteY37" fmla="*/ 1119497 h 1745262"/>
                <a:gd name="connsiteX38" fmla="*/ 747716 w 1170491"/>
                <a:gd name="connsiteY38" fmla="*/ 1128718 h 1745262"/>
                <a:gd name="connsiteX39" fmla="*/ 693327 w 1170491"/>
                <a:gd name="connsiteY39" fmla="*/ 1140344 h 1745262"/>
                <a:gd name="connsiteX40" fmla="*/ 601213 w 1170491"/>
                <a:gd name="connsiteY40" fmla="*/ 1080185 h 1745262"/>
                <a:gd name="connsiteX41" fmla="*/ 582082 w 1170491"/>
                <a:gd name="connsiteY41" fmla="*/ 1090754 h 1745262"/>
                <a:gd name="connsiteX42" fmla="*/ 693051 w 1170491"/>
                <a:gd name="connsiteY42" fmla="*/ 1162221 h 1745262"/>
                <a:gd name="connsiteX43" fmla="*/ 787754 w 1170491"/>
                <a:gd name="connsiteY43" fmla="*/ 1135031 h 1745262"/>
                <a:gd name="connsiteX44" fmla="*/ 981519 w 1170491"/>
                <a:gd name="connsiteY44" fmla="*/ 1217010 h 1745262"/>
                <a:gd name="connsiteX45" fmla="*/ 1004488 w 1170491"/>
                <a:gd name="connsiteY45" fmla="*/ 1315531 h 1745262"/>
                <a:gd name="connsiteX46" fmla="*/ 920375 w 1170491"/>
                <a:gd name="connsiteY46" fmla="*/ 1473506 h 1745262"/>
                <a:gd name="connsiteX47" fmla="*/ 926974 w 1170491"/>
                <a:gd name="connsiteY47" fmla="*/ 1461368 h 1745262"/>
                <a:gd name="connsiteX48" fmla="*/ 766796 w 1170491"/>
                <a:gd name="connsiteY48" fmla="*/ 1371458 h 1745262"/>
                <a:gd name="connsiteX49" fmla="*/ 770306 w 1170491"/>
                <a:gd name="connsiteY49" fmla="*/ 1369309 h 1745262"/>
                <a:gd name="connsiteX50" fmla="*/ 925440 w 1170491"/>
                <a:gd name="connsiteY50" fmla="*/ 1465876 h 1745262"/>
                <a:gd name="connsiteX51" fmla="*/ 774838 w 1170491"/>
                <a:gd name="connsiteY51" fmla="*/ 1628054 h 1745262"/>
                <a:gd name="connsiteX52" fmla="*/ 571751 w 1170491"/>
                <a:gd name="connsiteY52" fmla="*/ 1552195 h 1745262"/>
                <a:gd name="connsiteX53" fmla="*/ 568513 w 1170491"/>
                <a:gd name="connsiteY53" fmla="*/ 1544331 h 1745262"/>
                <a:gd name="connsiteX54" fmla="*/ 692296 w 1170491"/>
                <a:gd name="connsiteY54" fmla="*/ 1632143 h 1745262"/>
                <a:gd name="connsiteX55" fmla="*/ 533818 w 1170491"/>
                <a:gd name="connsiteY55" fmla="*/ 1745209 h 1745262"/>
                <a:gd name="connsiteX56" fmla="*/ 372301 w 1170491"/>
                <a:gd name="connsiteY56" fmla="*/ 1619888 h 1745262"/>
                <a:gd name="connsiteX57" fmla="*/ 366380 w 1170491"/>
                <a:gd name="connsiteY57" fmla="*/ 1592106 h 1745262"/>
                <a:gd name="connsiteX58" fmla="*/ 250590 w 1170491"/>
                <a:gd name="connsiteY58" fmla="*/ 1443452 h 1745262"/>
                <a:gd name="connsiteX59" fmla="*/ 103455 w 1170491"/>
                <a:gd name="connsiteY59" fmla="*/ 1375108 h 1745262"/>
                <a:gd name="connsiteX60" fmla="*/ 92761 w 1170491"/>
                <a:gd name="connsiteY60" fmla="*/ 1167795 h 1745262"/>
                <a:gd name="connsiteX61" fmla="*/ 305242 w 1170491"/>
                <a:gd name="connsiteY61" fmla="*/ 1125156 h 1745262"/>
                <a:gd name="connsiteX62" fmla="*/ 524987 w 1170491"/>
                <a:gd name="connsiteY62" fmla="*/ 1034051 h 1745262"/>
                <a:gd name="connsiteX63" fmla="*/ 522898 w 1170491"/>
                <a:gd name="connsiteY63" fmla="*/ 1041153 h 1745262"/>
                <a:gd name="connsiteX64" fmla="*/ 326339 w 1170491"/>
                <a:gd name="connsiteY64" fmla="*/ 1128897 h 1745262"/>
                <a:gd name="connsiteX65" fmla="*/ 187801 w 1170491"/>
                <a:gd name="connsiteY65" fmla="*/ 1014840 h 1745262"/>
                <a:gd name="connsiteX66" fmla="*/ 181967 w 1170491"/>
                <a:gd name="connsiteY66" fmla="*/ 1012696 h 1745262"/>
                <a:gd name="connsiteX67" fmla="*/ 305288 w 1170491"/>
                <a:gd name="connsiteY67" fmla="*/ 1123484 h 1745262"/>
                <a:gd name="connsiteX68" fmla="*/ 70961 w 1170491"/>
                <a:gd name="connsiteY68" fmla="*/ 1161909 h 1745262"/>
                <a:gd name="connsiteX69" fmla="*/ 56055 w 1170491"/>
                <a:gd name="connsiteY69" fmla="*/ 1153032 h 1745262"/>
                <a:gd name="connsiteX70" fmla="*/ 44214 w 1170491"/>
                <a:gd name="connsiteY70" fmla="*/ 911953 h 1745262"/>
                <a:gd name="connsiteX71" fmla="*/ 84073 w 1170491"/>
                <a:gd name="connsiteY71" fmla="*/ 882569 h 1745262"/>
                <a:gd name="connsiteX72" fmla="*/ 76811 w 1170491"/>
                <a:gd name="connsiteY72" fmla="*/ 875989 h 1745262"/>
                <a:gd name="connsiteX73" fmla="*/ 80179 w 1170491"/>
                <a:gd name="connsiteY73" fmla="*/ 872273 h 1745262"/>
                <a:gd name="connsiteX74" fmla="*/ 82340 w 1170491"/>
                <a:gd name="connsiteY74" fmla="*/ 666836 h 1745262"/>
                <a:gd name="connsiteX75" fmla="*/ 121082 w 1170491"/>
                <a:gd name="connsiteY75" fmla="*/ 638275 h 1745262"/>
                <a:gd name="connsiteX76" fmla="*/ 143619 w 1170491"/>
                <a:gd name="connsiteY76" fmla="*/ 394472 h 1745262"/>
                <a:gd name="connsiteX77" fmla="*/ 326831 w 1170491"/>
                <a:gd name="connsiteY77" fmla="*/ 359290 h 1745262"/>
                <a:gd name="connsiteX78" fmla="*/ 321111 w 1170491"/>
                <a:gd name="connsiteY78" fmla="*/ 357014 h 1745262"/>
                <a:gd name="connsiteX79" fmla="*/ 141180 w 1170491"/>
                <a:gd name="connsiteY79" fmla="*/ 399723 h 1745262"/>
                <a:gd name="connsiteX80" fmla="*/ 106816 w 1170491"/>
                <a:gd name="connsiteY80" fmla="*/ 291518 h 1745262"/>
                <a:gd name="connsiteX81" fmla="*/ 326327 w 1170491"/>
                <a:gd name="connsiteY81" fmla="*/ 72008 h 1745262"/>
                <a:gd name="connsiteX82" fmla="*/ 394659 w 1170491"/>
                <a:gd name="connsiteY82" fmla="*/ 83948 h 1745262"/>
                <a:gd name="connsiteX83" fmla="*/ 533817 w 1170491"/>
                <a:gd name="connsiteY83" fmla="*/ 0 h 1745262"/>
                <a:gd name="connsiteX0" fmla="*/ 429221 w 1170491"/>
                <a:gd name="connsiteY0" fmla="*/ 671495 h 1745262"/>
                <a:gd name="connsiteX1" fmla="*/ 388917 w 1170491"/>
                <a:gd name="connsiteY1" fmla="*/ 672439 h 1745262"/>
                <a:gd name="connsiteX2" fmla="*/ 336101 w 1170491"/>
                <a:gd name="connsiteY2" fmla="*/ 687858 h 1745262"/>
                <a:gd name="connsiteX3" fmla="*/ 339124 w 1170491"/>
                <a:gd name="connsiteY3" fmla="*/ 690701 h 1745262"/>
                <a:gd name="connsiteX4" fmla="*/ 543349 w 1170491"/>
                <a:gd name="connsiteY4" fmla="*/ 726582 h 1745262"/>
                <a:gd name="connsiteX5" fmla="*/ 596580 w 1170491"/>
                <a:gd name="connsiteY5" fmla="*/ 916786 h 1745262"/>
                <a:gd name="connsiteX6" fmla="*/ 593243 w 1170491"/>
                <a:gd name="connsiteY6" fmla="*/ 915886 h 1745262"/>
                <a:gd name="connsiteX7" fmla="*/ 542821 w 1170491"/>
                <a:gd name="connsiteY7" fmla="*/ 727914 h 1745262"/>
                <a:gd name="connsiteX8" fmla="*/ 429221 w 1170491"/>
                <a:gd name="connsiteY8" fmla="*/ 671495 h 1745262"/>
                <a:gd name="connsiteX9" fmla="*/ 588421 w 1170491"/>
                <a:gd name="connsiteY9" fmla="*/ 580980 h 1745262"/>
                <a:gd name="connsiteX10" fmla="*/ 446738 w 1170491"/>
                <a:gd name="connsiteY10" fmla="*/ 649695 h 1745262"/>
                <a:gd name="connsiteX11" fmla="*/ 441944 w 1170491"/>
                <a:gd name="connsiteY11" fmla="*/ 651124 h 1745262"/>
                <a:gd name="connsiteX12" fmla="*/ 775453 w 1170491"/>
                <a:gd name="connsiteY12" fmla="*/ 739852 h 1745262"/>
                <a:gd name="connsiteX13" fmla="*/ 588421 w 1170491"/>
                <a:gd name="connsiteY13" fmla="*/ 580980 h 1745262"/>
                <a:gd name="connsiteX14" fmla="*/ 533817 w 1170491"/>
                <a:gd name="connsiteY14" fmla="*/ 0 h 1745262"/>
                <a:gd name="connsiteX15" fmla="*/ 703525 w 1170491"/>
                <a:gd name="connsiteY15" fmla="*/ 147127 h 1745262"/>
                <a:gd name="connsiteX16" fmla="*/ 562024 w 1170491"/>
                <a:gd name="connsiteY16" fmla="*/ 352718 h 1745262"/>
                <a:gd name="connsiteX17" fmla="*/ 701713 w 1170491"/>
                <a:gd name="connsiteY17" fmla="*/ 149764 h 1745262"/>
                <a:gd name="connsiteX18" fmla="*/ 920515 w 1170491"/>
                <a:gd name="connsiteY18" fmla="*/ 317877 h 1745262"/>
                <a:gd name="connsiteX19" fmla="*/ 910716 w 1170491"/>
                <a:gd name="connsiteY19" fmla="*/ 366417 h 1745262"/>
                <a:gd name="connsiteX20" fmla="*/ 920515 w 1170491"/>
                <a:gd name="connsiteY20" fmla="*/ 366418 h 1745262"/>
                <a:gd name="connsiteX21" fmla="*/ 920515 w 1170491"/>
                <a:gd name="connsiteY21" fmla="*/ 371433 h 1745262"/>
                <a:gd name="connsiteX22" fmla="*/ 1056877 w 1170491"/>
                <a:gd name="connsiteY22" fmla="*/ 525101 h 1745262"/>
                <a:gd name="connsiteX23" fmla="*/ 1047351 w 1170491"/>
                <a:gd name="connsiteY23" fmla="*/ 572282 h 1745262"/>
                <a:gd name="connsiteX24" fmla="*/ 1170491 w 1170491"/>
                <a:gd name="connsiteY24" fmla="*/ 756650 h 1745262"/>
                <a:gd name="connsiteX25" fmla="*/ 1127569 w 1170491"/>
                <a:gd name="connsiteY25" fmla="*/ 878235 h 1745262"/>
                <a:gd name="connsiteX26" fmla="*/ 954678 w 1170491"/>
                <a:gd name="connsiteY26" fmla="*/ 939840 h 1745262"/>
                <a:gd name="connsiteX27" fmla="*/ 944987 w 1170491"/>
                <a:gd name="connsiteY27" fmla="*/ 936938 h 1745262"/>
                <a:gd name="connsiteX28" fmla="*/ 1106672 w 1170491"/>
                <a:gd name="connsiteY28" fmla="*/ 911837 h 1745262"/>
                <a:gd name="connsiteX29" fmla="*/ 1153258 w 1170491"/>
                <a:gd name="connsiteY29" fmla="*/ 1069421 h 1745262"/>
                <a:gd name="connsiteX30" fmla="*/ 981133 w 1170491"/>
                <a:gd name="connsiteY30" fmla="*/ 1223220 h 1745262"/>
                <a:gd name="connsiteX31" fmla="*/ 777272 w 1170491"/>
                <a:gd name="connsiteY31" fmla="*/ 1134408 h 1745262"/>
                <a:gd name="connsiteX32" fmla="*/ 810210 w 1170491"/>
                <a:gd name="connsiteY32" fmla="*/ 1096167 h 1745262"/>
                <a:gd name="connsiteX33" fmla="*/ 806195 w 1170491"/>
                <a:gd name="connsiteY33" fmla="*/ 964175 h 1745262"/>
                <a:gd name="connsiteX34" fmla="*/ 806699 w 1170491"/>
                <a:gd name="connsiteY34" fmla="*/ 963884 h 1745262"/>
                <a:gd name="connsiteX35" fmla="*/ 819468 w 1170491"/>
                <a:gd name="connsiteY35" fmla="*/ 1097129 h 1745262"/>
                <a:gd name="connsiteX36" fmla="*/ 763385 w 1170491"/>
                <a:gd name="connsiteY36" fmla="*/ 1114320 h 1745262"/>
                <a:gd name="connsiteX37" fmla="*/ 747716 w 1170491"/>
                <a:gd name="connsiteY37" fmla="*/ 1128718 h 1745262"/>
                <a:gd name="connsiteX38" fmla="*/ 693327 w 1170491"/>
                <a:gd name="connsiteY38" fmla="*/ 1140344 h 1745262"/>
                <a:gd name="connsiteX39" fmla="*/ 601213 w 1170491"/>
                <a:gd name="connsiteY39" fmla="*/ 1080185 h 1745262"/>
                <a:gd name="connsiteX40" fmla="*/ 582082 w 1170491"/>
                <a:gd name="connsiteY40" fmla="*/ 1090754 h 1745262"/>
                <a:gd name="connsiteX41" fmla="*/ 693051 w 1170491"/>
                <a:gd name="connsiteY41" fmla="*/ 1162221 h 1745262"/>
                <a:gd name="connsiteX42" fmla="*/ 787754 w 1170491"/>
                <a:gd name="connsiteY42" fmla="*/ 1135031 h 1745262"/>
                <a:gd name="connsiteX43" fmla="*/ 981519 w 1170491"/>
                <a:gd name="connsiteY43" fmla="*/ 1217010 h 1745262"/>
                <a:gd name="connsiteX44" fmla="*/ 1004488 w 1170491"/>
                <a:gd name="connsiteY44" fmla="*/ 1315531 h 1745262"/>
                <a:gd name="connsiteX45" fmla="*/ 920375 w 1170491"/>
                <a:gd name="connsiteY45" fmla="*/ 1473506 h 1745262"/>
                <a:gd name="connsiteX46" fmla="*/ 926974 w 1170491"/>
                <a:gd name="connsiteY46" fmla="*/ 1461368 h 1745262"/>
                <a:gd name="connsiteX47" fmla="*/ 766796 w 1170491"/>
                <a:gd name="connsiteY47" fmla="*/ 1371458 h 1745262"/>
                <a:gd name="connsiteX48" fmla="*/ 770306 w 1170491"/>
                <a:gd name="connsiteY48" fmla="*/ 1369309 h 1745262"/>
                <a:gd name="connsiteX49" fmla="*/ 925440 w 1170491"/>
                <a:gd name="connsiteY49" fmla="*/ 1465876 h 1745262"/>
                <a:gd name="connsiteX50" fmla="*/ 774838 w 1170491"/>
                <a:gd name="connsiteY50" fmla="*/ 1628054 h 1745262"/>
                <a:gd name="connsiteX51" fmla="*/ 571751 w 1170491"/>
                <a:gd name="connsiteY51" fmla="*/ 1552195 h 1745262"/>
                <a:gd name="connsiteX52" fmla="*/ 568513 w 1170491"/>
                <a:gd name="connsiteY52" fmla="*/ 1544331 h 1745262"/>
                <a:gd name="connsiteX53" fmla="*/ 692296 w 1170491"/>
                <a:gd name="connsiteY53" fmla="*/ 1632143 h 1745262"/>
                <a:gd name="connsiteX54" fmla="*/ 533818 w 1170491"/>
                <a:gd name="connsiteY54" fmla="*/ 1745209 h 1745262"/>
                <a:gd name="connsiteX55" fmla="*/ 372301 w 1170491"/>
                <a:gd name="connsiteY55" fmla="*/ 1619888 h 1745262"/>
                <a:gd name="connsiteX56" fmla="*/ 366380 w 1170491"/>
                <a:gd name="connsiteY56" fmla="*/ 1592106 h 1745262"/>
                <a:gd name="connsiteX57" fmla="*/ 250590 w 1170491"/>
                <a:gd name="connsiteY57" fmla="*/ 1443452 h 1745262"/>
                <a:gd name="connsiteX58" fmla="*/ 103455 w 1170491"/>
                <a:gd name="connsiteY58" fmla="*/ 1375108 h 1745262"/>
                <a:gd name="connsiteX59" fmla="*/ 92761 w 1170491"/>
                <a:gd name="connsiteY59" fmla="*/ 1167795 h 1745262"/>
                <a:gd name="connsiteX60" fmla="*/ 305242 w 1170491"/>
                <a:gd name="connsiteY60" fmla="*/ 1125156 h 1745262"/>
                <a:gd name="connsiteX61" fmla="*/ 524987 w 1170491"/>
                <a:gd name="connsiteY61" fmla="*/ 1034051 h 1745262"/>
                <a:gd name="connsiteX62" fmla="*/ 522898 w 1170491"/>
                <a:gd name="connsiteY62" fmla="*/ 1041153 h 1745262"/>
                <a:gd name="connsiteX63" fmla="*/ 326339 w 1170491"/>
                <a:gd name="connsiteY63" fmla="*/ 1128897 h 1745262"/>
                <a:gd name="connsiteX64" fmla="*/ 187801 w 1170491"/>
                <a:gd name="connsiteY64" fmla="*/ 1014840 h 1745262"/>
                <a:gd name="connsiteX65" fmla="*/ 181967 w 1170491"/>
                <a:gd name="connsiteY65" fmla="*/ 1012696 h 1745262"/>
                <a:gd name="connsiteX66" fmla="*/ 305288 w 1170491"/>
                <a:gd name="connsiteY66" fmla="*/ 1123484 h 1745262"/>
                <a:gd name="connsiteX67" fmla="*/ 70961 w 1170491"/>
                <a:gd name="connsiteY67" fmla="*/ 1161909 h 1745262"/>
                <a:gd name="connsiteX68" fmla="*/ 56055 w 1170491"/>
                <a:gd name="connsiteY68" fmla="*/ 1153032 h 1745262"/>
                <a:gd name="connsiteX69" fmla="*/ 44214 w 1170491"/>
                <a:gd name="connsiteY69" fmla="*/ 911953 h 1745262"/>
                <a:gd name="connsiteX70" fmla="*/ 84073 w 1170491"/>
                <a:gd name="connsiteY70" fmla="*/ 882569 h 1745262"/>
                <a:gd name="connsiteX71" fmla="*/ 76811 w 1170491"/>
                <a:gd name="connsiteY71" fmla="*/ 875989 h 1745262"/>
                <a:gd name="connsiteX72" fmla="*/ 80179 w 1170491"/>
                <a:gd name="connsiteY72" fmla="*/ 872273 h 1745262"/>
                <a:gd name="connsiteX73" fmla="*/ 82340 w 1170491"/>
                <a:gd name="connsiteY73" fmla="*/ 666836 h 1745262"/>
                <a:gd name="connsiteX74" fmla="*/ 121082 w 1170491"/>
                <a:gd name="connsiteY74" fmla="*/ 638275 h 1745262"/>
                <a:gd name="connsiteX75" fmla="*/ 143619 w 1170491"/>
                <a:gd name="connsiteY75" fmla="*/ 394472 h 1745262"/>
                <a:gd name="connsiteX76" fmla="*/ 326831 w 1170491"/>
                <a:gd name="connsiteY76" fmla="*/ 359290 h 1745262"/>
                <a:gd name="connsiteX77" fmla="*/ 321111 w 1170491"/>
                <a:gd name="connsiteY77" fmla="*/ 357014 h 1745262"/>
                <a:gd name="connsiteX78" fmla="*/ 141180 w 1170491"/>
                <a:gd name="connsiteY78" fmla="*/ 399723 h 1745262"/>
                <a:gd name="connsiteX79" fmla="*/ 106816 w 1170491"/>
                <a:gd name="connsiteY79" fmla="*/ 291518 h 1745262"/>
                <a:gd name="connsiteX80" fmla="*/ 326327 w 1170491"/>
                <a:gd name="connsiteY80" fmla="*/ 72008 h 1745262"/>
                <a:gd name="connsiteX81" fmla="*/ 394659 w 1170491"/>
                <a:gd name="connsiteY81" fmla="*/ 83948 h 1745262"/>
                <a:gd name="connsiteX82" fmla="*/ 533817 w 1170491"/>
                <a:gd name="connsiteY82" fmla="*/ 0 h 1745262"/>
                <a:gd name="connsiteX0" fmla="*/ 429221 w 1170491"/>
                <a:gd name="connsiteY0" fmla="*/ 671495 h 1745262"/>
                <a:gd name="connsiteX1" fmla="*/ 388917 w 1170491"/>
                <a:gd name="connsiteY1" fmla="*/ 672439 h 1745262"/>
                <a:gd name="connsiteX2" fmla="*/ 336101 w 1170491"/>
                <a:gd name="connsiteY2" fmla="*/ 687858 h 1745262"/>
                <a:gd name="connsiteX3" fmla="*/ 339124 w 1170491"/>
                <a:gd name="connsiteY3" fmla="*/ 690701 h 1745262"/>
                <a:gd name="connsiteX4" fmla="*/ 543349 w 1170491"/>
                <a:gd name="connsiteY4" fmla="*/ 726582 h 1745262"/>
                <a:gd name="connsiteX5" fmla="*/ 596580 w 1170491"/>
                <a:gd name="connsiteY5" fmla="*/ 916786 h 1745262"/>
                <a:gd name="connsiteX6" fmla="*/ 593243 w 1170491"/>
                <a:gd name="connsiteY6" fmla="*/ 915886 h 1745262"/>
                <a:gd name="connsiteX7" fmla="*/ 542821 w 1170491"/>
                <a:gd name="connsiteY7" fmla="*/ 727914 h 1745262"/>
                <a:gd name="connsiteX8" fmla="*/ 429221 w 1170491"/>
                <a:gd name="connsiteY8" fmla="*/ 671495 h 1745262"/>
                <a:gd name="connsiteX9" fmla="*/ 588421 w 1170491"/>
                <a:gd name="connsiteY9" fmla="*/ 580980 h 1745262"/>
                <a:gd name="connsiteX10" fmla="*/ 446738 w 1170491"/>
                <a:gd name="connsiteY10" fmla="*/ 649695 h 1745262"/>
                <a:gd name="connsiteX11" fmla="*/ 441944 w 1170491"/>
                <a:gd name="connsiteY11" fmla="*/ 651124 h 1745262"/>
                <a:gd name="connsiteX12" fmla="*/ 775453 w 1170491"/>
                <a:gd name="connsiteY12" fmla="*/ 739852 h 1745262"/>
                <a:gd name="connsiteX13" fmla="*/ 588421 w 1170491"/>
                <a:gd name="connsiteY13" fmla="*/ 580980 h 1745262"/>
                <a:gd name="connsiteX14" fmla="*/ 533817 w 1170491"/>
                <a:gd name="connsiteY14" fmla="*/ 0 h 1745262"/>
                <a:gd name="connsiteX15" fmla="*/ 703525 w 1170491"/>
                <a:gd name="connsiteY15" fmla="*/ 147127 h 1745262"/>
                <a:gd name="connsiteX16" fmla="*/ 562024 w 1170491"/>
                <a:gd name="connsiteY16" fmla="*/ 352718 h 1745262"/>
                <a:gd name="connsiteX17" fmla="*/ 701713 w 1170491"/>
                <a:gd name="connsiteY17" fmla="*/ 149764 h 1745262"/>
                <a:gd name="connsiteX18" fmla="*/ 920515 w 1170491"/>
                <a:gd name="connsiteY18" fmla="*/ 317877 h 1745262"/>
                <a:gd name="connsiteX19" fmla="*/ 910716 w 1170491"/>
                <a:gd name="connsiteY19" fmla="*/ 366417 h 1745262"/>
                <a:gd name="connsiteX20" fmla="*/ 920515 w 1170491"/>
                <a:gd name="connsiteY20" fmla="*/ 366418 h 1745262"/>
                <a:gd name="connsiteX21" fmla="*/ 920515 w 1170491"/>
                <a:gd name="connsiteY21" fmla="*/ 371433 h 1745262"/>
                <a:gd name="connsiteX22" fmla="*/ 1056877 w 1170491"/>
                <a:gd name="connsiteY22" fmla="*/ 525101 h 1745262"/>
                <a:gd name="connsiteX23" fmla="*/ 1047351 w 1170491"/>
                <a:gd name="connsiteY23" fmla="*/ 572282 h 1745262"/>
                <a:gd name="connsiteX24" fmla="*/ 1170491 w 1170491"/>
                <a:gd name="connsiteY24" fmla="*/ 756650 h 1745262"/>
                <a:gd name="connsiteX25" fmla="*/ 1127569 w 1170491"/>
                <a:gd name="connsiteY25" fmla="*/ 878235 h 1745262"/>
                <a:gd name="connsiteX26" fmla="*/ 954678 w 1170491"/>
                <a:gd name="connsiteY26" fmla="*/ 939840 h 1745262"/>
                <a:gd name="connsiteX27" fmla="*/ 944987 w 1170491"/>
                <a:gd name="connsiteY27" fmla="*/ 936938 h 1745262"/>
                <a:gd name="connsiteX28" fmla="*/ 1106672 w 1170491"/>
                <a:gd name="connsiteY28" fmla="*/ 911837 h 1745262"/>
                <a:gd name="connsiteX29" fmla="*/ 1153258 w 1170491"/>
                <a:gd name="connsiteY29" fmla="*/ 1069421 h 1745262"/>
                <a:gd name="connsiteX30" fmla="*/ 981133 w 1170491"/>
                <a:gd name="connsiteY30" fmla="*/ 1223220 h 1745262"/>
                <a:gd name="connsiteX31" fmla="*/ 777272 w 1170491"/>
                <a:gd name="connsiteY31" fmla="*/ 1134408 h 1745262"/>
                <a:gd name="connsiteX32" fmla="*/ 810210 w 1170491"/>
                <a:gd name="connsiteY32" fmla="*/ 1096167 h 1745262"/>
                <a:gd name="connsiteX33" fmla="*/ 806195 w 1170491"/>
                <a:gd name="connsiteY33" fmla="*/ 964175 h 1745262"/>
                <a:gd name="connsiteX34" fmla="*/ 806699 w 1170491"/>
                <a:gd name="connsiteY34" fmla="*/ 963884 h 1745262"/>
                <a:gd name="connsiteX35" fmla="*/ 819468 w 1170491"/>
                <a:gd name="connsiteY35" fmla="*/ 1097129 h 1745262"/>
                <a:gd name="connsiteX36" fmla="*/ 763385 w 1170491"/>
                <a:gd name="connsiteY36" fmla="*/ 1114320 h 1745262"/>
                <a:gd name="connsiteX37" fmla="*/ 693327 w 1170491"/>
                <a:gd name="connsiteY37" fmla="*/ 1140344 h 1745262"/>
                <a:gd name="connsiteX38" fmla="*/ 601213 w 1170491"/>
                <a:gd name="connsiteY38" fmla="*/ 1080185 h 1745262"/>
                <a:gd name="connsiteX39" fmla="*/ 582082 w 1170491"/>
                <a:gd name="connsiteY39" fmla="*/ 1090754 h 1745262"/>
                <a:gd name="connsiteX40" fmla="*/ 693051 w 1170491"/>
                <a:gd name="connsiteY40" fmla="*/ 1162221 h 1745262"/>
                <a:gd name="connsiteX41" fmla="*/ 787754 w 1170491"/>
                <a:gd name="connsiteY41" fmla="*/ 1135031 h 1745262"/>
                <a:gd name="connsiteX42" fmla="*/ 981519 w 1170491"/>
                <a:gd name="connsiteY42" fmla="*/ 1217010 h 1745262"/>
                <a:gd name="connsiteX43" fmla="*/ 1004488 w 1170491"/>
                <a:gd name="connsiteY43" fmla="*/ 1315531 h 1745262"/>
                <a:gd name="connsiteX44" fmla="*/ 920375 w 1170491"/>
                <a:gd name="connsiteY44" fmla="*/ 1473506 h 1745262"/>
                <a:gd name="connsiteX45" fmla="*/ 926974 w 1170491"/>
                <a:gd name="connsiteY45" fmla="*/ 1461368 h 1745262"/>
                <a:gd name="connsiteX46" fmla="*/ 766796 w 1170491"/>
                <a:gd name="connsiteY46" fmla="*/ 1371458 h 1745262"/>
                <a:gd name="connsiteX47" fmla="*/ 770306 w 1170491"/>
                <a:gd name="connsiteY47" fmla="*/ 1369309 h 1745262"/>
                <a:gd name="connsiteX48" fmla="*/ 925440 w 1170491"/>
                <a:gd name="connsiteY48" fmla="*/ 1465876 h 1745262"/>
                <a:gd name="connsiteX49" fmla="*/ 774838 w 1170491"/>
                <a:gd name="connsiteY49" fmla="*/ 1628054 h 1745262"/>
                <a:gd name="connsiteX50" fmla="*/ 571751 w 1170491"/>
                <a:gd name="connsiteY50" fmla="*/ 1552195 h 1745262"/>
                <a:gd name="connsiteX51" fmla="*/ 568513 w 1170491"/>
                <a:gd name="connsiteY51" fmla="*/ 1544331 h 1745262"/>
                <a:gd name="connsiteX52" fmla="*/ 692296 w 1170491"/>
                <a:gd name="connsiteY52" fmla="*/ 1632143 h 1745262"/>
                <a:gd name="connsiteX53" fmla="*/ 533818 w 1170491"/>
                <a:gd name="connsiteY53" fmla="*/ 1745209 h 1745262"/>
                <a:gd name="connsiteX54" fmla="*/ 372301 w 1170491"/>
                <a:gd name="connsiteY54" fmla="*/ 1619888 h 1745262"/>
                <a:gd name="connsiteX55" fmla="*/ 366380 w 1170491"/>
                <a:gd name="connsiteY55" fmla="*/ 1592106 h 1745262"/>
                <a:gd name="connsiteX56" fmla="*/ 250590 w 1170491"/>
                <a:gd name="connsiteY56" fmla="*/ 1443452 h 1745262"/>
                <a:gd name="connsiteX57" fmla="*/ 103455 w 1170491"/>
                <a:gd name="connsiteY57" fmla="*/ 1375108 h 1745262"/>
                <a:gd name="connsiteX58" fmla="*/ 92761 w 1170491"/>
                <a:gd name="connsiteY58" fmla="*/ 1167795 h 1745262"/>
                <a:gd name="connsiteX59" fmla="*/ 305242 w 1170491"/>
                <a:gd name="connsiteY59" fmla="*/ 1125156 h 1745262"/>
                <a:gd name="connsiteX60" fmla="*/ 524987 w 1170491"/>
                <a:gd name="connsiteY60" fmla="*/ 1034051 h 1745262"/>
                <a:gd name="connsiteX61" fmla="*/ 522898 w 1170491"/>
                <a:gd name="connsiteY61" fmla="*/ 1041153 h 1745262"/>
                <a:gd name="connsiteX62" fmla="*/ 326339 w 1170491"/>
                <a:gd name="connsiteY62" fmla="*/ 1128897 h 1745262"/>
                <a:gd name="connsiteX63" fmla="*/ 187801 w 1170491"/>
                <a:gd name="connsiteY63" fmla="*/ 1014840 h 1745262"/>
                <a:gd name="connsiteX64" fmla="*/ 181967 w 1170491"/>
                <a:gd name="connsiteY64" fmla="*/ 1012696 h 1745262"/>
                <a:gd name="connsiteX65" fmla="*/ 305288 w 1170491"/>
                <a:gd name="connsiteY65" fmla="*/ 1123484 h 1745262"/>
                <a:gd name="connsiteX66" fmla="*/ 70961 w 1170491"/>
                <a:gd name="connsiteY66" fmla="*/ 1161909 h 1745262"/>
                <a:gd name="connsiteX67" fmla="*/ 56055 w 1170491"/>
                <a:gd name="connsiteY67" fmla="*/ 1153032 h 1745262"/>
                <a:gd name="connsiteX68" fmla="*/ 44214 w 1170491"/>
                <a:gd name="connsiteY68" fmla="*/ 911953 h 1745262"/>
                <a:gd name="connsiteX69" fmla="*/ 84073 w 1170491"/>
                <a:gd name="connsiteY69" fmla="*/ 882569 h 1745262"/>
                <a:gd name="connsiteX70" fmla="*/ 76811 w 1170491"/>
                <a:gd name="connsiteY70" fmla="*/ 875989 h 1745262"/>
                <a:gd name="connsiteX71" fmla="*/ 80179 w 1170491"/>
                <a:gd name="connsiteY71" fmla="*/ 872273 h 1745262"/>
                <a:gd name="connsiteX72" fmla="*/ 82340 w 1170491"/>
                <a:gd name="connsiteY72" fmla="*/ 666836 h 1745262"/>
                <a:gd name="connsiteX73" fmla="*/ 121082 w 1170491"/>
                <a:gd name="connsiteY73" fmla="*/ 638275 h 1745262"/>
                <a:gd name="connsiteX74" fmla="*/ 143619 w 1170491"/>
                <a:gd name="connsiteY74" fmla="*/ 394472 h 1745262"/>
                <a:gd name="connsiteX75" fmla="*/ 326831 w 1170491"/>
                <a:gd name="connsiteY75" fmla="*/ 359290 h 1745262"/>
                <a:gd name="connsiteX76" fmla="*/ 321111 w 1170491"/>
                <a:gd name="connsiteY76" fmla="*/ 357014 h 1745262"/>
                <a:gd name="connsiteX77" fmla="*/ 141180 w 1170491"/>
                <a:gd name="connsiteY77" fmla="*/ 399723 h 1745262"/>
                <a:gd name="connsiteX78" fmla="*/ 106816 w 1170491"/>
                <a:gd name="connsiteY78" fmla="*/ 291518 h 1745262"/>
                <a:gd name="connsiteX79" fmla="*/ 326327 w 1170491"/>
                <a:gd name="connsiteY79" fmla="*/ 72008 h 1745262"/>
                <a:gd name="connsiteX80" fmla="*/ 394659 w 1170491"/>
                <a:gd name="connsiteY80" fmla="*/ 83948 h 1745262"/>
                <a:gd name="connsiteX81" fmla="*/ 533817 w 1170491"/>
                <a:gd name="connsiteY81" fmla="*/ 0 h 1745262"/>
                <a:gd name="connsiteX0" fmla="*/ 429221 w 1170491"/>
                <a:gd name="connsiteY0" fmla="*/ 671495 h 1745262"/>
                <a:gd name="connsiteX1" fmla="*/ 388917 w 1170491"/>
                <a:gd name="connsiteY1" fmla="*/ 672439 h 1745262"/>
                <a:gd name="connsiteX2" fmla="*/ 336101 w 1170491"/>
                <a:gd name="connsiteY2" fmla="*/ 687858 h 1745262"/>
                <a:gd name="connsiteX3" fmla="*/ 339124 w 1170491"/>
                <a:gd name="connsiteY3" fmla="*/ 690701 h 1745262"/>
                <a:gd name="connsiteX4" fmla="*/ 543349 w 1170491"/>
                <a:gd name="connsiteY4" fmla="*/ 726582 h 1745262"/>
                <a:gd name="connsiteX5" fmla="*/ 596580 w 1170491"/>
                <a:gd name="connsiteY5" fmla="*/ 916786 h 1745262"/>
                <a:gd name="connsiteX6" fmla="*/ 593243 w 1170491"/>
                <a:gd name="connsiteY6" fmla="*/ 915886 h 1745262"/>
                <a:gd name="connsiteX7" fmla="*/ 542821 w 1170491"/>
                <a:gd name="connsiteY7" fmla="*/ 727914 h 1745262"/>
                <a:gd name="connsiteX8" fmla="*/ 429221 w 1170491"/>
                <a:gd name="connsiteY8" fmla="*/ 671495 h 1745262"/>
                <a:gd name="connsiteX9" fmla="*/ 588421 w 1170491"/>
                <a:gd name="connsiteY9" fmla="*/ 580980 h 1745262"/>
                <a:gd name="connsiteX10" fmla="*/ 446738 w 1170491"/>
                <a:gd name="connsiteY10" fmla="*/ 649695 h 1745262"/>
                <a:gd name="connsiteX11" fmla="*/ 441944 w 1170491"/>
                <a:gd name="connsiteY11" fmla="*/ 651124 h 1745262"/>
                <a:gd name="connsiteX12" fmla="*/ 775453 w 1170491"/>
                <a:gd name="connsiteY12" fmla="*/ 739852 h 1745262"/>
                <a:gd name="connsiteX13" fmla="*/ 588421 w 1170491"/>
                <a:gd name="connsiteY13" fmla="*/ 580980 h 1745262"/>
                <a:gd name="connsiteX14" fmla="*/ 533817 w 1170491"/>
                <a:gd name="connsiteY14" fmla="*/ 0 h 1745262"/>
                <a:gd name="connsiteX15" fmla="*/ 703525 w 1170491"/>
                <a:gd name="connsiteY15" fmla="*/ 147127 h 1745262"/>
                <a:gd name="connsiteX16" fmla="*/ 562024 w 1170491"/>
                <a:gd name="connsiteY16" fmla="*/ 352718 h 1745262"/>
                <a:gd name="connsiteX17" fmla="*/ 701713 w 1170491"/>
                <a:gd name="connsiteY17" fmla="*/ 149764 h 1745262"/>
                <a:gd name="connsiteX18" fmla="*/ 920515 w 1170491"/>
                <a:gd name="connsiteY18" fmla="*/ 317877 h 1745262"/>
                <a:gd name="connsiteX19" fmla="*/ 910716 w 1170491"/>
                <a:gd name="connsiteY19" fmla="*/ 366417 h 1745262"/>
                <a:gd name="connsiteX20" fmla="*/ 920515 w 1170491"/>
                <a:gd name="connsiteY20" fmla="*/ 366418 h 1745262"/>
                <a:gd name="connsiteX21" fmla="*/ 920515 w 1170491"/>
                <a:gd name="connsiteY21" fmla="*/ 371433 h 1745262"/>
                <a:gd name="connsiteX22" fmla="*/ 1056877 w 1170491"/>
                <a:gd name="connsiteY22" fmla="*/ 525101 h 1745262"/>
                <a:gd name="connsiteX23" fmla="*/ 1047351 w 1170491"/>
                <a:gd name="connsiteY23" fmla="*/ 572282 h 1745262"/>
                <a:gd name="connsiteX24" fmla="*/ 1170491 w 1170491"/>
                <a:gd name="connsiteY24" fmla="*/ 756650 h 1745262"/>
                <a:gd name="connsiteX25" fmla="*/ 1127569 w 1170491"/>
                <a:gd name="connsiteY25" fmla="*/ 878235 h 1745262"/>
                <a:gd name="connsiteX26" fmla="*/ 954678 w 1170491"/>
                <a:gd name="connsiteY26" fmla="*/ 939840 h 1745262"/>
                <a:gd name="connsiteX27" fmla="*/ 944987 w 1170491"/>
                <a:gd name="connsiteY27" fmla="*/ 936938 h 1745262"/>
                <a:gd name="connsiteX28" fmla="*/ 1106672 w 1170491"/>
                <a:gd name="connsiteY28" fmla="*/ 911837 h 1745262"/>
                <a:gd name="connsiteX29" fmla="*/ 1153258 w 1170491"/>
                <a:gd name="connsiteY29" fmla="*/ 1069421 h 1745262"/>
                <a:gd name="connsiteX30" fmla="*/ 981133 w 1170491"/>
                <a:gd name="connsiteY30" fmla="*/ 1223220 h 1745262"/>
                <a:gd name="connsiteX31" fmla="*/ 777272 w 1170491"/>
                <a:gd name="connsiteY31" fmla="*/ 1134408 h 1745262"/>
                <a:gd name="connsiteX32" fmla="*/ 810210 w 1170491"/>
                <a:gd name="connsiteY32" fmla="*/ 1096167 h 1745262"/>
                <a:gd name="connsiteX33" fmla="*/ 806195 w 1170491"/>
                <a:gd name="connsiteY33" fmla="*/ 964175 h 1745262"/>
                <a:gd name="connsiteX34" fmla="*/ 806699 w 1170491"/>
                <a:gd name="connsiteY34" fmla="*/ 963884 h 1745262"/>
                <a:gd name="connsiteX35" fmla="*/ 819468 w 1170491"/>
                <a:gd name="connsiteY35" fmla="*/ 1097129 h 1745262"/>
                <a:gd name="connsiteX36" fmla="*/ 693327 w 1170491"/>
                <a:gd name="connsiteY36" fmla="*/ 1140344 h 1745262"/>
                <a:gd name="connsiteX37" fmla="*/ 601213 w 1170491"/>
                <a:gd name="connsiteY37" fmla="*/ 1080185 h 1745262"/>
                <a:gd name="connsiteX38" fmla="*/ 582082 w 1170491"/>
                <a:gd name="connsiteY38" fmla="*/ 1090754 h 1745262"/>
                <a:gd name="connsiteX39" fmla="*/ 693051 w 1170491"/>
                <a:gd name="connsiteY39" fmla="*/ 1162221 h 1745262"/>
                <a:gd name="connsiteX40" fmla="*/ 787754 w 1170491"/>
                <a:gd name="connsiteY40" fmla="*/ 1135031 h 1745262"/>
                <a:gd name="connsiteX41" fmla="*/ 981519 w 1170491"/>
                <a:gd name="connsiteY41" fmla="*/ 1217010 h 1745262"/>
                <a:gd name="connsiteX42" fmla="*/ 1004488 w 1170491"/>
                <a:gd name="connsiteY42" fmla="*/ 1315531 h 1745262"/>
                <a:gd name="connsiteX43" fmla="*/ 920375 w 1170491"/>
                <a:gd name="connsiteY43" fmla="*/ 1473506 h 1745262"/>
                <a:gd name="connsiteX44" fmla="*/ 926974 w 1170491"/>
                <a:gd name="connsiteY44" fmla="*/ 1461368 h 1745262"/>
                <a:gd name="connsiteX45" fmla="*/ 766796 w 1170491"/>
                <a:gd name="connsiteY45" fmla="*/ 1371458 h 1745262"/>
                <a:gd name="connsiteX46" fmla="*/ 770306 w 1170491"/>
                <a:gd name="connsiteY46" fmla="*/ 1369309 h 1745262"/>
                <a:gd name="connsiteX47" fmla="*/ 925440 w 1170491"/>
                <a:gd name="connsiteY47" fmla="*/ 1465876 h 1745262"/>
                <a:gd name="connsiteX48" fmla="*/ 774838 w 1170491"/>
                <a:gd name="connsiteY48" fmla="*/ 1628054 h 1745262"/>
                <a:gd name="connsiteX49" fmla="*/ 571751 w 1170491"/>
                <a:gd name="connsiteY49" fmla="*/ 1552195 h 1745262"/>
                <a:gd name="connsiteX50" fmla="*/ 568513 w 1170491"/>
                <a:gd name="connsiteY50" fmla="*/ 1544331 h 1745262"/>
                <a:gd name="connsiteX51" fmla="*/ 692296 w 1170491"/>
                <a:gd name="connsiteY51" fmla="*/ 1632143 h 1745262"/>
                <a:gd name="connsiteX52" fmla="*/ 533818 w 1170491"/>
                <a:gd name="connsiteY52" fmla="*/ 1745209 h 1745262"/>
                <a:gd name="connsiteX53" fmla="*/ 372301 w 1170491"/>
                <a:gd name="connsiteY53" fmla="*/ 1619888 h 1745262"/>
                <a:gd name="connsiteX54" fmla="*/ 366380 w 1170491"/>
                <a:gd name="connsiteY54" fmla="*/ 1592106 h 1745262"/>
                <a:gd name="connsiteX55" fmla="*/ 250590 w 1170491"/>
                <a:gd name="connsiteY55" fmla="*/ 1443452 h 1745262"/>
                <a:gd name="connsiteX56" fmla="*/ 103455 w 1170491"/>
                <a:gd name="connsiteY56" fmla="*/ 1375108 h 1745262"/>
                <a:gd name="connsiteX57" fmla="*/ 92761 w 1170491"/>
                <a:gd name="connsiteY57" fmla="*/ 1167795 h 1745262"/>
                <a:gd name="connsiteX58" fmla="*/ 305242 w 1170491"/>
                <a:gd name="connsiteY58" fmla="*/ 1125156 h 1745262"/>
                <a:gd name="connsiteX59" fmla="*/ 524987 w 1170491"/>
                <a:gd name="connsiteY59" fmla="*/ 1034051 h 1745262"/>
                <a:gd name="connsiteX60" fmla="*/ 522898 w 1170491"/>
                <a:gd name="connsiteY60" fmla="*/ 1041153 h 1745262"/>
                <a:gd name="connsiteX61" fmla="*/ 326339 w 1170491"/>
                <a:gd name="connsiteY61" fmla="*/ 1128897 h 1745262"/>
                <a:gd name="connsiteX62" fmla="*/ 187801 w 1170491"/>
                <a:gd name="connsiteY62" fmla="*/ 1014840 h 1745262"/>
                <a:gd name="connsiteX63" fmla="*/ 181967 w 1170491"/>
                <a:gd name="connsiteY63" fmla="*/ 1012696 h 1745262"/>
                <a:gd name="connsiteX64" fmla="*/ 305288 w 1170491"/>
                <a:gd name="connsiteY64" fmla="*/ 1123484 h 1745262"/>
                <a:gd name="connsiteX65" fmla="*/ 70961 w 1170491"/>
                <a:gd name="connsiteY65" fmla="*/ 1161909 h 1745262"/>
                <a:gd name="connsiteX66" fmla="*/ 56055 w 1170491"/>
                <a:gd name="connsiteY66" fmla="*/ 1153032 h 1745262"/>
                <a:gd name="connsiteX67" fmla="*/ 44214 w 1170491"/>
                <a:gd name="connsiteY67" fmla="*/ 911953 h 1745262"/>
                <a:gd name="connsiteX68" fmla="*/ 84073 w 1170491"/>
                <a:gd name="connsiteY68" fmla="*/ 882569 h 1745262"/>
                <a:gd name="connsiteX69" fmla="*/ 76811 w 1170491"/>
                <a:gd name="connsiteY69" fmla="*/ 875989 h 1745262"/>
                <a:gd name="connsiteX70" fmla="*/ 80179 w 1170491"/>
                <a:gd name="connsiteY70" fmla="*/ 872273 h 1745262"/>
                <a:gd name="connsiteX71" fmla="*/ 82340 w 1170491"/>
                <a:gd name="connsiteY71" fmla="*/ 666836 h 1745262"/>
                <a:gd name="connsiteX72" fmla="*/ 121082 w 1170491"/>
                <a:gd name="connsiteY72" fmla="*/ 638275 h 1745262"/>
                <a:gd name="connsiteX73" fmla="*/ 143619 w 1170491"/>
                <a:gd name="connsiteY73" fmla="*/ 394472 h 1745262"/>
                <a:gd name="connsiteX74" fmla="*/ 326831 w 1170491"/>
                <a:gd name="connsiteY74" fmla="*/ 359290 h 1745262"/>
                <a:gd name="connsiteX75" fmla="*/ 321111 w 1170491"/>
                <a:gd name="connsiteY75" fmla="*/ 357014 h 1745262"/>
                <a:gd name="connsiteX76" fmla="*/ 141180 w 1170491"/>
                <a:gd name="connsiteY76" fmla="*/ 399723 h 1745262"/>
                <a:gd name="connsiteX77" fmla="*/ 106816 w 1170491"/>
                <a:gd name="connsiteY77" fmla="*/ 291518 h 1745262"/>
                <a:gd name="connsiteX78" fmla="*/ 326327 w 1170491"/>
                <a:gd name="connsiteY78" fmla="*/ 72008 h 1745262"/>
                <a:gd name="connsiteX79" fmla="*/ 394659 w 1170491"/>
                <a:gd name="connsiteY79" fmla="*/ 83948 h 1745262"/>
                <a:gd name="connsiteX80" fmla="*/ 533817 w 1170491"/>
                <a:gd name="connsiteY80" fmla="*/ 0 h 1745262"/>
                <a:gd name="connsiteX0" fmla="*/ 429221 w 1170491"/>
                <a:gd name="connsiteY0" fmla="*/ 671495 h 1745262"/>
                <a:gd name="connsiteX1" fmla="*/ 388917 w 1170491"/>
                <a:gd name="connsiteY1" fmla="*/ 672439 h 1745262"/>
                <a:gd name="connsiteX2" fmla="*/ 336101 w 1170491"/>
                <a:gd name="connsiteY2" fmla="*/ 687858 h 1745262"/>
                <a:gd name="connsiteX3" fmla="*/ 339124 w 1170491"/>
                <a:gd name="connsiteY3" fmla="*/ 690701 h 1745262"/>
                <a:gd name="connsiteX4" fmla="*/ 543349 w 1170491"/>
                <a:gd name="connsiteY4" fmla="*/ 726582 h 1745262"/>
                <a:gd name="connsiteX5" fmla="*/ 596580 w 1170491"/>
                <a:gd name="connsiteY5" fmla="*/ 916786 h 1745262"/>
                <a:gd name="connsiteX6" fmla="*/ 593243 w 1170491"/>
                <a:gd name="connsiteY6" fmla="*/ 915886 h 1745262"/>
                <a:gd name="connsiteX7" fmla="*/ 542821 w 1170491"/>
                <a:gd name="connsiteY7" fmla="*/ 727914 h 1745262"/>
                <a:gd name="connsiteX8" fmla="*/ 429221 w 1170491"/>
                <a:gd name="connsiteY8" fmla="*/ 671495 h 1745262"/>
                <a:gd name="connsiteX9" fmla="*/ 588421 w 1170491"/>
                <a:gd name="connsiteY9" fmla="*/ 580980 h 1745262"/>
                <a:gd name="connsiteX10" fmla="*/ 446738 w 1170491"/>
                <a:gd name="connsiteY10" fmla="*/ 649695 h 1745262"/>
                <a:gd name="connsiteX11" fmla="*/ 441944 w 1170491"/>
                <a:gd name="connsiteY11" fmla="*/ 651124 h 1745262"/>
                <a:gd name="connsiteX12" fmla="*/ 775453 w 1170491"/>
                <a:gd name="connsiteY12" fmla="*/ 739852 h 1745262"/>
                <a:gd name="connsiteX13" fmla="*/ 588421 w 1170491"/>
                <a:gd name="connsiteY13" fmla="*/ 580980 h 1745262"/>
                <a:gd name="connsiteX14" fmla="*/ 533817 w 1170491"/>
                <a:gd name="connsiteY14" fmla="*/ 0 h 1745262"/>
                <a:gd name="connsiteX15" fmla="*/ 703525 w 1170491"/>
                <a:gd name="connsiteY15" fmla="*/ 147127 h 1745262"/>
                <a:gd name="connsiteX16" fmla="*/ 562024 w 1170491"/>
                <a:gd name="connsiteY16" fmla="*/ 352718 h 1745262"/>
                <a:gd name="connsiteX17" fmla="*/ 701713 w 1170491"/>
                <a:gd name="connsiteY17" fmla="*/ 149764 h 1745262"/>
                <a:gd name="connsiteX18" fmla="*/ 920515 w 1170491"/>
                <a:gd name="connsiteY18" fmla="*/ 317877 h 1745262"/>
                <a:gd name="connsiteX19" fmla="*/ 910716 w 1170491"/>
                <a:gd name="connsiteY19" fmla="*/ 366417 h 1745262"/>
                <a:gd name="connsiteX20" fmla="*/ 920515 w 1170491"/>
                <a:gd name="connsiteY20" fmla="*/ 366418 h 1745262"/>
                <a:gd name="connsiteX21" fmla="*/ 920515 w 1170491"/>
                <a:gd name="connsiteY21" fmla="*/ 371433 h 1745262"/>
                <a:gd name="connsiteX22" fmla="*/ 1056877 w 1170491"/>
                <a:gd name="connsiteY22" fmla="*/ 525101 h 1745262"/>
                <a:gd name="connsiteX23" fmla="*/ 1047351 w 1170491"/>
                <a:gd name="connsiteY23" fmla="*/ 572282 h 1745262"/>
                <a:gd name="connsiteX24" fmla="*/ 1170491 w 1170491"/>
                <a:gd name="connsiteY24" fmla="*/ 756650 h 1745262"/>
                <a:gd name="connsiteX25" fmla="*/ 1127569 w 1170491"/>
                <a:gd name="connsiteY25" fmla="*/ 878235 h 1745262"/>
                <a:gd name="connsiteX26" fmla="*/ 954678 w 1170491"/>
                <a:gd name="connsiteY26" fmla="*/ 939840 h 1745262"/>
                <a:gd name="connsiteX27" fmla="*/ 944987 w 1170491"/>
                <a:gd name="connsiteY27" fmla="*/ 936938 h 1745262"/>
                <a:gd name="connsiteX28" fmla="*/ 1106672 w 1170491"/>
                <a:gd name="connsiteY28" fmla="*/ 911837 h 1745262"/>
                <a:gd name="connsiteX29" fmla="*/ 1153258 w 1170491"/>
                <a:gd name="connsiteY29" fmla="*/ 1069421 h 1745262"/>
                <a:gd name="connsiteX30" fmla="*/ 981133 w 1170491"/>
                <a:gd name="connsiteY30" fmla="*/ 1223220 h 1745262"/>
                <a:gd name="connsiteX31" fmla="*/ 777272 w 1170491"/>
                <a:gd name="connsiteY31" fmla="*/ 1134408 h 1745262"/>
                <a:gd name="connsiteX32" fmla="*/ 810210 w 1170491"/>
                <a:gd name="connsiteY32" fmla="*/ 1096167 h 1745262"/>
                <a:gd name="connsiteX33" fmla="*/ 806195 w 1170491"/>
                <a:gd name="connsiteY33" fmla="*/ 964175 h 1745262"/>
                <a:gd name="connsiteX34" fmla="*/ 806699 w 1170491"/>
                <a:gd name="connsiteY34" fmla="*/ 963884 h 1745262"/>
                <a:gd name="connsiteX35" fmla="*/ 819468 w 1170491"/>
                <a:gd name="connsiteY35" fmla="*/ 1097129 h 1745262"/>
                <a:gd name="connsiteX36" fmla="*/ 697208 w 1170491"/>
                <a:gd name="connsiteY36" fmla="*/ 1159301 h 1745262"/>
                <a:gd name="connsiteX37" fmla="*/ 601213 w 1170491"/>
                <a:gd name="connsiteY37" fmla="*/ 1080185 h 1745262"/>
                <a:gd name="connsiteX38" fmla="*/ 582082 w 1170491"/>
                <a:gd name="connsiteY38" fmla="*/ 1090754 h 1745262"/>
                <a:gd name="connsiteX39" fmla="*/ 693051 w 1170491"/>
                <a:gd name="connsiteY39" fmla="*/ 1162221 h 1745262"/>
                <a:gd name="connsiteX40" fmla="*/ 787754 w 1170491"/>
                <a:gd name="connsiteY40" fmla="*/ 1135031 h 1745262"/>
                <a:gd name="connsiteX41" fmla="*/ 981519 w 1170491"/>
                <a:gd name="connsiteY41" fmla="*/ 1217010 h 1745262"/>
                <a:gd name="connsiteX42" fmla="*/ 1004488 w 1170491"/>
                <a:gd name="connsiteY42" fmla="*/ 1315531 h 1745262"/>
                <a:gd name="connsiteX43" fmla="*/ 920375 w 1170491"/>
                <a:gd name="connsiteY43" fmla="*/ 1473506 h 1745262"/>
                <a:gd name="connsiteX44" fmla="*/ 926974 w 1170491"/>
                <a:gd name="connsiteY44" fmla="*/ 1461368 h 1745262"/>
                <a:gd name="connsiteX45" fmla="*/ 766796 w 1170491"/>
                <a:gd name="connsiteY45" fmla="*/ 1371458 h 1745262"/>
                <a:gd name="connsiteX46" fmla="*/ 770306 w 1170491"/>
                <a:gd name="connsiteY46" fmla="*/ 1369309 h 1745262"/>
                <a:gd name="connsiteX47" fmla="*/ 925440 w 1170491"/>
                <a:gd name="connsiteY47" fmla="*/ 1465876 h 1745262"/>
                <a:gd name="connsiteX48" fmla="*/ 774838 w 1170491"/>
                <a:gd name="connsiteY48" fmla="*/ 1628054 h 1745262"/>
                <a:gd name="connsiteX49" fmla="*/ 571751 w 1170491"/>
                <a:gd name="connsiteY49" fmla="*/ 1552195 h 1745262"/>
                <a:gd name="connsiteX50" fmla="*/ 568513 w 1170491"/>
                <a:gd name="connsiteY50" fmla="*/ 1544331 h 1745262"/>
                <a:gd name="connsiteX51" fmla="*/ 692296 w 1170491"/>
                <a:gd name="connsiteY51" fmla="*/ 1632143 h 1745262"/>
                <a:gd name="connsiteX52" fmla="*/ 533818 w 1170491"/>
                <a:gd name="connsiteY52" fmla="*/ 1745209 h 1745262"/>
                <a:gd name="connsiteX53" fmla="*/ 372301 w 1170491"/>
                <a:gd name="connsiteY53" fmla="*/ 1619888 h 1745262"/>
                <a:gd name="connsiteX54" fmla="*/ 366380 w 1170491"/>
                <a:gd name="connsiteY54" fmla="*/ 1592106 h 1745262"/>
                <a:gd name="connsiteX55" fmla="*/ 250590 w 1170491"/>
                <a:gd name="connsiteY55" fmla="*/ 1443452 h 1745262"/>
                <a:gd name="connsiteX56" fmla="*/ 103455 w 1170491"/>
                <a:gd name="connsiteY56" fmla="*/ 1375108 h 1745262"/>
                <a:gd name="connsiteX57" fmla="*/ 92761 w 1170491"/>
                <a:gd name="connsiteY57" fmla="*/ 1167795 h 1745262"/>
                <a:gd name="connsiteX58" fmla="*/ 305242 w 1170491"/>
                <a:gd name="connsiteY58" fmla="*/ 1125156 h 1745262"/>
                <a:gd name="connsiteX59" fmla="*/ 524987 w 1170491"/>
                <a:gd name="connsiteY59" fmla="*/ 1034051 h 1745262"/>
                <a:gd name="connsiteX60" fmla="*/ 522898 w 1170491"/>
                <a:gd name="connsiteY60" fmla="*/ 1041153 h 1745262"/>
                <a:gd name="connsiteX61" fmla="*/ 326339 w 1170491"/>
                <a:gd name="connsiteY61" fmla="*/ 1128897 h 1745262"/>
                <a:gd name="connsiteX62" fmla="*/ 187801 w 1170491"/>
                <a:gd name="connsiteY62" fmla="*/ 1014840 h 1745262"/>
                <a:gd name="connsiteX63" fmla="*/ 181967 w 1170491"/>
                <a:gd name="connsiteY63" fmla="*/ 1012696 h 1745262"/>
                <a:gd name="connsiteX64" fmla="*/ 305288 w 1170491"/>
                <a:gd name="connsiteY64" fmla="*/ 1123484 h 1745262"/>
                <a:gd name="connsiteX65" fmla="*/ 70961 w 1170491"/>
                <a:gd name="connsiteY65" fmla="*/ 1161909 h 1745262"/>
                <a:gd name="connsiteX66" fmla="*/ 56055 w 1170491"/>
                <a:gd name="connsiteY66" fmla="*/ 1153032 h 1745262"/>
                <a:gd name="connsiteX67" fmla="*/ 44214 w 1170491"/>
                <a:gd name="connsiteY67" fmla="*/ 911953 h 1745262"/>
                <a:gd name="connsiteX68" fmla="*/ 84073 w 1170491"/>
                <a:gd name="connsiteY68" fmla="*/ 882569 h 1745262"/>
                <a:gd name="connsiteX69" fmla="*/ 76811 w 1170491"/>
                <a:gd name="connsiteY69" fmla="*/ 875989 h 1745262"/>
                <a:gd name="connsiteX70" fmla="*/ 80179 w 1170491"/>
                <a:gd name="connsiteY70" fmla="*/ 872273 h 1745262"/>
                <a:gd name="connsiteX71" fmla="*/ 82340 w 1170491"/>
                <a:gd name="connsiteY71" fmla="*/ 666836 h 1745262"/>
                <a:gd name="connsiteX72" fmla="*/ 121082 w 1170491"/>
                <a:gd name="connsiteY72" fmla="*/ 638275 h 1745262"/>
                <a:gd name="connsiteX73" fmla="*/ 143619 w 1170491"/>
                <a:gd name="connsiteY73" fmla="*/ 394472 h 1745262"/>
                <a:gd name="connsiteX74" fmla="*/ 326831 w 1170491"/>
                <a:gd name="connsiteY74" fmla="*/ 359290 h 1745262"/>
                <a:gd name="connsiteX75" fmla="*/ 321111 w 1170491"/>
                <a:gd name="connsiteY75" fmla="*/ 357014 h 1745262"/>
                <a:gd name="connsiteX76" fmla="*/ 141180 w 1170491"/>
                <a:gd name="connsiteY76" fmla="*/ 399723 h 1745262"/>
                <a:gd name="connsiteX77" fmla="*/ 106816 w 1170491"/>
                <a:gd name="connsiteY77" fmla="*/ 291518 h 1745262"/>
                <a:gd name="connsiteX78" fmla="*/ 326327 w 1170491"/>
                <a:gd name="connsiteY78" fmla="*/ 72008 h 1745262"/>
                <a:gd name="connsiteX79" fmla="*/ 394659 w 1170491"/>
                <a:gd name="connsiteY79" fmla="*/ 83948 h 1745262"/>
                <a:gd name="connsiteX80" fmla="*/ 533817 w 1170491"/>
                <a:gd name="connsiteY80" fmla="*/ 0 h 1745262"/>
                <a:gd name="connsiteX0" fmla="*/ 429221 w 1170491"/>
                <a:gd name="connsiteY0" fmla="*/ 671495 h 1745262"/>
                <a:gd name="connsiteX1" fmla="*/ 388917 w 1170491"/>
                <a:gd name="connsiteY1" fmla="*/ 672439 h 1745262"/>
                <a:gd name="connsiteX2" fmla="*/ 336101 w 1170491"/>
                <a:gd name="connsiteY2" fmla="*/ 687858 h 1745262"/>
                <a:gd name="connsiteX3" fmla="*/ 339124 w 1170491"/>
                <a:gd name="connsiteY3" fmla="*/ 690701 h 1745262"/>
                <a:gd name="connsiteX4" fmla="*/ 543349 w 1170491"/>
                <a:gd name="connsiteY4" fmla="*/ 726582 h 1745262"/>
                <a:gd name="connsiteX5" fmla="*/ 596580 w 1170491"/>
                <a:gd name="connsiteY5" fmla="*/ 916786 h 1745262"/>
                <a:gd name="connsiteX6" fmla="*/ 593243 w 1170491"/>
                <a:gd name="connsiteY6" fmla="*/ 915886 h 1745262"/>
                <a:gd name="connsiteX7" fmla="*/ 542821 w 1170491"/>
                <a:gd name="connsiteY7" fmla="*/ 727914 h 1745262"/>
                <a:gd name="connsiteX8" fmla="*/ 429221 w 1170491"/>
                <a:gd name="connsiteY8" fmla="*/ 671495 h 1745262"/>
                <a:gd name="connsiteX9" fmla="*/ 588421 w 1170491"/>
                <a:gd name="connsiteY9" fmla="*/ 580980 h 1745262"/>
                <a:gd name="connsiteX10" fmla="*/ 446738 w 1170491"/>
                <a:gd name="connsiteY10" fmla="*/ 649695 h 1745262"/>
                <a:gd name="connsiteX11" fmla="*/ 441944 w 1170491"/>
                <a:gd name="connsiteY11" fmla="*/ 651124 h 1745262"/>
                <a:gd name="connsiteX12" fmla="*/ 775453 w 1170491"/>
                <a:gd name="connsiteY12" fmla="*/ 739852 h 1745262"/>
                <a:gd name="connsiteX13" fmla="*/ 588421 w 1170491"/>
                <a:gd name="connsiteY13" fmla="*/ 580980 h 1745262"/>
                <a:gd name="connsiteX14" fmla="*/ 533817 w 1170491"/>
                <a:gd name="connsiteY14" fmla="*/ 0 h 1745262"/>
                <a:gd name="connsiteX15" fmla="*/ 703525 w 1170491"/>
                <a:gd name="connsiteY15" fmla="*/ 147127 h 1745262"/>
                <a:gd name="connsiteX16" fmla="*/ 562024 w 1170491"/>
                <a:gd name="connsiteY16" fmla="*/ 352718 h 1745262"/>
                <a:gd name="connsiteX17" fmla="*/ 701713 w 1170491"/>
                <a:gd name="connsiteY17" fmla="*/ 149764 h 1745262"/>
                <a:gd name="connsiteX18" fmla="*/ 920515 w 1170491"/>
                <a:gd name="connsiteY18" fmla="*/ 317877 h 1745262"/>
                <a:gd name="connsiteX19" fmla="*/ 910716 w 1170491"/>
                <a:gd name="connsiteY19" fmla="*/ 366417 h 1745262"/>
                <a:gd name="connsiteX20" fmla="*/ 920515 w 1170491"/>
                <a:gd name="connsiteY20" fmla="*/ 366418 h 1745262"/>
                <a:gd name="connsiteX21" fmla="*/ 920515 w 1170491"/>
                <a:gd name="connsiteY21" fmla="*/ 371433 h 1745262"/>
                <a:gd name="connsiteX22" fmla="*/ 1056877 w 1170491"/>
                <a:gd name="connsiteY22" fmla="*/ 525101 h 1745262"/>
                <a:gd name="connsiteX23" fmla="*/ 1047351 w 1170491"/>
                <a:gd name="connsiteY23" fmla="*/ 572282 h 1745262"/>
                <a:gd name="connsiteX24" fmla="*/ 1170491 w 1170491"/>
                <a:gd name="connsiteY24" fmla="*/ 756650 h 1745262"/>
                <a:gd name="connsiteX25" fmla="*/ 1127569 w 1170491"/>
                <a:gd name="connsiteY25" fmla="*/ 878235 h 1745262"/>
                <a:gd name="connsiteX26" fmla="*/ 954678 w 1170491"/>
                <a:gd name="connsiteY26" fmla="*/ 939840 h 1745262"/>
                <a:gd name="connsiteX27" fmla="*/ 944987 w 1170491"/>
                <a:gd name="connsiteY27" fmla="*/ 936938 h 1745262"/>
                <a:gd name="connsiteX28" fmla="*/ 1106672 w 1170491"/>
                <a:gd name="connsiteY28" fmla="*/ 911837 h 1745262"/>
                <a:gd name="connsiteX29" fmla="*/ 1153258 w 1170491"/>
                <a:gd name="connsiteY29" fmla="*/ 1069421 h 1745262"/>
                <a:gd name="connsiteX30" fmla="*/ 981133 w 1170491"/>
                <a:gd name="connsiteY30" fmla="*/ 1223220 h 1745262"/>
                <a:gd name="connsiteX31" fmla="*/ 777272 w 1170491"/>
                <a:gd name="connsiteY31" fmla="*/ 1134408 h 1745262"/>
                <a:gd name="connsiteX32" fmla="*/ 810210 w 1170491"/>
                <a:gd name="connsiteY32" fmla="*/ 1096167 h 1745262"/>
                <a:gd name="connsiteX33" fmla="*/ 806195 w 1170491"/>
                <a:gd name="connsiteY33" fmla="*/ 964175 h 1745262"/>
                <a:gd name="connsiteX34" fmla="*/ 806699 w 1170491"/>
                <a:gd name="connsiteY34" fmla="*/ 963884 h 1745262"/>
                <a:gd name="connsiteX35" fmla="*/ 819468 w 1170491"/>
                <a:gd name="connsiteY35" fmla="*/ 1097129 h 1745262"/>
                <a:gd name="connsiteX36" fmla="*/ 697208 w 1170491"/>
                <a:gd name="connsiteY36" fmla="*/ 1159301 h 1745262"/>
                <a:gd name="connsiteX37" fmla="*/ 582802 w 1170491"/>
                <a:gd name="connsiteY37" fmla="*/ 1093170 h 1745262"/>
                <a:gd name="connsiteX38" fmla="*/ 582082 w 1170491"/>
                <a:gd name="connsiteY38" fmla="*/ 1090754 h 1745262"/>
                <a:gd name="connsiteX39" fmla="*/ 693051 w 1170491"/>
                <a:gd name="connsiteY39" fmla="*/ 1162221 h 1745262"/>
                <a:gd name="connsiteX40" fmla="*/ 787754 w 1170491"/>
                <a:gd name="connsiteY40" fmla="*/ 1135031 h 1745262"/>
                <a:gd name="connsiteX41" fmla="*/ 981519 w 1170491"/>
                <a:gd name="connsiteY41" fmla="*/ 1217010 h 1745262"/>
                <a:gd name="connsiteX42" fmla="*/ 1004488 w 1170491"/>
                <a:gd name="connsiteY42" fmla="*/ 1315531 h 1745262"/>
                <a:gd name="connsiteX43" fmla="*/ 920375 w 1170491"/>
                <a:gd name="connsiteY43" fmla="*/ 1473506 h 1745262"/>
                <a:gd name="connsiteX44" fmla="*/ 926974 w 1170491"/>
                <a:gd name="connsiteY44" fmla="*/ 1461368 h 1745262"/>
                <a:gd name="connsiteX45" fmla="*/ 766796 w 1170491"/>
                <a:gd name="connsiteY45" fmla="*/ 1371458 h 1745262"/>
                <a:gd name="connsiteX46" fmla="*/ 770306 w 1170491"/>
                <a:gd name="connsiteY46" fmla="*/ 1369309 h 1745262"/>
                <a:gd name="connsiteX47" fmla="*/ 925440 w 1170491"/>
                <a:gd name="connsiteY47" fmla="*/ 1465876 h 1745262"/>
                <a:gd name="connsiteX48" fmla="*/ 774838 w 1170491"/>
                <a:gd name="connsiteY48" fmla="*/ 1628054 h 1745262"/>
                <a:gd name="connsiteX49" fmla="*/ 571751 w 1170491"/>
                <a:gd name="connsiteY49" fmla="*/ 1552195 h 1745262"/>
                <a:gd name="connsiteX50" fmla="*/ 568513 w 1170491"/>
                <a:gd name="connsiteY50" fmla="*/ 1544331 h 1745262"/>
                <a:gd name="connsiteX51" fmla="*/ 692296 w 1170491"/>
                <a:gd name="connsiteY51" fmla="*/ 1632143 h 1745262"/>
                <a:gd name="connsiteX52" fmla="*/ 533818 w 1170491"/>
                <a:gd name="connsiteY52" fmla="*/ 1745209 h 1745262"/>
                <a:gd name="connsiteX53" fmla="*/ 372301 w 1170491"/>
                <a:gd name="connsiteY53" fmla="*/ 1619888 h 1745262"/>
                <a:gd name="connsiteX54" fmla="*/ 366380 w 1170491"/>
                <a:gd name="connsiteY54" fmla="*/ 1592106 h 1745262"/>
                <a:gd name="connsiteX55" fmla="*/ 250590 w 1170491"/>
                <a:gd name="connsiteY55" fmla="*/ 1443452 h 1745262"/>
                <a:gd name="connsiteX56" fmla="*/ 103455 w 1170491"/>
                <a:gd name="connsiteY56" fmla="*/ 1375108 h 1745262"/>
                <a:gd name="connsiteX57" fmla="*/ 92761 w 1170491"/>
                <a:gd name="connsiteY57" fmla="*/ 1167795 h 1745262"/>
                <a:gd name="connsiteX58" fmla="*/ 305242 w 1170491"/>
                <a:gd name="connsiteY58" fmla="*/ 1125156 h 1745262"/>
                <a:gd name="connsiteX59" fmla="*/ 524987 w 1170491"/>
                <a:gd name="connsiteY59" fmla="*/ 1034051 h 1745262"/>
                <a:gd name="connsiteX60" fmla="*/ 522898 w 1170491"/>
                <a:gd name="connsiteY60" fmla="*/ 1041153 h 1745262"/>
                <a:gd name="connsiteX61" fmla="*/ 326339 w 1170491"/>
                <a:gd name="connsiteY61" fmla="*/ 1128897 h 1745262"/>
                <a:gd name="connsiteX62" fmla="*/ 187801 w 1170491"/>
                <a:gd name="connsiteY62" fmla="*/ 1014840 h 1745262"/>
                <a:gd name="connsiteX63" fmla="*/ 181967 w 1170491"/>
                <a:gd name="connsiteY63" fmla="*/ 1012696 h 1745262"/>
                <a:gd name="connsiteX64" fmla="*/ 305288 w 1170491"/>
                <a:gd name="connsiteY64" fmla="*/ 1123484 h 1745262"/>
                <a:gd name="connsiteX65" fmla="*/ 70961 w 1170491"/>
                <a:gd name="connsiteY65" fmla="*/ 1161909 h 1745262"/>
                <a:gd name="connsiteX66" fmla="*/ 56055 w 1170491"/>
                <a:gd name="connsiteY66" fmla="*/ 1153032 h 1745262"/>
                <a:gd name="connsiteX67" fmla="*/ 44214 w 1170491"/>
                <a:gd name="connsiteY67" fmla="*/ 911953 h 1745262"/>
                <a:gd name="connsiteX68" fmla="*/ 84073 w 1170491"/>
                <a:gd name="connsiteY68" fmla="*/ 882569 h 1745262"/>
                <a:gd name="connsiteX69" fmla="*/ 76811 w 1170491"/>
                <a:gd name="connsiteY69" fmla="*/ 875989 h 1745262"/>
                <a:gd name="connsiteX70" fmla="*/ 80179 w 1170491"/>
                <a:gd name="connsiteY70" fmla="*/ 872273 h 1745262"/>
                <a:gd name="connsiteX71" fmla="*/ 82340 w 1170491"/>
                <a:gd name="connsiteY71" fmla="*/ 666836 h 1745262"/>
                <a:gd name="connsiteX72" fmla="*/ 121082 w 1170491"/>
                <a:gd name="connsiteY72" fmla="*/ 638275 h 1745262"/>
                <a:gd name="connsiteX73" fmla="*/ 143619 w 1170491"/>
                <a:gd name="connsiteY73" fmla="*/ 394472 h 1745262"/>
                <a:gd name="connsiteX74" fmla="*/ 326831 w 1170491"/>
                <a:gd name="connsiteY74" fmla="*/ 359290 h 1745262"/>
                <a:gd name="connsiteX75" fmla="*/ 321111 w 1170491"/>
                <a:gd name="connsiteY75" fmla="*/ 357014 h 1745262"/>
                <a:gd name="connsiteX76" fmla="*/ 141180 w 1170491"/>
                <a:gd name="connsiteY76" fmla="*/ 399723 h 1745262"/>
                <a:gd name="connsiteX77" fmla="*/ 106816 w 1170491"/>
                <a:gd name="connsiteY77" fmla="*/ 291518 h 1745262"/>
                <a:gd name="connsiteX78" fmla="*/ 326327 w 1170491"/>
                <a:gd name="connsiteY78" fmla="*/ 72008 h 1745262"/>
                <a:gd name="connsiteX79" fmla="*/ 394659 w 1170491"/>
                <a:gd name="connsiteY79" fmla="*/ 83948 h 1745262"/>
                <a:gd name="connsiteX80" fmla="*/ 533817 w 1170491"/>
                <a:gd name="connsiteY80" fmla="*/ 0 h 1745262"/>
                <a:gd name="connsiteX0" fmla="*/ 429221 w 1170491"/>
                <a:gd name="connsiteY0" fmla="*/ 671495 h 1745262"/>
                <a:gd name="connsiteX1" fmla="*/ 388917 w 1170491"/>
                <a:gd name="connsiteY1" fmla="*/ 672439 h 1745262"/>
                <a:gd name="connsiteX2" fmla="*/ 336101 w 1170491"/>
                <a:gd name="connsiteY2" fmla="*/ 687858 h 1745262"/>
                <a:gd name="connsiteX3" fmla="*/ 339124 w 1170491"/>
                <a:gd name="connsiteY3" fmla="*/ 690701 h 1745262"/>
                <a:gd name="connsiteX4" fmla="*/ 543349 w 1170491"/>
                <a:gd name="connsiteY4" fmla="*/ 726582 h 1745262"/>
                <a:gd name="connsiteX5" fmla="*/ 596580 w 1170491"/>
                <a:gd name="connsiteY5" fmla="*/ 916786 h 1745262"/>
                <a:gd name="connsiteX6" fmla="*/ 593243 w 1170491"/>
                <a:gd name="connsiteY6" fmla="*/ 915886 h 1745262"/>
                <a:gd name="connsiteX7" fmla="*/ 542821 w 1170491"/>
                <a:gd name="connsiteY7" fmla="*/ 727914 h 1745262"/>
                <a:gd name="connsiteX8" fmla="*/ 429221 w 1170491"/>
                <a:gd name="connsiteY8" fmla="*/ 671495 h 1745262"/>
                <a:gd name="connsiteX9" fmla="*/ 588421 w 1170491"/>
                <a:gd name="connsiteY9" fmla="*/ 580980 h 1745262"/>
                <a:gd name="connsiteX10" fmla="*/ 446738 w 1170491"/>
                <a:gd name="connsiteY10" fmla="*/ 649695 h 1745262"/>
                <a:gd name="connsiteX11" fmla="*/ 441944 w 1170491"/>
                <a:gd name="connsiteY11" fmla="*/ 651124 h 1745262"/>
                <a:gd name="connsiteX12" fmla="*/ 775453 w 1170491"/>
                <a:gd name="connsiteY12" fmla="*/ 739852 h 1745262"/>
                <a:gd name="connsiteX13" fmla="*/ 588421 w 1170491"/>
                <a:gd name="connsiteY13" fmla="*/ 580980 h 1745262"/>
                <a:gd name="connsiteX14" fmla="*/ 533817 w 1170491"/>
                <a:gd name="connsiteY14" fmla="*/ 0 h 1745262"/>
                <a:gd name="connsiteX15" fmla="*/ 703525 w 1170491"/>
                <a:gd name="connsiteY15" fmla="*/ 147127 h 1745262"/>
                <a:gd name="connsiteX16" fmla="*/ 562024 w 1170491"/>
                <a:gd name="connsiteY16" fmla="*/ 352718 h 1745262"/>
                <a:gd name="connsiteX17" fmla="*/ 701713 w 1170491"/>
                <a:gd name="connsiteY17" fmla="*/ 149764 h 1745262"/>
                <a:gd name="connsiteX18" fmla="*/ 920515 w 1170491"/>
                <a:gd name="connsiteY18" fmla="*/ 317877 h 1745262"/>
                <a:gd name="connsiteX19" fmla="*/ 910716 w 1170491"/>
                <a:gd name="connsiteY19" fmla="*/ 366417 h 1745262"/>
                <a:gd name="connsiteX20" fmla="*/ 920515 w 1170491"/>
                <a:gd name="connsiteY20" fmla="*/ 366418 h 1745262"/>
                <a:gd name="connsiteX21" fmla="*/ 920515 w 1170491"/>
                <a:gd name="connsiteY21" fmla="*/ 371433 h 1745262"/>
                <a:gd name="connsiteX22" fmla="*/ 1056877 w 1170491"/>
                <a:gd name="connsiteY22" fmla="*/ 525101 h 1745262"/>
                <a:gd name="connsiteX23" fmla="*/ 1047351 w 1170491"/>
                <a:gd name="connsiteY23" fmla="*/ 572282 h 1745262"/>
                <a:gd name="connsiteX24" fmla="*/ 1170491 w 1170491"/>
                <a:gd name="connsiteY24" fmla="*/ 756650 h 1745262"/>
                <a:gd name="connsiteX25" fmla="*/ 1127569 w 1170491"/>
                <a:gd name="connsiteY25" fmla="*/ 878235 h 1745262"/>
                <a:gd name="connsiteX26" fmla="*/ 954678 w 1170491"/>
                <a:gd name="connsiteY26" fmla="*/ 939840 h 1745262"/>
                <a:gd name="connsiteX27" fmla="*/ 944987 w 1170491"/>
                <a:gd name="connsiteY27" fmla="*/ 936938 h 1745262"/>
                <a:gd name="connsiteX28" fmla="*/ 1106672 w 1170491"/>
                <a:gd name="connsiteY28" fmla="*/ 911837 h 1745262"/>
                <a:gd name="connsiteX29" fmla="*/ 1153258 w 1170491"/>
                <a:gd name="connsiteY29" fmla="*/ 1069421 h 1745262"/>
                <a:gd name="connsiteX30" fmla="*/ 981133 w 1170491"/>
                <a:gd name="connsiteY30" fmla="*/ 1223220 h 1745262"/>
                <a:gd name="connsiteX31" fmla="*/ 777272 w 1170491"/>
                <a:gd name="connsiteY31" fmla="*/ 1134408 h 1745262"/>
                <a:gd name="connsiteX32" fmla="*/ 810210 w 1170491"/>
                <a:gd name="connsiteY32" fmla="*/ 1096167 h 1745262"/>
                <a:gd name="connsiteX33" fmla="*/ 806195 w 1170491"/>
                <a:gd name="connsiteY33" fmla="*/ 964175 h 1745262"/>
                <a:gd name="connsiteX34" fmla="*/ 806699 w 1170491"/>
                <a:gd name="connsiteY34" fmla="*/ 963884 h 1745262"/>
                <a:gd name="connsiteX35" fmla="*/ 819468 w 1170491"/>
                <a:gd name="connsiteY35" fmla="*/ 1097129 h 1745262"/>
                <a:gd name="connsiteX36" fmla="*/ 697208 w 1170491"/>
                <a:gd name="connsiteY36" fmla="*/ 1159301 h 1745262"/>
                <a:gd name="connsiteX37" fmla="*/ 582802 w 1170491"/>
                <a:gd name="connsiteY37" fmla="*/ 1093170 h 1745262"/>
                <a:gd name="connsiteX38" fmla="*/ 582082 w 1170491"/>
                <a:gd name="connsiteY38" fmla="*/ 1090754 h 1745262"/>
                <a:gd name="connsiteX39" fmla="*/ 693051 w 1170491"/>
                <a:gd name="connsiteY39" fmla="*/ 1162221 h 1745262"/>
                <a:gd name="connsiteX40" fmla="*/ 787754 w 1170491"/>
                <a:gd name="connsiteY40" fmla="*/ 1135031 h 1745262"/>
                <a:gd name="connsiteX41" fmla="*/ 981519 w 1170491"/>
                <a:gd name="connsiteY41" fmla="*/ 1217010 h 1745262"/>
                <a:gd name="connsiteX42" fmla="*/ 1004488 w 1170491"/>
                <a:gd name="connsiteY42" fmla="*/ 1315531 h 1745262"/>
                <a:gd name="connsiteX43" fmla="*/ 920375 w 1170491"/>
                <a:gd name="connsiteY43" fmla="*/ 1473506 h 1745262"/>
                <a:gd name="connsiteX44" fmla="*/ 926974 w 1170491"/>
                <a:gd name="connsiteY44" fmla="*/ 1461368 h 1745262"/>
                <a:gd name="connsiteX45" fmla="*/ 766796 w 1170491"/>
                <a:gd name="connsiteY45" fmla="*/ 1371458 h 1745262"/>
                <a:gd name="connsiteX46" fmla="*/ 770306 w 1170491"/>
                <a:gd name="connsiteY46" fmla="*/ 1369309 h 1745262"/>
                <a:gd name="connsiteX47" fmla="*/ 925440 w 1170491"/>
                <a:gd name="connsiteY47" fmla="*/ 1465876 h 1745262"/>
                <a:gd name="connsiteX48" fmla="*/ 774838 w 1170491"/>
                <a:gd name="connsiteY48" fmla="*/ 1628054 h 1745262"/>
                <a:gd name="connsiteX49" fmla="*/ 571751 w 1170491"/>
                <a:gd name="connsiteY49" fmla="*/ 1552195 h 1745262"/>
                <a:gd name="connsiteX50" fmla="*/ 568513 w 1170491"/>
                <a:gd name="connsiteY50" fmla="*/ 1544331 h 1745262"/>
                <a:gd name="connsiteX51" fmla="*/ 692296 w 1170491"/>
                <a:gd name="connsiteY51" fmla="*/ 1632143 h 1745262"/>
                <a:gd name="connsiteX52" fmla="*/ 533818 w 1170491"/>
                <a:gd name="connsiteY52" fmla="*/ 1745209 h 1745262"/>
                <a:gd name="connsiteX53" fmla="*/ 372301 w 1170491"/>
                <a:gd name="connsiteY53" fmla="*/ 1619888 h 1745262"/>
                <a:gd name="connsiteX54" fmla="*/ 366380 w 1170491"/>
                <a:gd name="connsiteY54" fmla="*/ 1592106 h 1745262"/>
                <a:gd name="connsiteX55" fmla="*/ 250590 w 1170491"/>
                <a:gd name="connsiteY55" fmla="*/ 1443452 h 1745262"/>
                <a:gd name="connsiteX56" fmla="*/ 103455 w 1170491"/>
                <a:gd name="connsiteY56" fmla="*/ 1375108 h 1745262"/>
                <a:gd name="connsiteX57" fmla="*/ 92761 w 1170491"/>
                <a:gd name="connsiteY57" fmla="*/ 1167795 h 1745262"/>
                <a:gd name="connsiteX58" fmla="*/ 305242 w 1170491"/>
                <a:gd name="connsiteY58" fmla="*/ 1125156 h 1745262"/>
                <a:gd name="connsiteX59" fmla="*/ 524987 w 1170491"/>
                <a:gd name="connsiteY59" fmla="*/ 1034051 h 1745262"/>
                <a:gd name="connsiteX60" fmla="*/ 522898 w 1170491"/>
                <a:gd name="connsiteY60" fmla="*/ 1041153 h 1745262"/>
                <a:gd name="connsiteX61" fmla="*/ 326339 w 1170491"/>
                <a:gd name="connsiteY61" fmla="*/ 1128897 h 1745262"/>
                <a:gd name="connsiteX62" fmla="*/ 187801 w 1170491"/>
                <a:gd name="connsiteY62" fmla="*/ 1014840 h 1745262"/>
                <a:gd name="connsiteX63" fmla="*/ 181967 w 1170491"/>
                <a:gd name="connsiteY63" fmla="*/ 1012696 h 1745262"/>
                <a:gd name="connsiteX64" fmla="*/ 305288 w 1170491"/>
                <a:gd name="connsiteY64" fmla="*/ 1123484 h 1745262"/>
                <a:gd name="connsiteX65" fmla="*/ 70961 w 1170491"/>
                <a:gd name="connsiteY65" fmla="*/ 1161909 h 1745262"/>
                <a:gd name="connsiteX66" fmla="*/ 56055 w 1170491"/>
                <a:gd name="connsiteY66" fmla="*/ 1153032 h 1745262"/>
                <a:gd name="connsiteX67" fmla="*/ 44214 w 1170491"/>
                <a:gd name="connsiteY67" fmla="*/ 911953 h 1745262"/>
                <a:gd name="connsiteX68" fmla="*/ 84073 w 1170491"/>
                <a:gd name="connsiteY68" fmla="*/ 882569 h 1745262"/>
                <a:gd name="connsiteX69" fmla="*/ 76811 w 1170491"/>
                <a:gd name="connsiteY69" fmla="*/ 875989 h 1745262"/>
                <a:gd name="connsiteX70" fmla="*/ 80179 w 1170491"/>
                <a:gd name="connsiteY70" fmla="*/ 872273 h 1745262"/>
                <a:gd name="connsiteX71" fmla="*/ 82340 w 1170491"/>
                <a:gd name="connsiteY71" fmla="*/ 666836 h 1745262"/>
                <a:gd name="connsiteX72" fmla="*/ 121082 w 1170491"/>
                <a:gd name="connsiteY72" fmla="*/ 638275 h 1745262"/>
                <a:gd name="connsiteX73" fmla="*/ 143619 w 1170491"/>
                <a:gd name="connsiteY73" fmla="*/ 394472 h 1745262"/>
                <a:gd name="connsiteX74" fmla="*/ 326831 w 1170491"/>
                <a:gd name="connsiteY74" fmla="*/ 359290 h 1745262"/>
                <a:gd name="connsiteX75" fmla="*/ 321111 w 1170491"/>
                <a:gd name="connsiteY75" fmla="*/ 357014 h 1745262"/>
                <a:gd name="connsiteX76" fmla="*/ 141180 w 1170491"/>
                <a:gd name="connsiteY76" fmla="*/ 399723 h 1745262"/>
                <a:gd name="connsiteX77" fmla="*/ 106816 w 1170491"/>
                <a:gd name="connsiteY77" fmla="*/ 291518 h 1745262"/>
                <a:gd name="connsiteX78" fmla="*/ 326327 w 1170491"/>
                <a:gd name="connsiteY78" fmla="*/ 72008 h 1745262"/>
                <a:gd name="connsiteX79" fmla="*/ 394659 w 1170491"/>
                <a:gd name="connsiteY79" fmla="*/ 83948 h 1745262"/>
                <a:gd name="connsiteX80" fmla="*/ 533817 w 1170491"/>
                <a:gd name="connsiteY80" fmla="*/ 0 h 1745262"/>
                <a:gd name="connsiteX0" fmla="*/ 429221 w 1170491"/>
                <a:gd name="connsiteY0" fmla="*/ 671495 h 1745262"/>
                <a:gd name="connsiteX1" fmla="*/ 388917 w 1170491"/>
                <a:gd name="connsiteY1" fmla="*/ 672439 h 1745262"/>
                <a:gd name="connsiteX2" fmla="*/ 336101 w 1170491"/>
                <a:gd name="connsiteY2" fmla="*/ 687858 h 1745262"/>
                <a:gd name="connsiteX3" fmla="*/ 339124 w 1170491"/>
                <a:gd name="connsiteY3" fmla="*/ 690701 h 1745262"/>
                <a:gd name="connsiteX4" fmla="*/ 543349 w 1170491"/>
                <a:gd name="connsiteY4" fmla="*/ 726582 h 1745262"/>
                <a:gd name="connsiteX5" fmla="*/ 596580 w 1170491"/>
                <a:gd name="connsiteY5" fmla="*/ 916786 h 1745262"/>
                <a:gd name="connsiteX6" fmla="*/ 593243 w 1170491"/>
                <a:gd name="connsiteY6" fmla="*/ 915886 h 1745262"/>
                <a:gd name="connsiteX7" fmla="*/ 542821 w 1170491"/>
                <a:gd name="connsiteY7" fmla="*/ 727914 h 1745262"/>
                <a:gd name="connsiteX8" fmla="*/ 429221 w 1170491"/>
                <a:gd name="connsiteY8" fmla="*/ 671495 h 1745262"/>
                <a:gd name="connsiteX9" fmla="*/ 588421 w 1170491"/>
                <a:gd name="connsiteY9" fmla="*/ 580980 h 1745262"/>
                <a:gd name="connsiteX10" fmla="*/ 446738 w 1170491"/>
                <a:gd name="connsiteY10" fmla="*/ 649695 h 1745262"/>
                <a:gd name="connsiteX11" fmla="*/ 441944 w 1170491"/>
                <a:gd name="connsiteY11" fmla="*/ 651124 h 1745262"/>
                <a:gd name="connsiteX12" fmla="*/ 775453 w 1170491"/>
                <a:gd name="connsiteY12" fmla="*/ 739852 h 1745262"/>
                <a:gd name="connsiteX13" fmla="*/ 588421 w 1170491"/>
                <a:gd name="connsiteY13" fmla="*/ 580980 h 1745262"/>
                <a:gd name="connsiteX14" fmla="*/ 533817 w 1170491"/>
                <a:gd name="connsiteY14" fmla="*/ 0 h 1745262"/>
                <a:gd name="connsiteX15" fmla="*/ 703525 w 1170491"/>
                <a:gd name="connsiteY15" fmla="*/ 147127 h 1745262"/>
                <a:gd name="connsiteX16" fmla="*/ 562024 w 1170491"/>
                <a:gd name="connsiteY16" fmla="*/ 352718 h 1745262"/>
                <a:gd name="connsiteX17" fmla="*/ 701713 w 1170491"/>
                <a:gd name="connsiteY17" fmla="*/ 149764 h 1745262"/>
                <a:gd name="connsiteX18" fmla="*/ 920515 w 1170491"/>
                <a:gd name="connsiteY18" fmla="*/ 317877 h 1745262"/>
                <a:gd name="connsiteX19" fmla="*/ 910716 w 1170491"/>
                <a:gd name="connsiteY19" fmla="*/ 366417 h 1745262"/>
                <a:gd name="connsiteX20" fmla="*/ 920515 w 1170491"/>
                <a:gd name="connsiteY20" fmla="*/ 366418 h 1745262"/>
                <a:gd name="connsiteX21" fmla="*/ 920515 w 1170491"/>
                <a:gd name="connsiteY21" fmla="*/ 371433 h 1745262"/>
                <a:gd name="connsiteX22" fmla="*/ 1056877 w 1170491"/>
                <a:gd name="connsiteY22" fmla="*/ 525101 h 1745262"/>
                <a:gd name="connsiteX23" fmla="*/ 1047351 w 1170491"/>
                <a:gd name="connsiteY23" fmla="*/ 572282 h 1745262"/>
                <a:gd name="connsiteX24" fmla="*/ 1170491 w 1170491"/>
                <a:gd name="connsiteY24" fmla="*/ 756650 h 1745262"/>
                <a:gd name="connsiteX25" fmla="*/ 1127569 w 1170491"/>
                <a:gd name="connsiteY25" fmla="*/ 878235 h 1745262"/>
                <a:gd name="connsiteX26" fmla="*/ 954678 w 1170491"/>
                <a:gd name="connsiteY26" fmla="*/ 939840 h 1745262"/>
                <a:gd name="connsiteX27" fmla="*/ 944987 w 1170491"/>
                <a:gd name="connsiteY27" fmla="*/ 936938 h 1745262"/>
                <a:gd name="connsiteX28" fmla="*/ 1106672 w 1170491"/>
                <a:gd name="connsiteY28" fmla="*/ 911837 h 1745262"/>
                <a:gd name="connsiteX29" fmla="*/ 1153258 w 1170491"/>
                <a:gd name="connsiteY29" fmla="*/ 1069421 h 1745262"/>
                <a:gd name="connsiteX30" fmla="*/ 981133 w 1170491"/>
                <a:gd name="connsiteY30" fmla="*/ 1223220 h 1745262"/>
                <a:gd name="connsiteX31" fmla="*/ 790456 w 1170491"/>
                <a:gd name="connsiteY31" fmla="*/ 1140927 h 1745262"/>
                <a:gd name="connsiteX32" fmla="*/ 810210 w 1170491"/>
                <a:gd name="connsiteY32" fmla="*/ 1096167 h 1745262"/>
                <a:gd name="connsiteX33" fmla="*/ 806195 w 1170491"/>
                <a:gd name="connsiteY33" fmla="*/ 964175 h 1745262"/>
                <a:gd name="connsiteX34" fmla="*/ 806699 w 1170491"/>
                <a:gd name="connsiteY34" fmla="*/ 963884 h 1745262"/>
                <a:gd name="connsiteX35" fmla="*/ 819468 w 1170491"/>
                <a:gd name="connsiteY35" fmla="*/ 1097129 h 1745262"/>
                <a:gd name="connsiteX36" fmla="*/ 697208 w 1170491"/>
                <a:gd name="connsiteY36" fmla="*/ 1159301 h 1745262"/>
                <a:gd name="connsiteX37" fmla="*/ 582802 w 1170491"/>
                <a:gd name="connsiteY37" fmla="*/ 1093170 h 1745262"/>
                <a:gd name="connsiteX38" fmla="*/ 582082 w 1170491"/>
                <a:gd name="connsiteY38" fmla="*/ 1090754 h 1745262"/>
                <a:gd name="connsiteX39" fmla="*/ 693051 w 1170491"/>
                <a:gd name="connsiteY39" fmla="*/ 1162221 h 1745262"/>
                <a:gd name="connsiteX40" fmla="*/ 787754 w 1170491"/>
                <a:gd name="connsiteY40" fmla="*/ 1135031 h 1745262"/>
                <a:gd name="connsiteX41" fmla="*/ 981519 w 1170491"/>
                <a:gd name="connsiteY41" fmla="*/ 1217010 h 1745262"/>
                <a:gd name="connsiteX42" fmla="*/ 1004488 w 1170491"/>
                <a:gd name="connsiteY42" fmla="*/ 1315531 h 1745262"/>
                <a:gd name="connsiteX43" fmla="*/ 920375 w 1170491"/>
                <a:gd name="connsiteY43" fmla="*/ 1473506 h 1745262"/>
                <a:gd name="connsiteX44" fmla="*/ 926974 w 1170491"/>
                <a:gd name="connsiteY44" fmla="*/ 1461368 h 1745262"/>
                <a:gd name="connsiteX45" fmla="*/ 766796 w 1170491"/>
                <a:gd name="connsiteY45" fmla="*/ 1371458 h 1745262"/>
                <a:gd name="connsiteX46" fmla="*/ 770306 w 1170491"/>
                <a:gd name="connsiteY46" fmla="*/ 1369309 h 1745262"/>
                <a:gd name="connsiteX47" fmla="*/ 925440 w 1170491"/>
                <a:gd name="connsiteY47" fmla="*/ 1465876 h 1745262"/>
                <a:gd name="connsiteX48" fmla="*/ 774838 w 1170491"/>
                <a:gd name="connsiteY48" fmla="*/ 1628054 h 1745262"/>
                <a:gd name="connsiteX49" fmla="*/ 571751 w 1170491"/>
                <a:gd name="connsiteY49" fmla="*/ 1552195 h 1745262"/>
                <a:gd name="connsiteX50" fmla="*/ 568513 w 1170491"/>
                <a:gd name="connsiteY50" fmla="*/ 1544331 h 1745262"/>
                <a:gd name="connsiteX51" fmla="*/ 692296 w 1170491"/>
                <a:gd name="connsiteY51" fmla="*/ 1632143 h 1745262"/>
                <a:gd name="connsiteX52" fmla="*/ 533818 w 1170491"/>
                <a:gd name="connsiteY52" fmla="*/ 1745209 h 1745262"/>
                <a:gd name="connsiteX53" fmla="*/ 372301 w 1170491"/>
                <a:gd name="connsiteY53" fmla="*/ 1619888 h 1745262"/>
                <a:gd name="connsiteX54" fmla="*/ 366380 w 1170491"/>
                <a:gd name="connsiteY54" fmla="*/ 1592106 h 1745262"/>
                <a:gd name="connsiteX55" fmla="*/ 250590 w 1170491"/>
                <a:gd name="connsiteY55" fmla="*/ 1443452 h 1745262"/>
                <a:gd name="connsiteX56" fmla="*/ 103455 w 1170491"/>
                <a:gd name="connsiteY56" fmla="*/ 1375108 h 1745262"/>
                <a:gd name="connsiteX57" fmla="*/ 92761 w 1170491"/>
                <a:gd name="connsiteY57" fmla="*/ 1167795 h 1745262"/>
                <a:gd name="connsiteX58" fmla="*/ 305242 w 1170491"/>
                <a:gd name="connsiteY58" fmla="*/ 1125156 h 1745262"/>
                <a:gd name="connsiteX59" fmla="*/ 524987 w 1170491"/>
                <a:gd name="connsiteY59" fmla="*/ 1034051 h 1745262"/>
                <a:gd name="connsiteX60" fmla="*/ 522898 w 1170491"/>
                <a:gd name="connsiteY60" fmla="*/ 1041153 h 1745262"/>
                <a:gd name="connsiteX61" fmla="*/ 326339 w 1170491"/>
                <a:gd name="connsiteY61" fmla="*/ 1128897 h 1745262"/>
                <a:gd name="connsiteX62" fmla="*/ 187801 w 1170491"/>
                <a:gd name="connsiteY62" fmla="*/ 1014840 h 1745262"/>
                <a:gd name="connsiteX63" fmla="*/ 181967 w 1170491"/>
                <a:gd name="connsiteY63" fmla="*/ 1012696 h 1745262"/>
                <a:gd name="connsiteX64" fmla="*/ 305288 w 1170491"/>
                <a:gd name="connsiteY64" fmla="*/ 1123484 h 1745262"/>
                <a:gd name="connsiteX65" fmla="*/ 70961 w 1170491"/>
                <a:gd name="connsiteY65" fmla="*/ 1161909 h 1745262"/>
                <a:gd name="connsiteX66" fmla="*/ 56055 w 1170491"/>
                <a:gd name="connsiteY66" fmla="*/ 1153032 h 1745262"/>
                <a:gd name="connsiteX67" fmla="*/ 44214 w 1170491"/>
                <a:gd name="connsiteY67" fmla="*/ 911953 h 1745262"/>
                <a:gd name="connsiteX68" fmla="*/ 84073 w 1170491"/>
                <a:gd name="connsiteY68" fmla="*/ 882569 h 1745262"/>
                <a:gd name="connsiteX69" fmla="*/ 76811 w 1170491"/>
                <a:gd name="connsiteY69" fmla="*/ 875989 h 1745262"/>
                <a:gd name="connsiteX70" fmla="*/ 80179 w 1170491"/>
                <a:gd name="connsiteY70" fmla="*/ 872273 h 1745262"/>
                <a:gd name="connsiteX71" fmla="*/ 82340 w 1170491"/>
                <a:gd name="connsiteY71" fmla="*/ 666836 h 1745262"/>
                <a:gd name="connsiteX72" fmla="*/ 121082 w 1170491"/>
                <a:gd name="connsiteY72" fmla="*/ 638275 h 1745262"/>
                <a:gd name="connsiteX73" fmla="*/ 143619 w 1170491"/>
                <a:gd name="connsiteY73" fmla="*/ 394472 h 1745262"/>
                <a:gd name="connsiteX74" fmla="*/ 326831 w 1170491"/>
                <a:gd name="connsiteY74" fmla="*/ 359290 h 1745262"/>
                <a:gd name="connsiteX75" fmla="*/ 321111 w 1170491"/>
                <a:gd name="connsiteY75" fmla="*/ 357014 h 1745262"/>
                <a:gd name="connsiteX76" fmla="*/ 141180 w 1170491"/>
                <a:gd name="connsiteY76" fmla="*/ 399723 h 1745262"/>
                <a:gd name="connsiteX77" fmla="*/ 106816 w 1170491"/>
                <a:gd name="connsiteY77" fmla="*/ 291518 h 1745262"/>
                <a:gd name="connsiteX78" fmla="*/ 326327 w 1170491"/>
                <a:gd name="connsiteY78" fmla="*/ 72008 h 1745262"/>
                <a:gd name="connsiteX79" fmla="*/ 394659 w 1170491"/>
                <a:gd name="connsiteY79" fmla="*/ 83948 h 1745262"/>
                <a:gd name="connsiteX80" fmla="*/ 533817 w 1170491"/>
                <a:gd name="connsiteY80" fmla="*/ 0 h 1745262"/>
                <a:gd name="connsiteX0" fmla="*/ 429221 w 1170491"/>
                <a:gd name="connsiteY0" fmla="*/ 671495 h 1745262"/>
                <a:gd name="connsiteX1" fmla="*/ 388917 w 1170491"/>
                <a:gd name="connsiteY1" fmla="*/ 672439 h 1745262"/>
                <a:gd name="connsiteX2" fmla="*/ 336101 w 1170491"/>
                <a:gd name="connsiteY2" fmla="*/ 687858 h 1745262"/>
                <a:gd name="connsiteX3" fmla="*/ 339124 w 1170491"/>
                <a:gd name="connsiteY3" fmla="*/ 690701 h 1745262"/>
                <a:gd name="connsiteX4" fmla="*/ 543349 w 1170491"/>
                <a:gd name="connsiteY4" fmla="*/ 726582 h 1745262"/>
                <a:gd name="connsiteX5" fmla="*/ 596580 w 1170491"/>
                <a:gd name="connsiteY5" fmla="*/ 916786 h 1745262"/>
                <a:gd name="connsiteX6" fmla="*/ 593243 w 1170491"/>
                <a:gd name="connsiteY6" fmla="*/ 915886 h 1745262"/>
                <a:gd name="connsiteX7" fmla="*/ 542821 w 1170491"/>
                <a:gd name="connsiteY7" fmla="*/ 727914 h 1745262"/>
                <a:gd name="connsiteX8" fmla="*/ 429221 w 1170491"/>
                <a:gd name="connsiteY8" fmla="*/ 671495 h 1745262"/>
                <a:gd name="connsiteX9" fmla="*/ 588421 w 1170491"/>
                <a:gd name="connsiteY9" fmla="*/ 580980 h 1745262"/>
                <a:gd name="connsiteX10" fmla="*/ 446738 w 1170491"/>
                <a:gd name="connsiteY10" fmla="*/ 649695 h 1745262"/>
                <a:gd name="connsiteX11" fmla="*/ 441944 w 1170491"/>
                <a:gd name="connsiteY11" fmla="*/ 651124 h 1745262"/>
                <a:gd name="connsiteX12" fmla="*/ 775453 w 1170491"/>
                <a:gd name="connsiteY12" fmla="*/ 739852 h 1745262"/>
                <a:gd name="connsiteX13" fmla="*/ 588421 w 1170491"/>
                <a:gd name="connsiteY13" fmla="*/ 580980 h 1745262"/>
                <a:gd name="connsiteX14" fmla="*/ 533817 w 1170491"/>
                <a:gd name="connsiteY14" fmla="*/ 0 h 1745262"/>
                <a:gd name="connsiteX15" fmla="*/ 703525 w 1170491"/>
                <a:gd name="connsiteY15" fmla="*/ 147127 h 1745262"/>
                <a:gd name="connsiteX16" fmla="*/ 562024 w 1170491"/>
                <a:gd name="connsiteY16" fmla="*/ 352718 h 1745262"/>
                <a:gd name="connsiteX17" fmla="*/ 701713 w 1170491"/>
                <a:gd name="connsiteY17" fmla="*/ 149764 h 1745262"/>
                <a:gd name="connsiteX18" fmla="*/ 920515 w 1170491"/>
                <a:gd name="connsiteY18" fmla="*/ 317877 h 1745262"/>
                <a:gd name="connsiteX19" fmla="*/ 910716 w 1170491"/>
                <a:gd name="connsiteY19" fmla="*/ 366417 h 1745262"/>
                <a:gd name="connsiteX20" fmla="*/ 920515 w 1170491"/>
                <a:gd name="connsiteY20" fmla="*/ 366418 h 1745262"/>
                <a:gd name="connsiteX21" fmla="*/ 920515 w 1170491"/>
                <a:gd name="connsiteY21" fmla="*/ 371433 h 1745262"/>
                <a:gd name="connsiteX22" fmla="*/ 1056877 w 1170491"/>
                <a:gd name="connsiteY22" fmla="*/ 525101 h 1745262"/>
                <a:gd name="connsiteX23" fmla="*/ 1047351 w 1170491"/>
                <a:gd name="connsiteY23" fmla="*/ 572282 h 1745262"/>
                <a:gd name="connsiteX24" fmla="*/ 1170491 w 1170491"/>
                <a:gd name="connsiteY24" fmla="*/ 756650 h 1745262"/>
                <a:gd name="connsiteX25" fmla="*/ 1127569 w 1170491"/>
                <a:gd name="connsiteY25" fmla="*/ 878235 h 1745262"/>
                <a:gd name="connsiteX26" fmla="*/ 954678 w 1170491"/>
                <a:gd name="connsiteY26" fmla="*/ 939840 h 1745262"/>
                <a:gd name="connsiteX27" fmla="*/ 944987 w 1170491"/>
                <a:gd name="connsiteY27" fmla="*/ 936938 h 1745262"/>
                <a:gd name="connsiteX28" fmla="*/ 1106672 w 1170491"/>
                <a:gd name="connsiteY28" fmla="*/ 911837 h 1745262"/>
                <a:gd name="connsiteX29" fmla="*/ 1153258 w 1170491"/>
                <a:gd name="connsiteY29" fmla="*/ 1069421 h 1745262"/>
                <a:gd name="connsiteX30" fmla="*/ 981133 w 1170491"/>
                <a:gd name="connsiteY30" fmla="*/ 1223220 h 1745262"/>
                <a:gd name="connsiteX31" fmla="*/ 790456 w 1170491"/>
                <a:gd name="connsiteY31" fmla="*/ 1140927 h 1745262"/>
                <a:gd name="connsiteX32" fmla="*/ 826656 w 1170491"/>
                <a:gd name="connsiteY32" fmla="*/ 1096095 h 1745262"/>
                <a:gd name="connsiteX33" fmla="*/ 806195 w 1170491"/>
                <a:gd name="connsiteY33" fmla="*/ 964175 h 1745262"/>
                <a:gd name="connsiteX34" fmla="*/ 806699 w 1170491"/>
                <a:gd name="connsiteY34" fmla="*/ 963884 h 1745262"/>
                <a:gd name="connsiteX35" fmla="*/ 819468 w 1170491"/>
                <a:gd name="connsiteY35" fmla="*/ 1097129 h 1745262"/>
                <a:gd name="connsiteX36" fmla="*/ 697208 w 1170491"/>
                <a:gd name="connsiteY36" fmla="*/ 1159301 h 1745262"/>
                <a:gd name="connsiteX37" fmla="*/ 582802 w 1170491"/>
                <a:gd name="connsiteY37" fmla="*/ 1093170 h 1745262"/>
                <a:gd name="connsiteX38" fmla="*/ 582082 w 1170491"/>
                <a:gd name="connsiteY38" fmla="*/ 1090754 h 1745262"/>
                <a:gd name="connsiteX39" fmla="*/ 693051 w 1170491"/>
                <a:gd name="connsiteY39" fmla="*/ 1162221 h 1745262"/>
                <a:gd name="connsiteX40" fmla="*/ 787754 w 1170491"/>
                <a:gd name="connsiteY40" fmla="*/ 1135031 h 1745262"/>
                <a:gd name="connsiteX41" fmla="*/ 981519 w 1170491"/>
                <a:gd name="connsiteY41" fmla="*/ 1217010 h 1745262"/>
                <a:gd name="connsiteX42" fmla="*/ 1004488 w 1170491"/>
                <a:gd name="connsiteY42" fmla="*/ 1315531 h 1745262"/>
                <a:gd name="connsiteX43" fmla="*/ 920375 w 1170491"/>
                <a:gd name="connsiteY43" fmla="*/ 1473506 h 1745262"/>
                <a:gd name="connsiteX44" fmla="*/ 926974 w 1170491"/>
                <a:gd name="connsiteY44" fmla="*/ 1461368 h 1745262"/>
                <a:gd name="connsiteX45" fmla="*/ 766796 w 1170491"/>
                <a:gd name="connsiteY45" fmla="*/ 1371458 h 1745262"/>
                <a:gd name="connsiteX46" fmla="*/ 770306 w 1170491"/>
                <a:gd name="connsiteY46" fmla="*/ 1369309 h 1745262"/>
                <a:gd name="connsiteX47" fmla="*/ 925440 w 1170491"/>
                <a:gd name="connsiteY47" fmla="*/ 1465876 h 1745262"/>
                <a:gd name="connsiteX48" fmla="*/ 774838 w 1170491"/>
                <a:gd name="connsiteY48" fmla="*/ 1628054 h 1745262"/>
                <a:gd name="connsiteX49" fmla="*/ 571751 w 1170491"/>
                <a:gd name="connsiteY49" fmla="*/ 1552195 h 1745262"/>
                <a:gd name="connsiteX50" fmla="*/ 568513 w 1170491"/>
                <a:gd name="connsiteY50" fmla="*/ 1544331 h 1745262"/>
                <a:gd name="connsiteX51" fmla="*/ 692296 w 1170491"/>
                <a:gd name="connsiteY51" fmla="*/ 1632143 h 1745262"/>
                <a:gd name="connsiteX52" fmla="*/ 533818 w 1170491"/>
                <a:gd name="connsiteY52" fmla="*/ 1745209 h 1745262"/>
                <a:gd name="connsiteX53" fmla="*/ 372301 w 1170491"/>
                <a:gd name="connsiteY53" fmla="*/ 1619888 h 1745262"/>
                <a:gd name="connsiteX54" fmla="*/ 366380 w 1170491"/>
                <a:gd name="connsiteY54" fmla="*/ 1592106 h 1745262"/>
                <a:gd name="connsiteX55" fmla="*/ 250590 w 1170491"/>
                <a:gd name="connsiteY55" fmla="*/ 1443452 h 1745262"/>
                <a:gd name="connsiteX56" fmla="*/ 103455 w 1170491"/>
                <a:gd name="connsiteY56" fmla="*/ 1375108 h 1745262"/>
                <a:gd name="connsiteX57" fmla="*/ 92761 w 1170491"/>
                <a:gd name="connsiteY57" fmla="*/ 1167795 h 1745262"/>
                <a:gd name="connsiteX58" fmla="*/ 305242 w 1170491"/>
                <a:gd name="connsiteY58" fmla="*/ 1125156 h 1745262"/>
                <a:gd name="connsiteX59" fmla="*/ 524987 w 1170491"/>
                <a:gd name="connsiteY59" fmla="*/ 1034051 h 1745262"/>
                <a:gd name="connsiteX60" fmla="*/ 522898 w 1170491"/>
                <a:gd name="connsiteY60" fmla="*/ 1041153 h 1745262"/>
                <a:gd name="connsiteX61" fmla="*/ 326339 w 1170491"/>
                <a:gd name="connsiteY61" fmla="*/ 1128897 h 1745262"/>
                <a:gd name="connsiteX62" fmla="*/ 187801 w 1170491"/>
                <a:gd name="connsiteY62" fmla="*/ 1014840 h 1745262"/>
                <a:gd name="connsiteX63" fmla="*/ 181967 w 1170491"/>
                <a:gd name="connsiteY63" fmla="*/ 1012696 h 1745262"/>
                <a:gd name="connsiteX64" fmla="*/ 305288 w 1170491"/>
                <a:gd name="connsiteY64" fmla="*/ 1123484 h 1745262"/>
                <a:gd name="connsiteX65" fmla="*/ 70961 w 1170491"/>
                <a:gd name="connsiteY65" fmla="*/ 1161909 h 1745262"/>
                <a:gd name="connsiteX66" fmla="*/ 56055 w 1170491"/>
                <a:gd name="connsiteY66" fmla="*/ 1153032 h 1745262"/>
                <a:gd name="connsiteX67" fmla="*/ 44214 w 1170491"/>
                <a:gd name="connsiteY67" fmla="*/ 911953 h 1745262"/>
                <a:gd name="connsiteX68" fmla="*/ 84073 w 1170491"/>
                <a:gd name="connsiteY68" fmla="*/ 882569 h 1745262"/>
                <a:gd name="connsiteX69" fmla="*/ 76811 w 1170491"/>
                <a:gd name="connsiteY69" fmla="*/ 875989 h 1745262"/>
                <a:gd name="connsiteX70" fmla="*/ 80179 w 1170491"/>
                <a:gd name="connsiteY70" fmla="*/ 872273 h 1745262"/>
                <a:gd name="connsiteX71" fmla="*/ 82340 w 1170491"/>
                <a:gd name="connsiteY71" fmla="*/ 666836 h 1745262"/>
                <a:gd name="connsiteX72" fmla="*/ 121082 w 1170491"/>
                <a:gd name="connsiteY72" fmla="*/ 638275 h 1745262"/>
                <a:gd name="connsiteX73" fmla="*/ 143619 w 1170491"/>
                <a:gd name="connsiteY73" fmla="*/ 394472 h 1745262"/>
                <a:gd name="connsiteX74" fmla="*/ 326831 w 1170491"/>
                <a:gd name="connsiteY74" fmla="*/ 359290 h 1745262"/>
                <a:gd name="connsiteX75" fmla="*/ 321111 w 1170491"/>
                <a:gd name="connsiteY75" fmla="*/ 357014 h 1745262"/>
                <a:gd name="connsiteX76" fmla="*/ 141180 w 1170491"/>
                <a:gd name="connsiteY76" fmla="*/ 399723 h 1745262"/>
                <a:gd name="connsiteX77" fmla="*/ 106816 w 1170491"/>
                <a:gd name="connsiteY77" fmla="*/ 291518 h 1745262"/>
                <a:gd name="connsiteX78" fmla="*/ 326327 w 1170491"/>
                <a:gd name="connsiteY78" fmla="*/ 72008 h 1745262"/>
                <a:gd name="connsiteX79" fmla="*/ 394659 w 1170491"/>
                <a:gd name="connsiteY79" fmla="*/ 83948 h 1745262"/>
                <a:gd name="connsiteX80" fmla="*/ 533817 w 1170491"/>
                <a:gd name="connsiteY80" fmla="*/ 0 h 1745262"/>
                <a:gd name="connsiteX0" fmla="*/ 429221 w 1170491"/>
                <a:gd name="connsiteY0" fmla="*/ 671495 h 1745262"/>
                <a:gd name="connsiteX1" fmla="*/ 388917 w 1170491"/>
                <a:gd name="connsiteY1" fmla="*/ 672439 h 1745262"/>
                <a:gd name="connsiteX2" fmla="*/ 336101 w 1170491"/>
                <a:gd name="connsiteY2" fmla="*/ 687858 h 1745262"/>
                <a:gd name="connsiteX3" fmla="*/ 339124 w 1170491"/>
                <a:gd name="connsiteY3" fmla="*/ 690701 h 1745262"/>
                <a:gd name="connsiteX4" fmla="*/ 543349 w 1170491"/>
                <a:gd name="connsiteY4" fmla="*/ 726582 h 1745262"/>
                <a:gd name="connsiteX5" fmla="*/ 596580 w 1170491"/>
                <a:gd name="connsiteY5" fmla="*/ 916786 h 1745262"/>
                <a:gd name="connsiteX6" fmla="*/ 593243 w 1170491"/>
                <a:gd name="connsiteY6" fmla="*/ 915886 h 1745262"/>
                <a:gd name="connsiteX7" fmla="*/ 542821 w 1170491"/>
                <a:gd name="connsiteY7" fmla="*/ 727914 h 1745262"/>
                <a:gd name="connsiteX8" fmla="*/ 429221 w 1170491"/>
                <a:gd name="connsiteY8" fmla="*/ 671495 h 1745262"/>
                <a:gd name="connsiteX9" fmla="*/ 588421 w 1170491"/>
                <a:gd name="connsiteY9" fmla="*/ 580980 h 1745262"/>
                <a:gd name="connsiteX10" fmla="*/ 446738 w 1170491"/>
                <a:gd name="connsiteY10" fmla="*/ 649695 h 1745262"/>
                <a:gd name="connsiteX11" fmla="*/ 441944 w 1170491"/>
                <a:gd name="connsiteY11" fmla="*/ 651124 h 1745262"/>
                <a:gd name="connsiteX12" fmla="*/ 775453 w 1170491"/>
                <a:gd name="connsiteY12" fmla="*/ 739852 h 1745262"/>
                <a:gd name="connsiteX13" fmla="*/ 588421 w 1170491"/>
                <a:gd name="connsiteY13" fmla="*/ 580980 h 1745262"/>
                <a:gd name="connsiteX14" fmla="*/ 533817 w 1170491"/>
                <a:gd name="connsiteY14" fmla="*/ 0 h 1745262"/>
                <a:gd name="connsiteX15" fmla="*/ 703525 w 1170491"/>
                <a:gd name="connsiteY15" fmla="*/ 147127 h 1745262"/>
                <a:gd name="connsiteX16" fmla="*/ 562024 w 1170491"/>
                <a:gd name="connsiteY16" fmla="*/ 352718 h 1745262"/>
                <a:gd name="connsiteX17" fmla="*/ 701713 w 1170491"/>
                <a:gd name="connsiteY17" fmla="*/ 149764 h 1745262"/>
                <a:gd name="connsiteX18" fmla="*/ 920515 w 1170491"/>
                <a:gd name="connsiteY18" fmla="*/ 317877 h 1745262"/>
                <a:gd name="connsiteX19" fmla="*/ 910716 w 1170491"/>
                <a:gd name="connsiteY19" fmla="*/ 366417 h 1745262"/>
                <a:gd name="connsiteX20" fmla="*/ 920515 w 1170491"/>
                <a:gd name="connsiteY20" fmla="*/ 366418 h 1745262"/>
                <a:gd name="connsiteX21" fmla="*/ 920515 w 1170491"/>
                <a:gd name="connsiteY21" fmla="*/ 371433 h 1745262"/>
                <a:gd name="connsiteX22" fmla="*/ 1056877 w 1170491"/>
                <a:gd name="connsiteY22" fmla="*/ 525101 h 1745262"/>
                <a:gd name="connsiteX23" fmla="*/ 1047351 w 1170491"/>
                <a:gd name="connsiteY23" fmla="*/ 572282 h 1745262"/>
                <a:gd name="connsiteX24" fmla="*/ 1170491 w 1170491"/>
                <a:gd name="connsiteY24" fmla="*/ 756650 h 1745262"/>
                <a:gd name="connsiteX25" fmla="*/ 1127569 w 1170491"/>
                <a:gd name="connsiteY25" fmla="*/ 878235 h 1745262"/>
                <a:gd name="connsiteX26" fmla="*/ 954678 w 1170491"/>
                <a:gd name="connsiteY26" fmla="*/ 939840 h 1745262"/>
                <a:gd name="connsiteX27" fmla="*/ 944987 w 1170491"/>
                <a:gd name="connsiteY27" fmla="*/ 936938 h 1745262"/>
                <a:gd name="connsiteX28" fmla="*/ 1106672 w 1170491"/>
                <a:gd name="connsiteY28" fmla="*/ 911837 h 1745262"/>
                <a:gd name="connsiteX29" fmla="*/ 1153258 w 1170491"/>
                <a:gd name="connsiteY29" fmla="*/ 1069421 h 1745262"/>
                <a:gd name="connsiteX30" fmla="*/ 981133 w 1170491"/>
                <a:gd name="connsiteY30" fmla="*/ 1223220 h 1745262"/>
                <a:gd name="connsiteX31" fmla="*/ 790456 w 1170491"/>
                <a:gd name="connsiteY31" fmla="*/ 1140927 h 1745262"/>
                <a:gd name="connsiteX32" fmla="*/ 826656 w 1170491"/>
                <a:gd name="connsiteY32" fmla="*/ 1096095 h 1745262"/>
                <a:gd name="connsiteX33" fmla="*/ 806195 w 1170491"/>
                <a:gd name="connsiteY33" fmla="*/ 964175 h 1745262"/>
                <a:gd name="connsiteX34" fmla="*/ 806699 w 1170491"/>
                <a:gd name="connsiteY34" fmla="*/ 963884 h 1745262"/>
                <a:gd name="connsiteX35" fmla="*/ 819468 w 1170491"/>
                <a:gd name="connsiteY35" fmla="*/ 1097129 h 1745262"/>
                <a:gd name="connsiteX36" fmla="*/ 697208 w 1170491"/>
                <a:gd name="connsiteY36" fmla="*/ 1159301 h 1745262"/>
                <a:gd name="connsiteX37" fmla="*/ 582802 w 1170491"/>
                <a:gd name="connsiteY37" fmla="*/ 1093170 h 1745262"/>
                <a:gd name="connsiteX38" fmla="*/ 582082 w 1170491"/>
                <a:gd name="connsiteY38" fmla="*/ 1090754 h 1745262"/>
                <a:gd name="connsiteX39" fmla="*/ 693051 w 1170491"/>
                <a:gd name="connsiteY39" fmla="*/ 1162221 h 1745262"/>
                <a:gd name="connsiteX40" fmla="*/ 787754 w 1170491"/>
                <a:gd name="connsiteY40" fmla="*/ 1135031 h 1745262"/>
                <a:gd name="connsiteX41" fmla="*/ 981519 w 1170491"/>
                <a:gd name="connsiteY41" fmla="*/ 1217010 h 1745262"/>
                <a:gd name="connsiteX42" fmla="*/ 1004488 w 1170491"/>
                <a:gd name="connsiteY42" fmla="*/ 1315531 h 1745262"/>
                <a:gd name="connsiteX43" fmla="*/ 920375 w 1170491"/>
                <a:gd name="connsiteY43" fmla="*/ 1473506 h 1745262"/>
                <a:gd name="connsiteX44" fmla="*/ 926974 w 1170491"/>
                <a:gd name="connsiteY44" fmla="*/ 1461368 h 1745262"/>
                <a:gd name="connsiteX45" fmla="*/ 766796 w 1170491"/>
                <a:gd name="connsiteY45" fmla="*/ 1371458 h 1745262"/>
                <a:gd name="connsiteX46" fmla="*/ 770306 w 1170491"/>
                <a:gd name="connsiteY46" fmla="*/ 1369309 h 1745262"/>
                <a:gd name="connsiteX47" fmla="*/ 925440 w 1170491"/>
                <a:gd name="connsiteY47" fmla="*/ 1465876 h 1745262"/>
                <a:gd name="connsiteX48" fmla="*/ 774838 w 1170491"/>
                <a:gd name="connsiteY48" fmla="*/ 1628054 h 1745262"/>
                <a:gd name="connsiteX49" fmla="*/ 571751 w 1170491"/>
                <a:gd name="connsiteY49" fmla="*/ 1552195 h 1745262"/>
                <a:gd name="connsiteX50" fmla="*/ 568513 w 1170491"/>
                <a:gd name="connsiteY50" fmla="*/ 1544331 h 1745262"/>
                <a:gd name="connsiteX51" fmla="*/ 692296 w 1170491"/>
                <a:gd name="connsiteY51" fmla="*/ 1632143 h 1745262"/>
                <a:gd name="connsiteX52" fmla="*/ 533818 w 1170491"/>
                <a:gd name="connsiteY52" fmla="*/ 1745209 h 1745262"/>
                <a:gd name="connsiteX53" fmla="*/ 372301 w 1170491"/>
                <a:gd name="connsiteY53" fmla="*/ 1619888 h 1745262"/>
                <a:gd name="connsiteX54" fmla="*/ 366380 w 1170491"/>
                <a:gd name="connsiteY54" fmla="*/ 1592106 h 1745262"/>
                <a:gd name="connsiteX55" fmla="*/ 250590 w 1170491"/>
                <a:gd name="connsiteY55" fmla="*/ 1443452 h 1745262"/>
                <a:gd name="connsiteX56" fmla="*/ 103455 w 1170491"/>
                <a:gd name="connsiteY56" fmla="*/ 1375108 h 1745262"/>
                <a:gd name="connsiteX57" fmla="*/ 92761 w 1170491"/>
                <a:gd name="connsiteY57" fmla="*/ 1167795 h 1745262"/>
                <a:gd name="connsiteX58" fmla="*/ 305242 w 1170491"/>
                <a:gd name="connsiteY58" fmla="*/ 1125156 h 1745262"/>
                <a:gd name="connsiteX59" fmla="*/ 524987 w 1170491"/>
                <a:gd name="connsiteY59" fmla="*/ 1034051 h 1745262"/>
                <a:gd name="connsiteX60" fmla="*/ 522898 w 1170491"/>
                <a:gd name="connsiteY60" fmla="*/ 1041153 h 1745262"/>
                <a:gd name="connsiteX61" fmla="*/ 326339 w 1170491"/>
                <a:gd name="connsiteY61" fmla="*/ 1128897 h 1745262"/>
                <a:gd name="connsiteX62" fmla="*/ 187801 w 1170491"/>
                <a:gd name="connsiteY62" fmla="*/ 1014840 h 1745262"/>
                <a:gd name="connsiteX63" fmla="*/ 181967 w 1170491"/>
                <a:gd name="connsiteY63" fmla="*/ 1012696 h 1745262"/>
                <a:gd name="connsiteX64" fmla="*/ 305288 w 1170491"/>
                <a:gd name="connsiteY64" fmla="*/ 1123484 h 1745262"/>
                <a:gd name="connsiteX65" fmla="*/ 70961 w 1170491"/>
                <a:gd name="connsiteY65" fmla="*/ 1161909 h 1745262"/>
                <a:gd name="connsiteX66" fmla="*/ 56055 w 1170491"/>
                <a:gd name="connsiteY66" fmla="*/ 1153032 h 1745262"/>
                <a:gd name="connsiteX67" fmla="*/ 44214 w 1170491"/>
                <a:gd name="connsiteY67" fmla="*/ 911953 h 1745262"/>
                <a:gd name="connsiteX68" fmla="*/ 84073 w 1170491"/>
                <a:gd name="connsiteY68" fmla="*/ 882569 h 1745262"/>
                <a:gd name="connsiteX69" fmla="*/ 76811 w 1170491"/>
                <a:gd name="connsiteY69" fmla="*/ 875989 h 1745262"/>
                <a:gd name="connsiteX70" fmla="*/ 80179 w 1170491"/>
                <a:gd name="connsiteY70" fmla="*/ 872273 h 1745262"/>
                <a:gd name="connsiteX71" fmla="*/ 82340 w 1170491"/>
                <a:gd name="connsiteY71" fmla="*/ 666836 h 1745262"/>
                <a:gd name="connsiteX72" fmla="*/ 121082 w 1170491"/>
                <a:gd name="connsiteY72" fmla="*/ 638275 h 1745262"/>
                <a:gd name="connsiteX73" fmla="*/ 143619 w 1170491"/>
                <a:gd name="connsiteY73" fmla="*/ 394472 h 1745262"/>
                <a:gd name="connsiteX74" fmla="*/ 326831 w 1170491"/>
                <a:gd name="connsiteY74" fmla="*/ 359290 h 1745262"/>
                <a:gd name="connsiteX75" fmla="*/ 321111 w 1170491"/>
                <a:gd name="connsiteY75" fmla="*/ 357014 h 1745262"/>
                <a:gd name="connsiteX76" fmla="*/ 141180 w 1170491"/>
                <a:gd name="connsiteY76" fmla="*/ 399723 h 1745262"/>
                <a:gd name="connsiteX77" fmla="*/ 106816 w 1170491"/>
                <a:gd name="connsiteY77" fmla="*/ 291518 h 1745262"/>
                <a:gd name="connsiteX78" fmla="*/ 326327 w 1170491"/>
                <a:gd name="connsiteY78" fmla="*/ 72008 h 1745262"/>
                <a:gd name="connsiteX79" fmla="*/ 394659 w 1170491"/>
                <a:gd name="connsiteY79" fmla="*/ 83948 h 1745262"/>
                <a:gd name="connsiteX80" fmla="*/ 533817 w 1170491"/>
                <a:gd name="connsiteY80" fmla="*/ 0 h 1745262"/>
                <a:gd name="connsiteX0" fmla="*/ 429221 w 1170491"/>
                <a:gd name="connsiteY0" fmla="*/ 671495 h 1745262"/>
                <a:gd name="connsiteX1" fmla="*/ 388917 w 1170491"/>
                <a:gd name="connsiteY1" fmla="*/ 672439 h 1745262"/>
                <a:gd name="connsiteX2" fmla="*/ 336101 w 1170491"/>
                <a:gd name="connsiteY2" fmla="*/ 687858 h 1745262"/>
                <a:gd name="connsiteX3" fmla="*/ 339124 w 1170491"/>
                <a:gd name="connsiteY3" fmla="*/ 690701 h 1745262"/>
                <a:gd name="connsiteX4" fmla="*/ 543349 w 1170491"/>
                <a:gd name="connsiteY4" fmla="*/ 726582 h 1745262"/>
                <a:gd name="connsiteX5" fmla="*/ 596580 w 1170491"/>
                <a:gd name="connsiteY5" fmla="*/ 916786 h 1745262"/>
                <a:gd name="connsiteX6" fmla="*/ 593243 w 1170491"/>
                <a:gd name="connsiteY6" fmla="*/ 915886 h 1745262"/>
                <a:gd name="connsiteX7" fmla="*/ 542821 w 1170491"/>
                <a:gd name="connsiteY7" fmla="*/ 727914 h 1745262"/>
                <a:gd name="connsiteX8" fmla="*/ 429221 w 1170491"/>
                <a:gd name="connsiteY8" fmla="*/ 671495 h 1745262"/>
                <a:gd name="connsiteX9" fmla="*/ 588421 w 1170491"/>
                <a:gd name="connsiteY9" fmla="*/ 580980 h 1745262"/>
                <a:gd name="connsiteX10" fmla="*/ 446738 w 1170491"/>
                <a:gd name="connsiteY10" fmla="*/ 649695 h 1745262"/>
                <a:gd name="connsiteX11" fmla="*/ 441944 w 1170491"/>
                <a:gd name="connsiteY11" fmla="*/ 651124 h 1745262"/>
                <a:gd name="connsiteX12" fmla="*/ 775453 w 1170491"/>
                <a:gd name="connsiteY12" fmla="*/ 739852 h 1745262"/>
                <a:gd name="connsiteX13" fmla="*/ 588421 w 1170491"/>
                <a:gd name="connsiteY13" fmla="*/ 580980 h 1745262"/>
                <a:gd name="connsiteX14" fmla="*/ 533817 w 1170491"/>
                <a:gd name="connsiteY14" fmla="*/ 0 h 1745262"/>
                <a:gd name="connsiteX15" fmla="*/ 703525 w 1170491"/>
                <a:gd name="connsiteY15" fmla="*/ 147127 h 1745262"/>
                <a:gd name="connsiteX16" fmla="*/ 562024 w 1170491"/>
                <a:gd name="connsiteY16" fmla="*/ 352718 h 1745262"/>
                <a:gd name="connsiteX17" fmla="*/ 701713 w 1170491"/>
                <a:gd name="connsiteY17" fmla="*/ 149764 h 1745262"/>
                <a:gd name="connsiteX18" fmla="*/ 920515 w 1170491"/>
                <a:gd name="connsiteY18" fmla="*/ 317877 h 1745262"/>
                <a:gd name="connsiteX19" fmla="*/ 910716 w 1170491"/>
                <a:gd name="connsiteY19" fmla="*/ 366417 h 1745262"/>
                <a:gd name="connsiteX20" fmla="*/ 920515 w 1170491"/>
                <a:gd name="connsiteY20" fmla="*/ 366418 h 1745262"/>
                <a:gd name="connsiteX21" fmla="*/ 920515 w 1170491"/>
                <a:gd name="connsiteY21" fmla="*/ 371433 h 1745262"/>
                <a:gd name="connsiteX22" fmla="*/ 1056877 w 1170491"/>
                <a:gd name="connsiteY22" fmla="*/ 525101 h 1745262"/>
                <a:gd name="connsiteX23" fmla="*/ 1047351 w 1170491"/>
                <a:gd name="connsiteY23" fmla="*/ 572282 h 1745262"/>
                <a:gd name="connsiteX24" fmla="*/ 1170491 w 1170491"/>
                <a:gd name="connsiteY24" fmla="*/ 756650 h 1745262"/>
                <a:gd name="connsiteX25" fmla="*/ 1127569 w 1170491"/>
                <a:gd name="connsiteY25" fmla="*/ 878235 h 1745262"/>
                <a:gd name="connsiteX26" fmla="*/ 954678 w 1170491"/>
                <a:gd name="connsiteY26" fmla="*/ 939840 h 1745262"/>
                <a:gd name="connsiteX27" fmla="*/ 944987 w 1170491"/>
                <a:gd name="connsiteY27" fmla="*/ 936938 h 1745262"/>
                <a:gd name="connsiteX28" fmla="*/ 1106672 w 1170491"/>
                <a:gd name="connsiteY28" fmla="*/ 911837 h 1745262"/>
                <a:gd name="connsiteX29" fmla="*/ 1153258 w 1170491"/>
                <a:gd name="connsiteY29" fmla="*/ 1069421 h 1745262"/>
                <a:gd name="connsiteX30" fmla="*/ 981133 w 1170491"/>
                <a:gd name="connsiteY30" fmla="*/ 1223220 h 1745262"/>
                <a:gd name="connsiteX31" fmla="*/ 790456 w 1170491"/>
                <a:gd name="connsiteY31" fmla="*/ 1140927 h 1745262"/>
                <a:gd name="connsiteX32" fmla="*/ 826656 w 1170491"/>
                <a:gd name="connsiteY32" fmla="*/ 1096095 h 1745262"/>
                <a:gd name="connsiteX33" fmla="*/ 806195 w 1170491"/>
                <a:gd name="connsiteY33" fmla="*/ 964175 h 1745262"/>
                <a:gd name="connsiteX34" fmla="*/ 806699 w 1170491"/>
                <a:gd name="connsiteY34" fmla="*/ 963884 h 1745262"/>
                <a:gd name="connsiteX35" fmla="*/ 819468 w 1170491"/>
                <a:gd name="connsiteY35" fmla="*/ 1097129 h 1745262"/>
                <a:gd name="connsiteX36" fmla="*/ 697208 w 1170491"/>
                <a:gd name="connsiteY36" fmla="*/ 1159301 h 1745262"/>
                <a:gd name="connsiteX37" fmla="*/ 582802 w 1170491"/>
                <a:gd name="connsiteY37" fmla="*/ 1093170 h 1745262"/>
                <a:gd name="connsiteX38" fmla="*/ 582082 w 1170491"/>
                <a:gd name="connsiteY38" fmla="*/ 1090754 h 1745262"/>
                <a:gd name="connsiteX39" fmla="*/ 693051 w 1170491"/>
                <a:gd name="connsiteY39" fmla="*/ 1162221 h 1745262"/>
                <a:gd name="connsiteX40" fmla="*/ 787754 w 1170491"/>
                <a:gd name="connsiteY40" fmla="*/ 1135031 h 1745262"/>
                <a:gd name="connsiteX41" fmla="*/ 981519 w 1170491"/>
                <a:gd name="connsiteY41" fmla="*/ 1217010 h 1745262"/>
                <a:gd name="connsiteX42" fmla="*/ 1004488 w 1170491"/>
                <a:gd name="connsiteY42" fmla="*/ 1315531 h 1745262"/>
                <a:gd name="connsiteX43" fmla="*/ 920375 w 1170491"/>
                <a:gd name="connsiteY43" fmla="*/ 1473506 h 1745262"/>
                <a:gd name="connsiteX44" fmla="*/ 926974 w 1170491"/>
                <a:gd name="connsiteY44" fmla="*/ 1461368 h 1745262"/>
                <a:gd name="connsiteX45" fmla="*/ 766796 w 1170491"/>
                <a:gd name="connsiteY45" fmla="*/ 1371458 h 1745262"/>
                <a:gd name="connsiteX46" fmla="*/ 770306 w 1170491"/>
                <a:gd name="connsiteY46" fmla="*/ 1369309 h 1745262"/>
                <a:gd name="connsiteX47" fmla="*/ 925440 w 1170491"/>
                <a:gd name="connsiteY47" fmla="*/ 1465876 h 1745262"/>
                <a:gd name="connsiteX48" fmla="*/ 774838 w 1170491"/>
                <a:gd name="connsiteY48" fmla="*/ 1628054 h 1745262"/>
                <a:gd name="connsiteX49" fmla="*/ 571751 w 1170491"/>
                <a:gd name="connsiteY49" fmla="*/ 1552195 h 1745262"/>
                <a:gd name="connsiteX50" fmla="*/ 568513 w 1170491"/>
                <a:gd name="connsiteY50" fmla="*/ 1544331 h 1745262"/>
                <a:gd name="connsiteX51" fmla="*/ 692296 w 1170491"/>
                <a:gd name="connsiteY51" fmla="*/ 1632143 h 1745262"/>
                <a:gd name="connsiteX52" fmla="*/ 533818 w 1170491"/>
                <a:gd name="connsiteY52" fmla="*/ 1745209 h 1745262"/>
                <a:gd name="connsiteX53" fmla="*/ 372301 w 1170491"/>
                <a:gd name="connsiteY53" fmla="*/ 1619888 h 1745262"/>
                <a:gd name="connsiteX54" fmla="*/ 366380 w 1170491"/>
                <a:gd name="connsiteY54" fmla="*/ 1592106 h 1745262"/>
                <a:gd name="connsiteX55" fmla="*/ 250590 w 1170491"/>
                <a:gd name="connsiteY55" fmla="*/ 1443452 h 1745262"/>
                <a:gd name="connsiteX56" fmla="*/ 103455 w 1170491"/>
                <a:gd name="connsiteY56" fmla="*/ 1375108 h 1745262"/>
                <a:gd name="connsiteX57" fmla="*/ 92761 w 1170491"/>
                <a:gd name="connsiteY57" fmla="*/ 1167795 h 1745262"/>
                <a:gd name="connsiteX58" fmla="*/ 305242 w 1170491"/>
                <a:gd name="connsiteY58" fmla="*/ 1125156 h 1745262"/>
                <a:gd name="connsiteX59" fmla="*/ 524987 w 1170491"/>
                <a:gd name="connsiteY59" fmla="*/ 1034051 h 1745262"/>
                <a:gd name="connsiteX60" fmla="*/ 522898 w 1170491"/>
                <a:gd name="connsiteY60" fmla="*/ 1041153 h 1745262"/>
                <a:gd name="connsiteX61" fmla="*/ 326339 w 1170491"/>
                <a:gd name="connsiteY61" fmla="*/ 1128897 h 1745262"/>
                <a:gd name="connsiteX62" fmla="*/ 187801 w 1170491"/>
                <a:gd name="connsiteY62" fmla="*/ 1014840 h 1745262"/>
                <a:gd name="connsiteX63" fmla="*/ 181967 w 1170491"/>
                <a:gd name="connsiteY63" fmla="*/ 1012696 h 1745262"/>
                <a:gd name="connsiteX64" fmla="*/ 305288 w 1170491"/>
                <a:gd name="connsiteY64" fmla="*/ 1123484 h 1745262"/>
                <a:gd name="connsiteX65" fmla="*/ 70961 w 1170491"/>
                <a:gd name="connsiteY65" fmla="*/ 1161909 h 1745262"/>
                <a:gd name="connsiteX66" fmla="*/ 56055 w 1170491"/>
                <a:gd name="connsiteY66" fmla="*/ 1153032 h 1745262"/>
                <a:gd name="connsiteX67" fmla="*/ 44214 w 1170491"/>
                <a:gd name="connsiteY67" fmla="*/ 911953 h 1745262"/>
                <a:gd name="connsiteX68" fmla="*/ 84073 w 1170491"/>
                <a:gd name="connsiteY68" fmla="*/ 882569 h 1745262"/>
                <a:gd name="connsiteX69" fmla="*/ 76811 w 1170491"/>
                <a:gd name="connsiteY69" fmla="*/ 875989 h 1745262"/>
                <a:gd name="connsiteX70" fmla="*/ 80179 w 1170491"/>
                <a:gd name="connsiteY70" fmla="*/ 872273 h 1745262"/>
                <a:gd name="connsiteX71" fmla="*/ 82340 w 1170491"/>
                <a:gd name="connsiteY71" fmla="*/ 666836 h 1745262"/>
                <a:gd name="connsiteX72" fmla="*/ 121082 w 1170491"/>
                <a:gd name="connsiteY72" fmla="*/ 638275 h 1745262"/>
                <a:gd name="connsiteX73" fmla="*/ 143619 w 1170491"/>
                <a:gd name="connsiteY73" fmla="*/ 394472 h 1745262"/>
                <a:gd name="connsiteX74" fmla="*/ 326831 w 1170491"/>
                <a:gd name="connsiteY74" fmla="*/ 359290 h 1745262"/>
                <a:gd name="connsiteX75" fmla="*/ 321111 w 1170491"/>
                <a:gd name="connsiteY75" fmla="*/ 357014 h 1745262"/>
                <a:gd name="connsiteX76" fmla="*/ 141180 w 1170491"/>
                <a:gd name="connsiteY76" fmla="*/ 399723 h 1745262"/>
                <a:gd name="connsiteX77" fmla="*/ 106816 w 1170491"/>
                <a:gd name="connsiteY77" fmla="*/ 291518 h 1745262"/>
                <a:gd name="connsiteX78" fmla="*/ 326327 w 1170491"/>
                <a:gd name="connsiteY78" fmla="*/ 72008 h 1745262"/>
                <a:gd name="connsiteX79" fmla="*/ 394659 w 1170491"/>
                <a:gd name="connsiteY79" fmla="*/ 83948 h 1745262"/>
                <a:gd name="connsiteX80" fmla="*/ 533817 w 1170491"/>
                <a:gd name="connsiteY80" fmla="*/ 0 h 1745262"/>
                <a:gd name="connsiteX0" fmla="*/ 429221 w 1170491"/>
                <a:gd name="connsiteY0" fmla="*/ 671495 h 1745262"/>
                <a:gd name="connsiteX1" fmla="*/ 388917 w 1170491"/>
                <a:gd name="connsiteY1" fmla="*/ 672439 h 1745262"/>
                <a:gd name="connsiteX2" fmla="*/ 336101 w 1170491"/>
                <a:gd name="connsiteY2" fmla="*/ 687858 h 1745262"/>
                <a:gd name="connsiteX3" fmla="*/ 339124 w 1170491"/>
                <a:gd name="connsiteY3" fmla="*/ 690701 h 1745262"/>
                <a:gd name="connsiteX4" fmla="*/ 543349 w 1170491"/>
                <a:gd name="connsiteY4" fmla="*/ 726582 h 1745262"/>
                <a:gd name="connsiteX5" fmla="*/ 596580 w 1170491"/>
                <a:gd name="connsiteY5" fmla="*/ 916786 h 1745262"/>
                <a:gd name="connsiteX6" fmla="*/ 593243 w 1170491"/>
                <a:gd name="connsiteY6" fmla="*/ 915886 h 1745262"/>
                <a:gd name="connsiteX7" fmla="*/ 542821 w 1170491"/>
                <a:gd name="connsiteY7" fmla="*/ 727914 h 1745262"/>
                <a:gd name="connsiteX8" fmla="*/ 429221 w 1170491"/>
                <a:gd name="connsiteY8" fmla="*/ 671495 h 1745262"/>
                <a:gd name="connsiteX9" fmla="*/ 588421 w 1170491"/>
                <a:gd name="connsiteY9" fmla="*/ 580980 h 1745262"/>
                <a:gd name="connsiteX10" fmla="*/ 446738 w 1170491"/>
                <a:gd name="connsiteY10" fmla="*/ 649695 h 1745262"/>
                <a:gd name="connsiteX11" fmla="*/ 441944 w 1170491"/>
                <a:gd name="connsiteY11" fmla="*/ 651124 h 1745262"/>
                <a:gd name="connsiteX12" fmla="*/ 775453 w 1170491"/>
                <a:gd name="connsiteY12" fmla="*/ 739852 h 1745262"/>
                <a:gd name="connsiteX13" fmla="*/ 588421 w 1170491"/>
                <a:gd name="connsiteY13" fmla="*/ 580980 h 1745262"/>
                <a:gd name="connsiteX14" fmla="*/ 533817 w 1170491"/>
                <a:gd name="connsiteY14" fmla="*/ 0 h 1745262"/>
                <a:gd name="connsiteX15" fmla="*/ 703525 w 1170491"/>
                <a:gd name="connsiteY15" fmla="*/ 147127 h 1745262"/>
                <a:gd name="connsiteX16" fmla="*/ 562024 w 1170491"/>
                <a:gd name="connsiteY16" fmla="*/ 352718 h 1745262"/>
                <a:gd name="connsiteX17" fmla="*/ 701713 w 1170491"/>
                <a:gd name="connsiteY17" fmla="*/ 149764 h 1745262"/>
                <a:gd name="connsiteX18" fmla="*/ 920515 w 1170491"/>
                <a:gd name="connsiteY18" fmla="*/ 317877 h 1745262"/>
                <a:gd name="connsiteX19" fmla="*/ 910716 w 1170491"/>
                <a:gd name="connsiteY19" fmla="*/ 366417 h 1745262"/>
                <a:gd name="connsiteX20" fmla="*/ 920515 w 1170491"/>
                <a:gd name="connsiteY20" fmla="*/ 366418 h 1745262"/>
                <a:gd name="connsiteX21" fmla="*/ 920515 w 1170491"/>
                <a:gd name="connsiteY21" fmla="*/ 371433 h 1745262"/>
                <a:gd name="connsiteX22" fmla="*/ 1056877 w 1170491"/>
                <a:gd name="connsiteY22" fmla="*/ 525101 h 1745262"/>
                <a:gd name="connsiteX23" fmla="*/ 1047351 w 1170491"/>
                <a:gd name="connsiteY23" fmla="*/ 572282 h 1745262"/>
                <a:gd name="connsiteX24" fmla="*/ 1170491 w 1170491"/>
                <a:gd name="connsiteY24" fmla="*/ 756650 h 1745262"/>
                <a:gd name="connsiteX25" fmla="*/ 1127569 w 1170491"/>
                <a:gd name="connsiteY25" fmla="*/ 878235 h 1745262"/>
                <a:gd name="connsiteX26" fmla="*/ 954678 w 1170491"/>
                <a:gd name="connsiteY26" fmla="*/ 939840 h 1745262"/>
                <a:gd name="connsiteX27" fmla="*/ 944987 w 1170491"/>
                <a:gd name="connsiteY27" fmla="*/ 936938 h 1745262"/>
                <a:gd name="connsiteX28" fmla="*/ 1106672 w 1170491"/>
                <a:gd name="connsiteY28" fmla="*/ 911837 h 1745262"/>
                <a:gd name="connsiteX29" fmla="*/ 1153258 w 1170491"/>
                <a:gd name="connsiteY29" fmla="*/ 1069421 h 1745262"/>
                <a:gd name="connsiteX30" fmla="*/ 981133 w 1170491"/>
                <a:gd name="connsiteY30" fmla="*/ 1223220 h 1745262"/>
                <a:gd name="connsiteX31" fmla="*/ 790456 w 1170491"/>
                <a:gd name="connsiteY31" fmla="*/ 1140927 h 1745262"/>
                <a:gd name="connsiteX32" fmla="*/ 826656 w 1170491"/>
                <a:gd name="connsiteY32" fmla="*/ 1096095 h 1745262"/>
                <a:gd name="connsiteX33" fmla="*/ 806195 w 1170491"/>
                <a:gd name="connsiteY33" fmla="*/ 964175 h 1745262"/>
                <a:gd name="connsiteX34" fmla="*/ 806699 w 1170491"/>
                <a:gd name="connsiteY34" fmla="*/ 963884 h 1745262"/>
                <a:gd name="connsiteX35" fmla="*/ 819468 w 1170491"/>
                <a:gd name="connsiteY35" fmla="*/ 1097129 h 1745262"/>
                <a:gd name="connsiteX36" fmla="*/ 697208 w 1170491"/>
                <a:gd name="connsiteY36" fmla="*/ 1159301 h 1745262"/>
                <a:gd name="connsiteX37" fmla="*/ 582802 w 1170491"/>
                <a:gd name="connsiteY37" fmla="*/ 1093170 h 1745262"/>
                <a:gd name="connsiteX38" fmla="*/ 582082 w 1170491"/>
                <a:gd name="connsiteY38" fmla="*/ 1090754 h 1745262"/>
                <a:gd name="connsiteX39" fmla="*/ 693051 w 1170491"/>
                <a:gd name="connsiteY39" fmla="*/ 1162221 h 1745262"/>
                <a:gd name="connsiteX40" fmla="*/ 787754 w 1170491"/>
                <a:gd name="connsiteY40" fmla="*/ 1135031 h 1745262"/>
                <a:gd name="connsiteX41" fmla="*/ 981519 w 1170491"/>
                <a:gd name="connsiteY41" fmla="*/ 1217010 h 1745262"/>
                <a:gd name="connsiteX42" fmla="*/ 1004488 w 1170491"/>
                <a:gd name="connsiteY42" fmla="*/ 1315531 h 1745262"/>
                <a:gd name="connsiteX43" fmla="*/ 920375 w 1170491"/>
                <a:gd name="connsiteY43" fmla="*/ 1473506 h 1745262"/>
                <a:gd name="connsiteX44" fmla="*/ 926974 w 1170491"/>
                <a:gd name="connsiteY44" fmla="*/ 1461368 h 1745262"/>
                <a:gd name="connsiteX45" fmla="*/ 766796 w 1170491"/>
                <a:gd name="connsiteY45" fmla="*/ 1371458 h 1745262"/>
                <a:gd name="connsiteX46" fmla="*/ 770306 w 1170491"/>
                <a:gd name="connsiteY46" fmla="*/ 1369309 h 1745262"/>
                <a:gd name="connsiteX47" fmla="*/ 925440 w 1170491"/>
                <a:gd name="connsiteY47" fmla="*/ 1465876 h 1745262"/>
                <a:gd name="connsiteX48" fmla="*/ 774838 w 1170491"/>
                <a:gd name="connsiteY48" fmla="*/ 1628054 h 1745262"/>
                <a:gd name="connsiteX49" fmla="*/ 571751 w 1170491"/>
                <a:gd name="connsiteY49" fmla="*/ 1552195 h 1745262"/>
                <a:gd name="connsiteX50" fmla="*/ 568513 w 1170491"/>
                <a:gd name="connsiteY50" fmla="*/ 1544331 h 1745262"/>
                <a:gd name="connsiteX51" fmla="*/ 692296 w 1170491"/>
                <a:gd name="connsiteY51" fmla="*/ 1632143 h 1745262"/>
                <a:gd name="connsiteX52" fmla="*/ 533818 w 1170491"/>
                <a:gd name="connsiteY52" fmla="*/ 1745209 h 1745262"/>
                <a:gd name="connsiteX53" fmla="*/ 372301 w 1170491"/>
                <a:gd name="connsiteY53" fmla="*/ 1619888 h 1745262"/>
                <a:gd name="connsiteX54" fmla="*/ 366380 w 1170491"/>
                <a:gd name="connsiteY54" fmla="*/ 1592106 h 1745262"/>
                <a:gd name="connsiteX55" fmla="*/ 250590 w 1170491"/>
                <a:gd name="connsiteY55" fmla="*/ 1443452 h 1745262"/>
                <a:gd name="connsiteX56" fmla="*/ 103455 w 1170491"/>
                <a:gd name="connsiteY56" fmla="*/ 1375108 h 1745262"/>
                <a:gd name="connsiteX57" fmla="*/ 92761 w 1170491"/>
                <a:gd name="connsiteY57" fmla="*/ 1167795 h 1745262"/>
                <a:gd name="connsiteX58" fmla="*/ 305242 w 1170491"/>
                <a:gd name="connsiteY58" fmla="*/ 1125156 h 1745262"/>
                <a:gd name="connsiteX59" fmla="*/ 524987 w 1170491"/>
                <a:gd name="connsiteY59" fmla="*/ 1034051 h 1745262"/>
                <a:gd name="connsiteX60" fmla="*/ 522898 w 1170491"/>
                <a:gd name="connsiteY60" fmla="*/ 1041153 h 1745262"/>
                <a:gd name="connsiteX61" fmla="*/ 326339 w 1170491"/>
                <a:gd name="connsiteY61" fmla="*/ 1128897 h 1745262"/>
                <a:gd name="connsiteX62" fmla="*/ 187801 w 1170491"/>
                <a:gd name="connsiteY62" fmla="*/ 1014840 h 1745262"/>
                <a:gd name="connsiteX63" fmla="*/ 181967 w 1170491"/>
                <a:gd name="connsiteY63" fmla="*/ 1012696 h 1745262"/>
                <a:gd name="connsiteX64" fmla="*/ 305288 w 1170491"/>
                <a:gd name="connsiteY64" fmla="*/ 1123484 h 1745262"/>
                <a:gd name="connsiteX65" fmla="*/ 70961 w 1170491"/>
                <a:gd name="connsiteY65" fmla="*/ 1161909 h 1745262"/>
                <a:gd name="connsiteX66" fmla="*/ 56055 w 1170491"/>
                <a:gd name="connsiteY66" fmla="*/ 1153032 h 1745262"/>
                <a:gd name="connsiteX67" fmla="*/ 44214 w 1170491"/>
                <a:gd name="connsiteY67" fmla="*/ 911953 h 1745262"/>
                <a:gd name="connsiteX68" fmla="*/ 84073 w 1170491"/>
                <a:gd name="connsiteY68" fmla="*/ 882569 h 1745262"/>
                <a:gd name="connsiteX69" fmla="*/ 76811 w 1170491"/>
                <a:gd name="connsiteY69" fmla="*/ 875989 h 1745262"/>
                <a:gd name="connsiteX70" fmla="*/ 80179 w 1170491"/>
                <a:gd name="connsiteY70" fmla="*/ 872273 h 1745262"/>
                <a:gd name="connsiteX71" fmla="*/ 82340 w 1170491"/>
                <a:gd name="connsiteY71" fmla="*/ 666836 h 1745262"/>
                <a:gd name="connsiteX72" fmla="*/ 121082 w 1170491"/>
                <a:gd name="connsiteY72" fmla="*/ 638275 h 1745262"/>
                <a:gd name="connsiteX73" fmla="*/ 143619 w 1170491"/>
                <a:gd name="connsiteY73" fmla="*/ 394472 h 1745262"/>
                <a:gd name="connsiteX74" fmla="*/ 326831 w 1170491"/>
                <a:gd name="connsiteY74" fmla="*/ 359290 h 1745262"/>
                <a:gd name="connsiteX75" fmla="*/ 321111 w 1170491"/>
                <a:gd name="connsiteY75" fmla="*/ 357014 h 1745262"/>
                <a:gd name="connsiteX76" fmla="*/ 141180 w 1170491"/>
                <a:gd name="connsiteY76" fmla="*/ 399723 h 1745262"/>
                <a:gd name="connsiteX77" fmla="*/ 106816 w 1170491"/>
                <a:gd name="connsiteY77" fmla="*/ 291518 h 1745262"/>
                <a:gd name="connsiteX78" fmla="*/ 326327 w 1170491"/>
                <a:gd name="connsiteY78" fmla="*/ 72008 h 1745262"/>
                <a:gd name="connsiteX79" fmla="*/ 394659 w 1170491"/>
                <a:gd name="connsiteY79" fmla="*/ 83948 h 1745262"/>
                <a:gd name="connsiteX80" fmla="*/ 533817 w 1170491"/>
                <a:gd name="connsiteY80" fmla="*/ 0 h 1745262"/>
                <a:gd name="connsiteX0" fmla="*/ 429221 w 1170491"/>
                <a:gd name="connsiteY0" fmla="*/ 671495 h 1745262"/>
                <a:gd name="connsiteX1" fmla="*/ 388917 w 1170491"/>
                <a:gd name="connsiteY1" fmla="*/ 672439 h 1745262"/>
                <a:gd name="connsiteX2" fmla="*/ 336101 w 1170491"/>
                <a:gd name="connsiteY2" fmla="*/ 687858 h 1745262"/>
                <a:gd name="connsiteX3" fmla="*/ 339124 w 1170491"/>
                <a:gd name="connsiteY3" fmla="*/ 690701 h 1745262"/>
                <a:gd name="connsiteX4" fmla="*/ 543349 w 1170491"/>
                <a:gd name="connsiteY4" fmla="*/ 726582 h 1745262"/>
                <a:gd name="connsiteX5" fmla="*/ 596580 w 1170491"/>
                <a:gd name="connsiteY5" fmla="*/ 916786 h 1745262"/>
                <a:gd name="connsiteX6" fmla="*/ 593243 w 1170491"/>
                <a:gd name="connsiteY6" fmla="*/ 915886 h 1745262"/>
                <a:gd name="connsiteX7" fmla="*/ 542821 w 1170491"/>
                <a:gd name="connsiteY7" fmla="*/ 727914 h 1745262"/>
                <a:gd name="connsiteX8" fmla="*/ 429221 w 1170491"/>
                <a:gd name="connsiteY8" fmla="*/ 671495 h 1745262"/>
                <a:gd name="connsiteX9" fmla="*/ 588421 w 1170491"/>
                <a:gd name="connsiteY9" fmla="*/ 580980 h 1745262"/>
                <a:gd name="connsiteX10" fmla="*/ 446738 w 1170491"/>
                <a:gd name="connsiteY10" fmla="*/ 649695 h 1745262"/>
                <a:gd name="connsiteX11" fmla="*/ 441944 w 1170491"/>
                <a:gd name="connsiteY11" fmla="*/ 651124 h 1745262"/>
                <a:gd name="connsiteX12" fmla="*/ 775453 w 1170491"/>
                <a:gd name="connsiteY12" fmla="*/ 739852 h 1745262"/>
                <a:gd name="connsiteX13" fmla="*/ 588421 w 1170491"/>
                <a:gd name="connsiteY13" fmla="*/ 580980 h 1745262"/>
                <a:gd name="connsiteX14" fmla="*/ 533817 w 1170491"/>
                <a:gd name="connsiteY14" fmla="*/ 0 h 1745262"/>
                <a:gd name="connsiteX15" fmla="*/ 703525 w 1170491"/>
                <a:gd name="connsiteY15" fmla="*/ 147127 h 1745262"/>
                <a:gd name="connsiteX16" fmla="*/ 562024 w 1170491"/>
                <a:gd name="connsiteY16" fmla="*/ 352718 h 1745262"/>
                <a:gd name="connsiteX17" fmla="*/ 701713 w 1170491"/>
                <a:gd name="connsiteY17" fmla="*/ 149764 h 1745262"/>
                <a:gd name="connsiteX18" fmla="*/ 920515 w 1170491"/>
                <a:gd name="connsiteY18" fmla="*/ 317877 h 1745262"/>
                <a:gd name="connsiteX19" fmla="*/ 910716 w 1170491"/>
                <a:gd name="connsiteY19" fmla="*/ 366417 h 1745262"/>
                <a:gd name="connsiteX20" fmla="*/ 920515 w 1170491"/>
                <a:gd name="connsiteY20" fmla="*/ 366418 h 1745262"/>
                <a:gd name="connsiteX21" fmla="*/ 920515 w 1170491"/>
                <a:gd name="connsiteY21" fmla="*/ 371433 h 1745262"/>
                <a:gd name="connsiteX22" fmla="*/ 1056877 w 1170491"/>
                <a:gd name="connsiteY22" fmla="*/ 525101 h 1745262"/>
                <a:gd name="connsiteX23" fmla="*/ 1047351 w 1170491"/>
                <a:gd name="connsiteY23" fmla="*/ 572282 h 1745262"/>
                <a:gd name="connsiteX24" fmla="*/ 1170491 w 1170491"/>
                <a:gd name="connsiteY24" fmla="*/ 756650 h 1745262"/>
                <a:gd name="connsiteX25" fmla="*/ 1127569 w 1170491"/>
                <a:gd name="connsiteY25" fmla="*/ 878235 h 1745262"/>
                <a:gd name="connsiteX26" fmla="*/ 954678 w 1170491"/>
                <a:gd name="connsiteY26" fmla="*/ 939840 h 1745262"/>
                <a:gd name="connsiteX27" fmla="*/ 944987 w 1170491"/>
                <a:gd name="connsiteY27" fmla="*/ 936938 h 1745262"/>
                <a:gd name="connsiteX28" fmla="*/ 1106672 w 1170491"/>
                <a:gd name="connsiteY28" fmla="*/ 911837 h 1745262"/>
                <a:gd name="connsiteX29" fmla="*/ 1153258 w 1170491"/>
                <a:gd name="connsiteY29" fmla="*/ 1069421 h 1745262"/>
                <a:gd name="connsiteX30" fmla="*/ 981133 w 1170491"/>
                <a:gd name="connsiteY30" fmla="*/ 1223220 h 1745262"/>
                <a:gd name="connsiteX31" fmla="*/ 790456 w 1170491"/>
                <a:gd name="connsiteY31" fmla="*/ 1140927 h 1745262"/>
                <a:gd name="connsiteX32" fmla="*/ 826656 w 1170491"/>
                <a:gd name="connsiteY32" fmla="*/ 1096095 h 1745262"/>
                <a:gd name="connsiteX33" fmla="*/ 806195 w 1170491"/>
                <a:gd name="connsiteY33" fmla="*/ 964175 h 1745262"/>
                <a:gd name="connsiteX34" fmla="*/ 806699 w 1170491"/>
                <a:gd name="connsiteY34" fmla="*/ 963884 h 1745262"/>
                <a:gd name="connsiteX35" fmla="*/ 819468 w 1170491"/>
                <a:gd name="connsiteY35" fmla="*/ 1097129 h 1745262"/>
                <a:gd name="connsiteX36" fmla="*/ 697208 w 1170491"/>
                <a:gd name="connsiteY36" fmla="*/ 1159301 h 1745262"/>
                <a:gd name="connsiteX37" fmla="*/ 582802 w 1170491"/>
                <a:gd name="connsiteY37" fmla="*/ 1093170 h 1745262"/>
                <a:gd name="connsiteX38" fmla="*/ 582082 w 1170491"/>
                <a:gd name="connsiteY38" fmla="*/ 1090754 h 1745262"/>
                <a:gd name="connsiteX39" fmla="*/ 693051 w 1170491"/>
                <a:gd name="connsiteY39" fmla="*/ 1162221 h 1745262"/>
                <a:gd name="connsiteX40" fmla="*/ 787754 w 1170491"/>
                <a:gd name="connsiteY40" fmla="*/ 1135031 h 1745262"/>
                <a:gd name="connsiteX41" fmla="*/ 981519 w 1170491"/>
                <a:gd name="connsiteY41" fmla="*/ 1217010 h 1745262"/>
                <a:gd name="connsiteX42" fmla="*/ 1004488 w 1170491"/>
                <a:gd name="connsiteY42" fmla="*/ 1315531 h 1745262"/>
                <a:gd name="connsiteX43" fmla="*/ 920375 w 1170491"/>
                <a:gd name="connsiteY43" fmla="*/ 1473506 h 1745262"/>
                <a:gd name="connsiteX44" fmla="*/ 926974 w 1170491"/>
                <a:gd name="connsiteY44" fmla="*/ 1461368 h 1745262"/>
                <a:gd name="connsiteX45" fmla="*/ 766796 w 1170491"/>
                <a:gd name="connsiteY45" fmla="*/ 1371458 h 1745262"/>
                <a:gd name="connsiteX46" fmla="*/ 770306 w 1170491"/>
                <a:gd name="connsiteY46" fmla="*/ 1369309 h 1745262"/>
                <a:gd name="connsiteX47" fmla="*/ 925440 w 1170491"/>
                <a:gd name="connsiteY47" fmla="*/ 1465876 h 1745262"/>
                <a:gd name="connsiteX48" fmla="*/ 774838 w 1170491"/>
                <a:gd name="connsiteY48" fmla="*/ 1628054 h 1745262"/>
                <a:gd name="connsiteX49" fmla="*/ 571751 w 1170491"/>
                <a:gd name="connsiteY49" fmla="*/ 1552195 h 1745262"/>
                <a:gd name="connsiteX50" fmla="*/ 568513 w 1170491"/>
                <a:gd name="connsiteY50" fmla="*/ 1544331 h 1745262"/>
                <a:gd name="connsiteX51" fmla="*/ 692296 w 1170491"/>
                <a:gd name="connsiteY51" fmla="*/ 1632143 h 1745262"/>
                <a:gd name="connsiteX52" fmla="*/ 533818 w 1170491"/>
                <a:gd name="connsiteY52" fmla="*/ 1745209 h 1745262"/>
                <a:gd name="connsiteX53" fmla="*/ 372301 w 1170491"/>
                <a:gd name="connsiteY53" fmla="*/ 1619888 h 1745262"/>
                <a:gd name="connsiteX54" fmla="*/ 366380 w 1170491"/>
                <a:gd name="connsiteY54" fmla="*/ 1592106 h 1745262"/>
                <a:gd name="connsiteX55" fmla="*/ 250590 w 1170491"/>
                <a:gd name="connsiteY55" fmla="*/ 1443452 h 1745262"/>
                <a:gd name="connsiteX56" fmla="*/ 103455 w 1170491"/>
                <a:gd name="connsiteY56" fmla="*/ 1375108 h 1745262"/>
                <a:gd name="connsiteX57" fmla="*/ 92761 w 1170491"/>
                <a:gd name="connsiteY57" fmla="*/ 1167795 h 1745262"/>
                <a:gd name="connsiteX58" fmla="*/ 305242 w 1170491"/>
                <a:gd name="connsiteY58" fmla="*/ 1125156 h 1745262"/>
                <a:gd name="connsiteX59" fmla="*/ 524987 w 1170491"/>
                <a:gd name="connsiteY59" fmla="*/ 1034051 h 1745262"/>
                <a:gd name="connsiteX60" fmla="*/ 522898 w 1170491"/>
                <a:gd name="connsiteY60" fmla="*/ 1041153 h 1745262"/>
                <a:gd name="connsiteX61" fmla="*/ 326339 w 1170491"/>
                <a:gd name="connsiteY61" fmla="*/ 1128897 h 1745262"/>
                <a:gd name="connsiteX62" fmla="*/ 187801 w 1170491"/>
                <a:gd name="connsiteY62" fmla="*/ 1014840 h 1745262"/>
                <a:gd name="connsiteX63" fmla="*/ 181967 w 1170491"/>
                <a:gd name="connsiteY63" fmla="*/ 1012696 h 1745262"/>
                <a:gd name="connsiteX64" fmla="*/ 305288 w 1170491"/>
                <a:gd name="connsiteY64" fmla="*/ 1123484 h 1745262"/>
                <a:gd name="connsiteX65" fmla="*/ 70961 w 1170491"/>
                <a:gd name="connsiteY65" fmla="*/ 1161909 h 1745262"/>
                <a:gd name="connsiteX66" fmla="*/ 56055 w 1170491"/>
                <a:gd name="connsiteY66" fmla="*/ 1153032 h 1745262"/>
                <a:gd name="connsiteX67" fmla="*/ 44214 w 1170491"/>
                <a:gd name="connsiteY67" fmla="*/ 911953 h 1745262"/>
                <a:gd name="connsiteX68" fmla="*/ 84073 w 1170491"/>
                <a:gd name="connsiteY68" fmla="*/ 882569 h 1745262"/>
                <a:gd name="connsiteX69" fmla="*/ 76811 w 1170491"/>
                <a:gd name="connsiteY69" fmla="*/ 875989 h 1745262"/>
                <a:gd name="connsiteX70" fmla="*/ 80179 w 1170491"/>
                <a:gd name="connsiteY70" fmla="*/ 872273 h 1745262"/>
                <a:gd name="connsiteX71" fmla="*/ 82340 w 1170491"/>
                <a:gd name="connsiteY71" fmla="*/ 666836 h 1745262"/>
                <a:gd name="connsiteX72" fmla="*/ 121082 w 1170491"/>
                <a:gd name="connsiteY72" fmla="*/ 638275 h 1745262"/>
                <a:gd name="connsiteX73" fmla="*/ 143619 w 1170491"/>
                <a:gd name="connsiteY73" fmla="*/ 394472 h 1745262"/>
                <a:gd name="connsiteX74" fmla="*/ 326831 w 1170491"/>
                <a:gd name="connsiteY74" fmla="*/ 359290 h 1745262"/>
                <a:gd name="connsiteX75" fmla="*/ 321111 w 1170491"/>
                <a:gd name="connsiteY75" fmla="*/ 357014 h 1745262"/>
                <a:gd name="connsiteX76" fmla="*/ 141180 w 1170491"/>
                <a:gd name="connsiteY76" fmla="*/ 399723 h 1745262"/>
                <a:gd name="connsiteX77" fmla="*/ 106816 w 1170491"/>
                <a:gd name="connsiteY77" fmla="*/ 291518 h 1745262"/>
                <a:gd name="connsiteX78" fmla="*/ 326327 w 1170491"/>
                <a:gd name="connsiteY78" fmla="*/ 72008 h 1745262"/>
                <a:gd name="connsiteX79" fmla="*/ 394659 w 1170491"/>
                <a:gd name="connsiteY79" fmla="*/ 83948 h 1745262"/>
                <a:gd name="connsiteX80" fmla="*/ 533817 w 1170491"/>
                <a:gd name="connsiteY80" fmla="*/ 0 h 1745262"/>
                <a:gd name="connsiteX0" fmla="*/ 429221 w 1170491"/>
                <a:gd name="connsiteY0" fmla="*/ 671495 h 1745262"/>
                <a:gd name="connsiteX1" fmla="*/ 388917 w 1170491"/>
                <a:gd name="connsiteY1" fmla="*/ 672439 h 1745262"/>
                <a:gd name="connsiteX2" fmla="*/ 336101 w 1170491"/>
                <a:gd name="connsiteY2" fmla="*/ 687858 h 1745262"/>
                <a:gd name="connsiteX3" fmla="*/ 339124 w 1170491"/>
                <a:gd name="connsiteY3" fmla="*/ 690701 h 1745262"/>
                <a:gd name="connsiteX4" fmla="*/ 543349 w 1170491"/>
                <a:gd name="connsiteY4" fmla="*/ 726582 h 1745262"/>
                <a:gd name="connsiteX5" fmla="*/ 596580 w 1170491"/>
                <a:gd name="connsiteY5" fmla="*/ 916786 h 1745262"/>
                <a:gd name="connsiteX6" fmla="*/ 593243 w 1170491"/>
                <a:gd name="connsiteY6" fmla="*/ 915886 h 1745262"/>
                <a:gd name="connsiteX7" fmla="*/ 542821 w 1170491"/>
                <a:gd name="connsiteY7" fmla="*/ 727914 h 1745262"/>
                <a:gd name="connsiteX8" fmla="*/ 429221 w 1170491"/>
                <a:gd name="connsiteY8" fmla="*/ 671495 h 1745262"/>
                <a:gd name="connsiteX9" fmla="*/ 588421 w 1170491"/>
                <a:gd name="connsiteY9" fmla="*/ 580980 h 1745262"/>
                <a:gd name="connsiteX10" fmla="*/ 446738 w 1170491"/>
                <a:gd name="connsiteY10" fmla="*/ 649695 h 1745262"/>
                <a:gd name="connsiteX11" fmla="*/ 441944 w 1170491"/>
                <a:gd name="connsiteY11" fmla="*/ 651124 h 1745262"/>
                <a:gd name="connsiteX12" fmla="*/ 775453 w 1170491"/>
                <a:gd name="connsiteY12" fmla="*/ 739852 h 1745262"/>
                <a:gd name="connsiteX13" fmla="*/ 588421 w 1170491"/>
                <a:gd name="connsiteY13" fmla="*/ 580980 h 1745262"/>
                <a:gd name="connsiteX14" fmla="*/ 533817 w 1170491"/>
                <a:gd name="connsiteY14" fmla="*/ 0 h 1745262"/>
                <a:gd name="connsiteX15" fmla="*/ 703525 w 1170491"/>
                <a:gd name="connsiteY15" fmla="*/ 147127 h 1745262"/>
                <a:gd name="connsiteX16" fmla="*/ 562024 w 1170491"/>
                <a:gd name="connsiteY16" fmla="*/ 352718 h 1745262"/>
                <a:gd name="connsiteX17" fmla="*/ 701713 w 1170491"/>
                <a:gd name="connsiteY17" fmla="*/ 149764 h 1745262"/>
                <a:gd name="connsiteX18" fmla="*/ 920515 w 1170491"/>
                <a:gd name="connsiteY18" fmla="*/ 317877 h 1745262"/>
                <a:gd name="connsiteX19" fmla="*/ 920515 w 1170491"/>
                <a:gd name="connsiteY19" fmla="*/ 366418 h 1745262"/>
                <a:gd name="connsiteX20" fmla="*/ 920515 w 1170491"/>
                <a:gd name="connsiteY20" fmla="*/ 371433 h 1745262"/>
                <a:gd name="connsiteX21" fmla="*/ 1056877 w 1170491"/>
                <a:gd name="connsiteY21" fmla="*/ 525101 h 1745262"/>
                <a:gd name="connsiteX22" fmla="*/ 1047351 w 1170491"/>
                <a:gd name="connsiteY22" fmla="*/ 572282 h 1745262"/>
                <a:gd name="connsiteX23" fmla="*/ 1170491 w 1170491"/>
                <a:gd name="connsiteY23" fmla="*/ 756650 h 1745262"/>
                <a:gd name="connsiteX24" fmla="*/ 1127569 w 1170491"/>
                <a:gd name="connsiteY24" fmla="*/ 878235 h 1745262"/>
                <a:gd name="connsiteX25" fmla="*/ 954678 w 1170491"/>
                <a:gd name="connsiteY25" fmla="*/ 939840 h 1745262"/>
                <a:gd name="connsiteX26" fmla="*/ 944987 w 1170491"/>
                <a:gd name="connsiteY26" fmla="*/ 936938 h 1745262"/>
                <a:gd name="connsiteX27" fmla="*/ 1106672 w 1170491"/>
                <a:gd name="connsiteY27" fmla="*/ 911837 h 1745262"/>
                <a:gd name="connsiteX28" fmla="*/ 1153258 w 1170491"/>
                <a:gd name="connsiteY28" fmla="*/ 1069421 h 1745262"/>
                <a:gd name="connsiteX29" fmla="*/ 981133 w 1170491"/>
                <a:gd name="connsiteY29" fmla="*/ 1223220 h 1745262"/>
                <a:gd name="connsiteX30" fmla="*/ 790456 w 1170491"/>
                <a:gd name="connsiteY30" fmla="*/ 1140927 h 1745262"/>
                <a:gd name="connsiteX31" fmla="*/ 826656 w 1170491"/>
                <a:gd name="connsiteY31" fmla="*/ 1096095 h 1745262"/>
                <a:gd name="connsiteX32" fmla="*/ 806195 w 1170491"/>
                <a:gd name="connsiteY32" fmla="*/ 964175 h 1745262"/>
                <a:gd name="connsiteX33" fmla="*/ 806699 w 1170491"/>
                <a:gd name="connsiteY33" fmla="*/ 963884 h 1745262"/>
                <a:gd name="connsiteX34" fmla="*/ 819468 w 1170491"/>
                <a:gd name="connsiteY34" fmla="*/ 1097129 h 1745262"/>
                <a:gd name="connsiteX35" fmla="*/ 697208 w 1170491"/>
                <a:gd name="connsiteY35" fmla="*/ 1159301 h 1745262"/>
                <a:gd name="connsiteX36" fmla="*/ 582802 w 1170491"/>
                <a:gd name="connsiteY36" fmla="*/ 1093170 h 1745262"/>
                <a:gd name="connsiteX37" fmla="*/ 582082 w 1170491"/>
                <a:gd name="connsiteY37" fmla="*/ 1090754 h 1745262"/>
                <a:gd name="connsiteX38" fmla="*/ 693051 w 1170491"/>
                <a:gd name="connsiteY38" fmla="*/ 1162221 h 1745262"/>
                <a:gd name="connsiteX39" fmla="*/ 787754 w 1170491"/>
                <a:gd name="connsiteY39" fmla="*/ 1135031 h 1745262"/>
                <a:gd name="connsiteX40" fmla="*/ 981519 w 1170491"/>
                <a:gd name="connsiteY40" fmla="*/ 1217010 h 1745262"/>
                <a:gd name="connsiteX41" fmla="*/ 1004488 w 1170491"/>
                <a:gd name="connsiteY41" fmla="*/ 1315531 h 1745262"/>
                <a:gd name="connsiteX42" fmla="*/ 920375 w 1170491"/>
                <a:gd name="connsiteY42" fmla="*/ 1473506 h 1745262"/>
                <a:gd name="connsiteX43" fmla="*/ 926974 w 1170491"/>
                <a:gd name="connsiteY43" fmla="*/ 1461368 h 1745262"/>
                <a:gd name="connsiteX44" fmla="*/ 766796 w 1170491"/>
                <a:gd name="connsiteY44" fmla="*/ 1371458 h 1745262"/>
                <a:gd name="connsiteX45" fmla="*/ 770306 w 1170491"/>
                <a:gd name="connsiteY45" fmla="*/ 1369309 h 1745262"/>
                <a:gd name="connsiteX46" fmla="*/ 925440 w 1170491"/>
                <a:gd name="connsiteY46" fmla="*/ 1465876 h 1745262"/>
                <a:gd name="connsiteX47" fmla="*/ 774838 w 1170491"/>
                <a:gd name="connsiteY47" fmla="*/ 1628054 h 1745262"/>
                <a:gd name="connsiteX48" fmla="*/ 571751 w 1170491"/>
                <a:gd name="connsiteY48" fmla="*/ 1552195 h 1745262"/>
                <a:gd name="connsiteX49" fmla="*/ 568513 w 1170491"/>
                <a:gd name="connsiteY49" fmla="*/ 1544331 h 1745262"/>
                <a:gd name="connsiteX50" fmla="*/ 692296 w 1170491"/>
                <a:gd name="connsiteY50" fmla="*/ 1632143 h 1745262"/>
                <a:gd name="connsiteX51" fmla="*/ 533818 w 1170491"/>
                <a:gd name="connsiteY51" fmla="*/ 1745209 h 1745262"/>
                <a:gd name="connsiteX52" fmla="*/ 372301 w 1170491"/>
                <a:gd name="connsiteY52" fmla="*/ 1619888 h 1745262"/>
                <a:gd name="connsiteX53" fmla="*/ 366380 w 1170491"/>
                <a:gd name="connsiteY53" fmla="*/ 1592106 h 1745262"/>
                <a:gd name="connsiteX54" fmla="*/ 250590 w 1170491"/>
                <a:gd name="connsiteY54" fmla="*/ 1443452 h 1745262"/>
                <a:gd name="connsiteX55" fmla="*/ 103455 w 1170491"/>
                <a:gd name="connsiteY55" fmla="*/ 1375108 h 1745262"/>
                <a:gd name="connsiteX56" fmla="*/ 92761 w 1170491"/>
                <a:gd name="connsiteY56" fmla="*/ 1167795 h 1745262"/>
                <a:gd name="connsiteX57" fmla="*/ 305242 w 1170491"/>
                <a:gd name="connsiteY57" fmla="*/ 1125156 h 1745262"/>
                <a:gd name="connsiteX58" fmla="*/ 524987 w 1170491"/>
                <a:gd name="connsiteY58" fmla="*/ 1034051 h 1745262"/>
                <a:gd name="connsiteX59" fmla="*/ 522898 w 1170491"/>
                <a:gd name="connsiteY59" fmla="*/ 1041153 h 1745262"/>
                <a:gd name="connsiteX60" fmla="*/ 326339 w 1170491"/>
                <a:gd name="connsiteY60" fmla="*/ 1128897 h 1745262"/>
                <a:gd name="connsiteX61" fmla="*/ 187801 w 1170491"/>
                <a:gd name="connsiteY61" fmla="*/ 1014840 h 1745262"/>
                <a:gd name="connsiteX62" fmla="*/ 181967 w 1170491"/>
                <a:gd name="connsiteY62" fmla="*/ 1012696 h 1745262"/>
                <a:gd name="connsiteX63" fmla="*/ 305288 w 1170491"/>
                <a:gd name="connsiteY63" fmla="*/ 1123484 h 1745262"/>
                <a:gd name="connsiteX64" fmla="*/ 70961 w 1170491"/>
                <a:gd name="connsiteY64" fmla="*/ 1161909 h 1745262"/>
                <a:gd name="connsiteX65" fmla="*/ 56055 w 1170491"/>
                <a:gd name="connsiteY65" fmla="*/ 1153032 h 1745262"/>
                <a:gd name="connsiteX66" fmla="*/ 44214 w 1170491"/>
                <a:gd name="connsiteY66" fmla="*/ 911953 h 1745262"/>
                <a:gd name="connsiteX67" fmla="*/ 84073 w 1170491"/>
                <a:gd name="connsiteY67" fmla="*/ 882569 h 1745262"/>
                <a:gd name="connsiteX68" fmla="*/ 76811 w 1170491"/>
                <a:gd name="connsiteY68" fmla="*/ 875989 h 1745262"/>
                <a:gd name="connsiteX69" fmla="*/ 80179 w 1170491"/>
                <a:gd name="connsiteY69" fmla="*/ 872273 h 1745262"/>
                <a:gd name="connsiteX70" fmla="*/ 82340 w 1170491"/>
                <a:gd name="connsiteY70" fmla="*/ 666836 h 1745262"/>
                <a:gd name="connsiteX71" fmla="*/ 121082 w 1170491"/>
                <a:gd name="connsiteY71" fmla="*/ 638275 h 1745262"/>
                <a:gd name="connsiteX72" fmla="*/ 143619 w 1170491"/>
                <a:gd name="connsiteY72" fmla="*/ 394472 h 1745262"/>
                <a:gd name="connsiteX73" fmla="*/ 326831 w 1170491"/>
                <a:gd name="connsiteY73" fmla="*/ 359290 h 1745262"/>
                <a:gd name="connsiteX74" fmla="*/ 321111 w 1170491"/>
                <a:gd name="connsiteY74" fmla="*/ 357014 h 1745262"/>
                <a:gd name="connsiteX75" fmla="*/ 141180 w 1170491"/>
                <a:gd name="connsiteY75" fmla="*/ 399723 h 1745262"/>
                <a:gd name="connsiteX76" fmla="*/ 106816 w 1170491"/>
                <a:gd name="connsiteY76" fmla="*/ 291518 h 1745262"/>
                <a:gd name="connsiteX77" fmla="*/ 326327 w 1170491"/>
                <a:gd name="connsiteY77" fmla="*/ 72008 h 1745262"/>
                <a:gd name="connsiteX78" fmla="*/ 394659 w 1170491"/>
                <a:gd name="connsiteY78" fmla="*/ 83948 h 1745262"/>
                <a:gd name="connsiteX79" fmla="*/ 533817 w 1170491"/>
                <a:gd name="connsiteY79" fmla="*/ 0 h 1745262"/>
                <a:gd name="connsiteX0" fmla="*/ 429221 w 1170491"/>
                <a:gd name="connsiteY0" fmla="*/ 671495 h 1745262"/>
                <a:gd name="connsiteX1" fmla="*/ 388917 w 1170491"/>
                <a:gd name="connsiteY1" fmla="*/ 672439 h 1745262"/>
                <a:gd name="connsiteX2" fmla="*/ 336101 w 1170491"/>
                <a:gd name="connsiteY2" fmla="*/ 687858 h 1745262"/>
                <a:gd name="connsiteX3" fmla="*/ 339124 w 1170491"/>
                <a:gd name="connsiteY3" fmla="*/ 690701 h 1745262"/>
                <a:gd name="connsiteX4" fmla="*/ 543349 w 1170491"/>
                <a:gd name="connsiteY4" fmla="*/ 726582 h 1745262"/>
                <a:gd name="connsiteX5" fmla="*/ 596580 w 1170491"/>
                <a:gd name="connsiteY5" fmla="*/ 916786 h 1745262"/>
                <a:gd name="connsiteX6" fmla="*/ 593243 w 1170491"/>
                <a:gd name="connsiteY6" fmla="*/ 915886 h 1745262"/>
                <a:gd name="connsiteX7" fmla="*/ 542821 w 1170491"/>
                <a:gd name="connsiteY7" fmla="*/ 727914 h 1745262"/>
                <a:gd name="connsiteX8" fmla="*/ 429221 w 1170491"/>
                <a:gd name="connsiteY8" fmla="*/ 671495 h 1745262"/>
                <a:gd name="connsiteX9" fmla="*/ 588421 w 1170491"/>
                <a:gd name="connsiteY9" fmla="*/ 580980 h 1745262"/>
                <a:gd name="connsiteX10" fmla="*/ 446738 w 1170491"/>
                <a:gd name="connsiteY10" fmla="*/ 649695 h 1745262"/>
                <a:gd name="connsiteX11" fmla="*/ 441944 w 1170491"/>
                <a:gd name="connsiteY11" fmla="*/ 651124 h 1745262"/>
                <a:gd name="connsiteX12" fmla="*/ 775453 w 1170491"/>
                <a:gd name="connsiteY12" fmla="*/ 739852 h 1745262"/>
                <a:gd name="connsiteX13" fmla="*/ 588421 w 1170491"/>
                <a:gd name="connsiteY13" fmla="*/ 580980 h 1745262"/>
                <a:gd name="connsiteX14" fmla="*/ 533817 w 1170491"/>
                <a:gd name="connsiteY14" fmla="*/ 0 h 1745262"/>
                <a:gd name="connsiteX15" fmla="*/ 703525 w 1170491"/>
                <a:gd name="connsiteY15" fmla="*/ 147127 h 1745262"/>
                <a:gd name="connsiteX16" fmla="*/ 562024 w 1170491"/>
                <a:gd name="connsiteY16" fmla="*/ 352718 h 1745262"/>
                <a:gd name="connsiteX17" fmla="*/ 701713 w 1170491"/>
                <a:gd name="connsiteY17" fmla="*/ 149764 h 1745262"/>
                <a:gd name="connsiteX18" fmla="*/ 920515 w 1170491"/>
                <a:gd name="connsiteY18" fmla="*/ 317877 h 1745262"/>
                <a:gd name="connsiteX19" fmla="*/ 920515 w 1170491"/>
                <a:gd name="connsiteY19" fmla="*/ 366418 h 1745262"/>
                <a:gd name="connsiteX20" fmla="*/ 908168 w 1170491"/>
                <a:gd name="connsiteY20" fmla="*/ 376059 h 1745262"/>
                <a:gd name="connsiteX21" fmla="*/ 1056877 w 1170491"/>
                <a:gd name="connsiteY21" fmla="*/ 525101 h 1745262"/>
                <a:gd name="connsiteX22" fmla="*/ 1047351 w 1170491"/>
                <a:gd name="connsiteY22" fmla="*/ 572282 h 1745262"/>
                <a:gd name="connsiteX23" fmla="*/ 1170491 w 1170491"/>
                <a:gd name="connsiteY23" fmla="*/ 756650 h 1745262"/>
                <a:gd name="connsiteX24" fmla="*/ 1127569 w 1170491"/>
                <a:gd name="connsiteY24" fmla="*/ 878235 h 1745262"/>
                <a:gd name="connsiteX25" fmla="*/ 954678 w 1170491"/>
                <a:gd name="connsiteY25" fmla="*/ 939840 h 1745262"/>
                <a:gd name="connsiteX26" fmla="*/ 944987 w 1170491"/>
                <a:gd name="connsiteY26" fmla="*/ 936938 h 1745262"/>
                <a:gd name="connsiteX27" fmla="*/ 1106672 w 1170491"/>
                <a:gd name="connsiteY27" fmla="*/ 911837 h 1745262"/>
                <a:gd name="connsiteX28" fmla="*/ 1153258 w 1170491"/>
                <a:gd name="connsiteY28" fmla="*/ 1069421 h 1745262"/>
                <a:gd name="connsiteX29" fmla="*/ 981133 w 1170491"/>
                <a:gd name="connsiteY29" fmla="*/ 1223220 h 1745262"/>
                <a:gd name="connsiteX30" fmla="*/ 790456 w 1170491"/>
                <a:gd name="connsiteY30" fmla="*/ 1140927 h 1745262"/>
                <a:gd name="connsiteX31" fmla="*/ 826656 w 1170491"/>
                <a:gd name="connsiteY31" fmla="*/ 1096095 h 1745262"/>
                <a:gd name="connsiteX32" fmla="*/ 806195 w 1170491"/>
                <a:gd name="connsiteY32" fmla="*/ 964175 h 1745262"/>
                <a:gd name="connsiteX33" fmla="*/ 806699 w 1170491"/>
                <a:gd name="connsiteY33" fmla="*/ 963884 h 1745262"/>
                <a:gd name="connsiteX34" fmla="*/ 819468 w 1170491"/>
                <a:gd name="connsiteY34" fmla="*/ 1097129 h 1745262"/>
                <a:gd name="connsiteX35" fmla="*/ 697208 w 1170491"/>
                <a:gd name="connsiteY35" fmla="*/ 1159301 h 1745262"/>
                <a:gd name="connsiteX36" fmla="*/ 582802 w 1170491"/>
                <a:gd name="connsiteY36" fmla="*/ 1093170 h 1745262"/>
                <a:gd name="connsiteX37" fmla="*/ 582082 w 1170491"/>
                <a:gd name="connsiteY37" fmla="*/ 1090754 h 1745262"/>
                <a:gd name="connsiteX38" fmla="*/ 693051 w 1170491"/>
                <a:gd name="connsiteY38" fmla="*/ 1162221 h 1745262"/>
                <a:gd name="connsiteX39" fmla="*/ 787754 w 1170491"/>
                <a:gd name="connsiteY39" fmla="*/ 1135031 h 1745262"/>
                <a:gd name="connsiteX40" fmla="*/ 981519 w 1170491"/>
                <a:gd name="connsiteY40" fmla="*/ 1217010 h 1745262"/>
                <a:gd name="connsiteX41" fmla="*/ 1004488 w 1170491"/>
                <a:gd name="connsiteY41" fmla="*/ 1315531 h 1745262"/>
                <a:gd name="connsiteX42" fmla="*/ 920375 w 1170491"/>
                <a:gd name="connsiteY42" fmla="*/ 1473506 h 1745262"/>
                <a:gd name="connsiteX43" fmla="*/ 926974 w 1170491"/>
                <a:gd name="connsiteY43" fmla="*/ 1461368 h 1745262"/>
                <a:gd name="connsiteX44" fmla="*/ 766796 w 1170491"/>
                <a:gd name="connsiteY44" fmla="*/ 1371458 h 1745262"/>
                <a:gd name="connsiteX45" fmla="*/ 770306 w 1170491"/>
                <a:gd name="connsiteY45" fmla="*/ 1369309 h 1745262"/>
                <a:gd name="connsiteX46" fmla="*/ 925440 w 1170491"/>
                <a:gd name="connsiteY46" fmla="*/ 1465876 h 1745262"/>
                <a:gd name="connsiteX47" fmla="*/ 774838 w 1170491"/>
                <a:gd name="connsiteY47" fmla="*/ 1628054 h 1745262"/>
                <a:gd name="connsiteX48" fmla="*/ 571751 w 1170491"/>
                <a:gd name="connsiteY48" fmla="*/ 1552195 h 1745262"/>
                <a:gd name="connsiteX49" fmla="*/ 568513 w 1170491"/>
                <a:gd name="connsiteY49" fmla="*/ 1544331 h 1745262"/>
                <a:gd name="connsiteX50" fmla="*/ 692296 w 1170491"/>
                <a:gd name="connsiteY50" fmla="*/ 1632143 h 1745262"/>
                <a:gd name="connsiteX51" fmla="*/ 533818 w 1170491"/>
                <a:gd name="connsiteY51" fmla="*/ 1745209 h 1745262"/>
                <a:gd name="connsiteX52" fmla="*/ 372301 w 1170491"/>
                <a:gd name="connsiteY52" fmla="*/ 1619888 h 1745262"/>
                <a:gd name="connsiteX53" fmla="*/ 366380 w 1170491"/>
                <a:gd name="connsiteY53" fmla="*/ 1592106 h 1745262"/>
                <a:gd name="connsiteX54" fmla="*/ 250590 w 1170491"/>
                <a:gd name="connsiteY54" fmla="*/ 1443452 h 1745262"/>
                <a:gd name="connsiteX55" fmla="*/ 103455 w 1170491"/>
                <a:gd name="connsiteY55" fmla="*/ 1375108 h 1745262"/>
                <a:gd name="connsiteX56" fmla="*/ 92761 w 1170491"/>
                <a:gd name="connsiteY56" fmla="*/ 1167795 h 1745262"/>
                <a:gd name="connsiteX57" fmla="*/ 305242 w 1170491"/>
                <a:gd name="connsiteY57" fmla="*/ 1125156 h 1745262"/>
                <a:gd name="connsiteX58" fmla="*/ 524987 w 1170491"/>
                <a:gd name="connsiteY58" fmla="*/ 1034051 h 1745262"/>
                <a:gd name="connsiteX59" fmla="*/ 522898 w 1170491"/>
                <a:gd name="connsiteY59" fmla="*/ 1041153 h 1745262"/>
                <a:gd name="connsiteX60" fmla="*/ 326339 w 1170491"/>
                <a:gd name="connsiteY60" fmla="*/ 1128897 h 1745262"/>
                <a:gd name="connsiteX61" fmla="*/ 187801 w 1170491"/>
                <a:gd name="connsiteY61" fmla="*/ 1014840 h 1745262"/>
                <a:gd name="connsiteX62" fmla="*/ 181967 w 1170491"/>
                <a:gd name="connsiteY62" fmla="*/ 1012696 h 1745262"/>
                <a:gd name="connsiteX63" fmla="*/ 305288 w 1170491"/>
                <a:gd name="connsiteY63" fmla="*/ 1123484 h 1745262"/>
                <a:gd name="connsiteX64" fmla="*/ 70961 w 1170491"/>
                <a:gd name="connsiteY64" fmla="*/ 1161909 h 1745262"/>
                <a:gd name="connsiteX65" fmla="*/ 56055 w 1170491"/>
                <a:gd name="connsiteY65" fmla="*/ 1153032 h 1745262"/>
                <a:gd name="connsiteX66" fmla="*/ 44214 w 1170491"/>
                <a:gd name="connsiteY66" fmla="*/ 911953 h 1745262"/>
                <a:gd name="connsiteX67" fmla="*/ 84073 w 1170491"/>
                <a:gd name="connsiteY67" fmla="*/ 882569 h 1745262"/>
                <a:gd name="connsiteX68" fmla="*/ 76811 w 1170491"/>
                <a:gd name="connsiteY68" fmla="*/ 875989 h 1745262"/>
                <a:gd name="connsiteX69" fmla="*/ 80179 w 1170491"/>
                <a:gd name="connsiteY69" fmla="*/ 872273 h 1745262"/>
                <a:gd name="connsiteX70" fmla="*/ 82340 w 1170491"/>
                <a:gd name="connsiteY70" fmla="*/ 666836 h 1745262"/>
                <a:gd name="connsiteX71" fmla="*/ 121082 w 1170491"/>
                <a:gd name="connsiteY71" fmla="*/ 638275 h 1745262"/>
                <a:gd name="connsiteX72" fmla="*/ 143619 w 1170491"/>
                <a:gd name="connsiteY72" fmla="*/ 394472 h 1745262"/>
                <a:gd name="connsiteX73" fmla="*/ 326831 w 1170491"/>
                <a:gd name="connsiteY73" fmla="*/ 359290 h 1745262"/>
                <a:gd name="connsiteX74" fmla="*/ 321111 w 1170491"/>
                <a:gd name="connsiteY74" fmla="*/ 357014 h 1745262"/>
                <a:gd name="connsiteX75" fmla="*/ 141180 w 1170491"/>
                <a:gd name="connsiteY75" fmla="*/ 399723 h 1745262"/>
                <a:gd name="connsiteX76" fmla="*/ 106816 w 1170491"/>
                <a:gd name="connsiteY76" fmla="*/ 291518 h 1745262"/>
                <a:gd name="connsiteX77" fmla="*/ 326327 w 1170491"/>
                <a:gd name="connsiteY77" fmla="*/ 72008 h 1745262"/>
                <a:gd name="connsiteX78" fmla="*/ 394659 w 1170491"/>
                <a:gd name="connsiteY78" fmla="*/ 83948 h 1745262"/>
                <a:gd name="connsiteX79" fmla="*/ 533817 w 1170491"/>
                <a:gd name="connsiteY79" fmla="*/ 0 h 1745262"/>
                <a:gd name="connsiteX0" fmla="*/ 429221 w 1170491"/>
                <a:gd name="connsiteY0" fmla="*/ 671495 h 1745262"/>
                <a:gd name="connsiteX1" fmla="*/ 388917 w 1170491"/>
                <a:gd name="connsiteY1" fmla="*/ 672439 h 1745262"/>
                <a:gd name="connsiteX2" fmla="*/ 336101 w 1170491"/>
                <a:gd name="connsiteY2" fmla="*/ 687858 h 1745262"/>
                <a:gd name="connsiteX3" fmla="*/ 339124 w 1170491"/>
                <a:gd name="connsiteY3" fmla="*/ 690701 h 1745262"/>
                <a:gd name="connsiteX4" fmla="*/ 543349 w 1170491"/>
                <a:gd name="connsiteY4" fmla="*/ 726582 h 1745262"/>
                <a:gd name="connsiteX5" fmla="*/ 596580 w 1170491"/>
                <a:gd name="connsiteY5" fmla="*/ 916786 h 1745262"/>
                <a:gd name="connsiteX6" fmla="*/ 593243 w 1170491"/>
                <a:gd name="connsiteY6" fmla="*/ 915886 h 1745262"/>
                <a:gd name="connsiteX7" fmla="*/ 542821 w 1170491"/>
                <a:gd name="connsiteY7" fmla="*/ 727914 h 1745262"/>
                <a:gd name="connsiteX8" fmla="*/ 429221 w 1170491"/>
                <a:gd name="connsiteY8" fmla="*/ 671495 h 1745262"/>
                <a:gd name="connsiteX9" fmla="*/ 588421 w 1170491"/>
                <a:gd name="connsiteY9" fmla="*/ 580980 h 1745262"/>
                <a:gd name="connsiteX10" fmla="*/ 446738 w 1170491"/>
                <a:gd name="connsiteY10" fmla="*/ 649695 h 1745262"/>
                <a:gd name="connsiteX11" fmla="*/ 441944 w 1170491"/>
                <a:gd name="connsiteY11" fmla="*/ 651124 h 1745262"/>
                <a:gd name="connsiteX12" fmla="*/ 775453 w 1170491"/>
                <a:gd name="connsiteY12" fmla="*/ 739852 h 1745262"/>
                <a:gd name="connsiteX13" fmla="*/ 588421 w 1170491"/>
                <a:gd name="connsiteY13" fmla="*/ 580980 h 1745262"/>
                <a:gd name="connsiteX14" fmla="*/ 533817 w 1170491"/>
                <a:gd name="connsiteY14" fmla="*/ 0 h 1745262"/>
                <a:gd name="connsiteX15" fmla="*/ 703525 w 1170491"/>
                <a:gd name="connsiteY15" fmla="*/ 147127 h 1745262"/>
                <a:gd name="connsiteX16" fmla="*/ 562024 w 1170491"/>
                <a:gd name="connsiteY16" fmla="*/ 352718 h 1745262"/>
                <a:gd name="connsiteX17" fmla="*/ 701713 w 1170491"/>
                <a:gd name="connsiteY17" fmla="*/ 149764 h 1745262"/>
                <a:gd name="connsiteX18" fmla="*/ 920515 w 1170491"/>
                <a:gd name="connsiteY18" fmla="*/ 317877 h 1745262"/>
                <a:gd name="connsiteX19" fmla="*/ 908168 w 1170491"/>
                <a:gd name="connsiteY19" fmla="*/ 376059 h 1745262"/>
                <a:gd name="connsiteX20" fmla="*/ 1056877 w 1170491"/>
                <a:gd name="connsiteY20" fmla="*/ 525101 h 1745262"/>
                <a:gd name="connsiteX21" fmla="*/ 1047351 w 1170491"/>
                <a:gd name="connsiteY21" fmla="*/ 572282 h 1745262"/>
                <a:gd name="connsiteX22" fmla="*/ 1170491 w 1170491"/>
                <a:gd name="connsiteY22" fmla="*/ 756650 h 1745262"/>
                <a:gd name="connsiteX23" fmla="*/ 1127569 w 1170491"/>
                <a:gd name="connsiteY23" fmla="*/ 878235 h 1745262"/>
                <a:gd name="connsiteX24" fmla="*/ 954678 w 1170491"/>
                <a:gd name="connsiteY24" fmla="*/ 939840 h 1745262"/>
                <a:gd name="connsiteX25" fmla="*/ 944987 w 1170491"/>
                <a:gd name="connsiteY25" fmla="*/ 936938 h 1745262"/>
                <a:gd name="connsiteX26" fmla="*/ 1106672 w 1170491"/>
                <a:gd name="connsiteY26" fmla="*/ 911837 h 1745262"/>
                <a:gd name="connsiteX27" fmla="*/ 1153258 w 1170491"/>
                <a:gd name="connsiteY27" fmla="*/ 1069421 h 1745262"/>
                <a:gd name="connsiteX28" fmla="*/ 981133 w 1170491"/>
                <a:gd name="connsiteY28" fmla="*/ 1223220 h 1745262"/>
                <a:gd name="connsiteX29" fmla="*/ 790456 w 1170491"/>
                <a:gd name="connsiteY29" fmla="*/ 1140927 h 1745262"/>
                <a:gd name="connsiteX30" fmla="*/ 826656 w 1170491"/>
                <a:gd name="connsiteY30" fmla="*/ 1096095 h 1745262"/>
                <a:gd name="connsiteX31" fmla="*/ 806195 w 1170491"/>
                <a:gd name="connsiteY31" fmla="*/ 964175 h 1745262"/>
                <a:gd name="connsiteX32" fmla="*/ 806699 w 1170491"/>
                <a:gd name="connsiteY32" fmla="*/ 963884 h 1745262"/>
                <a:gd name="connsiteX33" fmla="*/ 819468 w 1170491"/>
                <a:gd name="connsiteY33" fmla="*/ 1097129 h 1745262"/>
                <a:gd name="connsiteX34" fmla="*/ 697208 w 1170491"/>
                <a:gd name="connsiteY34" fmla="*/ 1159301 h 1745262"/>
                <a:gd name="connsiteX35" fmla="*/ 582802 w 1170491"/>
                <a:gd name="connsiteY35" fmla="*/ 1093170 h 1745262"/>
                <a:gd name="connsiteX36" fmla="*/ 582082 w 1170491"/>
                <a:gd name="connsiteY36" fmla="*/ 1090754 h 1745262"/>
                <a:gd name="connsiteX37" fmla="*/ 693051 w 1170491"/>
                <a:gd name="connsiteY37" fmla="*/ 1162221 h 1745262"/>
                <a:gd name="connsiteX38" fmla="*/ 787754 w 1170491"/>
                <a:gd name="connsiteY38" fmla="*/ 1135031 h 1745262"/>
                <a:gd name="connsiteX39" fmla="*/ 981519 w 1170491"/>
                <a:gd name="connsiteY39" fmla="*/ 1217010 h 1745262"/>
                <a:gd name="connsiteX40" fmla="*/ 1004488 w 1170491"/>
                <a:gd name="connsiteY40" fmla="*/ 1315531 h 1745262"/>
                <a:gd name="connsiteX41" fmla="*/ 920375 w 1170491"/>
                <a:gd name="connsiteY41" fmla="*/ 1473506 h 1745262"/>
                <a:gd name="connsiteX42" fmla="*/ 926974 w 1170491"/>
                <a:gd name="connsiteY42" fmla="*/ 1461368 h 1745262"/>
                <a:gd name="connsiteX43" fmla="*/ 766796 w 1170491"/>
                <a:gd name="connsiteY43" fmla="*/ 1371458 h 1745262"/>
                <a:gd name="connsiteX44" fmla="*/ 770306 w 1170491"/>
                <a:gd name="connsiteY44" fmla="*/ 1369309 h 1745262"/>
                <a:gd name="connsiteX45" fmla="*/ 925440 w 1170491"/>
                <a:gd name="connsiteY45" fmla="*/ 1465876 h 1745262"/>
                <a:gd name="connsiteX46" fmla="*/ 774838 w 1170491"/>
                <a:gd name="connsiteY46" fmla="*/ 1628054 h 1745262"/>
                <a:gd name="connsiteX47" fmla="*/ 571751 w 1170491"/>
                <a:gd name="connsiteY47" fmla="*/ 1552195 h 1745262"/>
                <a:gd name="connsiteX48" fmla="*/ 568513 w 1170491"/>
                <a:gd name="connsiteY48" fmla="*/ 1544331 h 1745262"/>
                <a:gd name="connsiteX49" fmla="*/ 692296 w 1170491"/>
                <a:gd name="connsiteY49" fmla="*/ 1632143 h 1745262"/>
                <a:gd name="connsiteX50" fmla="*/ 533818 w 1170491"/>
                <a:gd name="connsiteY50" fmla="*/ 1745209 h 1745262"/>
                <a:gd name="connsiteX51" fmla="*/ 372301 w 1170491"/>
                <a:gd name="connsiteY51" fmla="*/ 1619888 h 1745262"/>
                <a:gd name="connsiteX52" fmla="*/ 366380 w 1170491"/>
                <a:gd name="connsiteY52" fmla="*/ 1592106 h 1745262"/>
                <a:gd name="connsiteX53" fmla="*/ 250590 w 1170491"/>
                <a:gd name="connsiteY53" fmla="*/ 1443452 h 1745262"/>
                <a:gd name="connsiteX54" fmla="*/ 103455 w 1170491"/>
                <a:gd name="connsiteY54" fmla="*/ 1375108 h 1745262"/>
                <a:gd name="connsiteX55" fmla="*/ 92761 w 1170491"/>
                <a:gd name="connsiteY55" fmla="*/ 1167795 h 1745262"/>
                <a:gd name="connsiteX56" fmla="*/ 305242 w 1170491"/>
                <a:gd name="connsiteY56" fmla="*/ 1125156 h 1745262"/>
                <a:gd name="connsiteX57" fmla="*/ 524987 w 1170491"/>
                <a:gd name="connsiteY57" fmla="*/ 1034051 h 1745262"/>
                <a:gd name="connsiteX58" fmla="*/ 522898 w 1170491"/>
                <a:gd name="connsiteY58" fmla="*/ 1041153 h 1745262"/>
                <a:gd name="connsiteX59" fmla="*/ 326339 w 1170491"/>
                <a:gd name="connsiteY59" fmla="*/ 1128897 h 1745262"/>
                <a:gd name="connsiteX60" fmla="*/ 187801 w 1170491"/>
                <a:gd name="connsiteY60" fmla="*/ 1014840 h 1745262"/>
                <a:gd name="connsiteX61" fmla="*/ 181967 w 1170491"/>
                <a:gd name="connsiteY61" fmla="*/ 1012696 h 1745262"/>
                <a:gd name="connsiteX62" fmla="*/ 305288 w 1170491"/>
                <a:gd name="connsiteY62" fmla="*/ 1123484 h 1745262"/>
                <a:gd name="connsiteX63" fmla="*/ 70961 w 1170491"/>
                <a:gd name="connsiteY63" fmla="*/ 1161909 h 1745262"/>
                <a:gd name="connsiteX64" fmla="*/ 56055 w 1170491"/>
                <a:gd name="connsiteY64" fmla="*/ 1153032 h 1745262"/>
                <a:gd name="connsiteX65" fmla="*/ 44214 w 1170491"/>
                <a:gd name="connsiteY65" fmla="*/ 911953 h 1745262"/>
                <a:gd name="connsiteX66" fmla="*/ 84073 w 1170491"/>
                <a:gd name="connsiteY66" fmla="*/ 882569 h 1745262"/>
                <a:gd name="connsiteX67" fmla="*/ 76811 w 1170491"/>
                <a:gd name="connsiteY67" fmla="*/ 875989 h 1745262"/>
                <a:gd name="connsiteX68" fmla="*/ 80179 w 1170491"/>
                <a:gd name="connsiteY68" fmla="*/ 872273 h 1745262"/>
                <a:gd name="connsiteX69" fmla="*/ 82340 w 1170491"/>
                <a:gd name="connsiteY69" fmla="*/ 666836 h 1745262"/>
                <a:gd name="connsiteX70" fmla="*/ 121082 w 1170491"/>
                <a:gd name="connsiteY70" fmla="*/ 638275 h 1745262"/>
                <a:gd name="connsiteX71" fmla="*/ 143619 w 1170491"/>
                <a:gd name="connsiteY71" fmla="*/ 394472 h 1745262"/>
                <a:gd name="connsiteX72" fmla="*/ 326831 w 1170491"/>
                <a:gd name="connsiteY72" fmla="*/ 359290 h 1745262"/>
                <a:gd name="connsiteX73" fmla="*/ 321111 w 1170491"/>
                <a:gd name="connsiteY73" fmla="*/ 357014 h 1745262"/>
                <a:gd name="connsiteX74" fmla="*/ 141180 w 1170491"/>
                <a:gd name="connsiteY74" fmla="*/ 399723 h 1745262"/>
                <a:gd name="connsiteX75" fmla="*/ 106816 w 1170491"/>
                <a:gd name="connsiteY75" fmla="*/ 291518 h 1745262"/>
                <a:gd name="connsiteX76" fmla="*/ 326327 w 1170491"/>
                <a:gd name="connsiteY76" fmla="*/ 72008 h 1745262"/>
                <a:gd name="connsiteX77" fmla="*/ 394659 w 1170491"/>
                <a:gd name="connsiteY77" fmla="*/ 83948 h 1745262"/>
                <a:gd name="connsiteX78" fmla="*/ 533817 w 1170491"/>
                <a:gd name="connsiteY78" fmla="*/ 0 h 1745262"/>
                <a:gd name="connsiteX0" fmla="*/ 429221 w 1170491"/>
                <a:gd name="connsiteY0" fmla="*/ 671495 h 1745262"/>
                <a:gd name="connsiteX1" fmla="*/ 388917 w 1170491"/>
                <a:gd name="connsiteY1" fmla="*/ 672439 h 1745262"/>
                <a:gd name="connsiteX2" fmla="*/ 336101 w 1170491"/>
                <a:gd name="connsiteY2" fmla="*/ 687858 h 1745262"/>
                <a:gd name="connsiteX3" fmla="*/ 339124 w 1170491"/>
                <a:gd name="connsiteY3" fmla="*/ 690701 h 1745262"/>
                <a:gd name="connsiteX4" fmla="*/ 543349 w 1170491"/>
                <a:gd name="connsiteY4" fmla="*/ 726582 h 1745262"/>
                <a:gd name="connsiteX5" fmla="*/ 596580 w 1170491"/>
                <a:gd name="connsiteY5" fmla="*/ 916786 h 1745262"/>
                <a:gd name="connsiteX6" fmla="*/ 593243 w 1170491"/>
                <a:gd name="connsiteY6" fmla="*/ 915886 h 1745262"/>
                <a:gd name="connsiteX7" fmla="*/ 542821 w 1170491"/>
                <a:gd name="connsiteY7" fmla="*/ 727914 h 1745262"/>
                <a:gd name="connsiteX8" fmla="*/ 429221 w 1170491"/>
                <a:gd name="connsiteY8" fmla="*/ 671495 h 1745262"/>
                <a:gd name="connsiteX9" fmla="*/ 588421 w 1170491"/>
                <a:gd name="connsiteY9" fmla="*/ 580980 h 1745262"/>
                <a:gd name="connsiteX10" fmla="*/ 446738 w 1170491"/>
                <a:gd name="connsiteY10" fmla="*/ 649695 h 1745262"/>
                <a:gd name="connsiteX11" fmla="*/ 441944 w 1170491"/>
                <a:gd name="connsiteY11" fmla="*/ 651124 h 1745262"/>
                <a:gd name="connsiteX12" fmla="*/ 775453 w 1170491"/>
                <a:gd name="connsiteY12" fmla="*/ 739852 h 1745262"/>
                <a:gd name="connsiteX13" fmla="*/ 588421 w 1170491"/>
                <a:gd name="connsiteY13" fmla="*/ 580980 h 1745262"/>
                <a:gd name="connsiteX14" fmla="*/ 533817 w 1170491"/>
                <a:gd name="connsiteY14" fmla="*/ 0 h 1745262"/>
                <a:gd name="connsiteX15" fmla="*/ 703525 w 1170491"/>
                <a:gd name="connsiteY15" fmla="*/ 147127 h 1745262"/>
                <a:gd name="connsiteX16" fmla="*/ 562024 w 1170491"/>
                <a:gd name="connsiteY16" fmla="*/ 352718 h 1745262"/>
                <a:gd name="connsiteX17" fmla="*/ 701713 w 1170491"/>
                <a:gd name="connsiteY17" fmla="*/ 149764 h 1745262"/>
                <a:gd name="connsiteX18" fmla="*/ 920515 w 1170491"/>
                <a:gd name="connsiteY18" fmla="*/ 317877 h 1745262"/>
                <a:gd name="connsiteX19" fmla="*/ 908168 w 1170491"/>
                <a:gd name="connsiteY19" fmla="*/ 376059 h 1745262"/>
                <a:gd name="connsiteX20" fmla="*/ 1056877 w 1170491"/>
                <a:gd name="connsiteY20" fmla="*/ 525101 h 1745262"/>
                <a:gd name="connsiteX21" fmla="*/ 1047351 w 1170491"/>
                <a:gd name="connsiteY21" fmla="*/ 572282 h 1745262"/>
                <a:gd name="connsiteX22" fmla="*/ 1170491 w 1170491"/>
                <a:gd name="connsiteY22" fmla="*/ 756650 h 1745262"/>
                <a:gd name="connsiteX23" fmla="*/ 954678 w 1170491"/>
                <a:gd name="connsiteY23" fmla="*/ 939840 h 1745262"/>
                <a:gd name="connsiteX24" fmla="*/ 944987 w 1170491"/>
                <a:gd name="connsiteY24" fmla="*/ 936938 h 1745262"/>
                <a:gd name="connsiteX25" fmla="*/ 1106672 w 1170491"/>
                <a:gd name="connsiteY25" fmla="*/ 911837 h 1745262"/>
                <a:gd name="connsiteX26" fmla="*/ 1153258 w 1170491"/>
                <a:gd name="connsiteY26" fmla="*/ 1069421 h 1745262"/>
                <a:gd name="connsiteX27" fmla="*/ 981133 w 1170491"/>
                <a:gd name="connsiteY27" fmla="*/ 1223220 h 1745262"/>
                <a:gd name="connsiteX28" fmla="*/ 790456 w 1170491"/>
                <a:gd name="connsiteY28" fmla="*/ 1140927 h 1745262"/>
                <a:gd name="connsiteX29" fmla="*/ 826656 w 1170491"/>
                <a:gd name="connsiteY29" fmla="*/ 1096095 h 1745262"/>
                <a:gd name="connsiteX30" fmla="*/ 806195 w 1170491"/>
                <a:gd name="connsiteY30" fmla="*/ 964175 h 1745262"/>
                <a:gd name="connsiteX31" fmla="*/ 806699 w 1170491"/>
                <a:gd name="connsiteY31" fmla="*/ 963884 h 1745262"/>
                <a:gd name="connsiteX32" fmla="*/ 819468 w 1170491"/>
                <a:gd name="connsiteY32" fmla="*/ 1097129 h 1745262"/>
                <a:gd name="connsiteX33" fmla="*/ 697208 w 1170491"/>
                <a:gd name="connsiteY33" fmla="*/ 1159301 h 1745262"/>
                <a:gd name="connsiteX34" fmla="*/ 582802 w 1170491"/>
                <a:gd name="connsiteY34" fmla="*/ 1093170 h 1745262"/>
                <a:gd name="connsiteX35" fmla="*/ 582082 w 1170491"/>
                <a:gd name="connsiteY35" fmla="*/ 1090754 h 1745262"/>
                <a:gd name="connsiteX36" fmla="*/ 693051 w 1170491"/>
                <a:gd name="connsiteY36" fmla="*/ 1162221 h 1745262"/>
                <a:gd name="connsiteX37" fmla="*/ 787754 w 1170491"/>
                <a:gd name="connsiteY37" fmla="*/ 1135031 h 1745262"/>
                <a:gd name="connsiteX38" fmla="*/ 981519 w 1170491"/>
                <a:gd name="connsiteY38" fmla="*/ 1217010 h 1745262"/>
                <a:gd name="connsiteX39" fmla="*/ 1004488 w 1170491"/>
                <a:gd name="connsiteY39" fmla="*/ 1315531 h 1745262"/>
                <a:gd name="connsiteX40" fmla="*/ 920375 w 1170491"/>
                <a:gd name="connsiteY40" fmla="*/ 1473506 h 1745262"/>
                <a:gd name="connsiteX41" fmla="*/ 926974 w 1170491"/>
                <a:gd name="connsiteY41" fmla="*/ 1461368 h 1745262"/>
                <a:gd name="connsiteX42" fmla="*/ 766796 w 1170491"/>
                <a:gd name="connsiteY42" fmla="*/ 1371458 h 1745262"/>
                <a:gd name="connsiteX43" fmla="*/ 770306 w 1170491"/>
                <a:gd name="connsiteY43" fmla="*/ 1369309 h 1745262"/>
                <a:gd name="connsiteX44" fmla="*/ 925440 w 1170491"/>
                <a:gd name="connsiteY44" fmla="*/ 1465876 h 1745262"/>
                <a:gd name="connsiteX45" fmla="*/ 774838 w 1170491"/>
                <a:gd name="connsiteY45" fmla="*/ 1628054 h 1745262"/>
                <a:gd name="connsiteX46" fmla="*/ 571751 w 1170491"/>
                <a:gd name="connsiteY46" fmla="*/ 1552195 h 1745262"/>
                <a:gd name="connsiteX47" fmla="*/ 568513 w 1170491"/>
                <a:gd name="connsiteY47" fmla="*/ 1544331 h 1745262"/>
                <a:gd name="connsiteX48" fmla="*/ 692296 w 1170491"/>
                <a:gd name="connsiteY48" fmla="*/ 1632143 h 1745262"/>
                <a:gd name="connsiteX49" fmla="*/ 533818 w 1170491"/>
                <a:gd name="connsiteY49" fmla="*/ 1745209 h 1745262"/>
                <a:gd name="connsiteX50" fmla="*/ 372301 w 1170491"/>
                <a:gd name="connsiteY50" fmla="*/ 1619888 h 1745262"/>
                <a:gd name="connsiteX51" fmla="*/ 366380 w 1170491"/>
                <a:gd name="connsiteY51" fmla="*/ 1592106 h 1745262"/>
                <a:gd name="connsiteX52" fmla="*/ 250590 w 1170491"/>
                <a:gd name="connsiteY52" fmla="*/ 1443452 h 1745262"/>
                <a:gd name="connsiteX53" fmla="*/ 103455 w 1170491"/>
                <a:gd name="connsiteY53" fmla="*/ 1375108 h 1745262"/>
                <a:gd name="connsiteX54" fmla="*/ 92761 w 1170491"/>
                <a:gd name="connsiteY54" fmla="*/ 1167795 h 1745262"/>
                <a:gd name="connsiteX55" fmla="*/ 305242 w 1170491"/>
                <a:gd name="connsiteY55" fmla="*/ 1125156 h 1745262"/>
                <a:gd name="connsiteX56" fmla="*/ 524987 w 1170491"/>
                <a:gd name="connsiteY56" fmla="*/ 1034051 h 1745262"/>
                <a:gd name="connsiteX57" fmla="*/ 522898 w 1170491"/>
                <a:gd name="connsiteY57" fmla="*/ 1041153 h 1745262"/>
                <a:gd name="connsiteX58" fmla="*/ 326339 w 1170491"/>
                <a:gd name="connsiteY58" fmla="*/ 1128897 h 1745262"/>
                <a:gd name="connsiteX59" fmla="*/ 187801 w 1170491"/>
                <a:gd name="connsiteY59" fmla="*/ 1014840 h 1745262"/>
                <a:gd name="connsiteX60" fmla="*/ 181967 w 1170491"/>
                <a:gd name="connsiteY60" fmla="*/ 1012696 h 1745262"/>
                <a:gd name="connsiteX61" fmla="*/ 305288 w 1170491"/>
                <a:gd name="connsiteY61" fmla="*/ 1123484 h 1745262"/>
                <a:gd name="connsiteX62" fmla="*/ 70961 w 1170491"/>
                <a:gd name="connsiteY62" fmla="*/ 1161909 h 1745262"/>
                <a:gd name="connsiteX63" fmla="*/ 56055 w 1170491"/>
                <a:gd name="connsiteY63" fmla="*/ 1153032 h 1745262"/>
                <a:gd name="connsiteX64" fmla="*/ 44214 w 1170491"/>
                <a:gd name="connsiteY64" fmla="*/ 911953 h 1745262"/>
                <a:gd name="connsiteX65" fmla="*/ 84073 w 1170491"/>
                <a:gd name="connsiteY65" fmla="*/ 882569 h 1745262"/>
                <a:gd name="connsiteX66" fmla="*/ 76811 w 1170491"/>
                <a:gd name="connsiteY66" fmla="*/ 875989 h 1745262"/>
                <a:gd name="connsiteX67" fmla="*/ 80179 w 1170491"/>
                <a:gd name="connsiteY67" fmla="*/ 872273 h 1745262"/>
                <a:gd name="connsiteX68" fmla="*/ 82340 w 1170491"/>
                <a:gd name="connsiteY68" fmla="*/ 666836 h 1745262"/>
                <a:gd name="connsiteX69" fmla="*/ 121082 w 1170491"/>
                <a:gd name="connsiteY69" fmla="*/ 638275 h 1745262"/>
                <a:gd name="connsiteX70" fmla="*/ 143619 w 1170491"/>
                <a:gd name="connsiteY70" fmla="*/ 394472 h 1745262"/>
                <a:gd name="connsiteX71" fmla="*/ 326831 w 1170491"/>
                <a:gd name="connsiteY71" fmla="*/ 359290 h 1745262"/>
                <a:gd name="connsiteX72" fmla="*/ 321111 w 1170491"/>
                <a:gd name="connsiteY72" fmla="*/ 357014 h 1745262"/>
                <a:gd name="connsiteX73" fmla="*/ 141180 w 1170491"/>
                <a:gd name="connsiteY73" fmla="*/ 399723 h 1745262"/>
                <a:gd name="connsiteX74" fmla="*/ 106816 w 1170491"/>
                <a:gd name="connsiteY74" fmla="*/ 291518 h 1745262"/>
                <a:gd name="connsiteX75" fmla="*/ 326327 w 1170491"/>
                <a:gd name="connsiteY75" fmla="*/ 72008 h 1745262"/>
                <a:gd name="connsiteX76" fmla="*/ 394659 w 1170491"/>
                <a:gd name="connsiteY76" fmla="*/ 83948 h 1745262"/>
                <a:gd name="connsiteX77" fmla="*/ 533817 w 1170491"/>
                <a:gd name="connsiteY77" fmla="*/ 0 h 1745262"/>
                <a:gd name="connsiteX0" fmla="*/ 429221 w 1170491"/>
                <a:gd name="connsiteY0" fmla="*/ 671495 h 1745262"/>
                <a:gd name="connsiteX1" fmla="*/ 388917 w 1170491"/>
                <a:gd name="connsiteY1" fmla="*/ 672439 h 1745262"/>
                <a:gd name="connsiteX2" fmla="*/ 336101 w 1170491"/>
                <a:gd name="connsiteY2" fmla="*/ 687858 h 1745262"/>
                <a:gd name="connsiteX3" fmla="*/ 339124 w 1170491"/>
                <a:gd name="connsiteY3" fmla="*/ 690701 h 1745262"/>
                <a:gd name="connsiteX4" fmla="*/ 543349 w 1170491"/>
                <a:gd name="connsiteY4" fmla="*/ 726582 h 1745262"/>
                <a:gd name="connsiteX5" fmla="*/ 596580 w 1170491"/>
                <a:gd name="connsiteY5" fmla="*/ 916786 h 1745262"/>
                <a:gd name="connsiteX6" fmla="*/ 593243 w 1170491"/>
                <a:gd name="connsiteY6" fmla="*/ 915886 h 1745262"/>
                <a:gd name="connsiteX7" fmla="*/ 542821 w 1170491"/>
                <a:gd name="connsiteY7" fmla="*/ 727914 h 1745262"/>
                <a:gd name="connsiteX8" fmla="*/ 429221 w 1170491"/>
                <a:gd name="connsiteY8" fmla="*/ 671495 h 1745262"/>
                <a:gd name="connsiteX9" fmla="*/ 588421 w 1170491"/>
                <a:gd name="connsiteY9" fmla="*/ 580980 h 1745262"/>
                <a:gd name="connsiteX10" fmla="*/ 446738 w 1170491"/>
                <a:gd name="connsiteY10" fmla="*/ 649695 h 1745262"/>
                <a:gd name="connsiteX11" fmla="*/ 441944 w 1170491"/>
                <a:gd name="connsiteY11" fmla="*/ 651124 h 1745262"/>
                <a:gd name="connsiteX12" fmla="*/ 775453 w 1170491"/>
                <a:gd name="connsiteY12" fmla="*/ 739852 h 1745262"/>
                <a:gd name="connsiteX13" fmla="*/ 588421 w 1170491"/>
                <a:gd name="connsiteY13" fmla="*/ 580980 h 1745262"/>
                <a:gd name="connsiteX14" fmla="*/ 533817 w 1170491"/>
                <a:gd name="connsiteY14" fmla="*/ 0 h 1745262"/>
                <a:gd name="connsiteX15" fmla="*/ 703525 w 1170491"/>
                <a:gd name="connsiteY15" fmla="*/ 147127 h 1745262"/>
                <a:gd name="connsiteX16" fmla="*/ 562024 w 1170491"/>
                <a:gd name="connsiteY16" fmla="*/ 352718 h 1745262"/>
                <a:gd name="connsiteX17" fmla="*/ 701713 w 1170491"/>
                <a:gd name="connsiteY17" fmla="*/ 149764 h 1745262"/>
                <a:gd name="connsiteX18" fmla="*/ 920515 w 1170491"/>
                <a:gd name="connsiteY18" fmla="*/ 317877 h 1745262"/>
                <a:gd name="connsiteX19" fmla="*/ 908168 w 1170491"/>
                <a:gd name="connsiteY19" fmla="*/ 376059 h 1745262"/>
                <a:gd name="connsiteX20" fmla="*/ 1056877 w 1170491"/>
                <a:gd name="connsiteY20" fmla="*/ 525101 h 1745262"/>
                <a:gd name="connsiteX21" fmla="*/ 1047351 w 1170491"/>
                <a:gd name="connsiteY21" fmla="*/ 572282 h 1745262"/>
                <a:gd name="connsiteX22" fmla="*/ 1170491 w 1170491"/>
                <a:gd name="connsiteY22" fmla="*/ 756650 h 1745262"/>
                <a:gd name="connsiteX23" fmla="*/ 944987 w 1170491"/>
                <a:gd name="connsiteY23" fmla="*/ 936938 h 1745262"/>
                <a:gd name="connsiteX24" fmla="*/ 1106672 w 1170491"/>
                <a:gd name="connsiteY24" fmla="*/ 911837 h 1745262"/>
                <a:gd name="connsiteX25" fmla="*/ 1153258 w 1170491"/>
                <a:gd name="connsiteY25" fmla="*/ 1069421 h 1745262"/>
                <a:gd name="connsiteX26" fmla="*/ 981133 w 1170491"/>
                <a:gd name="connsiteY26" fmla="*/ 1223220 h 1745262"/>
                <a:gd name="connsiteX27" fmla="*/ 790456 w 1170491"/>
                <a:gd name="connsiteY27" fmla="*/ 1140927 h 1745262"/>
                <a:gd name="connsiteX28" fmla="*/ 826656 w 1170491"/>
                <a:gd name="connsiteY28" fmla="*/ 1096095 h 1745262"/>
                <a:gd name="connsiteX29" fmla="*/ 806195 w 1170491"/>
                <a:gd name="connsiteY29" fmla="*/ 964175 h 1745262"/>
                <a:gd name="connsiteX30" fmla="*/ 806699 w 1170491"/>
                <a:gd name="connsiteY30" fmla="*/ 963884 h 1745262"/>
                <a:gd name="connsiteX31" fmla="*/ 819468 w 1170491"/>
                <a:gd name="connsiteY31" fmla="*/ 1097129 h 1745262"/>
                <a:gd name="connsiteX32" fmla="*/ 697208 w 1170491"/>
                <a:gd name="connsiteY32" fmla="*/ 1159301 h 1745262"/>
                <a:gd name="connsiteX33" fmla="*/ 582802 w 1170491"/>
                <a:gd name="connsiteY33" fmla="*/ 1093170 h 1745262"/>
                <a:gd name="connsiteX34" fmla="*/ 582082 w 1170491"/>
                <a:gd name="connsiteY34" fmla="*/ 1090754 h 1745262"/>
                <a:gd name="connsiteX35" fmla="*/ 693051 w 1170491"/>
                <a:gd name="connsiteY35" fmla="*/ 1162221 h 1745262"/>
                <a:gd name="connsiteX36" fmla="*/ 787754 w 1170491"/>
                <a:gd name="connsiteY36" fmla="*/ 1135031 h 1745262"/>
                <a:gd name="connsiteX37" fmla="*/ 981519 w 1170491"/>
                <a:gd name="connsiteY37" fmla="*/ 1217010 h 1745262"/>
                <a:gd name="connsiteX38" fmla="*/ 1004488 w 1170491"/>
                <a:gd name="connsiteY38" fmla="*/ 1315531 h 1745262"/>
                <a:gd name="connsiteX39" fmla="*/ 920375 w 1170491"/>
                <a:gd name="connsiteY39" fmla="*/ 1473506 h 1745262"/>
                <a:gd name="connsiteX40" fmla="*/ 926974 w 1170491"/>
                <a:gd name="connsiteY40" fmla="*/ 1461368 h 1745262"/>
                <a:gd name="connsiteX41" fmla="*/ 766796 w 1170491"/>
                <a:gd name="connsiteY41" fmla="*/ 1371458 h 1745262"/>
                <a:gd name="connsiteX42" fmla="*/ 770306 w 1170491"/>
                <a:gd name="connsiteY42" fmla="*/ 1369309 h 1745262"/>
                <a:gd name="connsiteX43" fmla="*/ 925440 w 1170491"/>
                <a:gd name="connsiteY43" fmla="*/ 1465876 h 1745262"/>
                <a:gd name="connsiteX44" fmla="*/ 774838 w 1170491"/>
                <a:gd name="connsiteY44" fmla="*/ 1628054 h 1745262"/>
                <a:gd name="connsiteX45" fmla="*/ 571751 w 1170491"/>
                <a:gd name="connsiteY45" fmla="*/ 1552195 h 1745262"/>
                <a:gd name="connsiteX46" fmla="*/ 568513 w 1170491"/>
                <a:gd name="connsiteY46" fmla="*/ 1544331 h 1745262"/>
                <a:gd name="connsiteX47" fmla="*/ 692296 w 1170491"/>
                <a:gd name="connsiteY47" fmla="*/ 1632143 h 1745262"/>
                <a:gd name="connsiteX48" fmla="*/ 533818 w 1170491"/>
                <a:gd name="connsiteY48" fmla="*/ 1745209 h 1745262"/>
                <a:gd name="connsiteX49" fmla="*/ 372301 w 1170491"/>
                <a:gd name="connsiteY49" fmla="*/ 1619888 h 1745262"/>
                <a:gd name="connsiteX50" fmla="*/ 366380 w 1170491"/>
                <a:gd name="connsiteY50" fmla="*/ 1592106 h 1745262"/>
                <a:gd name="connsiteX51" fmla="*/ 250590 w 1170491"/>
                <a:gd name="connsiteY51" fmla="*/ 1443452 h 1745262"/>
                <a:gd name="connsiteX52" fmla="*/ 103455 w 1170491"/>
                <a:gd name="connsiteY52" fmla="*/ 1375108 h 1745262"/>
                <a:gd name="connsiteX53" fmla="*/ 92761 w 1170491"/>
                <a:gd name="connsiteY53" fmla="*/ 1167795 h 1745262"/>
                <a:gd name="connsiteX54" fmla="*/ 305242 w 1170491"/>
                <a:gd name="connsiteY54" fmla="*/ 1125156 h 1745262"/>
                <a:gd name="connsiteX55" fmla="*/ 524987 w 1170491"/>
                <a:gd name="connsiteY55" fmla="*/ 1034051 h 1745262"/>
                <a:gd name="connsiteX56" fmla="*/ 522898 w 1170491"/>
                <a:gd name="connsiteY56" fmla="*/ 1041153 h 1745262"/>
                <a:gd name="connsiteX57" fmla="*/ 326339 w 1170491"/>
                <a:gd name="connsiteY57" fmla="*/ 1128897 h 1745262"/>
                <a:gd name="connsiteX58" fmla="*/ 187801 w 1170491"/>
                <a:gd name="connsiteY58" fmla="*/ 1014840 h 1745262"/>
                <a:gd name="connsiteX59" fmla="*/ 181967 w 1170491"/>
                <a:gd name="connsiteY59" fmla="*/ 1012696 h 1745262"/>
                <a:gd name="connsiteX60" fmla="*/ 305288 w 1170491"/>
                <a:gd name="connsiteY60" fmla="*/ 1123484 h 1745262"/>
                <a:gd name="connsiteX61" fmla="*/ 70961 w 1170491"/>
                <a:gd name="connsiteY61" fmla="*/ 1161909 h 1745262"/>
                <a:gd name="connsiteX62" fmla="*/ 56055 w 1170491"/>
                <a:gd name="connsiteY62" fmla="*/ 1153032 h 1745262"/>
                <a:gd name="connsiteX63" fmla="*/ 44214 w 1170491"/>
                <a:gd name="connsiteY63" fmla="*/ 911953 h 1745262"/>
                <a:gd name="connsiteX64" fmla="*/ 84073 w 1170491"/>
                <a:gd name="connsiteY64" fmla="*/ 882569 h 1745262"/>
                <a:gd name="connsiteX65" fmla="*/ 76811 w 1170491"/>
                <a:gd name="connsiteY65" fmla="*/ 875989 h 1745262"/>
                <a:gd name="connsiteX66" fmla="*/ 80179 w 1170491"/>
                <a:gd name="connsiteY66" fmla="*/ 872273 h 1745262"/>
                <a:gd name="connsiteX67" fmla="*/ 82340 w 1170491"/>
                <a:gd name="connsiteY67" fmla="*/ 666836 h 1745262"/>
                <a:gd name="connsiteX68" fmla="*/ 121082 w 1170491"/>
                <a:gd name="connsiteY68" fmla="*/ 638275 h 1745262"/>
                <a:gd name="connsiteX69" fmla="*/ 143619 w 1170491"/>
                <a:gd name="connsiteY69" fmla="*/ 394472 h 1745262"/>
                <a:gd name="connsiteX70" fmla="*/ 326831 w 1170491"/>
                <a:gd name="connsiteY70" fmla="*/ 359290 h 1745262"/>
                <a:gd name="connsiteX71" fmla="*/ 321111 w 1170491"/>
                <a:gd name="connsiteY71" fmla="*/ 357014 h 1745262"/>
                <a:gd name="connsiteX72" fmla="*/ 141180 w 1170491"/>
                <a:gd name="connsiteY72" fmla="*/ 399723 h 1745262"/>
                <a:gd name="connsiteX73" fmla="*/ 106816 w 1170491"/>
                <a:gd name="connsiteY73" fmla="*/ 291518 h 1745262"/>
                <a:gd name="connsiteX74" fmla="*/ 326327 w 1170491"/>
                <a:gd name="connsiteY74" fmla="*/ 72008 h 1745262"/>
                <a:gd name="connsiteX75" fmla="*/ 394659 w 1170491"/>
                <a:gd name="connsiteY75" fmla="*/ 83948 h 1745262"/>
                <a:gd name="connsiteX76" fmla="*/ 533817 w 1170491"/>
                <a:gd name="connsiteY76" fmla="*/ 0 h 1745262"/>
                <a:gd name="connsiteX0" fmla="*/ 429221 w 1170491"/>
                <a:gd name="connsiteY0" fmla="*/ 671495 h 1745262"/>
                <a:gd name="connsiteX1" fmla="*/ 388917 w 1170491"/>
                <a:gd name="connsiteY1" fmla="*/ 672439 h 1745262"/>
                <a:gd name="connsiteX2" fmla="*/ 336101 w 1170491"/>
                <a:gd name="connsiteY2" fmla="*/ 687858 h 1745262"/>
                <a:gd name="connsiteX3" fmla="*/ 339124 w 1170491"/>
                <a:gd name="connsiteY3" fmla="*/ 690701 h 1745262"/>
                <a:gd name="connsiteX4" fmla="*/ 543349 w 1170491"/>
                <a:gd name="connsiteY4" fmla="*/ 726582 h 1745262"/>
                <a:gd name="connsiteX5" fmla="*/ 596580 w 1170491"/>
                <a:gd name="connsiteY5" fmla="*/ 916786 h 1745262"/>
                <a:gd name="connsiteX6" fmla="*/ 593243 w 1170491"/>
                <a:gd name="connsiteY6" fmla="*/ 915886 h 1745262"/>
                <a:gd name="connsiteX7" fmla="*/ 542821 w 1170491"/>
                <a:gd name="connsiteY7" fmla="*/ 727914 h 1745262"/>
                <a:gd name="connsiteX8" fmla="*/ 429221 w 1170491"/>
                <a:gd name="connsiteY8" fmla="*/ 671495 h 1745262"/>
                <a:gd name="connsiteX9" fmla="*/ 588421 w 1170491"/>
                <a:gd name="connsiteY9" fmla="*/ 580980 h 1745262"/>
                <a:gd name="connsiteX10" fmla="*/ 446738 w 1170491"/>
                <a:gd name="connsiteY10" fmla="*/ 649695 h 1745262"/>
                <a:gd name="connsiteX11" fmla="*/ 441944 w 1170491"/>
                <a:gd name="connsiteY11" fmla="*/ 651124 h 1745262"/>
                <a:gd name="connsiteX12" fmla="*/ 775453 w 1170491"/>
                <a:gd name="connsiteY12" fmla="*/ 739852 h 1745262"/>
                <a:gd name="connsiteX13" fmla="*/ 588421 w 1170491"/>
                <a:gd name="connsiteY13" fmla="*/ 580980 h 1745262"/>
                <a:gd name="connsiteX14" fmla="*/ 533817 w 1170491"/>
                <a:gd name="connsiteY14" fmla="*/ 0 h 1745262"/>
                <a:gd name="connsiteX15" fmla="*/ 703525 w 1170491"/>
                <a:gd name="connsiteY15" fmla="*/ 147127 h 1745262"/>
                <a:gd name="connsiteX16" fmla="*/ 562024 w 1170491"/>
                <a:gd name="connsiteY16" fmla="*/ 352718 h 1745262"/>
                <a:gd name="connsiteX17" fmla="*/ 701713 w 1170491"/>
                <a:gd name="connsiteY17" fmla="*/ 149764 h 1745262"/>
                <a:gd name="connsiteX18" fmla="*/ 920515 w 1170491"/>
                <a:gd name="connsiteY18" fmla="*/ 317877 h 1745262"/>
                <a:gd name="connsiteX19" fmla="*/ 908168 w 1170491"/>
                <a:gd name="connsiteY19" fmla="*/ 376059 h 1745262"/>
                <a:gd name="connsiteX20" fmla="*/ 1056877 w 1170491"/>
                <a:gd name="connsiteY20" fmla="*/ 525101 h 1745262"/>
                <a:gd name="connsiteX21" fmla="*/ 1047351 w 1170491"/>
                <a:gd name="connsiteY21" fmla="*/ 572282 h 1745262"/>
                <a:gd name="connsiteX22" fmla="*/ 1170491 w 1170491"/>
                <a:gd name="connsiteY22" fmla="*/ 756650 h 1745262"/>
                <a:gd name="connsiteX23" fmla="*/ 944987 w 1170491"/>
                <a:gd name="connsiteY23" fmla="*/ 936938 h 1745262"/>
                <a:gd name="connsiteX24" fmla="*/ 1106672 w 1170491"/>
                <a:gd name="connsiteY24" fmla="*/ 911837 h 1745262"/>
                <a:gd name="connsiteX25" fmla="*/ 1153258 w 1170491"/>
                <a:gd name="connsiteY25" fmla="*/ 1069421 h 1745262"/>
                <a:gd name="connsiteX26" fmla="*/ 981133 w 1170491"/>
                <a:gd name="connsiteY26" fmla="*/ 1223220 h 1745262"/>
                <a:gd name="connsiteX27" fmla="*/ 790456 w 1170491"/>
                <a:gd name="connsiteY27" fmla="*/ 1140927 h 1745262"/>
                <a:gd name="connsiteX28" fmla="*/ 826656 w 1170491"/>
                <a:gd name="connsiteY28" fmla="*/ 1096095 h 1745262"/>
                <a:gd name="connsiteX29" fmla="*/ 806195 w 1170491"/>
                <a:gd name="connsiteY29" fmla="*/ 964175 h 1745262"/>
                <a:gd name="connsiteX30" fmla="*/ 806699 w 1170491"/>
                <a:gd name="connsiteY30" fmla="*/ 963884 h 1745262"/>
                <a:gd name="connsiteX31" fmla="*/ 819468 w 1170491"/>
                <a:gd name="connsiteY31" fmla="*/ 1097129 h 1745262"/>
                <a:gd name="connsiteX32" fmla="*/ 697208 w 1170491"/>
                <a:gd name="connsiteY32" fmla="*/ 1159301 h 1745262"/>
                <a:gd name="connsiteX33" fmla="*/ 582802 w 1170491"/>
                <a:gd name="connsiteY33" fmla="*/ 1093170 h 1745262"/>
                <a:gd name="connsiteX34" fmla="*/ 582082 w 1170491"/>
                <a:gd name="connsiteY34" fmla="*/ 1090754 h 1745262"/>
                <a:gd name="connsiteX35" fmla="*/ 693051 w 1170491"/>
                <a:gd name="connsiteY35" fmla="*/ 1162221 h 1745262"/>
                <a:gd name="connsiteX36" fmla="*/ 787754 w 1170491"/>
                <a:gd name="connsiteY36" fmla="*/ 1135031 h 1745262"/>
                <a:gd name="connsiteX37" fmla="*/ 981519 w 1170491"/>
                <a:gd name="connsiteY37" fmla="*/ 1217010 h 1745262"/>
                <a:gd name="connsiteX38" fmla="*/ 1004488 w 1170491"/>
                <a:gd name="connsiteY38" fmla="*/ 1315531 h 1745262"/>
                <a:gd name="connsiteX39" fmla="*/ 920375 w 1170491"/>
                <a:gd name="connsiteY39" fmla="*/ 1473506 h 1745262"/>
                <a:gd name="connsiteX40" fmla="*/ 926974 w 1170491"/>
                <a:gd name="connsiteY40" fmla="*/ 1461368 h 1745262"/>
                <a:gd name="connsiteX41" fmla="*/ 766796 w 1170491"/>
                <a:gd name="connsiteY41" fmla="*/ 1371458 h 1745262"/>
                <a:gd name="connsiteX42" fmla="*/ 770306 w 1170491"/>
                <a:gd name="connsiteY42" fmla="*/ 1369309 h 1745262"/>
                <a:gd name="connsiteX43" fmla="*/ 925440 w 1170491"/>
                <a:gd name="connsiteY43" fmla="*/ 1465876 h 1745262"/>
                <a:gd name="connsiteX44" fmla="*/ 774838 w 1170491"/>
                <a:gd name="connsiteY44" fmla="*/ 1628054 h 1745262"/>
                <a:gd name="connsiteX45" fmla="*/ 571751 w 1170491"/>
                <a:gd name="connsiteY45" fmla="*/ 1552195 h 1745262"/>
                <a:gd name="connsiteX46" fmla="*/ 568513 w 1170491"/>
                <a:gd name="connsiteY46" fmla="*/ 1544331 h 1745262"/>
                <a:gd name="connsiteX47" fmla="*/ 692296 w 1170491"/>
                <a:gd name="connsiteY47" fmla="*/ 1632143 h 1745262"/>
                <a:gd name="connsiteX48" fmla="*/ 533818 w 1170491"/>
                <a:gd name="connsiteY48" fmla="*/ 1745209 h 1745262"/>
                <a:gd name="connsiteX49" fmla="*/ 372301 w 1170491"/>
                <a:gd name="connsiteY49" fmla="*/ 1619888 h 1745262"/>
                <a:gd name="connsiteX50" fmla="*/ 366380 w 1170491"/>
                <a:gd name="connsiteY50" fmla="*/ 1592106 h 1745262"/>
                <a:gd name="connsiteX51" fmla="*/ 250590 w 1170491"/>
                <a:gd name="connsiteY51" fmla="*/ 1443452 h 1745262"/>
                <a:gd name="connsiteX52" fmla="*/ 103455 w 1170491"/>
                <a:gd name="connsiteY52" fmla="*/ 1375108 h 1745262"/>
                <a:gd name="connsiteX53" fmla="*/ 92761 w 1170491"/>
                <a:gd name="connsiteY53" fmla="*/ 1167795 h 1745262"/>
                <a:gd name="connsiteX54" fmla="*/ 305242 w 1170491"/>
                <a:gd name="connsiteY54" fmla="*/ 1125156 h 1745262"/>
                <a:gd name="connsiteX55" fmla="*/ 524987 w 1170491"/>
                <a:gd name="connsiteY55" fmla="*/ 1034051 h 1745262"/>
                <a:gd name="connsiteX56" fmla="*/ 522898 w 1170491"/>
                <a:gd name="connsiteY56" fmla="*/ 1041153 h 1745262"/>
                <a:gd name="connsiteX57" fmla="*/ 326339 w 1170491"/>
                <a:gd name="connsiteY57" fmla="*/ 1128897 h 1745262"/>
                <a:gd name="connsiteX58" fmla="*/ 187801 w 1170491"/>
                <a:gd name="connsiteY58" fmla="*/ 1014840 h 1745262"/>
                <a:gd name="connsiteX59" fmla="*/ 181967 w 1170491"/>
                <a:gd name="connsiteY59" fmla="*/ 1012696 h 1745262"/>
                <a:gd name="connsiteX60" fmla="*/ 305288 w 1170491"/>
                <a:gd name="connsiteY60" fmla="*/ 1123484 h 1745262"/>
                <a:gd name="connsiteX61" fmla="*/ 70961 w 1170491"/>
                <a:gd name="connsiteY61" fmla="*/ 1161909 h 1745262"/>
                <a:gd name="connsiteX62" fmla="*/ 56055 w 1170491"/>
                <a:gd name="connsiteY62" fmla="*/ 1153032 h 1745262"/>
                <a:gd name="connsiteX63" fmla="*/ 44214 w 1170491"/>
                <a:gd name="connsiteY63" fmla="*/ 911953 h 1745262"/>
                <a:gd name="connsiteX64" fmla="*/ 84073 w 1170491"/>
                <a:gd name="connsiteY64" fmla="*/ 882569 h 1745262"/>
                <a:gd name="connsiteX65" fmla="*/ 76811 w 1170491"/>
                <a:gd name="connsiteY65" fmla="*/ 875989 h 1745262"/>
                <a:gd name="connsiteX66" fmla="*/ 80179 w 1170491"/>
                <a:gd name="connsiteY66" fmla="*/ 872273 h 1745262"/>
                <a:gd name="connsiteX67" fmla="*/ 82340 w 1170491"/>
                <a:gd name="connsiteY67" fmla="*/ 666836 h 1745262"/>
                <a:gd name="connsiteX68" fmla="*/ 121082 w 1170491"/>
                <a:gd name="connsiteY68" fmla="*/ 638275 h 1745262"/>
                <a:gd name="connsiteX69" fmla="*/ 143619 w 1170491"/>
                <a:gd name="connsiteY69" fmla="*/ 394472 h 1745262"/>
                <a:gd name="connsiteX70" fmla="*/ 326831 w 1170491"/>
                <a:gd name="connsiteY70" fmla="*/ 359290 h 1745262"/>
                <a:gd name="connsiteX71" fmla="*/ 321111 w 1170491"/>
                <a:gd name="connsiteY71" fmla="*/ 357014 h 1745262"/>
                <a:gd name="connsiteX72" fmla="*/ 141180 w 1170491"/>
                <a:gd name="connsiteY72" fmla="*/ 399723 h 1745262"/>
                <a:gd name="connsiteX73" fmla="*/ 106816 w 1170491"/>
                <a:gd name="connsiteY73" fmla="*/ 291518 h 1745262"/>
                <a:gd name="connsiteX74" fmla="*/ 326327 w 1170491"/>
                <a:gd name="connsiteY74" fmla="*/ 72008 h 1745262"/>
                <a:gd name="connsiteX75" fmla="*/ 394659 w 1170491"/>
                <a:gd name="connsiteY75" fmla="*/ 83948 h 1745262"/>
                <a:gd name="connsiteX76" fmla="*/ 533817 w 1170491"/>
                <a:gd name="connsiteY76" fmla="*/ 0 h 1745262"/>
                <a:gd name="connsiteX0" fmla="*/ 429221 w 1170491"/>
                <a:gd name="connsiteY0" fmla="*/ 671495 h 1745262"/>
                <a:gd name="connsiteX1" fmla="*/ 388917 w 1170491"/>
                <a:gd name="connsiteY1" fmla="*/ 672439 h 1745262"/>
                <a:gd name="connsiteX2" fmla="*/ 336101 w 1170491"/>
                <a:gd name="connsiteY2" fmla="*/ 687858 h 1745262"/>
                <a:gd name="connsiteX3" fmla="*/ 339124 w 1170491"/>
                <a:gd name="connsiteY3" fmla="*/ 690701 h 1745262"/>
                <a:gd name="connsiteX4" fmla="*/ 543349 w 1170491"/>
                <a:gd name="connsiteY4" fmla="*/ 726582 h 1745262"/>
                <a:gd name="connsiteX5" fmla="*/ 596580 w 1170491"/>
                <a:gd name="connsiteY5" fmla="*/ 916786 h 1745262"/>
                <a:gd name="connsiteX6" fmla="*/ 593243 w 1170491"/>
                <a:gd name="connsiteY6" fmla="*/ 915886 h 1745262"/>
                <a:gd name="connsiteX7" fmla="*/ 542821 w 1170491"/>
                <a:gd name="connsiteY7" fmla="*/ 727914 h 1745262"/>
                <a:gd name="connsiteX8" fmla="*/ 429221 w 1170491"/>
                <a:gd name="connsiteY8" fmla="*/ 671495 h 1745262"/>
                <a:gd name="connsiteX9" fmla="*/ 588421 w 1170491"/>
                <a:gd name="connsiteY9" fmla="*/ 580980 h 1745262"/>
                <a:gd name="connsiteX10" fmla="*/ 446738 w 1170491"/>
                <a:gd name="connsiteY10" fmla="*/ 649695 h 1745262"/>
                <a:gd name="connsiteX11" fmla="*/ 441944 w 1170491"/>
                <a:gd name="connsiteY11" fmla="*/ 651124 h 1745262"/>
                <a:gd name="connsiteX12" fmla="*/ 775453 w 1170491"/>
                <a:gd name="connsiteY12" fmla="*/ 739852 h 1745262"/>
                <a:gd name="connsiteX13" fmla="*/ 588421 w 1170491"/>
                <a:gd name="connsiteY13" fmla="*/ 580980 h 1745262"/>
                <a:gd name="connsiteX14" fmla="*/ 533817 w 1170491"/>
                <a:gd name="connsiteY14" fmla="*/ 0 h 1745262"/>
                <a:gd name="connsiteX15" fmla="*/ 703525 w 1170491"/>
                <a:gd name="connsiteY15" fmla="*/ 147127 h 1745262"/>
                <a:gd name="connsiteX16" fmla="*/ 562024 w 1170491"/>
                <a:gd name="connsiteY16" fmla="*/ 352718 h 1745262"/>
                <a:gd name="connsiteX17" fmla="*/ 701713 w 1170491"/>
                <a:gd name="connsiteY17" fmla="*/ 149764 h 1745262"/>
                <a:gd name="connsiteX18" fmla="*/ 920515 w 1170491"/>
                <a:gd name="connsiteY18" fmla="*/ 317877 h 1745262"/>
                <a:gd name="connsiteX19" fmla="*/ 908168 w 1170491"/>
                <a:gd name="connsiteY19" fmla="*/ 376059 h 1745262"/>
                <a:gd name="connsiteX20" fmla="*/ 1056877 w 1170491"/>
                <a:gd name="connsiteY20" fmla="*/ 525101 h 1745262"/>
                <a:gd name="connsiteX21" fmla="*/ 1047351 w 1170491"/>
                <a:gd name="connsiteY21" fmla="*/ 572282 h 1745262"/>
                <a:gd name="connsiteX22" fmla="*/ 1170491 w 1170491"/>
                <a:gd name="connsiteY22" fmla="*/ 756650 h 1745262"/>
                <a:gd name="connsiteX23" fmla="*/ 944987 w 1170491"/>
                <a:gd name="connsiteY23" fmla="*/ 936938 h 1745262"/>
                <a:gd name="connsiteX24" fmla="*/ 1106672 w 1170491"/>
                <a:gd name="connsiteY24" fmla="*/ 911837 h 1745262"/>
                <a:gd name="connsiteX25" fmla="*/ 1153258 w 1170491"/>
                <a:gd name="connsiteY25" fmla="*/ 1069421 h 1745262"/>
                <a:gd name="connsiteX26" fmla="*/ 981133 w 1170491"/>
                <a:gd name="connsiteY26" fmla="*/ 1223220 h 1745262"/>
                <a:gd name="connsiteX27" fmla="*/ 790456 w 1170491"/>
                <a:gd name="connsiteY27" fmla="*/ 1140927 h 1745262"/>
                <a:gd name="connsiteX28" fmla="*/ 826656 w 1170491"/>
                <a:gd name="connsiteY28" fmla="*/ 1096095 h 1745262"/>
                <a:gd name="connsiteX29" fmla="*/ 806195 w 1170491"/>
                <a:gd name="connsiteY29" fmla="*/ 964175 h 1745262"/>
                <a:gd name="connsiteX30" fmla="*/ 806699 w 1170491"/>
                <a:gd name="connsiteY30" fmla="*/ 963884 h 1745262"/>
                <a:gd name="connsiteX31" fmla="*/ 819468 w 1170491"/>
                <a:gd name="connsiteY31" fmla="*/ 1097129 h 1745262"/>
                <a:gd name="connsiteX32" fmla="*/ 697208 w 1170491"/>
                <a:gd name="connsiteY32" fmla="*/ 1159301 h 1745262"/>
                <a:gd name="connsiteX33" fmla="*/ 582802 w 1170491"/>
                <a:gd name="connsiteY33" fmla="*/ 1093170 h 1745262"/>
                <a:gd name="connsiteX34" fmla="*/ 582082 w 1170491"/>
                <a:gd name="connsiteY34" fmla="*/ 1090754 h 1745262"/>
                <a:gd name="connsiteX35" fmla="*/ 693051 w 1170491"/>
                <a:gd name="connsiteY35" fmla="*/ 1162221 h 1745262"/>
                <a:gd name="connsiteX36" fmla="*/ 787754 w 1170491"/>
                <a:gd name="connsiteY36" fmla="*/ 1135031 h 1745262"/>
                <a:gd name="connsiteX37" fmla="*/ 981519 w 1170491"/>
                <a:gd name="connsiteY37" fmla="*/ 1217010 h 1745262"/>
                <a:gd name="connsiteX38" fmla="*/ 1004488 w 1170491"/>
                <a:gd name="connsiteY38" fmla="*/ 1315531 h 1745262"/>
                <a:gd name="connsiteX39" fmla="*/ 920375 w 1170491"/>
                <a:gd name="connsiteY39" fmla="*/ 1473506 h 1745262"/>
                <a:gd name="connsiteX40" fmla="*/ 926974 w 1170491"/>
                <a:gd name="connsiteY40" fmla="*/ 1461368 h 1745262"/>
                <a:gd name="connsiteX41" fmla="*/ 766796 w 1170491"/>
                <a:gd name="connsiteY41" fmla="*/ 1371458 h 1745262"/>
                <a:gd name="connsiteX42" fmla="*/ 770306 w 1170491"/>
                <a:gd name="connsiteY42" fmla="*/ 1369309 h 1745262"/>
                <a:gd name="connsiteX43" fmla="*/ 925440 w 1170491"/>
                <a:gd name="connsiteY43" fmla="*/ 1465876 h 1745262"/>
                <a:gd name="connsiteX44" fmla="*/ 774838 w 1170491"/>
                <a:gd name="connsiteY44" fmla="*/ 1628054 h 1745262"/>
                <a:gd name="connsiteX45" fmla="*/ 571751 w 1170491"/>
                <a:gd name="connsiteY45" fmla="*/ 1552195 h 1745262"/>
                <a:gd name="connsiteX46" fmla="*/ 568513 w 1170491"/>
                <a:gd name="connsiteY46" fmla="*/ 1544331 h 1745262"/>
                <a:gd name="connsiteX47" fmla="*/ 692296 w 1170491"/>
                <a:gd name="connsiteY47" fmla="*/ 1632143 h 1745262"/>
                <a:gd name="connsiteX48" fmla="*/ 533818 w 1170491"/>
                <a:gd name="connsiteY48" fmla="*/ 1745209 h 1745262"/>
                <a:gd name="connsiteX49" fmla="*/ 372301 w 1170491"/>
                <a:gd name="connsiteY49" fmla="*/ 1619888 h 1745262"/>
                <a:gd name="connsiteX50" fmla="*/ 366380 w 1170491"/>
                <a:gd name="connsiteY50" fmla="*/ 1592106 h 1745262"/>
                <a:gd name="connsiteX51" fmla="*/ 250590 w 1170491"/>
                <a:gd name="connsiteY51" fmla="*/ 1443452 h 1745262"/>
                <a:gd name="connsiteX52" fmla="*/ 103455 w 1170491"/>
                <a:gd name="connsiteY52" fmla="*/ 1375108 h 1745262"/>
                <a:gd name="connsiteX53" fmla="*/ 92761 w 1170491"/>
                <a:gd name="connsiteY53" fmla="*/ 1167795 h 1745262"/>
                <a:gd name="connsiteX54" fmla="*/ 305242 w 1170491"/>
                <a:gd name="connsiteY54" fmla="*/ 1125156 h 1745262"/>
                <a:gd name="connsiteX55" fmla="*/ 524987 w 1170491"/>
                <a:gd name="connsiteY55" fmla="*/ 1034051 h 1745262"/>
                <a:gd name="connsiteX56" fmla="*/ 522898 w 1170491"/>
                <a:gd name="connsiteY56" fmla="*/ 1041153 h 1745262"/>
                <a:gd name="connsiteX57" fmla="*/ 326339 w 1170491"/>
                <a:gd name="connsiteY57" fmla="*/ 1128897 h 1745262"/>
                <a:gd name="connsiteX58" fmla="*/ 187801 w 1170491"/>
                <a:gd name="connsiteY58" fmla="*/ 1014840 h 1745262"/>
                <a:gd name="connsiteX59" fmla="*/ 181967 w 1170491"/>
                <a:gd name="connsiteY59" fmla="*/ 1012696 h 1745262"/>
                <a:gd name="connsiteX60" fmla="*/ 305288 w 1170491"/>
                <a:gd name="connsiteY60" fmla="*/ 1123484 h 1745262"/>
                <a:gd name="connsiteX61" fmla="*/ 70961 w 1170491"/>
                <a:gd name="connsiteY61" fmla="*/ 1161909 h 1745262"/>
                <a:gd name="connsiteX62" fmla="*/ 56055 w 1170491"/>
                <a:gd name="connsiteY62" fmla="*/ 1153032 h 1745262"/>
                <a:gd name="connsiteX63" fmla="*/ 44214 w 1170491"/>
                <a:gd name="connsiteY63" fmla="*/ 911953 h 1745262"/>
                <a:gd name="connsiteX64" fmla="*/ 84073 w 1170491"/>
                <a:gd name="connsiteY64" fmla="*/ 882569 h 1745262"/>
                <a:gd name="connsiteX65" fmla="*/ 76811 w 1170491"/>
                <a:gd name="connsiteY65" fmla="*/ 875989 h 1745262"/>
                <a:gd name="connsiteX66" fmla="*/ 80179 w 1170491"/>
                <a:gd name="connsiteY66" fmla="*/ 872273 h 1745262"/>
                <a:gd name="connsiteX67" fmla="*/ 82340 w 1170491"/>
                <a:gd name="connsiteY67" fmla="*/ 666836 h 1745262"/>
                <a:gd name="connsiteX68" fmla="*/ 121082 w 1170491"/>
                <a:gd name="connsiteY68" fmla="*/ 638275 h 1745262"/>
                <a:gd name="connsiteX69" fmla="*/ 143619 w 1170491"/>
                <a:gd name="connsiteY69" fmla="*/ 394472 h 1745262"/>
                <a:gd name="connsiteX70" fmla="*/ 326831 w 1170491"/>
                <a:gd name="connsiteY70" fmla="*/ 359290 h 1745262"/>
                <a:gd name="connsiteX71" fmla="*/ 321111 w 1170491"/>
                <a:gd name="connsiteY71" fmla="*/ 357014 h 1745262"/>
                <a:gd name="connsiteX72" fmla="*/ 141180 w 1170491"/>
                <a:gd name="connsiteY72" fmla="*/ 399723 h 1745262"/>
                <a:gd name="connsiteX73" fmla="*/ 106816 w 1170491"/>
                <a:gd name="connsiteY73" fmla="*/ 291518 h 1745262"/>
                <a:gd name="connsiteX74" fmla="*/ 326327 w 1170491"/>
                <a:gd name="connsiteY74" fmla="*/ 72008 h 1745262"/>
                <a:gd name="connsiteX75" fmla="*/ 394659 w 1170491"/>
                <a:gd name="connsiteY75" fmla="*/ 83948 h 1745262"/>
                <a:gd name="connsiteX76" fmla="*/ 533817 w 1170491"/>
                <a:gd name="connsiteY76" fmla="*/ 0 h 1745262"/>
                <a:gd name="connsiteX0" fmla="*/ 429221 w 1170491"/>
                <a:gd name="connsiteY0" fmla="*/ 671495 h 1745705"/>
                <a:gd name="connsiteX1" fmla="*/ 388917 w 1170491"/>
                <a:gd name="connsiteY1" fmla="*/ 672439 h 1745705"/>
                <a:gd name="connsiteX2" fmla="*/ 336101 w 1170491"/>
                <a:gd name="connsiteY2" fmla="*/ 687858 h 1745705"/>
                <a:gd name="connsiteX3" fmla="*/ 339124 w 1170491"/>
                <a:gd name="connsiteY3" fmla="*/ 690701 h 1745705"/>
                <a:gd name="connsiteX4" fmla="*/ 543349 w 1170491"/>
                <a:gd name="connsiteY4" fmla="*/ 726582 h 1745705"/>
                <a:gd name="connsiteX5" fmla="*/ 596580 w 1170491"/>
                <a:gd name="connsiteY5" fmla="*/ 916786 h 1745705"/>
                <a:gd name="connsiteX6" fmla="*/ 593243 w 1170491"/>
                <a:gd name="connsiteY6" fmla="*/ 915886 h 1745705"/>
                <a:gd name="connsiteX7" fmla="*/ 542821 w 1170491"/>
                <a:gd name="connsiteY7" fmla="*/ 727914 h 1745705"/>
                <a:gd name="connsiteX8" fmla="*/ 429221 w 1170491"/>
                <a:gd name="connsiteY8" fmla="*/ 671495 h 1745705"/>
                <a:gd name="connsiteX9" fmla="*/ 588421 w 1170491"/>
                <a:gd name="connsiteY9" fmla="*/ 580980 h 1745705"/>
                <a:gd name="connsiteX10" fmla="*/ 446738 w 1170491"/>
                <a:gd name="connsiteY10" fmla="*/ 649695 h 1745705"/>
                <a:gd name="connsiteX11" fmla="*/ 441944 w 1170491"/>
                <a:gd name="connsiteY11" fmla="*/ 651124 h 1745705"/>
                <a:gd name="connsiteX12" fmla="*/ 775453 w 1170491"/>
                <a:gd name="connsiteY12" fmla="*/ 739852 h 1745705"/>
                <a:gd name="connsiteX13" fmla="*/ 588421 w 1170491"/>
                <a:gd name="connsiteY13" fmla="*/ 580980 h 1745705"/>
                <a:gd name="connsiteX14" fmla="*/ 533817 w 1170491"/>
                <a:gd name="connsiteY14" fmla="*/ 0 h 1745705"/>
                <a:gd name="connsiteX15" fmla="*/ 703525 w 1170491"/>
                <a:gd name="connsiteY15" fmla="*/ 147127 h 1745705"/>
                <a:gd name="connsiteX16" fmla="*/ 562024 w 1170491"/>
                <a:gd name="connsiteY16" fmla="*/ 352718 h 1745705"/>
                <a:gd name="connsiteX17" fmla="*/ 701713 w 1170491"/>
                <a:gd name="connsiteY17" fmla="*/ 149764 h 1745705"/>
                <a:gd name="connsiteX18" fmla="*/ 920515 w 1170491"/>
                <a:gd name="connsiteY18" fmla="*/ 317877 h 1745705"/>
                <a:gd name="connsiteX19" fmla="*/ 908168 w 1170491"/>
                <a:gd name="connsiteY19" fmla="*/ 376059 h 1745705"/>
                <a:gd name="connsiteX20" fmla="*/ 1056877 w 1170491"/>
                <a:gd name="connsiteY20" fmla="*/ 525101 h 1745705"/>
                <a:gd name="connsiteX21" fmla="*/ 1047351 w 1170491"/>
                <a:gd name="connsiteY21" fmla="*/ 572282 h 1745705"/>
                <a:gd name="connsiteX22" fmla="*/ 1170491 w 1170491"/>
                <a:gd name="connsiteY22" fmla="*/ 756650 h 1745705"/>
                <a:gd name="connsiteX23" fmla="*/ 944987 w 1170491"/>
                <a:gd name="connsiteY23" fmla="*/ 936938 h 1745705"/>
                <a:gd name="connsiteX24" fmla="*/ 1106672 w 1170491"/>
                <a:gd name="connsiteY24" fmla="*/ 911837 h 1745705"/>
                <a:gd name="connsiteX25" fmla="*/ 1153258 w 1170491"/>
                <a:gd name="connsiteY25" fmla="*/ 1069421 h 1745705"/>
                <a:gd name="connsiteX26" fmla="*/ 981133 w 1170491"/>
                <a:gd name="connsiteY26" fmla="*/ 1223220 h 1745705"/>
                <a:gd name="connsiteX27" fmla="*/ 790456 w 1170491"/>
                <a:gd name="connsiteY27" fmla="*/ 1140927 h 1745705"/>
                <a:gd name="connsiteX28" fmla="*/ 826656 w 1170491"/>
                <a:gd name="connsiteY28" fmla="*/ 1096095 h 1745705"/>
                <a:gd name="connsiteX29" fmla="*/ 806195 w 1170491"/>
                <a:gd name="connsiteY29" fmla="*/ 964175 h 1745705"/>
                <a:gd name="connsiteX30" fmla="*/ 806699 w 1170491"/>
                <a:gd name="connsiteY30" fmla="*/ 963884 h 1745705"/>
                <a:gd name="connsiteX31" fmla="*/ 819468 w 1170491"/>
                <a:gd name="connsiteY31" fmla="*/ 1097129 h 1745705"/>
                <a:gd name="connsiteX32" fmla="*/ 697208 w 1170491"/>
                <a:gd name="connsiteY32" fmla="*/ 1159301 h 1745705"/>
                <a:gd name="connsiteX33" fmla="*/ 582802 w 1170491"/>
                <a:gd name="connsiteY33" fmla="*/ 1093170 h 1745705"/>
                <a:gd name="connsiteX34" fmla="*/ 582082 w 1170491"/>
                <a:gd name="connsiteY34" fmla="*/ 1090754 h 1745705"/>
                <a:gd name="connsiteX35" fmla="*/ 693051 w 1170491"/>
                <a:gd name="connsiteY35" fmla="*/ 1162221 h 1745705"/>
                <a:gd name="connsiteX36" fmla="*/ 787754 w 1170491"/>
                <a:gd name="connsiteY36" fmla="*/ 1135031 h 1745705"/>
                <a:gd name="connsiteX37" fmla="*/ 981519 w 1170491"/>
                <a:gd name="connsiteY37" fmla="*/ 1217010 h 1745705"/>
                <a:gd name="connsiteX38" fmla="*/ 1004488 w 1170491"/>
                <a:gd name="connsiteY38" fmla="*/ 1315531 h 1745705"/>
                <a:gd name="connsiteX39" fmla="*/ 920375 w 1170491"/>
                <a:gd name="connsiteY39" fmla="*/ 1473506 h 1745705"/>
                <a:gd name="connsiteX40" fmla="*/ 926974 w 1170491"/>
                <a:gd name="connsiteY40" fmla="*/ 1461368 h 1745705"/>
                <a:gd name="connsiteX41" fmla="*/ 766796 w 1170491"/>
                <a:gd name="connsiteY41" fmla="*/ 1371458 h 1745705"/>
                <a:gd name="connsiteX42" fmla="*/ 770306 w 1170491"/>
                <a:gd name="connsiteY42" fmla="*/ 1369309 h 1745705"/>
                <a:gd name="connsiteX43" fmla="*/ 925440 w 1170491"/>
                <a:gd name="connsiteY43" fmla="*/ 1465876 h 1745705"/>
                <a:gd name="connsiteX44" fmla="*/ 774838 w 1170491"/>
                <a:gd name="connsiteY44" fmla="*/ 1628054 h 1745705"/>
                <a:gd name="connsiteX45" fmla="*/ 571751 w 1170491"/>
                <a:gd name="connsiteY45" fmla="*/ 1552195 h 1745705"/>
                <a:gd name="connsiteX46" fmla="*/ 568513 w 1170491"/>
                <a:gd name="connsiteY46" fmla="*/ 1544331 h 1745705"/>
                <a:gd name="connsiteX47" fmla="*/ 692296 w 1170491"/>
                <a:gd name="connsiteY47" fmla="*/ 1632143 h 1745705"/>
                <a:gd name="connsiteX48" fmla="*/ 533818 w 1170491"/>
                <a:gd name="connsiteY48" fmla="*/ 1745209 h 1745705"/>
                <a:gd name="connsiteX49" fmla="*/ 366380 w 1170491"/>
                <a:gd name="connsiteY49" fmla="*/ 1592106 h 1745705"/>
                <a:gd name="connsiteX50" fmla="*/ 250590 w 1170491"/>
                <a:gd name="connsiteY50" fmla="*/ 1443452 h 1745705"/>
                <a:gd name="connsiteX51" fmla="*/ 103455 w 1170491"/>
                <a:gd name="connsiteY51" fmla="*/ 1375108 h 1745705"/>
                <a:gd name="connsiteX52" fmla="*/ 92761 w 1170491"/>
                <a:gd name="connsiteY52" fmla="*/ 1167795 h 1745705"/>
                <a:gd name="connsiteX53" fmla="*/ 305242 w 1170491"/>
                <a:gd name="connsiteY53" fmla="*/ 1125156 h 1745705"/>
                <a:gd name="connsiteX54" fmla="*/ 524987 w 1170491"/>
                <a:gd name="connsiteY54" fmla="*/ 1034051 h 1745705"/>
                <a:gd name="connsiteX55" fmla="*/ 522898 w 1170491"/>
                <a:gd name="connsiteY55" fmla="*/ 1041153 h 1745705"/>
                <a:gd name="connsiteX56" fmla="*/ 326339 w 1170491"/>
                <a:gd name="connsiteY56" fmla="*/ 1128897 h 1745705"/>
                <a:gd name="connsiteX57" fmla="*/ 187801 w 1170491"/>
                <a:gd name="connsiteY57" fmla="*/ 1014840 h 1745705"/>
                <a:gd name="connsiteX58" fmla="*/ 181967 w 1170491"/>
                <a:gd name="connsiteY58" fmla="*/ 1012696 h 1745705"/>
                <a:gd name="connsiteX59" fmla="*/ 305288 w 1170491"/>
                <a:gd name="connsiteY59" fmla="*/ 1123484 h 1745705"/>
                <a:gd name="connsiteX60" fmla="*/ 70961 w 1170491"/>
                <a:gd name="connsiteY60" fmla="*/ 1161909 h 1745705"/>
                <a:gd name="connsiteX61" fmla="*/ 56055 w 1170491"/>
                <a:gd name="connsiteY61" fmla="*/ 1153032 h 1745705"/>
                <a:gd name="connsiteX62" fmla="*/ 44214 w 1170491"/>
                <a:gd name="connsiteY62" fmla="*/ 911953 h 1745705"/>
                <a:gd name="connsiteX63" fmla="*/ 84073 w 1170491"/>
                <a:gd name="connsiteY63" fmla="*/ 882569 h 1745705"/>
                <a:gd name="connsiteX64" fmla="*/ 76811 w 1170491"/>
                <a:gd name="connsiteY64" fmla="*/ 875989 h 1745705"/>
                <a:gd name="connsiteX65" fmla="*/ 80179 w 1170491"/>
                <a:gd name="connsiteY65" fmla="*/ 872273 h 1745705"/>
                <a:gd name="connsiteX66" fmla="*/ 82340 w 1170491"/>
                <a:gd name="connsiteY66" fmla="*/ 666836 h 1745705"/>
                <a:gd name="connsiteX67" fmla="*/ 121082 w 1170491"/>
                <a:gd name="connsiteY67" fmla="*/ 638275 h 1745705"/>
                <a:gd name="connsiteX68" fmla="*/ 143619 w 1170491"/>
                <a:gd name="connsiteY68" fmla="*/ 394472 h 1745705"/>
                <a:gd name="connsiteX69" fmla="*/ 326831 w 1170491"/>
                <a:gd name="connsiteY69" fmla="*/ 359290 h 1745705"/>
                <a:gd name="connsiteX70" fmla="*/ 321111 w 1170491"/>
                <a:gd name="connsiteY70" fmla="*/ 357014 h 1745705"/>
                <a:gd name="connsiteX71" fmla="*/ 141180 w 1170491"/>
                <a:gd name="connsiteY71" fmla="*/ 399723 h 1745705"/>
                <a:gd name="connsiteX72" fmla="*/ 106816 w 1170491"/>
                <a:gd name="connsiteY72" fmla="*/ 291518 h 1745705"/>
                <a:gd name="connsiteX73" fmla="*/ 326327 w 1170491"/>
                <a:gd name="connsiteY73" fmla="*/ 72008 h 1745705"/>
                <a:gd name="connsiteX74" fmla="*/ 394659 w 1170491"/>
                <a:gd name="connsiteY74" fmla="*/ 83948 h 1745705"/>
                <a:gd name="connsiteX75" fmla="*/ 533817 w 1170491"/>
                <a:gd name="connsiteY75" fmla="*/ 0 h 1745705"/>
                <a:gd name="connsiteX0" fmla="*/ 429221 w 1170491"/>
                <a:gd name="connsiteY0" fmla="*/ 671495 h 1745705"/>
                <a:gd name="connsiteX1" fmla="*/ 388917 w 1170491"/>
                <a:gd name="connsiteY1" fmla="*/ 672439 h 1745705"/>
                <a:gd name="connsiteX2" fmla="*/ 336101 w 1170491"/>
                <a:gd name="connsiteY2" fmla="*/ 687858 h 1745705"/>
                <a:gd name="connsiteX3" fmla="*/ 339124 w 1170491"/>
                <a:gd name="connsiteY3" fmla="*/ 690701 h 1745705"/>
                <a:gd name="connsiteX4" fmla="*/ 543349 w 1170491"/>
                <a:gd name="connsiteY4" fmla="*/ 726582 h 1745705"/>
                <a:gd name="connsiteX5" fmla="*/ 596580 w 1170491"/>
                <a:gd name="connsiteY5" fmla="*/ 916786 h 1745705"/>
                <a:gd name="connsiteX6" fmla="*/ 593243 w 1170491"/>
                <a:gd name="connsiteY6" fmla="*/ 915886 h 1745705"/>
                <a:gd name="connsiteX7" fmla="*/ 542821 w 1170491"/>
                <a:gd name="connsiteY7" fmla="*/ 727914 h 1745705"/>
                <a:gd name="connsiteX8" fmla="*/ 429221 w 1170491"/>
                <a:gd name="connsiteY8" fmla="*/ 671495 h 1745705"/>
                <a:gd name="connsiteX9" fmla="*/ 588421 w 1170491"/>
                <a:gd name="connsiteY9" fmla="*/ 580980 h 1745705"/>
                <a:gd name="connsiteX10" fmla="*/ 446738 w 1170491"/>
                <a:gd name="connsiteY10" fmla="*/ 649695 h 1745705"/>
                <a:gd name="connsiteX11" fmla="*/ 441944 w 1170491"/>
                <a:gd name="connsiteY11" fmla="*/ 651124 h 1745705"/>
                <a:gd name="connsiteX12" fmla="*/ 775453 w 1170491"/>
                <a:gd name="connsiteY12" fmla="*/ 739852 h 1745705"/>
                <a:gd name="connsiteX13" fmla="*/ 588421 w 1170491"/>
                <a:gd name="connsiteY13" fmla="*/ 580980 h 1745705"/>
                <a:gd name="connsiteX14" fmla="*/ 533817 w 1170491"/>
                <a:gd name="connsiteY14" fmla="*/ 0 h 1745705"/>
                <a:gd name="connsiteX15" fmla="*/ 703525 w 1170491"/>
                <a:gd name="connsiteY15" fmla="*/ 147127 h 1745705"/>
                <a:gd name="connsiteX16" fmla="*/ 562024 w 1170491"/>
                <a:gd name="connsiteY16" fmla="*/ 352718 h 1745705"/>
                <a:gd name="connsiteX17" fmla="*/ 701713 w 1170491"/>
                <a:gd name="connsiteY17" fmla="*/ 149764 h 1745705"/>
                <a:gd name="connsiteX18" fmla="*/ 920515 w 1170491"/>
                <a:gd name="connsiteY18" fmla="*/ 317877 h 1745705"/>
                <a:gd name="connsiteX19" fmla="*/ 908168 w 1170491"/>
                <a:gd name="connsiteY19" fmla="*/ 376059 h 1745705"/>
                <a:gd name="connsiteX20" fmla="*/ 1056877 w 1170491"/>
                <a:gd name="connsiteY20" fmla="*/ 525101 h 1745705"/>
                <a:gd name="connsiteX21" fmla="*/ 1047351 w 1170491"/>
                <a:gd name="connsiteY21" fmla="*/ 572282 h 1745705"/>
                <a:gd name="connsiteX22" fmla="*/ 1170491 w 1170491"/>
                <a:gd name="connsiteY22" fmla="*/ 756650 h 1745705"/>
                <a:gd name="connsiteX23" fmla="*/ 944987 w 1170491"/>
                <a:gd name="connsiteY23" fmla="*/ 936938 h 1745705"/>
                <a:gd name="connsiteX24" fmla="*/ 1106672 w 1170491"/>
                <a:gd name="connsiteY24" fmla="*/ 911837 h 1745705"/>
                <a:gd name="connsiteX25" fmla="*/ 1153258 w 1170491"/>
                <a:gd name="connsiteY25" fmla="*/ 1069421 h 1745705"/>
                <a:gd name="connsiteX26" fmla="*/ 981133 w 1170491"/>
                <a:gd name="connsiteY26" fmla="*/ 1223220 h 1745705"/>
                <a:gd name="connsiteX27" fmla="*/ 790456 w 1170491"/>
                <a:gd name="connsiteY27" fmla="*/ 1140927 h 1745705"/>
                <a:gd name="connsiteX28" fmla="*/ 826656 w 1170491"/>
                <a:gd name="connsiteY28" fmla="*/ 1096095 h 1745705"/>
                <a:gd name="connsiteX29" fmla="*/ 806195 w 1170491"/>
                <a:gd name="connsiteY29" fmla="*/ 964175 h 1745705"/>
                <a:gd name="connsiteX30" fmla="*/ 806699 w 1170491"/>
                <a:gd name="connsiteY30" fmla="*/ 963884 h 1745705"/>
                <a:gd name="connsiteX31" fmla="*/ 819468 w 1170491"/>
                <a:gd name="connsiteY31" fmla="*/ 1097129 h 1745705"/>
                <a:gd name="connsiteX32" fmla="*/ 697208 w 1170491"/>
                <a:gd name="connsiteY32" fmla="*/ 1159301 h 1745705"/>
                <a:gd name="connsiteX33" fmla="*/ 582802 w 1170491"/>
                <a:gd name="connsiteY33" fmla="*/ 1093170 h 1745705"/>
                <a:gd name="connsiteX34" fmla="*/ 582082 w 1170491"/>
                <a:gd name="connsiteY34" fmla="*/ 1090754 h 1745705"/>
                <a:gd name="connsiteX35" fmla="*/ 693051 w 1170491"/>
                <a:gd name="connsiteY35" fmla="*/ 1162221 h 1745705"/>
                <a:gd name="connsiteX36" fmla="*/ 787754 w 1170491"/>
                <a:gd name="connsiteY36" fmla="*/ 1135031 h 1745705"/>
                <a:gd name="connsiteX37" fmla="*/ 981519 w 1170491"/>
                <a:gd name="connsiteY37" fmla="*/ 1217010 h 1745705"/>
                <a:gd name="connsiteX38" fmla="*/ 1004488 w 1170491"/>
                <a:gd name="connsiteY38" fmla="*/ 1315531 h 1745705"/>
                <a:gd name="connsiteX39" fmla="*/ 920375 w 1170491"/>
                <a:gd name="connsiteY39" fmla="*/ 1473506 h 1745705"/>
                <a:gd name="connsiteX40" fmla="*/ 926974 w 1170491"/>
                <a:gd name="connsiteY40" fmla="*/ 1461368 h 1745705"/>
                <a:gd name="connsiteX41" fmla="*/ 766796 w 1170491"/>
                <a:gd name="connsiteY41" fmla="*/ 1371458 h 1745705"/>
                <a:gd name="connsiteX42" fmla="*/ 770306 w 1170491"/>
                <a:gd name="connsiteY42" fmla="*/ 1369309 h 1745705"/>
                <a:gd name="connsiteX43" fmla="*/ 925440 w 1170491"/>
                <a:gd name="connsiteY43" fmla="*/ 1465876 h 1745705"/>
                <a:gd name="connsiteX44" fmla="*/ 774838 w 1170491"/>
                <a:gd name="connsiteY44" fmla="*/ 1628054 h 1745705"/>
                <a:gd name="connsiteX45" fmla="*/ 571751 w 1170491"/>
                <a:gd name="connsiteY45" fmla="*/ 1552195 h 1745705"/>
                <a:gd name="connsiteX46" fmla="*/ 568513 w 1170491"/>
                <a:gd name="connsiteY46" fmla="*/ 1544331 h 1745705"/>
                <a:gd name="connsiteX47" fmla="*/ 692296 w 1170491"/>
                <a:gd name="connsiteY47" fmla="*/ 1632143 h 1745705"/>
                <a:gd name="connsiteX48" fmla="*/ 533818 w 1170491"/>
                <a:gd name="connsiteY48" fmla="*/ 1745209 h 1745705"/>
                <a:gd name="connsiteX49" fmla="*/ 366380 w 1170491"/>
                <a:gd name="connsiteY49" fmla="*/ 1592106 h 1745705"/>
                <a:gd name="connsiteX50" fmla="*/ 250590 w 1170491"/>
                <a:gd name="connsiteY50" fmla="*/ 1443452 h 1745705"/>
                <a:gd name="connsiteX51" fmla="*/ 103455 w 1170491"/>
                <a:gd name="connsiteY51" fmla="*/ 1375108 h 1745705"/>
                <a:gd name="connsiteX52" fmla="*/ 92761 w 1170491"/>
                <a:gd name="connsiteY52" fmla="*/ 1167795 h 1745705"/>
                <a:gd name="connsiteX53" fmla="*/ 305242 w 1170491"/>
                <a:gd name="connsiteY53" fmla="*/ 1125156 h 1745705"/>
                <a:gd name="connsiteX54" fmla="*/ 524987 w 1170491"/>
                <a:gd name="connsiteY54" fmla="*/ 1034051 h 1745705"/>
                <a:gd name="connsiteX55" fmla="*/ 522898 w 1170491"/>
                <a:gd name="connsiteY55" fmla="*/ 1041153 h 1745705"/>
                <a:gd name="connsiteX56" fmla="*/ 326339 w 1170491"/>
                <a:gd name="connsiteY56" fmla="*/ 1128897 h 1745705"/>
                <a:gd name="connsiteX57" fmla="*/ 187801 w 1170491"/>
                <a:gd name="connsiteY57" fmla="*/ 1014840 h 1745705"/>
                <a:gd name="connsiteX58" fmla="*/ 181967 w 1170491"/>
                <a:gd name="connsiteY58" fmla="*/ 1012696 h 1745705"/>
                <a:gd name="connsiteX59" fmla="*/ 305288 w 1170491"/>
                <a:gd name="connsiteY59" fmla="*/ 1123484 h 1745705"/>
                <a:gd name="connsiteX60" fmla="*/ 70961 w 1170491"/>
                <a:gd name="connsiteY60" fmla="*/ 1161909 h 1745705"/>
                <a:gd name="connsiteX61" fmla="*/ 56055 w 1170491"/>
                <a:gd name="connsiteY61" fmla="*/ 1153032 h 1745705"/>
                <a:gd name="connsiteX62" fmla="*/ 44214 w 1170491"/>
                <a:gd name="connsiteY62" fmla="*/ 911953 h 1745705"/>
                <a:gd name="connsiteX63" fmla="*/ 84073 w 1170491"/>
                <a:gd name="connsiteY63" fmla="*/ 882569 h 1745705"/>
                <a:gd name="connsiteX64" fmla="*/ 76811 w 1170491"/>
                <a:gd name="connsiteY64" fmla="*/ 875989 h 1745705"/>
                <a:gd name="connsiteX65" fmla="*/ 80179 w 1170491"/>
                <a:gd name="connsiteY65" fmla="*/ 872273 h 1745705"/>
                <a:gd name="connsiteX66" fmla="*/ 82340 w 1170491"/>
                <a:gd name="connsiteY66" fmla="*/ 666836 h 1745705"/>
                <a:gd name="connsiteX67" fmla="*/ 121082 w 1170491"/>
                <a:gd name="connsiteY67" fmla="*/ 638275 h 1745705"/>
                <a:gd name="connsiteX68" fmla="*/ 143619 w 1170491"/>
                <a:gd name="connsiteY68" fmla="*/ 394472 h 1745705"/>
                <a:gd name="connsiteX69" fmla="*/ 326831 w 1170491"/>
                <a:gd name="connsiteY69" fmla="*/ 359290 h 1745705"/>
                <a:gd name="connsiteX70" fmla="*/ 321111 w 1170491"/>
                <a:gd name="connsiteY70" fmla="*/ 357014 h 1745705"/>
                <a:gd name="connsiteX71" fmla="*/ 141180 w 1170491"/>
                <a:gd name="connsiteY71" fmla="*/ 399723 h 1745705"/>
                <a:gd name="connsiteX72" fmla="*/ 106816 w 1170491"/>
                <a:gd name="connsiteY72" fmla="*/ 291518 h 1745705"/>
                <a:gd name="connsiteX73" fmla="*/ 326327 w 1170491"/>
                <a:gd name="connsiteY73" fmla="*/ 72008 h 1745705"/>
                <a:gd name="connsiteX74" fmla="*/ 394659 w 1170491"/>
                <a:gd name="connsiteY74" fmla="*/ 83948 h 1745705"/>
                <a:gd name="connsiteX75" fmla="*/ 533817 w 1170491"/>
                <a:gd name="connsiteY75" fmla="*/ 0 h 1745705"/>
                <a:gd name="connsiteX0" fmla="*/ 429221 w 1170491"/>
                <a:gd name="connsiteY0" fmla="*/ 671495 h 1745630"/>
                <a:gd name="connsiteX1" fmla="*/ 388917 w 1170491"/>
                <a:gd name="connsiteY1" fmla="*/ 672439 h 1745630"/>
                <a:gd name="connsiteX2" fmla="*/ 336101 w 1170491"/>
                <a:gd name="connsiteY2" fmla="*/ 687858 h 1745630"/>
                <a:gd name="connsiteX3" fmla="*/ 339124 w 1170491"/>
                <a:gd name="connsiteY3" fmla="*/ 690701 h 1745630"/>
                <a:gd name="connsiteX4" fmla="*/ 543349 w 1170491"/>
                <a:gd name="connsiteY4" fmla="*/ 726582 h 1745630"/>
                <a:gd name="connsiteX5" fmla="*/ 596580 w 1170491"/>
                <a:gd name="connsiteY5" fmla="*/ 916786 h 1745630"/>
                <a:gd name="connsiteX6" fmla="*/ 593243 w 1170491"/>
                <a:gd name="connsiteY6" fmla="*/ 915886 h 1745630"/>
                <a:gd name="connsiteX7" fmla="*/ 542821 w 1170491"/>
                <a:gd name="connsiteY7" fmla="*/ 727914 h 1745630"/>
                <a:gd name="connsiteX8" fmla="*/ 429221 w 1170491"/>
                <a:gd name="connsiteY8" fmla="*/ 671495 h 1745630"/>
                <a:gd name="connsiteX9" fmla="*/ 588421 w 1170491"/>
                <a:gd name="connsiteY9" fmla="*/ 580980 h 1745630"/>
                <a:gd name="connsiteX10" fmla="*/ 446738 w 1170491"/>
                <a:gd name="connsiteY10" fmla="*/ 649695 h 1745630"/>
                <a:gd name="connsiteX11" fmla="*/ 441944 w 1170491"/>
                <a:gd name="connsiteY11" fmla="*/ 651124 h 1745630"/>
                <a:gd name="connsiteX12" fmla="*/ 775453 w 1170491"/>
                <a:gd name="connsiteY12" fmla="*/ 739852 h 1745630"/>
                <a:gd name="connsiteX13" fmla="*/ 588421 w 1170491"/>
                <a:gd name="connsiteY13" fmla="*/ 580980 h 1745630"/>
                <a:gd name="connsiteX14" fmla="*/ 533817 w 1170491"/>
                <a:gd name="connsiteY14" fmla="*/ 0 h 1745630"/>
                <a:gd name="connsiteX15" fmla="*/ 703525 w 1170491"/>
                <a:gd name="connsiteY15" fmla="*/ 147127 h 1745630"/>
                <a:gd name="connsiteX16" fmla="*/ 562024 w 1170491"/>
                <a:gd name="connsiteY16" fmla="*/ 352718 h 1745630"/>
                <a:gd name="connsiteX17" fmla="*/ 701713 w 1170491"/>
                <a:gd name="connsiteY17" fmla="*/ 149764 h 1745630"/>
                <a:gd name="connsiteX18" fmla="*/ 920515 w 1170491"/>
                <a:gd name="connsiteY18" fmla="*/ 317877 h 1745630"/>
                <a:gd name="connsiteX19" fmla="*/ 908168 w 1170491"/>
                <a:gd name="connsiteY19" fmla="*/ 376059 h 1745630"/>
                <a:gd name="connsiteX20" fmla="*/ 1056877 w 1170491"/>
                <a:gd name="connsiteY20" fmla="*/ 525101 h 1745630"/>
                <a:gd name="connsiteX21" fmla="*/ 1047351 w 1170491"/>
                <a:gd name="connsiteY21" fmla="*/ 572282 h 1745630"/>
                <a:gd name="connsiteX22" fmla="*/ 1170491 w 1170491"/>
                <a:gd name="connsiteY22" fmla="*/ 756650 h 1745630"/>
                <a:gd name="connsiteX23" fmla="*/ 944987 w 1170491"/>
                <a:gd name="connsiteY23" fmla="*/ 936938 h 1745630"/>
                <a:gd name="connsiteX24" fmla="*/ 1106672 w 1170491"/>
                <a:gd name="connsiteY24" fmla="*/ 911837 h 1745630"/>
                <a:gd name="connsiteX25" fmla="*/ 1153258 w 1170491"/>
                <a:gd name="connsiteY25" fmla="*/ 1069421 h 1745630"/>
                <a:gd name="connsiteX26" fmla="*/ 981133 w 1170491"/>
                <a:gd name="connsiteY26" fmla="*/ 1223220 h 1745630"/>
                <a:gd name="connsiteX27" fmla="*/ 790456 w 1170491"/>
                <a:gd name="connsiteY27" fmla="*/ 1140927 h 1745630"/>
                <a:gd name="connsiteX28" fmla="*/ 826656 w 1170491"/>
                <a:gd name="connsiteY28" fmla="*/ 1096095 h 1745630"/>
                <a:gd name="connsiteX29" fmla="*/ 806195 w 1170491"/>
                <a:gd name="connsiteY29" fmla="*/ 964175 h 1745630"/>
                <a:gd name="connsiteX30" fmla="*/ 806699 w 1170491"/>
                <a:gd name="connsiteY30" fmla="*/ 963884 h 1745630"/>
                <a:gd name="connsiteX31" fmla="*/ 819468 w 1170491"/>
                <a:gd name="connsiteY31" fmla="*/ 1097129 h 1745630"/>
                <a:gd name="connsiteX32" fmla="*/ 697208 w 1170491"/>
                <a:gd name="connsiteY32" fmla="*/ 1159301 h 1745630"/>
                <a:gd name="connsiteX33" fmla="*/ 582802 w 1170491"/>
                <a:gd name="connsiteY33" fmla="*/ 1093170 h 1745630"/>
                <a:gd name="connsiteX34" fmla="*/ 582082 w 1170491"/>
                <a:gd name="connsiteY34" fmla="*/ 1090754 h 1745630"/>
                <a:gd name="connsiteX35" fmla="*/ 693051 w 1170491"/>
                <a:gd name="connsiteY35" fmla="*/ 1162221 h 1745630"/>
                <a:gd name="connsiteX36" fmla="*/ 787754 w 1170491"/>
                <a:gd name="connsiteY36" fmla="*/ 1135031 h 1745630"/>
                <a:gd name="connsiteX37" fmla="*/ 981519 w 1170491"/>
                <a:gd name="connsiteY37" fmla="*/ 1217010 h 1745630"/>
                <a:gd name="connsiteX38" fmla="*/ 1004488 w 1170491"/>
                <a:gd name="connsiteY38" fmla="*/ 1315531 h 1745630"/>
                <a:gd name="connsiteX39" fmla="*/ 920375 w 1170491"/>
                <a:gd name="connsiteY39" fmla="*/ 1473506 h 1745630"/>
                <a:gd name="connsiteX40" fmla="*/ 926974 w 1170491"/>
                <a:gd name="connsiteY40" fmla="*/ 1461368 h 1745630"/>
                <a:gd name="connsiteX41" fmla="*/ 766796 w 1170491"/>
                <a:gd name="connsiteY41" fmla="*/ 1371458 h 1745630"/>
                <a:gd name="connsiteX42" fmla="*/ 770306 w 1170491"/>
                <a:gd name="connsiteY42" fmla="*/ 1369309 h 1745630"/>
                <a:gd name="connsiteX43" fmla="*/ 925440 w 1170491"/>
                <a:gd name="connsiteY43" fmla="*/ 1465876 h 1745630"/>
                <a:gd name="connsiteX44" fmla="*/ 774838 w 1170491"/>
                <a:gd name="connsiteY44" fmla="*/ 1628054 h 1745630"/>
                <a:gd name="connsiteX45" fmla="*/ 571751 w 1170491"/>
                <a:gd name="connsiteY45" fmla="*/ 1552195 h 1745630"/>
                <a:gd name="connsiteX46" fmla="*/ 568513 w 1170491"/>
                <a:gd name="connsiteY46" fmla="*/ 1544331 h 1745630"/>
                <a:gd name="connsiteX47" fmla="*/ 692296 w 1170491"/>
                <a:gd name="connsiteY47" fmla="*/ 1632143 h 1745630"/>
                <a:gd name="connsiteX48" fmla="*/ 533818 w 1170491"/>
                <a:gd name="connsiteY48" fmla="*/ 1745209 h 1745630"/>
                <a:gd name="connsiteX49" fmla="*/ 366380 w 1170491"/>
                <a:gd name="connsiteY49" fmla="*/ 1592106 h 1745630"/>
                <a:gd name="connsiteX50" fmla="*/ 250590 w 1170491"/>
                <a:gd name="connsiteY50" fmla="*/ 1443452 h 1745630"/>
                <a:gd name="connsiteX51" fmla="*/ 103455 w 1170491"/>
                <a:gd name="connsiteY51" fmla="*/ 1375108 h 1745630"/>
                <a:gd name="connsiteX52" fmla="*/ 92761 w 1170491"/>
                <a:gd name="connsiteY52" fmla="*/ 1167795 h 1745630"/>
                <a:gd name="connsiteX53" fmla="*/ 305242 w 1170491"/>
                <a:gd name="connsiteY53" fmla="*/ 1125156 h 1745630"/>
                <a:gd name="connsiteX54" fmla="*/ 524987 w 1170491"/>
                <a:gd name="connsiteY54" fmla="*/ 1034051 h 1745630"/>
                <a:gd name="connsiteX55" fmla="*/ 522898 w 1170491"/>
                <a:gd name="connsiteY55" fmla="*/ 1041153 h 1745630"/>
                <a:gd name="connsiteX56" fmla="*/ 326339 w 1170491"/>
                <a:gd name="connsiteY56" fmla="*/ 1128897 h 1745630"/>
                <a:gd name="connsiteX57" fmla="*/ 187801 w 1170491"/>
                <a:gd name="connsiteY57" fmla="*/ 1014840 h 1745630"/>
                <a:gd name="connsiteX58" fmla="*/ 181967 w 1170491"/>
                <a:gd name="connsiteY58" fmla="*/ 1012696 h 1745630"/>
                <a:gd name="connsiteX59" fmla="*/ 305288 w 1170491"/>
                <a:gd name="connsiteY59" fmla="*/ 1123484 h 1745630"/>
                <a:gd name="connsiteX60" fmla="*/ 70961 w 1170491"/>
                <a:gd name="connsiteY60" fmla="*/ 1161909 h 1745630"/>
                <a:gd name="connsiteX61" fmla="*/ 56055 w 1170491"/>
                <a:gd name="connsiteY61" fmla="*/ 1153032 h 1745630"/>
                <a:gd name="connsiteX62" fmla="*/ 44214 w 1170491"/>
                <a:gd name="connsiteY62" fmla="*/ 911953 h 1745630"/>
                <a:gd name="connsiteX63" fmla="*/ 84073 w 1170491"/>
                <a:gd name="connsiteY63" fmla="*/ 882569 h 1745630"/>
                <a:gd name="connsiteX64" fmla="*/ 76811 w 1170491"/>
                <a:gd name="connsiteY64" fmla="*/ 875989 h 1745630"/>
                <a:gd name="connsiteX65" fmla="*/ 80179 w 1170491"/>
                <a:gd name="connsiteY65" fmla="*/ 872273 h 1745630"/>
                <a:gd name="connsiteX66" fmla="*/ 82340 w 1170491"/>
                <a:gd name="connsiteY66" fmla="*/ 666836 h 1745630"/>
                <a:gd name="connsiteX67" fmla="*/ 121082 w 1170491"/>
                <a:gd name="connsiteY67" fmla="*/ 638275 h 1745630"/>
                <a:gd name="connsiteX68" fmla="*/ 143619 w 1170491"/>
                <a:gd name="connsiteY68" fmla="*/ 394472 h 1745630"/>
                <a:gd name="connsiteX69" fmla="*/ 326831 w 1170491"/>
                <a:gd name="connsiteY69" fmla="*/ 359290 h 1745630"/>
                <a:gd name="connsiteX70" fmla="*/ 321111 w 1170491"/>
                <a:gd name="connsiteY70" fmla="*/ 357014 h 1745630"/>
                <a:gd name="connsiteX71" fmla="*/ 141180 w 1170491"/>
                <a:gd name="connsiteY71" fmla="*/ 399723 h 1745630"/>
                <a:gd name="connsiteX72" fmla="*/ 106816 w 1170491"/>
                <a:gd name="connsiteY72" fmla="*/ 291518 h 1745630"/>
                <a:gd name="connsiteX73" fmla="*/ 326327 w 1170491"/>
                <a:gd name="connsiteY73" fmla="*/ 72008 h 1745630"/>
                <a:gd name="connsiteX74" fmla="*/ 394659 w 1170491"/>
                <a:gd name="connsiteY74" fmla="*/ 83948 h 1745630"/>
                <a:gd name="connsiteX75" fmla="*/ 533817 w 1170491"/>
                <a:gd name="connsiteY75" fmla="*/ 0 h 1745630"/>
                <a:gd name="connsiteX0" fmla="*/ 429221 w 1170491"/>
                <a:gd name="connsiteY0" fmla="*/ 671495 h 1745449"/>
                <a:gd name="connsiteX1" fmla="*/ 388917 w 1170491"/>
                <a:gd name="connsiteY1" fmla="*/ 672439 h 1745449"/>
                <a:gd name="connsiteX2" fmla="*/ 336101 w 1170491"/>
                <a:gd name="connsiteY2" fmla="*/ 687858 h 1745449"/>
                <a:gd name="connsiteX3" fmla="*/ 339124 w 1170491"/>
                <a:gd name="connsiteY3" fmla="*/ 690701 h 1745449"/>
                <a:gd name="connsiteX4" fmla="*/ 543349 w 1170491"/>
                <a:gd name="connsiteY4" fmla="*/ 726582 h 1745449"/>
                <a:gd name="connsiteX5" fmla="*/ 596580 w 1170491"/>
                <a:gd name="connsiteY5" fmla="*/ 916786 h 1745449"/>
                <a:gd name="connsiteX6" fmla="*/ 593243 w 1170491"/>
                <a:gd name="connsiteY6" fmla="*/ 915886 h 1745449"/>
                <a:gd name="connsiteX7" fmla="*/ 542821 w 1170491"/>
                <a:gd name="connsiteY7" fmla="*/ 727914 h 1745449"/>
                <a:gd name="connsiteX8" fmla="*/ 429221 w 1170491"/>
                <a:gd name="connsiteY8" fmla="*/ 671495 h 1745449"/>
                <a:gd name="connsiteX9" fmla="*/ 588421 w 1170491"/>
                <a:gd name="connsiteY9" fmla="*/ 580980 h 1745449"/>
                <a:gd name="connsiteX10" fmla="*/ 446738 w 1170491"/>
                <a:gd name="connsiteY10" fmla="*/ 649695 h 1745449"/>
                <a:gd name="connsiteX11" fmla="*/ 441944 w 1170491"/>
                <a:gd name="connsiteY11" fmla="*/ 651124 h 1745449"/>
                <a:gd name="connsiteX12" fmla="*/ 775453 w 1170491"/>
                <a:gd name="connsiteY12" fmla="*/ 739852 h 1745449"/>
                <a:gd name="connsiteX13" fmla="*/ 588421 w 1170491"/>
                <a:gd name="connsiteY13" fmla="*/ 580980 h 1745449"/>
                <a:gd name="connsiteX14" fmla="*/ 533817 w 1170491"/>
                <a:gd name="connsiteY14" fmla="*/ 0 h 1745449"/>
                <a:gd name="connsiteX15" fmla="*/ 703525 w 1170491"/>
                <a:gd name="connsiteY15" fmla="*/ 147127 h 1745449"/>
                <a:gd name="connsiteX16" fmla="*/ 562024 w 1170491"/>
                <a:gd name="connsiteY16" fmla="*/ 352718 h 1745449"/>
                <a:gd name="connsiteX17" fmla="*/ 701713 w 1170491"/>
                <a:gd name="connsiteY17" fmla="*/ 149764 h 1745449"/>
                <a:gd name="connsiteX18" fmla="*/ 920515 w 1170491"/>
                <a:gd name="connsiteY18" fmla="*/ 317877 h 1745449"/>
                <a:gd name="connsiteX19" fmla="*/ 908168 w 1170491"/>
                <a:gd name="connsiteY19" fmla="*/ 376059 h 1745449"/>
                <a:gd name="connsiteX20" fmla="*/ 1056877 w 1170491"/>
                <a:gd name="connsiteY20" fmla="*/ 525101 h 1745449"/>
                <a:gd name="connsiteX21" fmla="*/ 1047351 w 1170491"/>
                <a:gd name="connsiteY21" fmla="*/ 572282 h 1745449"/>
                <a:gd name="connsiteX22" fmla="*/ 1170491 w 1170491"/>
                <a:gd name="connsiteY22" fmla="*/ 756650 h 1745449"/>
                <a:gd name="connsiteX23" fmla="*/ 944987 w 1170491"/>
                <a:gd name="connsiteY23" fmla="*/ 936938 h 1745449"/>
                <a:gd name="connsiteX24" fmla="*/ 1106672 w 1170491"/>
                <a:gd name="connsiteY24" fmla="*/ 911837 h 1745449"/>
                <a:gd name="connsiteX25" fmla="*/ 1153258 w 1170491"/>
                <a:gd name="connsiteY25" fmla="*/ 1069421 h 1745449"/>
                <a:gd name="connsiteX26" fmla="*/ 981133 w 1170491"/>
                <a:gd name="connsiteY26" fmla="*/ 1223220 h 1745449"/>
                <a:gd name="connsiteX27" fmla="*/ 790456 w 1170491"/>
                <a:gd name="connsiteY27" fmla="*/ 1140927 h 1745449"/>
                <a:gd name="connsiteX28" fmla="*/ 826656 w 1170491"/>
                <a:gd name="connsiteY28" fmla="*/ 1096095 h 1745449"/>
                <a:gd name="connsiteX29" fmla="*/ 806195 w 1170491"/>
                <a:gd name="connsiteY29" fmla="*/ 964175 h 1745449"/>
                <a:gd name="connsiteX30" fmla="*/ 806699 w 1170491"/>
                <a:gd name="connsiteY30" fmla="*/ 963884 h 1745449"/>
                <a:gd name="connsiteX31" fmla="*/ 819468 w 1170491"/>
                <a:gd name="connsiteY31" fmla="*/ 1097129 h 1745449"/>
                <a:gd name="connsiteX32" fmla="*/ 697208 w 1170491"/>
                <a:gd name="connsiteY32" fmla="*/ 1159301 h 1745449"/>
                <a:gd name="connsiteX33" fmla="*/ 582802 w 1170491"/>
                <a:gd name="connsiteY33" fmla="*/ 1093170 h 1745449"/>
                <a:gd name="connsiteX34" fmla="*/ 582082 w 1170491"/>
                <a:gd name="connsiteY34" fmla="*/ 1090754 h 1745449"/>
                <a:gd name="connsiteX35" fmla="*/ 693051 w 1170491"/>
                <a:gd name="connsiteY35" fmla="*/ 1162221 h 1745449"/>
                <a:gd name="connsiteX36" fmla="*/ 787754 w 1170491"/>
                <a:gd name="connsiteY36" fmla="*/ 1135031 h 1745449"/>
                <a:gd name="connsiteX37" fmla="*/ 981519 w 1170491"/>
                <a:gd name="connsiteY37" fmla="*/ 1217010 h 1745449"/>
                <a:gd name="connsiteX38" fmla="*/ 1004488 w 1170491"/>
                <a:gd name="connsiteY38" fmla="*/ 1315531 h 1745449"/>
                <a:gd name="connsiteX39" fmla="*/ 920375 w 1170491"/>
                <a:gd name="connsiteY39" fmla="*/ 1473506 h 1745449"/>
                <a:gd name="connsiteX40" fmla="*/ 926974 w 1170491"/>
                <a:gd name="connsiteY40" fmla="*/ 1461368 h 1745449"/>
                <a:gd name="connsiteX41" fmla="*/ 766796 w 1170491"/>
                <a:gd name="connsiteY41" fmla="*/ 1371458 h 1745449"/>
                <a:gd name="connsiteX42" fmla="*/ 770306 w 1170491"/>
                <a:gd name="connsiteY42" fmla="*/ 1369309 h 1745449"/>
                <a:gd name="connsiteX43" fmla="*/ 925440 w 1170491"/>
                <a:gd name="connsiteY43" fmla="*/ 1465876 h 1745449"/>
                <a:gd name="connsiteX44" fmla="*/ 774838 w 1170491"/>
                <a:gd name="connsiteY44" fmla="*/ 1628054 h 1745449"/>
                <a:gd name="connsiteX45" fmla="*/ 571751 w 1170491"/>
                <a:gd name="connsiteY45" fmla="*/ 1552195 h 1745449"/>
                <a:gd name="connsiteX46" fmla="*/ 568513 w 1170491"/>
                <a:gd name="connsiteY46" fmla="*/ 1544331 h 1745449"/>
                <a:gd name="connsiteX47" fmla="*/ 692296 w 1170491"/>
                <a:gd name="connsiteY47" fmla="*/ 1632143 h 1745449"/>
                <a:gd name="connsiteX48" fmla="*/ 533818 w 1170491"/>
                <a:gd name="connsiteY48" fmla="*/ 1745209 h 1745449"/>
                <a:gd name="connsiteX49" fmla="*/ 366380 w 1170491"/>
                <a:gd name="connsiteY49" fmla="*/ 1592106 h 1745449"/>
                <a:gd name="connsiteX50" fmla="*/ 250590 w 1170491"/>
                <a:gd name="connsiteY50" fmla="*/ 1443452 h 1745449"/>
                <a:gd name="connsiteX51" fmla="*/ 103455 w 1170491"/>
                <a:gd name="connsiteY51" fmla="*/ 1375108 h 1745449"/>
                <a:gd name="connsiteX52" fmla="*/ 92761 w 1170491"/>
                <a:gd name="connsiteY52" fmla="*/ 1167795 h 1745449"/>
                <a:gd name="connsiteX53" fmla="*/ 305242 w 1170491"/>
                <a:gd name="connsiteY53" fmla="*/ 1125156 h 1745449"/>
                <a:gd name="connsiteX54" fmla="*/ 524987 w 1170491"/>
                <a:gd name="connsiteY54" fmla="*/ 1034051 h 1745449"/>
                <a:gd name="connsiteX55" fmla="*/ 522898 w 1170491"/>
                <a:gd name="connsiteY55" fmla="*/ 1041153 h 1745449"/>
                <a:gd name="connsiteX56" fmla="*/ 326339 w 1170491"/>
                <a:gd name="connsiteY56" fmla="*/ 1128897 h 1745449"/>
                <a:gd name="connsiteX57" fmla="*/ 187801 w 1170491"/>
                <a:gd name="connsiteY57" fmla="*/ 1014840 h 1745449"/>
                <a:gd name="connsiteX58" fmla="*/ 181967 w 1170491"/>
                <a:gd name="connsiteY58" fmla="*/ 1012696 h 1745449"/>
                <a:gd name="connsiteX59" fmla="*/ 305288 w 1170491"/>
                <a:gd name="connsiteY59" fmla="*/ 1123484 h 1745449"/>
                <a:gd name="connsiteX60" fmla="*/ 70961 w 1170491"/>
                <a:gd name="connsiteY60" fmla="*/ 1161909 h 1745449"/>
                <a:gd name="connsiteX61" fmla="*/ 56055 w 1170491"/>
                <a:gd name="connsiteY61" fmla="*/ 1153032 h 1745449"/>
                <a:gd name="connsiteX62" fmla="*/ 44214 w 1170491"/>
                <a:gd name="connsiteY62" fmla="*/ 911953 h 1745449"/>
                <a:gd name="connsiteX63" fmla="*/ 84073 w 1170491"/>
                <a:gd name="connsiteY63" fmla="*/ 882569 h 1745449"/>
                <a:gd name="connsiteX64" fmla="*/ 76811 w 1170491"/>
                <a:gd name="connsiteY64" fmla="*/ 875989 h 1745449"/>
                <a:gd name="connsiteX65" fmla="*/ 80179 w 1170491"/>
                <a:gd name="connsiteY65" fmla="*/ 872273 h 1745449"/>
                <a:gd name="connsiteX66" fmla="*/ 82340 w 1170491"/>
                <a:gd name="connsiteY66" fmla="*/ 666836 h 1745449"/>
                <a:gd name="connsiteX67" fmla="*/ 121082 w 1170491"/>
                <a:gd name="connsiteY67" fmla="*/ 638275 h 1745449"/>
                <a:gd name="connsiteX68" fmla="*/ 143619 w 1170491"/>
                <a:gd name="connsiteY68" fmla="*/ 394472 h 1745449"/>
                <a:gd name="connsiteX69" fmla="*/ 326831 w 1170491"/>
                <a:gd name="connsiteY69" fmla="*/ 359290 h 1745449"/>
                <a:gd name="connsiteX70" fmla="*/ 321111 w 1170491"/>
                <a:gd name="connsiteY70" fmla="*/ 357014 h 1745449"/>
                <a:gd name="connsiteX71" fmla="*/ 141180 w 1170491"/>
                <a:gd name="connsiteY71" fmla="*/ 399723 h 1745449"/>
                <a:gd name="connsiteX72" fmla="*/ 106816 w 1170491"/>
                <a:gd name="connsiteY72" fmla="*/ 291518 h 1745449"/>
                <a:gd name="connsiteX73" fmla="*/ 326327 w 1170491"/>
                <a:gd name="connsiteY73" fmla="*/ 72008 h 1745449"/>
                <a:gd name="connsiteX74" fmla="*/ 394659 w 1170491"/>
                <a:gd name="connsiteY74" fmla="*/ 83948 h 1745449"/>
                <a:gd name="connsiteX75" fmla="*/ 533817 w 1170491"/>
                <a:gd name="connsiteY75" fmla="*/ 0 h 1745449"/>
                <a:gd name="connsiteX0" fmla="*/ 420722 w 1161992"/>
                <a:gd name="connsiteY0" fmla="*/ 671495 h 1745449"/>
                <a:gd name="connsiteX1" fmla="*/ 380418 w 1161992"/>
                <a:gd name="connsiteY1" fmla="*/ 672439 h 1745449"/>
                <a:gd name="connsiteX2" fmla="*/ 327602 w 1161992"/>
                <a:gd name="connsiteY2" fmla="*/ 687858 h 1745449"/>
                <a:gd name="connsiteX3" fmla="*/ 330625 w 1161992"/>
                <a:gd name="connsiteY3" fmla="*/ 690701 h 1745449"/>
                <a:gd name="connsiteX4" fmla="*/ 534850 w 1161992"/>
                <a:gd name="connsiteY4" fmla="*/ 726582 h 1745449"/>
                <a:gd name="connsiteX5" fmla="*/ 588081 w 1161992"/>
                <a:gd name="connsiteY5" fmla="*/ 916786 h 1745449"/>
                <a:gd name="connsiteX6" fmla="*/ 584744 w 1161992"/>
                <a:gd name="connsiteY6" fmla="*/ 915886 h 1745449"/>
                <a:gd name="connsiteX7" fmla="*/ 534322 w 1161992"/>
                <a:gd name="connsiteY7" fmla="*/ 727914 h 1745449"/>
                <a:gd name="connsiteX8" fmla="*/ 420722 w 1161992"/>
                <a:gd name="connsiteY8" fmla="*/ 671495 h 1745449"/>
                <a:gd name="connsiteX9" fmla="*/ 579922 w 1161992"/>
                <a:gd name="connsiteY9" fmla="*/ 580980 h 1745449"/>
                <a:gd name="connsiteX10" fmla="*/ 438239 w 1161992"/>
                <a:gd name="connsiteY10" fmla="*/ 649695 h 1745449"/>
                <a:gd name="connsiteX11" fmla="*/ 433445 w 1161992"/>
                <a:gd name="connsiteY11" fmla="*/ 651124 h 1745449"/>
                <a:gd name="connsiteX12" fmla="*/ 766954 w 1161992"/>
                <a:gd name="connsiteY12" fmla="*/ 739852 h 1745449"/>
                <a:gd name="connsiteX13" fmla="*/ 579922 w 1161992"/>
                <a:gd name="connsiteY13" fmla="*/ 580980 h 1745449"/>
                <a:gd name="connsiteX14" fmla="*/ 525318 w 1161992"/>
                <a:gd name="connsiteY14" fmla="*/ 0 h 1745449"/>
                <a:gd name="connsiteX15" fmla="*/ 695026 w 1161992"/>
                <a:gd name="connsiteY15" fmla="*/ 147127 h 1745449"/>
                <a:gd name="connsiteX16" fmla="*/ 553525 w 1161992"/>
                <a:gd name="connsiteY16" fmla="*/ 352718 h 1745449"/>
                <a:gd name="connsiteX17" fmla="*/ 693214 w 1161992"/>
                <a:gd name="connsiteY17" fmla="*/ 149764 h 1745449"/>
                <a:gd name="connsiteX18" fmla="*/ 912016 w 1161992"/>
                <a:gd name="connsiteY18" fmla="*/ 317877 h 1745449"/>
                <a:gd name="connsiteX19" fmla="*/ 899669 w 1161992"/>
                <a:gd name="connsiteY19" fmla="*/ 376059 h 1745449"/>
                <a:gd name="connsiteX20" fmla="*/ 1048378 w 1161992"/>
                <a:gd name="connsiteY20" fmla="*/ 525101 h 1745449"/>
                <a:gd name="connsiteX21" fmla="*/ 1038852 w 1161992"/>
                <a:gd name="connsiteY21" fmla="*/ 572282 h 1745449"/>
                <a:gd name="connsiteX22" fmla="*/ 1161992 w 1161992"/>
                <a:gd name="connsiteY22" fmla="*/ 756650 h 1745449"/>
                <a:gd name="connsiteX23" fmla="*/ 936488 w 1161992"/>
                <a:gd name="connsiteY23" fmla="*/ 936938 h 1745449"/>
                <a:gd name="connsiteX24" fmla="*/ 1098173 w 1161992"/>
                <a:gd name="connsiteY24" fmla="*/ 911837 h 1745449"/>
                <a:gd name="connsiteX25" fmla="*/ 1144759 w 1161992"/>
                <a:gd name="connsiteY25" fmla="*/ 1069421 h 1745449"/>
                <a:gd name="connsiteX26" fmla="*/ 972634 w 1161992"/>
                <a:gd name="connsiteY26" fmla="*/ 1223220 h 1745449"/>
                <a:gd name="connsiteX27" fmla="*/ 781957 w 1161992"/>
                <a:gd name="connsiteY27" fmla="*/ 1140927 h 1745449"/>
                <a:gd name="connsiteX28" fmla="*/ 818157 w 1161992"/>
                <a:gd name="connsiteY28" fmla="*/ 1096095 h 1745449"/>
                <a:gd name="connsiteX29" fmla="*/ 797696 w 1161992"/>
                <a:gd name="connsiteY29" fmla="*/ 964175 h 1745449"/>
                <a:gd name="connsiteX30" fmla="*/ 798200 w 1161992"/>
                <a:gd name="connsiteY30" fmla="*/ 963884 h 1745449"/>
                <a:gd name="connsiteX31" fmla="*/ 810969 w 1161992"/>
                <a:gd name="connsiteY31" fmla="*/ 1097129 h 1745449"/>
                <a:gd name="connsiteX32" fmla="*/ 688709 w 1161992"/>
                <a:gd name="connsiteY32" fmla="*/ 1159301 h 1745449"/>
                <a:gd name="connsiteX33" fmla="*/ 574303 w 1161992"/>
                <a:gd name="connsiteY33" fmla="*/ 1093170 h 1745449"/>
                <a:gd name="connsiteX34" fmla="*/ 573583 w 1161992"/>
                <a:gd name="connsiteY34" fmla="*/ 1090754 h 1745449"/>
                <a:gd name="connsiteX35" fmla="*/ 684552 w 1161992"/>
                <a:gd name="connsiteY35" fmla="*/ 1162221 h 1745449"/>
                <a:gd name="connsiteX36" fmla="*/ 779255 w 1161992"/>
                <a:gd name="connsiteY36" fmla="*/ 1135031 h 1745449"/>
                <a:gd name="connsiteX37" fmla="*/ 973020 w 1161992"/>
                <a:gd name="connsiteY37" fmla="*/ 1217010 h 1745449"/>
                <a:gd name="connsiteX38" fmla="*/ 995989 w 1161992"/>
                <a:gd name="connsiteY38" fmla="*/ 1315531 h 1745449"/>
                <a:gd name="connsiteX39" fmla="*/ 911876 w 1161992"/>
                <a:gd name="connsiteY39" fmla="*/ 1473506 h 1745449"/>
                <a:gd name="connsiteX40" fmla="*/ 918475 w 1161992"/>
                <a:gd name="connsiteY40" fmla="*/ 1461368 h 1745449"/>
                <a:gd name="connsiteX41" fmla="*/ 758297 w 1161992"/>
                <a:gd name="connsiteY41" fmla="*/ 1371458 h 1745449"/>
                <a:gd name="connsiteX42" fmla="*/ 761807 w 1161992"/>
                <a:gd name="connsiteY42" fmla="*/ 1369309 h 1745449"/>
                <a:gd name="connsiteX43" fmla="*/ 916941 w 1161992"/>
                <a:gd name="connsiteY43" fmla="*/ 1465876 h 1745449"/>
                <a:gd name="connsiteX44" fmla="*/ 766339 w 1161992"/>
                <a:gd name="connsiteY44" fmla="*/ 1628054 h 1745449"/>
                <a:gd name="connsiteX45" fmla="*/ 563252 w 1161992"/>
                <a:gd name="connsiteY45" fmla="*/ 1552195 h 1745449"/>
                <a:gd name="connsiteX46" fmla="*/ 560014 w 1161992"/>
                <a:gd name="connsiteY46" fmla="*/ 1544331 h 1745449"/>
                <a:gd name="connsiteX47" fmla="*/ 683797 w 1161992"/>
                <a:gd name="connsiteY47" fmla="*/ 1632143 h 1745449"/>
                <a:gd name="connsiteX48" fmla="*/ 525319 w 1161992"/>
                <a:gd name="connsiteY48" fmla="*/ 1745209 h 1745449"/>
                <a:gd name="connsiteX49" fmla="*/ 357881 w 1161992"/>
                <a:gd name="connsiteY49" fmla="*/ 1592106 h 1745449"/>
                <a:gd name="connsiteX50" fmla="*/ 242091 w 1161992"/>
                <a:gd name="connsiteY50" fmla="*/ 1443452 h 1745449"/>
                <a:gd name="connsiteX51" fmla="*/ 94956 w 1161992"/>
                <a:gd name="connsiteY51" fmla="*/ 1375108 h 1745449"/>
                <a:gd name="connsiteX52" fmla="*/ 84262 w 1161992"/>
                <a:gd name="connsiteY52" fmla="*/ 1167795 h 1745449"/>
                <a:gd name="connsiteX53" fmla="*/ 296743 w 1161992"/>
                <a:gd name="connsiteY53" fmla="*/ 1125156 h 1745449"/>
                <a:gd name="connsiteX54" fmla="*/ 516488 w 1161992"/>
                <a:gd name="connsiteY54" fmla="*/ 1034051 h 1745449"/>
                <a:gd name="connsiteX55" fmla="*/ 514399 w 1161992"/>
                <a:gd name="connsiteY55" fmla="*/ 1041153 h 1745449"/>
                <a:gd name="connsiteX56" fmla="*/ 317840 w 1161992"/>
                <a:gd name="connsiteY56" fmla="*/ 1128897 h 1745449"/>
                <a:gd name="connsiteX57" fmla="*/ 179302 w 1161992"/>
                <a:gd name="connsiteY57" fmla="*/ 1014840 h 1745449"/>
                <a:gd name="connsiteX58" fmla="*/ 173468 w 1161992"/>
                <a:gd name="connsiteY58" fmla="*/ 1012696 h 1745449"/>
                <a:gd name="connsiteX59" fmla="*/ 296789 w 1161992"/>
                <a:gd name="connsiteY59" fmla="*/ 1123484 h 1745449"/>
                <a:gd name="connsiteX60" fmla="*/ 47556 w 1161992"/>
                <a:gd name="connsiteY60" fmla="*/ 1153032 h 1745449"/>
                <a:gd name="connsiteX61" fmla="*/ 35715 w 1161992"/>
                <a:gd name="connsiteY61" fmla="*/ 911953 h 1745449"/>
                <a:gd name="connsiteX62" fmla="*/ 75574 w 1161992"/>
                <a:gd name="connsiteY62" fmla="*/ 882569 h 1745449"/>
                <a:gd name="connsiteX63" fmla="*/ 68312 w 1161992"/>
                <a:gd name="connsiteY63" fmla="*/ 875989 h 1745449"/>
                <a:gd name="connsiteX64" fmla="*/ 71680 w 1161992"/>
                <a:gd name="connsiteY64" fmla="*/ 872273 h 1745449"/>
                <a:gd name="connsiteX65" fmla="*/ 73841 w 1161992"/>
                <a:gd name="connsiteY65" fmla="*/ 666836 h 1745449"/>
                <a:gd name="connsiteX66" fmla="*/ 112583 w 1161992"/>
                <a:gd name="connsiteY66" fmla="*/ 638275 h 1745449"/>
                <a:gd name="connsiteX67" fmla="*/ 135120 w 1161992"/>
                <a:gd name="connsiteY67" fmla="*/ 394472 h 1745449"/>
                <a:gd name="connsiteX68" fmla="*/ 318332 w 1161992"/>
                <a:gd name="connsiteY68" fmla="*/ 359290 h 1745449"/>
                <a:gd name="connsiteX69" fmla="*/ 312612 w 1161992"/>
                <a:gd name="connsiteY69" fmla="*/ 357014 h 1745449"/>
                <a:gd name="connsiteX70" fmla="*/ 132681 w 1161992"/>
                <a:gd name="connsiteY70" fmla="*/ 399723 h 1745449"/>
                <a:gd name="connsiteX71" fmla="*/ 98317 w 1161992"/>
                <a:gd name="connsiteY71" fmla="*/ 291518 h 1745449"/>
                <a:gd name="connsiteX72" fmla="*/ 317828 w 1161992"/>
                <a:gd name="connsiteY72" fmla="*/ 72008 h 1745449"/>
                <a:gd name="connsiteX73" fmla="*/ 386160 w 1161992"/>
                <a:gd name="connsiteY73" fmla="*/ 83948 h 1745449"/>
                <a:gd name="connsiteX74" fmla="*/ 525318 w 1161992"/>
                <a:gd name="connsiteY74" fmla="*/ 0 h 1745449"/>
                <a:gd name="connsiteX0" fmla="*/ 420722 w 1161992"/>
                <a:gd name="connsiteY0" fmla="*/ 671495 h 1745449"/>
                <a:gd name="connsiteX1" fmla="*/ 380418 w 1161992"/>
                <a:gd name="connsiteY1" fmla="*/ 672439 h 1745449"/>
                <a:gd name="connsiteX2" fmla="*/ 327602 w 1161992"/>
                <a:gd name="connsiteY2" fmla="*/ 687858 h 1745449"/>
                <a:gd name="connsiteX3" fmla="*/ 330625 w 1161992"/>
                <a:gd name="connsiteY3" fmla="*/ 690701 h 1745449"/>
                <a:gd name="connsiteX4" fmla="*/ 534850 w 1161992"/>
                <a:gd name="connsiteY4" fmla="*/ 726582 h 1745449"/>
                <a:gd name="connsiteX5" fmla="*/ 588081 w 1161992"/>
                <a:gd name="connsiteY5" fmla="*/ 916786 h 1745449"/>
                <a:gd name="connsiteX6" fmla="*/ 584744 w 1161992"/>
                <a:gd name="connsiteY6" fmla="*/ 915886 h 1745449"/>
                <a:gd name="connsiteX7" fmla="*/ 534322 w 1161992"/>
                <a:gd name="connsiteY7" fmla="*/ 727914 h 1745449"/>
                <a:gd name="connsiteX8" fmla="*/ 420722 w 1161992"/>
                <a:gd name="connsiteY8" fmla="*/ 671495 h 1745449"/>
                <a:gd name="connsiteX9" fmla="*/ 579922 w 1161992"/>
                <a:gd name="connsiteY9" fmla="*/ 580980 h 1745449"/>
                <a:gd name="connsiteX10" fmla="*/ 438239 w 1161992"/>
                <a:gd name="connsiteY10" fmla="*/ 649695 h 1745449"/>
                <a:gd name="connsiteX11" fmla="*/ 433445 w 1161992"/>
                <a:gd name="connsiteY11" fmla="*/ 651124 h 1745449"/>
                <a:gd name="connsiteX12" fmla="*/ 766954 w 1161992"/>
                <a:gd name="connsiteY12" fmla="*/ 739852 h 1745449"/>
                <a:gd name="connsiteX13" fmla="*/ 579922 w 1161992"/>
                <a:gd name="connsiteY13" fmla="*/ 580980 h 1745449"/>
                <a:gd name="connsiteX14" fmla="*/ 525318 w 1161992"/>
                <a:gd name="connsiteY14" fmla="*/ 0 h 1745449"/>
                <a:gd name="connsiteX15" fmla="*/ 695026 w 1161992"/>
                <a:gd name="connsiteY15" fmla="*/ 147127 h 1745449"/>
                <a:gd name="connsiteX16" fmla="*/ 553525 w 1161992"/>
                <a:gd name="connsiteY16" fmla="*/ 352718 h 1745449"/>
                <a:gd name="connsiteX17" fmla="*/ 693214 w 1161992"/>
                <a:gd name="connsiteY17" fmla="*/ 149764 h 1745449"/>
                <a:gd name="connsiteX18" fmla="*/ 912016 w 1161992"/>
                <a:gd name="connsiteY18" fmla="*/ 317877 h 1745449"/>
                <a:gd name="connsiteX19" fmla="*/ 899669 w 1161992"/>
                <a:gd name="connsiteY19" fmla="*/ 376059 h 1745449"/>
                <a:gd name="connsiteX20" fmla="*/ 1048378 w 1161992"/>
                <a:gd name="connsiteY20" fmla="*/ 525101 h 1745449"/>
                <a:gd name="connsiteX21" fmla="*/ 1038852 w 1161992"/>
                <a:gd name="connsiteY21" fmla="*/ 572282 h 1745449"/>
                <a:gd name="connsiteX22" fmla="*/ 1161992 w 1161992"/>
                <a:gd name="connsiteY22" fmla="*/ 756650 h 1745449"/>
                <a:gd name="connsiteX23" fmla="*/ 936488 w 1161992"/>
                <a:gd name="connsiteY23" fmla="*/ 936938 h 1745449"/>
                <a:gd name="connsiteX24" fmla="*/ 1098173 w 1161992"/>
                <a:gd name="connsiteY24" fmla="*/ 911837 h 1745449"/>
                <a:gd name="connsiteX25" fmla="*/ 1144759 w 1161992"/>
                <a:gd name="connsiteY25" fmla="*/ 1069421 h 1745449"/>
                <a:gd name="connsiteX26" fmla="*/ 972634 w 1161992"/>
                <a:gd name="connsiteY26" fmla="*/ 1223220 h 1745449"/>
                <a:gd name="connsiteX27" fmla="*/ 781957 w 1161992"/>
                <a:gd name="connsiteY27" fmla="*/ 1140927 h 1745449"/>
                <a:gd name="connsiteX28" fmla="*/ 818157 w 1161992"/>
                <a:gd name="connsiteY28" fmla="*/ 1096095 h 1745449"/>
                <a:gd name="connsiteX29" fmla="*/ 797696 w 1161992"/>
                <a:gd name="connsiteY29" fmla="*/ 964175 h 1745449"/>
                <a:gd name="connsiteX30" fmla="*/ 798200 w 1161992"/>
                <a:gd name="connsiteY30" fmla="*/ 963884 h 1745449"/>
                <a:gd name="connsiteX31" fmla="*/ 810969 w 1161992"/>
                <a:gd name="connsiteY31" fmla="*/ 1097129 h 1745449"/>
                <a:gd name="connsiteX32" fmla="*/ 688709 w 1161992"/>
                <a:gd name="connsiteY32" fmla="*/ 1159301 h 1745449"/>
                <a:gd name="connsiteX33" fmla="*/ 574303 w 1161992"/>
                <a:gd name="connsiteY33" fmla="*/ 1093170 h 1745449"/>
                <a:gd name="connsiteX34" fmla="*/ 573583 w 1161992"/>
                <a:gd name="connsiteY34" fmla="*/ 1090754 h 1745449"/>
                <a:gd name="connsiteX35" fmla="*/ 684552 w 1161992"/>
                <a:gd name="connsiteY35" fmla="*/ 1162221 h 1745449"/>
                <a:gd name="connsiteX36" fmla="*/ 779255 w 1161992"/>
                <a:gd name="connsiteY36" fmla="*/ 1135031 h 1745449"/>
                <a:gd name="connsiteX37" fmla="*/ 973020 w 1161992"/>
                <a:gd name="connsiteY37" fmla="*/ 1217010 h 1745449"/>
                <a:gd name="connsiteX38" fmla="*/ 995989 w 1161992"/>
                <a:gd name="connsiteY38" fmla="*/ 1315531 h 1745449"/>
                <a:gd name="connsiteX39" fmla="*/ 911876 w 1161992"/>
                <a:gd name="connsiteY39" fmla="*/ 1473506 h 1745449"/>
                <a:gd name="connsiteX40" fmla="*/ 918475 w 1161992"/>
                <a:gd name="connsiteY40" fmla="*/ 1461368 h 1745449"/>
                <a:gd name="connsiteX41" fmla="*/ 758297 w 1161992"/>
                <a:gd name="connsiteY41" fmla="*/ 1371458 h 1745449"/>
                <a:gd name="connsiteX42" fmla="*/ 761807 w 1161992"/>
                <a:gd name="connsiteY42" fmla="*/ 1369309 h 1745449"/>
                <a:gd name="connsiteX43" fmla="*/ 916941 w 1161992"/>
                <a:gd name="connsiteY43" fmla="*/ 1465876 h 1745449"/>
                <a:gd name="connsiteX44" fmla="*/ 766339 w 1161992"/>
                <a:gd name="connsiteY44" fmla="*/ 1628054 h 1745449"/>
                <a:gd name="connsiteX45" fmla="*/ 563252 w 1161992"/>
                <a:gd name="connsiteY45" fmla="*/ 1552195 h 1745449"/>
                <a:gd name="connsiteX46" fmla="*/ 560014 w 1161992"/>
                <a:gd name="connsiteY46" fmla="*/ 1544331 h 1745449"/>
                <a:gd name="connsiteX47" fmla="*/ 683797 w 1161992"/>
                <a:gd name="connsiteY47" fmla="*/ 1632143 h 1745449"/>
                <a:gd name="connsiteX48" fmla="*/ 525319 w 1161992"/>
                <a:gd name="connsiteY48" fmla="*/ 1745209 h 1745449"/>
                <a:gd name="connsiteX49" fmla="*/ 357881 w 1161992"/>
                <a:gd name="connsiteY49" fmla="*/ 1592106 h 1745449"/>
                <a:gd name="connsiteX50" fmla="*/ 242091 w 1161992"/>
                <a:gd name="connsiteY50" fmla="*/ 1443452 h 1745449"/>
                <a:gd name="connsiteX51" fmla="*/ 94956 w 1161992"/>
                <a:gd name="connsiteY51" fmla="*/ 1375108 h 1745449"/>
                <a:gd name="connsiteX52" fmla="*/ 296743 w 1161992"/>
                <a:gd name="connsiteY52" fmla="*/ 1125156 h 1745449"/>
                <a:gd name="connsiteX53" fmla="*/ 516488 w 1161992"/>
                <a:gd name="connsiteY53" fmla="*/ 1034051 h 1745449"/>
                <a:gd name="connsiteX54" fmla="*/ 514399 w 1161992"/>
                <a:gd name="connsiteY54" fmla="*/ 1041153 h 1745449"/>
                <a:gd name="connsiteX55" fmla="*/ 317840 w 1161992"/>
                <a:gd name="connsiteY55" fmla="*/ 1128897 h 1745449"/>
                <a:gd name="connsiteX56" fmla="*/ 179302 w 1161992"/>
                <a:gd name="connsiteY56" fmla="*/ 1014840 h 1745449"/>
                <a:gd name="connsiteX57" fmla="*/ 173468 w 1161992"/>
                <a:gd name="connsiteY57" fmla="*/ 1012696 h 1745449"/>
                <a:gd name="connsiteX58" fmla="*/ 296789 w 1161992"/>
                <a:gd name="connsiteY58" fmla="*/ 1123484 h 1745449"/>
                <a:gd name="connsiteX59" fmla="*/ 47556 w 1161992"/>
                <a:gd name="connsiteY59" fmla="*/ 1153032 h 1745449"/>
                <a:gd name="connsiteX60" fmla="*/ 35715 w 1161992"/>
                <a:gd name="connsiteY60" fmla="*/ 911953 h 1745449"/>
                <a:gd name="connsiteX61" fmla="*/ 75574 w 1161992"/>
                <a:gd name="connsiteY61" fmla="*/ 882569 h 1745449"/>
                <a:gd name="connsiteX62" fmla="*/ 68312 w 1161992"/>
                <a:gd name="connsiteY62" fmla="*/ 875989 h 1745449"/>
                <a:gd name="connsiteX63" fmla="*/ 71680 w 1161992"/>
                <a:gd name="connsiteY63" fmla="*/ 872273 h 1745449"/>
                <a:gd name="connsiteX64" fmla="*/ 73841 w 1161992"/>
                <a:gd name="connsiteY64" fmla="*/ 666836 h 1745449"/>
                <a:gd name="connsiteX65" fmla="*/ 112583 w 1161992"/>
                <a:gd name="connsiteY65" fmla="*/ 638275 h 1745449"/>
                <a:gd name="connsiteX66" fmla="*/ 135120 w 1161992"/>
                <a:gd name="connsiteY66" fmla="*/ 394472 h 1745449"/>
                <a:gd name="connsiteX67" fmla="*/ 318332 w 1161992"/>
                <a:gd name="connsiteY67" fmla="*/ 359290 h 1745449"/>
                <a:gd name="connsiteX68" fmla="*/ 312612 w 1161992"/>
                <a:gd name="connsiteY68" fmla="*/ 357014 h 1745449"/>
                <a:gd name="connsiteX69" fmla="*/ 132681 w 1161992"/>
                <a:gd name="connsiteY69" fmla="*/ 399723 h 1745449"/>
                <a:gd name="connsiteX70" fmla="*/ 98317 w 1161992"/>
                <a:gd name="connsiteY70" fmla="*/ 291518 h 1745449"/>
                <a:gd name="connsiteX71" fmla="*/ 317828 w 1161992"/>
                <a:gd name="connsiteY71" fmla="*/ 72008 h 1745449"/>
                <a:gd name="connsiteX72" fmla="*/ 386160 w 1161992"/>
                <a:gd name="connsiteY72" fmla="*/ 83948 h 1745449"/>
                <a:gd name="connsiteX73" fmla="*/ 525318 w 1161992"/>
                <a:gd name="connsiteY73" fmla="*/ 0 h 1745449"/>
                <a:gd name="connsiteX0" fmla="*/ 413440 w 1154710"/>
                <a:gd name="connsiteY0" fmla="*/ 671495 h 1745449"/>
                <a:gd name="connsiteX1" fmla="*/ 373136 w 1154710"/>
                <a:gd name="connsiteY1" fmla="*/ 672439 h 1745449"/>
                <a:gd name="connsiteX2" fmla="*/ 320320 w 1154710"/>
                <a:gd name="connsiteY2" fmla="*/ 687858 h 1745449"/>
                <a:gd name="connsiteX3" fmla="*/ 323343 w 1154710"/>
                <a:gd name="connsiteY3" fmla="*/ 690701 h 1745449"/>
                <a:gd name="connsiteX4" fmla="*/ 527568 w 1154710"/>
                <a:gd name="connsiteY4" fmla="*/ 726582 h 1745449"/>
                <a:gd name="connsiteX5" fmla="*/ 580799 w 1154710"/>
                <a:gd name="connsiteY5" fmla="*/ 916786 h 1745449"/>
                <a:gd name="connsiteX6" fmla="*/ 577462 w 1154710"/>
                <a:gd name="connsiteY6" fmla="*/ 915886 h 1745449"/>
                <a:gd name="connsiteX7" fmla="*/ 527040 w 1154710"/>
                <a:gd name="connsiteY7" fmla="*/ 727914 h 1745449"/>
                <a:gd name="connsiteX8" fmla="*/ 413440 w 1154710"/>
                <a:gd name="connsiteY8" fmla="*/ 671495 h 1745449"/>
                <a:gd name="connsiteX9" fmla="*/ 572640 w 1154710"/>
                <a:gd name="connsiteY9" fmla="*/ 580980 h 1745449"/>
                <a:gd name="connsiteX10" fmla="*/ 430957 w 1154710"/>
                <a:gd name="connsiteY10" fmla="*/ 649695 h 1745449"/>
                <a:gd name="connsiteX11" fmla="*/ 426163 w 1154710"/>
                <a:gd name="connsiteY11" fmla="*/ 651124 h 1745449"/>
                <a:gd name="connsiteX12" fmla="*/ 759672 w 1154710"/>
                <a:gd name="connsiteY12" fmla="*/ 739852 h 1745449"/>
                <a:gd name="connsiteX13" fmla="*/ 572640 w 1154710"/>
                <a:gd name="connsiteY13" fmla="*/ 580980 h 1745449"/>
                <a:gd name="connsiteX14" fmla="*/ 518036 w 1154710"/>
                <a:gd name="connsiteY14" fmla="*/ 0 h 1745449"/>
                <a:gd name="connsiteX15" fmla="*/ 687744 w 1154710"/>
                <a:gd name="connsiteY15" fmla="*/ 147127 h 1745449"/>
                <a:gd name="connsiteX16" fmla="*/ 546243 w 1154710"/>
                <a:gd name="connsiteY16" fmla="*/ 352718 h 1745449"/>
                <a:gd name="connsiteX17" fmla="*/ 685932 w 1154710"/>
                <a:gd name="connsiteY17" fmla="*/ 149764 h 1745449"/>
                <a:gd name="connsiteX18" fmla="*/ 904734 w 1154710"/>
                <a:gd name="connsiteY18" fmla="*/ 317877 h 1745449"/>
                <a:gd name="connsiteX19" fmla="*/ 892387 w 1154710"/>
                <a:gd name="connsiteY19" fmla="*/ 376059 h 1745449"/>
                <a:gd name="connsiteX20" fmla="*/ 1041096 w 1154710"/>
                <a:gd name="connsiteY20" fmla="*/ 525101 h 1745449"/>
                <a:gd name="connsiteX21" fmla="*/ 1031570 w 1154710"/>
                <a:gd name="connsiteY21" fmla="*/ 572282 h 1745449"/>
                <a:gd name="connsiteX22" fmla="*/ 1154710 w 1154710"/>
                <a:gd name="connsiteY22" fmla="*/ 756650 h 1745449"/>
                <a:gd name="connsiteX23" fmla="*/ 929206 w 1154710"/>
                <a:gd name="connsiteY23" fmla="*/ 936938 h 1745449"/>
                <a:gd name="connsiteX24" fmla="*/ 1090891 w 1154710"/>
                <a:gd name="connsiteY24" fmla="*/ 911837 h 1745449"/>
                <a:gd name="connsiteX25" fmla="*/ 1137477 w 1154710"/>
                <a:gd name="connsiteY25" fmla="*/ 1069421 h 1745449"/>
                <a:gd name="connsiteX26" fmla="*/ 965352 w 1154710"/>
                <a:gd name="connsiteY26" fmla="*/ 1223220 h 1745449"/>
                <a:gd name="connsiteX27" fmla="*/ 774675 w 1154710"/>
                <a:gd name="connsiteY27" fmla="*/ 1140927 h 1745449"/>
                <a:gd name="connsiteX28" fmla="*/ 810875 w 1154710"/>
                <a:gd name="connsiteY28" fmla="*/ 1096095 h 1745449"/>
                <a:gd name="connsiteX29" fmla="*/ 790414 w 1154710"/>
                <a:gd name="connsiteY29" fmla="*/ 964175 h 1745449"/>
                <a:gd name="connsiteX30" fmla="*/ 790918 w 1154710"/>
                <a:gd name="connsiteY30" fmla="*/ 963884 h 1745449"/>
                <a:gd name="connsiteX31" fmla="*/ 803687 w 1154710"/>
                <a:gd name="connsiteY31" fmla="*/ 1097129 h 1745449"/>
                <a:gd name="connsiteX32" fmla="*/ 681427 w 1154710"/>
                <a:gd name="connsiteY32" fmla="*/ 1159301 h 1745449"/>
                <a:gd name="connsiteX33" fmla="*/ 567021 w 1154710"/>
                <a:gd name="connsiteY33" fmla="*/ 1093170 h 1745449"/>
                <a:gd name="connsiteX34" fmla="*/ 566301 w 1154710"/>
                <a:gd name="connsiteY34" fmla="*/ 1090754 h 1745449"/>
                <a:gd name="connsiteX35" fmla="*/ 677270 w 1154710"/>
                <a:gd name="connsiteY35" fmla="*/ 1162221 h 1745449"/>
                <a:gd name="connsiteX36" fmla="*/ 771973 w 1154710"/>
                <a:gd name="connsiteY36" fmla="*/ 1135031 h 1745449"/>
                <a:gd name="connsiteX37" fmla="*/ 965738 w 1154710"/>
                <a:gd name="connsiteY37" fmla="*/ 1217010 h 1745449"/>
                <a:gd name="connsiteX38" fmla="*/ 988707 w 1154710"/>
                <a:gd name="connsiteY38" fmla="*/ 1315531 h 1745449"/>
                <a:gd name="connsiteX39" fmla="*/ 904594 w 1154710"/>
                <a:gd name="connsiteY39" fmla="*/ 1473506 h 1745449"/>
                <a:gd name="connsiteX40" fmla="*/ 911193 w 1154710"/>
                <a:gd name="connsiteY40" fmla="*/ 1461368 h 1745449"/>
                <a:gd name="connsiteX41" fmla="*/ 751015 w 1154710"/>
                <a:gd name="connsiteY41" fmla="*/ 1371458 h 1745449"/>
                <a:gd name="connsiteX42" fmla="*/ 754525 w 1154710"/>
                <a:gd name="connsiteY42" fmla="*/ 1369309 h 1745449"/>
                <a:gd name="connsiteX43" fmla="*/ 909659 w 1154710"/>
                <a:gd name="connsiteY43" fmla="*/ 1465876 h 1745449"/>
                <a:gd name="connsiteX44" fmla="*/ 759057 w 1154710"/>
                <a:gd name="connsiteY44" fmla="*/ 1628054 h 1745449"/>
                <a:gd name="connsiteX45" fmla="*/ 555970 w 1154710"/>
                <a:gd name="connsiteY45" fmla="*/ 1552195 h 1745449"/>
                <a:gd name="connsiteX46" fmla="*/ 552732 w 1154710"/>
                <a:gd name="connsiteY46" fmla="*/ 1544331 h 1745449"/>
                <a:gd name="connsiteX47" fmla="*/ 676515 w 1154710"/>
                <a:gd name="connsiteY47" fmla="*/ 1632143 h 1745449"/>
                <a:gd name="connsiteX48" fmla="*/ 518037 w 1154710"/>
                <a:gd name="connsiteY48" fmla="*/ 1745209 h 1745449"/>
                <a:gd name="connsiteX49" fmla="*/ 350599 w 1154710"/>
                <a:gd name="connsiteY49" fmla="*/ 1592106 h 1745449"/>
                <a:gd name="connsiteX50" fmla="*/ 234809 w 1154710"/>
                <a:gd name="connsiteY50" fmla="*/ 1443452 h 1745449"/>
                <a:gd name="connsiteX51" fmla="*/ 87674 w 1154710"/>
                <a:gd name="connsiteY51" fmla="*/ 1375108 h 1745449"/>
                <a:gd name="connsiteX52" fmla="*/ 289461 w 1154710"/>
                <a:gd name="connsiteY52" fmla="*/ 1125156 h 1745449"/>
                <a:gd name="connsiteX53" fmla="*/ 509206 w 1154710"/>
                <a:gd name="connsiteY53" fmla="*/ 1034051 h 1745449"/>
                <a:gd name="connsiteX54" fmla="*/ 507117 w 1154710"/>
                <a:gd name="connsiteY54" fmla="*/ 1041153 h 1745449"/>
                <a:gd name="connsiteX55" fmla="*/ 310558 w 1154710"/>
                <a:gd name="connsiteY55" fmla="*/ 1128897 h 1745449"/>
                <a:gd name="connsiteX56" fmla="*/ 172020 w 1154710"/>
                <a:gd name="connsiteY56" fmla="*/ 1014840 h 1745449"/>
                <a:gd name="connsiteX57" fmla="*/ 166186 w 1154710"/>
                <a:gd name="connsiteY57" fmla="*/ 1012696 h 1745449"/>
                <a:gd name="connsiteX58" fmla="*/ 289507 w 1154710"/>
                <a:gd name="connsiteY58" fmla="*/ 1123484 h 1745449"/>
                <a:gd name="connsiteX59" fmla="*/ 64677 w 1154710"/>
                <a:gd name="connsiteY59" fmla="*/ 1138943 h 1745449"/>
                <a:gd name="connsiteX60" fmla="*/ 28433 w 1154710"/>
                <a:gd name="connsiteY60" fmla="*/ 911953 h 1745449"/>
                <a:gd name="connsiteX61" fmla="*/ 68292 w 1154710"/>
                <a:gd name="connsiteY61" fmla="*/ 882569 h 1745449"/>
                <a:gd name="connsiteX62" fmla="*/ 61030 w 1154710"/>
                <a:gd name="connsiteY62" fmla="*/ 875989 h 1745449"/>
                <a:gd name="connsiteX63" fmla="*/ 64398 w 1154710"/>
                <a:gd name="connsiteY63" fmla="*/ 872273 h 1745449"/>
                <a:gd name="connsiteX64" fmla="*/ 66559 w 1154710"/>
                <a:gd name="connsiteY64" fmla="*/ 666836 h 1745449"/>
                <a:gd name="connsiteX65" fmla="*/ 105301 w 1154710"/>
                <a:gd name="connsiteY65" fmla="*/ 638275 h 1745449"/>
                <a:gd name="connsiteX66" fmla="*/ 127838 w 1154710"/>
                <a:gd name="connsiteY66" fmla="*/ 394472 h 1745449"/>
                <a:gd name="connsiteX67" fmla="*/ 311050 w 1154710"/>
                <a:gd name="connsiteY67" fmla="*/ 359290 h 1745449"/>
                <a:gd name="connsiteX68" fmla="*/ 305330 w 1154710"/>
                <a:gd name="connsiteY68" fmla="*/ 357014 h 1745449"/>
                <a:gd name="connsiteX69" fmla="*/ 125399 w 1154710"/>
                <a:gd name="connsiteY69" fmla="*/ 399723 h 1745449"/>
                <a:gd name="connsiteX70" fmla="*/ 91035 w 1154710"/>
                <a:gd name="connsiteY70" fmla="*/ 291518 h 1745449"/>
                <a:gd name="connsiteX71" fmla="*/ 310546 w 1154710"/>
                <a:gd name="connsiteY71" fmla="*/ 72008 h 1745449"/>
                <a:gd name="connsiteX72" fmla="*/ 378878 w 1154710"/>
                <a:gd name="connsiteY72" fmla="*/ 83948 h 1745449"/>
                <a:gd name="connsiteX73" fmla="*/ 518036 w 1154710"/>
                <a:gd name="connsiteY73" fmla="*/ 0 h 1745449"/>
                <a:gd name="connsiteX0" fmla="*/ 413085 w 1154355"/>
                <a:gd name="connsiteY0" fmla="*/ 671495 h 1745449"/>
                <a:gd name="connsiteX1" fmla="*/ 372781 w 1154355"/>
                <a:gd name="connsiteY1" fmla="*/ 672439 h 1745449"/>
                <a:gd name="connsiteX2" fmla="*/ 319965 w 1154355"/>
                <a:gd name="connsiteY2" fmla="*/ 687858 h 1745449"/>
                <a:gd name="connsiteX3" fmla="*/ 322988 w 1154355"/>
                <a:gd name="connsiteY3" fmla="*/ 690701 h 1745449"/>
                <a:gd name="connsiteX4" fmla="*/ 527213 w 1154355"/>
                <a:gd name="connsiteY4" fmla="*/ 726582 h 1745449"/>
                <a:gd name="connsiteX5" fmla="*/ 580444 w 1154355"/>
                <a:gd name="connsiteY5" fmla="*/ 916786 h 1745449"/>
                <a:gd name="connsiteX6" fmla="*/ 577107 w 1154355"/>
                <a:gd name="connsiteY6" fmla="*/ 915886 h 1745449"/>
                <a:gd name="connsiteX7" fmla="*/ 526685 w 1154355"/>
                <a:gd name="connsiteY7" fmla="*/ 727914 h 1745449"/>
                <a:gd name="connsiteX8" fmla="*/ 413085 w 1154355"/>
                <a:gd name="connsiteY8" fmla="*/ 671495 h 1745449"/>
                <a:gd name="connsiteX9" fmla="*/ 572285 w 1154355"/>
                <a:gd name="connsiteY9" fmla="*/ 580980 h 1745449"/>
                <a:gd name="connsiteX10" fmla="*/ 430602 w 1154355"/>
                <a:gd name="connsiteY10" fmla="*/ 649695 h 1745449"/>
                <a:gd name="connsiteX11" fmla="*/ 425808 w 1154355"/>
                <a:gd name="connsiteY11" fmla="*/ 651124 h 1745449"/>
                <a:gd name="connsiteX12" fmla="*/ 759317 w 1154355"/>
                <a:gd name="connsiteY12" fmla="*/ 739852 h 1745449"/>
                <a:gd name="connsiteX13" fmla="*/ 572285 w 1154355"/>
                <a:gd name="connsiteY13" fmla="*/ 580980 h 1745449"/>
                <a:gd name="connsiteX14" fmla="*/ 517681 w 1154355"/>
                <a:gd name="connsiteY14" fmla="*/ 0 h 1745449"/>
                <a:gd name="connsiteX15" fmla="*/ 687389 w 1154355"/>
                <a:gd name="connsiteY15" fmla="*/ 147127 h 1745449"/>
                <a:gd name="connsiteX16" fmla="*/ 545888 w 1154355"/>
                <a:gd name="connsiteY16" fmla="*/ 352718 h 1745449"/>
                <a:gd name="connsiteX17" fmla="*/ 685577 w 1154355"/>
                <a:gd name="connsiteY17" fmla="*/ 149764 h 1745449"/>
                <a:gd name="connsiteX18" fmla="*/ 904379 w 1154355"/>
                <a:gd name="connsiteY18" fmla="*/ 317877 h 1745449"/>
                <a:gd name="connsiteX19" fmla="*/ 892032 w 1154355"/>
                <a:gd name="connsiteY19" fmla="*/ 376059 h 1745449"/>
                <a:gd name="connsiteX20" fmla="*/ 1040741 w 1154355"/>
                <a:gd name="connsiteY20" fmla="*/ 525101 h 1745449"/>
                <a:gd name="connsiteX21" fmla="*/ 1031215 w 1154355"/>
                <a:gd name="connsiteY21" fmla="*/ 572282 h 1745449"/>
                <a:gd name="connsiteX22" fmla="*/ 1154355 w 1154355"/>
                <a:gd name="connsiteY22" fmla="*/ 756650 h 1745449"/>
                <a:gd name="connsiteX23" fmla="*/ 928851 w 1154355"/>
                <a:gd name="connsiteY23" fmla="*/ 936938 h 1745449"/>
                <a:gd name="connsiteX24" fmla="*/ 1090536 w 1154355"/>
                <a:gd name="connsiteY24" fmla="*/ 911837 h 1745449"/>
                <a:gd name="connsiteX25" fmla="*/ 1137122 w 1154355"/>
                <a:gd name="connsiteY25" fmla="*/ 1069421 h 1745449"/>
                <a:gd name="connsiteX26" fmla="*/ 964997 w 1154355"/>
                <a:gd name="connsiteY26" fmla="*/ 1223220 h 1745449"/>
                <a:gd name="connsiteX27" fmla="*/ 774320 w 1154355"/>
                <a:gd name="connsiteY27" fmla="*/ 1140927 h 1745449"/>
                <a:gd name="connsiteX28" fmla="*/ 810520 w 1154355"/>
                <a:gd name="connsiteY28" fmla="*/ 1096095 h 1745449"/>
                <a:gd name="connsiteX29" fmla="*/ 790059 w 1154355"/>
                <a:gd name="connsiteY29" fmla="*/ 964175 h 1745449"/>
                <a:gd name="connsiteX30" fmla="*/ 790563 w 1154355"/>
                <a:gd name="connsiteY30" fmla="*/ 963884 h 1745449"/>
                <a:gd name="connsiteX31" fmla="*/ 803332 w 1154355"/>
                <a:gd name="connsiteY31" fmla="*/ 1097129 h 1745449"/>
                <a:gd name="connsiteX32" fmla="*/ 681072 w 1154355"/>
                <a:gd name="connsiteY32" fmla="*/ 1159301 h 1745449"/>
                <a:gd name="connsiteX33" fmla="*/ 566666 w 1154355"/>
                <a:gd name="connsiteY33" fmla="*/ 1093170 h 1745449"/>
                <a:gd name="connsiteX34" fmla="*/ 565946 w 1154355"/>
                <a:gd name="connsiteY34" fmla="*/ 1090754 h 1745449"/>
                <a:gd name="connsiteX35" fmla="*/ 676915 w 1154355"/>
                <a:gd name="connsiteY35" fmla="*/ 1162221 h 1745449"/>
                <a:gd name="connsiteX36" fmla="*/ 771618 w 1154355"/>
                <a:gd name="connsiteY36" fmla="*/ 1135031 h 1745449"/>
                <a:gd name="connsiteX37" fmla="*/ 965383 w 1154355"/>
                <a:gd name="connsiteY37" fmla="*/ 1217010 h 1745449"/>
                <a:gd name="connsiteX38" fmla="*/ 988352 w 1154355"/>
                <a:gd name="connsiteY38" fmla="*/ 1315531 h 1745449"/>
                <a:gd name="connsiteX39" fmla="*/ 904239 w 1154355"/>
                <a:gd name="connsiteY39" fmla="*/ 1473506 h 1745449"/>
                <a:gd name="connsiteX40" fmla="*/ 910838 w 1154355"/>
                <a:gd name="connsiteY40" fmla="*/ 1461368 h 1745449"/>
                <a:gd name="connsiteX41" fmla="*/ 750660 w 1154355"/>
                <a:gd name="connsiteY41" fmla="*/ 1371458 h 1745449"/>
                <a:gd name="connsiteX42" fmla="*/ 754170 w 1154355"/>
                <a:gd name="connsiteY42" fmla="*/ 1369309 h 1745449"/>
                <a:gd name="connsiteX43" fmla="*/ 909304 w 1154355"/>
                <a:gd name="connsiteY43" fmla="*/ 1465876 h 1745449"/>
                <a:gd name="connsiteX44" fmla="*/ 758702 w 1154355"/>
                <a:gd name="connsiteY44" fmla="*/ 1628054 h 1745449"/>
                <a:gd name="connsiteX45" fmla="*/ 555615 w 1154355"/>
                <a:gd name="connsiteY45" fmla="*/ 1552195 h 1745449"/>
                <a:gd name="connsiteX46" fmla="*/ 552377 w 1154355"/>
                <a:gd name="connsiteY46" fmla="*/ 1544331 h 1745449"/>
                <a:gd name="connsiteX47" fmla="*/ 676160 w 1154355"/>
                <a:gd name="connsiteY47" fmla="*/ 1632143 h 1745449"/>
                <a:gd name="connsiteX48" fmla="*/ 517682 w 1154355"/>
                <a:gd name="connsiteY48" fmla="*/ 1745209 h 1745449"/>
                <a:gd name="connsiteX49" fmla="*/ 350244 w 1154355"/>
                <a:gd name="connsiteY49" fmla="*/ 1592106 h 1745449"/>
                <a:gd name="connsiteX50" fmla="*/ 234454 w 1154355"/>
                <a:gd name="connsiteY50" fmla="*/ 1443452 h 1745449"/>
                <a:gd name="connsiteX51" fmla="*/ 87319 w 1154355"/>
                <a:gd name="connsiteY51" fmla="*/ 1375108 h 1745449"/>
                <a:gd name="connsiteX52" fmla="*/ 289106 w 1154355"/>
                <a:gd name="connsiteY52" fmla="*/ 1125156 h 1745449"/>
                <a:gd name="connsiteX53" fmla="*/ 508851 w 1154355"/>
                <a:gd name="connsiteY53" fmla="*/ 1034051 h 1745449"/>
                <a:gd name="connsiteX54" fmla="*/ 506762 w 1154355"/>
                <a:gd name="connsiteY54" fmla="*/ 1041153 h 1745449"/>
                <a:gd name="connsiteX55" fmla="*/ 310203 w 1154355"/>
                <a:gd name="connsiteY55" fmla="*/ 1128897 h 1745449"/>
                <a:gd name="connsiteX56" fmla="*/ 171665 w 1154355"/>
                <a:gd name="connsiteY56" fmla="*/ 1014840 h 1745449"/>
                <a:gd name="connsiteX57" fmla="*/ 165831 w 1154355"/>
                <a:gd name="connsiteY57" fmla="*/ 1012696 h 1745449"/>
                <a:gd name="connsiteX58" fmla="*/ 289152 w 1154355"/>
                <a:gd name="connsiteY58" fmla="*/ 1123484 h 1745449"/>
                <a:gd name="connsiteX59" fmla="*/ 64322 w 1154355"/>
                <a:gd name="connsiteY59" fmla="*/ 1138943 h 1745449"/>
                <a:gd name="connsiteX60" fmla="*/ 28078 w 1154355"/>
                <a:gd name="connsiteY60" fmla="*/ 911953 h 1745449"/>
                <a:gd name="connsiteX61" fmla="*/ 67937 w 1154355"/>
                <a:gd name="connsiteY61" fmla="*/ 882569 h 1745449"/>
                <a:gd name="connsiteX62" fmla="*/ 60675 w 1154355"/>
                <a:gd name="connsiteY62" fmla="*/ 875989 h 1745449"/>
                <a:gd name="connsiteX63" fmla="*/ 64043 w 1154355"/>
                <a:gd name="connsiteY63" fmla="*/ 872273 h 1745449"/>
                <a:gd name="connsiteX64" fmla="*/ 66204 w 1154355"/>
                <a:gd name="connsiteY64" fmla="*/ 666836 h 1745449"/>
                <a:gd name="connsiteX65" fmla="*/ 104946 w 1154355"/>
                <a:gd name="connsiteY65" fmla="*/ 638275 h 1745449"/>
                <a:gd name="connsiteX66" fmla="*/ 127483 w 1154355"/>
                <a:gd name="connsiteY66" fmla="*/ 394472 h 1745449"/>
                <a:gd name="connsiteX67" fmla="*/ 310695 w 1154355"/>
                <a:gd name="connsiteY67" fmla="*/ 359290 h 1745449"/>
                <a:gd name="connsiteX68" fmla="*/ 304975 w 1154355"/>
                <a:gd name="connsiteY68" fmla="*/ 357014 h 1745449"/>
                <a:gd name="connsiteX69" fmla="*/ 125044 w 1154355"/>
                <a:gd name="connsiteY69" fmla="*/ 399723 h 1745449"/>
                <a:gd name="connsiteX70" fmla="*/ 90680 w 1154355"/>
                <a:gd name="connsiteY70" fmla="*/ 291518 h 1745449"/>
                <a:gd name="connsiteX71" fmla="*/ 310191 w 1154355"/>
                <a:gd name="connsiteY71" fmla="*/ 72008 h 1745449"/>
                <a:gd name="connsiteX72" fmla="*/ 378523 w 1154355"/>
                <a:gd name="connsiteY72" fmla="*/ 83948 h 1745449"/>
                <a:gd name="connsiteX73" fmla="*/ 517681 w 1154355"/>
                <a:gd name="connsiteY73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990919 w 1156922"/>
                <a:gd name="connsiteY38" fmla="*/ 1315531 h 1745449"/>
                <a:gd name="connsiteX39" fmla="*/ 906806 w 1156922"/>
                <a:gd name="connsiteY39" fmla="*/ 1473506 h 1745449"/>
                <a:gd name="connsiteX40" fmla="*/ 913405 w 1156922"/>
                <a:gd name="connsiteY40" fmla="*/ 1461368 h 1745449"/>
                <a:gd name="connsiteX41" fmla="*/ 753227 w 1156922"/>
                <a:gd name="connsiteY41" fmla="*/ 1371458 h 1745449"/>
                <a:gd name="connsiteX42" fmla="*/ 756737 w 1156922"/>
                <a:gd name="connsiteY42" fmla="*/ 1369309 h 1745449"/>
                <a:gd name="connsiteX43" fmla="*/ 911871 w 1156922"/>
                <a:gd name="connsiteY43" fmla="*/ 1465876 h 1745449"/>
                <a:gd name="connsiteX44" fmla="*/ 761269 w 1156922"/>
                <a:gd name="connsiteY44" fmla="*/ 1628054 h 1745449"/>
                <a:gd name="connsiteX45" fmla="*/ 558182 w 1156922"/>
                <a:gd name="connsiteY45" fmla="*/ 1552195 h 1745449"/>
                <a:gd name="connsiteX46" fmla="*/ 554944 w 1156922"/>
                <a:gd name="connsiteY46" fmla="*/ 1544331 h 1745449"/>
                <a:gd name="connsiteX47" fmla="*/ 678727 w 1156922"/>
                <a:gd name="connsiteY47" fmla="*/ 1632143 h 1745449"/>
                <a:gd name="connsiteX48" fmla="*/ 520249 w 1156922"/>
                <a:gd name="connsiteY48" fmla="*/ 1745209 h 1745449"/>
                <a:gd name="connsiteX49" fmla="*/ 352811 w 1156922"/>
                <a:gd name="connsiteY49" fmla="*/ 1592106 h 1745449"/>
                <a:gd name="connsiteX50" fmla="*/ 237021 w 1156922"/>
                <a:gd name="connsiteY50" fmla="*/ 1443452 h 1745449"/>
                <a:gd name="connsiteX51" fmla="*/ 89886 w 1156922"/>
                <a:gd name="connsiteY51" fmla="*/ 1375108 h 1745449"/>
                <a:gd name="connsiteX52" fmla="*/ 291673 w 1156922"/>
                <a:gd name="connsiteY52" fmla="*/ 1125156 h 1745449"/>
                <a:gd name="connsiteX53" fmla="*/ 511418 w 1156922"/>
                <a:gd name="connsiteY53" fmla="*/ 1034051 h 1745449"/>
                <a:gd name="connsiteX54" fmla="*/ 509329 w 1156922"/>
                <a:gd name="connsiteY54" fmla="*/ 1041153 h 1745449"/>
                <a:gd name="connsiteX55" fmla="*/ 312770 w 1156922"/>
                <a:gd name="connsiteY55" fmla="*/ 1128897 h 1745449"/>
                <a:gd name="connsiteX56" fmla="*/ 174232 w 1156922"/>
                <a:gd name="connsiteY56" fmla="*/ 1014840 h 1745449"/>
                <a:gd name="connsiteX57" fmla="*/ 168398 w 1156922"/>
                <a:gd name="connsiteY57" fmla="*/ 1012696 h 1745449"/>
                <a:gd name="connsiteX58" fmla="*/ 291719 w 1156922"/>
                <a:gd name="connsiteY58" fmla="*/ 1123484 h 1745449"/>
                <a:gd name="connsiteX59" fmla="*/ 66889 w 1156922"/>
                <a:gd name="connsiteY59" fmla="*/ 1138943 h 1745449"/>
                <a:gd name="connsiteX60" fmla="*/ 30645 w 1156922"/>
                <a:gd name="connsiteY60" fmla="*/ 911953 h 1745449"/>
                <a:gd name="connsiteX61" fmla="*/ 70504 w 1156922"/>
                <a:gd name="connsiteY61" fmla="*/ 882569 h 1745449"/>
                <a:gd name="connsiteX62" fmla="*/ 63242 w 1156922"/>
                <a:gd name="connsiteY62" fmla="*/ 875989 h 1745449"/>
                <a:gd name="connsiteX63" fmla="*/ 66610 w 1156922"/>
                <a:gd name="connsiteY63" fmla="*/ 872273 h 1745449"/>
                <a:gd name="connsiteX64" fmla="*/ 68771 w 1156922"/>
                <a:gd name="connsiteY64" fmla="*/ 666836 h 1745449"/>
                <a:gd name="connsiteX65" fmla="*/ 107513 w 1156922"/>
                <a:gd name="connsiteY65" fmla="*/ 638275 h 1745449"/>
                <a:gd name="connsiteX66" fmla="*/ 130050 w 1156922"/>
                <a:gd name="connsiteY66" fmla="*/ 394472 h 1745449"/>
                <a:gd name="connsiteX67" fmla="*/ 313262 w 1156922"/>
                <a:gd name="connsiteY67" fmla="*/ 359290 h 1745449"/>
                <a:gd name="connsiteX68" fmla="*/ 307542 w 1156922"/>
                <a:gd name="connsiteY68" fmla="*/ 357014 h 1745449"/>
                <a:gd name="connsiteX69" fmla="*/ 127611 w 1156922"/>
                <a:gd name="connsiteY69" fmla="*/ 399723 h 1745449"/>
                <a:gd name="connsiteX70" fmla="*/ 93247 w 1156922"/>
                <a:gd name="connsiteY70" fmla="*/ 291518 h 1745449"/>
                <a:gd name="connsiteX71" fmla="*/ 312758 w 1156922"/>
                <a:gd name="connsiteY71" fmla="*/ 72008 h 1745449"/>
                <a:gd name="connsiteX72" fmla="*/ 381090 w 1156922"/>
                <a:gd name="connsiteY72" fmla="*/ 83948 h 1745449"/>
                <a:gd name="connsiteX73" fmla="*/ 520248 w 1156922"/>
                <a:gd name="connsiteY73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990919 w 1156922"/>
                <a:gd name="connsiteY38" fmla="*/ 1315531 h 1745449"/>
                <a:gd name="connsiteX39" fmla="*/ 906806 w 1156922"/>
                <a:gd name="connsiteY39" fmla="*/ 1473506 h 1745449"/>
                <a:gd name="connsiteX40" fmla="*/ 913405 w 1156922"/>
                <a:gd name="connsiteY40" fmla="*/ 1461368 h 1745449"/>
                <a:gd name="connsiteX41" fmla="*/ 753227 w 1156922"/>
                <a:gd name="connsiteY41" fmla="*/ 1371458 h 1745449"/>
                <a:gd name="connsiteX42" fmla="*/ 756737 w 1156922"/>
                <a:gd name="connsiteY42" fmla="*/ 1369309 h 1745449"/>
                <a:gd name="connsiteX43" fmla="*/ 911871 w 1156922"/>
                <a:gd name="connsiteY43" fmla="*/ 1465876 h 1745449"/>
                <a:gd name="connsiteX44" fmla="*/ 761269 w 1156922"/>
                <a:gd name="connsiteY44" fmla="*/ 1628054 h 1745449"/>
                <a:gd name="connsiteX45" fmla="*/ 558182 w 1156922"/>
                <a:gd name="connsiteY45" fmla="*/ 1552195 h 1745449"/>
                <a:gd name="connsiteX46" fmla="*/ 554944 w 1156922"/>
                <a:gd name="connsiteY46" fmla="*/ 1544331 h 1745449"/>
                <a:gd name="connsiteX47" fmla="*/ 678727 w 1156922"/>
                <a:gd name="connsiteY47" fmla="*/ 1632143 h 1745449"/>
                <a:gd name="connsiteX48" fmla="*/ 520249 w 1156922"/>
                <a:gd name="connsiteY48" fmla="*/ 1745209 h 1745449"/>
                <a:gd name="connsiteX49" fmla="*/ 352811 w 1156922"/>
                <a:gd name="connsiteY49" fmla="*/ 1592106 h 1745449"/>
                <a:gd name="connsiteX50" fmla="*/ 237021 w 1156922"/>
                <a:gd name="connsiteY50" fmla="*/ 1443452 h 1745449"/>
                <a:gd name="connsiteX51" fmla="*/ 89886 w 1156922"/>
                <a:gd name="connsiteY51" fmla="*/ 1375108 h 1745449"/>
                <a:gd name="connsiteX52" fmla="*/ 108647 w 1156922"/>
                <a:gd name="connsiteY52" fmla="*/ 1241829 h 1745449"/>
                <a:gd name="connsiteX53" fmla="*/ 291673 w 1156922"/>
                <a:gd name="connsiteY53" fmla="*/ 1125156 h 1745449"/>
                <a:gd name="connsiteX54" fmla="*/ 511418 w 1156922"/>
                <a:gd name="connsiteY54" fmla="*/ 1034051 h 1745449"/>
                <a:gd name="connsiteX55" fmla="*/ 509329 w 1156922"/>
                <a:gd name="connsiteY55" fmla="*/ 1041153 h 1745449"/>
                <a:gd name="connsiteX56" fmla="*/ 312770 w 1156922"/>
                <a:gd name="connsiteY56" fmla="*/ 1128897 h 1745449"/>
                <a:gd name="connsiteX57" fmla="*/ 174232 w 1156922"/>
                <a:gd name="connsiteY57" fmla="*/ 1014840 h 1745449"/>
                <a:gd name="connsiteX58" fmla="*/ 168398 w 1156922"/>
                <a:gd name="connsiteY58" fmla="*/ 1012696 h 1745449"/>
                <a:gd name="connsiteX59" fmla="*/ 291719 w 1156922"/>
                <a:gd name="connsiteY59" fmla="*/ 1123484 h 1745449"/>
                <a:gd name="connsiteX60" fmla="*/ 66889 w 1156922"/>
                <a:gd name="connsiteY60" fmla="*/ 1138943 h 1745449"/>
                <a:gd name="connsiteX61" fmla="*/ 30645 w 1156922"/>
                <a:gd name="connsiteY61" fmla="*/ 911953 h 1745449"/>
                <a:gd name="connsiteX62" fmla="*/ 70504 w 1156922"/>
                <a:gd name="connsiteY62" fmla="*/ 882569 h 1745449"/>
                <a:gd name="connsiteX63" fmla="*/ 63242 w 1156922"/>
                <a:gd name="connsiteY63" fmla="*/ 875989 h 1745449"/>
                <a:gd name="connsiteX64" fmla="*/ 66610 w 1156922"/>
                <a:gd name="connsiteY64" fmla="*/ 872273 h 1745449"/>
                <a:gd name="connsiteX65" fmla="*/ 68771 w 1156922"/>
                <a:gd name="connsiteY65" fmla="*/ 666836 h 1745449"/>
                <a:gd name="connsiteX66" fmla="*/ 107513 w 1156922"/>
                <a:gd name="connsiteY66" fmla="*/ 638275 h 1745449"/>
                <a:gd name="connsiteX67" fmla="*/ 130050 w 1156922"/>
                <a:gd name="connsiteY67" fmla="*/ 394472 h 1745449"/>
                <a:gd name="connsiteX68" fmla="*/ 313262 w 1156922"/>
                <a:gd name="connsiteY68" fmla="*/ 359290 h 1745449"/>
                <a:gd name="connsiteX69" fmla="*/ 307542 w 1156922"/>
                <a:gd name="connsiteY69" fmla="*/ 357014 h 1745449"/>
                <a:gd name="connsiteX70" fmla="*/ 127611 w 1156922"/>
                <a:gd name="connsiteY70" fmla="*/ 399723 h 1745449"/>
                <a:gd name="connsiteX71" fmla="*/ 93247 w 1156922"/>
                <a:gd name="connsiteY71" fmla="*/ 291518 h 1745449"/>
                <a:gd name="connsiteX72" fmla="*/ 312758 w 1156922"/>
                <a:gd name="connsiteY72" fmla="*/ 72008 h 1745449"/>
                <a:gd name="connsiteX73" fmla="*/ 381090 w 1156922"/>
                <a:gd name="connsiteY73" fmla="*/ 83948 h 1745449"/>
                <a:gd name="connsiteX74" fmla="*/ 520248 w 1156922"/>
                <a:gd name="connsiteY74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990919 w 1156922"/>
                <a:gd name="connsiteY38" fmla="*/ 1315531 h 1745449"/>
                <a:gd name="connsiteX39" fmla="*/ 906806 w 1156922"/>
                <a:gd name="connsiteY39" fmla="*/ 1473506 h 1745449"/>
                <a:gd name="connsiteX40" fmla="*/ 913405 w 1156922"/>
                <a:gd name="connsiteY40" fmla="*/ 1461368 h 1745449"/>
                <a:gd name="connsiteX41" fmla="*/ 753227 w 1156922"/>
                <a:gd name="connsiteY41" fmla="*/ 1371458 h 1745449"/>
                <a:gd name="connsiteX42" fmla="*/ 756737 w 1156922"/>
                <a:gd name="connsiteY42" fmla="*/ 1369309 h 1745449"/>
                <a:gd name="connsiteX43" fmla="*/ 911871 w 1156922"/>
                <a:gd name="connsiteY43" fmla="*/ 1465876 h 1745449"/>
                <a:gd name="connsiteX44" fmla="*/ 761269 w 1156922"/>
                <a:gd name="connsiteY44" fmla="*/ 1628054 h 1745449"/>
                <a:gd name="connsiteX45" fmla="*/ 558182 w 1156922"/>
                <a:gd name="connsiteY45" fmla="*/ 1552195 h 1745449"/>
                <a:gd name="connsiteX46" fmla="*/ 554944 w 1156922"/>
                <a:gd name="connsiteY46" fmla="*/ 1544331 h 1745449"/>
                <a:gd name="connsiteX47" fmla="*/ 678727 w 1156922"/>
                <a:gd name="connsiteY47" fmla="*/ 1632143 h 1745449"/>
                <a:gd name="connsiteX48" fmla="*/ 520249 w 1156922"/>
                <a:gd name="connsiteY48" fmla="*/ 1745209 h 1745449"/>
                <a:gd name="connsiteX49" fmla="*/ 352811 w 1156922"/>
                <a:gd name="connsiteY49" fmla="*/ 1592106 h 1745449"/>
                <a:gd name="connsiteX50" fmla="*/ 237021 w 1156922"/>
                <a:gd name="connsiteY50" fmla="*/ 1443452 h 1745449"/>
                <a:gd name="connsiteX51" fmla="*/ 89886 w 1156922"/>
                <a:gd name="connsiteY51" fmla="*/ 1375108 h 1745449"/>
                <a:gd name="connsiteX52" fmla="*/ 108647 w 1156922"/>
                <a:gd name="connsiteY52" fmla="*/ 1241829 h 1745449"/>
                <a:gd name="connsiteX53" fmla="*/ 291673 w 1156922"/>
                <a:gd name="connsiteY53" fmla="*/ 1125156 h 1745449"/>
                <a:gd name="connsiteX54" fmla="*/ 511418 w 1156922"/>
                <a:gd name="connsiteY54" fmla="*/ 1034051 h 1745449"/>
                <a:gd name="connsiteX55" fmla="*/ 509329 w 1156922"/>
                <a:gd name="connsiteY55" fmla="*/ 1041153 h 1745449"/>
                <a:gd name="connsiteX56" fmla="*/ 312770 w 1156922"/>
                <a:gd name="connsiteY56" fmla="*/ 1128897 h 1745449"/>
                <a:gd name="connsiteX57" fmla="*/ 174232 w 1156922"/>
                <a:gd name="connsiteY57" fmla="*/ 1014840 h 1745449"/>
                <a:gd name="connsiteX58" fmla="*/ 168398 w 1156922"/>
                <a:gd name="connsiteY58" fmla="*/ 1012696 h 1745449"/>
                <a:gd name="connsiteX59" fmla="*/ 291719 w 1156922"/>
                <a:gd name="connsiteY59" fmla="*/ 1123484 h 1745449"/>
                <a:gd name="connsiteX60" fmla="*/ 66889 w 1156922"/>
                <a:gd name="connsiteY60" fmla="*/ 1138943 h 1745449"/>
                <a:gd name="connsiteX61" fmla="*/ 30645 w 1156922"/>
                <a:gd name="connsiteY61" fmla="*/ 911953 h 1745449"/>
                <a:gd name="connsiteX62" fmla="*/ 70504 w 1156922"/>
                <a:gd name="connsiteY62" fmla="*/ 882569 h 1745449"/>
                <a:gd name="connsiteX63" fmla="*/ 63242 w 1156922"/>
                <a:gd name="connsiteY63" fmla="*/ 875989 h 1745449"/>
                <a:gd name="connsiteX64" fmla="*/ 66610 w 1156922"/>
                <a:gd name="connsiteY64" fmla="*/ 872273 h 1745449"/>
                <a:gd name="connsiteX65" fmla="*/ 68771 w 1156922"/>
                <a:gd name="connsiteY65" fmla="*/ 666836 h 1745449"/>
                <a:gd name="connsiteX66" fmla="*/ 107513 w 1156922"/>
                <a:gd name="connsiteY66" fmla="*/ 638275 h 1745449"/>
                <a:gd name="connsiteX67" fmla="*/ 130050 w 1156922"/>
                <a:gd name="connsiteY67" fmla="*/ 394472 h 1745449"/>
                <a:gd name="connsiteX68" fmla="*/ 313262 w 1156922"/>
                <a:gd name="connsiteY68" fmla="*/ 359290 h 1745449"/>
                <a:gd name="connsiteX69" fmla="*/ 307542 w 1156922"/>
                <a:gd name="connsiteY69" fmla="*/ 357014 h 1745449"/>
                <a:gd name="connsiteX70" fmla="*/ 127611 w 1156922"/>
                <a:gd name="connsiteY70" fmla="*/ 399723 h 1745449"/>
                <a:gd name="connsiteX71" fmla="*/ 93247 w 1156922"/>
                <a:gd name="connsiteY71" fmla="*/ 291518 h 1745449"/>
                <a:gd name="connsiteX72" fmla="*/ 312758 w 1156922"/>
                <a:gd name="connsiteY72" fmla="*/ 72008 h 1745449"/>
                <a:gd name="connsiteX73" fmla="*/ 381090 w 1156922"/>
                <a:gd name="connsiteY73" fmla="*/ 83948 h 1745449"/>
                <a:gd name="connsiteX74" fmla="*/ 520248 w 1156922"/>
                <a:gd name="connsiteY74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990919 w 1156922"/>
                <a:gd name="connsiteY38" fmla="*/ 1315531 h 1745449"/>
                <a:gd name="connsiteX39" fmla="*/ 906806 w 1156922"/>
                <a:gd name="connsiteY39" fmla="*/ 1473506 h 1745449"/>
                <a:gd name="connsiteX40" fmla="*/ 913405 w 1156922"/>
                <a:gd name="connsiteY40" fmla="*/ 1461368 h 1745449"/>
                <a:gd name="connsiteX41" fmla="*/ 753227 w 1156922"/>
                <a:gd name="connsiteY41" fmla="*/ 1371458 h 1745449"/>
                <a:gd name="connsiteX42" fmla="*/ 756737 w 1156922"/>
                <a:gd name="connsiteY42" fmla="*/ 1369309 h 1745449"/>
                <a:gd name="connsiteX43" fmla="*/ 911871 w 1156922"/>
                <a:gd name="connsiteY43" fmla="*/ 1465876 h 1745449"/>
                <a:gd name="connsiteX44" fmla="*/ 761269 w 1156922"/>
                <a:gd name="connsiteY44" fmla="*/ 1628054 h 1745449"/>
                <a:gd name="connsiteX45" fmla="*/ 558182 w 1156922"/>
                <a:gd name="connsiteY45" fmla="*/ 1552195 h 1745449"/>
                <a:gd name="connsiteX46" fmla="*/ 554944 w 1156922"/>
                <a:gd name="connsiteY46" fmla="*/ 1544331 h 1745449"/>
                <a:gd name="connsiteX47" fmla="*/ 678727 w 1156922"/>
                <a:gd name="connsiteY47" fmla="*/ 1632143 h 1745449"/>
                <a:gd name="connsiteX48" fmla="*/ 520249 w 1156922"/>
                <a:gd name="connsiteY48" fmla="*/ 1745209 h 1745449"/>
                <a:gd name="connsiteX49" fmla="*/ 352811 w 1156922"/>
                <a:gd name="connsiteY49" fmla="*/ 1592106 h 1745449"/>
                <a:gd name="connsiteX50" fmla="*/ 237021 w 1156922"/>
                <a:gd name="connsiteY50" fmla="*/ 1443452 h 1745449"/>
                <a:gd name="connsiteX51" fmla="*/ 89886 w 1156922"/>
                <a:gd name="connsiteY51" fmla="*/ 1375108 h 1745449"/>
                <a:gd name="connsiteX52" fmla="*/ 108647 w 1156922"/>
                <a:gd name="connsiteY52" fmla="*/ 1241829 h 1745449"/>
                <a:gd name="connsiteX53" fmla="*/ 291673 w 1156922"/>
                <a:gd name="connsiteY53" fmla="*/ 1125156 h 1745449"/>
                <a:gd name="connsiteX54" fmla="*/ 511418 w 1156922"/>
                <a:gd name="connsiteY54" fmla="*/ 1034051 h 1745449"/>
                <a:gd name="connsiteX55" fmla="*/ 509329 w 1156922"/>
                <a:gd name="connsiteY55" fmla="*/ 1041153 h 1745449"/>
                <a:gd name="connsiteX56" fmla="*/ 312770 w 1156922"/>
                <a:gd name="connsiteY56" fmla="*/ 1128897 h 1745449"/>
                <a:gd name="connsiteX57" fmla="*/ 174232 w 1156922"/>
                <a:gd name="connsiteY57" fmla="*/ 1014840 h 1745449"/>
                <a:gd name="connsiteX58" fmla="*/ 168398 w 1156922"/>
                <a:gd name="connsiteY58" fmla="*/ 1012696 h 1745449"/>
                <a:gd name="connsiteX59" fmla="*/ 291719 w 1156922"/>
                <a:gd name="connsiteY59" fmla="*/ 1123484 h 1745449"/>
                <a:gd name="connsiteX60" fmla="*/ 66889 w 1156922"/>
                <a:gd name="connsiteY60" fmla="*/ 1138943 h 1745449"/>
                <a:gd name="connsiteX61" fmla="*/ 30645 w 1156922"/>
                <a:gd name="connsiteY61" fmla="*/ 911953 h 1745449"/>
                <a:gd name="connsiteX62" fmla="*/ 70504 w 1156922"/>
                <a:gd name="connsiteY62" fmla="*/ 882569 h 1745449"/>
                <a:gd name="connsiteX63" fmla="*/ 63242 w 1156922"/>
                <a:gd name="connsiteY63" fmla="*/ 875989 h 1745449"/>
                <a:gd name="connsiteX64" fmla="*/ 66610 w 1156922"/>
                <a:gd name="connsiteY64" fmla="*/ 872273 h 1745449"/>
                <a:gd name="connsiteX65" fmla="*/ 68771 w 1156922"/>
                <a:gd name="connsiteY65" fmla="*/ 666836 h 1745449"/>
                <a:gd name="connsiteX66" fmla="*/ 107513 w 1156922"/>
                <a:gd name="connsiteY66" fmla="*/ 638275 h 1745449"/>
                <a:gd name="connsiteX67" fmla="*/ 130050 w 1156922"/>
                <a:gd name="connsiteY67" fmla="*/ 394472 h 1745449"/>
                <a:gd name="connsiteX68" fmla="*/ 313262 w 1156922"/>
                <a:gd name="connsiteY68" fmla="*/ 359290 h 1745449"/>
                <a:gd name="connsiteX69" fmla="*/ 307542 w 1156922"/>
                <a:gd name="connsiteY69" fmla="*/ 357014 h 1745449"/>
                <a:gd name="connsiteX70" fmla="*/ 127611 w 1156922"/>
                <a:gd name="connsiteY70" fmla="*/ 399723 h 1745449"/>
                <a:gd name="connsiteX71" fmla="*/ 93247 w 1156922"/>
                <a:gd name="connsiteY71" fmla="*/ 291518 h 1745449"/>
                <a:gd name="connsiteX72" fmla="*/ 312758 w 1156922"/>
                <a:gd name="connsiteY72" fmla="*/ 72008 h 1745449"/>
                <a:gd name="connsiteX73" fmla="*/ 381090 w 1156922"/>
                <a:gd name="connsiteY73" fmla="*/ 83948 h 1745449"/>
                <a:gd name="connsiteX74" fmla="*/ 520248 w 1156922"/>
                <a:gd name="connsiteY74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990919 w 1156922"/>
                <a:gd name="connsiteY38" fmla="*/ 1315531 h 1745449"/>
                <a:gd name="connsiteX39" fmla="*/ 906806 w 1156922"/>
                <a:gd name="connsiteY39" fmla="*/ 1473506 h 1745449"/>
                <a:gd name="connsiteX40" fmla="*/ 913405 w 1156922"/>
                <a:gd name="connsiteY40" fmla="*/ 1461368 h 1745449"/>
                <a:gd name="connsiteX41" fmla="*/ 753227 w 1156922"/>
                <a:gd name="connsiteY41" fmla="*/ 1371458 h 1745449"/>
                <a:gd name="connsiteX42" fmla="*/ 756737 w 1156922"/>
                <a:gd name="connsiteY42" fmla="*/ 1369309 h 1745449"/>
                <a:gd name="connsiteX43" fmla="*/ 911871 w 1156922"/>
                <a:gd name="connsiteY43" fmla="*/ 1465876 h 1745449"/>
                <a:gd name="connsiteX44" fmla="*/ 761269 w 1156922"/>
                <a:gd name="connsiteY44" fmla="*/ 1628054 h 1745449"/>
                <a:gd name="connsiteX45" fmla="*/ 558182 w 1156922"/>
                <a:gd name="connsiteY45" fmla="*/ 1552195 h 1745449"/>
                <a:gd name="connsiteX46" fmla="*/ 554944 w 1156922"/>
                <a:gd name="connsiteY46" fmla="*/ 1544331 h 1745449"/>
                <a:gd name="connsiteX47" fmla="*/ 678727 w 1156922"/>
                <a:gd name="connsiteY47" fmla="*/ 1632143 h 1745449"/>
                <a:gd name="connsiteX48" fmla="*/ 520249 w 1156922"/>
                <a:gd name="connsiteY48" fmla="*/ 1745209 h 1745449"/>
                <a:gd name="connsiteX49" fmla="*/ 352811 w 1156922"/>
                <a:gd name="connsiteY49" fmla="*/ 1592106 h 1745449"/>
                <a:gd name="connsiteX50" fmla="*/ 237021 w 1156922"/>
                <a:gd name="connsiteY50" fmla="*/ 1443452 h 1745449"/>
                <a:gd name="connsiteX51" fmla="*/ 89886 w 1156922"/>
                <a:gd name="connsiteY51" fmla="*/ 1375108 h 1745449"/>
                <a:gd name="connsiteX52" fmla="*/ 108647 w 1156922"/>
                <a:gd name="connsiteY52" fmla="*/ 1241829 h 1745449"/>
                <a:gd name="connsiteX53" fmla="*/ 291673 w 1156922"/>
                <a:gd name="connsiteY53" fmla="*/ 1125156 h 1745449"/>
                <a:gd name="connsiteX54" fmla="*/ 511418 w 1156922"/>
                <a:gd name="connsiteY54" fmla="*/ 1034051 h 1745449"/>
                <a:gd name="connsiteX55" fmla="*/ 509329 w 1156922"/>
                <a:gd name="connsiteY55" fmla="*/ 1041153 h 1745449"/>
                <a:gd name="connsiteX56" fmla="*/ 312770 w 1156922"/>
                <a:gd name="connsiteY56" fmla="*/ 1128897 h 1745449"/>
                <a:gd name="connsiteX57" fmla="*/ 168398 w 1156922"/>
                <a:gd name="connsiteY57" fmla="*/ 1012696 h 1745449"/>
                <a:gd name="connsiteX58" fmla="*/ 291719 w 1156922"/>
                <a:gd name="connsiteY58" fmla="*/ 1123484 h 1745449"/>
                <a:gd name="connsiteX59" fmla="*/ 66889 w 1156922"/>
                <a:gd name="connsiteY59" fmla="*/ 1138943 h 1745449"/>
                <a:gd name="connsiteX60" fmla="*/ 30645 w 1156922"/>
                <a:gd name="connsiteY60" fmla="*/ 911953 h 1745449"/>
                <a:gd name="connsiteX61" fmla="*/ 70504 w 1156922"/>
                <a:gd name="connsiteY61" fmla="*/ 882569 h 1745449"/>
                <a:gd name="connsiteX62" fmla="*/ 63242 w 1156922"/>
                <a:gd name="connsiteY62" fmla="*/ 875989 h 1745449"/>
                <a:gd name="connsiteX63" fmla="*/ 66610 w 1156922"/>
                <a:gd name="connsiteY63" fmla="*/ 872273 h 1745449"/>
                <a:gd name="connsiteX64" fmla="*/ 68771 w 1156922"/>
                <a:gd name="connsiteY64" fmla="*/ 666836 h 1745449"/>
                <a:gd name="connsiteX65" fmla="*/ 107513 w 1156922"/>
                <a:gd name="connsiteY65" fmla="*/ 638275 h 1745449"/>
                <a:gd name="connsiteX66" fmla="*/ 130050 w 1156922"/>
                <a:gd name="connsiteY66" fmla="*/ 394472 h 1745449"/>
                <a:gd name="connsiteX67" fmla="*/ 313262 w 1156922"/>
                <a:gd name="connsiteY67" fmla="*/ 359290 h 1745449"/>
                <a:gd name="connsiteX68" fmla="*/ 307542 w 1156922"/>
                <a:gd name="connsiteY68" fmla="*/ 357014 h 1745449"/>
                <a:gd name="connsiteX69" fmla="*/ 127611 w 1156922"/>
                <a:gd name="connsiteY69" fmla="*/ 399723 h 1745449"/>
                <a:gd name="connsiteX70" fmla="*/ 93247 w 1156922"/>
                <a:gd name="connsiteY70" fmla="*/ 291518 h 1745449"/>
                <a:gd name="connsiteX71" fmla="*/ 312758 w 1156922"/>
                <a:gd name="connsiteY71" fmla="*/ 72008 h 1745449"/>
                <a:gd name="connsiteX72" fmla="*/ 381090 w 1156922"/>
                <a:gd name="connsiteY72" fmla="*/ 83948 h 1745449"/>
                <a:gd name="connsiteX73" fmla="*/ 520248 w 1156922"/>
                <a:gd name="connsiteY73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990919 w 1156922"/>
                <a:gd name="connsiteY38" fmla="*/ 1315531 h 1745449"/>
                <a:gd name="connsiteX39" fmla="*/ 906806 w 1156922"/>
                <a:gd name="connsiteY39" fmla="*/ 1473506 h 1745449"/>
                <a:gd name="connsiteX40" fmla="*/ 913405 w 1156922"/>
                <a:gd name="connsiteY40" fmla="*/ 1461368 h 1745449"/>
                <a:gd name="connsiteX41" fmla="*/ 753227 w 1156922"/>
                <a:gd name="connsiteY41" fmla="*/ 1371458 h 1745449"/>
                <a:gd name="connsiteX42" fmla="*/ 756737 w 1156922"/>
                <a:gd name="connsiteY42" fmla="*/ 1369309 h 1745449"/>
                <a:gd name="connsiteX43" fmla="*/ 911871 w 1156922"/>
                <a:gd name="connsiteY43" fmla="*/ 1465876 h 1745449"/>
                <a:gd name="connsiteX44" fmla="*/ 761269 w 1156922"/>
                <a:gd name="connsiteY44" fmla="*/ 1628054 h 1745449"/>
                <a:gd name="connsiteX45" fmla="*/ 558182 w 1156922"/>
                <a:gd name="connsiteY45" fmla="*/ 1552195 h 1745449"/>
                <a:gd name="connsiteX46" fmla="*/ 554944 w 1156922"/>
                <a:gd name="connsiteY46" fmla="*/ 1544331 h 1745449"/>
                <a:gd name="connsiteX47" fmla="*/ 678727 w 1156922"/>
                <a:gd name="connsiteY47" fmla="*/ 1632143 h 1745449"/>
                <a:gd name="connsiteX48" fmla="*/ 520249 w 1156922"/>
                <a:gd name="connsiteY48" fmla="*/ 1745209 h 1745449"/>
                <a:gd name="connsiteX49" fmla="*/ 352811 w 1156922"/>
                <a:gd name="connsiteY49" fmla="*/ 1592106 h 1745449"/>
                <a:gd name="connsiteX50" fmla="*/ 237021 w 1156922"/>
                <a:gd name="connsiteY50" fmla="*/ 1443452 h 1745449"/>
                <a:gd name="connsiteX51" fmla="*/ 89886 w 1156922"/>
                <a:gd name="connsiteY51" fmla="*/ 1375108 h 1745449"/>
                <a:gd name="connsiteX52" fmla="*/ 108647 w 1156922"/>
                <a:gd name="connsiteY52" fmla="*/ 1241829 h 1745449"/>
                <a:gd name="connsiteX53" fmla="*/ 291673 w 1156922"/>
                <a:gd name="connsiteY53" fmla="*/ 1125156 h 1745449"/>
                <a:gd name="connsiteX54" fmla="*/ 511418 w 1156922"/>
                <a:gd name="connsiteY54" fmla="*/ 1034051 h 1745449"/>
                <a:gd name="connsiteX55" fmla="*/ 509329 w 1156922"/>
                <a:gd name="connsiteY55" fmla="*/ 1041153 h 1745449"/>
                <a:gd name="connsiteX56" fmla="*/ 312770 w 1156922"/>
                <a:gd name="connsiteY56" fmla="*/ 1128897 h 1745449"/>
                <a:gd name="connsiteX57" fmla="*/ 125805 w 1156922"/>
                <a:gd name="connsiteY57" fmla="*/ 1047298 h 1745449"/>
                <a:gd name="connsiteX58" fmla="*/ 291719 w 1156922"/>
                <a:gd name="connsiteY58" fmla="*/ 1123484 h 1745449"/>
                <a:gd name="connsiteX59" fmla="*/ 66889 w 1156922"/>
                <a:gd name="connsiteY59" fmla="*/ 1138943 h 1745449"/>
                <a:gd name="connsiteX60" fmla="*/ 30645 w 1156922"/>
                <a:gd name="connsiteY60" fmla="*/ 911953 h 1745449"/>
                <a:gd name="connsiteX61" fmla="*/ 70504 w 1156922"/>
                <a:gd name="connsiteY61" fmla="*/ 882569 h 1745449"/>
                <a:gd name="connsiteX62" fmla="*/ 63242 w 1156922"/>
                <a:gd name="connsiteY62" fmla="*/ 875989 h 1745449"/>
                <a:gd name="connsiteX63" fmla="*/ 66610 w 1156922"/>
                <a:gd name="connsiteY63" fmla="*/ 872273 h 1745449"/>
                <a:gd name="connsiteX64" fmla="*/ 68771 w 1156922"/>
                <a:gd name="connsiteY64" fmla="*/ 666836 h 1745449"/>
                <a:gd name="connsiteX65" fmla="*/ 107513 w 1156922"/>
                <a:gd name="connsiteY65" fmla="*/ 638275 h 1745449"/>
                <a:gd name="connsiteX66" fmla="*/ 130050 w 1156922"/>
                <a:gd name="connsiteY66" fmla="*/ 394472 h 1745449"/>
                <a:gd name="connsiteX67" fmla="*/ 313262 w 1156922"/>
                <a:gd name="connsiteY67" fmla="*/ 359290 h 1745449"/>
                <a:gd name="connsiteX68" fmla="*/ 307542 w 1156922"/>
                <a:gd name="connsiteY68" fmla="*/ 357014 h 1745449"/>
                <a:gd name="connsiteX69" fmla="*/ 127611 w 1156922"/>
                <a:gd name="connsiteY69" fmla="*/ 399723 h 1745449"/>
                <a:gd name="connsiteX70" fmla="*/ 93247 w 1156922"/>
                <a:gd name="connsiteY70" fmla="*/ 291518 h 1745449"/>
                <a:gd name="connsiteX71" fmla="*/ 312758 w 1156922"/>
                <a:gd name="connsiteY71" fmla="*/ 72008 h 1745449"/>
                <a:gd name="connsiteX72" fmla="*/ 381090 w 1156922"/>
                <a:gd name="connsiteY72" fmla="*/ 83948 h 1745449"/>
                <a:gd name="connsiteX73" fmla="*/ 520248 w 1156922"/>
                <a:gd name="connsiteY73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990919 w 1156922"/>
                <a:gd name="connsiteY38" fmla="*/ 1315531 h 1745449"/>
                <a:gd name="connsiteX39" fmla="*/ 906806 w 1156922"/>
                <a:gd name="connsiteY39" fmla="*/ 1473506 h 1745449"/>
                <a:gd name="connsiteX40" fmla="*/ 913405 w 1156922"/>
                <a:gd name="connsiteY40" fmla="*/ 1461368 h 1745449"/>
                <a:gd name="connsiteX41" fmla="*/ 753227 w 1156922"/>
                <a:gd name="connsiteY41" fmla="*/ 1371458 h 1745449"/>
                <a:gd name="connsiteX42" fmla="*/ 756737 w 1156922"/>
                <a:gd name="connsiteY42" fmla="*/ 1369309 h 1745449"/>
                <a:gd name="connsiteX43" fmla="*/ 911871 w 1156922"/>
                <a:gd name="connsiteY43" fmla="*/ 1465876 h 1745449"/>
                <a:gd name="connsiteX44" fmla="*/ 761269 w 1156922"/>
                <a:gd name="connsiteY44" fmla="*/ 1628054 h 1745449"/>
                <a:gd name="connsiteX45" fmla="*/ 558182 w 1156922"/>
                <a:gd name="connsiteY45" fmla="*/ 1552195 h 1745449"/>
                <a:gd name="connsiteX46" fmla="*/ 554944 w 1156922"/>
                <a:gd name="connsiteY46" fmla="*/ 1544331 h 1745449"/>
                <a:gd name="connsiteX47" fmla="*/ 678727 w 1156922"/>
                <a:gd name="connsiteY47" fmla="*/ 1632143 h 1745449"/>
                <a:gd name="connsiteX48" fmla="*/ 520249 w 1156922"/>
                <a:gd name="connsiteY48" fmla="*/ 1745209 h 1745449"/>
                <a:gd name="connsiteX49" fmla="*/ 352811 w 1156922"/>
                <a:gd name="connsiteY49" fmla="*/ 1592106 h 1745449"/>
                <a:gd name="connsiteX50" fmla="*/ 237021 w 1156922"/>
                <a:gd name="connsiteY50" fmla="*/ 1443452 h 1745449"/>
                <a:gd name="connsiteX51" fmla="*/ 89886 w 1156922"/>
                <a:gd name="connsiteY51" fmla="*/ 1375108 h 1745449"/>
                <a:gd name="connsiteX52" fmla="*/ 108647 w 1156922"/>
                <a:gd name="connsiteY52" fmla="*/ 1241829 h 1745449"/>
                <a:gd name="connsiteX53" fmla="*/ 291673 w 1156922"/>
                <a:gd name="connsiteY53" fmla="*/ 1125156 h 1745449"/>
                <a:gd name="connsiteX54" fmla="*/ 511418 w 1156922"/>
                <a:gd name="connsiteY54" fmla="*/ 1034051 h 1745449"/>
                <a:gd name="connsiteX55" fmla="*/ 509329 w 1156922"/>
                <a:gd name="connsiteY55" fmla="*/ 1041153 h 1745449"/>
                <a:gd name="connsiteX56" fmla="*/ 312770 w 1156922"/>
                <a:gd name="connsiteY56" fmla="*/ 1128897 h 1745449"/>
                <a:gd name="connsiteX57" fmla="*/ 157192 w 1156922"/>
                <a:gd name="connsiteY57" fmla="*/ 971611 h 1745449"/>
                <a:gd name="connsiteX58" fmla="*/ 291719 w 1156922"/>
                <a:gd name="connsiteY58" fmla="*/ 1123484 h 1745449"/>
                <a:gd name="connsiteX59" fmla="*/ 66889 w 1156922"/>
                <a:gd name="connsiteY59" fmla="*/ 1138943 h 1745449"/>
                <a:gd name="connsiteX60" fmla="*/ 30645 w 1156922"/>
                <a:gd name="connsiteY60" fmla="*/ 911953 h 1745449"/>
                <a:gd name="connsiteX61" fmla="*/ 70504 w 1156922"/>
                <a:gd name="connsiteY61" fmla="*/ 882569 h 1745449"/>
                <a:gd name="connsiteX62" fmla="*/ 63242 w 1156922"/>
                <a:gd name="connsiteY62" fmla="*/ 875989 h 1745449"/>
                <a:gd name="connsiteX63" fmla="*/ 66610 w 1156922"/>
                <a:gd name="connsiteY63" fmla="*/ 872273 h 1745449"/>
                <a:gd name="connsiteX64" fmla="*/ 68771 w 1156922"/>
                <a:gd name="connsiteY64" fmla="*/ 666836 h 1745449"/>
                <a:gd name="connsiteX65" fmla="*/ 107513 w 1156922"/>
                <a:gd name="connsiteY65" fmla="*/ 638275 h 1745449"/>
                <a:gd name="connsiteX66" fmla="*/ 130050 w 1156922"/>
                <a:gd name="connsiteY66" fmla="*/ 394472 h 1745449"/>
                <a:gd name="connsiteX67" fmla="*/ 313262 w 1156922"/>
                <a:gd name="connsiteY67" fmla="*/ 359290 h 1745449"/>
                <a:gd name="connsiteX68" fmla="*/ 307542 w 1156922"/>
                <a:gd name="connsiteY68" fmla="*/ 357014 h 1745449"/>
                <a:gd name="connsiteX69" fmla="*/ 127611 w 1156922"/>
                <a:gd name="connsiteY69" fmla="*/ 399723 h 1745449"/>
                <a:gd name="connsiteX70" fmla="*/ 93247 w 1156922"/>
                <a:gd name="connsiteY70" fmla="*/ 291518 h 1745449"/>
                <a:gd name="connsiteX71" fmla="*/ 312758 w 1156922"/>
                <a:gd name="connsiteY71" fmla="*/ 72008 h 1745449"/>
                <a:gd name="connsiteX72" fmla="*/ 381090 w 1156922"/>
                <a:gd name="connsiteY72" fmla="*/ 83948 h 1745449"/>
                <a:gd name="connsiteX73" fmla="*/ 520248 w 1156922"/>
                <a:gd name="connsiteY73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990919 w 1156922"/>
                <a:gd name="connsiteY38" fmla="*/ 1315531 h 1745449"/>
                <a:gd name="connsiteX39" fmla="*/ 906806 w 1156922"/>
                <a:gd name="connsiteY39" fmla="*/ 1473506 h 1745449"/>
                <a:gd name="connsiteX40" fmla="*/ 913405 w 1156922"/>
                <a:gd name="connsiteY40" fmla="*/ 1461368 h 1745449"/>
                <a:gd name="connsiteX41" fmla="*/ 753227 w 1156922"/>
                <a:gd name="connsiteY41" fmla="*/ 1371458 h 1745449"/>
                <a:gd name="connsiteX42" fmla="*/ 756737 w 1156922"/>
                <a:gd name="connsiteY42" fmla="*/ 1369309 h 1745449"/>
                <a:gd name="connsiteX43" fmla="*/ 911871 w 1156922"/>
                <a:gd name="connsiteY43" fmla="*/ 1465876 h 1745449"/>
                <a:gd name="connsiteX44" fmla="*/ 761269 w 1156922"/>
                <a:gd name="connsiteY44" fmla="*/ 1628054 h 1745449"/>
                <a:gd name="connsiteX45" fmla="*/ 558182 w 1156922"/>
                <a:gd name="connsiteY45" fmla="*/ 1552195 h 1745449"/>
                <a:gd name="connsiteX46" fmla="*/ 554944 w 1156922"/>
                <a:gd name="connsiteY46" fmla="*/ 1544331 h 1745449"/>
                <a:gd name="connsiteX47" fmla="*/ 678727 w 1156922"/>
                <a:gd name="connsiteY47" fmla="*/ 1632143 h 1745449"/>
                <a:gd name="connsiteX48" fmla="*/ 520249 w 1156922"/>
                <a:gd name="connsiteY48" fmla="*/ 1745209 h 1745449"/>
                <a:gd name="connsiteX49" fmla="*/ 352811 w 1156922"/>
                <a:gd name="connsiteY49" fmla="*/ 1592106 h 1745449"/>
                <a:gd name="connsiteX50" fmla="*/ 237021 w 1156922"/>
                <a:gd name="connsiteY50" fmla="*/ 1443452 h 1745449"/>
                <a:gd name="connsiteX51" fmla="*/ 89886 w 1156922"/>
                <a:gd name="connsiteY51" fmla="*/ 1375108 h 1745449"/>
                <a:gd name="connsiteX52" fmla="*/ 108647 w 1156922"/>
                <a:gd name="connsiteY52" fmla="*/ 1241829 h 1745449"/>
                <a:gd name="connsiteX53" fmla="*/ 291673 w 1156922"/>
                <a:gd name="connsiteY53" fmla="*/ 1125156 h 1745449"/>
                <a:gd name="connsiteX54" fmla="*/ 511418 w 1156922"/>
                <a:gd name="connsiteY54" fmla="*/ 1034051 h 1745449"/>
                <a:gd name="connsiteX55" fmla="*/ 509329 w 1156922"/>
                <a:gd name="connsiteY55" fmla="*/ 1041153 h 1745449"/>
                <a:gd name="connsiteX56" fmla="*/ 312770 w 1156922"/>
                <a:gd name="connsiteY56" fmla="*/ 1128897 h 1745449"/>
                <a:gd name="connsiteX57" fmla="*/ 157192 w 1156922"/>
                <a:gd name="connsiteY57" fmla="*/ 971611 h 1745449"/>
                <a:gd name="connsiteX58" fmla="*/ 291719 w 1156922"/>
                <a:gd name="connsiteY58" fmla="*/ 1123484 h 1745449"/>
                <a:gd name="connsiteX59" fmla="*/ 66889 w 1156922"/>
                <a:gd name="connsiteY59" fmla="*/ 1138943 h 1745449"/>
                <a:gd name="connsiteX60" fmla="*/ 30645 w 1156922"/>
                <a:gd name="connsiteY60" fmla="*/ 911953 h 1745449"/>
                <a:gd name="connsiteX61" fmla="*/ 70504 w 1156922"/>
                <a:gd name="connsiteY61" fmla="*/ 882569 h 1745449"/>
                <a:gd name="connsiteX62" fmla="*/ 63242 w 1156922"/>
                <a:gd name="connsiteY62" fmla="*/ 875989 h 1745449"/>
                <a:gd name="connsiteX63" fmla="*/ 66610 w 1156922"/>
                <a:gd name="connsiteY63" fmla="*/ 872273 h 1745449"/>
                <a:gd name="connsiteX64" fmla="*/ 68771 w 1156922"/>
                <a:gd name="connsiteY64" fmla="*/ 666836 h 1745449"/>
                <a:gd name="connsiteX65" fmla="*/ 107513 w 1156922"/>
                <a:gd name="connsiteY65" fmla="*/ 638275 h 1745449"/>
                <a:gd name="connsiteX66" fmla="*/ 130050 w 1156922"/>
                <a:gd name="connsiteY66" fmla="*/ 394472 h 1745449"/>
                <a:gd name="connsiteX67" fmla="*/ 313262 w 1156922"/>
                <a:gd name="connsiteY67" fmla="*/ 359290 h 1745449"/>
                <a:gd name="connsiteX68" fmla="*/ 307542 w 1156922"/>
                <a:gd name="connsiteY68" fmla="*/ 357014 h 1745449"/>
                <a:gd name="connsiteX69" fmla="*/ 127611 w 1156922"/>
                <a:gd name="connsiteY69" fmla="*/ 399723 h 1745449"/>
                <a:gd name="connsiteX70" fmla="*/ 93247 w 1156922"/>
                <a:gd name="connsiteY70" fmla="*/ 291518 h 1745449"/>
                <a:gd name="connsiteX71" fmla="*/ 312758 w 1156922"/>
                <a:gd name="connsiteY71" fmla="*/ 72008 h 1745449"/>
                <a:gd name="connsiteX72" fmla="*/ 381090 w 1156922"/>
                <a:gd name="connsiteY72" fmla="*/ 83948 h 1745449"/>
                <a:gd name="connsiteX73" fmla="*/ 520248 w 1156922"/>
                <a:gd name="connsiteY73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990919 w 1156922"/>
                <a:gd name="connsiteY38" fmla="*/ 1315531 h 1745449"/>
                <a:gd name="connsiteX39" fmla="*/ 906806 w 1156922"/>
                <a:gd name="connsiteY39" fmla="*/ 1473506 h 1745449"/>
                <a:gd name="connsiteX40" fmla="*/ 913405 w 1156922"/>
                <a:gd name="connsiteY40" fmla="*/ 1461368 h 1745449"/>
                <a:gd name="connsiteX41" fmla="*/ 753227 w 1156922"/>
                <a:gd name="connsiteY41" fmla="*/ 1371458 h 1745449"/>
                <a:gd name="connsiteX42" fmla="*/ 756737 w 1156922"/>
                <a:gd name="connsiteY42" fmla="*/ 1369309 h 1745449"/>
                <a:gd name="connsiteX43" fmla="*/ 911871 w 1156922"/>
                <a:gd name="connsiteY43" fmla="*/ 1465876 h 1745449"/>
                <a:gd name="connsiteX44" fmla="*/ 761269 w 1156922"/>
                <a:gd name="connsiteY44" fmla="*/ 1628054 h 1745449"/>
                <a:gd name="connsiteX45" fmla="*/ 558182 w 1156922"/>
                <a:gd name="connsiteY45" fmla="*/ 1552195 h 1745449"/>
                <a:gd name="connsiteX46" fmla="*/ 554944 w 1156922"/>
                <a:gd name="connsiteY46" fmla="*/ 1544331 h 1745449"/>
                <a:gd name="connsiteX47" fmla="*/ 678727 w 1156922"/>
                <a:gd name="connsiteY47" fmla="*/ 1632143 h 1745449"/>
                <a:gd name="connsiteX48" fmla="*/ 520249 w 1156922"/>
                <a:gd name="connsiteY48" fmla="*/ 1745209 h 1745449"/>
                <a:gd name="connsiteX49" fmla="*/ 352811 w 1156922"/>
                <a:gd name="connsiteY49" fmla="*/ 1592106 h 1745449"/>
                <a:gd name="connsiteX50" fmla="*/ 237021 w 1156922"/>
                <a:gd name="connsiteY50" fmla="*/ 1443452 h 1745449"/>
                <a:gd name="connsiteX51" fmla="*/ 89886 w 1156922"/>
                <a:gd name="connsiteY51" fmla="*/ 1375108 h 1745449"/>
                <a:gd name="connsiteX52" fmla="*/ 108647 w 1156922"/>
                <a:gd name="connsiteY52" fmla="*/ 1241829 h 1745449"/>
                <a:gd name="connsiteX53" fmla="*/ 291673 w 1156922"/>
                <a:gd name="connsiteY53" fmla="*/ 1125156 h 1745449"/>
                <a:gd name="connsiteX54" fmla="*/ 511418 w 1156922"/>
                <a:gd name="connsiteY54" fmla="*/ 1034051 h 1745449"/>
                <a:gd name="connsiteX55" fmla="*/ 509329 w 1156922"/>
                <a:gd name="connsiteY55" fmla="*/ 1041153 h 1745449"/>
                <a:gd name="connsiteX56" fmla="*/ 312770 w 1156922"/>
                <a:gd name="connsiteY56" fmla="*/ 1128897 h 1745449"/>
                <a:gd name="connsiteX57" fmla="*/ 185661 w 1156922"/>
                <a:gd name="connsiteY57" fmla="*/ 1025253 h 1745449"/>
                <a:gd name="connsiteX58" fmla="*/ 291719 w 1156922"/>
                <a:gd name="connsiteY58" fmla="*/ 1123484 h 1745449"/>
                <a:gd name="connsiteX59" fmla="*/ 66889 w 1156922"/>
                <a:gd name="connsiteY59" fmla="*/ 1138943 h 1745449"/>
                <a:gd name="connsiteX60" fmla="*/ 30645 w 1156922"/>
                <a:gd name="connsiteY60" fmla="*/ 911953 h 1745449"/>
                <a:gd name="connsiteX61" fmla="*/ 70504 w 1156922"/>
                <a:gd name="connsiteY61" fmla="*/ 882569 h 1745449"/>
                <a:gd name="connsiteX62" fmla="*/ 63242 w 1156922"/>
                <a:gd name="connsiteY62" fmla="*/ 875989 h 1745449"/>
                <a:gd name="connsiteX63" fmla="*/ 66610 w 1156922"/>
                <a:gd name="connsiteY63" fmla="*/ 872273 h 1745449"/>
                <a:gd name="connsiteX64" fmla="*/ 68771 w 1156922"/>
                <a:gd name="connsiteY64" fmla="*/ 666836 h 1745449"/>
                <a:gd name="connsiteX65" fmla="*/ 107513 w 1156922"/>
                <a:gd name="connsiteY65" fmla="*/ 638275 h 1745449"/>
                <a:gd name="connsiteX66" fmla="*/ 130050 w 1156922"/>
                <a:gd name="connsiteY66" fmla="*/ 394472 h 1745449"/>
                <a:gd name="connsiteX67" fmla="*/ 313262 w 1156922"/>
                <a:gd name="connsiteY67" fmla="*/ 359290 h 1745449"/>
                <a:gd name="connsiteX68" fmla="*/ 307542 w 1156922"/>
                <a:gd name="connsiteY68" fmla="*/ 357014 h 1745449"/>
                <a:gd name="connsiteX69" fmla="*/ 127611 w 1156922"/>
                <a:gd name="connsiteY69" fmla="*/ 399723 h 1745449"/>
                <a:gd name="connsiteX70" fmla="*/ 93247 w 1156922"/>
                <a:gd name="connsiteY70" fmla="*/ 291518 h 1745449"/>
                <a:gd name="connsiteX71" fmla="*/ 312758 w 1156922"/>
                <a:gd name="connsiteY71" fmla="*/ 72008 h 1745449"/>
                <a:gd name="connsiteX72" fmla="*/ 381090 w 1156922"/>
                <a:gd name="connsiteY72" fmla="*/ 83948 h 1745449"/>
                <a:gd name="connsiteX73" fmla="*/ 520248 w 1156922"/>
                <a:gd name="connsiteY73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990919 w 1156922"/>
                <a:gd name="connsiteY38" fmla="*/ 1315531 h 1745449"/>
                <a:gd name="connsiteX39" fmla="*/ 906806 w 1156922"/>
                <a:gd name="connsiteY39" fmla="*/ 1473506 h 1745449"/>
                <a:gd name="connsiteX40" fmla="*/ 913405 w 1156922"/>
                <a:gd name="connsiteY40" fmla="*/ 1461368 h 1745449"/>
                <a:gd name="connsiteX41" fmla="*/ 753227 w 1156922"/>
                <a:gd name="connsiteY41" fmla="*/ 1371458 h 1745449"/>
                <a:gd name="connsiteX42" fmla="*/ 756737 w 1156922"/>
                <a:gd name="connsiteY42" fmla="*/ 1369309 h 1745449"/>
                <a:gd name="connsiteX43" fmla="*/ 911871 w 1156922"/>
                <a:gd name="connsiteY43" fmla="*/ 1465876 h 1745449"/>
                <a:gd name="connsiteX44" fmla="*/ 761269 w 1156922"/>
                <a:gd name="connsiteY44" fmla="*/ 1628054 h 1745449"/>
                <a:gd name="connsiteX45" fmla="*/ 558182 w 1156922"/>
                <a:gd name="connsiteY45" fmla="*/ 1552195 h 1745449"/>
                <a:gd name="connsiteX46" fmla="*/ 554944 w 1156922"/>
                <a:gd name="connsiteY46" fmla="*/ 1544331 h 1745449"/>
                <a:gd name="connsiteX47" fmla="*/ 678727 w 1156922"/>
                <a:gd name="connsiteY47" fmla="*/ 1632143 h 1745449"/>
                <a:gd name="connsiteX48" fmla="*/ 520249 w 1156922"/>
                <a:gd name="connsiteY48" fmla="*/ 1745209 h 1745449"/>
                <a:gd name="connsiteX49" fmla="*/ 352811 w 1156922"/>
                <a:gd name="connsiteY49" fmla="*/ 1592106 h 1745449"/>
                <a:gd name="connsiteX50" fmla="*/ 237021 w 1156922"/>
                <a:gd name="connsiteY50" fmla="*/ 1443452 h 1745449"/>
                <a:gd name="connsiteX51" fmla="*/ 89886 w 1156922"/>
                <a:gd name="connsiteY51" fmla="*/ 1375108 h 1745449"/>
                <a:gd name="connsiteX52" fmla="*/ 108647 w 1156922"/>
                <a:gd name="connsiteY52" fmla="*/ 1241829 h 1745449"/>
                <a:gd name="connsiteX53" fmla="*/ 291673 w 1156922"/>
                <a:gd name="connsiteY53" fmla="*/ 1125156 h 1745449"/>
                <a:gd name="connsiteX54" fmla="*/ 511418 w 1156922"/>
                <a:gd name="connsiteY54" fmla="*/ 1034051 h 1745449"/>
                <a:gd name="connsiteX55" fmla="*/ 509329 w 1156922"/>
                <a:gd name="connsiteY55" fmla="*/ 1041153 h 1745449"/>
                <a:gd name="connsiteX56" fmla="*/ 312770 w 1156922"/>
                <a:gd name="connsiteY56" fmla="*/ 1128897 h 1745449"/>
                <a:gd name="connsiteX57" fmla="*/ 175674 w 1156922"/>
                <a:gd name="connsiteY57" fmla="*/ 955933 h 1745449"/>
                <a:gd name="connsiteX58" fmla="*/ 291719 w 1156922"/>
                <a:gd name="connsiteY58" fmla="*/ 1123484 h 1745449"/>
                <a:gd name="connsiteX59" fmla="*/ 66889 w 1156922"/>
                <a:gd name="connsiteY59" fmla="*/ 1138943 h 1745449"/>
                <a:gd name="connsiteX60" fmla="*/ 30645 w 1156922"/>
                <a:gd name="connsiteY60" fmla="*/ 911953 h 1745449"/>
                <a:gd name="connsiteX61" fmla="*/ 70504 w 1156922"/>
                <a:gd name="connsiteY61" fmla="*/ 882569 h 1745449"/>
                <a:gd name="connsiteX62" fmla="*/ 63242 w 1156922"/>
                <a:gd name="connsiteY62" fmla="*/ 875989 h 1745449"/>
                <a:gd name="connsiteX63" fmla="*/ 66610 w 1156922"/>
                <a:gd name="connsiteY63" fmla="*/ 872273 h 1745449"/>
                <a:gd name="connsiteX64" fmla="*/ 68771 w 1156922"/>
                <a:gd name="connsiteY64" fmla="*/ 666836 h 1745449"/>
                <a:gd name="connsiteX65" fmla="*/ 107513 w 1156922"/>
                <a:gd name="connsiteY65" fmla="*/ 638275 h 1745449"/>
                <a:gd name="connsiteX66" fmla="*/ 130050 w 1156922"/>
                <a:gd name="connsiteY66" fmla="*/ 394472 h 1745449"/>
                <a:gd name="connsiteX67" fmla="*/ 313262 w 1156922"/>
                <a:gd name="connsiteY67" fmla="*/ 359290 h 1745449"/>
                <a:gd name="connsiteX68" fmla="*/ 307542 w 1156922"/>
                <a:gd name="connsiteY68" fmla="*/ 357014 h 1745449"/>
                <a:gd name="connsiteX69" fmla="*/ 127611 w 1156922"/>
                <a:gd name="connsiteY69" fmla="*/ 399723 h 1745449"/>
                <a:gd name="connsiteX70" fmla="*/ 93247 w 1156922"/>
                <a:gd name="connsiteY70" fmla="*/ 291518 h 1745449"/>
                <a:gd name="connsiteX71" fmla="*/ 312758 w 1156922"/>
                <a:gd name="connsiteY71" fmla="*/ 72008 h 1745449"/>
                <a:gd name="connsiteX72" fmla="*/ 381090 w 1156922"/>
                <a:gd name="connsiteY72" fmla="*/ 83948 h 1745449"/>
                <a:gd name="connsiteX73" fmla="*/ 520248 w 1156922"/>
                <a:gd name="connsiteY73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990919 w 1156922"/>
                <a:gd name="connsiteY38" fmla="*/ 1315531 h 1745449"/>
                <a:gd name="connsiteX39" fmla="*/ 906806 w 1156922"/>
                <a:gd name="connsiteY39" fmla="*/ 1473506 h 1745449"/>
                <a:gd name="connsiteX40" fmla="*/ 913405 w 1156922"/>
                <a:gd name="connsiteY40" fmla="*/ 1461368 h 1745449"/>
                <a:gd name="connsiteX41" fmla="*/ 753227 w 1156922"/>
                <a:gd name="connsiteY41" fmla="*/ 1371458 h 1745449"/>
                <a:gd name="connsiteX42" fmla="*/ 756737 w 1156922"/>
                <a:gd name="connsiteY42" fmla="*/ 1369309 h 1745449"/>
                <a:gd name="connsiteX43" fmla="*/ 911871 w 1156922"/>
                <a:gd name="connsiteY43" fmla="*/ 1465876 h 1745449"/>
                <a:gd name="connsiteX44" fmla="*/ 761269 w 1156922"/>
                <a:gd name="connsiteY44" fmla="*/ 1628054 h 1745449"/>
                <a:gd name="connsiteX45" fmla="*/ 558182 w 1156922"/>
                <a:gd name="connsiteY45" fmla="*/ 1552195 h 1745449"/>
                <a:gd name="connsiteX46" fmla="*/ 554944 w 1156922"/>
                <a:gd name="connsiteY46" fmla="*/ 1544331 h 1745449"/>
                <a:gd name="connsiteX47" fmla="*/ 678727 w 1156922"/>
                <a:gd name="connsiteY47" fmla="*/ 1632143 h 1745449"/>
                <a:gd name="connsiteX48" fmla="*/ 520249 w 1156922"/>
                <a:gd name="connsiteY48" fmla="*/ 1745209 h 1745449"/>
                <a:gd name="connsiteX49" fmla="*/ 352811 w 1156922"/>
                <a:gd name="connsiteY49" fmla="*/ 1592106 h 1745449"/>
                <a:gd name="connsiteX50" fmla="*/ 237021 w 1156922"/>
                <a:gd name="connsiteY50" fmla="*/ 1443452 h 1745449"/>
                <a:gd name="connsiteX51" fmla="*/ 89886 w 1156922"/>
                <a:gd name="connsiteY51" fmla="*/ 1375108 h 1745449"/>
                <a:gd name="connsiteX52" fmla="*/ 108647 w 1156922"/>
                <a:gd name="connsiteY52" fmla="*/ 1241829 h 1745449"/>
                <a:gd name="connsiteX53" fmla="*/ 291673 w 1156922"/>
                <a:gd name="connsiteY53" fmla="*/ 1125156 h 1745449"/>
                <a:gd name="connsiteX54" fmla="*/ 511418 w 1156922"/>
                <a:gd name="connsiteY54" fmla="*/ 1034051 h 1745449"/>
                <a:gd name="connsiteX55" fmla="*/ 509329 w 1156922"/>
                <a:gd name="connsiteY55" fmla="*/ 1041153 h 1745449"/>
                <a:gd name="connsiteX56" fmla="*/ 312770 w 1156922"/>
                <a:gd name="connsiteY56" fmla="*/ 1128897 h 1745449"/>
                <a:gd name="connsiteX57" fmla="*/ 207605 w 1156922"/>
                <a:gd name="connsiteY57" fmla="*/ 1002570 h 1745449"/>
                <a:gd name="connsiteX58" fmla="*/ 291719 w 1156922"/>
                <a:gd name="connsiteY58" fmla="*/ 1123484 h 1745449"/>
                <a:gd name="connsiteX59" fmla="*/ 66889 w 1156922"/>
                <a:gd name="connsiteY59" fmla="*/ 1138943 h 1745449"/>
                <a:gd name="connsiteX60" fmla="*/ 30645 w 1156922"/>
                <a:gd name="connsiteY60" fmla="*/ 911953 h 1745449"/>
                <a:gd name="connsiteX61" fmla="*/ 70504 w 1156922"/>
                <a:gd name="connsiteY61" fmla="*/ 882569 h 1745449"/>
                <a:gd name="connsiteX62" fmla="*/ 63242 w 1156922"/>
                <a:gd name="connsiteY62" fmla="*/ 875989 h 1745449"/>
                <a:gd name="connsiteX63" fmla="*/ 66610 w 1156922"/>
                <a:gd name="connsiteY63" fmla="*/ 872273 h 1745449"/>
                <a:gd name="connsiteX64" fmla="*/ 68771 w 1156922"/>
                <a:gd name="connsiteY64" fmla="*/ 666836 h 1745449"/>
                <a:gd name="connsiteX65" fmla="*/ 107513 w 1156922"/>
                <a:gd name="connsiteY65" fmla="*/ 638275 h 1745449"/>
                <a:gd name="connsiteX66" fmla="*/ 130050 w 1156922"/>
                <a:gd name="connsiteY66" fmla="*/ 394472 h 1745449"/>
                <a:gd name="connsiteX67" fmla="*/ 313262 w 1156922"/>
                <a:gd name="connsiteY67" fmla="*/ 359290 h 1745449"/>
                <a:gd name="connsiteX68" fmla="*/ 307542 w 1156922"/>
                <a:gd name="connsiteY68" fmla="*/ 357014 h 1745449"/>
                <a:gd name="connsiteX69" fmla="*/ 127611 w 1156922"/>
                <a:gd name="connsiteY69" fmla="*/ 399723 h 1745449"/>
                <a:gd name="connsiteX70" fmla="*/ 93247 w 1156922"/>
                <a:gd name="connsiteY70" fmla="*/ 291518 h 1745449"/>
                <a:gd name="connsiteX71" fmla="*/ 312758 w 1156922"/>
                <a:gd name="connsiteY71" fmla="*/ 72008 h 1745449"/>
                <a:gd name="connsiteX72" fmla="*/ 381090 w 1156922"/>
                <a:gd name="connsiteY72" fmla="*/ 83948 h 1745449"/>
                <a:gd name="connsiteX73" fmla="*/ 520248 w 1156922"/>
                <a:gd name="connsiteY73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990919 w 1156922"/>
                <a:gd name="connsiteY38" fmla="*/ 1315531 h 1745449"/>
                <a:gd name="connsiteX39" fmla="*/ 906806 w 1156922"/>
                <a:gd name="connsiteY39" fmla="*/ 1473506 h 1745449"/>
                <a:gd name="connsiteX40" fmla="*/ 913405 w 1156922"/>
                <a:gd name="connsiteY40" fmla="*/ 1461368 h 1745449"/>
                <a:gd name="connsiteX41" fmla="*/ 753227 w 1156922"/>
                <a:gd name="connsiteY41" fmla="*/ 1371458 h 1745449"/>
                <a:gd name="connsiteX42" fmla="*/ 756737 w 1156922"/>
                <a:gd name="connsiteY42" fmla="*/ 1369309 h 1745449"/>
                <a:gd name="connsiteX43" fmla="*/ 911871 w 1156922"/>
                <a:gd name="connsiteY43" fmla="*/ 1465876 h 1745449"/>
                <a:gd name="connsiteX44" fmla="*/ 761269 w 1156922"/>
                <a:gd name="connsiteY44" fmla="*/ 1628054 h 1745449"/>
                <a:gd name="connsiteX45" fmla="*/ 558182 w 1156922"/>
                <a:gd name="connsiteY45" fmla="*/ 1552195 h 1745449"/>
                <a:gd name="connsiteX46" fmla="*/ 554944 w 1156922"/>
                <a:gd name="connsiteY46" fmla="*/ 1544331 h 1745449"/>
                <a:gd name="connsiteX47" fmla="*/ 678727 w 1156922"/>
                <a:gd name="connsiteY47" fmla="*/ 1632143 h 1745449"/>
                <a:gd name="connsiteX48" fmla="*/ 520249 w 1156922"/>
                <a:gd name="connsiteY48" fmla="*/ 1745209 h 1745449"/>
                <a:gd name="connsiteX49" fmla="*/ 352811 w 1156922"/>
                <a:gd name="connsiteY49" fmla="*/ 1592106 h 1745449"/>
                <a:gd name="connsiteX50" fmla="*/ 237021 w 1156922"/>
                <a:gd name="connsiteY50" fmla="*/ 1443452 h 1745449"/>
                <a:gd name="connsiteX51" fmla="*/ 89886 w 1156922"/>
                <a:gd name="connsiteY51" fmla="*/ 1375108 h 1745449"/>
                <a:gd name="connsiteX52" fmla="*/ 108647 w 1156922"/>
                <a:gd name="connsiteY52" fmla="*/ 1241829 h 1745449"/>
                <a:gd name="connsiteX53" fmla="*/ 291673 w 1156922"/>
                <a:gd name="connsiteY53" fmla="*/ 1125156 h 1745449"/>
                <a:gd name="connsiteX54" fmla="*/ 511418 w 1156922"/>
                <a:gd name="connsiteY54" fmla="*/ 1034051 h 1745449"/>
                <a:gd name="connsiteX55" fmla="*/ 509329 w 1156922"/>
                <a:gd name="connsiteY55" fmla="*/ 1041153 h 1745449"/>
                <a:gd name="connsiteX56" fmla="*/ 312770 w 1156922"/>
                <a:gd name="connsiteY56" fmla="*/ 1128897 h 1745449"/>
                <a:gd name="connsiteX57" fmla="*/ 175596 w 1156922"/>
                <a:gd name="connsiteY57" fmla="*/ 938458 h 1745449"/>
                <a:gd name="connsiteX58" fmla="*/ 291719 w 1156922"/>
                <a:gd name="connsiteY58" fmla="*/ 1123484 h 1745449"/>
                <a:gd name="connsiteX59" fmla="*/ 66889 w 1156922"/>
                <a:gd name="connsiteY59" fmla="*/ 1138943 h 1745449"/>
                <a:gd name="connsiteX60" fmla="*/ 30645 w 1156922"/>
                <a:gd name="connsiteY60" fmla="*/ 911953 h 1745449"/>
                <a:gd name="connsiteX61" fmla="*/ 70504 w 1156922"/>
                <a:gd name="connsiteY61" fmla="*/ 882569 h 1745449"/>
                <a:gd name="connsiteX62" fmla="*/ 63242 w 1156922"/>
                <a:gd name="connsiteY62" fmla="*/ 875989 h 1745449"/>
                <a:gd name="connsiteX63" fmla="*/ 66610 w 1156922"/>
                <a:gd name="connsiteY63" fmla="*/ 872273 h 1745449"/>
                <a:gd name="connsiteX64" fmla="*/ 68771 w 1156922"/>
                <a:gd name="connsiteY64" fmla="*/ 666836 h 1745449"/>
                <a:gd name="connsiteX65" fmla="*/ 107513 w 1156922"/>
                <a:gd name="connsiteY65" fmla="*/ 638275 h 1745449"/>
                <a:gd name="connsiteX66" fmla="*/ 130050 w 1156922"/>
                <a:gd name="connsiteY66" fmla="*/ 394472 h 1745449"/>
                <a:gd name="connsiteX67" fmla="*/ 313262 w 1156922"/>
                <a:gd name="connsiteY67" fmla="*/ 359290 h 1745449"/>
                <a:gd name="connsiteX68" fmla="*/ 307542 w 1156922"/>
                <a:gd name="connsiteY68" fmla="*/ 357014 h 1745449"/>
                <a:gd name="connsiteX69" fmla="*/ 127611 w 1156922"/>
                <a:gd name="connsiteY69" fmla="*/ 399723 h 1745449"/>
                <a:gd name="connsiteX70" fmla="*/ 93247 w 1156922"/>
                <a:gd name="connsiteY70" fmla="*/ 291518 h 1745449"/>
                <a:gd name="connsiteX71" fmla="*/ 312758 w 1156922"/>
                <a:gd name="connsiteY71" fmla="*/ 72008 h 1745449"/>
                <a:gd name="connsiteX72" fmla="*/ 381090 w 1156922"/>
                <a:gd name="connsiteY72" fmla="*/ 83948 h 1745449"/>
                <a:gd name="connsiteX73" fmla="*/ 520248 w 1156922"/>
                <a:gd name="connsiteY73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990919 w 1156922"/>
                <a:gd name="connsiteY38" fmla="*/ 1315531 h 1745449"/>
                <a:gd name="connsiteX39" fmla="*/ 906806 w 1156922"/>
                <a:gd name="connsiteY39" fmla="*/ 1473506 h 1745449"/>
                <a:gd name="connsiteX40" fmla="*/ 913405 w 1156922"/>
                <a:gd name="connsiteY40" fmla="*/ 1461368 h 1745449"/>
                <a:gd name="connsiteX41" fmla="*/ 753227 w 1156922"/>
                <a:gd name="connsiteY41" fmla="*/ 1371458 h 1745449"/>
                <a:gd name="connsiteX42" fmla="*/ 756737 w 1156922"/>
                <a:gd name="connsiteY42" fmla="*/ 1369309 h 1745449"/>
                <a:gd name="connsiteX43" fmla="*/ 911871 w 1156922"/>
                <a:gd name="connsiteY43" fmla="*/ 1465876 h 1745449"/>
                <a:gd name="connsiteX44" fmla="*/ 761269 w 1156922"/>
                <a:gd name="connsiteY44" fmla="*/ 1628054 h 1745449"/>
                <a:gd name="connsiteX45" fmla="*/ 558182 w 1156922"/>
                <a:gd name="connsiteY45" fmla="*/ 1552195 h 1745449"/>
                <a:gd name="connsiteX46" fmla="*/ 554944 w 1156922"/>
                <a:gd name="connsiteY46" fmla="*/ 1544331 h 1745449"/>
                <a:gd name="connsiteX47" fmla="*/ 678727 w 1156922"/>
                <a:gd name="connsiteY47" fmla="*/ 1632143 h 1745449"/>
                <a:gd name="connsiteX48" fmla="*/ 520249 w 1156922"/>
                <a:gd name="connsiteY48" fmla="*/ 1745209 h 1745449"/>
                <a:gd name="connsiteX49" fmla="*/ 352811 w 1156922"/>
                <a:gd name="connsiteY49" fmla="*/ 1592106 h 1745449"/>
                <a:gd name="connsiteX50" fmla="*/ 237021 w 1156922"/>
                <a:gd name="connsiteY50" fmla="*/ 1443452 h 1745449"/>
                <a:gd name="connsiteX51" fmla="*/ 89886 w 1156922"/>
                <a:gd name="connsiteY51" fmla="*/ 1375108 h 1745449"/>
                <a:gd name="connsiteX52" fmla="*/ 108647 w 1156922"/>
                <a:gd name="connsiteY52" fmla="*/ 1241829 h 1745449"/>
                <a:gd name="connsiteX53" fmla="*/ 291673 w 1156922"/>
                <a:gd name="connsiteY53" fmla="*/ 1125156 h 1745449"/>
                <a:gd name="connsiteX54" fmla="*/ 511418 w 1156922"/>
                <a:gd name="connsiteY54" fmla="*/ 1034051 h 1745449"/>
                <a:gd name="connsiteX55" fmla="*/ 509329 w 1156922"/>
                <a:gd name="connsiteY55" fmla="*/ 1041153 h 1745449"/>
                <a:gd name="connsiteX56" fmla="*/ 312770 w 1156922"/>
                <a:gd name="connsiteY56" fmla="*/ 1128897 h 1745449"/>
                <a:gd name="connsiteX57" fmla="*/ 175596 w 1156922"/>
                <a:gd name="connsiteY57" fmla="*/ 938458 h 1745449"/>
                <a:gd name="connsiteX58" fmla="*/ 291719 w 1156922"/>
                <a:gd name="connsiteY58" fmla="*/ 1123484 h 1745449"/>
                <a:gd name="connsiteX59" fmla="*/ 66889 w 1156922"/>
                <a:gd name="connsiteY59" fmla="*/ 1138943 h 1745449"/>
                <a:gd name="connsiteX60" fmla="*/ 30645 w 1156922"/>
                <a:gd name="connsiteY60" fmla="*/ 911953 h 1745449"/>
                <a:gd name="connsiteX61" fmla="*/ 70504 w 1156922"/>
                <a:gd name="connsiteY61" fmla="*/ 882569 h 1745449"/>
                <a:gd name="connsiteX62" fmla="*/ 63242 w 1156922"/>
                <a:gd name="connsiteY62" fmla="*/ 875989 h 1745449"/>
                <a:gd name="connsiteX63" fmla="*/ 66610 w 1156922"/>
                <a:gd name="connsiteY63" fmla="*/ 872273 h 1745449"/>
                <a:gd name="connsiteX64" fmla="*/ 68771 w 1156922"/>
                <a:gd name="connsiteY64" fmla="*/ 666836 h 1745449"/>
                <a:gd name="connsiteX65" fmla="*/ 107513 w 1156922"/>
                <a:gd name="connsiteY65" fmla="*/ 638275 h 1745449"/>
                <a:gd name="connsiteX66" fmla="*/ 130050 w 1156922"/>
                <a:gd name="connsiteY66" fmla="*/ 394472 h 1745449"/>
                <a:gd name="connsiteX67" fmla="*/ 313262 w 1156922"/>
                <a:gd name="connsiteY67" fmla="*/ 359290 h 1745449"/>
                <a:gd name="connsiteX68" fmla="*/ 307542 w 1156922"/>
                <a:gd name="connsiteY68" fmla="*/ 357014 h 1745449"/>
                <a:gd name="connsiteX69" fmla="*/ 127611 w 1156922"/>
                <a:gd name="connsiteY69" fmla="*/ 399723 h 1745449"/>
                <a:gd name="connsiteX70" fmla="*/ 93247 w 1156922"/>
                <a:gd name="connsiteY70" fmla="*/ 291518 h 1745449"/>
                <a:gd name="connsiteX71" fmla="*/ 312758 w 1156922"/>
                <a:gd name="connsiteY71" fmla="*/ 72008 h 1745449"/>
                <a:gd name="connsiteX72" fmla="*/ 381090 w 1156922"/>
                <a:gd name="connsiteY72" fmla="*/ 83948 h 1745449"/>
                <a:gd name="connsiteX73" fmla="*/ 520248 w 1156922"/>
                <a:gd name="connsiteY73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990919 w 1156922"/>
                <a:gd name="connsiteY38" fmla="*/ 1315531 h 1745449"/>
                <a:gd name="connsiteX39" fmla="*/ 906806 w 1156922"/>
                <a:gd name="connsiteY39" fmla="*/ 1473506 h 1745449"/>
                <a:gd name="connsiteX40" fmla="*/ 913405 w 1156922"/>
                <a:gd name="connsiteY40" fmla="*/ 1461368 h 1745449"/>
                <a:gd name="connsiteX41" fmla="*/ 753227 w 1156922"/>
                <a:gd name="connsiteY41" fmla="*/ 1371458 h 1745449"/>
                <a:gd name="connsiteX42" fmla="*/ 756737 w 1156922"/>
                <a:gd name="connsiteY42" fmla="*/ 1369309 h 1745449"/>
                <a:gd name="connsiteX43" fmla="*/ 911871 w 1156922"/>
                <a:gd name="connsiteY43" fmla="*/ 1465876 h 1745449"/>
                <a:gd name="connsiteX44" fmla="*/ 761269 w 1156922"/>
                <a:gd name="connsiteY44" fmla="*/ 1628054 h 1745449"/>
                <a:gd name="connsiteX45" fmla="*/ 558182 w 1156922"/>
                <a:gd name="connsiteY45" fmla="*/ 1552195 h 1745449"/>
                <a:gd name="connsiteX46" fmla="*/ 554944 w 1156922"/>
                <a:gd name="connsiteY46" fmla="*/ 1544331 h 1745449"/>
                <a:gd name="connsiteX47" fmla="*/ 678727 w 1156922"/>
                <a:gd name="connsiteY47" fmla="*/ 1632143 h 1745449"/>
                <a:gd name="connsiteX48" fmla="*/ 520249 w 1156922"/>
                <a:gd name="connsiteY48" fmla="*/ 1745209 h 1745449"/>
                <a:gd name="connsiteX49" fmla="*/ 352811 w 1156922"/>
                <a:gd name="connsiteY49" fmla="*/ 1592106 h 1745449"/>
                <a:gd name="connsiteX50" fmla="*/ 237021 w 1156922"/>
                <a:gd name="connsiteY50" fmla="*/ 1443452 h 1745449"/>
                <a:gd name="connsiteX51" fmla="*/ 89886 w 1156922"/>
                <a:gd name="connsiteY51" fmla="*/ 1375108 h 1745449"/>
                <a:gd name="connsiteX52" fmla="*/ 108647 w 1156922"/>
                <a:gd name="connsiteY52" fmla="*/ 1241829 h 1745449"/>
                <a:gd name="connsiteX53" fmla="*/ 291673 w 1156922"/>
                <a:gd name="connsiteY53" fmla="*/ 1125156 h 1745449"/>
                <a:gd name="connsiteX54" fmla="*/ 511418 w 1156922"/>
                <a:gd name="connsiteY54" fmla="*/ 1034051 h 1745449"/>
                <a:gd name="connsiteX55" fmla="*/ 509329 w 1156922"/>
                <a:gd name="connsiteY55" fmla="*/ 1041153 h 1745449"/>
                <a:gd name="connsiteX56" fmla="*/ 312770 w 1156922"/>
                <a:gd name="connsiteY56" fmla="*/ 1128897 h 1745449"/>
                <a:gd name="connsiteX57" fmla="*/ 175596 w 1156922"/>
                <a:gd name="connsiteY57" fmla="*/ 938458 h 1745449"/>
                <a:gd name="connsiteX58" fmla="*/ 291719 w 1156922"/>
                <a:gd name="connsiteY58" fmla="*/ 1123484 h 1745449"/>
                <a:gd name="connsiteX59" fmla="*/ 66889 w 1156922"/>
                <a:gd name="connsiteY59" fmla="*/ 1138943 h 1745449"/>
                <a:gd name="connsiteX60" fmla="*/ 30645 w 1156922"/>
                <a:gd name="connsiteY60" fmla="*/ 911953 h 1745449"/>
                <a:gd name="connsiteX61" fmla="*/ 70504 w 1156922"/>
                <a:gd name="connsiteY61" fmla="*/ 882569 h 1745449"/>
                <a:gd name="connsiteX62" fmla="*/ 63242 w 1156922"/>
                <a:gd name="connsiteY62" fmla="*/ 875989 h 1745449"/>
                <a:gd name="connsiteX63" fmla="*/ 66610 w 1156922"/>
                <a:gd name="connsiteY63" fmla="*/ 872273 h 1745449"/>
                <a:gd name="connsiteX64" fmla="*/ 68771 w 1156922"/>
                <a:gd name="connsiteY64" fmla="*/ 666836 h 1745449"/>
                <a:gd name="connsiteX65" fmla="*/ 107513 w 1156922"/>
                <a:gd name="connsiteY65" fmla="*/ 638275 h 1745449"/>
                <a:gd name="connsiteX66" fmla="*/ 130050 w 1156922"/>
                <a:gd name="connsiteY66" fmla="*/ 394472 h 1745449"/>
                <a:gd name="connsiteX67" fmla="*/ 313262 w 1156922"/>
                <a:gd name="connsiteY67" fmla="*/ 359290 h 1745449"/>
                <a:gd name="connsiteX68" fmla="*/ 307542 w 1156922"/>
                <a:gd name="connsiteY68" fmla="*/ 357014 h 1745449"/>
                <a:gd name="connsiteX69" fmla="*/ 127611 w 1156922"/>
                <a:gd name="connsiteY69" fmla="*/ 399723 h 1745449"/>
                <a:gd name="connsiteX70" fmla="*/ 93247 w 1156922"/>
                <a:gd name="connsiteY70" fmla="*/ 291518 h 1745449"/>
                <a:gd name="connsiteX71" fmla="*/ 312758 w 1156922"/>
                <a:gd name="connsiteY71" fmla="*/ 72008 h 1745449"/>
                <a:gd name="connsiteX72" fmla="*/ 381090 w 1156922"/>
                <a:gd name="connsiteY72" fmla="*/ 83948 h 1745449"/>
                <a:gd name="connsiteX73" fmla="*/ 520248 w 1156922"/>
                <a:gd name="connsiteY73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990919 w 1156922"/>
                <a:gd name="connsiteY38" fmla="*/ 1315531 h 1745449"/>
                <a:gd name="connsiteX39" fmla="*/ 906806 w 1156922"/>
                <a:gd name="connsiteY39" fmla="*/ 1473506 h 1745449"/>
                <a:gd name="connsiteX40" fmla="*/ 913405 w 1156922"/>
                <a:gd name="connsiteY40" fmla="*/ 1461368 h 1745449"/>
                <a:gd name="connsiteX41" fmla="*/ 753227 w 1156922"/>
                <a:gd name="connsiteY41" fmla="*/ 1371458 h 1745449"/>
                <a:gd name="connsiteX42" fmla="*/ 756737 w 1156922"/>
                <a:gd name="connsiteY42" fmla="*/ 1369309 h 1745449"/>
                <a:gd name="connsiteX43" fmla="*/ 911871 w 1156922"/>
                <a:gd name="connsiteY43" fmla="*/ 1465876 h 1745449"/>
                <a:gd name="connsiteX44" fmla="*/ 761269 w 1156922"/>
                <a:gd name="connsiteY44" fmla="*/ 1628054 h 1745449"/>
                <a:gd name="connsiteX45" fmla="*/ 558182 w 1156922"/>
                <a:gd name="connsiteY45" fmla="*/ 1552195 h 1745449"/>
                <a:gd name="connsiteX46" fmla="*/ 554944 w 1156922"/>
                <a:gd name="connsiteY46" fmla="*/ 1544331 h 1745449"/>
                <a:gd name="connsiteX47" fmla="*/ 678727 w 1156922"/>
                <a:gd name="connsiteY47" fmla="*/ 1632143 h 1745449"/>
                <a:gd name="connsiteX48" fmla="*/ 520249 w 1156922"/>
                <a:gd name="connsiteY48" fmla="*/ 1745209 h 1745449"/>
                <a:gd name="connsiteX49" fmla="*/ 352811 w 1156922"/>
                <a:gd name="connsiteY49" fmla="*/ 1592106 h 1745449"/>
                <a:gd name="connsiteX50" fmla="*/ 237021 w 1156922"/>
                <a:gd name="connsiteY50" fmla="*/ 1443452 h 1745449"/>
                <a:gd name="connsiteX51" fmla="*/ 89886 w 1156922"/>
                <a:gd name="connsiteY51" fmla="*/ 1375108 h 1745449"/>
                <a:gd name="connsiteX52" fmla="*/ 108647 w 1156922"/>
                <a:gd name="connsiteY52" fmla="*/ 1241829 h 1745449"/>
                <a:gd name="connsiteX53" fmla="*/ 291673 w 1156922"/>
                <a:gd name="connsiteY53" fmla="*/ 1125156 h 1745449"/>
                <a:gd name="connsiteX54" fmla="*/ 511418 w 1156922"/>
                <a:gd name="connsiteY54" fmla="*/ 1034051 h 1745449"/>
                <a:gd name="connsiteX55" fmla="*/ 509329 w 1156922"/>
                <a:gd name="connsiteY55" fmla="*/ 1041153 h 1745449"/>
                <a:gd name="connsiteX56" fmla="*/ 312770 w 1156922"/>
                <a:gd name="connsiteY56" fmla="*/ 1128897 h 1745449"/>
                <a:gd name="connsiteX57" fmla="*/ 175596 w 1156922"/>
                <a:gd name="connsiteY57" fmla="*/ 938458 h 1745449"/>
                <a:gd name="connsiteX58" fmla="*/ 291719 w 1156922"/>
                <a:gd name="connsiteY58" fmla="*/ 1123484 h 1745449"/>
                <a:gd name="connsiteX59" fmla="*/ 66889 w 1156922"/>
                <a:gd name="connsiteY59" fmla="*/ 1138943 h 1745449"/>
                <a:gd name="connsiteX60" fmla="*/ 30645 w 1156922"/>
                <a:gd name="connsiteY60" fmla="*/ 911953 h 1745449"/>
                <a:gd name="connsiteX61" fmla="*/ 70504 w 1156922"/>
                <a:gd name="connsiteY61" fmla="*/ 882569 h 1745449"/>
                <a:gd name="connsiteX62" fmla="*/ 63242 w 1156922"/>
                <a:gd name="connsiteY62" fmla="*/ 875989 h 1745449"/>
                <a:gd name="connsiteX63" fmla="*/ 66610 w 1156922"/>
                <a:gd name="connsiteY63" fmla="*/ 872273 h 1745449"/>
                <a:gd name="connsiteX64" fmla="*/ 68771 w 1156922"/>
                <a:gd name="connsiteY64" fmla="*/ 666836 h 1745449"/>
                <a:gd name="connsiteX65" fmla="*/ 107513 w 1156922"/>
                <a:gd name="connsiteY65" fmla="*/ 638275 h 1745449"/>
                <a:gd name="connsiteX66" fmla="*/ 130050 w 1156922"/>
                <a:gd name="connsiteY66" fmla="*/ 394472 h 1745449"/>
                <a:gd name="connsiteX67" fmla="*/ 313262 w 1156922"/>
                <a:gd name="connsiteY67" fmla="*/ 359290 h 1745449"/>
                <a:gd name="connsiteX68" fmla="*/ 307542 w 1156922"/>
                <a:gd name="connsiteY68" fmla="*/ 357014 h 1745449"/>
                <a:gd name="connsiteX69" fmla="*/ 127611 w 1156922"/>
                <a:gd name="connsiteY69" fmla="*/ 399723 h 1745449"/>
                <a:gd name="connsiteX70" fmla="*/ 93247 w 1156922"/>
                <a:gd name="connsiteY70" fmla="*/ 291518 h 1745449"/>
                <a:gd name="connsiteX71" fmla="*/ 312758 w 1156922"/>
                <a:gd name="connsiteY71" fmla="*/ 72008 h 1745449"/>
                <a:gd name="connsiteX72" fmla="*/ 381090 w 1156922"/>
                <a:gd name="connsiteY72" fmla="*/ 83948 h 1745449"/>
                <a:gd name="connsiteX73" fmla="*/ 520248 w 1156922"/>
                <a:gd name="connsiteY73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990919 w 1156922"/>
                <a:gd name="connsiteY38" fmla="*/ 1315531 h 1745449"/>
                <a:gd name="connsiteX39" fmla="*/ 906806 w 1156922"/>
                <a:gd name="connsiteY39" fmla="*/ 1473506 h 1745449"/>
                <a:gd name="connsiteX40" fmla="*/ 913405 w 1156922"/>
                <a:gd name="connsiteY40" fmla="*/ 1461368 h 1745449"/>
                <a:gd name="connsiteX41" fmla="*/ 753227 w 1156922"/>
                <a:gd name="connsiteY41" fmla="*/ 1371458 h 1745449"/>
                <a:gd name="connsiteX42" fmla="*/ 756737 w 1156922"/>
                <a:gd name="connsiteY42" fmla="*/ 1369309 h 1745449"/>
                <a:gd name="connsiteX43" fmla="*/ 911871 w 1156922"/>
                <a:gd name="connsiteY43" fmla="*/ 1465876 h 1745449"/>
                <a:gd name="connsiteX44" fmla="*/ 761269 w 1156922"/>
                <a:gd name="connsiteY44" fmla="*/ 1628054 h 1745449"/>
                <a:gd name="connsiteX45" fmla="*/ 558182 w 1156922"/>
                <a:gd name="connsiteY45" fmla="*/ 1552195 h 1745449"/>
                <a:gd name="connsiteX46" fmla="*/ 554944 w 1156922"/>
                <a:gd name="connsiteY46" fmla="*/ 1544331 h 1745449"/>
                <a:gd name="connsiteX47" fmla="*/ 678727 w 1156922"/>
                <a:gd name="connsiteY47" fmla="*/ 1632143 h 1745449"/>
                <a:gd name="connsiteX48" fmla="*/ 520249 w 1156922"/>
                <a:gd name="connsiteY48" fmla="*/ 1745209 h 1745449"/>
                <a:gd name="connsiteX49" fmla="*/ 352811 w 1156922"/>
                <a:gd name="connsiteY49" fmla="*/ 1592106 h 1745449"/>
                <a:gd name="connsiteX50" fmla="*/ 237021 w 1156922"/>
                <a:gd name="connsiteY50" fmla="*/ 1443452 h 1745449"/>
                <a:gd name="connsiteX51" fmla="*/ 89886 w 1156922"/>
                <a:gd name="connsiteY51" fmla="*/ 1375108 h 1745449"/>
                <a:gd name="connsiteX52" fmla="*/ 108647 w 1156922"/>
                <a:gd name="connsiteY52" fmla="*/ 1241829 h 1745449"/>
                <a:gd name="connsiteX53" fmla="*/ 291673 w 1156922"/>
                <a:gd name="connsiteY53" fmla="*/ 1125156 h 1745449"/>
                <a:gd name="connsiteX54" fmla="*/ 511418 w 1156922"/>
                <a:gd name="connsiteY54" fmla="*/ 1034051 h 1745449"/>
                <a:gd name="connsiteX55" fmla="*/ 509329 w 1156922"/>
                <a:gd name="connsiteY55" fmla="*/ 1041153 h 1745449"/>
                <a:gd name="connsiteX56" fmla="*/ 312770 w 1156922"/>
                <a:gd name="connsiteY56" fmla="*/ 1128897 h 1745449"/>
                <a:gd name="connsiteX57" fmla="*/ 188601 w 1156922"/>
                <a:gd name="connsiteY57" fmla="*/ 960983 h 1745449"/>
                <a:gd name="connsiteX58" fmla="*/ 291719 w 1156922"/>
                <a:gd name="connsiteY58" fmla="*/ 1123484 h 1745449"/>
                <a:gd name="connsiteX59" fmla="*/ 66889 w 1156922"/>
                <a:gd name="connsiteY59" fmla="*/ 1138943 h 1745449"/>
                <a:gd name="connsiteX60" fmla="*/ 30645 w 1156922"/>
                <a:gd name="connsiteY60" fmla="*/ 911953 h 1745449"/>
                <a:gd name="connsiteX61" fmla="*/ 70504 w 1156922"/>
                <a:gd name="connsiteY61" fmla="*/ 882569 h 1745449"/>
                <a:gd name="connsiteX62" fmla="*/ 63242 w 1156922"/>
                <a:gd name="connsiteY62" fmla="*/ 875989 h 1745449"/>
                <a:gd name="connsiteX63" fmla="*/ 66610 w 1156922"/>
                <a:gd name="connsiteY63" fmla="*/ 872273 h 1745449"/>
                <a:gd name="connsiteX64" fmla="*/ 68771 w 1156922"/>
                <a:gd name="connsiteY64" fmla="*/ 666836 h 1745449"/>
                <a:gd name="connsiteX65" fmla="*/ 107513 w 1156922"/>
                <a:gd name="connsiteY65" fmla="*/ 638275 h 1745449"/>
                <a:gd name="connsiteX66" fmla="*/ 130050 w 1156922"/>
                <a:gd name="connsiteY66" fmla="*/ 394472 h 1745449"/>
                <a:gd name="connsiteX67" fmla="*/ 313262 w 1156922"/>
                <a:gd name="connsiteY67" fmla="*/ 359290 h 1745449"/>
                <a:gd name="connsiteX68" fmla="*/ 307542 w 1156922"/>
                <a:gd name="connsiteY68" fmla="*/ 357014 h 1745449"/>
                <a:gd name="connsiteX69" fmla="*/ 127611 w 1156922"/>
                <a:gd name="connsiteY69" fmla="*/ 399723 h 1745449"/>
                <a:gd name="connsiteX70" fmla="*/ 93247 w 1156922"/>
                <a:gd name="connsiteY70" fmla="*/ 291518 h 1745449"/>
                <a:gd name="connsiteX71" fmla="*/ 312758 w 1156922"/>
                <a:gd name="connsiteY71" fmla="*/ 72008 h 1745449"/>
                <a:gd name="connsiteX72" fmla="*/ 381090 w 1156922"/>
                <a:gd name="connsiteY72" fmla="*/ 83948 h 1745449"/>
                <a:gd name="connsiteX73" fmla="*/ 520248 w 1156922"/>
                <a:gd name="connsiteY73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990919 w 1156922"/>
                <a:gd name="connsiteY38" fmla="*/ 1315531 h 1745449"/>
                <a:gd name="connsiteX39" fmla="*/ 906806 w 1156922"/>
                <a:gd name="connsiteY39" fmla="*/ 1473506 h 1745449"/>
                <a:gd name="connsiteX40" fmla="*/ 913405 w 1156922"/>
                <a:gd name="connsiteY40" fmla="*/ 1461368 h 1745449"/>
                <a:gd name="connsiteX41" fmla="*/ 753227 w 1156922"/>
                <a:gd name="connsiteY41" fmla="*/ 1371458 h 1745449"/>
                <a:gd name="connsiteX42" fmla="*/ 756737 w 1156922"/>
                <a:gd name="connsiteY42" fmla="*/ 1369309 h 1745449"/>
                <a:gd name="connsiteX43" fmla="*/ 911871 w 1156922"/>
                <a:gd name="connsiteY43" fmla="*/ 1465876 h 1745449"/>
                <a:gd name="connsiteX44" fmla="*/ 761269 w 1156922"/>
                <a:gd name="connsiteY44" fmla="*/ 1628054 h 1745449"/>
                <a:gd name="connsiteX45" fmla="*/ 558182 w 1156922"/>
                <a:gd name="connsiteY45" fmla="*/ 1552195 h 1745449"/>
                <a:gd name="connsiteX46" fmla="*/ 554944 w 1156922"/>
                <a:gd name="connsiteY46" fmla="*/ 1544331 h 1745449"/>
                <a:gd name="connsiteX47" fmla="*/ 678727 w 1156922"/>
                <a:gd name="connsiteY47" fmla="*/ 1632143 h 1745449"/>
                <a:gd name="connsiteX48" fmla="*/ 520249 w 1156922"/>
                <a:gd name="connsiteY48" fmla="*/ 1745209 h 1745449"/>
                <a:gd name="connsiteX49" fmla="*/ 352811 w 1156922"/>
                <a:gd name="connsiteY49" fmla="*/ 1592106 h 1745449"/>
                <a:gd name="connsiteX50" fmla="*/ 237021 w 1156922"/>
                <a:gd name="connsiteY50" fmla="*/ 1443452 h 1745449"/>
                <a:gd name="connsiteX51" fmla="*/ 89886 w 1156922"/>
                <a:gd name="connsiteY51" fmla="*/ 1375108 h 1745449"/>
                <a:gd name="connsiteX52" fmla="*/ 108647 w 1156922"/>
                <a:gd name="connsiteY52" fmla="*/ 1241829 h 1745449"/>
                <a:gd name="connsiteX53" fmla="*/ 291673 w 1156922"/>
                <a:gd name="connsiteY53" fmla="*/ 1125156 h 1745449"/>
                <a:gd name="connsiteX54" fmla="*/ 511418 w 1156922"/>
                <a:gd name="connsiteY54" fmla="*/ 1034051 h 1745449"/>
                <a:gd name="connsiteX55" fmla="*/ 509329 w 1156922"/>
                <a:gd name="connsiteY55" fmla="*/ 1041153 h 1745449"/>
                <a:gd name="connsiteX56" fmla="*/ 312770 w 1156922"/>
                <a:gd name="connsiteY56" fmla="*/ 1128897 h 1745449"/>
                <a:gd name="connsiteX57" fmla="*/ 199595 w 1156922"/>
                <a:gd name="connsiteY57" fmla="*/ 1014703 h 1745449"/>
                <a:gd name="connsiteX58" fmla="*/ 291719 w 1156922"/>
                <a:gd name="connsiteY58" fmla="*/ 1123484 h 1745449"/>
                <a:gd name="connsiteX59" fmla="*/ 66889 w 1156922"/>
                <a:gd name="connsiteY59" fmla="*/ 1138943 h 1745449"/>
                <a:gd name="connsiteX60" fmla="*/ 30645 w 1156922"/>
                <a:gd name="connsiteY60" fmla="*/ 911953 h 1745449"/>
                <a:gd name="connsiteX61" fmla="*/ 70504 w 1156922"/>
                <a:gd name="connsiteY61" fmla="*/ 882569 h 1745449"/>
                <a:gd name="connsiteX62" fmla="*/ 63242 w 1156922"/>
                <a:gd name="connsiteY62" fmla="*/ 875989 h 1745449"/>
                <a:gd name="connsiteX63" fmla="*/ 66610 w 1156922"/>
                <a:gd name="connsiteY63" fmla="*/ 872273 h 1745449"/>
                <a:gd name="connsiteX64" fmla="*/ 68771 w 1156922"/>
                <a:gd name="connsiteY64" fmla="*/ 666836 h 1745449"/>
                <a:gd name="connsiteX65" fmla="*/ 107513 w 1156922"/>
                <a:gd name="connsiteY65" fmla="*/ 638275 h 1745449"/>
                <a:gd name="connsiteX66" fmla="*/ 130050 w 1156922"/>
                <a:gd name="connsiteY66" fmla="*/ 394472 h 1745449"/>
                <a:gd name="connsiteX67" fmla="*/ 313262 w 1156922"/>
                <a:gd name="connsiteY67" fmla="*/ 359290 h 1745449"/>
                <a:gd name="connsiteX68" fmla="*/ 307542 w 1156922"/>
                <a:gd name="connsiteY68" fmla="*/ 357014 h 1745449"/>
                <a:gd name="connsiteX69" fmla="*/ 127611 w 1156922"/>
                <a:gd name="connsiteY69" fmla="*/ 399723 h 1745449"/>
                <a:gd name="connsiteX70" fmla="*/ 93247 w 1156922"/>
                <a:gd name="connsiteY70" fmla="*/ 291518 h 1745449"/>
                <a:gd name="connsiteX71" fmla="*/ 312758 w 1156922"/>
                <a:gd name="connsiteY71" fmla="*/ 72008 h 1745449"/>
                <a:gd name="connsiteX72" fmla="*/ 381090 w 1156922"/>
                <a:gd name="connsiteY72" fmla="*/ 83948 h 1745449"/>
                <a:gd name="connsiteX73" fmla="*/ 520248 w 1156922"/>
                <a:gd name="connsiteY73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990919 w 1156922"/>
                <a:gd name="connsiteY38" fmla="*/ 1315531 h 1745449"/>
                <a:gd name="connsiteX39" fmla="*/ 906806 w 1156922"/>
                <a:gd name="connsiteY39" fmla="*/ 1473506 h 1745449"/>
                <a:gd name="connsiteX40" fmla="*/ 913405 w 1156922"/>
                <a:gd name="connsiteY40" fmla="*/ 1461368 h 1745449"/>
                <a:gd name="connsiteX41" fmla="*/ 753227 w 1156922"/>
                <a:gd name="connsiteY41" fmla="*/ 1371458 h 1745449"/>
                <a:gd name="connsiteX42" fmla="*/ 756737 w 1156922"/>
                <a:gd name="connsiteY42" fmla="*/ 1369309 h 1745449"/>
                <a:gd name="connsiteX43" fmla="*/ 911871 w 1156922"/>
                <a:gd name="connsiteY43" fmla="*/ 1465876 h 1745449"/>
                <a:gd name="connsiteX44" fmla="*/ 761269 w 1156922"/>
                <a:gd name="connsiteY44" fmla="*/ 1628054 h 1745449"/>
                <a:gd name="connsiteX45" fmla="*/ 558182 w 1156922"/>
                <a:gd name="connsiteY45" fmla="*/ 1552195 h 1745449"/>
                <a:gd name="connsiteX46" fmla="*/ 554944 w 1156922"/>
                <a:gd name="connsiteY46" fmla="*/ 1544331 h 1745449"/>
                <a:gd name="connsiteX47" fmla="*/ 678727 w 1156922"/>
                <a:gd name="connsiteY47" fmla="*/ 1632143 h 1745449"/>
                <a:gd name="connsiteX48" fmla="*/ 520249 w 1156922"/>
                <a:gd name="connsiteY48" fmla="*/ 1745209 h 1745449"/>
                <a:gd name="connsiteX49" fmla="*/ 352811 w 1156922"/>
                <a:gd name="connsiteY49" fmla="*/ 1592106 h 1745449"/>
                <a:gd name="connsiteX50" fmla="*/ 237021 w 1156922"/>
                <a:gd name="connsiteY50" fmla="*/ 1443452 h 1745449"/>
                <a:gd name="connsiteX51" fmla="*/ 89886 w 1156922"/>
                <a:gd name="connsiteY51" fmla="*/ 1375108 h 1745449"/>
                <a:gd name="connsiteX52" fmla="*/ 108647 w 1156922"/>
                <a:gd name="connsiteY52" fmla="*/ 1241829 h 1745449"/>
                <a:gd name="connsiteX53" fmla="*/ 291673 w 1156922"/>
                <a:gd name="connsiteY53" fmla="*/ 1125156 h 1745449"/>
                <a:gd name="connsiteX54" fmla="*/ 511418 w 1156922"/>
                <a:gd name="connsiteY54" fmla="*/ 1034051 h 1745449"/>
                <a:gd name="connsiteX55" fmla="*/ 509329 w 1156922"/>
                <a:gd name="connsiteY55" fmla="*/ 1041153 h 1745449"/>
                <a:gd name="connsiteX56" fmla="*/ 312770 w 1156922"/>
                <a:gd name="connsiteY56" fmla="*/ 1128897 h 1745449"/>
                <a:gd name="connsiteX57" fmla="*/ 199595 w 1156922"/>
                <a:gd name="connsiteY57" fmla="*/ 1014703 h 1745449"/>
                <a:gd name="connsiteX58" fmla="*/ 291719 w 1156922"/>
                <a:gd name="connsiteY58" fmla="*/ 1123484 h 1745449"/>
                <a:gd name="connsiteX59" fmla="*/ 66889 w 1156922"/>
                <a:gd name="connsiteY59" fmla="*/ 1138943 h 1745449"/>
                <a:gd name="connsiteX60" fmla="*/ 30645 w 1156922"/>
                <a:gd name="connsiteY60" fmla="*/ 911953 h 1745449"/>
                <a:gd name="connsiteX61" fmla="*/ 70504 w 1156922"/>
                <a:gd name="connsiteY61" fmla="*/ 882569 h 1745449"/>
                <a:gd name="connsiteX62" fmla="*/ 63242 w 1156922"/>
                <a:gd name="connsiteY62" fmla="*/ 875989 h 1745449"/>
                <a:gd name="connsiteX63" fmla="*/ 66610 w 1156922"/>
                <a:gd name="connsiteY63" fmla="*/ 872273 h 1745449"/>
                <a:gd name="connsiteX64" fmla="*/ 68771 w 1156922"/>
                <a:gd name="connsiteY64" fmla="*/ 666836 h 1745449"/>
                <a:gd name="connsiteX65" fmla="*/ 107513 w 1156922"/>
                <a:gd name="connsiteY65" fmla="*/ 638275 h 1745449"/>
                <a:gd name="connsiteX66" fmla="*/ 130050 w 1156922"/>
                <a:gd name="connsiteY66" fmla="*/ 394472 h 1745449"/>
                <a:gd name="connsiteX67" fmla="*/ 313262 w 1156922"/>
                <a:gd name="connsiteY67" fmla="*/ 359290 h 1745449"/>
                <a:gd name="connsiteX68" fmla="*/ 307542 w 1156922"/>
                <a:gd name="connsiteY68" fmla="*/ 357014 h 1745449"/>
                <a:gd name="connsiteX69" fmla="*/ 127611 w 1156922"/>
                <a:gd name="connsiteY69" fmla="*/ 399723 h 1745449"/>
                <a:gd name="connsiteX70" fmla="*/ 93247 w 1156922"/>
                <a:gd name="connsiteY70" fmla="*/ 291518 h 1745449"/>
                <a:gd name="connsiteX71" fmla="*/ 312758 w 1156922"/>
                <a:gd name="connsiteY71" fmla="*/ 72008 h 1745449"/>
                <a:gd name="connsiteX72" fmla="*/ 381090 w 1156922"/>
                <a:gd name="connsiteY72" fmla="*/ 83948 h 1745449"/>
                <a:gd name="connsiteX73" fmla="*/ 520248 w 1156922"/>
                <a:gd name="connsiteY73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990919 w 1156922"/>
                <a:gd name="connsiteY38" fmla="*/ 1315531 h 1745449"/>
                <a:gd name="connsiteX39" fmla="*/ 906806 w 1156922"/>
                <a:gd name="connsiteY39" fmla="*/ 1473506 h 1745449"/>
                <a:gd name="connsiteX40" fmla="*/ 913405 w 1156922"/>
                <a:gd name="connsiteY40" fmla="*/ 1461368 h 1745449"/>
                <a:gd name="connsiteX41" fmla="*/ 753227 w 1156922"/>
                <a:gd name="connsiteY41" fmla="*/ 1371458 h 1745449"/>
                <a:gd name="connsiteX42" fmla="*/ 756737 w 1156922"/>
                <a:gd name="connsiteY42" fmla="*/ 1369309 h 1745449"/>
                <a:gd name="connsiteX43" fmla="*/ 911871 w 1156922"/>
                <a:gd name="connsiteY43" fmla="*/ 1465876 h 1745449"/>
                <a:gd name="connsiteX44" fmla="*/ 761269 w 1156922"/>
                <a:gd name="connsiteY44" fmla="*/ 1628054 h 1745449"/>
                <a:gd name="connsiteX45" fmla="*/ 558182 w 1156922"/>
                <a:gd name="connsiteY45" fmla="*/ 1552195 h 1745449"/>
                <a:gd name="connsiteX46" fmla="*/ 554944 w 1156922"/>
                <a:gd name="connsiteY46" fmla="*/ 1544331 h 1745449"/>
                <a:gd name="connsiteX47" fmla="*/ 678727 w 1156922"/>
                <a:gd name="connsiteY47" fmla="*/ 1632143 h 1745449"/>
                <a:gd name="connsiteX48" fmla="*/ 520249 w 1156922"/>
                <a:gd name="connsiteY48" fmla="*/ 1745209 h 1745449"/>
                <a:gd name="connsiteX49" fmla="*/ 352811 w 1156922"/>
                <a:gd name="connsiteY49" fmla="*/ 1592106 h 1745449"/>
                <a:gd name="connsiteX50" fmla="*/ 237021 w 1156922"/>
                <a:gd name="connsiteY50" fmla="*/ 1443452 h 1745449"/>
                <a:gd name="connsiteX51" fmla="*/ 89886 w 1156922"/>
                <a:gd name="connsiteY51" fmla="*/ 1375108 h 1745449"/>
                <a:gd name="connsiteX52" fmla="*/ 108647 w 1156922"/>
                <a:gd name="connsiteY52" fmla="*/ 1241829 h 1745449"/>
                <a:gd name="connsiteX53" fmla="*/ 291673 w 1156922"/>
                <a:gd name="connsiteY53" fmla="*/ 1125156 h 1745449"/>
                <a:gd name="connsiteX54" fmla="*/ 511418 w 1156922"/>
                <a:gd name="connsiteY54" fmla="*/ 1034051 h 1745449"/>
                <a:gd name="connsiteX55" fmla="*/ 509329 w 1156922"/>
                <a:gd name="connsiteY55" fmla="*/ 1041153 h 1745449"/>
                <a:gd name="connsiteX56" fmla="*/ 312770 w 1156922"/>
                <a:gd name="connsiteY56" fmla="*/ 1128897 h 1745449"/>
                <a:gd name="connsiteX57" fmla="*/ 199595 w 1156922"/>
                <a:gd name="connsiteY57" fmla="*/ 1014703 h 1745449"/>
                <a:gd name="connsiteX58" fmla="*/ 291719 w 1156922"/>
                <a:gd name="connsiteY58" fmla="*/ 1123484 h 1745449"/>
                <a:gd name="connsiteX59" fmla="*/ 66889 w 1156922"/>
                <a:gd name="connsiteY59" fmla="*/ 1138943 h 1745449"/>
                <a:gd name="connsiteX60" fmla="*/ 30645 w 1156922"/>
                <a:gd name="connsiteY60" fmla="*/ 911953 h 1745449"/>
                <a:gd name="connsiteX61" fmla="*/ 70504 w 1156922"/>
                <a:gd name="connsiteY61" fmla="*/ 882569 h 1745449"/>
                <a:gd name="connsiteX62" fmla="*/ 63242 w 1156922"/>
                <a:gd name="connsiteY62" fmla="*/ 875989 h 1745449"/>
                <a:gd name="connsiteX63" fmla="*/ 66610 w 1156922"/>
                <a:gd name="connsiteY63" fmla="*/ 872273 h 1745449"/>
                <a:gd name="connsiteX64" fmla="*/ 68771 w 1156922"/>
                <a:gd name="connsiteY64" fmla="*/ 666836 h 1745449"/>
                <a:gd name="connsiteX65" fmla="*/ 107513 w 1156922"/>
                <a:gd name="connsiteY65" fmla="*/ 638275 h 1745449"/>
                <a:gd name="connsiteX66" fmla="*/ 130050 w 1156922"/>
                <a:gd name="connsiteY66" fmla="*/ 394472 h 1745449"/>
                <a:gd name="connsiteX67" fmla="*/ 313262 w 1156922"/>
                <a:gd name="connsiteY67" fmla="*/ 359290 h 1745449"/>
                <a:gd name="connsiteX68" fmla="*/ 307542 w 1156922"/>
                <a:gd name="connsiteY68" fmla="*/ 357014 h 1745449"/>
                <a:gd name="connsiteX69" fmla="*/ 127611 w 1156922"/>
                <a:gd name="connsiteY69" fmla="*/ 399723 h 1745449"/>
                <a:gd name="connsiteX70" fmla="*/ 93247 w 1156922"/>
                <a:gd name="connsiteY70" fmla="*/ 291518 h 1745449"/>
                <a:gd name="connsiteX71" fmla="*/ 312758 w 1156922"/>
                <a:gd name="connsiteY71" fmla="*/ 72008 h 1745449"/>
                <a:gd name="connsiteX72" fmla="*/ 381090 w 1156922"/>
                <a:gd name="connsiteY72" fmla="*/ 83948 h 1745449"/>
                <a:gd name="connsiteX73" fmla="*/ 520248 w 1156922"/>
                <a:gd name="connsiteY73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990919 w 1156922"/>
                <a:gd name="connsiteY38" fmla="*/ 1315531 h 1745449"/>
                <a:gd name="connsiteX39" fmla="*/ 906806 w 1156922"/>
                <a:gd name="connsiteY39" fmla="*/ 1473506 h 1745449"/>
                <a:gd name="connsiteX40" fmla="*/ 913405 w 1156922"/>
                <a:gd name="connsiteY40" fmla="*/ 1461368 h 1745449"/>
                <a:gd name="connsiteX41" fmla="*/ 753227 w 1156922"/>
                <a:gd name="connsiteY41" fmla="*/ 1371458 h 1745449"/>
                <a:gd name="connsiteX42" fmla="*/ 756737 w 1156922"/>
                <a:gd name="connsiteY42" fmla="*/ 1369309 h 1745449"/>
                <a:gd name="connsiteX43" fmla="*/ 911871 w 1156922"/>
                <a:gd name="connsiteY43" fmla="*/ 1465876 h 1745449"/>
                <a:gd name="connsiteX44" fmla="*/ 761269 w 1156922"/>
                <a:gd name="connsiteY44" fmla="*/ 1628054 h 1745449"/>
                <a:gd name="connsiteX45" fmla="*/ 558182 w 1156922"/>
                <a:gd name="connsiteY45" fmla="*/ 1552195 h 1745449"/>
                <a:gd name="connsiteX46" fmla="*/ 554944 w 1156922"/>
                <a:gd name="connsiteY46" fmla="*/ 1544331 h 1745449"/>
                <a:gd name="connsiteX47" fmla="*/ 678727 w 1156922"/>
                <a:gd name="connsiteY47" fmla="*/ 1632143 h 1745449"/>
                <a:gd name="connsiteX48" fmla="*/ 520249 w 1156922"/>
                <a:gd name="connsiteY48" fmla="*/ 1745209 h 1745449"/>
                <a:gd name="connsiteX49" fmla="*/ 352811 w 1156922"/>
                <a:gd name="connsiteY49" fmla="*/ 1592106 h 1745449"/>
                <a:gd name="connsiteX50" fmla="*/ 237021 w 1156922"/>
                <a:gd name="connsiteY50" fmla="*/ 1443452 h 1745449"/>
                <a:gd name="connsiteX51" fmla="*/ 89886 w 1156922"/>
                <a:gd name="connsiteY51" fmla="*/ 1375108 h 1745449"/>
                <a:gd name="connsiteX52" fmla="*/ 108647 w 1156922"/>
                <a:gd name="connsiteY52" fmla="*/ 1241829 h 1745449"/>
                <a:gd name="connsiteX53" fmla="*/ 291673 w 1156922"/>
                <a:gd name="connsiteY53" fmla="*/ 1125156 h 1745449"/>
                <a:gd name="connsiteX54" fmla="*/ 511418 w 1156922"/>
                <a:gd name="connsiteY54" fmla="*/ 1034051 h 1745449"/>
                <a:gd name="connsiteX55" fmla="*/ 509329 w 1156922"/>
                <a:gd name="connsiteY55" fmla="*/ 1041153 h 1745449"/>
                <a:gd name="connsiteX56" fmla="*/ 312770 w 1156922"/>
                <a:gd name="connsiteY56" fmla="*/ 1128897 h 1745449"/>
                <a:gd name="connsiteX57" fmla="*/ 199595 w 1156922"/>
                <a:gd name="connsiteY57" fmla="*/ 1014703 h 1745449"/>
                <a:gd name="connsiteX58" fmla="*/ 291719 w 1156922"/>
                <a:gd name="connsiteY58" fmla="*/ 1123484 h 1745449"/>
                <a:gd name="connsiteX59" fmla="*/ 66889 w 1156922"/>
                <a:gd name="connsiteY59" fmla="*/ 1138943 h 1745449"/>
                <a:gd name="connsiteX60" fmla="*/ 30645 w 1156922"/>
                <a:gd name="connsiteY60" fmla="*/ 911953 h 1745449"/>
                <a:gd name="connsiteX61" fmla="*/ 70504 w 1156922"/>
                <a:gd name="connsiteY61" fmla="*/ 882569 h 1745449"/>
                <a:gd name="connsiteX62" fmla="*/ 63242 w 1156922"/>
                <a:gd name="connsiteY62" fmla="*/ 875989 h 1745449"/>
                <a:gd name="connsiteX63" fmla="*/ 66610 w 1156922"/>
                <a:gd name="connsiteY63" fmla="*/ 872273 h 1745449"/>
                <a:gd name="connsiteX64" fmla="*/ 68771 w 1156922"/>
                <a:gd name="connsiteY64" fmla="*/ 666836 h 1745449"/>
                <a:gd name="connsiteX65" fmla="*/ 107513 w 1156922"/>
                <a:gd name="connsiteY65" fmla="*/ 638275 h 1745449"/>
                <a:gd name="connsiteX66" fmla="*/ 130050 w 1156922"/>
                <a:gd name="connsiteY66" fmla="*/ 394472 h 1745449"/>
                <a:gd name="connsiteX67" fmla="*/ 313262 w 1156922"/>
                <a:gd name="connsiteY67" fmla="*/ 359290 h 1745449"/>
                <a:gd name="connsiteX68" fmla="*/ 307542 w 1156922"/>
                <a:gd name="connsiteY68" fmla="*/ 357014 h 1745449"/>
                <a:gd name="connsiteX69" fmla="*/ 127611 w 1156922"/>
                <a:gd name="connsiteY69" fmla="*/ 399723 h 1745449"/>
                <a:gd name="connsiteX70" fmla="*/ 93247 w 1156922"/>
                <a:gd name="connsiteY70" fmla="*/ 291518 h 1745449"/>
                <a:gd name="connsiteX71" fmla="*/ 312758 w 1156922"/>
                <a:gd name="connsiteY71" fmla="*/ 72008 h 1745449"/>
                <a:gd name="connsiteX72" fmla="*/ 381090 w 1156922"/>
                <a:gd name="connsiteY72" fmla="*/ 83948 h 1745449"/>
                <a:gd name="connsiteX73" fmla="*/ 520248 w 1156922"/>
                <a:gd name="connsiteY73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990919 w 1156922"/>
                <a:gd name="connsiteY38" fmla="*/ 1315531 h 1745449"/>
                <a:gd name="connsiteX39" fmla="*/ 906806 w 1156922"/>
                <a:gd name="connsiteY39" fmla="*/ 1473506 h 1745449"/>
                <a:gd name="connsiteX40" fmla="*/ 913405 w 1156922"/>
                <a:gd name="connsiteY40" fmla="*/ 1461368 h 1745449"/>
                <a:gd name="connsiteX41" fmla="*/ 753227 w 1156922"/>
                <a:gd name="connsiteY41" fmla="*/ 1371458 h 1745449"/>
                <a:gd name="connsiteX42" fmla="*/ 756737 w 1156922"/>
                <a:gd name="connsiteY42" fmla="*/ 1369309 h 1745449"/>
                <a:gd name="connsiteX43" fmla="*/ 911871 w 1156922"/>
                <a:gd name="connsiteY43" fmla="*/ 1465876 h 1745449"/>
                <a:gd name="connsiteX44" fmla="*/ 761269 w 1156922"/>
                <a:gd name="connsiteY44" fmla="*/ 1628054 h 1745449"/>
                <a:gd name="connsiteX45" fmla="*/ 558182 w 1156922"/>
                <a:gd name="connsiteY45" fmla="*/ 1552195 h 1745449"/>
                <a:gd name="connsiteX46" fmla="*/ 554944 w 1156922"/>
                <a:gd name="connsiteY46" fmla="*/ 1544331 h 1745449"/>
                <a:gd name="connsiteX47" fmla="*/ 678727 w 1156922"/>
                <a:gd name="connsiteY47" fmla="*/ 1632143 h 1745449"/>
                <a:gd name="connsiteX48" fmla="*/ 520249 w 1156922"/>
                <a:gd name="connsiteY48" fmla="*/ 1745209 h 1745449"/>
                <a:gd name="connsiteX49" fmla="*/ 352811 w 1156922"/>
                <a:gd name="connsiteY49" fmla="*/ 1592106 h 1745449"/>
                <a:gd name="connsiteX50" fmla="*/ 237021 w 1156922"/>
                <a:gd name="connsiteY50" fmla="*/ 1443452 h 1745449"/>
                <a:gd name="connsiteX51" fmla="*/ 89886 w 1156922"/>
                <a:gd name="connsiteY51" fmla="*/ 1375108 h 1745449"/>
                <a:gd name="connsiteX52" fmla="*/ 108647 w 1156922"/>
                <a:gd name="connsiteY52" fmla="*/ 1241829 h 1745449"/>
                <a:gd name="connsiteX53" fmla="*/ 291673 w 1156922"/>
                <a:gd name="connsiteY53" fmla="*/ 1125156 h 1745449"/>
                <a:gd name="connsiteX54" fmla="*/ 511418 w 1156922"/>
                <a:gd name="connsiteY54" fmla="*/ 1034051 h 1745449"/>
                <a:gd name="connsiteX55" fmla="*/ 509329 w 1156922"/>
                <a:gd name="connsiteY55" fmla="*/ 1041153 h 1745449"/>
                <a:gd name="connsiteX56" fmla="*/ 310893 w 1156922"/>
                <a:gd name="connsiteY56" fmla="*/ 1129981 h 1745449"/>
                <a:gd name="connsiteX57" fmla="*/ 199595 w 1156922"/>
                <a:gd name="connsiteY57" fmla="*/ 1014703 h 1745449"/>
                <a:gd name="connsiteX58" fmla="*/ 291719 w 1156922"/>
                <a:gd name="connsiteY58" fmla="*/ 1123484 h 1745449"/>
                <a:gd name="connsiteX59" fmla="*/ 66889 w 1156922"/>
                <a:gd name="connsiteY59" fmla="*/ 1138943 h 1745449"/>
                <a:gd name="connsiteX60" fmla="*/ 30645 w 1156922"/>
                <a:gd name="connsiteY60" fmla="*/ 911953 h 1745449"/>
                <a:gd name="connsiteX61" fmla="*/ 70504 w 1156922"/>
                <a:gd name="connsiteY61" fmla="*/ 882569 h 1745449"/>
                <a:gd name="connsiteX62" fmla="*/ 63242 w 1156922"/>
                <a:gd name="connsiteY62" fmla="*/ 875989 h 1745449"/>
                <a:gd name="connsiteX63" fmla="*/ 66610 w 1156922"/>
                <a:gd name="connsiteY63" fmla="*/ 872273 h 1745449"/>
                <a:gd name="connsiteX64" fmla="*/ 68771 w 1156922"/>
                <a:gd name="connsiteY64" fmla="*/ 666836 h 1745449"/>
                <a:gd name="connsiteX65" fmla="*/ 107513 w 1156922"/>
                <a:gd name="connsiteY65" fmla="*/ 638275 h 1745449"/>
                <a:gd name="connsiteX66" fmla="*/ 130050 w 1156922"/>
                <a:gd name="connsiteY66" fmla="*/ 394472 h 1745449"/>
                <a:gd name="connsiteX67" fmla="*/ 313262 w 1156922"/>
                <a:gd name="connsiteY67" fmla="*/ 359290 h 1745449"/>
                <a:gd name="connsiteX68" fmla="*/ 307542 w 1156922"/>
                <a:gd name="connsiteY68" fmla="*/ 357014 h 1745449"/>
                <a:gd name="connsiteX69" fmla="*/ 127611 w 1156922"/>
                <a:gd name="connsiteY69" fmla="*/ 399723 h 1745449"/>
                <a:gd name="connsiteX70" fmla="*/ 93247 w 1156922"/>
                <a:gd name="connsiteY70" fmla="*/ 291518 h 1745449"/>
                <a:gd name="connsiteX71" fmla="*/ 312758 w 1156922"/>
                <a:gd name="connsiteY71" fmla="*/ 72008 h 1745449"/>
                <a:gd name="connsiteX72" fmla="*/ 381090 w 1156922"/>
                <a:gd name="connsiteY72" fmla="*/ 83948 h 1745449"/>
                <a:gd name="connsiteX73" fmla="*/ 520248 w 1156922"/>
                <a:gd name="connsiteY73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990919 w 1156922"/>
                <a:gd name="connsiteY38" fmla="*/ 1315531 h 1745449"/>
                <a:gd name="connsiteX39" fmla="*/ 906806 w 1156922"/>
                <a:gd name="connsiteY39" fmla="*/ 1473506 h 1745449"/>
                <a:gd name="connsiteX40" fmla="*/ 913405 w 1156922"/>
                <a:gd name="connsiteY40" fmla="*/ 1461368 h 1745449"/>
                <a:gd name="connsiteX41" fmla="*/ 753227 w 1156922"/>
                <a:gd name="connsiteY41" fmla="*/ 1371458 h 1745449"/>
                <a:gd name="connsiteX42" fmla="*/ 756737 w 1156922"/>
                <a:gd name="connsiteY42" fmla="*/ 1369309 h 1745449"/>
                <a:gd name="connsiteX43" fmla="*/ 911871 w 1156922"/>
                <a:gd name="connsiteY43" fmla="*/ 1465876 h 1745449"/>
                <a:gd name="connsiteX44" fmla="*/ 761269 w 1156922"/>
                <a:gd name="connsiteY44" fmla="*/ 1628054 h 1745449"/>
                <a:gd name="connsiteX45" fmla="*/ 558182 w 1156922"/>
                <a:gd name="connsiteY45" fmla="*/ 1552195 h 1745449"/>
                <a:gd name="connsiteX46" fmla="*/ 554944 w 1156922"/>
                <a:gd name="connsiteY46" fmla="*/ 1544331 h 1745449"/>
                <a:gd name="connsiteX47" fmla="*/ 678727 w 1156922"/>
                <a:gd name="connsiteY47" fmla="*/ 1632143 h 1745449"/>
                <a:gd name="connsiteX48" fmla="*/ 520249 w 1156922"/>
                <a:gd name="connsiteY48" fmla="*/ 1745209 h 1745449"/>
                <a:gd name="connsiteX49" fmla="*/ 352811 w 1156922"/>
                <a:gd name="connsiteY49" fmla="*/ 1592106 h 1745449"/>
                <a:gd name="connsiteX50" fmla="*/ 237021 w 1156922"/>
                <a:gd name="connsiteY50" fmla="*/ 1443452 h 1745449"/>
                <a:gd name="connsiteX51" fmla="*/ 89886 w 1156922"/>
                <a:gd name="connsiteY51" fmla="*/ 1375108 h 1745449"/>
                <a:gd name="connsiteX52" fmla="*/ 130903 w 1156922"/>
                <a:gd name="connsiteY52" fmla="*/ 1289048 h 1745449"/>
                <a:gd name="connsiteX53" fmla="*/ 291673 w 1156922"/>
                <a:gd name="connsiteY53" fmla="*/ 1125156 h 1745449"/>
                <a:gd name="connsiteX54" fmla="*/ 511418 w 1156922"/>
                <a:gd name="connsiteY54" fmla="*/ 1034051 h 1745449"/>
                <a:gd name="connsiteX55" fmla="*/ 509329 w 1156922"/>
                <a:gd name="connsiteY55" fmla="*/ 1041153 h 1745449"/>
                <a:gd name="connsiteX56" fmla="*/ 310893 w 1156922"/>
                <a:gd name="connsiteY56" fmla="*/ 1129981 h 1745449"/>
                <a:gd name="connsiteX57" fmla="*/ 199595 w 1156922"/>
                <a:gd name="connsiteY57" fmla="*/ 1014703 h 1745449"/>
                <a:gd name="connsiteX58" fmla="*/ 291719 w 1156922"/>
                <a:gd name="connsiteY58" fmla="*/ 1123484 h 1745449"/>
                <a:gd name="connsiteX59" fmla="*/ 66889 w 1156922"/>
                <a:gd name="connsiteY59" fmla="*/ 1138943 h 1745449"/>
                <a:gd name="connsiteX60" fmla="*/ 30645 w 1156922"/>
                <a:gd name="connsiteY60" fmla="*/ 911953 h 1745449"/>
                <a:gd name="connsiteX61" fmla="*/ 70504 w 1156922"/>
                <a:gd name="connsiteY61" fmla="*/ 882569 h 1745449"/>
                <a:gd name="connsiteX62" fmla="*/ 63242 w 1156922"/>
                <a:gd name="connsiteY62" fmla="*/ 875989 h 1745449"/>
                <a:gd name="connsiteX63" fmla="*/ 66610 w 1156922"/>
                <a:gd name="connsiteY63" fmla="*/ 872273 h 1745449"/>
                <a:gd name="connsiteX64" fmla="*/ 68771 w 1156922"/>
                <a:gd name="connsiteY64" fmla="*/ 666836 h 1745449"/>
                <a:gd name="connsiteX65" fmla="*/ 107513 w 1156922"/>
                <a:gd name="connsiteY65" fmla="*/ 638275 h 1745449"/>
                <a:gd name="connsiteX66" fmla="*/ 130050 w 1156922"/>
                <a:gd name="connsiteY66" fmla="*/ 394472 h 1745449"/>
                <a:gd name="connsiteX67" fmla="*/ 313262 w 1156922"/>
                <a:gd name="connsiteY67" fmla="*/ 359290 h 1745449"/>
                <a:gd name="connsiteX68" fmla="*/ 307542 w 1156922"/>
                <a:gd name="connsiteY68" fmla="*/ 357014 h 1745449"/>
                <a:gd name="connsiteX69" fmla="*/ 127611 w 1156922"/>
                <a:gd name="connsiteY69" fmla="*/ 399723 h 1745449"/>
                <a:gd name="connsiteX70" fmla="*/ 93247 w 1156922"/>
                <a:gd name="connsiteY70" fmla="*/ 291518 h 1745449"/>
                <a:gd name="connsiteX71" fmla="*/ 312758 w 1156922"/>
                <a:gd name="connsiteY71" fmla="*/ 72008 h 1745449"/>
                <a:gd name="connsiteX72" fmla="*/ 381090 w 1156922"/>
                <a:gd name="connsiteY72" fmla="*/ 83948 h 1745449"/>
                <a:gd name="connsiteX73" fmla="*/ 520248 w 1156922"/>
                <a:gd name="connsiteY73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990919 w 1156922"/>
                <a:gd name="connsiteY38" fmla="*/ 1315531 h 1745449"/>
                <a:gd name="connsiteX39" fmla="*/ 906806 w 1156922"/>
                <a:gd name="connsiteY39" fmla="*/ 1473506 h 1745449"/>
                <a:gd name="connsiteX40" fmla="*/ 913405 w 1156922"/>
                <a:gd name="connsiteY40" fmla="*/ 1461368 h 1745449"/>
                <a:gd name="connsiteX41" fmla="*/ 753227 w 1156922"/>
                <a:gd name="connsiteY41" fmla="*/ 1371458 h 1745449"/>
                <a:gd name="connsiteX42" fmla="*/ 756737 w 1156922"/>
                <a:gd name="connsiteY42" fmla="*/ 1369309 h 1745449"/>
                <a:gd name="connsiteX43" fmla="*/ 911871 w 1156922"/>
                <a:gd name="connsiteY43" fmla="*/ 1465876 h 1745449"/>
                <a:gd name="connsiteX44" fmla="*/ 761269 w 1156922"/>
                <a:gd name="connsiteY44" fmla="*/ 1628054 h 1745449"/>
                <a:gd name="connsiteX45" fmla="*/ 558182 w 1156922"/>
                <a:gd name="connsiteY45" fmla="*/ 1552195 h 1745449"/>
                <a:gd name="connsiteX46" fmla="*/ 554944 w 1156922"/>
                <a:gd name="connsiteY46" fmla="*/ 1544331 h 1745449"/>
                <a:gd name="connsiteX47" fmla="*/ 678727 w 1156922"/>
                <a:gd name="connsiteY47" fmla="*/ 1632143 h 1745449"/>
                <a:gd name="connsiteX48" fmla="*/ 520249 w 1156922"/>
                <a:gd name="connsiteY48" fmla="*/ 1745209 h 1745449"/>
                <a:gd name="connsiteX49" fmla="*/ 352811 w 1156922"/>
                <a:gd name="connsiteY49" fmla="*/ 1592106 h 1745449"/>
                <a:gd name="connsiteX50" fmla="*/ 237021 w 1156922"/>
                <a:gd name="connsiteY50" fmla="*/ 1443452 h 1745449"/>
                <a:gd name="connsiteX51" fmla="*/ 89886 w 1156922"/>
                <a:gd name="connsiteY51" fmla="*/ 1375108 h 1745449"/>
                <a:gd name="connsiteX52" fmla="*/ 100537 w 1156922"/>
                <a:gd name="connsiteY52" fmla="*/ 1171427 h 1745449"/>
                <a:gd name="connsiteX53" fmla="*/ 291673 w 1156922"/>
                <a:gd name="connsiteY53" fmla="*/ 1125156 h 1745449"/>
                <a:gd name="connsiteX54" fmla="*/ 511418 w 1156922"/>
                <a:gd name="connsiteY54" fmla="*/ 1034051 h 1745449"/>
                <a:gd name="connsiteX55" fmla="*/ 509329 w 1156922"/>
                <a:gd name="connsiteY55" fmla="*/ 1041153 h 1745449"/>
                <a:gd name="connsiteX56" fmla="*/ 310893 w 1156922"/>
                <a:gd name="connsiteY56" fmla="*/ 1129981 h 1745449"/>
                <a:gd name="connsiteX57" fmla="*/ 199595 w 1156922"/>
                <a:gd name="connsiteY57" fmla="*/ 1014703 h 1745449"/>
                <a:gd name="connsiteX58" fmla="*/ 291719 w 1156922"/>
                <a:gd name="connsiteY58" fmla="*/ 1123484 h 1745449"/>
                <a:gd name="connsiteX59" fmla="*/ 66889 w 1156922"/>
                <a:gd name="connsiteY59" fmla="*/ 1138943 h 1745449"/>
                <a:gd name="connsiteX60" fmla="*/ 30645 w 1156922"/>
                <a:gd name="connsiteY60" fmla="*/ 911953 h 1745449"/>
                <a:gd name="connsiteX61" fmla="*/ 70504 w 1156922"/>
                <a:gd name="connsiteY61" fmla="*/ 882569 h 1745449"/>
                <a:gd name="connsiteX62" fmla="*/ 63242 w 1156922"/>
                <a:gd name="connsiteY62" fmla="*/ 875989 h 1745449"/>
                <a:gd name="connsiteX63" fmla="*/ 66610 w 1156922"/>
                <a:gd name="connsiteY63" fmla="*/ 872273 h 1745449"/>
                <a:gd name="connsiteX64" fmla="*/ 68771 w 1156922"/>
                <a:gd name="connsiteY64" fmla="*/ 666836 h 1745449"/>
                <a:gd name="connsiteX65" fmla="*/ 107513 w 1156922"/>
                <a:gd name="connsiteY65" fmla="*/ 638275 h 1745449"/>
                <a:gd name="connsiteX66" fmla="*/ 130050 w 1156922"/>
                <a:gd name="connsiteY66" fmla="*/ 394472 h 1745449"/>
                <a:gd name="connsiteX67" fmla="*/ 313262 w 1156922"/>
                <a:gd name="connsiteY67" fmla="*/ 359290 h 1745449"/>
                <a:gd name="connsiteX68" fmla="*/ 307542 w 1156922"/>
                <a:gd name="connsiteY68" fmla="*/ 357014 h 1745449"/>
                <a:gd name="connsiteX69" fmla="*/ 127611 w 1156922"/>
                <a:gd name="connsiteY69" fmla="*/ 399723 h 1745449"/>
                <a:gd name="connsiteX70" fmla="*/ 93247 w 1156922"/>
                <a:gd name="connsiteY70" fmla="*/ 291518 h 1745449"/>
                <a:gd name="connsiteX71" fmla="*/ 312758 w 1156922"/>
                <a:gd name="connsiteY71" fmla="*/ 72008 h 1745449"/>
                <a:gd name="connsiteX72" fmla="*/ 381090 w 1156922"/>
                <a:gd name="connsiteY72" fmla="*/ 83948 h 1745449"/>
                <a:gd name="connsiteX73" fmla="*/ 520248 w 1156922"/>
                <a:gd name="connsiteY73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990919 w 1156922"/>
                <a:gd name="connsiteY38" fmla="*/ 1315531 h 1745449"/>
                <a:gd name="connsiteX39" fmla="*/ 906806 w 1156922"/>
                <a:gd name="connsiteY39" fmla="*/ 1473506 h 1745449"/>
                <a:gd name="connsiteX40" fmla="*/ 913405 w 1156922"/>
                <a:gd name="connsiteY40" fmla="*/ 1461368 h 1745449"/>
                <a:gd name="connsiteX41" fmla="*/ 753227 w 1156922"/>
                <a:gd name="connsiteY41" fmla="*/ 1371458 h 1745449"/>
                <a:gd name="connsiteX42" fmla="*/ 756737 w 1156922"/>
                <a:gd name="connsiteY42" fmla="*/ 1369309 h 1745449"/>
                <a:gd name="connsiteX43" fmla="*/ 911871 w 1156922"/>
                <a:gd name="connsiteY43" fmla="*/ 1465876 h 1745449"/>
                <a:gd name="connsiteX44" fmla="*/ 761269 w 1156922"/>
                <a:gd name="connsiteY44" fmla="*/ 1628054 h 1745449"/>
                <a:gd name="connsiteX45" fmla="*/ 558182 w 1156922"/>
                <a:gd name="connsiteY45" fmla="*/ 1552195 h 1745449"/>
                <a:gd name="connsiteX46" fmla="*/ 554944 w 1156922"/>
                <a:gd name="connsiteY46" fmla="*/ 1544331 h 1745449"/>
                <a:gd name="connsiteX47" fmla="*/ 678727 w 1156922"/>
                <a:gd name="connsiteY47" fmla="*/ 1632143 h 1745449"/>
                <a:gd name="connsiteX48" fmla="*/ 520249 w 1156922"/>
                <a:gd name="connsiteY48" fmla="*/ 1745209 h 1745449"/>
                <a:gd name="connsiteX49" fmla="*/ 352811 w 1156922"/>
                <a:gd name="connsiteY49" fmla="*/ 1592106 h 1745449"/>
                <a:gd name="connsiteX50" fmla="*/ 237021 w 1156922"/>
                <a:gd name="connsiteY50" fmla="*/ 1443452 h 1745449"/>
                <a:gd name="connsiteX51" fmla="*/ 89886 w 1156922"/>
                <a:gd name="connsiteY51" fmla="*/ 1375108 h 1745449"/>
                <a:gd name="connsiteX52" fmla="*/ 100537 w 1156922"/>
                <a:gd name="connsiteY52" fmla="*/ 1171427 h 1745449"/>
                <a:gd name="connsiteX53" fmla="*/ 291673 w 1156922"/>
                <a:gd name="connsiteY53" fmla="*/ 1125156 h 1745449"/>
                <a:gd name="connsiteX54" fmla="*/ 511418 w 1156922"/>
                <a:gd name="connsiteY54" fmla="*/ 1034051 h 1745449"/>
                <a:gd name="connsiteX55" fmla="*/ 509329 w 1156922"/>
                <a:gd name="connsiteY55" fmla="*/ 1041153 h 1745449"/>
                <a:gd name="connsiteX56" fmla="*/ 310893 w 1156922"/>
                <a:gd name="connsiteY56" fmla="*/ 1129981 h 1745449"/>
                <a:gd name="connsiteX57" fmla="*/ 199595 w 1156922"/>
                <a:gd name="connsiteY57" fmla="*/ 1014703 h 1745449"/>
                <a:gd name="connsiteX58" fmla="*/ 291719 w 1156922"/>
                <a:gd name="connsiteY58" fmla="*/ 1123484 h 1745449"/>
                <a:gd name="connsiteX59" fmla="*/ 66889 w 1156922"/>
                <a:gd name="connsiteY59" fmla="*/ 1138943 h 1745449"/>
                <a:gd name="connsiteX60" fmla="*/ 30645 w 1156922"/>
                <a:gd name="connsiteY60" fmla="*/ 911953 h 1745449"/>
                <a:gd name="connsiteX61" fmla="*/ 70504 w 1156922"/>
                <a:gd name="connsiteY61" fmla="*/ 882569 h 1745449"/>
                <a:gd name="connsiteX62" fmla="*/ 63242 w 1156922"/>
                <a:gd name="connsiteY62" fmla="*/ 875989 h 1745449"/>
                <a:gd name="connsiteX63" fmla="*/ 66610 w 1156922"/>
                <a:gd name="connsiteY63" fmla="*/ 872273 h 1745449"/>
                <a:gd name="connsiteX64" fmla="*/ 68771 w 1156922"/>
                <a:gd name="connsiteY64" fmla="*/ 666836 h 1745449"/>
                <a:gd name="connsiteX65" fmla="*/ 107513 w 1156922"/>
                <a:gd name="connsiteY65" fmla="*/ 638275 h 1745449"/>
                <a:gd name="connsiteX66" fmla="*/ 130050 w 1156922"/>
                <a:gd name="connsiteY66" fmla="*/ 394472 h 1745449"/>
                <a:gd name="connsiteX67" fmla="*/ 313262 w 1156922"/>
                <a:gd name="connsiteY67" fmla="*/ 359290 h 1745449"/>
                <a:gd name="connsiteX68" fmla="*/ 307542 w 1156922"/>
                <a:gd name="connsiteY68" fmla="*/ 357014 h 1745449"/>
                <a:gd name="connsiteX69" fmla="*/ 127611 w 1156922"/>
                <a:gd name="connsiteY69" fmla="*/ 399723 h 1745449"/>
                <a:gd name="connsiteX70" fmla="*/ 93247 w 1156922"/>
                <a:gd name="connsiteY70" fmla="*/ 291518 h 1745449"/>
                <a:gd name="connsiteX71" fmla="*/ 312758 w 1156922"/>
                <a:gd name="connsiteY71" fmla="*/ 72008 h 1745449"/>
                <a:gd name="connsiteX72" fmla="*/ 381090 w 1156922"/>
                <a:gd name="connsiteY72" fmla="*/ 83948 h 1745449"/>
                <a:gd name="connsiteX73" fmla="*/ 520248 w 1156922"/>
                <a:gd name="connsiteY73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990919 w 1156922"/>
                <a:gd name="connsiteY38" fmla="*/ 1315531 h 1745449"/>
                <a:gd name="connsiteX39" fmla="*/ 906806 w 1156922"/>
                <a:gd name="connsiteY39" fmla="*/ 1473506 h 1745449"/>
                <a:gd name="connsiteX40" fmla="*/ 913405 w 1156922"/>
                <a:gd name="connsiteY40" fmla="*/ 1461368 h 1745449"/>
                <a:gd name="connsiteX41" fmla="*/ 753227 w 1156922"/>
                <a:gd name="connsiteY41" fmla="*/ 1371458 h 1745449"/>
                <a:gd name="connsiteX42" fmla="*/ 756737 w 1156922"/>
                <a:gd name="connsiteY42" fmla="*/ 1369309 h 1745449"/>
                <a:gd name="connsiteX43" fmla="*/ 911871 w 1156922"/>
                <a:gd name="connsiteY43" fmla="*/ 1465876 h 1745449"/>
                <a:gd name="connsiteX44" fmla="*/ 761269 w 1156922"/>
                <a:gd name="connsiteY44" fmla="*/ 1628054 h 1745449"/>
                <a:gd name="connsiteX45" fmla="*/ 558182 w 1156922"/>
                <a:gd name="connsiteY45" fmla="*/ 1552195 h 1745449"/>
                <a:gd name="connsiteX46" fmla="*/ 554944 w 1156922"/>
                <a:gd name="connsiteY46" fmla="*/ 1544331 h 1745449"/>
                <a:gd name="connsiteX47" fmla="*/ 678727 w 1156922"/>
                <a:gd name="connsiteY47" fmla="*/ 1632143 h 1745449"/>
                <a:gd name="connsiteX48" fmla="*/ 520249 w 1156922"/>
                <a:gd name="connsiteY48" fmla="*/ 1745209 h 1745449"/>
                <a:gd name="connsiteX49" fmla="*/ 352811 w 1156922"/>
                <a:gd name="connsiteY49" fmla="*/ 1592106 h 1745449"/>
                <a:gd name="connsiteX50" fmla="*/ 237021 w 1156922"/>
                <a:gd name="connsiteY50" fmla="*/ 1443452 h 1745449"/>
                <a:gd name="connsiteX51" fmla="*/ 89886 w 1156922"/>
                <a:gd name="connsiteY51" fmla="*/ 1375108 h 1745449"/>
                <a:gd name="connsiteX52" fmla="*/ 100537 w 1156922"/>
                <a:gd name="connsiteY52" fmla="*/ 1171427 h 1745449"/>
                <a:gd name="connsiteX53" fmla="*/ 291673 w 1156922"/>
                <a:gd name="connsiteY53" fmla="*/ 1125156 h 1745449"/>
                <a:gd name="connsiteX54" fmla="*/ 511418 w 1156922"/>
                <a:gd name="connsiteY54" fmla="*/ 1034051 h 1745449"/>
                <a:gd name="connsiteX55" fmla="*/ 509329 w 1156922"/>
                <a:gd name="connsiteY55" fmla="*/ 1041153 h 1745449"/>
                <a:gd name="connsiteX56" fmla="*/ 310893 w 1156922"/>
                <a:gd name="connsiteY56" fmla="*/ 1129981 h 1745449"/>
                <a:gd name="connsiteX57" fmla="*/ 199595 w 1156922"/>
                <a:gd name="connsiteY57" fmla="*/ 1014703 h 1745449"/>
                <a:gd name="connsiteX58" fmla="*/ 291719 w 1156922"/>
                <a:gd name="connsiteY58" fmla="*/ 1123484 h 1745449"/>
                <a:gd name="connsiteX59" fmla="*/ 66889 w 1156922"/>
                <a:gd name="connsiteY59" fmla="*/ 1138943 h 1745449"/>
                <a:gd name="connsiteX60" fmla="*/ 30645 w 1156922"/>
                <a:gd name="connsiteY60" fmla="*/ 911953 h 1745449"/>
                <a:gd name="connsiteX61" fmla="*/ 70504 w 1156922"/>
                <a:gd name="connsiteY61" fmla="*/ 882569 h 1745449"/>
                <a:gd name="connsiteX62" fmla="*/ 63242 w 1156922"/>
                <a:gd name="connsiteY62" fmla="*/ 875989 h 1745449"/>
                <a:gd name="connsiteX63" fmla="*/ 66610 w 1156922"/>
                <a:gd name="connsiteY63" fmla="*/ 872273 h 1745449"/>
                <a:gd name="connsiteX64" fmla="*/ 68771 w 1156922"/>
                <a:gd name="connsiteY64" fmla="*/ 666836 h 1745449"/>
                <a:gd name="connsiteX65" fmla="*/ 107513 w 1156922"/>
                <a:gd name="connsiteY65" fmla="*/ 638275 h 1745449"/>
                <a:gd name="connsiteX66" fmla="*/ 130050 w 1156922"/>
                <a:gd name="connsiteY66" fmla="*/ 394472 h 1745449"/>
                <a:gd name="connsiteX67" fmla="*/ 313262 w 1156922"/>
                <a:gd name="connsiteY67" fmla="*/ 359290 h 1745449"/>
                <a:gd name="connsiteX68" fmla="*/ 307542 w 1156922"/>
                <a:gd name="connsiteY68" fmla="*/ 357014 h 1745449"/>
                <a:gd name="connsiteX69" fmla="*/ 127611 w 1156922"/>
                <a:gd name="connsiteY69" fmla="*/ 399723 h 1745449"/>
                <a:gd name="connsiteX70" fmla="*/ 93247 w 1156922"/>
                <a:gd name="connsiteY70" fmla="*/ 291518 h 1745449"/>
                <a:gd name="connsiteX71" fmla="*/ 312758 w 1156922"/>
                <a:gd name="connsiteY71" fmla="*/ 72008 h 1745449"/>
                <a:gd name="connsiteX72" fmla="*/ 381090 w 1156922"/>
                <a:gd name="connsiteY72" fmla="*/ 83948 h 1745449"/>
                <a:gd name="connsiteX73" fmla="*/ 520248 w 1156922"/>
                <a:gd name="connsiteY73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990919 w 1156922"/>
                <a:gd name="connsiteY38" fmla="*/ 1315531 h 1745449"/>
                <a:gd name="connsiteX39" fmla="*/ 906806 w 1156922"/>
                <a:gd name="connsiteY39" fmla="*/ 1473506 h 1745449"/>
                <a:gd name="connsiteX40" fmla="*/ 913405 w 1156922"/>
                <a:gd name="connsiteY40" fmla="*/ 1461368 h 1745449"/>
                <a:gd name="connsiteX41" fmla="*/ 753227 w 1156922"/>
                <a:gd name="connsiteY41" fmla="*/ 1371458 h 1745449"/>
                <a:gd name="connsiteX42" fmla="*/ 756737 w 1156922"/>
                <a:gd name="connsiteY42" fmla="*/ 1369309 h 1745449"/>
                <a:gd name="connsiteX43" fmla="*/ 911871 w 1156922"/>
                <a:gd name="connsiteY43" fmla="*/ 1465876 h 1745449"/>
                <a:gd name="connsiteX44" fmla="*/ 761269 w 1156922"/>
                <a:gd name="connsiteY44" fmla="*/ 1628054 h 1745449"/>
                <a:gd name="connsiteX45" fmla="*/ 558182 w 1156922"/>
                <a:gd name="connsiteY45" fmla="*/ 1552195 h 1745449"/>
                <a:gd name="connsiteX46" fmla="*/ 554944 w 1156922"/>
                <a:gd name="connsiteY46" fmla="*/ 1544331 h 1745449"/>
                <a:gd name="connsiteX47" fmla="*/ 678727 w 1156922"/>
                <a:gd name="connsiteY47" fmla="*/ 1632143 h 1745449"/>
                <a:gd name="connsiteX48" fmla="*/ 520249 w 1156922"/>
                <a:gd name="connsiteY48" fmla="*/ 1745209 h 1745449"/>
                <a:gd name="connsiteX49" fmla="*/ 352811 w 1156922"/>
                <a:gd name="connsiteY49" fmla="*/ 1592106 h 1745449"/>
                <a:gd name="connsiteX50" fmla="*/ 237021 w 1156922"/>
                <a:gd name="connsiteY50" fmla="*/ 1443452 h 1745449"/>
                <a:gd name="connsiteX51" fmla="*/ 89886 w 1156922"/>
                <a:gd name="connsiteY51" fmla="*/ 1375108 h 1745449"/>
                <a:gd name="connsiteX52" fmla="*/ 100537 w 1156922"/>
                <a:gd name="connsiteY52" fmla="*/ 1171427 h 1745449"/>
                <a:gd name="connsiteX53" fmla="*/ 291673 w 1156922"/>
                <a:gd name="connsiteY53" fmla="*/ 1125156 h 1745449"/>
                <a:gd name="connsiteX54" fmla="*/ 511418 w 1156922"/>
                <a:gd name="connsiteY54" fmla="*/ 1034051 h 1745449"/>
                <a:gd name="connsiteX55" fmla="*/ 509329 w 1156922"/>
                <a:gd name="connsiteY55" fmla="*/ 1041153 h 1745449"/>
                <a:gd name="connsiteX56" fmla="*/ 310893 w 1156922"/>
                <a:gd name="connsiteY56" fmla="*/ 1129981 h 1745449"/>
                <a:gd name="connsiteX57" fmla="*/ 199595 w 1156922"/>
                <a:gd name="connsiteY57" fmla="*/ 1014703 h 1745449"/>
                <a:gd name="connsiteX58" fmla="*/ 291719 w 1156922"/>
                <a:gd name="connsiteY58" fmla="*/ 1123484 h 1745449"/>
                <a:gd name="connsiteX59" fmla="*/ 66889 w 1156922"/>
                <a:gd name="connsiteY59" fmla="*/ 1138943 h 1745449"/>
                <a:gd name="connsiteX60" fmla="*/ 30645 w 1156922"/>
                <a:gd name="connsiteY60" fmla="*/ 911953 h 1745449"/>
                <a:gd name="connsiteX61" fmla="*/ 70504 w 1156922"/>
                <a:gd name="connsiteY61" fmla="*/ 882569 h 1745449"/>
                <a:gd name="connsiteX62" fmla="*/ 63242 w 1156922"/>
                <a:gd name="connsiteY62" fmla="*/ 875989 h 1745449"/>
                <a:gd name="connsiteX63" fmla="*/ 66610 w 1156922"/>
                <a:gd name="connsiteY63" fmla="*/ 872273 h 1745449"/>
                <a:gd name="connsiteX64" fmla="*/ 68771 w 1156922"/>
                <a:gd name="connsiteY64" fmla="*/ 666836 h 1745449"/>
                <a:gd name="connsiteX65" fmla="*/ 107513 w 1156922"/>
                <a:gd name="connsiteY65" fmla="*/ 638275 h 1745449"/>
                <a:gd name="connsiteX66" fmla="*/ 130050 w 1156922"/>
                <a:gd name="connsiteY66" fmla="*/ 394472 h 1745449"/>
                <a:gd name="connsiteX67" fmla="*/ 313262 w 1156922"/>
                <a:gd name="connsiteY67" fmla="*/ 359290 h 1745449"/>
                <a:gd name="connsiteX68" fmla="*/ 307542 w 1156922"/>
                <a:gd name="connsiteY68" fmla="*/ 357014 h 1745449"/>
                <a:gd name="connsiteX69" fmla="*/ 127611 w 1156922"/>
                <a:gd name="connsiteY69" fmla="*/ 399723 h 1745449"/>
                <a:gd name="connsiteX70" fmla="*/ 93247 w 1156922"/>
                <a:gd name="connsiteY70" fmla="*/ 291518 h 1745449"/>
                <a:gd name="connsiteX71" fmla="*/ 312758 w 1156922"/>
                <a:gd name="connsiteY71" fmla="*/ 72008 h 1745449"/>
                <a:gd name="connsiteX72" fmla="*/ 381090 w 1156922"/>
                <a:gd name="connsiteY72" fmla="*/ 83948 h 1745449"/>
                <a:gd name="connsiteX73" fmla="*/ 520248 w 1156922"/>
                <a:gd name="connsiteY73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990919 w 1156922"/>
                <a:gd name="connsiteY38" fmla="*/ 1315531 h 1745449"/>
                <a:gd name="connsiteX39" fmla="*/ 906806 w 1156922"/>
                <a:gd name="connsiteY39" fmla="*/ 1473506 h 1745449"/>
                <a:gd name="connsiteX40" fmla="*/ 913405 w 1156922"/>
                <a:gd name="connsiteY40" fmla="*/ 1461368 h 1745449"/>
                <a:gd name="connsiteX41" fmla="*/ 753227 w 1156922"/>
                <a:gd name="connsiteY41" fmla="*/ 1371458 h 1745449"/>
                <a:gd name="connsiteX42" fmla="*/ 756737 w 1156922"/>
                <a:gd name="connsiteY42" fmla="*/ 1369309 h 1745449"/>
                <a:gd name="connsiteX43" fmla="*/ 911871 w 1156922"/>
                <a:gd name="connsiteY43" fmla="*/ 1465876 h 1745449"/>
                <a:gd name="connsiteX44" fmla="*/ 761269 w 1156922"/>
                <a:gd name="connsiteY44" fmla="*/ 1628054 h 1745449"/>
                <a:gd name="connsiteX45" fmla="*/ 558182 w 1156922"/>
                <a:gd name="connsiteY45" fmla="*/ 1552195 h 1745449"/>
                <a:gd name="connsiteX46" fmla="*/ 554944 w 1156922"/>
                <a:gd name="connsiteY46" fmla="*/ 1544331 h 1745449"/>
                <a:gd name="connsiteX47" fmla="*/ 678727 w 1156922"/>
                <a:gd name="connsiteY47" fmla="*/ 1632143 h 1745449"/>
                <a:gd name="connsiteX48" fmla="*/ 520249 w 1156922"/>
                <a:gd name="connsiteY48" fmla="*/ 1745209 h 1745449"/>
                <a:gd name="connsiteX49" fmla="*/ 352811 w 1156922"/>
                <a:gd name="connsiteY49" fmla="*/ 1592106 h 1745449"/>
                <a:gd name="connsiteX50" fmla="*/ 237021 w 1156922"/>
                <a:gd name="connsiteY50" fmla="*/ 1443452 h 1745449"/>
                <a:gd name="connsiteX51" fmla="*/ 89886 w 1156922"/>
                <a:gd name="connsiteY51" fmla="*/ 1375108 h 1745449"/>
                <a:gd name="connsiteX52" fmla="*/ 100537 w 1156922"/>
                <a:gd name="connsiteY52" fmla="*/ 1171427 h 1745449"/>
                <a:gd name="connsiteX53" fmla="*/ 291673 w 1156922"/>
                <a:gd name="connsiteY53" fmla="*/ 1125156 h 1745449"/>
                <a:gd name="connsiteX54" fmla="*/ 511418 w 1156922"/>
                <a:gd name="connsiteY54" fmla="*/ 1034051 h 1745449"/>
                <a:gd name="connsiteX55" fmla="*/ 509329 w 1156922"/>
                <a:gd name="connsiteY55" fmla="*/ 1041153 h 1745449"/>
                <a:gd name="connsiteX56" fmla="*/ 310893 w 1156922"/>
                <a:gd name="connsiteY56" fmla="*/ 1129981 h 1745449"/>
                <a:gd name="connsiteX57" fmla="*/ 199595 w 1156922"/>
                <a:gd name="connsiteY57" fmla="*/ 1014703 h 1745449"/>
                <a:gd name="connsiteX58" fmla="*/ 291719 w 1156922"/>
                <a:gd name="connsiteY58" fmla="*/ 1123484 h 1745449"/>
                <a:gd name="connsiteX59" fmla="*/ 66889 w 1156922"/>
                <a:gd name="connsiteY59" fmla="*/ 1138943 h 1745449"/>
                <a:gd name="connsiteX60" fmla="*/ 30645 w 1156922"/>
                <a:gd name="connsiteY60" fmla="*/ 911953 h 1745449"/>
                <a:gd name="connsiteX61" fmla="*/ 70504 w 1156922"/>
                <a:gd name="connsiteY61" fmla="*/ 882569 h 1745449"/>
                <a:gd name="connsiteX62" fmla="*/ 63242 w 1156922"/>
                <a:gd name="connsiteY62" fmla="*/ 875989 h 1745449"/>
                <a:gd name="connsiteX63" fmla="*/ 66610 w 1156922"/>
                <a:gd name="connsiteY63" fmla="*/ 872273 h 1745449"/>
                <a:gd name="connsiteX64" fmla="*/ 68771 w 1156922"/>
                <a:gd name="connsiteY64" fmla="*/ 666836 h 1745449"/>
                <a:gd name="connsiteX65" fmla="*/ 107513 w 1156922"/>
                <a:gd name="connsiteY65" fmla="*/ 638275 h 1745449"/>
                <a:gd name="connsiteX66" fmla="*/ 130050 w 1156922"/>
                <a:gd name="connsiteY66" fmla="*/ 394472 h 1745449"/>
                <a:gd name="connsiteX67" fmla="*/ 313262 w 1156922"/>
                <a:gd name="connsiteY67" fmla="*/ 359290 h 1745449"/>
                <a:gd name="connsiteX68" fmla="*/ 307542 w 1156922"/>
                <a:gd name="connsiteY68" fmla="*/ 357014 h 1745449"/>
                <a:gd name="connsiteX69" fmla="*/ 127611 w 1156922"/>
                <a:gd name="connsiteY69" fmla="*/ 399723 h 1745449"/>
                <a:gd name="connsiteX70" fmla="*/ 93247 w 1156922"/>
                <a:gd name="connsiteY70" fmla="*/ 291518 h 1745449"/>
                <a:gd name="connsiteX71" fmla="*/ 312758 w 1156922"/>
                <a:gd name="connsiteY71" fmla="*/ 72008 h 1745449"/>
                <a:gd name="connsiteX72" fmla="*/ 381090 w 1156922"/>
                <a:gd name="connsiteY72" fmla="*/ 83948 h 1745449"/>
                <a:gd name="connsiteX73" fmla="*/ 520248 w 1156922"/>
                <a:gd name="connsiteY73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990919 w 1156922"/>
                <a:gd name="connsiteY38" fmla="*/ 1315531 h 1745449"/>
                <a:gd name="connsiteX39" fmla="*/ 906806 w 1156922"/>
                <a:gd name="connsiteY39" fmla="*/ 1473506 h 1745449"/>
                <a:gd name="connsiteX40" fmla="*/ 913405 w 1156922"/>
                <a:gd name="connsiteY40" fmla="*/ 1461368 h 1745449"/>
                <a:gd name="connsiteX41" fmla="*/ 753227 w 1156922"/>
                <a:gd name="connsiteY41" fmla="*/ 1371458 h 1745449"/>
                <a:gd name="connsiteX42" fmla="*/ 756737 w 1156922"/>
                <a:gd name="connsiteY42" fmla="*/ 1369309 h 1745449"/>
                <a:gd name="connsiteX43" fmla="*/ 911871 w 1156922"/>
                <a:gd name="connsiteY43" fmla="*/ 1465876 h 1745449"/>
                <a:gd name="connsiteX44" fmla="*/ 761269 w 1156922"/>
                <a:gd name="connsiteY44" fmla="*/ 1628054 h 1745449"/>
                <a:gd name="connsiteX45" fmla="*/ 558182 w 1156922"/>
                <a:gd name="connsiteY45" fmla="*/ 1552195 h 1745449"/>
                <a:gd name="connsiteX46" fmla="*/ 554944 w 1156922"/>
                <a:gd name="connsiteY46" fmla="*/ 1544331 h 1745449"/>
                <a:gd name="connsiteX47" fmla="*/ 678727 w 1156922"/>
                <a:gd name="connsiteY47" fmla="*/ 1632143 h 1745449"/>
                <a:gd name="connsiteX48" fmla="*/ 520249 w 1156922"/>
                <a:gd name="connsiteY48" fmla="*/ 1745209 h 1745449"/>
                <a:gd name="connsiteX49" fmla="*/ 352811 w 1156922"/>
                <a:gd name="connsiteY49" fmla="*/ 1592106 h 1745449"/>
                <a:gd name="connsiteX50" fmla="*/ 237021 w 1156922"/>
                <a:gd name="connsiteY50" fmla="*/ 1443452 h 1745449"/>
                <a:gd name="connsiteX51" fmla="*/ 89886 w 1156922"/>
                <a:gd name="connsiteY51" fmla="*/ 1375108 h 1745449"/>
                <a:gd name="connsiteX52" fmla="*/ 100537 w 1156922"/>
                <a:gd name="connsiteY52" fmla="*/ 1171427 h 1745449"/>
                <a:gd name="connsiteX53" fmla="*/ 291673 w 1156922"/>
                <a:gd name="connsiteY53" fmla="*/ 1125156 h 1745449"/>
                <a:gd name="connsiteX54" fmla="*/ 511418 w 1156922"/>
                <a:gd name="connsiteY54" fmla="*/ 1034051 h 1745449"/>
                <a:gd name="connsiteX55" fmla="*/ 509329 w 1156922"/>
                <a:gd name="connsiteY55" fmla="*/ 1041153 h 1745449"/>
                <a:gd name="connsiteX56" fmla="*/ 310893 w 1156922"/>
                <a:gd name="connsiteY56" fmla="*/ 1129981 h 1745449"/>
                <a:gd name="connsiteX57" fmla="*/ 199595 w 1156922"/>
                <a:gd name="connsiteY57" fmla="*/ 1014703 h 1745449"/>
                <a:gd name="connsiteX58" fmla="*/ 291719 w 1156922"/>
                <a:gd name="connsiteY58" fmla="*/ 1123484 h 1745449"/>
                <a:gd name="connsiteX59" fmla="*/ 66889 w 1156922"/>
                <a:gd name="connsiteY59" fmla="*/ 1138943 h 1745449"/>
                <a:gd name="connsiteX60" fmla="*/ 30645 w 1156922"/>
                <a:gd name="connsiteY60" fmla="*/ 911953 h 1745449"/>
                <a:gd name="connsiteX61" fmla="*/ 70504 w 1156922"/>
                <a:gd name="connsiteY61" fmla="*/ 882569 h 1745449"/>
                <a:gd name="connsiteX62" fmla="*/ 63242 w 1156922"/>
                <a:gd name="connsiteY62" fmla="*/ 875989 h 1745449"/>
                <a:gd name="connsiteX63" fmla="*/ 66610 w 1156922"/>
                <a:gd name="connsiteY63" fmla="*/ 872273 h 1745449"/>
                <a:gd name="connsiteX64" fmla="*/ 68771 w 1156922"/>
                <a:gd name="connsiteY64" fmla="*/ 666836 h 1745449"/>
                <a:gd name="connsiteX65" fmla="*/ 107513 w 1156922"/>
                <a:gd name="connsiteY65" fmla="*/ 638275 h 1745449"/>
                <a:gd name="connsiteX66" fmla="*/ 130050 w 1156922"/>
                <a:gd name="connsiteY66" fmla="*/ 394472 h 1745449"/>
                <a:gd name="connsiteX67" fmla="*/ 313262 w 1156922"/>
                <a:gd name="connsiteY67" fmla="*/ 359290 h 1745449"/>
                <a:gd name="connsiteX68" fmla="*/ 307542 w 1156922"/>
                <a:gd name="connsiteY68" fmla="*/ 357014 h 1745449"/>
                <a:gd name="connsiteX69" fmla="*/ 127611 w 1156922"/>
                <a:gd name="connsiteY69" fmla="*/ 399723 h 1745449"/>
                <a:gd name="connsiteX70" fmla="*/ 93247 w 1156922"/>
                <a:gd name="connsiteY70" fmla="*/ 291518 h 1745449"/>
                <a:gd name="connsiteX71" fmla="*/ 312758 w 1156922"/>
                <a:gd name="connsiteY71" fmla="*/ 72008 h 1745449"/>
                <a:gd name="connsiteX72" fmla="*/ 381090 w 1156922"/>
                <a:gd name="connsiteY72" fmla="*/ 83948 h 1745449"/>
                <a:gd name="connsiteX73" fmla="*/ 520248 w 1156922"/>
                <a:gd name="connsiteY73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990919 w 1156922"/>
                <a:gd name="connsiteY38" fmla="*/ 1315531 h 1745449"/>
                <a:gd name="connsiteX39" fmla="*/ 906806 w 1156922"/>
                <a:gd name="connsiteY39" fmla="*/ 1473506 h 1745449"/>
                <a:gd name="connsiteX40" fmla="*/ 913405 w 1156922"/>
                <a:gd name="connsiteY40" fmla="*/ 1461368 h 1745449"/>
                <a:gd name="connsiteX41" fmla="*/ 753227 w 1156922"/>
                <a:gd name="connsiteY41" fmla="*/ 1371458 h 1745449"/>
                <a:gd name="connsiteX42" fmla="*/ 756737 w 1156922"/>
                <a:gd name="connsiteY42" fmla="*/ 1369309 h 1745449"/>
                <a:gd name="connsiteX43" fmla="*/ 911871 w 1156922"/>
                <a:gd name="connsiteY43" fmla="*/ 1465876 h 1745449"/>
                <a:gd name="connsiteX44" fmla="*/ 761269 w 1156922"/>
                <a:gd name="connsiteY44" fmla="*/ 1628054 h 1745449"/>
                <a:gd name="connsiteX45" fmla="*/ 558182 w 1156922"/>
                <a:gd name="connsiteY45" fmla="*/ 1552195 h 1745449"/>
                <a:gd name="connsiteX46" fmla="*/ 554944 w 1156922"/>
                <a:gd name="connsiteY46" fmla="*/ 1544331 h 1745449"/>
                <a:gd name="connsiteX47" fmla="*/ 678727 w 1156922"/>
                <a:gd name="connsiteY47" fmla="*/ 1632143 h 1745449"/>
                <a:gd name="connsiteX48" fmla="*/ 520249 w 1156922"/>
                <a:gd name="connsiteY48" fmla="*/ 1745209 h 1745449"/>
                <a:gd name="connsiteX49" fmla="*/ 352811 w 1156922"/>
                <a:gd name="connsiteY49" fmla="*/ 1592106 h 1745449"/>
                <a:gd name="connsiteX50" fmla="*/ 237021 w 1156922"/>
                <a:gd name="connsiteY50" fmla="*/ 1443452 h 1745449"/>
                <a:gd name="connsiteX51" fmla="*/ 89886 w 1156922"/>
                <a:gd name="connsiteY51" fmla="*/ 1375108 h 1745449"/>
                <a:gd name="connsiteX52" fmla="*/ 100537 w 1156922"/>
                <a:gd name="connsiteY52" fmla="*/ 1171427 h 1745449"/>
                <a:gd name="connsiteX53" fmla="*/ 291673 w 1156922"/>
                <a:gd name="connsiteY53" fmla="*/ 1125156 h 1745449"/>
                <a:gd name="connsiteX54" fmla="*/ 511418 w 1156922"/>
                <a:gd name="connsiteY54" fmla="*/ 1034051 h 1745449"/>
                <a:gd name="connsiteX55" fmla="*/ 509329 w 1156922"/>
                <a:gd name="connsiteY55" fmla="*/ 1041153 h 1745449"/>
                <a:gd name="connsiteX56" fmla="*/ 310893 w 1156922"/>
                <a:gd name="connsiteY56" fmla="*/ 1129981 h 1745449"/>
                <a:gd name="connsiteX57" fmla="*/ 199595 w 1156922"/>
                <a:gd name="connsiteY57" fmla="*/ 1014703 h 1745449"/>
                <a:gd name="connsiteX58" fmla="*/ 291719 w 1156922"/>
                <a:gd name="connsiteY58" fmla="*/ 1123484 h 1745449"/>
                <a:gd name="connsiteX59" fmla="*/ 66889 w 1156922"/>
                <a:gd name="connsiteY59" fmla="*/ 1138943 h 1745449"/>
                <a:gd name="connsiteX60" fmla="*/ 30645 w 1156922"/>
                <a:gd name="connsiteY60" fmla="*/ 911953 h 1745449"/>
                <a:gd name="connsiteX61" fmla="*/ 70504 w 1156922"/>
                <a:gd name="connsiteY61" fmla="*/ 882569 h 1745449"/>
                <a:gd name="connsiteX62" fmla="*/ 63242 w 1156922"/>
                <a:gd name="connsiteY62" fmla="*/ 875989 h 1745449"/>
                <a:gd name="connsiteX63" fmla="*/ 66610 w 1156922"/>
                <a:gd name="connsiteY63" fmla="*/ 872273 h 1745449"/>
                <a:gd name="connsiteX64" fmla="*/ 68771 w 1156922"/>
                <a:gd name="connsiteY64" fmla="*/ 666836 h 1745449"/>
                <a:gd name="connsiteX65" fmla="*/ 107513 w 1156922"/>
                <a:gd name="connsiteY65" fmla="*/ 638275 h 1745449"/>
                <a:gd name="connsiteX66" fmla="*/ 130050 w 1156922"/>
                <a:gd name="connsiteY66" fmla="*/ 394472 h 1745449"/>
                <a:gd name="connsiteX67" fmla="*/ 313262 w 1156922"/>
                <a:gd name="connsiteY67" fmla="*/ 359290 h 1745449"/>
                <a:gd name="connsiteX68" fmla="*/ 307542 w 1156922"/>
                <a:gd name="connsiteY68" fmla="*/ 357014 h 1745449"/>
                <a:gd name="connsiteX69" fmla="*/ 127611 w 1156922"/>
                <a:gd name="connsiteY69" fmla="*/ 399723 h 1745449"/>
                <a:gd name="connsiteX70" fmla="*/ 93247 w 1156922"/>
                <a:gd name="connsiteY70" fmla="*/ 291518 h 1745449"/>
                <a:gd name="connsiteX71" fmla="*/ 312758 w 1156922"/>
                <a:gd name="connsiteY71" fmla="*/ 72008 h 1745449"/>
                <a:gd name="connsiteX72" fmla="*/ 381090 w 1156922"/>
                <a:gd name="connsiteY72" fmla="*/ 83948 h 1745449"/>
                <a:gd name="connsiteX73" fmla="*/ 520248 w 1156922"/>
                <a:gd name="connsiteY73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990919 w 1156922"/>
                <a:gd name="connsiteY38" fmla="*/ 1315531 h 1745449"/>
                <a:gd name="connsiteX39" fmla="*/ 913405 w 1156922"/>
                <a:gd name="connsiteY39" fmla="*/ 1461368 h 1745449"/>
                <a:gd name="connsiteX40" fmla="*/ 753227 w 1156922"/>
                <a:gd name="connsiteY40" fmla="*/ 1371458 h 1745449"/>
                <a:gd name="connsiteX41" fmla="*/ 756737 w 1156922"/>
                <a:gd name="connsiteY41" fmla="*/ 1369309 h 1745449"/>
                <a:gd name="connsiteX42" fmla="*/ 911871 w 1156922"/>
                <a:gd name="connsiteY42" fmla="*/ 1465876 h 1745449"/>
                <a:gd name="connsiteX43" fmla="*/ 761269 w 1156922"/>
                <a:gd name="connsiteY43" fmla="*/ 1628054 h 1745449"/>
                <a:gd name="connsiteX44" fmla="*/ 558182 w 1156922"/>
                <a:gd name="connsiteY44" fmla="*/ 1552195 h 1745449"/>
                <a:gd name="connsiteX45" fmla="*/ 554944 w 1156922"/>
                <a:gd name="connsiteY45" fmla="*/ 1544331 h 1745449"/>
                <a:gd name="connsiteX46" fmla="*/ 678727 w 1156922"/>
                <a:gd name="connsiteY46" fmla="*/ 1632143 h 1745449"/>
                <a:gd name="connsiteX47" fmla="*/ 520249 w 1156922"/>
                <a:gd name="connsiteY47" fmla="*/ 1745209 h 1745449"/>
                <a:gd name="connsiteX48" fmla="*/ 352811 w 1156922"/>
                <a:gd name="connsiteY48" fmla="*/ 1592106 h 1745449"/>
                <a:gd name="connsiteX49" fmla="*/ 237021 w 1156922"/>
                <a:gd name="connsiteY49" fmla="*/ 1443452 h 1745449"/>
                <a:gd name="connsiteX50" fmla="*/ 89886 w 1156922"/>
                <a:gd name="connsiteY50" fmla="*/ 1375108 h 1745449"/>
                <a:gd name="connsiteX51" fmla="*/ 100537 w 1156922"/>
                <a:gd name="connsiteY51" fmla="*/ 1171427 h 1745449"/>
                <a:gd name="connsiteX52" fmla="*/ 291673 w 1156922"/>
                <a:gd name="connsiteY52" fmla="*/ 1125156 h 1745449"/>
                <a:gd name="connsiteX53" fmla="*/ 511418 w 1156922"/>
                <a:gd name="connsiteY53" fmla="*/ 1034051 h 1745449"/>
                <a:gd name="connsiteX54" fmla="*/ 509329 w 1156922"/>
                <a:gd name="connsiteY54" fmla="*/ 1041153 h 1745449"/>
                <a:gd name="connsiteX55" fmla="*/ 310893 w 1156922"/>
                <a:gd name="connsiteY55" fmla="*/ 1129981 h 1745449"/>
                <a:gd name="connsiteX56" fmla="*/ 199595 w 1156922"/>
                <a:gd name="connsiteY56" fmla="*/ 1014703 h 1745449"/>
                <a:gd name="connsiteX57" fmla="*/ 291719 w 1156922"/>
                <a:gd name="connsiteY57" fmla="*/ 1123484 h 1745449"/>
                <a:gd name="connsiteX58" fmla="*/ 66889 w 1156922"/>
                <a:gd name="connsiteY58" fmla="*/ 1138943 h 1745449"/>
                <a:gd name="connsiteX59" fmla="*/ 30645 w 1156922"/>
                <a:gd name="connsiteY59" fmla="*/ 911953 h 1745449"/>
                <a:gd name="connsiteX60" fmla="*/ 70504 w 1156922"/>
                <a:gd name="connsiteY60" fmla="*/ 882569 h 1745449"/>
                <a:gd name="connsiteX61" fmla="*/ 63242 w 1156922"/>
                <a:gd name="connsiteY61" fmla="*/ 875989 h 1745449"/>
                <a:gd name="connsiteX62" fmla="*/ 66610 w 1156922"/>
                <a:gd name="connsiteY62" fmla="*/ 872273 h 1745449"/>
                <a:gd name="connsiteX63" fmla="*/ 68771 w 1156922"/>
                <a:gd name="connsiteY63" fmla="*/ 666836 h 1745449"/>
                <a:gd name="connsiteX64" fmla="*/ 107513 w 1156922"/>
                <a:gd name="connsiteY64" fmla="*/ 638275 h 1745449"/>
                <a:gd name="connsiteX65" fmla="*/ 130050 w 1156922"/>
                <a:gd name="connsiteY65" fmla="*/ 394472 h 1745449"/>
                <a:gd name="connsiteX66" fmla="*/ 313262 w 1156922"/>
                <a:gd name="connsiteY66" fmla="*/ 359290 h 1745449"/>
                <a:gd name="connsiteX67" fmla="*/ 307542 w 1156922"/>
                <a:gd name="connsiteY67" fmla="*/ 357014 h 1745449"/>
                <a:gd name="connsiteX68" fmla="*/ 127611 w 1156922"/>
                <a:gd name="connsiteY68" fmla="*/ 399723 h 1745449"/>
                <a:gd name="connsiteX69" fmla="*/ 93247 w 1156922"/>
                <a:gd name="connsiteY69" fmla="*/ 291518 h 1745449"/>
                <a:gd name="connsiteX70" fmla="*/ 312758 w 1156922"/>
                <a:gd name="connsiteY70" fmla="*/ 72008 h 1745449"/>
                <a:gd name="connsiteX71" fmla="*/ 381090 w 1156922"/>
                <a:gd name="connsiteY71" fmla="*/ 83948 h 1745449"/>
                <a:gd name="connsiteX72" fmla="*/ 520248 w 1156922"/>
                <a:gd name="connsiteY72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990919 w 1156922"/>
                <a:gd name="connsiteY38" fmla="*/ 1315531 h 1745449"/>
                <a:gd name="connsiteX39" fmla="*/ 913405 w 1156922"/>
                <a:gd name="connsiteY39" fmla="*/ 1461368 h 1745449"/>
                <a:gd name="connsiteX40" fmla="*/ 753227 w 1156922"/>
                <a:gd name="connsiteY40" fmla="*/ 1371458 h 1745449"/>
                <a:gd name="connsiteX41" fmla="*/ 756737 w 1156922"/>
                <a:gd name="connsiteY41" fmla="*/ 1369309 h 1745449"/>
                <a:gd name="connsiteX42" fmla="*/ 911871 w 1156922"/>
                <a:gd name="connsiteY42" fmla="*/ 1465876 h 1745449"/>
                <a:gd name="connsiteX43" fmla="*/ 761269 w 1156922"/>
                <a:gd name="connsiteY43" fmla="*/ 1628054 h 1745449"/>
                <a:gd name="connsiteX44" fmla="*/ 558182 w 1156922"/>
                <a:gd name="connsiteY44" fmla="*/ 1552195 h 1745449"/>
                <a:gd name="connsiteX45" fmla="*/ 554944 w 1156922"/>
                <a:gd name="connsiteY45" fmla="*/ 1544331 h 1745449"/>
                <a:gd name="connsiteX46" fmla="*/ 678727 w 1156922"/>
                <a:gd name="connsiteY46" fmla="*/ 1632143 h 1745449"/>
                <a:gd name="connsiteX47" fmla="*/ 520249 w 1156922"/>
                <a:gd name="connsiteY47" fmla="*/ 1745209 h 1745449"/>
                <a:gd name="connsiteX48" fmla="*/ 352811 w 1156922"/>
                <a:gd name="connsiteY48" fmla="*/ 1592106 h 1745449"/>
                <a:gd name="connsiteX49" fmla="*/ 237021 w 1156922"/>
                <a:gd name="connsiteY49" fmla="*/ 1443452 h 1745449"/>
                <a:gd name="connsiteX50" fmla="*/ 89886 w 1156922"/>
                <a:gd name="connsiteY50" fmla="*/ 1375108 h 1745449"/>
                <a:gd name="connsiteX51" fmla="*/ 100537 w 1156922"/>
                <a:gd name="connsiteY51" fmla="*/ 1171427 h 1745449"/>
                <a:gd name="connsiteX52" fmla="*/ 291673 w 1156922"/>
                <a:gd name="connsiteY52" fmla="*/ 1125156 h 1745449"/>
                <a:gd name="connsiteX53" fmla="*/ 511418 w 1156922"/>
                <a:gd name="connsiteY53" fmla="*/ 1034051 h 1745449"/>
                <a:gd name="connsiteX54" fmla="*/ 509329 w 1156922"/>
                <a:gd name="connsiteY54" fmla="*/ 1041153 h 1745449"/>
                <a:gd name="connsiteX55" fmla="*/ 310893 w 1156922"/>
                <a:gd name="connsiteY55" fmla="*/ 1129981 h 1745449"/>
                <a:gd name="connsiteX56" fmla="*/ 199595 w 1156922"/>
                <a:gd name="connsiteY56" fmla="*/ 1014703 h 1745449"/>
                <a:gd name="connsiteX57" fmla="*/ 291719 w 1156922"/>
                <a:gd name="connsiteY57" fmla="*/ 1123484 h 1745449"/>
                <a:gd name="connsiteX58" fmla="*/ 66889 w 1156922"/>
                <a:gd name="connsiteY58" fmla="*/ 1138943 h 1745449"/>
                <a:gd name="connsiteX59" fmla="*/ 30645 w 1156922"/>
                <a:gd name="connsiteY59" fmla="*/ 911953 h 1745449"/>
                <a:gd name="connsiteX60" fmla="*/ 70504 w 1156922"/>
                <a:gd name="connsiteY60" fmla="*/ 882569 h 1745449"/>
                <a:gd name="connsiteX61" fmla="*/ 63242 w 1156922"/>
                <a:gd name="connsiteY61" fmla="*/ 875989 h 1745449"/>
                <a:gd name="connsiteX62" fmla="*/ 66610 w 1156922"/>
                <a:gd name="connsiteY62" fmla="*/ 872273 h 1745449"/>
                <a:gd name="connsiteX63" fmla="*/ 68771 w 1156922"/>
                <a:gd name="connsiteY63" fmla="*/ 666836 h 1745449"/>
                <a:gd name="connsiteX64" fmla="*/ 107513 w 1156922"/>
                <a:gd name="connsiteY64" fmla="*/ 638275 h 1745449"/>
                <a:gd name="connsiteX65" fmla="*/ 130050 w 1156922"/>
                <a:gd name="connsiteY65" fmla="*/ 394472 h 1745449"/>
                <a:gd name="connsiteX66" fmla="*/ 313262 w 1156922"/>
                <a:gd name="connsiteY66" fmla="*/ 359290 h 1745449"/>
                <a:gd name="connsiteX67" fmla="*/ 307542 w 1156922"/>
                <a:gd name="connsiteY67" fmla="*/ 357014 h 1745449"/>
                <a:gd name="connsiteX68" fmla="*/ 127611 w 1156922"/>
                <a:gd name="connsiteY68" fmla="*/ 399723 h 1745449"/>
                <a:gd name="connsiteX69" fmla="*/ 93247 w 1156922"/>
                <a:gd name="connsiteY69" fmla="*/ 291518 h 1745449"/>
                <a:gd name="connsiteX70" fmla="*/ 312758 w 1156922"/>
                <a:gd name="connsiteY70" fmla="*/ 72008 h 1745449"/>
                <a:gd name="connsiteX71" fmla="*/ 381090 w 1156922"/>
                <a:gd name="connsiteY71" fmla="*/ 83948 h 1745449"/>
                <a:gd name="connsiteX72" fmla="*/ 520248 w 1156922"/>
                <a:gd name="connsiteY72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1007891 w 1156922"/>
                <a:gd name="connsiteY38" fmla="*/ 1323252 h 1745449"/>
                <a:gd name="connsiteX39" fmla="*/ 913405 w 1156922"/>
                <a:gd name="connsiteY39" fmla="*/ 1461368 h 1745449"/>
                <a:gd name="connsiteX40" fmla="*/ 753227 w 1156922"/>
                <a:gd name="connsiteY40" fmla="*/ 1371458 h 1745449"/>
                <a:gd name="connsiteX41" fmla="*/ 756737 w 1156922"/>
                <a:gd name="connsiteY41" fmla="*/ 1369309 h 1745449"/>
                <a:gd name="connsiteX42" fmla="*/ 911871 w 1156922"/>
                <a:gd name="connsiteY42" fmla="*/ 1465876 h 1745449"/>
                <a:gd name="connsiteX43" fmla="*/ 761269 w 1156922"/>
                <a:gd name="connsiteY43" fmla="*/ 1628054 h 1745449"/>
                <a:gd name="connsiteX44" fmla="*/ 558182 w 1156922"/>
                <a:gd name="connsiteY44" fmla="*/ 1552195 h 1745449"/>
                <a:gd name="connsiteX45" fmla="*/ 554944 w 1156922"/>
                <a:gd name="connsiteY45" fmla="*/ 1544331 h 1745449"/>
                <a:gd name="connsiteX46" fmla="*/ 678727 w 1156922"/>
                <a:gd name="connsiteY46" fmla="*/ 1632143 h 1745449"/>
                <a:gd name="connsiteX47" fmla="*/ 520249 w 1156922"/>
                <a:gd name="connsiteY47" fmla="*/ 1745209 h 1745449"/>
                <a:gd name="connsiteX48" fmla="*/ 352811 w 1156922"/>
                <a:gd name="connsiteY48" fmla="*/ 1592106 h 1745449"/>
                <a:gd name="connsiteX49" fmla="*/ 237021 w 1156922"/>
                <a:gd name="connsiteY49" fmla="*/ 1443452 h 1745449"/>
                <a:gd name="connsiteX50" fmla="*/ 89886 w 1156922"/>
                <a:gd name="connsiteY50" fmla="*/ 1375108 h 1745449"/>
                <a:gd name="connsiteX51" fmla="*/ 100537 w 1156922"/>
                <a:gd name="connsiteY51" fmla="*/ 1171427 h 1745449"/>
                <a:gd name="connsiteX52" fmla="*/ 291673 w 1156922"/>
                <a:gd name="connsiteY52" fmla="*/ 1125156 h 1745449"/>
                <a:gd name="connsiteX53" fmla="*/ 511418 w 1156922"/>
                <a:gd name="connsiteY53" fmla="*/ 1034051 h 1745449"/>
                <a:gd name="connsiteX54" fmla="*/ 509329 w 1156922"/>
                <a:gd name="connsiteY54" fmla="*/ 1041153 h 1745449"/>
                <a:gd name="connsiteX55" fmla="*/ 310893 w 1156922"/>
                <a:gd name="connsiteY55" fmla="*/ 1129981 h 1745449"/>
                <a:gd name="connsiteX56" fmla="*/ 199595 w 1156922"/>
                <a:gd name="connsiteY56" fmla="*/ 1014703 h 1745449"/>
                <a:gd name="connsiteX57" fmla="*/ 291719 w 1156922"/>
                <a:gd name="connsiteY57" fmla="*/ 1123484 h 1745449"/>
                <a:gd name="connsiteX58" fmla="*/ 66889 w 1156922"/>
                <a:gd name="connsiteY58" fmla="*/ 1138943 h 1745449"/>
                <a:gd name="connsiteX59" fmla="*/ 30645 w 1156922"/>
                <a:gd name="connsiteY59" fmla="*/ 911953 h 1745449"/>
                <a:gd name="connsiteX60" fmla="*/ 70504 w 1156922"/>
                <a:gd name="connsiteY60" fmla="*/ 882569 h 1745449"/>
                <a:gd name="connsiteX61" fmla="*/ 63242 w 1156922"/>
                <a:gd name="connsiteY61" fmla="*/ 875989 h 1745449"/>
                <a:gd name="connsiteX62" fmla="*/ 66610 w 1156922"/>
                <a:gd name="connsiteY62" fmla="*/ 872273 h 1745449"/>
                <a:gd name="connsiteX63" fmla="*/ 68771 w 1156922"/>
                <a:gd name="connsiteY63" fmla="*/ 666836 h 1745449"/>
                <a:gd name="connsiteX64" fmla="*/ 107513 w 1156922"/>
                <a:gd name="connsiteY64" fmla="*/ 638275 h 1745449"/>
                <a:gd name="connsiteX65" fmla="*/ 130050 w 1156922"/>
                <a:gd name="connsiteY65" fmla="*/ 394472 h 1745449"/>
                <a:gd name="connsiteX66" fmla="*/ 313262 w 1156922"/>
                <a:gd name="connsiteY66" fmla="*/ 359290 h 1745449"/>
                <a:gd name="connsiteX67" fmla="*/ 307542 w 1156922"/>
                <a:gd name="connsiteY67" fmla="*/ 357014 h 1745449"/>
                <a:gd name="connsiteX68" fmla="*/ 127611 w 1156922"/>
                <a:gd name="connsiteY68" fmla="*/ 399723 h 1745449"/>
                <a:gd name="connsiteX69" fmla="*/ 93247 w 1156922"/>
                <a:gd name="connsiteY69" fmla="*/ 291518 h 1745449"/>
                <a:gd name="connsiteX70" fmla="*/ 312758 w 1156922"/>
                <a:gd name="connsiteY70" fmla="*/ 72008 h 1745449"/>
                <a:gd name="connsiteX71" fmla="*/ 381090 w 1156922"/>
                <a:gd name="connsiteY71" fmla="*/ 83948 h 1745449"/>
                <a:gd name="connsiteX72" fmla="*/ 520248 w 1156922"/>
                <a:gd name="connsiteY72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1007891 w 1156922"/>
                <a:gd name="connsiteY38" fmla="*/ 1323252 h 1745449"/>
                <a:gd name="connsiteX39" fmla="*/ 913405 w 1156922"/>
                <a:gd name="connsiteY39" fmla="*/ 1461368 h 1745449"/>
                <a:gd name="connsiteX40" fmla="*/ 753227 w 1156922"/>
                <a:gd name="connsiteY40" fmla="*/ 1371458 h 1745449"/>
                <a:gd name="connsiteX41" fmla="*/ 756737 w 1156922"/>
                <a:gd name="connsiteY41" fmla="*/ 1369309 h 1745449"/>
                <a:gd name="connsiteX42" fmla="*/ 911871 w 1156922"/>
                <a:gd name="connsiteY42" fmla="*/ 1465876 h 1745449"/>
                <a:gd name="connsiteX43" fmla="*/ 761269 w 1156922"/>
                <a:gd name="connsiteY43" fmla="*/ 1628054 h 1745449"/>
                <a:gd name="connsiteX44" fmla="*/ 558182 w 1156922"/>
                <a:gd name="connsiteY44" fmla="*/ 1552195 h 1745449"/>
                <a:gd name="connsiteX45" fmla="*/ 554944 w 1156922"/>
                <a:gd name="connsiteY45" fmla="*/ 1544331 h 1745449"/>
                <a:gd name="connsiteX46" fmla="*/ 678727 w 1156922"/>
                <a:gd name="connsiteY46" fmla="*/ 1632143 h 1745449"/>
                <a:gd name="connsiteX47" fmla="*/ 520249 w 1156922"/>
                <a:gd name="connsiteY47" fmla="*/ 1745209 h 1745449"/>
                <a:gd name="connsiteX48" fmla="*/ 352811 w 1156922"/>
                <a:gd name="connsiteY48" fmla="*/ 1592106 h 1745449"/>
                <a:gd name="connsiteX49" fmla="*/ 237021 w 1156922"/>
                <a:gd name="connsiteY49" fmla="*/ 1443452 h 1745449"/>
                <a:gd name="connsiteX50" fmla="*/ 89886 w 1156922"/>
                <a:gd name="connsiteY50" fmla="*/ 1375108 h 1745449"/>
                <a:gd name="connsiteX51" fmla="*/ 100537 w 1156922"/>
                <a:gd name="connsiteY51" fmla="*/ 1171427 h 1745449"/>
                <a:gd name="connsiteX52" fmla="*/ 291673 w 1156922"/>
                <a:gd name="connsiteY52" fmla="*/ 1125156 h 1745449"/>
                <a:gd name="connsiteX53" fmla="*/ 511418 w 1156922"/>
                <a:gd name="connsiteY53" fmla="*/ 1034051 h 1745449"/>
                <a:gd name="connsiteX54" fmla="*/ 509329 w 1156922"/>
                <a:gd name="connsiteY54" fmla="*/ 1041153 h 1745449"/>
                <a:gd name="connsiteX55" fmla="*/ 310893 w 1156922"/>
                <a:gd name="connsiteY55" fmla="*/ 1129981 h 1745449"/>
                <a:gd name="connsiteX56" fmla="*/ 199595 w 1156922"/>
                <a:gd name="connsiteY56" fmla="*/ 1014703 h 1745449"/>
                <a:gd name="connsiteX57" fmla="*/ 291719 w 1156922"/>
                <a:gd name="connsiteY57" fmla="*/ 1123484 h 1745449"/>
                <a:gd name="connsiteX58" fmla="*/ 66889 w 1156922"/>
                <a:gd name="connsiteY58" fmla="*/ 1138943 h 1745449"/>
                <a:gd name="connsiteX59" fmla="*/ 30645 w 1156922"/>
                <a:gd name="connsiteY59" fmla="*/ 911953 h 1745449"/>
                <a:gd name="connsiteX60" fmla="*/ 70504 w 1156922"/>
                <a:gd name="connsiteY60" fmla="*/ 882569 h 1745449"/>
                <a:gd name="connsiteX61" fmla="*/ 63242 w 1156922"/>
                <a:gd name="connsiteY61" fmla="*/ 875989 h 1745449"/>
                <a:gd name="connsiteX62" fmla="*/ 66610 w 1156922"/>
                <a:gd name="connsiteY62" fmla="*/ 872273 h 1745449"/>
                <a:gd name="connsiteX63" fmla="*/ 68771 w 1156922"/>
                <a:gd name="connsiteY63" fmla="*/ 666836 h 1745449"/>
                <a:gd name="connsiteX64" fmla="*/ 107513 w 1156922"/>
                <a:gd name="connsiteY64" fmla="*/ 638275 h 1745449"/>
                <a:gd name="connsiteX65" fmla="*/ 130050 w 1156922"/>
                <a:gd name="connsiteY65" fmla="*/ 394472 h 1745449"/>
                <a:gd name="connsiteX66" fmla="*/ 313262 w 1156922"/>
                <a:gd name="connsiteY66" fmla="*/ 359290 h 1745449"/>
                <a:gd name="connsiteX67" fmla="*/ 307542 w 1156922"/>
                <a:gd name="connsiteY67" fmla="*/ 357014 h 1745449"/>
                <a:gd name="connsiteX68" fmla="*/ 127611 w 1156922"/>
                <a:gd name="connsiteY68" fmla="*/ 399723 h 1745449"/>
                <a:gd name="connsiteX69" fmla="*/ 93247 w 1156922"/>
                <a:gd name="connsiteY69" fmla="*/ 291518 h 1745449"/>
                <a:gd name="connsiteX70" fmla="*/ 312758 w 1156922"/>
                <a:gd name="connsiteY70" fmla="*/ 72008 h 1745449"/>
                <a:gd name="connsiteX71" fmla="*/ 381090 w 1156922"/>
                <a:gd name="connsiteY71" fmla="*/ 83948 h 1745449"/>
                <a:gd name="connsiteX72" fmla="*/ 520248 w 1156922"/>
                <a:gd name="connsiteY72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1007891 w 1156922"/>
                <a:gd name="connsiteY38" fmla="*/ 1323252 h 1745449"/>
                <a:gd name="connsiteX39" fmla="*/ 913405 w 1156922"/>
                <a:gd name="connsiteY39" fmla="*/ 1461368 h 1745449"/>
                <a:gd name="connsiteX40" fmla="*/ 753227 w 1156922"/>
                <a:gd name="connsiteY40" fmla="*/ 1371458 h 1745449"/>
                <a:gd name="connsiteX41" fmla="*/ 756737 w 1156922"/>
                <a:gd name="connsiteY41" fmla="*/ 1369309 h 1745449"/>
                <a:gd name="connsiteX42" fmla="*/ 911871 w 1156922"/>
                <a:gd name="connsiteY42" fmla="*/ 1465876 h 1745449"/>
                <a:gd name="connsiteX43" fmla="*/ 761269 w 1156922"/>
                <a:gd name="connsiteY43" fmla="*/ 1628054 h 1745449"/>
                <a:gd name="connsiteX44" fmla="*/ 558182 w 1156922"/>
                <a:gd name="connsiteY44" fmla="*/ 1552195 h 1745449"/>
                <a:gd name="connsiteX45" fmla="*/ 554944 w 1156922"/>
                <a:gd name="connsiteY45" fmla="*/ 1544331 h 1745449"/>
                <a:gd name="connsiteX46" fmla="*/ 678727 w 1156922"/>
                <a:gd name="connsiteY46" fmla="*/ 1632143 h 1745449"/>
                <a:gd name="connsiteX47" fmla="*/ 520249 w 1156922"/>
                <a:gd name="connsiteY47" fmla="*/ 1745209 h 1745449"/>
                <a:gd name="connsiteX48" fmla="*/ 352811 w 1156922"/>
                <a:gd name="connsiteY48" fmla="*/ 1592106 h 1745449"/>
                <a:gd name="connsiteX49" fmla="*/ 237021 w 1156922"/>
                <a:gd name="connsiteY49" fmla="*/ 1443452 h 1745449"/>
                <a:gd name="connsiteX50" fmla="*/ 89886 w 1156922"/>
                <a:gd name="connsiteY50" fmla="*/ 1375108 h 1745449"/>
                <a:gd name="connsiteX51" fmla="*/ 100537 w 1156922"/>
                <a:gd name="connsiteY51" fmla="*/ 1171427 h 1745449"/>
                <a:gd name="connsiteX52" fmla="*/ 291673 w 1156922"/>
                <a:gd name="connsiteY52" fmla="*/ 1125156 h 1745449"/>
                <a:gd name="connsiteX53" fmla="*/ 511418 w 1156922"/>
                <a:gd name="connsiteY53" fmla="*/ 1034051 h 1745449"/>
                <a:gd name="connsiteX54" fmla="*/ 509329 w 1156922"/>
                <a:gd name="connsiteY54" fmla="*/ 1041153 h 1745449"/>
                <a:gd name="connsiteX55" fmla="*/ 310893 w 1156922"/>
                <a:gd name="connsiteY55" fmla="*/ 1129981 h 1745449"/>
                <a:gd name="connsiteX56" fmla="*/ 199595 w 1156922"/>
                <a:gd name="connsiteY56" fmla="*/ 1014703 h 1745449"/>
                <a:gd name="connsiteX57" fmla="*/ 291719 w 1156922"/>
                <a:gd name="connsiteY57" fmla="*/ 1123484 h 1745449"/>
                <a:gd name="connsiteX58" fmla="*/ 66889 w 1156922"/>
                <a:gd name="connsiteY58" fmla="*/ 1138943 h 1745449"/>
                <a:gd name="connsiteX59" fmla="*/ 30645 w 1156922"/>
                <a:gd name="connsiteY59" fmla="*/ 911953 h 1745449"/>
                <a:gd name="connsiteX60" fmla="*/ 70504 w 1156922"/>
                <a:gd name="connsiteY60" fmla="*/ 882569 h 1745449"/>
                <a:gd name="connsiteX61" fmla="*/ 63242 w 1156922"/>
                <a:gd name="connsiteY61" fmla="*/ 875989 h 1745449"/>
                <a:gd name="connsiteX62" fmla="*/ 66610 w 1156922"/>
                <a:gd name="connsiteY62" fmla="*/ 872273 h 1745449"/>
                <a:gd name="connsiteX63" fmla="*/ 68771 w 1156922"/>
                <a:gd name="connsiteY63" fmla="*/ 666836 h 1745449"/>
                <a:gd name="connsiteX64" fmla="*/ 107513 w 1156922"/>
                <a:gd name="connsiteY64" fmla="*/ 638275 h 1745449"/>
                <a:gd name="connsiteX65" fmla="*/ 130050 w 1156922"/>
                <a:gd name="connsiteY65" fmla="*/ 394472 h 1745449"/>
                <a:gd name="connsiteX66" fmla="*/ 313262 w 1156922"/>
                <a:gd name="connsiteY66" fmla="*/ 359290 h 1745449"/>
                <a:gd name="connsiteX67" fmla="*/ 307542 w 1156922"/>
                <a:gd name="connsiteY67" fmla="*/ 357014 h 1745449"/>
                <a:gd name="connsiteX68" fmla="*/ 127611 w 1156922"/>
                <a:gd name="connsiteY68" fmla="*/ 399723 h 1745449"/>
                <a:gd name="connsiteX69" fmla="*/ 93247 w 1156922"/>
                <a:gd name="connsiteY69" fmla="*/ 291518 h 1745449"/>
                <a:gd name="connsiteX70" fmla="*/ 312758 w 1156922"/>
                <a:gd name="connsiteY70" fmla="*/ 72008 h 1745449"/>
                <a:gd name="connsiteX71" fmla="*/ 381090 w 1156922"/>
                <a:gd name="connsiteY71" fmla="*/ 83948 h 1745449"/>
                <a:gd name="connsiteX72" fmla="*/ 520248 w 1156922"/>
                <a:gd name="connsiteY72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1007891 w 1156922"/>
                <a:gd name="connsiteY38" fmla="*/ 1323252 h 1745449"/>
                <a:gd name="connsiteX39" fmla="*/ 913405 w 1156922"/>
                <a:gd name="connsiteY39" fmla="*/ 1461368 h 1745449"/>
                <a:gd name="connsiteX40" fmla="*/ 753227 w 1156922"/>
                <a:gd name="connsiteY40" fmla="*/ 1371458 h 1745449"/>
                <a:gd name="connsiteX41" fmla="*/ 756737 w 1156922"/>
                <a:gd name="connsiteY41" fmla="*/ 1369309 h 1745449"/>
                <a:gd name="connsiteX42" fmla="*/ 911871 w 1156922"/>
                <a:gd name="connsiteY42" fmla="*/ 1465876 h 1745449"/>
                <a:gd name="connsiteX43" fmla="*/ 761269 w 1156922"/>
                <a:gd name="connsiteY43" fmla="*/ 1628054 h 1745449"/>
                <a:gd name="connsiteX44" fmla="*/ 558182 w 1156922"/>
                <a:gd name="connsiteY44" fmla="*/ 1552195 h 1745449"/>
                <a:gd name="connsiteX45" fmla="*/ 554944 w 1156922"/>
                <a:gd name="connsiteY45" fmla="*/ 1544331 h 1745449"/>
                <a:gd name="connsiteX46" fmla="*/ 678727 w 1156922"/>
                <a:gd name="connsiteY46" fmla="*/ 1632143 h 1745449"/>
                <a:gd name="connsiteX47" fmla="*/ 520249 w 1156922"/>
                <a:gd name="connsiteY47" fmla="*/ 1745209 h 1745449"/>
                <a:gd name="connsiteX48" fmla="*/ 352811 w 1156922"/>
                <a:gd name="connsiteY48" fmla="*/ 1592106 h 1745449"/>
                <a:gd name="connsiteX49" fmla="*/ 237021 w 1156922"/>
                <a:gd name="connsiteY49" fmla="*/ 1443452 h 1745449"/>
                <a:gd name="connsiteX50" fmla="*/ 89886 w 1156922"/>
                <a:gd name="connsiteY50" fmla="*/ 1375108 h 1745449"/>
                <a:gd name="connsiteX51" fmla="*/ 100537 w 1156922"/>
                <a:gd name="connsiteY51" fmla="*/ 1171427 h 1745449"/>
                <a:gd name="connsiteX52" fmla="*/ 291673 w 1156922"/>
                <a:gd name="connsiteY52" fmla="*/ 1125156 h 1745449"/>
                <a:gd name="connsiteX53" fmla="*/ 511418 w 1156922"/>
                <a:gd name="connsiteY53" fmla="*/ 1034051 h 1745449"/>
                <a:gd name="connsiteX54" fmla="*/ 509329 w 1156922"/>
                <a:gd name="connsiteY54" fmla="*/ 1041153 h 1745449"/>
                <a:gd name="connsiteX55" fmla="*/ 310893 w 1156922"/>
                <a:gd name="connsiteY55" fmla="*/ 1129981 h 1745449"/>
                <a:gd name="connsiteX56" fmla="*/ 199595 w 1156922"/>
                <a:gd name="connsiteY56" fmla="*/ 1014703 h 1745449"/>
                <a:gd name="connsiteX57" fmla="*/ 291719 w 1156922"/>
                <a:gd name="connsiteY57" fmla="*/ 1123484 h 1745449"/>
                <a:gd name="connsiteX58" fmla="*/ 66889 w 1156922"/>
                <a:gd name="connsiteY58" fmla="*/ 1138943 h 1745449"/>
                <a:gd name="connsiteX59" fmla="*/ 30645 w 1156922"/>
                <a:gd name="connsiteY59" fmla="*/ 911953 h 1745449"/>
                <a:gd name="connsiteX60" fmla="*/ 70504 w 1156922"/>
                <a:gd name="connsiteY60" fmla="*/ 882569 h 1745449"/>
                <a:gd name="connsiteX61" fmla="*/ 63242 w 1156922"/>
                <a:gd name="connsiteY61" fmla="*/ 875989 h 1745449"/>
                <a:gd name="connsiteX62" fmla="*/ 66610 w 1156922"/>
                <a:gd name="connsiteY62" fmla="*/ 872273 h 1745449"/>
                <a:gd name="connsiteX63" fmla="*/ 68771 w 1156922"/>
                <a:gd name="connsiteY63" fmla="*/ 666836 h 1745449"/>
                <a:gd name="connsiteX64" fmla="*/ 107513 w 1156922"/>
                <a:gd name="connsiteY64" fmla="*/ 638275 h 1745449"/>
                <a:gd name="connsiteX65" fmla="*/ 130050 w 1156922"/>
                <a:gd name="connsiteY65" fmla="*/ 394472 h 1745449"/>
                <a:gd name="connsiteX66" fmla="*/ 313262 w 1156922"/>
                <a:gd name="connsiteY66" fmla="*/ 359290 h 1745449"/>
                <a:gd name="connsiteX67" fmla="*/ 307542 w 1156922"/>
                <a:gd name="connsiteY67" fmla="*/ 357014 h 1745449"/>
                <a:gd name="connsiteX68" fmla="*/ 127611 w 1156922"/>
                <a:gd name="connsiteY68" fmla="*/ 399723 h 1745449"/>
                <a:gd name="connsiteX69" fmla="*/ 93247 w 1156922"/>
                <a:gd name="connsiteY69" fmla="*/ 291518 h 1745449"/>
                <a:gd name="connsiteX70" fmla="*/ 312758 w 1156922"/>
                <a:gd name="connsiteY70" fmla="*/ 72008 h 1745449"/>
                <a:gd name="connsiteX71" fmla="*/ 381090 w 1156922"/>
                <a:gd name="connsiteY71" fmla="*/ 83948 h 1745449"/>
                <a:gd name="connsiteX72" fmla="*/ 520248 w 1156922"/>
                <a:gd name="connsiteY72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1030281 w 1156922"/>
                <a:gd name="connsiteY38" fmla="*/ 1340359 h 1745449"/>
                <a:gd name="connsiteX39" fmla="*/ 913405 w 1156922"/>
                <a:gd name="connsiteY39" fmla="*/ 1461368 h 1745449"/>
                <a:gd name="connsiteX40" fmla="*/ 753227 w 1156922"/>
                <a:gd name="connsiteY40" fmla="*/ 1371458 h 1745449"/>
                <a:gd name="connsiteX41" fmla="*/ 756737 w 1156922"/>
                <a:gd name="connsiteY41" fmla="*/ 1369309 h 1745449"/>
                <a:gd name="connsiteX42" fmla="*/ 911871 w 1156922"/>
                <a:gd name="connsiteY42" fmla="*/ 1465876 h 1745449"/>
                <a:gd name="connsiteX43" fmla="*/ 761269 w 1156922"/>
                <a:gd name="connsiteY43" fmla="*/ 1628054 h 1745449"/>
                <a:gd name="connsiteX44" fmla="*/ 558182 w 1156922"/>
                <a:gd name="connsiteY44" fmla="*/ 1552195 h 1745449"/>
                <a:gd name="connsiteX45" fmla="*/ 554944 w 1156922"/>
                <a:gd name="connsiteY45" fmla="*/ 1544331 h 1745449"/>
                <a:gd name="connsiteX46" fmla="*/ 678727 w 1156922"/>
                <a:gd name="connsiteY46" fmla="*/ 1632143 h 1745449"/>
                <a:gd name="connsiteX47" fmla="*/ 520249 w 1156922"/>
                <a:gd name="connsiteY47" fmla="*/ 1745209 h 1745449"/>
                <a:gd name="connsiteX48" fmla="*/ 352811 w 1156922"/>
                <a:gd name="connsiteY48" fmla="*/ 1592106 h 1745449"/>
                <a:gd name="connsiteX49" fmla="*/ 237021 w 1156922"/>
                <a:gd name="connsiteY49" fmla="*/ 1443452 h 1745449"/>
                <a:gd name="connsiteX50" fmla="*/ 89886 w 1156922"/>
                <a:gd name="connsiteY50" fmla="*/ 1375108 h 1745449"/>
                <a:gd name="connsiteX51" fmla="*/ 100537 w 1156922"/>
                <a:gd name="connsiteY51" fmla="*/ 1171427 h 1745449"/>
                <a:gd name="connsiteX52" fmla="*/ 291673 w 1156922"/>
                <a:gd name="connsiteY52" fmla="*/ 1125156 h 1745449"/>
                <a:gd name="connsiteX53" fmla="*/ 511418 w 1156922"/>
                <a:gd name="connsiteY53" fmla="*/ 1034051 h 1745449"/>
                <a:gd name="connsiteX54" fmla="*/ 509329 w 1156922"/>
                <a:gd name="connsiteY54" fmla="*/ 1041153 h 1745449"/>
                <a:gd name="connsiteX55" fmla="*/ 310893 w 1156922"/>
                <a:gd name="connsiteY55" fmla="*/ 1129981 h 1745449"/>
                <a:gd name="connsiteX56" fmla="*/ 199595 w 1156922"/>
                <a:gd name="connsiteY56" fmla="*/ 1014703 h 1745449"/>
                <a:gd name="connsiteX57" fmla="*/ 291719 w 1156922"/>
                <a:gd name="connsiteY57" fmla="*/ 1123484 h 1745449"/>
                <a:gd name="connsiteX58" fmla="*/ 66889 w 1156922"/>
                <a:gd name="connsiteY58" fmla="*/ 1138943 h 1745449"/>
                <a:gd name="connsiteX59" fmla="*/ 30645 w 1156922"/>
                <a:gd name="connsiteY59" fmla="*/ 911953 h 1745449"/>
                <a:gd name="connsiteX60" fmla="*/ 70504 w 1156922"/>
                <a:gd name="connsiteY60" fmla="*/ 882569 h 1745449"/>
                <a:gd name="connsiteX61" fmla="*/ 63242 w 1156922"/>
                <a:gd name="connsiteY61" fmla="*/ 875989 h 1745449"/>
                <a:gd name="connsiteX62" fmla="*/ 66610 w 1156922"/>
                <a:gd name="connsiteY62" fmla="*/ 872273 h 1745449"/>
                <a:gd name="connsiteX63" fmla="*/ 68771 w 1156922"/>
                <a:gd name="connsiteY63" fmla="*/ 666836 h 1745449"/>
                <a:gd name="connsiteX64" fmla="*/ 107513 w 1156922"/>
                <a:gd name="connsiteY64" fmla="*/ 638275 h 1745449"/>
                <a:gd name="connsiteX65" fmla="*/ 130050 w 1156922"/>
                <a:gd name="connsiteY65" fmla="*/ 394472 h 1745449"/>
                <a:gd name="connsiteX66" fmla="*/ 313262 w 1156922"/>
                <a:gd name="connsiteY66" fmla="*/ 359290 h 1745449"/>
                <a:gd name="connsiteX67" fmla="*/ 307542 w 1156922"/>
                <a:gd name="connsiteY67" fmla="*/ 357014 h 1745449"/>
                <a:gd name="connsiteX68" fmla="*/ 127611 w 1156922"/>
                <a:gd name="connsiteY68" fmla="*/ 399723 h 1745449"/>
                <a:gd name="connsiteX69" fmla="*/ 93247 w 1156922"/>
                <a:gd name="connsiteY69" fmla="*/ 291518 h 1745449"/>
                <a:gd name="connsiteX70" fmla="*/ 312758 w 1156922"/>
                <a:gd name="connsiteY70" fmla="*/ 72008 h 1745449"/>
                <a:gd name="connsiteX71" fmla="*/ 381090 w 1156922"/>
                <a:gd name="connsiteY71" fmla="*/ 83948 h 1745449"/>
                <a:gd name="connsiteX72" fmla="*/ 520248 w 1156922"/>
                <a:gd name="connsiteY72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1030281 w 1156922"/>
                <a:gd name="connsiteY38" fmla="*/ 1340359 h 1745449"/>
                <a:gd name="connsiteX39" fmla="*/ 913405 w 1156922"/>
                <a:gd name="connsiteY39" fmla="*/ 1461368 h 1745449"/>
                <a:gd name="connsiteX40" fmla="*/ 753227 w 1156922"/>
                <a:gd name="connsiteY40" fmla="*/ 1371458 h 1745449"/>
                <a:gd name="connsiteX41" fmla="*/ 756737 w 1156922"/>
                <a:gd name="connsiteY41" fmla="*/ 1369309 h 1745449"/>
                <a:gd name="connsiteX42" fmla="*/ 911871 w 1156922"/>
                <a:gd name="connsiteY42" fmla="*/ 1465876 h 1745449"/>
                <a:gd name="connsiteX43" fmla="*/ 761269 w 1156922"/>
                <a:gd name="connsiteY43" fmla="*/ 1628054 h 1745449"/>
                <a:gd name="connsiteX44" fmla="*/ 558182 w 1156922"/>
                <a:gd name="connsiteY44" fmla="*/ 1552195 h 1745449"/>
                <a:gd name="connsiteX45" fmla="*/ 554944 w 1156922"/>
                <a:gd name="connsiteY45" fmla="*/ 1544331 h 1745449"/>
                <a:gd name="connsiteX46" fmla="*/ 678727 w 1156922"/>
                <a:gd name="connsiteY46" fmla="*/ 1632143 h 1745449"/>
                <a:gd name="connsiteX47" fmla="*/ 520249 w 1156922"/>
                <a:gd name="connsiteY47" fmla="*/ 1745209 h 1745449"/>
                <a:gd name="connsiteX48" fmla="*/ 352811 w 1156922"/>
                <a:gd name="connsiteY48" fmla="*/ 1592106 h 1745449"/>
                <a:gd name="connsiteX49" fmla="*/ 237021 w 1156922"/>
                <a:gd name="connsiteY49" fmla="*/ 1443452 h 1745449"/>
                <a:gd name="connsiteX50" fmla="*/ 89886 w 1156922"/>
                <a:gd name="connsiteY50" fmla="*/ 1375108 h 1745449"/>
                <a:gd name="connsiteX51" fmla="*/ 100537 w 1156922"/>
                <a:gd name="connsiteY51" fmla="*/ 1171427 h 1745449"/>
                <a:gd name="connsiteX52" fmla="*/ 291673 w 1156922"/>
                <a:gd name="connsiteY52" fmla="*/ 1125156 h 1745449"/>
                <a:gd name="connsiteX53" fmla="*/ 511418 w 1156922"/>
                <a:gd name="connsiteY53" fmla="*/ 1034051 h 1745449"/>
                <a:gd name="connsiteX54" fmla="*/ 509329 w 1156922"/>
                <a:gd name="connsiteY54" fmla="*/ 1041153 h 1745449"/>
                <a:gd name="connsiteX55" fmla="*/ 310893 w 1156922"/>
                <a:gd name="connsiteY55" fmla="*/ 1129981 h 1745449"/>
                <a:gd name="connsiteX56" fmla="*/ 199595 w 1156922"/>
                <a:gd name="connsiteY56" fmla="*/ 1014703 h 1745449"/>
                <a:gd name="connsiteX57" fmla="*/ 291719 w 1156922"/>
                <a:gd name="connsiteY57" fmla="*/ 1123484 h 1745449"/>
                <a:gd name="connsiteX58" fmla="*/ 66889 w 1156922"/>
                <a:gd name="connsiteY58" fmla="*/ 1138943 h 1745449"/>
                <a:gd name="connsiteX59" fmla="*/ 30645 w 1156922"/>
                <a:gd name="connsiteY59" fmla="*/ 911953 h 1745449"/>
                <a:gd name="connsiteX60" fmla="*/ 70504 w 1156922"/>
                <a:gd name="connsiteY60" fmla="*/ 882569 h 1745449"/>
                <a:gd name="connsiteX61" fmla="*/ 63242 w 1156922"/>
                <a:gd name="connsiteY61" fmla="*/ 875989 h 1745449"/>
                <a:gd name="connsiteX62" fmla="*/ 66610 w 1156922"/>
                <a:gd name="connsiteY62" fmla="*/ 872273 h 1745449"/>
                <a:gd name="connsiteX63" fmla="*/ 68771 w 1156922"/>
                <a:gd name="connsiteY63" fmla="*/ 666836 h 1745449"/>
                <a:gd name="connsiteX64" fmla="*/ 107513 w 1156922"/>
                <a:gd name="connsiteY64" fmla="*/ 638275 h 1745449"/>
                <a:gd name="connsiteX65" fmla="*/ 130050 w 1156922"/>
                <a:gd name="connsiteY65" fmla="*/ 394472 h 1745449"/>
                <a:gd name="connsiteX66" fmla="*/ 313262 w 1156922"/>
                <a:gd name="connsiteY66" fmla="*/ 359290 h 1745449"/>
                <a:gd name="connsiteX67" fmla="*/ 307542 w 1156922"/>
                <a:gd name="connsiteY67" fmla="*/ 357014 h 1745449"/>
                <a:gd name="connsiteX68" fmla="*/ 127611 w 1156922"/>
                <a:gd name="connsiteY68" fmla="*/ 399723 h 1745449"/>
                <a:gd name="connsiteX69" fmla="*/ 93247 w 1156922"/>
                <a:gd name="connsiteY69" fmla="*/ 291518 h 1745449"/>
                <a:gd name="connsiteX70" fmla="*/ 312758 w 1156922"/>
                <a:gd name="connsiteY70" fmla="*/ 72008 h 1745449"/>
                <a:gd name="connsiteX71" fmla="*/ 381090 w 1156922"/>
                <a:gd name="connsiteY71" fmla="*/ 83948 h 1745449"/>
                <a:gd name="connsiteX72" fmla="*/ 520248 w 1156922"/>
                <a:gd name="connsiteY72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1030281 w 1156922"/>
                <a:gd name="connsiteY38" fmla="*/ 1340359 h 1745449"/>
                <a:gd name="connsiteX39" fmla="*/ 913405 w 1156922"/>
                <a:gd name="connsiteY39" fmla="*/ 1461368 h 1745449"/>
                <a:gd name="connsiteX40" fmla="*/ 753227 w 1156922"/>
                <a:gd name="connsiteY40" fmla="*/ 1371458 h 1745449"/>
                <a:gd name="connsiteX41" fmla="*/ 756737 w 1156922"/>
                <a:gd name="connsiteY41" fmla="*/ 1369309 h 1745449"/>
                <a:gd name="connsiteX42" fmla="*/ 911871 w 1156922"/>
                <a:gd name="connsiteY42" fmla="*/ 1465876 h 1745449"/>
                <a:gd name="connsiteX43" fmla="*/ 761269 w 1156922"/>
                <a:gd name="connsiteY43" fmla="*/ 1628054 h 1745449"/>
                <a:gd name="connsiteX44" fmla="*/ 558182 w 1156922"/>
                <a:gd name="connsiteY44" fmla="*/ 1552195 h 1745449"/>
                <a:gd name="connsiteX45" fmla="*/ 554944 w 1156922"/>
                <a:gd name="connsiteY45" fmla="*/ 1544331 h 1745449"/>
                <a:gd name="connsiteX46" fmla="*/ 678727 w 1156922"/>
                <a:gd name="connsiteY46" fmla="*/ 1632143 h 1745449"/>
                <a:gd name="connsiteX47" fmla="*/ 520249 w 1156922"/>
                <a:gd name="connsiteY47" fmla="*/ 1745209 h 1745449"/>
                <a:gd name="connsiteX48" fmla="*/ 352811 w 1156922"/>
                <a:gd name="connsiteY48" fmla="*/ 1592106 h 1745449"/>
                <a:gd name="connsiteX49" fmla="*/ 237021 w 1156922"/>
                <a:gd name="connsiteY49" fmla="*/ 1443452 h 1745449"/>
                <a:gd name="connsiteX50" fmla="*/ 89886 w 1156922"/>
                <a:gd name="connsiteY50" fmla="*/ 1375108 h 1745449"/>
                <a:gd name="connsiteX51" fmla="*/ 100537 w 1156922"/>
                <a:gd name="connsiteY51" fmla="*/ 1171427 h 1745449"/>
                <a:gd name="connsiteX52" fmla="*/ 291673 w 1156922"/>
                <a:gd name="connsiteY52" fmla="*/ 1125156 h 1745449"/>
                <a:gd name="connsiteX53" fmla="*/ 511418 w 1156922"/>
                <a:gd name="connsiteY53" fmla="*/ 1034051 h 1745449"/>
                <a:gd name="connsiteX54" fmla="*/ 509329 w 1156922"/>
                <a:gd name="connsiteY54" fmla="*/ 1041153 h 1745449"/>
                <a:gd name="connsiteX55" fmla="*/ 310893 w 1156922"/>
                <a:gd name="connsiteY55" fmla="*/ 1129981 h 1745449"/>
                <a:gd name="connsiteX56" fmla="*/ 199595 w 1156922"/>
                <a:gd name="connsiteY56" fmla="*/ 1014703 h 1745449"/>
                <a:gd name="connsiteX57" fmla="*/ 291719 w 1156922"/>
                <a:gd name="connsiteY57" fmla="*/ 1123484 h 1745449"/>
                <a:gd name="connsiteX58" fmla="*/ 66889 w 1156922"/>
                <a:gd name="connsiteY58" fmla="*/ 1138943 h 1745449"/>
                <a:gd name="connsiteX59" fmla="*/ 30645 w 1156922"/>
                <a:gd name="connsiteY59" fmla="*/ 911953 h 1745449"/>
                <a:gd name="connsiteX60" fmla="*/ 70504 w 1156922"/>
                <a:gd name="connsiteY60" fmla="*/ 882569 h 1745449"/>
                <a:gd name="connsiteX61" fmla="*/ 63242 w 1156922"/>
                <a:gd name="connsiteY61" fmla="*/ 875989 h 1745449"/>
                <a:gd name="connsiteX62" fmla="*/ 66610 w 1156922"/>
                <a:gd name="connsiteY62" fmla="*/ 872273 h 1745449"/>
                <a:gd name="connsiteX63" fmla="*/ 68771 w 1156922"/>
                <a:gd name="connsiteY63" fmla="*/ 666836 h 1745449"/>
                <a:gd name="connsiteX64" fmla="*/ 107513 w 1156922"/>
                <a:gd name="connsiteY64" fmla="*/ 638275 h 1745449"/>
                <a:gd name="connsiteX65" fmla="*/ 130050 w 1156922"/>
                <a:gd name="connsiteY65" fmla="*/ 394472 h 1745449"/>
                <a:gd name="connsiteX66" fmla="*/ 313262 w 1156922"/>
                <a:gd name="connsiteY66" fmla="*/ 359290 h 1745449"/>
                <a:gd name="connsiteX67" fmla="*/ 307542 w 1156922"/>
                <a:gd name="connsiteY67" fmla="*/ 357014 h 1745449"/>
                <a:gd name="connsiteX68" fmla="*/ 127611 w 1156922"/>
                <a:gd name="connsiteY68" fmla="*/ 399723 h 1745449"/>
                <a:gd name="connsiteX69" fmla="*/ 93247 w 1156922"/>
                <a:gd name="connsiteY69" fmla="*/ 291518 h 1745449"/>
                <a:gd name="connsiteX70" fmla="*/ 312758 w 1156922"/>
                <a:gd name="connsiteY70" fmla="*/ 72008 h 1745449"/>
                <a:gd name="connsiteX71" fmla="*/ 381090 w 1156922"/>
                <a:gd name="connsiteY71" fmla="*/ 83948 h 1745449"/>
                <a:gd name="connsiteX72" fmla="*/ 520248 w 1156922"/>
                <a:gd name="connsiteY72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1030281 w 1156922"/>
                <a:gd name="connsiteY38" fmla="*/ 1340359 h 1745449"/>
                <a:gd name="connsiteX39" fmla="*/ 913405 w 1156922"/>
                <a:gd name="connsiteY39" fmla="*/ 1461368 h 1745449"/>
                <a:gd name="connsiteX40" fmla="*/ 753227 w 1156922"/>
                <a:gd name="connsiteY40" fmla="*/ 1371458 h 1745449"/>
                <a:gd name="connsiteX41" fmla="*/ 756737 w 1156922"/>
                <a:gd name="connsiteY41" fmla="*/ 1369309 h 1745449"/>
                <a:gd name="connsiteX42" fmla="*/ 911871 w 1156922"/>
                <a:gd name="connsiteY42" fmla="*/ 1465876 h 1745449"/>
                <a:gd name="connsiteX43" fmla="*/ 761269 w 1156922"/>
                <a:gd name="connsiteY43" fmla="*/ 1628054 h 1745449"/>
                <a:gd name="connsiteX44" fmla="*/ 558182 w 1156922"/>
                <a:gd name="connsiteY44" fmla="*/ 1552195 h 1745449"/>
                <a:gd name="connsiteX45" fmla="*/ 554944 w 1156922"/>
                <a:gd name="connsiteY45" fmla="*/ 1544331 h 1745449"/>
                <a:gd name="connsiteX46" fmla="*/ 678727 w 1156922"/>
                <a:gd name="connsiteY46" fmla="*/ 1632143 h 1745449"/>
                <a:gd name="connsiteX47" fmla="*/ 520249 w 1156922"/>
                <a:gd name="connsiteY47" fmla="*/ 1745209 h 1745449"/>
                <a:gd name="connsiteX48" fmla="*/ 352811 w 1156922"/>
                <a:gd name="connsiteY48" fmla="*/ 1592106 h 1745449"/>
                <a:gd name="connsiteX49" fmla="*/ 237021 w 1156922"/>
                <a:gd name="connsiteY49" fmla="*/ 1443452 h 1745449"/>
                <a:gd name="connsiteX50" fmla="*/ 89886 w 1156922"/>
                <a:gd name="connsiteY50" fmla="*/ 1375108 h 1745449"/>
                <a:gd name="connsiteX51" fmla="*/ 100537 w 1156922"/>
                <a:gd name="connsiteY51" fmla="*/ 1171427 h 1745449"/>
                <a:gd name="connsiteX52" fmla="*/ 291673 w 1156922"/>
                <a:gd name="connsiteY52" fmla="*/ 1125156 h 1745449"/>
                <a:gd name="connsiteX53" fmla="*/ 511418 w 1156922"/>
                <a:gd name="connsiteY53" fmla="*/ 1034051 h 1745449"/>
                <a:gd name="connsiteX54" fmla="*/ 509329 w 1156922"/>
                <a:gd name="connsiteY54" fmla="*/ 1041153 h 1745449"/>
                <a:gd name="connsiteX55" fmla="*/ 310893 w 1156922"/>
                <a:gd name="connsiteY55" fmla="*/ 1129981 h 1745449"/>
                <a:gd name="connsiteX56" fmla="*/ 199595 w 1156922"/>
                <a:gd name="connsiteY56" fmla="*/ 1014703 h 1745449"/>
                <a:gd name="connsiteX57" fmla="*/ 291719 w 1156922"/>
                <a:gd name="connsiteY57" fmla="*/ 1123484 h 1745449"/>
                <a:gd name="connsiteX58" fmla="*/ 66889 w 1156922"/>
                <a:gd name="connsiteY58" fmla="*/ 1138943 h 1745449"/>
                <a:gd name="connsiteX59" fmla="*/ 30645 w 1156922"/>
                <a:gd name="connsiteY59" fmla="*/ 911953 h 1745449"/>
                <a:gd name="connsiteX60" fmla="*/ 70504 w 1156922"/>
                <a:gd name="connsiteY60" fmla="*/ 882569 h 1745449"/>
                <a:gd name="connsiteX61" fmla="*/ 63242 w 1156922"/>
                <a:gd name="connsiteY61" fmla="*/ 875989 h 1745449"/>
                <a:gd name="connsiteX62" fmla="*/ 66610 w 1156922"/>
                <a:gd name="connsiteY62" fmla="*/ 872273 h 1745449"/>
                <a:gd name="connsiteX63" fmla="*/ 68771 w 1156922"/>
                <a:gd name="connsiteY63" fmla="*/ 666836 h 1745449"/>
                <a:gd name="connsiteX64" fmla="*/ 107513 w 1156922"/>
                <a:gd name="connsiteY64" fmla="*/ 638275 h 1745449"/>
                <a:gd name="connsiteX65" fmla="*/ 130050 w 1156922"/>
                <a:gd name="connsiteY65" fmla="*/ 394472 h 1745449"/>
                <a:gd name="connsiteX66" fmla="*/ 313262 w 1156922"/>
                <a:gd name="connsiteY66" fmla="*/ 359290 h 1745449"/>
                <a:gd name="connsiteX67" fmla="*/ 307542 w 1156922"/>
                <a:gd name="connsiteY67" fmla="*/ 357014 h 1745449"/>
                <a:gd name="connsiteX68" fmla="*/ 127611 w 1156922"/>
                <a:gd name="connsiteY68" fmla="*/ 399723 h 1745449"/>
                <a:gd name="connsiteX69" fmla="*/ 93247 w 1156922"/>
                <a:gd name="connsiteY69" fmla="*/ 291518 h 1745449"/>
                <a:gd name="connsiteX70" fmla="*/ 312758 w 1156922"/>
                <a:gd name="connsiteY70" fmla="*/ 72008 h 1745449"/>
                <a:gd name="connsiteX71" fmla="*/ 381090 w 1156922"/>
                <a:gd name="connsiteY71" fmla="*/ 83948 h 1745449"/>
                <a:gd name="connsiteX72" fmla="*/ 520248 w 1156922"/>
                <a:gd name="connsiteY72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85039 w 1156922"/>
                <a:gd name="connsiteY26" fmla="*/ 1223143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1030281 w 1156922"/>
                <a:gd name="connsiteY38" fmla="*/ 1340359 h 1745449"/>
                <a:gd name="connsiteX39" fmla="*/ 913405 w 1156922"/>
                <a:gd name="connsiteY39" fmla="*/ 1461368 h 1745449"/>
                <a:gd name="connsiteX40" fmla="*/ 753227 w 1156922"/>
                <a:gd name="connsiteY40" fmla="*/ 1371458 h 1745449"/>
                <a:gd name="connsiteX41" fmla="*/ 756737 w 1156922"/>
                <a:gd name="connsiteY41" fmla="*/ 1369309 h 1745449"/>
                <a:gd name="connsiteX42" fmla="*/ 911871 w 1156922"/>
                <a:gd name="connsiteY42" fmla="*/ 1465876 h 1745449"/>
                <a:gd name="connsiteX43" fmla="*/ 761269 w 1156922"/>
                <a:gd name="connsiteY43" fmla="*/ 1628054 h 1745449"/>
                <a:gd name="connsiteX44" fmla="*/ 558182 w 1156922"/>
                <a:gd name="connsiteY44" fmla="*/ 1552195 h 1745449"/>
                <a:gd name="connsiteX45" fmla="*/ 554944 w 1156922"/>
                <a:gd name="connsiteY45" fmla="*/ 1544331 h 1745449"/>
                <a:gd name="connsiteX46" fmla="*/ 678727 w 1156922"/>
                <a:gd name="connsiteY46" fmla="*/ 1632143 h 1745449"/>
                <a:gd name="connsiteX47" fmla="*/ 520249 w 1156922"/>
                <a:gd name="connsiteY47" fmla="*/ 1745209 h 1745449"/>
                <a:gd name="connsiteX48" fmla="*/ 352811 w 1156922"/>
                <a:gd name="connsiteY48" fmla="*/ 1592106 h 1745449"/>
                <a:gd name="connsiteX49" fmla="*/ 237021 w 1156922"/>
                <a:gd name="connsiteY49" fmla="*/ 1443452 h 1745449"/>
                <a:gd name="connsiteX50" fmla="*/ 89886 w 1156922"/>
                <a:gd name="connsiteY50" fmla="*/ 1375108 h 1745449"/>
                <a:gd name="connsiteX51" fmla="*/ 100537 w 1156922"/>
                <a:gd name="connsiteY51" fmla="*/ 1171427 h 1745449"/>
                <a:gd name="connsiteX52" fmla="*/ 291673 w 1156922"/>
                <a:gd name="connsiteY52" fmla="*/ 1125156 h 1745449"/>
                <a:gd name="connsiteX53" fmla="*/ 511418 w 1156922"/>
                <a:gd name="connsiteY53" fmla="*/ 1034051 h 1745449"/>
                <a:gd name="connsiteX54" fmla="*/ 509329 w 1156922"/>
                <a:gd name="connsiteY54" fmla="*/ 1041153 h 1745449"/>
                <a:gd name="connsiteX55" fmla="*/ 310893 w 1156922"/>
                <a:gd name="connsiteY55" fmla="*/ 1129981 h 1745449"/>
                <a:gd name="connsiteX56" fmla="*/ 199595 w 1156922"/>
                <a:gd name="connsiteY56" fmla="*/ 1014703 h 1745449"/>
                <a:gd name="connsiteX57" fmla="*/ 291719 w 1156922"/>
                <a:gd name="connsiteY57" fmla="*/ 1123484 h 1745449"/>
                <a:gd name="connsiteX58" fmla="*/ 66889 w 1156922"/>
                <a:gd name="connsiteY58" fmla="*/ 1138943 h 1745449"/>
                <a:gd name="connsiteX59" fmla="*/ 30645 w 1156922"/>
                <a:gd name="connsiteY59" fmla="*/ 911953 h 1745449"/>
                <a:gd name="connsiteX60" fmla="*/ 70504 w 1156922"/>
                <a:gd name="connsiteY60" fmla="*/ 882569 h 1745449"/>
                <a:gd name="connsiteX61" fmla="*/ 63242 w 1156922"/>
                <a:gd name="connsiteY61" fmla="*/ 875989 h 1745449"/>
                <a:gd name="connsiteX62" fmla="*/ 66610 w 1156922"/>
                <a:gd name="connsiteY62" fmla="*/ 872273 h 1745449"/>
                <a:gd name="connsiteX63" fmla="*/ 68771 w 1156922"/>
                <a:gd name="connsiteY63" fmla="*/ 666836 h 1745449"/>
                <a:gd name="connsiteX64" fmla="*/ 107513 w 1156922"/>
                <a:gd name="connsiteY64" fmla="*/ 638275 h 1745449"/>
                <a:gd name="connsiteX65" fmla="*/ 130050 w 1156922"/>
                <a:gd name="connsiteY65" fmla="*/ 394472 h 1745449"/>
                <a:gd name="connsiteX66" fmla="*/ 313262 w 1156922"/>
                <a:gd name="connsiteY66" fmla="*/ 359290 h 1745449"/>
                <a:gd name="connsiteX67" fmla="*/ 307542 w 1156922"/>
                <a:gd name="connsiteY67" fmla="*/ 357014 h 1745449"/>
                <a:gd name="connsiteX68" fmla="*/ 127611 w 1156922"/>
                <a:gd name="connsiteY68" fmla="*/ 399723 h 1745449"/>
                <a:gd name="connsiteX69" fmla="*/ 93247 w 1156922"/>
                <a:gd name="connsiteY69" fmla="*/ 291518 h 1745449"/>
                <a:gd name="connsiteX70" fmla="*/ 312758 w 1156922"/>
                <a:gd name="connsiteY70" fmla="*/ 72008 h 1745449"/>
                <a:gd name="connsiteX71" fmla="*/ 381090 w 1156922"/>
                <a:gd name="connsiteY71" fmla="*/ 83948 h 1745449"/>
                <a:gd name="connsiteX72" fmla="*/ 520248 w 1156922"/>
                <a:gd name="connsiteY72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85039 w 1156922"/>
                <a:gd name="connsiteY26" fmla="*/ 1223143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72285 w 1156922"/>
                <a:gd name="connsiteY37" fmla="*/ 1224518 h 1745449"/>
                <a:gd name="connsiteX38" fmla="*/ 1030281 w 1156922"/>
                <a:gd name="connsiteY38" fmla="*/ 1340359 h 1745449"/>
                <a:gd name="connsiteX39" fmla="*/ 913405 w 1156922"/>
                <a:gd name="connsiteY39" fmla="*/ 1461368 h 1745449"/>
                <a:gd name="connsiteX40" fmla="*/ 753227 w 1156922"/>
                <a:gd name="connsiteY40" fmla="*/ 1371458 h 1745449"/>
                <a:gd name="connsiteX41" fmla="*/ 756737 w 1156922"/>
                <a:gd name="connsiteY41" fmla="*/ 1369309 h 1745449"/>
                <a:gd name="connsiteX42" fmla="*/ 911871 w 1156922"/>
                <a:gd name="connsiteY42" fmla="*/ 1465876 h 1745449"/>
                <a:gd name="connsiteX43" fmla="*/ 761269 w 1156922"/>
                <a:gd name="connsiteY43" fmla="*/ 1628054 h 1745449"/>
                <a:gd name="connsiteX44" fmla="*/ 558182 w 1156922"/>
                <a:gd name="connsiteY44" fmla="*/ 1552195 h 1745449"/>
                <a:gd name="connsiteX45" fmla="*/ 554944 w 1156922"/>
                <a:gd name="connsiteY45" fmla="*/ 1544331 h 1745449"/>
                <a:gd name="connsiteX46" fmla="*/ 678727 w 1156922"/>
                <a:gd name="connsiteY46" fmla="*/ 1632143 h 1745449"/>
                <a:gd name="connsiteX47" fmla="*/ 520249 w 1156922"/>
                <a:gd name="connsiteY47" fmla="*/ 1745209 h 1745449"/>
                <a:gd name="connsiteX48" fmla="*/ 352811 w 1156922"/>
                <a:gd name="connsiteY48" fmla="*/ 1592106 h 1745449"/>
                <a:gd name="connsiteX49" fmla="*/ 237021 w 1156922"/>
                <a:gd name="connsiteY49" fmla="*/ 1443452 h 1745449"/>
                <a:gd name="connsiteX50" fmla="*/ 89886 w 1156922"/>
                <a:gd name="connsiteY50" fmla="*/ 1375108 h 1745449"/>
                <a:gd name="connsiteX51" fmla="*/ 100537 w 1156922"/>
                <a:gd name="connsiteY51" fmla="*/ 1171427 h 1745449"/>
                <a:gd name="connsiteX52" fmla="*/ 291673 w 1156922"/>
                <a:gd name="connsiteY52" fmla="*/ 1125156 h 1745449"/>
                <a:gd name="connsiteX53" fmla="*/ 511418 w 1156922"/>
                <a:gd name="connsiteY53" fmla="*/ 1034051 h 1745449"/>
                <a:gd name="connsiteX54" fmla="*/ 509329 w 1156922"/>
                <a:gd name="connsiteY54" fmla="*/ 1041153 h 1745449"/>
                <a:gd name="connsiteX55" fmla="*/ 310893 w 1156922"/>
                <a:gd name="connsiteY55" fmla="*/ 1129981 h 1745449"/>
                <a:gd name="connsiteX56" fmla="*/ 199595 w 1156922"/>
                <a:gd name="connsiteY56" fmla="*/ 1014703 h 1745449"/>
                <a:gd name="connsiteX57" fmla="*/ 291719 w 1156922"/>
                <a:gd name="connsiteY57" fmla="*/ 1123484 h 1745449"/>
                <a:gd name="connsiteX58" fmla="*/ 66889 w 1156922"/>
                <a:gd name="connsiteY58" fmla="*/ 1138943 h 1745449"/>
                <a:gd name="connsiteX59" fmla="*/ 30645 w 1156922"/>
                <a:gd name="connsiteY59" fmla="*/ 911953 h 1745449"/>
                <a:gd name="connsiteX60" fmla="*/ 70504 w 1156922"/>
                <a:gd name="connsiteY60" fmla="*/ 882569 h 1745449"/>
                <a:gd name="connsiteX61" fmla="*/ 63242 w 1156922"/>
                <a:gd name="connsiteY61" fmla="*/ 875989 h 1745449"/>
                <a:gd name="connsiteX62" fmla="*/ 66610 w 1156922"/>
                <a:gd name="connsiteY62" fmla="*/ 872273 h 1745449"/>
                <a:gd name="connsiteX63" fmla="*/ 68771 w 1156922"/>
                <a:gd name="connsiteY63" fmla="*/ 666836 h 1745449"/>
                <a:gd name="connsiteX64" fmla="*/ 107513 w 1156922"/>
                <a:gd name="connsiteY64" fmla="*/ 638275 h 1745449"/>
                <a:gd name="connsiteX65" fmla="*/ 130050 w 1156922"/>
                <a:gd name="connsiteY65" fmla="*/ 394472 h 1745449"/>
                <a:gd name="connsiteX66" fmla="*/ 313262 w 1156922"/>
                <a:gd name="connsiteY66" fmla="*/ 359290 h 1745449"/>
                <a:gd name="connsiteX67" fmla="*/ 307542 w 1156922"/>
                <a:gd name="connsiteY67" fmla="*/ 357014 h 1745449"/>
                <a:gd name="connsiteX68" fmla="*/ 127611 w 1156922"/>
                <a:gd name="connsiteY68" fmla="*/ 399723 h 1745449"/>
                <a:gd name="connsiteX69" fmla="*/ 93247 w 1156922"/>
                <a:gd name="connsiteY69" fmla="*/ 291518 h 1745449"/>
                <a:gd name="connsiteX70" fmla="*/ 312758 w 1156922"/>
                <a:gd name="connsiteY70" fmla="*/ 72008 h 1745449"/>
                <a:gd name="connsiteX71" fmla="*/ 381090 w 1156922"/>
                <a:gd name="connsiteY71" fmla="*/ 83948 h 1745449"/>
                <a:gd name="connsiteX72" fmla="*/ 520248 w 1156922"/>
                <a:gd name="connsiteY72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85039 w 1156922"/>
                <a:gd name="connsiteY26" fmla="*/ 1223143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72285 w 1156922"/>
                <a:gd name="connsiteY37" fmla="*/ 1224518 h 1745449"/>
                <a:gd name="connsiteX38" fmla="*/ 1030281 w 1156922"/>
                <a:gd name="connsiteY38" fmla="*/ 1340359 h 1745449"/>
                <a:gd name="connsiteX39" fmla="*/ 913405 w 1156922"/>
                <a:gd name="connsiteY39" fmla="*/ 1461368 h 1745449"/>
                <a:gd name="connsiteX40" fmla="*/ 753227 w 1156922"/>
                <a:gd name="connsiteY40" fmla="*/ 1371458 h 1745449"/>
                <a:gd name="connsiteX41" fmla="*/ 756737 w 1156922"/>
                <a:gd name="connsiteY41" fmla="*/ 1369309 h 1745449"/>
                <a:gd name="connsiteX42" fmla="*/ 911871 w 1156922"/>
                <a:gd name="connsiteY42" fmla="*/ 1465876 h 1745449"/>
                <a:gd name="connsiteX43" fmla="*/ 761269 w 1156922"/>
                <a:gd name="connsiteY43" fmla="*/ 1628054 h 1745449"/>
                <a:gd name="connsiteX44" fmla="*/ 558182 w 1156922"/>
                <a:gd name="connsiteY44" fmla="*/ 1552195 h 1745449"/>
                <a:gd name="connsiteX45" fmla="*/ 554944 w 1156922"/>
                <a:gd name="connsiteY45" fmla="*/ 1544331 h 1745449"/>
                <a:gd name="connsiteX46" fmla="*/ 678727 w 1156922"/>
                <a:gd name="connsiteY46" fmla="*/ 1632143 h 1745449"/>
                <a:gd name="connsiteX47" fmla="*/ 520249 w 1156922"/>
                <a:gd name="connsiteY47" fmla="*/ 1745209 h 1745449"/>
                <a:gd name="connsiteX48" fmla="*/ 352811 w 1156922"/>
                <a:gd name="connsiteY48" fmla="*/ 1592106 h 1745449"/>
                <a:gd name="connsiteX49" fmla="*/ 237021 w 1156922"/>
                <a:gd name="connsiteY49" fmla="*/ 1443452 h 1745449"/>
                <a:gd name="connsiteX50" fmla="*/ 89886 w 1156922"/>
                <a:gd name="connsiteY50" fmla="*/ 1375108 h 1745449"/>
                <a:gd name="connsiteX51" fmla="*/ 100537 w 1156922"/>
                <a:gd name="connsiteY51" fmla="*/ 1171427 h 1745449"/>
                <a:gd name="connsiteX52" fmla="*/ 291673 w 1156922"/>
                <a:gd name="connsiteY52" fmla="*/ 1125156 h 1745449"/>
                <a:gd name="connsiteX53" fmla="*/ 511418 w 1156922"/>
                <a:gd name="connsiteY53" fmla="*/ 1034051 h 1745449"/>
                <a:gd name="connsiteX54" fmla="*/ 509329 w 1156922"/>
                <a:gd name="connsiteY54" fmla="*/ 1041153 h 1745449"/>
                <a:gd name="connsiteX55" fmla="*/ 310893 w 1156922"/>
                <a:gd name="connsiteY55" fmla="*/ 1129981 h 1745449"/>
                <a:gd name="connsiteX56" fmla="*/ 199595 w 1156922"/>
                <a:gd name="connsiteY56" fmla="*/ 1014703 h 1745449"/>
                <a:gd name="connsiteX57" fmla="*/ 291719 w 1156922"/>
                <a:gd name="connsiteY57" fmla="*/ 1123484 h 1745449"/>
                <a:gd name="connsiteX58" fmla="*/ 66889 w 1156922"/>
                <a:gd name="connsiteY58" fmla="*/ 1138943 h 1745449"/>
                <a:gd name="connsiteX59" fmla="*/ 30645 w 1156922"/>
                <a:gd name="connsiteY59" fmla="*/ 911953 h 1745449"/>
                <a:gd name="connsiteX60" fmla="*/ 70504 w 1156922"/>
                <a:gd name="connsiteY60" fmla="*/ 882569 h 1745449"/>
                <a:gd name="connsiteX61" fmla="*/ 63242 w 1156922"/>
                <a:gd name="connsiteY61" fmla="*/ 875989 h 1745449"/>
                <a:gd name="connsiteX62" fmla="*/ 66610 w 1156922"/>
                <a:gd name="connsiteY62" fmla="*/ 872273 h 1745449"/>
                <a:gd name="connsiteX63" fmla="*/ 68771 w 1156922"/>
                <a:gd name="connsiteY63" fmla="*/ 666836 h 1745449"/>
                <a:gd name="connsiteX64" fmla="*/ 107513 w 1156922"/>
                <a:gd name="connsiteY64" fmla="*/ 638275 h 1745449"/>
                <a:gd name="connsiteX65" fmla="*/ 130050 w 1156922"/>
                <a:gd name="connsiteY65" fmla="*/ 394472 h 1745449"/>
                <a:gd name="connsiteX66" fmla="*/ 313262 w 1156922"/>
                <a:gd name="connsiteY66" fmla="*/ 359290 h 1745449"/>
                <a:gd name="connsiteX67" fmla="*/ 307542 w 1156922"/>
                <a:gd name="connsiteY67" fmla="*/ 357014 h 1745449"/>
                <a:gd name="connsiteX68" fmla="*/ 127611 w 1156922"/>
                <a:gd name="connsiteY68" fmla="*/ 399723 h 1745449"/>
                <a:gd name="connsiteX69" fmla="*/ 93247 w 1156922"/>
                <a:gd name="connsiteY69" fmla="*/ 291518 h 1745449"/>
                <a:gd name="connsiteX70" fmla="*/ 312758 w 1156922"/>
                <a:gd name="connsiteY70" fmla="*/ 72008 h 1745449"/>
                <a:gd name="connsiteX71" fmla="*/ 381090 w 1156922"/>
                <a:gd name="connsiteY71" fmla="*/ 83948 h 1745449"/>
                <a:gd name="connsiteX72" fmla="*/ 520248 w 1156922"/>
                <a:gd name="connsiteY72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85039 w 1156922"/>
                <a:gd name="connsiteY26" fmla="*/ 1223143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72285 w 1156922"/>
                <a:gd name="connsiteY37" fmla="*/ 1224518 h 1745449"/>
                <a:gd name="connsiteX38" fmla="*/ 1030281 w 1156922"/>
                <a:gd name="connsiteY38" fmla="*/ 1340359 h 1745449"/>
                <a:gd name="connsiteX39" fmla="*/ 913405 w 1156922"/>
                <a:gd name="connsiteY39" fmla="*/ 1461368 h 1745449"/>
                <a:gd name="connsiteX40" fmla="*/ 753227 w 1156922"/>
                <a:gd name="connsiteY40" fmla="*/ 1371458 h 1745449"/>
                <a:gd name="connsiteX41" fmla="*/ 756737 w 1156922"/>
                <a:gd name="connsiteY41" fmla="*/ 1369309 h 1745449"/>
                <a:gd name="connsiteX42" fmla="*/ 911871 w 1156922"/>
                <a:gd name="connsiteY42" fmla="*/ 1465876 h 1745449"/>
                <a:gd name="connsiteX43" fmla="*/ 761269 w 1156922"/>
                <a:gd name="connsiteY43" fmla="*/ 1628054 h 1745449"/>
                <a:gd name="connsiteX44" fmla="*/ 558182 w 1156922"/>
                <a:gd name="connsiteY44" fmla="*/ 1552195 h 1745449"/>
                <a:gd name="connsiteX45" fmla="*/ 554944 w 1156922"/>
                <a:gd name="connsiteY45" fmla="*/ 1544331 h 1745449"/>
                <a:gd name="connsiteX46" fmla="*/ 678727 w 1156922"/>
                <a:gd name="connsiteY46" fmla="*/ 1632143 h 1745449"/>
                <a:gd name="connsiteX47" fmla="*/ 520249 w 1156922"/>
                <a:gd name="connsiteY47" fmla="*/ 1745209 h 1745449"/>
                <a:gd name="connsiteX48" fmla="*/ 352811 w 1156922"/>
                <a:gd name="connsiteY48" fmla="*/ 1592106 h 1745449"/>
                <a:gd name="connsiteX49" fmla="*/ 237021 w 1156922"/>
                <a:gd name="connsiteY49" fmla="*/ 1443452 h 1745449"/>
                <a:gd name="connsiteX50" fmla="*/ 89886 w 1156922"/>
                <a:gd name="connsiteY50" fmla="*/ 1375108 h 1745449"/>
                <a:gd name="connsiteX51" fmla="*/ 100537 w 1156922"/>
                <a:gd name="connsiteY51" fmla="*/ 1171427 h 1745449"/>
                <a:gd name="connsiteX52" fmla="*/ 291673 w 1156922"/>
                <a:gd name="connsiteY52" fmla="*/ 1125156 h 1745449"/>
                <a:gd name="connsiteX53" fmla="*/ 511418 w 1156922"/>
                <a:gd name="connsiteY53" fmla="*/ 1034051 h 1745449"/>
                <a:gd name="connsiteX54" fmla="*/ 509329 w 1156922"/>
                <a:gd name="connsiteY54" fmla="*/ 1041153 h 1745449"/>
                <a:gd name="connsiteX55" fmla="*/ 310893 w 1156922"/>
                <a:gd name="connsiteY55" fmla="*/ 1129981 h 1745449"/>
                <a:gd name="connsiteX56" fmla="*/ 199595 w 1156922"/>
                <a:gd name="connsiteY56" fmla="*/ 1014703 h 1745449"/>
                <a:gd name="connsiteX57" fmla="*/ 291719 w 1156922"/>
                <a:gd name="connsiteY57" fmla="*/ 1123484 h 1745449"/>
                <a:gd name="connsiteX58" fmla="*/ 66889 w 1156922"/>
                <a:gd name="connsiteY58" fmla="*/ 1138943 h 1745449"/>
                <a:gd name="connsiteX59" fmla="*/ 30645 w 1156922"/>
                <a:gd name="connsiteY59" fmla="*/ 911953 h 1745449"/>
                <a:gd name="connsiteX60" fmla="*/ 70504 w 1156922"/>
                <a:gd name="connsiteY60" fmla="*/ 882569 h 1745449"/>
                <a:gd name="connsiteX61" fmla="*/ 63242 w 1156922"/>
                <a:gd name="connsiteY61" fmla="*/ 875989 h 1745449"/>
                <a:gd name="connsiteX62" fmla="*/ 66610 w 1156922"/>
                <a:gd name="connsiteY62" fmla="*/ 872273 h 1745449"/>
                <a:gd name="connsiteX63" fmla="*/ 68771 w 1156922"/>
                <a:gd name="connsiteY63" fmla="*/ 666836 h 1745449"/>
                <a:gd name="connsiteX64" fmla="*/ 107513 w 1156922"/>
                <a:gd name="connsiteY64" fmla="*/ 638275 h 1745449"/>
                <a:gd name="connsiteX65" fmla="*/ 130050 w 1156922"/>
                <a:gd name="connsiteY65" fmla="*/ 394472 h 1745449"/>
                <a:gd name="connsiteX66" fmla="*/ 313262 w 1156922"/>
                <a:gd name="connsiteY66" fmla="*/ 359290 h 1745449"/>
                <a:gd name="connsiteX67" fmla="*/ 127611 w 1156922"/>
                <a:gd name="connsiteY67" fmla="*/ 399723 h 1745449"/>
                <a:gd name="connsiteX68" fmla="*/ 93247 w 1156922"/>
                <a:gd name="connsiteY68" fmla="*/ 291518 h 1745449"/>
                <a:gd name="connsiteX69" fmla="*/ 312758 w 1156922"/>
                <a:gd name="connsiteY69" fmla="*/ 72008 h 1745449"/>
                <a:gd name="connsiteX70" fmla="*/ 381090 w 1156922"/>
                <a:gd name="connsiteY70" fmla="*/ 83948 h 1745449"/>
                <a:gd name="connsiteX71" fmla="*/ 520248 w 1156922"/>
                <a:gd name="connsiteY71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85039 w 1156922"/>
                <a:gd name="connsiteY26" fmla="*/ 1223143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72285 w 1156922"/>
                <a:gd name="connsiteY37" fmla="*/ 1224518 h 1745449"/>
                <a:gd name="connsiteX38" fmla="*/ 1030281 w 1156922"/>
                <a:gd name="connsiteY38" fmla="*/ 1340359 h 1745449"/>
                <a:gd name="connsiteX39" fmla="*/ 913405 w 1156922"/>
                <a:gd name="connsiteY39" fmla="*/ 1461368 h 1745449"/>
                <a:gd name="connsiteX40" fmla="*/ 753227 w 1156922"/>
                <a:gd name="connsiteY40" fmla="*/ 1371458 h 1745449"/>
                <a:gd name="connsiteX41" fmla="*/ 756737 w 1156922"/>
                <a:gd name="connsiteY41" fmla="*/ 1369309 h 1745449"/>
                <a:gd name="connsiteX42" fmla="*/ 911871 w 1156922"/>
                <a:gd name="connsiteY42" fmla="*/ 1465876 h 1745449"/>
                <a:gd name="connsiteX43" fmla="*/ 761269 w 1156922"/>
                <a:gd name="connsiteY43" fmla="*/ 1628054 h 1745449"/>
                <a:gd name="connsiteX44" fmla="*/ 558182 w 1156922"/>
                <a:gd name="connsiteY44" fmla="*/ 1552195 h 1745449"/>
                <a:gd name="connsiteX45" fmla="*/ 554944 w 1156922"/>
                <a:gd name="connsiteY45" fmla="*/ 1544331 h 1745449"/>
                <a:gd name="connsiteX46" fmla="*/ 678727 w 1156922"/>
                <a:gd name="connsiteY46" fmla="*/ 1632143 h 1745449"/>
                <a:gd name="connsiteX47" fmla="*/ 520249 w 1156922"/>
                <a:gd name="connsiteY47" fmla="*/ 1745209 h 1745449"/>
                <a:gd name="connsiteX48" fmla="*/ 352811 w 1156922"/>
                <a:gd name="connsiteY48" fmla="*/ 1592106 h 1745449"/>
                <a:gd name="connsiteX49" fmla="*/ 237021 w 1156922"/>
                <a:gd name="connsiteY49" fmla="*/ 1443452 h 1745449"/>
                <a:gd name="connsiteX50" fmla="*/ 89886 w 1156922"/>
                <a:gd name="connsiteY50" fmla="*/ 1375108 h 1745449"/>
                <a:gd name="connsiteX51" fmla="*/ 100537 w 1156922"/>
                <a:gd name="connsiteY51" fmla="*/ 1171427 h 1745449"/>
                <a:gd name="connsiteX52" fmla="*/ 291673 w 1156922"/>
                <a:gd name="connsiteY52" fmla="*/ 1125156 h 1745449"/>
                <a:gd name="connsiteX53" fmla="*/ 511418 w 1156922"/>
                <a:gd name="connsiteY53" fmla="*/ 1034051 h 1745449"/>
                <a:gd name="connsiteX54" fmla="*/ 509329 w 1156922"/>
                <a:gd name="connsiteY54" fmla="*/ 1041153 h 1745449"/>
                <a:gd name="connsiteX55" fmla="*/ 310893 w 1156922"/>
                <a:gd name="connsiteY55" fmla="*/ 1129981 h 1745449"/>
                <a:gd name="connsiteX56" fmla="*/ 199595 w 1156922"/>
                <a:gd name="connsiteY56" fmla="*/ 1014703 h 1745449"/>
                <a:gd name="connsiteX57" fmla="*/ 291719 w 1156922"/>
                <a:gd name="connsiteY57" fmla="*/ 1123484 h 1745449"/>
                <a:gd name="connsiteX58" fmla="*/ 66889 w 1156922"/>
                <a:gd name="connsiteY58" fmla="*/ 1138943 h 1745449"/>
                <a:gd name="connsiteX59" fmla="*/ 30645 w 1156922"/>
                <a:gd name="connsiteY59" fmla="*/ 911953 h 1745449"/>
                <a:gd name="connsiteX60" fmla="*/ 70504 w 1156922"/>
                <a:gd name="connsiteY60" fmla="*/ 882569 h 1745449"/>
                <a:gd name="connsiteX61" fmla="*/ 63242 w 1156922"/>
                <a:gd name="connsiteY61" fmla="*/ 875989 h 1745449"/>
                <a:gd name="connsiteX62" fmla="*/ 66610 w 1156922"/>
                <a:gd name="connsiteY62" fmla="*/ 872273 h 1745449"/>
                <a:gd name="connsiteX63" fmla="*/ 68771 w 1156922"/>
                <a:gd name="connsiteY63" fmla="*/ 666836 h 1745449"/>
                <a:gd name="connsiteX64" fmla="*/ 107513 w 1156922"/>
                <a:gd name="connsiteY64" fmla="*/ 638275 h 1745449"/>
                <a:gd name="connsiteX65" fmla="*/ 130050 w 1156922"/>
                <a:gd name="connsiteY65" fmla="*/ 394472 h 1745449"/>
                <a:gd name="connsiteX66" fmla="*/ 313262 w 1156922"/>
                <a:gd name="connsiteY66" fmla="*/ 359290 h 1745449"/>
                <a:gd name="connsiteX67" fmla="*/ 127611 w 1156922"/>
                <a:gd name="connsiteY67" fmla="*/ 399723 h 1745449"/>
                <a:gd name="connsiteX68" fmla="*/ 93247 w 1156922"/>
                <a:gd name="connsiteY68" fmla="*/ 291518 h 1745449"/>
                <a:gd name="connsiteX69" fmla="*/ 312758 w 1156922"/>
                <a:gd name="connsiteY69" fmla="*/ 72008 h 1745449"/>
                <a:gd name="connsiteX70" fmla="*/ 381090 w 1156922"/>
                <a:gd name="connsiteY70" fmla="*/ 83948 h 1745449"/>
                <a:gd name="connsiteX71" fmla="*/ 520248 w 1156922"/>
                <a:gd name="connsiteY71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85039 w 1156922"/>
                <a:gd name="connsiteY26" fmla="*/ 1223143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72285 w 1156922"/>
                <a:gd name="connsiteY37" fmla="*/ 1224518 h 1745449"/>
                <a:gd name="connsiteX38" fmla="*/ 1030281 w 1156922"/>
                <a:gd name="connsiteY38" fmla="*/ 1340359 h 1745449"/>
                <a:gd name="connsiteX39" fmla="*/ 913405 w 1156922"/>
                <a:gd name="connsiteY39" fmla="*/ 1461368 h 1745449"/>
                <a:gd name="connsiteX40" fmla="*/ 753227 w 1156922"/>
                <a:gd name="connsiteY40" fmla="*/ 1371458 h 1745449"/>
                <a:gd name="connsiteX41" fmla="*/ 756737 w 1156922"/>
                <a:gd name="connsiteY41" fmla="*/ 1369309 h 1745449"/>
                <a:gd name="connsiteX42" fmla="*/ 911871 w 1156922"/>
                <a:gd name="connsiteY42" fmla="*/ 1465876 h 1745449"/>
                <a:gd name="connsiteX43" fmla="*/ 761269 w 1156922"/>
                <a:gd name="connsiteY43" fmla="*/ 1628054 h 1745449"/>
                <a:gd name="connsiteX44" fmla="*/ 558182 w 1156922"/>
                <a:gd name="connsiteY44" fmla="*/ 1552195 h 1745449"/>
                <a:gd name="connsiteX45" fmla="*/ 554944 w 1156922"/>
                <a:gd name="connsiteY45" fmla="*/ 1544331 h 1745449"/>
                <a:gd name="connsiteX46" fmla="*/ 678727 w 1156922"/>
                <a:gd name="connsiteY46" fmla="*/ 1632143 h 1745449"/>
                <a:gd name="connsiteX47" fmla="*/ 520249 w 1156922"/>
                <a:gd name="connsiteY47" fmla="*/ 1745209 h 1745449"/>
                <a:gd name="connsiteX48" fmla="*/ 352811 w 1156922"/>
                <a:gd name="connsiteY48" fmla="*/ 1592106 h 1745449"/>
                <a:gd name="connsiteX49" fmla="*/ 237021 w 1156922"/>
                <a:gd name="connsiteY49" fmla="*/ 1443452 h 1745449"/>
                <a:gd name="connsiteX50" fmla="*/ 89886 w 1156922"/>
                <a:gd name="connsiteY50" fmla="*/ 1375108 h 1745449"/>
                <a:gd name="connsiteX51" fmla="*/ 100537 w 1156922"/>
                <a:gd name="connsiteY51" fmla="*/ 1171427 h 1745449"/>
                <a:gd name="connsiteX52" fmla="*/ 291673 w 1156922"/>
                <a:gd name="connsiteY52" fmla="*/ 1125156 h 1745449"/>
                <a:gd name="connsiteX53" fmla="*/ 511418 w 1156922"/>
                <a:gd name="connsiteY53" fmla="*/ 1034051 h 1745449"/>
                <a:gd name="connsiteX54" fmla="*/ 509329 w 1156922"/>
                <a:gd name="connsiteY54" fmla="*/ 1041153 h 1745449"/>
                <a:gd name="connsiteX55" fmla="*/ 310893 w 1156922"/>
                <a:gd name="connsiteY55" fmla="*/ 1129981 h 1745449"/>
                <a:gd name="connsiteX56" fmla="*/ 199595 w 1156922"/>
                <a:gd name="connsiteY56" fmla="*/ 1014703 h 1745449"/>
                <a:gd name="connsiteX57" fmla="*/ 291719 w 1156922"/>
                <a:gd name="connsiteY57" fmla="*/ 1123484 h 1745449"/>
                <a:gd name="connsiteX58" fmla="*/ 66889 w 1156922"/>
                <a:gd name="connsiteY58" fmla="*/ 1138943 h 1745449"/>
                <a:gd name="connsiteX59" fmla="*/ 30645 w 1156922"/>
                <a:gd name="connsiteY59" fmla="*/ 911953 h 1745449"/>
                <a:gd name="connsiteX60" fmla="*/ 70504 w 1156922"/>
                <a:gd name="connsiteY60" fmla="*/ 882569 h 1745449"/>
                <a:gd name="connsiteX61" fmla="*/ 63242 w 1156922"/>
                <a:gd name="connsiteY61" fmla="*/ 875989 h 1745449"/>
                <a:gd name="connsiteX62" fmla="*/ 66610 w 1156922"/>
                <a:gd name="connsiteY62" fmla="*/ 872273 h 1745449"/>
                <a:gd name="connsiteX63" fmla="*/ 68771 w 1156922"/>
                <a:gd name="connsiteY63" fmla="*/ 666836 h 1745449"/>
                <a:gd name="connsiteX64" fmla="*/ 107513 w 1156922"/>
                <a:gd name="connsiteY64" fmla="*/ 638275 h 1745449"/>
                <a:gd name="connsiteX65" fmla="*/ 130050 w 1156922"/>
                <a:gd name="connsiteY65" fmla="*/ 394472 h 1745449"/>
                <a:gd name="connsiteX66" fmla="*/ 313262 w 1156922"/>
                <a:gd name="connsiteY66" fmla="*/ 359290 h 1745449"/>
                <a:gd name="connsiteX67" fmla="*/ 127611 w 1156922"/>
                <a:gd name="connsiteY67" fmla="*/ 399723 h 1745449"/>
                <a:gd name="connsiteX68" fmla="*/ 93247 w 1156922"/>
                <a:gd name="connsiteY68" fmla="*/ 291518 h 1745449"/>
                <a:gd name="connsiteX69" fmla="*/ 312758 w 1156922"/>
                <a:gd name="connsiteY69" fmla="*/ 72008 h 1745449"/>
                <a:gd name="connsiteX70" fmla="*/ 381090 w 1156922"/>
                <a:gd name="connsiteY70" fmla="*/ 83948 h 1745449"/>
                <a:gd name="connsiteX71" fmla="*/ 520248 w 1156922"/>
                <a:gd name="connsiteY71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85039 w 1156922"/>
                <a:gd name="connsiteY26" fmla="*/ 1223143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72285 w 1156922"/>
                <a:gd name="connsiteY37" fmla="*/ 1224518 h 1745449"/>
                <a:gd name="connsiteX38" fmla="*/ 1030281 w 1156922"/>
                <a:gd name="connsiteY38" fmla="*/ 1340359 h 1745449"/>
                <a:gd name="connsiteX39" fmla="*/ 913405 w 1156922"/>
                <a:gd name="connsiteY39" fmla="*/ 1461368 h 1745449"/>
                <a:gd name="connsiteX40" fmla="*/ 753227 w 1156922"/>
                <a:gd name="connsiteY40" fmla="*/ 1371458 h 1745449"/>
                <a:gd name="connsiteX41" fmla="*/ 756737 w 1156922"/>
                <a:gd name="connsiteY41" fmla="*/ 1369309 h 1745449"/>
                <a:gd name="connsiteX42" fmla="*/ 911871 w 1156922"/>
                <a:gd name="connsiteY42" fmla="*/ 1465876 h 1745449"/>
                <a:gd name="connsiteX43" fmla="*/ 761269 w 1156922"/>
                <a:gd name="connsiteY43" fmla="*/ 1628054 h 1745449"/>
                <a:gd name="connsiteX44" fmla="*/ 558182 w 1156922"/>
                <a:gd name="connsiteY44" fmla="*/ 1552195 h 1745449"/>
                <a:gd name="connsiteX45" fmla="*/ 554944 w 1156922"/>
                <a:gd name="connsiteY45" fmla="*/ 1544331 h 1745449"/>
                <a:gd name="connsiteX46" fmla="*/ 678727 w 1156922"/>
                <a:gd name="connsiteY46" fmla="*/ 1632143 h 1745449"/>
                <a:gd name="connsiteX47" fmla="*/ 520249 w 1156922"/>
                <a:gd name="connsiteY47" fmla="*/ 1745209 h 1745449"/>
                <a:gd name="connsiteX48" fmla="*/ 352811 w 1156922"/>
                <a:gd name="connsiteY48" fmla="*/ 1592106 h 1745449"/>
                <a:gd name="connsiteX49" fmla="*/ 237021 w 1156922"/>
                <a:gd name="connsiteY49" fmla="*/ 1443452 h 1745449"/>
                <a:gd name="connsiteX50" fmla="*/ 89886 w 1156922"/>
                <a:gd name="connsiteY50" fmla="*/ 1375108 h 1745449"/>
                <a:gd name="connsiteX51" fmla="*/ 100537 w 1156922"/>
                <a:gd name="connsiteY51" fmla="*/ 1171427 h 1745449"/>
                <a:gd name="connsiteX52" fmla="*/ 291673 w 1156922"/>
                <a:gd name="connsiteY52" fmla="*/ 1125156 h 1745449"/>
                <a:gd name="connsiteX53" fmla="*/ 511418 w 1156922"/>
                <a:gd name="connsiteY53" fmla="*/ 1034051 h 1745449"/>
                <a:gd name="connsiteX54" fmla="*/ 509329 w 1156922"/>
                <a:gd name="connsiteY54" fmla="*/ 1041153 h 1745449"/>
                <a:gd name="connsiteX55" fmla="*/ 310893 w 1156922"/>
                <a:gd name="connsiteY55" fmla="*/ 1129981 h 1745449"/>
                <a:gd name="connsiteX56" fmla="*/ 199595 w 1156922"/>
                <a:gd name="connsiteY56" fmla="*/ 1014703 h 1745449"/>
                <a:gd name="connsiteX57" fmla="*/ 291719 w 1156922"/>
                <a:gd name="connsiteY57" fmla="*/ 1123484 h 1745449"/>
                <a:gd name="connsiteX58" fmla="*/ 66889 w 1156922"/>
                <a:gd name="connsiteY58" fmla="*/ 1138943 h 1745449"/>
                <a:gd name="connsiteX59" fmla="*/ 30645 w 1156922"/>
                <a:gd name="connsiteY59" fmla="*/ 911953 h 1745449"/>
                <a:gd name="connsiteX60" fmla="*/ 70504 w 1156922"/>
                <a:gd name="connsiteY60" fmla="*/ 882569 h 1745449"/>
                <a:gd name="connsiteX61" fmla="*/ 63242 w 1156922"/>
                <a:gd name="connsiteY61" fmla="*/ 875989 h 1745449"/>
                <a:gd name="connsiteX62" fmla="*/ 66610 w 1156922"/>
                <a:gd name="connsiteY62" fmla="*/ 872273 h 1745449"/>
                <a:gd name="connsiteX63" fmla="*/ 68771 w 1156922"/>
                <a:gd name="connsiteY63" fmla="*/ 666836 h 1745449"/>
                <a:gd name="connsiteX64" fmla="*/ 107513 w 1156922"/>
                <a:gd name="connsiteY64" fmla="*/ 638275 h 1745449"/>
                <a:gd name="connsiteX65" fmla="*/ 130050 w 1156922"/>
                <a:gd name="connsiteY65" fmla="*/ 394472 h 1745449"/>
                <a:gd name="connsiteX66" fmla="*/ 313262 w 1156922"/>
                <a:gd name="connsiteY66" fmla="*/ 359290 h 1745449"/>
                <a:gd name="connsiteX67" fmla="*/ 127611 w 1156922"/>
                <a:gd name="connsiteY67" fmla="*/ 399723 h 1745449"/>
                <a:gd name="connsiteX68" fmla="*/ 93247 w 1156922"/>
                <a:gd name="connsiteY68" fmla="*/ 291518 h 1745449"/>
                <a:gd name="connsiteX69" fmla="*/ 312758 w 1156922"/>
                <a:gd name="connsiteY69" fmla="*/ 72008 h 1745449"/>
                <a:gd name="connsiteX70" fmla="*/ 381090 w 1156922"/>
                <a:gd name="connsiteY70" fmla="*/ 83948 h 1745449"/>
                <a:gd name="connsiteX71" fmla="*/ 520248 w 1156922"/>
                <a:gd name="connsiteY71" fmla="*/ 0 h 1745449"/>
                <a:gd name="connsiteX0" fmla="*/ 415652 w 1156922"/>
                <a:gd name="connsiteY0" fmla="*/ 671495 h 1745449"/>
                <a:gd name="connsiteX1" fmla="*/ 322532 w 1156922"/>
                <a:gd name="connsiteY1" fmla="*/ 687858 h 1745449"/>
                <a:gd name="connsiteX2" fmla="*/ 325555 w 1156922"/>
                <a:gd name="connsiteY2" fmla="*/ 690701 h 1745449"/>
                <a:gd name="connsiteX3" fmla="*/ 529780 w 1156922"/>
                <a:gd name="connsiteY3" fmla="*/ 726582 h 1745449"/>
                <a:gd name="connsiteX4" fmla="*/ 583011 w 1156922"/>
                <a:gd name="connsiteY4" fmla="*/ 916786 h 1745449"/>
                <a:gd name="connsiteX5" fmla="*/ 579674 w 1156922"/>
                <a:gd name="connsiteY5" fmla="*/ 915886 h 1745449"/>
                <a:gd name="connsiteX6" fmla="*/ 529252 w 1156922"/>
                <a:gd name="connsiteY6" fmla="*/ 727914 h 1745449"/>
                <a:gd name="connsiteX7" fmla="*/ 415652 w 1156922"/>
                <a:gd name="connsiteY7" fmla="*/ 671495 h 1745449"/>
                <a:gd name="connsiteX8" fmla="*/ 574852 w 1156922"/>
                <a:gd name="connsiteY8" fmla="*/ 580980 h 1745449"/>
                <a:gd name="connsiteX9" fmla="*/ 433169 w 1156922"/>
                <a:gd name="connsiteY9" fmla="*/ 649695 h 1745449"/>
                <a:gd name="connsiteX10" fmla="*/ 428375 w 1156922"/>
                <a:gd name="connsiteY10" fmla="*/ 651124 h 1745449"/>
                <a:gd name="connsiteX11" fmla="*/ 761884 w 1156922"/>
                <a:gd name="connsiteY11" fmla="*/ 739852 h 1745449"/>
                <a:gd name="connsiteX12" fmla="*/ 574852 w 1156922"/>
                <a:gd name="connsiteY12" fmla="*/ 580980 h 1745449"/>
                <a:gd name="connsiteX13" fmla="*/ 520248 w 1156922"/>
                <a:gd name="connsiteY13" fmla="*/ 0 h 1745449"/>
                <a:gd name="connsiteX14" fmla="*/ 689956 w 1156922"/>
                <a:gd name="connsiteY14" fmla="*/ 147127 h 1745449"/>
                <a:gd name="connsiteX15" fmla="*/ 548455 w 1156922"/>
                <a:gd name="connsiteY15" fmla="*/ 352718 h 1745449"/>
                <a:gd name="connsiteX16" fmla="*/ 688144 w 1156922"/>
                <a:gd name="connsiteY16" fmla="*/ 149764 h 1745449"/>
                <a:gd name="connsiteX17" fmla="*/ 906946 w 1156922"/>
                <a:gd name="connsiteY17" fmla="*/ 317877 h 1745449"/>
                <a:gd name="connsiteX18" fmla="*/ 894599 w 1156922"/>
                <a:gd name="connsiteY18" fmla="*/ 376059 h 1745449"/>
                <a:gd name="connsiteX19" fmla="*/ 1043308 w 1156922"/>
                <a:gd name="connsiteY19" fmla="*/ 525101 h 1745449"/>
                <a:gd name="connsiteX20" fmla="*/ 1033782 w 1156922"/>
                <a:gd name="connsiteY20" fmla="*/ 572282 h 1745449"/>
                <a:gd name="connsiteX21" fmla="*/ 1156922 w 1156922"/>
                <a:gd name="connsiteY21" fmla="*/ 756650 h 1745449"/>
                <a:gd name="connsiteX22" fmla="*/ 931418 w 1156922"/>
                <a:gd name="connsiteY22" fmla="*/ 936938 h 1745449"/>
                <a:gd name="connsiteX23" fmla="*/ 1093103 w 1156922"/>
                <a:gd name="connsiteY23" fmla="*/ 911837 h 1745449"/>
                <a:gd name="connsiteX24" fmla="*/ 1139689 w 1156922"/>
                <a:gd name="connsiteY24" fmla="*/ 1069421 h 1745449"/>
                <a:gd name="connsiteX25" fmla="*/ 985039 w 1156922"/>
                <a:gd name="connsiteY25" fmla="*/ 1223143 h 1745449"/>
                <a:gd name="connsiteX26" fmla="*/ 776887 w 1156922"/>
                <a:gd name="connsiteY26" fmla="*/ 1140927 h 1745449"/>
                <a:gd name="connsiteX27" fmla="*/ 813087 w 1156922"/>
                <a:gd name="connsiteY27" fmla="*/ 1096095 h 1745449"/>
                <a:gd name="connsiteX28" fmla="*/ 792626 w 1156922"/>
                <a:gd name="connsiteY28" fmla="*/ 964175 h 1745449"/>
                <a:gd name="connsiteX29" fmla="*/ 793130 w 1156922"/>
                <a:gd name="connsiteY29" fmla="*/ 963884 h 1745449"/>
                <a:gd name="connsiteX30" fmla="*/ 805899 w 1156922"/>
                <a:gd name="connsiteY30" fmla="*/ 1097129 h 1745449"/>
                <a:gd name="connsiteX31" fmla="*/ 683639 w 1156922"/>
                <a:gd name="connsiteY31" fmla="*/ 1159301 h 1745449"/>
                <a:gd name="connsiteX32" fmla="*/ 569233 w 1156922"/>
                <a:gd name="connsiteY32" fmla="*/ 1093170 h 1745449"/>
                <a:gd name="connsiteX33" fmla="*/ 568513 w 1156922"/>
                <a:gd name="connsiteY33" fmla="*/ 1090754 h 1745449"/>
                <a:gd name="connsiteX34" fmla="*/ 679482 w 1156922"/>
                <a:gd name="connsiteY34" fmla="*/ 1162221 h 1745449"/>
                <a:gd name="connsiteX35" fmla="*/ 774185 w 1156922"/>
                <a:gd name="connsiteY35" fmla="*/ 1135031 h 1745449"/>
                <a:gd name="connsiteX36" fmla="*/ 972285 w 1156922"/>
                <a:gd name="connsiteY36" fmla="*/ 1224518 h 1745449"/>
                <a:gd name="connsiteX37" fmla="*/ 1030281 w 1156922"/>
                <a:gd name="connsiteY37" fmla="*/ 1340359 h 1745449"/>
                <a:gd name="connsiteX38" fmla="*/ 913405 w 1156922"/>
                <a:gd name="connsiteY38" fmla="*/ 1461368 h 1745449"/>
                <a:gd name="connsiteX39" fmla="*/ 753227 w 1156922"/>
                <a:gd name="connsiteY39" fmla="*/ 1371458 h 1745449"/>
                <a:gd name="connsiteX40" fmla="*/ 756737 w 1156922"/>
                <a:gd name="connsiteY40" fmla="*/ 1369309 h 1745449"/>
                <a:gd name="connsiteX41" fmla="*/ 911871 w 1156922"/>
                <a:gd name="connsiteY41" fmla="*/ 1465876 h 1745449"/>
                <a:gd name="connsiteX42" fmla="*/ 761269 w 1156922"/>
                <a:gd name="connsiteY42" fmla="*/ 1628054 h 1745449"/>
                <a:gd name="connsiteX43" fmla="*/ 558182 w 1156922"/>
                <a:gd name="connsiteY43" fmla="*/ 1552195 h 1745449"/>
                <a:gd name="connsiteX44" fmla="*/ 554944 w 1156922"/>
                <a:gd name="connsiteY44" fmla="*/ 1544331 h 1745449"/>
                <a:gd name="connsiteX45" fmla="*/ 678727 w 1156922"/>
                <a:gd name="connsiteY45" fmla="*/ 1632143 h 1745449"/>
                <a:gd name="connsiteX46" fmla="*/ 520249 w 1156922"/>
                <a:gd name="connsiteY46" fmla="*/ 1745209 h 1745449"/>
                <a:gd name="connsiteX47" fmla="*/ 352811 w 1156922"/>
                <a:gd name="connsiteY47" fmla="*/ 1592106 h 1745449"/>
                <a:gd name="connsiteX48" fmla="*/ 237021 w 1156922"/>
                <a:gd name="connsiteY48" fmla="*/ 1443452 h 1745449"/>
                <a:gd name="connsiteX49" fmla="*/ 89886 w 1156922"/>
                <a:gd name="connsiteY49" fmla="*/ 1375108 h 1745449"/>
                <a:gd name="connsiteX50" fmla="*/ 100537 w 1156922"/>
                <a:gd name="connsiteY50" fmla="*/ 1171427 h 1745449"/>
                <a:gd name="connsiteX51" fmla="*/ 291673 w 1156922"/>
                <a:gd name="connsiteY51" fmla="*/ 1125156 h 1745449"/>
                <a:gd name="connsiteX52" fmla="*/ 511418 w 1156922"/>
                <a:gd name="connsiteY52" fmla="*/ 1034051 h 1745449"/>
                <a:gd name="connsiteX53" fmla="*/ 509329 w 1156922"/>
                <a:gd name="connsiteY53" fmla="*/ 1041153 h 1745449"/>
                <a:gd name="connsiteX54" fmla="*/ 310893 w 1156922"/>
                <a:gd name="connsiteY54" fmla="*/ 1129981 h 1745449"/>
                <a:gd name="connsiteX55" fmla="*/ 199595 w 1156922"/>
                <a:gd name="connsiteY55" fmla="*/ 1014703 h 1745449"/>
                <a:gd name="connsiteX56" fmla="*/ 291719 w 1156922"/>
                <a:gd name="connsiteY56" fmla="*/ 1123484 h 1745449"/>
                <a:gd name="connsiteX57" fmla="*/ 66889 w 1156922"/>
                <a:gd name="connsiteY57" fmla="*/ 1138943 h 1745449"/>
                <a:gd name="connsiteX58" fmla="*/ 30645 w 1156922"/>
                <a:gd name="connsiteY58" fmla="*/ 911953 h 1745449"/>
                <a:gd name="connsiteX59" fmla="*/ 70504 w 1156922"/>
                <a:gd name="connsiteY59" fmla="*/ 882569 h 1745449"/>
                <a:gd name="connsiteX60" fmla="*/ 63242 w 1156922"/>
                <a:gd name="connsiteY60" fmla="*/ 875989 h 1745449"/>
                <a:gd name="connsiteX61" fmla="*/ 66610 w 1156922"/>
                <a:gd name="connsiteY61" fmla="*/ 872273 h 1745449"/>
                <a:gd name="connsiteX62" fmla="*/ 68771 w 1156922"/>
                <a:gd name="connsiteY62" fmla="*/ 666836 h 1745449"/>
                <a:gd name="connsiteX63" fmla="*/ 107513 w 1156922"/>
                <a:gd name="connsiteY63" fmla="*/ 638275 h 1745449"/>
                <a:gd name="connsiteX64" fmla="*/ 130050 w 1156922"/>
                <a:gd name="connsiteY64" fmla="*/ 394472 h 1745449"/>
                <a:gd name="connsiteX65" fmla="*/ 313262 w 1156922"/>
                <a:gd name="connsiteY65" fmla="*/ 359290 h 1745449"/>
                <a:gd name="connsiteX66" fmla="*/ 127611 w 1156922"/>
                <a:gd name="connsiteY66" fmla="*/ 399723 h 1745449"/>
                <a:gd name="connsiteX67" fmla="*/ 93247 w 1156922"/>
                <a:gd name="connsiteY67" fmla="*/ 291518 h 1745449"/>
                <a:gd name="connsiteX68" fmla="*/ 312758 w 1156922"/>
                <a:gd name="connsiteY68" fmla="*/ 72008 h 1745449"/>
                <a:gd name="connsiteX69" fmla="*/ 381090 w 1156922"/>
                <a:gd name="connsiteY69" fmla="*/ 83948 h 1745449"/>
                <a:gd name="connsiteX70" fmla="*/ 520248 w 1156922"/>
                <a:gd name="connsiteY70" fmla="*/ 0 h 1745449"/>
                <a:gd name="connsiteX0" fmla="*/ 529252 w 1156922"/>
                <a:gd name="connsiteY0" fmla="*/ 727914 h 1745449"/>
                <a:gd name="connsiteX1" fmla="*/ 322532 w 1156922"/>
                <a:gd name="connsiteY1" fmla="*/ 687858 h 1745449"/>
                <a:gd name="connsiteX2" fmla="*/ 325555 w 1156922"/>
                <a:gd name="connsiteY2" fmla="*/ 690701 h 1745449"/>
                <a:gd name="connsiteX3" fmla="*/ 529780 w 1156922"/>
                <a:gd name="connsiteY3" fmla="*/ 726582 h 1745449"/>
                <a:gd name="connsiteX4" fmla="*/ 583011 w 1156922"/>
                <a:gd name="connsiteY4" fmla="*/ 916786 h 1745449"/>
                <a:gd name="connsiteX5" fmla="*/ 579674 w 1156922"/>
                <a:gd name="connsiteY5" fmla="*/ 915886 h 1745449"/>
                <a:gd name="connsiteX6" fmla="*/ 529252 w 1156922"/>
                <a:gd name="connsiteY6" fmla="*/ 727914 h 1745449"/>
                <a:gd name="connsiteX7" fmla="*/ 574852 w 1156922"/>
                <a:gd name="connsiteY7" fmla="*/ 580980 h 1745449"/>
                <a:gd name="connsiteX8" fmla="*/ 433169 w 1156922"/>
                <a:gd name="connsiteY8" fmla="*/ 649695 h 1745449"/>
                <a:gd name="connsiteX9" fmla="*/ 428375 w 1156922"/>
                <a:gd name="connsiteY9" fmla="*/ 651124 h 1745449"/>
                <a:gd name="connsiteX10" fmla="*/ 761884 w 1156922"/>
                <a:gd name="connsiteY10" fmla="*/ 739852 h 1745449"/>
                <a:gd name="connsiteX11" fmla="*/ 574852 w 1156922"/>
                <a:gd name="connsiteY11" fmla="*/ 580980 h 1745449"/>
                <a:gd name="connsiteX12" fmla="*/ 520248 w 1156922"/>
                <a:gd name="connsiteY12" fmla="*/ 0 h 1745449"/>
                <a:gd name="connsiteX13" fmla="*/ 689956 w 1156922"/>
                <a:gd name="connsiteY13" fmla="*/ 147127 h 1745449"/>
                <a:gd name="connsiteX14" fmla="*/ 548455 w 1156922"/>
                <a:gd name="connsiteY14" fmla="*/ 352718 h 1745449"/>
                <a:gd name="connsiteX15" fmla="*/ 688144 w 1156922"/>
                <a:gd name="connsiteY15" fmla="*/ 149764 h 1745449"/>
                <a:gd name="connsiteX16" fmla="*/ 906946 w 1156922"/>
                <a:gd name="connsiteY16" fmla="*/ 317877 h 1745449"/>
                <a:gd name="connsiteX17" fmla="*/ 894599 w 1156922"/>
                <a:gd name="connsiteY17" fmla="*/ 376059 h 1745449"/>
                <a:gd name="connsiteX18" fmla="*/ 1043308 w 1156922"/>
                <a:gd name="connsiteY18" fmla="*/ 525101 h 1745449"/>
                <a:gd name="connsiteX19" fmla="*/ 1033782 w 1156922"/>
                <a:gd name="connsiteY19" fmla="*/ 572282 h 1745449"/>
                <a:gd name="connsiteX20" fmla="*/ 1156922 w 1156922"/>
                <a:gd name="connsiteY20" fmla="*/ 756650 h 1745449"/>
                <a:gd name="connsiteX21" fmla="*/ 931418 w 1156922"/>
                <a:gd name="connsiteY21" fmla="*/ 936938 h 1745449"/>
                <a:gd name="connsiteX22" fmla="*/ 1093103 w 1156922"/>
                <a:gd name="connsiteY22" fmla="*/ 911837 h 1745449"/>
                <a:gd name="connsiteX23" fmla="*/ 1139689 w 1156922"/>
                <a:gd name="connsiteY23" fmla="*/ 1069421 h 1745449"/>
                <a:gd name="connsiteX24" fmla="*/ 985039 w 1156922"/>
                <a:gd name="connsiteY24" fmla="*/ 1223143 h 1745449"/>
                <a:gd name="connsiteX25" fmla="*/ 776887 w 1156922"/>
                <a:gd name="connsiteY25" fmla="*/ 1140927 h 1745449"/>
                <a:gd name="connsiteX26" fmla="*/ 813087 w 1156922"/>
                <a:gd name="connsiteY26" fmla="*/ 1096095 h 1745449"/>
                <a:gd name="connsiteX27" fmla="*/ 792626 w 1156922"/>
                <a:gd name="connsiteY27" fmla="*/ 964175 h 1745449"/>
                <a:gd name="connsiteX28" fmla="*/ 793130 w 1156922"/>
                <a:gd name="connsiteY28" fmla="*/ 963884 h 1745449"/>
                <a:gd name="connsiteX29" fmla="*/ 805899 w 1156922"/>
                <a:gd name="connsiteY29" fmla="*/ 1097129 h 1745449"/>
                <a:gd name="connsiteX30" fmla="*/ 683639 w 1156922"/>
                <a:gd name="connsiteY30" fmla="*/ 1159301 h 1745449"/>
                <a:gd name="connsiteX31" fmla="*/ 569233 w 1156922"/>
                <a:gd name="connsiteY31" fmla="*/ 1093170 h 1745449"/>
                <a:gd name="connsiteX32" fmla="*/ 568513 w 1156922"/>
                <a:gd name="connsiteY32" fmla="*/ 1090754 h 1745449"/>
                <a:gd name="connsiteX33" fmla="*/ 679482 w 1156922"/>
                <a:gd name="connsiteY33" fmla="*/ 1162221 h 1745449"/>
                <a:gd name="connsiteX34" fmla="*/ 774185 w 1156922"/>
                <a:gd name="connsiteY34" fmla="*/ 1135031 h 1745449"/>
                <a:gd name="connsiteX35" fmla="*/ 972285 w 1156922"/>
                <a:gd name="connsiteY35" fmla="*/ 1224518 h 1745449"/>
                <a:gd name="connsiteX36" fmla="*/ 1030281 w 1156922"/>
                <a:gd name="connsiteY36" fmla="*/ 1340359 h 1745449"/>
                <a:gd name="connsiteX37" fmla="*/ 913405 w 1156922"/>
                <a:gd name="connsiteY37" fmla="*/ 1461368 h 1745449"/>
                <a:gd name="connsiteX38" fmla="*/ 753227 w 1156922"/>
                <a:gd name="connsiteY38" fmla="*/ 1371458 h 1745449"/>
                <a:gd name="connsiteX39" fmla="*/ 756737 w 1156922"/>
                <a:gd name="connsiteY39" fmla="*/ 1369309 h 1745449"/>
                <a:gd name="connsiteX40" fmla="*/ 911871 w 1156922"/>
                <a:gd name="connsiteY40" fmla="*/ 1465876 h 1745449"/>
                <a:gd name="connsiteX41" fmla="*/ 761269 w 1156922"/>
                <a:gd name="connsiteY41" fmla="*/ 1628054 h 1745449"/>
                <a:gd name="connsiteX42" fmla="*/ 558182 w 1156922"/>
                <a:gd name="connsiteY42" fmla="*/ 1552195 h 1745449"/>
                <a:gd name="connsiteX43" fmla="*/ 554944 w 1156922"/>
                <a:gd name="connsiteY43" fmla="*/ 1544331 h 1745449"/>
                <a:gd name="connsiteX44" fmla="*/ 678727 w 1156922"/>
                <a:gd name="connsiteY44" fmla="*/ 1632143 h 1745449"/>
                <a:gd name="connsiteX45" fmla="*/ 520249 w 1156922"/>
                <a:gd name="connsiteY45" fmla="*/ 1745209 h 1745449"/>
                <a:gd name="connsiteX46" fmla="*/ 352811 w 1156922"/>
                <a:gd name="connsiteY46" fmla="*/ 1592106 h 1745449"/>
                <a:gd name="connsiteX47" fmla="*/ 237021 w 1156922"/>
                <a:gd name="connsiteY47" fmla="*/ 1443452 h 1745449"/>
                <a:gd name="connsiteX48" fmla="*/ 89886 w 1156922"/>
                <a:gd name="connsiteY48" fmla="*/ 1375108 h 1745449"/>
                <a:gd name="connsiteX49" fmla="*/ 100537 w 1156922"/>
                <a:gd name="connsiteY49" fmla="*/ 1171427 h 1745449"/>
                <a:gd name="connsiteX50" fmla="*/ 291673 w 1156922"/>
                <a:gd name="connsiteY50" fmla="*/ 1125156 h 1745449"/>
                <a:gd name="connsiteX51" fmla="*/ 511418 w 1156922"/>
                <a:gd name="connsiteY51" fmla="*/ 1034051 h 1745449"/>
                <a:gd name="connsiteX52" fmla="*/ 509329 w 1156922"/>
                <a:gd name="connsiteY52" fmla="*/ 1041153 h 1745449"/>
                <a:gd name="connsiteX53" fmla="*/ 310893 w 1156922"/>
                <a:gd name="connsiteY53" fmla="*/ 1129981 h 1745449"/>
                <a:gd name="connsiteX54" fmla="*/ 199595 w 1156922"/>
                <a:gd name="connsiteY54" fmla="*/ 1014703 h 1745449"/>
                <a:gd name="connsiteX55" fmla="*/ 291719 w 1156922"/>
                <a:gd name="connsiteY55" fmla="*/ 1123484 h 1745449"/>
                <a:gd name="connsiteX56" fmla="*/ 66889 w 1156922"/>
                <a:gd name="connsiteY56" fmla="*/ 1138943 h 1745449"/>
                <a:gd name="connsiteX57" fmla="*/ 30645 w 1156922"/>
                <a:gd name="connsiteY57" fmla="*/ 911953 h 1745449"/>
                <a:gd name="connsiteX58" fmla="*/ 70504 w 1156922"/>
                <a:gd name="connsiteY58" fmla="*/ 882569 h 1745449"/>
                <a:gd name="connsiteX59" fmla="*/ 63242 w 1156922"/>
                <a:gd name="connsiteY59" fmla="*/ 875989 h 1745449"/>
                <a:gd name="connsiteX60" fmla="*/ 66610 w 1156922"/>
                <a:gd name="connsiteY60" fmla="*/ 872273 h 1745449"/>
                <a:gd name="connsiteX61" fmla="*/ 68771 w 1156922"/>
                <a:gd name="connsiteY61" fmla="*/ 666836 h 1745449"/>
                <a:gd name="connsiteX62" fmla="*/ 107513 w 1156922"/>
                <a:gd name="connsiteY62" fmla="*/ 638275 h 1745449"/>
                <a:gd name="connsiteX63" fmla="*/ 130050 w 1156922"/>
                <a:gd name="connsiteY63" fmla="*/ 394472 h 1745449"/>
                <a:gd name="connsiteX64" fmla="*/ 313262 w 1156922"/>
                <a:gd name="connsiteY64" fmla="*/ 359290 h 1745449"/>
                <a:gd name="connsiteX65" fmla="*/ 127611 w 1156922"/>
                <a:gd name="connsiteY65" fmla="*/ 399723 h 1745449"/>
                <a:gd name="connsiteX66" fmla="*/ 93247 w 1156922"/>
                <a:gd name="connsiteY66" fmla="*/ 291518 h 1745449"/>
                <a:gd name="connsiteX67" fmla="*/ 312758 w 1156922"/>
                <a:gd name="connsiteY67" fmla="*/ 72008 h 1745449"/>
                <a:gd name="connsiteX68" fmla="*/ 381090 w 1156922"/>
                <a:gd name="connsiteY68" fmla="*/ 83948 h 1745449"/>
                <a:gd name="connsiteX69" fmla="*/ 520248 w 1156922"/>
                <a:gd name="connsiteY69" fmla="*/ 0 h 1745449"/>
                <a:gd name="connsiteX0" fmla="*/ 529252 w 1156922"/>
                <a:gd name="connsiteY0" fmla="*/ 727914 h 1745449"/>
                <a:gd name="connsiteX1" fmla="*/ 322532 w 1156922"/>
                <a:gd name="connsiteY1" fmla="*/ 687858 h 1745449"/>
                <a:gd name="connsiteX2" fmla="*/ 325555 w 1156922"/>
                <a:gd name="connsiteY2" fmla="*/ 690701 h 1745449"/>
                <a:gd name="connsiteX3" fmla="*/ 529780 w 1156922"/>
                <a:gd name="connsiteY3" fmla="*/ 726582 h 1745449"/>
                <a:gd name="connsiteX4" fmla="*/ 583011 w 1156922"/>
                <a:gd name="connsiteY4" fmla="*/ 916786 h 1745449"/>
                <a:gd name="connsiteX5" fmla="*/ 579674 w 1156922"/>
                <a:gd name="connsiteY5" fmla="*/ 915886 h 1745449"/>
                <a:gd name="connsiteX6" fmla="*/ 529252 w 1156922"/>
                <a:gd name="connsiteY6" fmla="*/ 727914 h 1745449"/>
                <a:gd name="connsiteX7" fmla="*/ 574852 w 1156922"/>
                <a:gd name="connsiteY7" fmla="*/ 580980 h 1745449"/>
                <a:gd name="connsiteX8" fmla="*/ 433169 w 1156922"/>
                <a:gd name="connsiteY8" fmla="*/ 649695 h 1745449"/>
                <a:gd name="connsiteX9" fmla="*/ 428375 w 1156922"/>
                <a:gd name="connsiteY9" fmla="*/ 651124 h 1745449"/>
                <a:gd name="connsiteX10" fmla="*/ 761884 w 1156922"/>
                <a:gd name="connsiteY10" fmla="*/ 739852 h 1745449"/>
                <a:gd name="connsiteX11" fmla="*/ 574852 w 1156922"/>
                <a:gd name="connsiteY11" fmla="*/ 580980 h 1745449"/>
                <a:gd name="connsiteX12" fmla="*/ 520248 w 1156922"/>
                <a:gd name="connsiteY12" fmla="*/ 0 h 1745449"/>
                <a:gd name="connsiteX13" fmla="*/ 689956 w 1156922"/>
                <a:gd name="connsiteY13" fmla="*/ 147127 h 1745449"/>
                <a:gd name="connsiteX14" fmla="*/ 548455 w 1156922"/>
                <a:gd name="connsiteY14" fmla="*/ 352718 h 1745449"/>
                <a:gd name="connsiteX15" fmla="*/ 688144 w 1156922"/>
                <a:gd name="connsiteY15" fmla="*/ 149764 h 1745449"/>
                <a:gd name="connsiteX16" fmla="*/ 906946 w 1156922"/>
                <a:gd name="connsiteY16" fmla="*/ 317877 h 1745449"/>
                <a:gd name="connsiteX17" fmla="*/ 894599 w 1156922"/>
                <a:gd name="connsiteY17" fmla="*/ 376059 h 1745449"/>
                <a:gd name="connsiteX18" fmla="*/ 1043308 w 1156922"/>
                <a:gd name="connsiteY18" fmla="*/ 525101 h 1745449"/>
                <a:gd name="connsiteX19" fmla="*/ 1033782 w 1156922"/>
                <a:gd name="connsiteY19" fmla="*/ 572282 h 1745449"/>
                <a:gd name="connsiteX20" fmla="*/ 1156922 w 1156922"/>
                <a:gd name="connsiteY20" fmla="*/ 756650 h 1745449"/>
                <a:gd name="connsiteX21" fmla="*/ 931418 w 1156922"/>
                <a:gd name="connsiteY21" fmla="*/ 936938 h 1745449"/>
                <a:gd name="connsiteX22" fmla="*/ 1093103 w 1156922"/>
                <a:gd name="connsiteY22" fmla="*/ 911837 h 1745449"/>
                <a:gd name="connsiteX23" fmla="*/ 1139689 w 1156922"/>
                <a:gd name="connsiteY23" fmla="*/ 1069421 h 1745449"/>
                <a:gd name="connsiteX24" fmla="*/ 985039 w 1156922"/>
                <a:gd name="connsiteY24" fmla="*/ 1223143 h 1745449"/>
                <a:gd name="connsiteX25" fmla="*/ 776887 w 1156922"/>
                <a:gd name="connsiteY25" fmla="*/ 1140927 h 1745449"/>
                <a:gd name="connsiteX26" fmla="*/ 813087 w 1156922"/>
                <a:gd name="connsiteY26" fmla="*/ 1096095 h 1745449"/>
                <a:gd name="connsiteX27" fmla="*/ 792626 w 1156922"/>
                <a:gd name="connsiteY27" fmla="*/ 964175 h 1745449"/>
                <a:gd name="connsiteX28" fmla="*/ 793130 w 1156922"/>
                <a:gd name="connsiteY28" fmla="*/ 963884 h 1745449"/>
                <a:gd name="connsiteX29" fmla="*/ 805899 w 1156922"/>
                <a:gd name="connsiteY29" fmla="*/ 1097129 h 1745449"/>
                <a:gd name="connsiteX30" fmla="*/ 683639 w 1156922"/>
                <a:gd name="connsiteY30" fmla="*/ 1159301 h 1745449"/>
                <a:gd name="connsiteX31" fmla="*/ 569233 w 1156922"/>
                <a:gd name="connsiteY31" fmla="*/ 1093170 h 1745449"/>
                <a:gd name="connsiteX32" fmla="*/ 568513 w 1156922"/>
                <a:gd name="connsiteY32" fmla="*/ 1090754 h 1745449"/>
                <a:gd name="connsiteX33" fmla="*/ 679482 w 1156922"/>
                <a:gd name="connsiteY33" fmla="*/ 1162221 h 1745449"/>
                <a:gd name="connsiteX34" fmla="*/ 774185 w 1156922"/>
                <a:gd name="connsiteY34" fmla="*/ 1135031 h 1745449"/>
                <a:gd name="connsiteX35" fmla="*/ 972285 w 1156922"/>
                <a:gd name="connsiteY35" fmla="*/ 1224518 h 1745449"/>
                <a:gd name="connsiteX36" fmla="*/ 1030281 w 1156922"/>
                <a:gd name="connsiteY36" fmla="*/ 1340359 h 1745449"/>
                <a:gd name="connsiteX37" fmla="*/ 913405 w 1156922"/>
                <a:gd name="connsiteY37" fmla="*/ 1461368 h 1745449"/>
                <a:gd name="connsiteX38" fmla="*/ 753227 w 1156922"/>
                <a:gd name="connsiteY38" fmla="*/ 1371458 h 1745449"/>
                <a:gd name="connsiteX39" fmla="*/ 756737 w 1156922"/>
                <a:gd name="connsiteY39" fmla="*/ 1369309 h 1745449"/>
                <a:gd name="connsiteX40" fmla="*/ 911871 w 1156922"/>
                <a:gd name="connsiteY40" fmla="*/ 1465876 h 1745449"/>
                <a:gd name="connsiteX41" fmla="*/ 761269 w 1156922"/>
                <a:gd name="connsiteY41" fmla="*/ 1628054 h 1745449"/>
                <a:gd name="connsiteX42" fmla="*/ 558182 w 1156922"/>
                <a:gd name="connsiteY42" fmla="*/ 1552195 h 1745449"/>
                <a:gd name="connsiteX43" fmla="*/ 554944 w 1156922"/>
                <a:gd name="connsiteY43" fmla="*/ 1544331 h 1745449"/>
                <a:gd name="connsiteX44" fmla="*/ 678727 w 1156922"/>
                <a:gd name="connsiteY44" fmla="*/ 1632143 h 1745449"/>
                <a:gd name="connsiteX45" fmla="*/ 520249 w 1156922"/>
                <a:gd name="connsiteY45" fmla="*/ 1745209 h 1745449"/>
                <a:gd name="connsiteX46" fmla="*/ 352811 w 1156922"/>
                <a:gd name="connsiteY46" fmla="*/ 1592106 h 1745449"/>
                <a:gd name="connsiteX47" fmla="*/ 237021 w 1156922"/>
                <a:gd name="connsiteY47" fmla="*/ 1443452 h 1745449"/>
                <a:gd name="connsiteX48" fmla="*/ 89886 w 1156922"/>
                <a:gd name="connsiteY48" fmla="*/ 1375108 h 1745449"/>
                <a:gd name="connsiteX49" fmla="*/ 100537 w 1156922"/>
                <a:gd name="connsiteY49" fmla="*/ 1171427 h 1745449"/>
                <a:gd name="connsiteX50" fmla="*/ 291673 w 1156922"/>
                <a:gd name="connsiteY50" fmla="*/ 1125156 h 1745449"/>
                <a:gd name="connsiteX51" fmla="*/ 511418 w 1156922"/>
                <a:gd name="connsiteY51" fmla="*/ 1034051 h 1745449"/>
                <a:gd name="connsiteX52" fmla="*/ 509329 w 1156922"/>
                <a:gd name="connsiteY52" fmla="*/ 1041153 h 1745449"/>
                <a:gd name="connsiteX53" fmla="*/ 310893 w 1156922"/>
                <a:gd name="connsiteY53" fmla="*/ 1129981 h 1745449"/>
                <a:gd name="connsiteX54" fmla="*/ 199595 w 1156922"/>
                <a:gd name="connsiteY54" fmla="*/ 1014703 h 1745449"/>
                <a:gd name="connsiteX55" fmla="*/ 291719 w 1156922"/>
                <a:gd name="connsiteY55" fmla="*/ 1123484 h 1745449"/>
                <a:gd name="connsiteX56" fmla="*/ 66889 w 1156922"/>
                <a:gd name="connsiteY56" fmla="*/ 1138943 h 1745449"/>
                <a:gd name="connsiteX57" fmla="*/ 30645 w 1156922"/>
                <a:gd name="connsiteY57" fmla="*/ 911953 h 1745449"/>
                <a:gd name="connsiteX58" fmla="*/ 70504 w 1156922"/>
                <a:gd name="connsiteY58" fmla="*/ 882569 h 1745449"/>
                <a:gd name="connsiteX59" fmla="*/ 63242 w 1156922"/>
                <a:gd name="connsiteY59" fmla="*/ 875989 h 1745449"/>
                <a:gd name="connsiteX60" fmla="*/ 66610 w 1156922"/>
                <a:gd name="connsiteY60" fmla="*/ 872273 h 1745449"/>
                <a:gd name="connsiteX61" fmla="*/ 68771 w 1156922"/>
                <a:gd name="connsiteY61" fmla="*/ 666836 h 1745449"/>
                <a:gd name="connsiteX62" fmla="*/ 107513 w 1156922"/>
                <a:gd name="connsiteY62" fmla="*/ 638275 h 1745449"/>
                <a:gd name="connsiteX63" fmla="*/ 130050 w 1156922"/>
                <a:gd name="connsiteY63" fmla="*/ 394472 h 1745449"/>
                <a:gd name="connsiteX64" fmla="*/ 313262 w 1156922"/>
                <a:gd name="connsiteY64" fmla="*/ 359290 h 1745449"/>
                <a:gd name="connsiteX65" fmla="*/ 127611 w 1156922"/>
                <a:gd name="connsiteY65" fmla="*/ 399723 h 1745449"/>
                <a:gd name="connsiteX66" fmla="*/ 93247 w 1156922"/>
                <a:gd name="connsiteY66" fmla="*/ 291518 h 1745449"/>
                <a:gd name="connsiteX67" fmla="*/ 312758 w 1156922"/>
                <a:gd name="connsiteY67" fmla="*/ 72008 h 1745449"/>
                <a:gd name="connsiteX68" fmla="*/ 381090 w 1156922"/>
                <a:gd name="connsiteY68" fmla="*/ 83948 h 1745449"/>
                <a:gd name="connsiteX69" fmla="*/ 520248 w 1156922"/>
                <a:gd name="connsiteY69" fmla="*/ 0 h 1745449"/>
                <a:gd name="connsiteX0" fmla="*/ 529252 w 1156922"/>
                <a:gd name="connsiteY0" fmla="*/ 727914 h 1745449"/>
                <a:gd name="connsiteX1" fmla="*/ 322532 w 1156922"/>
                <a:gd name="connsiteY1" fmla="*/ 687858 h 1745449"/>
                <a:gd name="connsiteX2" fmla="*/ 325555 w 1156922"/>
                <a:gd name="connsiteY2" fmla="*/ 690701 h 1745449"/>
                <a:gd name="connsiteX3" fmla="*/ 529780 w 1156922"/>
                <a:gd name="connsiteY3" fmla="*/ 726582 h 1745449"/>
                <a:gd name="connsiteX4" fmla="*/ 583011 w 1156922"/>
                <a:gd name="connsiteY4" fmla="*/ 916786 h 1745449"/>
                <a:gd name="connsiteX5" fmla="*/ 579674 w 1156922"/>
                <a:gd name="connsiteY5" fmla="*/ 915886 h 1745449"/>
                <a:gd name="connsiteX6" fmla="*/ 529252 w 1156922"/>
                <a:gd name="connsiteY6" fmla="*/ 727914 h 1745449"/>
                <a:gd name="connsiteX7" fmla="*/ 574852 w 1156922"/>
                <a:gd name="connsiteY7" fmla="*/ 580980 h 1745449"/>
                <a:gd name="connsiteX8" fmla="*/ 433169 w 1156922"/>
                <a:gd name="connsiteY8" fmla="*/ 649695 h 1745449"/>
                <a:gd name="connsiteX9" fmla="*/ 428375 w 1156922"/>
                <a:gd name="connsiteY9" fmla="*/ 651124 h 1745449"/>
                <a:gd name="connsiteX10" fmla="*/ 761884 w 1156922"/>
                <a:gd name="connsiteY10" fmla="*/ 739852 h 1745449"/>
                <a:gd name="connsiteX11" fmla="*/ 574852 w 1156922"/>
                <a:gd name="connsiteY11" fmla="*/ 580980 h 1745449"/>
                <a:gd name="connsiteX12" fmla="*/ 520248 w 1156922"/>
                <a:gd name="connsiteY12" fmla="*/ 0 h 1745449"/>
                <a:gd name="connsiteX13" fmla="*/ 689956 w 1156922"/>
                <a:gd name="connsiteY13" fmla="*/ 147127 h 1745449"/>
                <a:gd name="connsiteX14" fmla="*/ 548455 w 1156922"/>
                <a:gd name="connsiteY14" fmla="*/ 352718 h 1745449"/>
                <a:gd name="connsiteX15" fmla="*/ 688144 w 1156922"/>
                <a:gd name="connsiteY15" fmla="*/ 149764 h 1745449"/>
                <a:gd name="connsiteX16" fmla="*/ 906946 w 1156922"/>
                <a:gd name="connsiteY16" fmla="*/ 317877 h 1745449"/>
                <a:gd name="connsiteX17" fmla="*/ 894599 w 1156922"/>
                <a:gd name="connsiteY17" fmla="*/ 376059 h 1745449"/>
                <a:gd name="connsiteX18" fmla="*/ 1043308 w 1156922"/>
                <a:gd name="connsiteY18" fmla="*/ 525101 h 1745449"/>
                <a:gd name="connsiteX19" fmla="*/ 1033782 w 1156922"/>
                <a:gd name="connsiteY19" fmla="*/ 572282 h 1745449"/>
                <a:gd name="connsiteX20" fmla="*/ 1156922 w 1156922"/>
                <a:gd name="connsiteY20" fmla="*/ 756650 h 1745449"/>
                <a:gd name="connsiteX21" fmla="*/ 931418 w 1156922"/>
                <a:gd name="connsiteY21" fmla="*/ 936938 h 1745449"/>
                <a:gd name="connsiteX22" fmla="*/ 1093103 w 1156922"/>
                <a:gd name="connsiteY22" fmla="*/ 911837 h 1745449"/>
                <a:gd name="connsiteX23" fmla="*/ 1139689 w 1156922"/>
                <a:gd name="connsiteY23" fmla="*/ 1069421 h 1745449"/>
                <a:gd name="connsiteX24" fmla="*/ 985039 w 1156922"/>
                <a:gd name="connsiteY24" fmla="*/ 1223143 h 1745449"/>
                <a:gd name="connsiteX25" fmla="*/ 776887 w 1156922"/>
                <a:gd name="connsiteY25" fmla="*/ 1140927 h 1745449"/>
                <a:gd name="connsiteX26" fmla="*/ 813087 w 1156922"/>
                <a:gd name="connsiteY26" fmla="*/ 1096095 h 1745449"/>
                <a:gd name="connsiteX27" fmla="*/ 792626 w 1156922"/>
                <a:gd name="connsiteY27" fmla="*/ 964175 h 1745449"/>
                <a:gd name="connsiteX28" fmla="*/ 793130 w 1156922"/>
                <a:gd name="connsiteY28" fmla="*/ 963884 h 1745449"/>
                <a:gd name="connsiteX29" fmla="*/ 805899 w 1156922"/>
                <a:gd name="connsiteY29" fmla="*/ 1097129 h 1745449"/>
                <a:gd name="connsiteX30" fmla="*/ 683639 w 1156922"/>
                <a:gd name="connsiteY30" fmla="*/ 1159301 h 1745449"/>
                <a:gd name="connsiteX31" fmla="*/ 569233 w 1156922"/>
                <a:gd name="connsiteY31" fmla="*/ 1093170 h 1745449"/>
                <a:gd name="connsiteX32" fmla="*/ 568513 w 1156922"/>
                <a:gd name="connsiteY32" fmla="*/ 1090754 h 1745449"/>
                <a:gd name="connsiteX33" fmla="*/ 679482 w 1156922"/>
                <a:gd name="connsiteY33" fmla="*/ 1162221 h 1745449"/>
                <a:gd name="connsiteX34" fmla="*/ 774185 w 1156922"/>
                <a:gd name="connsiteY34" fmla="*/ 1135031 h 1745449"/>
                <a:gd name="connsiteX35" fmla="*/ 972285 w 1156922"/>
                <a:gd name="connsiteY35" fmla="*/ 1224518 h 1745449"/>
                <a:gd name="connsiteX36" fmla="*/ 1030281 w 1156922"/>
                <a:gd name="connsiteY36" fmla="*/ 1340359 h 1745449"/>
                <a:gd name="connsiteX37" fmla="*/ 913405 w 1156922"/>
                <a:gd name="connsiteY37" fmla="*/ 1461368 h 1745449"/>
                <a:gd name="connsiteX38" fmla="*/ 753227 w 1156922"/>
                <a:gd name="connsiteY38" fmla="*/ 1371458 h 1745449"/>
                <a:gd name="connsiteX39" fmla="*/ 756737 w 1156922"/>
                <a:gd name="connsiteY39" fmla="*/ 1369309 h 1745449"/>
                <a:gd name="connsiteX40" fmla="*/ 911871 w 1156922"/>
                <a:gd name="connsiteY40" fmla="*/ 1465876 h 1745449"/>
                <a:gd name="connsiteX41" fmla="*/ 761269 w 1156922"/>
                <a:gd name="connsiteY41" fmla="*/ 1628054 h 1745449"/>
                <a:gd name="connsiteX42" fmla="*/ 558182 w 1156922"/>
                <a:gd name="connsiteY42" fmla="*/ 1552195 h 1745449"/>
                <a:gd name="connsiteX43" fmla="*/ 554944 w 1156922"/>
                <a:gd name="connsiteY43" fmla="*/ 1544331 h 1745449"/>
                <a:gd name="connsiteX44" fmla="*/ 678727 w 1156922"/>
                <a:gd name="connsiteY44" fmla="*/ 1632143 h 1745449"/>
                <a:gd name="connsiteX45" fmla="*/ 520249 w 1156922"/>
                <a:gd name="connsiteY45" fmla="*/ 1745209 h 1745449"/>
                <a:gd name="connsiteX46" fmla="*/ 352811 w 1156922"/>
                <a:gd name="connsiteY46" fmla="*/ 1592106 h 1745449"/>
                <a:gd name="connsiteX47" fmla="*/ 237021 w 1156922"/>
                <a:gd name="connsiteY47" fmla="*/ 1443452 h 1745449"/>
                <a:gd name="connsiteX48" fmla="*/ 89886 w 1156922"/>
                <a:gd name="connsiteY48" fmla="*/ 1375108 h 1745449"/>
                <a:gd name="connsiteX49" fmla="*/ 100537 w 1156922"/>
                <a:gd name="connsiteY49" fmla="*/ 1171427 h 1745449"/>
                <a:gd name="connsiteX50" fmla="*/ 291673 w 1156922"/>
                <a:gd name="connsiteY50" fmla="*/ 1125156 h 1745449"/>
                <a:gd name="connsiteX51" fmla="*/ 511418 w 1156922"/>
                <a:gd name="connsiteY51" fmla="*/ 1034051 h 1745449"/>
                <a:gd name="connsiteX52" fmla="*/ 509329 w 1156922"/>
                <a:gd name="connsiteY52" fmla="*/ 1041153 h 1745449"/>
                <a:gd name="connsiteX53" fmla="*/ 310893 w 1156922"/>
                <a:gd name="connsiteY53" fmla="*/ 1129981 h 1745449"/>
                <a:gd name="connsiteX54" fmla="*/ 199595 w 1156922"/>
                <a:gd name="connsiteY54" fmla="*/ 1014703 h 1745449"/>
                <a:gd name="connsiteX55" fmla="*/ 291719 w 1156922"/>
                <a:gd name="connsiteY55" fmla="*/ 1123484 h 1745449"/>
                <a:gd name="connsiteX56" fmla="*/ 66889 w 1156922"/>
                <a:gd name="connsiteY56" fmla="*/ 1138943 h 1745449"/>
                <a:gd name="connsiteX57" fmla="*/ 30645 w 1156922"/>
                <a:gd name="connsiteY57" fmla="*/ 911953 h 1745449"/>
                <a:gd name="connsiteX58" fmla="*/ 70504 w 1156922"/>
                <a:gd name="connsiteY58" fmla="*/ 882569 h 1745449"/>
                <a:gd name="connsiteX59" fmla="*/ 63242 w 1156922"/>
                <a:gd name="connsiteY59" fmla="*/ 875989 h 1745449"/>
                <a:gd name="connsiteX60" fmla="*/ 66610 w 1156922"/>
                <a:gd name="connsiteY60" fmla="*/ 872273 h 1745449"/>
                <a:gd name="connsiteX61" fmla="*/ 68771 w 1156922"/>
                <a:gd name="connsiteY61" fmla="*/ 666836 h 1745449"/>
                <a:gd name="connsiteX62" fmla="*/ 107513 w 1156922"/>
                <a:gd name="connsiteY62" fmla="*/ 638275 h 1745449"/>
                <a:gd name="connsiteX63" fmla="*/ 130050 w 1156922"/>
                <a:gd name="connsiteY63" fmla="*/ 394472 h 1745449"/>
                <a:gd name="connsiteX64" fmla="*/ 313262 w 1156922"/>
                <a:gd name="connsiteY64" fmla="*/ 359290 h 1745449"/>
                <a:gd name="connsiteX65" fmla="*/ 127611 w 1156922"/>
                <a:gd name="connsiteY65" fmla="*/ 399723 h 1745449"/>
                <a:gd name="connsiteX66" fmla="*/ 93247 w 1156922"/>
                <a:gd name="connsiteY66" fmla="*/ 291518 h 1745449"/>
                <a:gd name="connsiteX67" fmla="*/ 312758 w 1156922"/>
                <a:gd name="connsiteY67" fmla="*/ 72008 h 1745449"/>
                <a:gd name="connsiteX68" fmla="*/ 381090 w 1156922"/>
                <a:gd name="connsiteY68" fmla="*/ 83948 h 1745449"/>
                <a:gd name="connsiteX69" fmla="*/ 520248 w 1156922"/>
                <a:gd name="connsiteY69" fmla="*/ 0 h 1745449"/>
                <a:gd name="connsiteX0" fmla="*/ 529252 w 1156922"/>
                <a:gd name="connsiteY0" fmla="*/ 727914 h 1745449"/>
                <a:gd name="connsiteX1" fmla="*/ 322532 w 1156922"/>
                <a:gd name="connsiteY1" fmla="*/ 687858 h 1745449"/>
                <a:gd name="connsiteX2" fmla="*/ 297902 w 1156922"/>
                <a:gd name="connsiteY2" fmla="*/ 699158 h 1745449"/>
                <a:gd name="connsiteX3" fmla="*/ 529780 w 1156922"/>
                <a:gd name="connsiteY3" fmla="*/ 726582 h 1745449"/>
                <a:gd name="connsiteX4" fmla="*/ 583011 w 1156922"/>
                <a:gd name="connsiteY4" fmla="*/ 916786 h 1745449"/>
                <a:gd name="connsiteX5" fmla="*/ 579674 w 1156922"/>
                <a:gd name="connsiteY5" fmla="*/ 915886 h 1745449"/>
                <a:gd name="connsiteX6" fmla="*/ 529252 w 1156922"/>
                <a:gd name="connsiteY6" fmla="*/ 727914 h 1745449"/>
                <a:gd name="connsiteX7" fmla="*/ 574852 w 1156922"/>
                <a:gd name="connsiteY7" fmla="*/ 580980 h 1745449"/>
                <a:gd name="connsiteX8" fmla="*/ 433169 w 1156922"/>
                <a:gd name="connsiteY8" fmla="*/ 649695 h 1745449"/>
                <a:gd name="connsiteX9" fmla="*/ 428375 w 1156922"/>
                <a:gd name="connsiteY9" fmla="*/ 651124 h 1745449"/>
                <a:gd name="connsiteX10" fmla="*/ 761884 w 1156922"/>
                <a:gd name="connsiteY10" fmla="*/ 739852 h 1745449"/>
                <a:gd name="connsiteX11" fmla="*/ 574852 w 1156922"/>
                <a:gd name="connsiteY11" fmla="*/ 580980 h 1745449"/>
                <a:gd name="connsiteX12" fmla="*/ 520248 w 1156922"/>
                <a:gd name="connsiteY12" fmla="*/ 0 h 1745449"/>
                <a:gd name="connsiteX13" fmla="*/ 689956 w 1156922"/>
                <a:gd name="connsiteY13" fmla="*/ 147127 h 1745449"/>
                <a:gd name="connsiteX14" fmla="*/ 548455 w 1156922"/>
                <a:gd name="connsiteY14" fmla="*/ 352718 h 1745449"/>
                <a:gd name="connsiteX15" fmla="*/ 688144 w 1156922"/>
                <a:gd name="connsiteY15" fmla="*/ 149764 h 1745449"/>
                <a:gd name="connsiteX16" fmla="*/ 906946 w 1156922"/>
                <a:gd name="connsiteY16" fmla="*/ 317877 h 1745449"/>
                <a:gd name="connsiteX17" fmla="*/ 894599 w 1156922"/>
                <a:gd name="connsiteY17" fmla="*/ 376059 h 1745449"/>
                <a:gd name="connsiteX18" fmla="*/ 1043308 w 1156922"/>
                <a:gd name="connsiteY18" fmla="*/ 525101 h 1745449"/>
                <a:gd name="connsiteX19" fmla="*/ 1033782 w 1156922"/>
                <a:gd name="connsiteY19" fmla="*/ 572282 h 1745449"/>
                <a:gd name="connsiteX20" fmla="*/ 1156922 w 1156922"/>
                <a:gd name="connsiteY20" fmla="*/ 756650 h 1745449"/>
                <a:gd name="connsiteX21" fmla="*/ 931418 w 1156922"/>
                <a:gd name="connsiteY21" fmla="*/ 936938 h 1745449"/>
                <a:gd name="connsiteX22" fmla="*/ 1093103 w 1156922"/>
                <a:gd name="connsiteY22" fmla="*/ 911837 h 1745449"/>
                <a:gd name="connsiteX23" fmla="*/ 1139689 w 1156922"/>
                <a:gd name="connsiteY23" fmla="*/ 1069421 h 1745449"/>
                <a:gd name="connsiteX24" fmla="*/ 985039 w 1156922"/>
                <a:gd name="connsiteY24" fmla="*/ 1223143 h 1745449"/>
                <a:gd name="connsiteX25" fmla="*/ 776887 w 1156922"/>
                <a:gd name="connsiteY25" fmla="*/ 1140927 h 1745449"/>
                <a:gd name="connsiteX26" fmla="*/ 813087 w 1156922"/>
                <a:gd name="connsiteY26" fmla="*/ 1096095 h 1745449"/>
                <a:gd name="connsiteX27" fmla="*/ 792626 w 1156922"/>
                <a:gd name="connsiteY27" fmla="*/ 964175 h 1745449"/>
                <a:gd name="connsiteX28" fmla="*/ 793130 w 1156922"/>
                <a:gd name="connsiteY28" fmla="*/ 963884 h 1745449"/>
                <a:gd name="connsiteX29" fmla="*/ 805899 w 1156922"/>
                <a:gd name="connsiteY29" fmla="*/ 1097129 h 1745449"/>
                <a:gd name="connsiteX30" fmla="*/ 683639 w 1156922"/>
                <a:gd name="connsiteY30" fmla="*/ 1159301 h 1745449"/>
                <a:gd name="connsiteX31" fmla="*/ 569233 w 1156922"/>
                <a:gd name="connsiteY31" fmla="*/ 1093170 h 1745449"/>
                <a:gd name="connsiteX32" fmla="*/ 568513 w 1156922"/>
                <a:gd name="connsiteY32" fmla="*/ 1090754 h 1745449"/>
                <a:gd name="connsiteX33" fmla="*/ 679482 w 1156922"/>
                <a:gd name="connsiteY33" fmla="*/ 1162221 h 1745449"/>
                <a:gd name="connsiteX34" fmla="*/ 774185 w 1156922"/>
                <a:gd name="connsiteY34" fmla="*/ 1135031 h 1745449"/>
                <a:gd name="connsiteX35" fmla="*/ 972285 w 1156922"/>
                <a:gd name="connsiteY35" fmla="*/ 1224518 h 1745449"/>
                <a:gd name="connsiteX36" fmla="*/ 1030281 w 1156922"/>
                <a:gd name="connsiteY36" fmla="*/ 1340359 h 1745449"/>
                <a:gd name="connsiteX37" fmla="*/ 913405 w 1156922"/>
                <a:gd name="connsiteY37" fmla="*/ 1461368 h 1745449"/>
                <a:gd name="connsiteX38" fmla="*/ 753227 w 1156922"/>
                <a:gd name="connsiteY38" fmla="*/ 1371458 h 1745449"/>
                <a:gd name="connsiteX39" fmla="*/ 756737 w 1156922"/>
                <a:gd name="connsiteY39" fmla="*/ 1369309 h 1745449"/>
                <a:gd name="connsiteX40" fmla="*/ 911871 w 1156922"/>
                <a:gd name="connsiteY40" fmla="*/ 1465876 h 1745449"/>
                <a:gd name="connsiteX41" fmla="*/ 761269 w 1156922"/>
                <a:gd name="connsiteY41" fmla="*/ 1628054 h 1745449"/>
                <a:gd name="connsiteX42" fmla="*/ 558182 w 1156922"/>
                <a:gd name="connsiteY42" fmla="*/ 1552195 h 1745449"/>
                <a:gd name="connsiteX43" fmla="*/ 554944 w 1156922"/>
                <a:gd name="connsiteY43" fmla="*/ 1544331 h 1745449"/>
                <a:gd name="connsiteX44" fmla="*/ 678727 w 1156922"/>
                <a:gd name="connsiteY44" fmla="*/ 1632143 h 1745449"/>
                <a:gd name="connsiteX45" fmla="*/ 520249 w 1156922"/>
                <a:gd name="connsiteY45" fmla="*/ 1745209 h 1745449"/>
                <a:gd name="connsiteX46" fmla="*/ 352811 w 1156922"/>
                <a:gd name="connsiteY46" fmla="*/ 1592106 h 1745449"/>
                <a:gd name="connsiteX47" fmla="*/ 237021 w 1156922"/>
                <a:gd name="connsiteY47" fmla="*/ 1443452 h 1745449"/>
                <a:gd name="connsiteX48" fmla="*/ 89886 w 1156922"/>
                <a:gd name="connsiteY48" fmla="*/ 1375108 h 1745449"/>
                <a:gd name="connsiteX49" fmla="*/ 100537 w 1156922"/>
                <a:gd name="connsiteY49" fmla="*/ 1171427 h 1745449"/>
                <a:gd name="connsiteX50" fmla="*/ 291673 w 1156922"/>
                <a:gd name="connsiteY50" fmla="*/ 1125156 h 1745449"/>
                <a:gd name="connsiteX51" fmla="*/ 511418 w 1156922"/>
                <a:gd name="connsiteY51" fmla="*/ 1034051 h 1745449"/>
                <a:gd name="connsiteX52" fmla="*/ 509329 w 1156922"/>
                <a:gd name="connsiteY52" fmla="*/ 1041153 h 1745449"/>
                <a:gd name="connsiteX53" fmla="*/ 310893 w 1156922"/>
                <a:gd name="connsiteY53" fmla="*/ 1129981 h 1745449"/>
                <a:gd name="connsiteX54" fmla="*/ 199595 w 1156922"/>
                <a:gd name="connsiteY54" fmla="*/ 1014703 h 1745449"/>
                <a:gd name="connsiteX55" fmla="*/ 291719 w 1156922"/>
                <a:gd name="connsiteY55" fmla="*/ 1123484 h 1745449"/>
                <a:gd name="connsiteX56" fmla="*/ 66889 w 1156922"/>
                <a:gd name="connsiteY56" fmla="*/ 1138943 h 1745449"/>
                <a:gd name="connsiteX57" fmla="*/ 30645 w 1156922"/>
                <a:gd name="connsiteY57" fmla="*/ 911953 h 1745449"/>
                <a:gd name="connsiteX58" fmla="*/ 70504 w 1156922"/>
                <a:gd name="connsiteY58" fmla="*/ 882569 h 1745449"/>
                <a:gd name="connsiteX59" fmla="*/ 63242 w 1156922"/>
                <a:gd name="connsiteY59" fmla="*/ 875989 h 1745449"/>
                <a:gd name="connsiteX60" fmla="*/ 66610 w 1156922"/>
                <a:gd name="connsiteY60" fmla="*/ 872273 h 1745449"/>
                <a:gd name="connsiteX61" fmla="*/ 68771 w 1156922"/>
                <a:gd name="connsiteY61" fmla="*/ 666836 h 1745449"/>
                <a:gd name="connsiteX62" fmla="*/ 107513 w 1156922"/>
                <a:gd name="connsiteY62" fmla="*/ 638275 h 1745449"/>
                <a:gd name="connsiteX63" fmla="*/ 130050 w 1156922"/>
                <a:gd name="connsiteY63" fmla="*/ 394472 h 1745449"/>
                <a:gd name="connsiteX64" fmla="*/ 313262 w 1156922"/>
                <a:gd name="connsiteY64" fmla="*/ 359290 h 1745449"/>
                <a:gd name="connsiteX65" fmla="*/ 127611 w 1156922"/>
                <a:gd name="connsiteY65" fmla="*/ 399723 h 1745449"/>
                <a:gd name="connsiteX66" fmla="*/ 93247 w 1156922"/>
                <a:gd name="connsiteY66" fmla="*/ 291518 h 1745449"/>
                <a:gd name="connsiteX67" fmla="*/ 312758 w 1156922"/>
                <a:gd name="connsiteY67" fmla="*/ 72008 h 1745449"/>
                <a:gd name="connsiteX68" fmla="*/ 381090 w 1156922"/>
                <a:gd name="connsiteY68" fmla="*/ 83948 h 1745449"/>
                <a:gd name="connsiteX69" fmla="*/ 520248 w 1156922"/>
                <a:gd name="connsiteY69" fmla="*/ 0 h 1745449"/>
                <a:gd name="connsiteX0" fmla="*/ 529252 w 1156922"/>
                <a:gd name="connsiteY0" fmla="*/ 727914 h 1745449"/>
                <a:gd name="connsiteX1" fmla="*/ 337471 w 1156922"/>
                <a:gd name="connsiteY1" fmla="*/ 661713 h 1745449"/>
                <a:gd name="connsiteX2" fmla="*/ 297902 w 1156922"/>
                <a:gd name="connsiteY2" fmla="*/ 699158 h 1745449"/>
                <a:gd name="connsiteX3" fmla="*/ 529780 w 1156922"/>
                <a:gd name="connsiteY3" fmla="*/ 726582 h 1745449"/>
                <a:gd name="connsiteX4" fmla="*/ 583011 w 1156922"/>
                <a:gd name="connsiteY4" fmla="*/ 916786 h 1745449"/>
                <a:gd name="connsiteX5" fmla="*/ 579674 w 1156922"/>
                <a:gd name="connsiteY5" fmla="*/ 915886 h 1745449"/>
                <a:gd name="connsiteX6" fmla="*/ 529252 w 1156922"/>
                <a:gd name="connsiteY6" fmla="*/ 727914 h 1745449"/>
                <a:gd name="connsiteX7" fmla="*/ 574852 w 1156922"/>
                <a:gd name="connsiteY7" fmla="*/ 580980 h 1745449"/>
                <a:gd name="connsiteX8" fmla="*/ 433169 w 1156922"/>
                <a:gd name="connsiteY8" fmla="*/ 649695 h 1745449"/>
                <a:gd name="connsiteX9" fmla="*/ 428375 w 1156922"/>
                <a:gd name="connsiteY9" fmla="*/ 651124 h 1745449"/>
                <a:gd name="connsiteX10" fmla="*/ 761884 w 1156922"/>
                <a:gd name="connsiteY10" fmla="*/ 739852 h 1745449"/>
                <a:gd name="connsiteX11" fmla="*/ 574852 w 1156922"/>
                <a:gd name="connsiteY11" fmla="*/ 580980 h 1745449"/>
                <a:gd name="connsiteX12" fmla="*/ 520248 w 1156922"/>
                <a:gd name="connsiteY12" fmla="*/ 0 h 1745449"/>
                <a:gd name="connsiteX13" fmla="*/ 689956 w 1156922"/>
                <a:gd name="connsiteY13" fmla="*/ 147127 h 1745449"/>
                <a:gd name="connsiteX14" fmla="*/ 548455 w 1156922"/>
                <a:gd name="connsiteY14" fmla="*/ 352718 h 1745449"/>
                <a:gd name="connsiteX15" fmla="*/ 688144 w 1156922"/>
                <a:gd name="connsiteY15" fmla="*/ 149764 h 1745449"/>
                <a:gd name="connsiteX16" fmla="*/ 906946 w 1156922"/>
                <a:gd name="connsiteY16" fmla="*/ 317877 h 1745449"/>
                <a:gd name="connsiteX17" fmla="*/ 894599 w 1156922"/>
                <a:gd name="connsiteY17" fmla="*/ 376059 h 1745449"/>
                <a:gd name="connsiteX18" fmla="*/ 1043308 w 1156922"/>
                <a:gd name="connsiteY18" fmla="*/ 525101 h 1745449"/>
                <a:gd name="connsiteX19" fmla="*/ 1033782 w 1156922"/>
                <a:gd name="connsiteY19" fmla="*/ 572282 h 1745449"/>
                <a:gd name="connsiteX20" fmla="*/ 1156922 w 1156922"/>
                <a:gd name="connsiteY20" fmla="*/ 756650 h 1745449"/>
                <a:gd name="connsiteX21" fmla="*/ 931418 w 1156922"/>
                <a:gd name="connsiteY21" fmla="*/ 936938 h 1745449"/>
                <a:gd name="connsiteX22" fmla="*/ 1093103 w 1156922"/>
                <a:gd name="connsiteY22" fmla="*/ 911837 h 1745449"/>
                <a:gd name="connsiteX23" fmla="*/ 1139689 w 1156922"/>
                <a:gd name="connsiteY23" fmla="*/ 1069421 h 1745449"/>
                <a:gd name="connsiteX24" fmla="*/ 985039 w 1156922"/>
                <a:gd name="connsiteY24" fmla="*/ 1223143 h 1745449"/>
                <a:gd name="connsiteX25" fmla="*/ 776887 w 1156922"/>
                <a:gd name="connsiteY25" fmla="*/ 1140927 h 1745449"/>
                <a:gd name="connsiteX26" fmla="*/ 813087 w 1156922"/>
                <a:gd name="connsiteY26" fmla="*/ 1096095 h 1745449"/>
                <a:gd name="connsiteX27" fmla="*/ 792626 w 1156922"/>
                <a:gd name="connsiteY27" fmla="*/ 964175 h 1745449"/>
                <a:gd name="connsiteX28" fmla="*/ 793130 w 1156922"/>
                <a:gd name="connsiteY28" fmla="*/ 963884 h 1745449"/>
                <a:gd name="connsiteX29" fmla="*/ 805899 w 1156922"/>
                <a:gd name="connsiteY29" fmla="*/ 1097129 h 1745449"/>
                <a:gd name="connsiteX30" fmla="*/ 683639 w 1156922"/>
                <a:gd name="connsiteY30" fmla="*/ 1159301 h 1745449"/>
                <a:gd name="connsiteX31" fmla="*/ 569233 w 1156922"/>
                <a:gd name="connsiteY31" fmla="*/ 1093170 h 1745449"/>
                <a:gd name="connsiteX32" fmla="*/ 568513 w 1156922"/>
                <a:gd name="connsiteY32" fmla="*/ 1090754 h 1745449"/>
                <a:gd name="connsiteX33" fmla="*/ 679482 w 1156922"/>
                <a:gd name="connsiteY33" fmla="*/ 1162221 h 1745449"/>
                <a:gd name="connsiteX34" fmla="*/ 774185 w 1156922"/>
                <a:gd name="connsiteY34" fmla="*/ 1135031 h 1745449"/>
                <a:gd name="connsiteX35" fmla="*/ 972285 w 1156922"/>
                <a:gd name="connsiteY35" fmla="*/ 1224518 h 1745449"/>
                <a:gd name="connsiteX36" fmla="*/ 1030281 w 1156922"/>
                <a:gd name="connsiteY36" fmla="*/ 1340359 h 1745449"/>
                <a:gd name="connsiteX37" fmla="*/ 913405 w 1156922"/>
                <a:gd name="connsiteY37" fmla="*/ 1461368 h 1745449"/>
                <a:gd name="connsiteX38" fmla="*/ 753227 w 1156922"/>
                <a:gd name="connsiteY38" fmla="*/ 1371458 h 1745449"/>
                <a:gd name="connsiteX39" fmla="*/ 756737 w 1156922"/>
                <a:gd name="connsiteY39" fmla="*/ 1369309 h 1745449"/>
                <a:gd name="connsiteX40" fmla="*/ 911871 w 1156922"/>
                <a:gd name="connsiteY40" fmla="*/ 1465876 h 1745449"/>
                <a:gd name="connsiteX41" fmla="*/ 761269 w 1156922"/>
                <a:gd name="connsiteY41" fmla="*/ 1628054 h 1745449"/>
                <a:gd name="connsiteX42" fmla="*/ 558182 w 1156922"/>
                <a:gd name="connsiteY42" fmla="*/ 1552195 h 1745449"/>
                <a:gd name="connsiteX43" fmla="*/ 554944 w 1156922"/>
                <a:gd name="connsiteY43" fmla="*/ 1544331 h 1745449"/>
                <a:gd name="connsiteX44" fmla="*/ 678727 w 1156922"/>
                <a:gd name="connsiteY44" fmla="*/ 1632143 h 1745449"/>
                <a:gd name="connsiteX45" fmla="*/ 520249 w 1156922"/>
                <a:gd name="connsiteY45" fmla="*/ 1745209 h 1745449"/>
                <a:gd name="connsiteX46" fmla="*/ 352811 w 1156922"/>
                <a:gd name="connsiteY46" fmla="*/ 1592106 h 1745449"/>
                <a:gd name="connsiteX47" fmla="*/ 237021 w 1156922"/>
                <a:gd name="connsiteY47" fmla="*/ 1443452 h 1745449"/>
                <a:gd name="connsiteX48" fmla="*/ 89886 w 1156922"/>
                <a:gd name="connsiteY48" fmla="*/ 1375108 h 1745449"/>
                <a:gd name="connsiteX49" fmla="*/ 100537 w 1156922"/>
                <a:gd name="connsiteY49" fmla="*/ 1171427 h 1745449"/>
                <a:gd name="connsiteX50" fmla="*/ 291673 w 1156922"/>
                <a:gd name="connsiteY50" fmla="*/ 1125156 h 1745449"/>
                <a:gd name="connsiteX51" fmla="*/ 511418 w 1156922"/>
                <a:gd name="connsiteY51" fmla="*/ 1034051 h 1745449"/>
                <a:gd name="connsiteX52" fmla="*/ 509329 w 1156922"/>
                <a:gd name="connsiteY52" fmla="*/ 1041153 h 1745449"/>
                <a:gd name="connsiteX53" fmla="*/ 310893 w 1156922"/>
                <a:gd name="connsiteY53" fmla="*/ 1129981 h 1745449"/>
                <a:gd name="connsiteX54" fmla="*/ 199595 w 1156922"/>
                <a:gd name="connsiteY54" fmla="*/ 1014703 h 1745449"/>
                <a:gd name="connsiteX55" fmla="*/ 291719 w 1156922"/>
                <a:gd name="connsiteY55" fmla="*/ 1123484 h 1745449"/>
                <a:gd name="connsiteX56" fmla="*/ 66889 w 1156922"/>
                <a:gd name="connsiteY56" fmla="*/ 1138943 h 1745449"/>
                <a:gd name="connsiteX57" fmla="*/ 30645 w 1156922"/>
                <a:gd name="connsiteY57" fmla="*/ 911953 h 1745449"/>
                <a:gd name="connsiteX58" fmla="*/ 70504 w 1156922"/>
                <a:gd name="connsiteY58" fmla="*/ 882569 h 1745449"/>
                <a:gd name="connsiteX59" fmla="*/ 63242 w 1156922"/>
                <a:gd name="connsiteY59" fmla="*/ 875989 h 1745449"/>
                <a:gd name="connsiteX60" fmla="*/ 66610 w 1156922"/>
                <a:gd name="connsiteY60" fmla="*/ 872273 h 1745449"/>
                <a:gd name="connsiteX61" fmla="*/ 68771 w 1156922"/>
                <a:gd name="connsiteY61" fmla="*/ 666836 h 1745449"/>
                <a:gd name="connsiteX62" fmla="*/ 107513 w 1156922"/>
                <a:gd name="connsiteY62" fmla="*/ 638275 h 1745449"/>
                <a:gd name="connsiteX63" fmla="*/ 130050 w 1156922"/>
                <a:gd name="connsiteY63" fmla="*/ 394472 h 1745449"/>
                <a:gd name="connsiteX64" fmla="*/ 313262 w 1156922"/>
                <a:gd name="connsiteY64" fmla="*/ 359290 h 1745449"/>
                <a:gd name="connsiteX65" fmla="*/ 127611 w 1156922"/>
                <a:gd name="connsiteY65" fmla="*/ 399723 h 1745449"/>
                <a:gd name="connsiteX66" fmla="*/ 93247 w 1156922"/>
                <a:gd name="connsiteY66" fmla="*/ 291518 h 1745449"/>
                <a:gd name="connsiteX67" fmla="*/ 312758 w 1156922"/>
                <a:gd name="connsiteY67" fmla="*/ 72008 h 1745449"/>
                <a:gd name="connsiteX68" fmla="*/ 381090 w 1156922"/>
                <a:gd name="connsiteY68" fmla="*/ 83948 h 1745449"/>
                <a:gd name="connsiteX69" fmla="*/ 520248 w 1156922"/>
                <a:gd name="connsiteY69" fmla="*/ 0 h 1745449"/>
                <a:gd name="connsiteX0" fmla="*/ 529252 w 1156922"/>
                <a:gd name="connsiteY0" fmla="*/ 727914 h 1745449"/>
                <a:gd name="connsiteX1" fmla="*/ 337471 w 1156922"/>
                <a:gd name="connsiteY1" fmla="*/ 661713 h 1745449"/>
                <a:gd name="connsiteX2" fmla="*/ 272338 w 1156922"/>
                <a:gd name="connsiteY2" fmla="*/ 693895 h 1745449"/>
                <a:gd name="connsiteX3" fmla="*/ 529780 w 1156922"/>
                <a:gd name="connsiteY3" fmla="*/ 726582 h 1745449"/>
                <a:gd name="connsiteX4" fmla="*/ 583011 w 1156922"/>
                <a:gd name="connsiteY4" fmla="*/ 916786 h 1745449"/>
                <a:gd name="connsiteX5" fmla="*/ 579674 w 1156922"/>
                <a:gd name="connsiteY5" fmla="*/ 915886 h 1745449"/>
                <a:gd name="connsiteX6" fmla="*/ 529252 w 1156922"/>
                <a:gd name="connsiteY6" fmla="*/ 727914 h 1745449"/>
                <a:gd name="connsiteX7" fmla="*/ 574852 w 1156922"/>
                <a:gd name="connsiteY7" fmla="*/ 580980 h 1745449"/>
                <a:gd name="connsiteX8" fmla="*/ 433169 w 1156922"/>
                <a:gd name="connsiteY8" fmla="*/ 649695 h 1745449"/>
                <a:gd name="connsiteX9" fmla="*/ 428375 w 1156922"/>
                <a:gd name="connsiteY9" fmla="*/ 651124 h 1745449"/>
                <a:gd name="connsiteX10" fmla="*/ 761884 w 1156922"/>
                <a:gd name="connsiteY10" fmla="*/ 739852 h 1745449"/>
                <a:gd name="connsiteX11" fmla="*/ 574852 w 1156922"/>
                <a:gd name="connsiteY11" fmla="*/ 580980 h 1745449"/>
                <a:gd name="connsiteX12" fmla="*/ 520248 w 1156922"/>
                <a:gd name="connsiteY12" fmla="*/ 0 h 1745449"/>
                <a:gd name="connsiteX13" fmla="*/ 689956 w 1156922"/>
                <a:gd name="connsiteY13" fmla="*/ 147127 h 1745449"/>
                <a:gd name="connsiteX14" fmla="*/ 548455 w 1156922"/>
                <a:gd name="connsiteY14" fmla="*/ 352718 h 1745449"/>
                <a:gd name="connsiteX15" fmla="*/ 688144 w 1156922"/>
                <a:gd name="connsiteY15" fmla="*/ 149764 h 1745449"/>
                <a:gd name="connsiteX16" fmla="*/ 906946 w 1156922"/>
                <a:gd name="connsiteY16" fmla="*/ 317877 h 1745449"/>
                <a:gd name="connsiteX17" fmla="*/ 894599 w 1156922"/>
                <a:gd name="connsiteY17" fmla="*/ 376059 h 1745449"/>
                <a:gd name="connsiteX18" fmla="*/ 1043308 w 1156922"/>
                <a:gd name="connsiteY18" fmla="*/ 525101 h 1745449"/>
                <a:gd name="connsiteX19" fmla="*/ 1033782 w 1156922"/>
                <a:gd name="connsiteY19" fmla="*/ 572282 h 1745449"/>
                <a:gd name="connsiteX20" fmla="*/ 1156922 w 1156922"/>
                <a:gd name="connsiteY20" fmla="*/ 756650 h 1745449"/>
                <a:gd name="connsiteX21" fmla="*/ 931418 w 1156922"/>
                <a:gd name="connsiteY21" fmla="*/ 936938 h 1745449"/>
                <a:gd name="connsiteX22" fmla="*/ 1093103 w 1156922"/>
                <a:gd name="connsiteY22" fmla="*/ 911837 h 1745449"/>
                <a:gd name="connsiteX23" fmla="*/ 1139689 w 1156922"/>
                <a:gd name="connsiteY23" fmla="*/ 1069421 h 1745449"/>
                <a:gd name="connsiteX24" fmla="*/ 985039 w 1156922"/>
                <a:gd name="connsiteY24" fmla="*/ 1223143 h 1745449"/>
                <a:gd name="connsiteX25" fmla="*/ 776887 w 1156922"/>
                <a:gd name="connsiteY25" fmla="*/ 1140927 h 1745449"/>
                <a:gd name="connsiteX26" fmla="*/ 813087 w 1156922"/>
                <a:gd name="connsiteY26" fmla="*/ 1096095 h 1745449"/>
                <a:gd name="connsiteX27" fmla="*/ 792626 w 1156922"/>
                <a:gd name="connsiteY27" fmla="*/ 964175 h 1745449"/>
                <a:gd name="connsiteX28" fmla="*/ 793130 w 1156922"/>
                <a:gd name="connsiteY28" fmla="*/ 963884 h 1745449"/>
                <a:gd name="connsiteX29" fmla="*/ 805899 w 1156922"/>
                <a:gd name="connsiteY29" fmla="*/ 1097129 h 1745449"/>
                <a:gd name="connsiteX30" fmla="*/ 683639 w 1156922"/>
                <a:gd name="connsiteY30" fmla="*/ 1159301 h 1745449"/>
                <a:gd name="connsiteX31" fmla="*/ 569233 w 1156922"/>
                <a:gd name="connsiteY31" fmla="*/ 1093170 h 1745449"/>
                <a:gd name="connsiteX32" fmla="*/ 568513 w 1156922"/>
                <a:gd name="connsiteY32" fmla="*/ 1090754 h 1745449"/>
                <a:gd name="connsiteX33" fmla="*/ 679482 w 1156922"/>
                <a:gd name="connsiteY33" fmla="*/ 1162221 h 1745449"/>
                <a:gd name="connsiteX34" fmla="*/ 774185 w 1156922"/>
                <a:gd name="connsiteY34" fmla="*/ 1135031 h 1745449"/>
                <a:gd name="connsiteX35" fmla="*/ 972285 w 1156922"/>
                <a:gd name="connsiteY35" fmla="*/ 1224518 h 1745449"/>
                <a:gd name="connsiteX36" fmla="*/ 1030281 w 1156922"/>
                <a:gd name="connsiteY36" fmla="*/ 1340359 h 1745449"/>
                <a:gd name="connsiteX37" fmla="*/ 913405 w 1156922"/>
                <a:gd name="connsiteY37" fmla="*/ 1461368 h 1745449"/>
                <a:gd name="connsiteX38" fmla="*/ 753227 w 1156922"/>
                <a:gd name="connsiteY38" fmla="*/ 1371458 h 1745449"/>
                <a:gd name="connsiteX39" fmla="*/ 756737 w 1156922"/>
                <a:gd name="connsiteY39" fmla="*/ 1369309 h 1745449"/>
                <a:gd name="connsiteX40" fmla="*/ 911871 w 1156922"/>
                <a:gd name="connsiteY40" fmla="*/ 1465876 h 1745449"/>
                <a:gd name="connsiteX41" fmla="*/ 761269 w 1156922"/>
                <a:gd name="connsiteY41" fmla="*/ 1628054 h 1745449"/>
                <a:gd name="connsiteX42" fmla="*/ 558182 w 1156922"/>
                <a:gd name="connsiteY42" fmla="*/ 1552195 h 1745449"/>
                <a:gd name="connsiteX43" fmla="*/ 554944 w 1156922"/>
                <a:gd name="connsiteY43" fmla="*/ 1544331 h 1745449"/>
                <a:gd name="connsiteX44" fmla="*/ 678727 w 1156922"/>
                <a:gd name="connsiteY44" fmla="*/ 1632143 h 1745449"/>
                <a:gd name="connsiteX45" fmla="*/ 520249 w 1156922"/>
                <a:gd name="connsiteY45" fmla="*/ 1745209 h 1745449"/>
                <a:gd name="connsiteX46" fmla="*/ 352811 w 1156922"/>
                <a:gd name="connsiteY46" fmla="*/ 1592106 h 1745449"/>
                <a:gd name="connsiteX47" fmla="*/ 237021 w 1156922"/>
                <a:gd name="connsiteY47" fmla="*/ 1443452 h 1745449"/>
                <a:gd name="connsiteX48" fmla="*/ 89886 w 1156922"/>
                <a:gd name="connsiteY48" fmla="*/ 1375108 h 1745449"/>
                <a:gd name="connsiteX49" fmla="*/ 100537 w 1156922"/>
                <a:gd name="connsiteY49" fmla="*/ 1171427 h 1745449"/>
                <a:gd name="connsiteX50" fmla="*/ 291673 w 1156922"/>
                <a:gd name="connsiteY50" fmla="*/ 1125156 h 1745449"/>
                <a:gd name="connsiteX51" fmla="*/ 511418 w 1156922"/>
                <a:gd name="connsiteY51" fmla="*/ 1034051 h 1745449"/>
                <a:gd name="connsiteX52" fmla="*/ 509329 w 1156922"/>
                <a:gd name="connsiteY52" fmla="*/ 1041153 h 1745449"/>
                <a:gd name="connsiteX53" fmla="*/ 310893 w 1156922"/>
                <a:gd name="connsiteY53" fmla="*/ 1129981 h 1745449"/>
                <a:gd name="connsiteX54" fmla="*/ 199595 w 1156922"/>
                <a:gd name="connsiteY54" fmla="*/ 1014703 h 1745449"/>
                <a:gd name="connsiteX55" fmla="*/ 291719 w 1156922"/>
                <a:gd name="connsiteY55" fmla="*/ 1123484 h 1745449"/>
                <a:gd name="connsiteX56" fmla="*/ 66889 w 1156922"/>
                <a:gd name="connsiteY56" fmla="*/ 1138943 h 1745449"/>
                <a:gd name="connsiteX57" fmla="*/ 30645 w 1156922"/>
                <a:gd name="connsiteY57" fmla="*/ 911953 h 1745449"/>
                <a:gd name="connsiteX58" fmla="*/ 70504 w 1156922"/>
                <a:gd name="connsiteY58" fmla="*/ 882569 h 1745449"/>
                <a:gd name="connsiteX59" fmla="*/ 63242 w 1156922"/>
                <a:gd name="connsiteY59" fmla="*/ 875989 h 1745449"/>
                <a:gd name="connsiteX60" fmla="*/ 66610 w 1156922"/>
                <a:gd name="connsiteY60" fmla="*/ 872273 h 1745449"/>
                <a:gd name="connsiteX61" fmla="*/ 68771 w 1156922"/>
                <a:gd name="connsiteY61" fmla="*/ 666836 h 1745449"/>
                <a:gd name="connsiteX62" fmla="*/ 107513 w 1156922"/>
                <a:gd name="connsiteY62" fmla="*/ 638275 h 1745449"/>
                <a:gd name="connsiteX63" fmla="*/ 130050 w 1156922"/>
                <a:gd name="connsiteY63" fmla="*/ 394472 h 1745449"/>
                <a:gd name="connsiteX64" fmla="*/ 313262 w 1156922"/>
                <a:gd name="connsiteY64" fmla="*/ 359290 h 1745449"/>
                <a:gd name="connsiteX65" fmla="*/ 127611 w 1156922"/>
                <a:gd name="connsiteY65" fmla="*/ 399723 h 1745449"/>
                <a:gd name="connsiteX66" fmla="*/ 93247 w 1156922"/>
                <a:gd name="connsiteY66" fmla="*/ 291518 h 1745449"/>
                <a:gd name="connsiteX67" fmla="*/ 312758 w 1156922"/>
                <a:gd name="connsiteY67" fmla="*/ 72008 h 1745449"/>
                <a:gd name="connsiteX68" fmla="*/ 381090 w 1156922"/>
                <a:gd name="connsiteY68" fmla="*/ 83948 h 1745449"/>
                <a:gd name="connsiteX69" fmla="*/ 520248 w 1156922"/>
                <a:gd name="connsiteY69" fmla="*/ 0 h 1745449"/>
                <a:gd name="connsiteX0" fmla="*/ 529252 w 1156922"/>
                <a:gd name="connsiteY0" fmla="*/ 727914 h 1745449"/>
                <a:gd name="connsiteX1" fmla="*/ 337471 w 1156922"/>
                <a:gd name="connsiteY1" fmla="*/ 661713 h 1745449"/>
                <a:gd name="connsiteX2" fmla="*/ 272338 w 1156922"/>
                <a:gd name="connsiteY2" fmla="*/ 693895 h 1745449"/>
                <a:gd name="connsiteX3" fmla="*/ 529780 w 1156922"/>
                <a:gd name="connsiteY3" fmla="*/ 726582 h 1745449"/>
                <a:gd name="connsiteX4" fmla="*/ 583011 w 1156922"/>
                <a:gd name="connsiteY4" fmla="*/ 916786 h 1745449"/>
                <a:gd name="connsiteX5" fmla="*/ 579674 w 1156922"/>
                <a:gd name="connsiteY5" fmla="*/ 915886 h 1745449"/>
                <a:gd name="connsiteX6" fmla="*/ 529252 w 1156922"/>
                <a:gd name="connsiteY6" fmla="*/ 727914 h 1745449"/>
                <a:gd name="connsiteX7" fmla="*/ 574852 w 1156922"/>
                <a:gd name="connsiteY7" fmla="*/ 580980 h 1745449"/>
                <a:gd name="connsiteX8" fmla="*/ 433169 w 1156922"/>
                <a:gd name="connsiteY8" fmla="*/ 649695 h 1745449"/>
                <a:gd name="connsiteX9" fmla="*/ 428375 w 1156922"/>
                <a:gd name="connsiteY9" fmla="*/ 651124 h 1745449"/>
                <a:gd name="connsiteX10" fmla="*/ 761884 w 1156922"/>
                <a:gd name="connsiteY10" fmla="*/ 739852 h 1745449"/>
                <a:gd name="connsiteX11" fmla="*/ 574852 w 1156922"/>
                <a:gd name="connsiteY11" fmla="*/ 580980 h 1745449"/>
                <a:gd name="connsiteX12" fmla="*/ 520248 w 1156922"/>
                <a:gd name="connsiteY12" fmla="*/ 0 h 1745449"/>
                <a:gd name="connsiteX13" fmla="*/ 689956 w 1156922"/>
                <a:gd name="connsiteY13" fmla="*/ 147127 h 1745449"/>
                <a:gd name="connsiteX14" fmla="*/ 548455 w 1156922"/>
                <a:gd name="connsiteY14" fmla="*/ 352718 h 1745449"/>
                <a:gd name="connsiteX15" fmla="*/ 688144 w 1156922"/>
                <a:gd name="connsiteY15" fmla="*/ 149764 h 1745449"/>
                <a:gd name="connsiteX16" fmla="*/ 906946 w 1156922"/>
                <a:gd name="connsiteY16" fmla="*/ 317877 h 1745449"/>
                <a:gd name="connsiteX17" fmla="*/ 894599 w 1156922"/>
                <a:gd name="connsiteY17" fmla="*/ 376059 h 1745449"/>
                <a:gd name="connsiteX18" fmla="*/ 1043308 w 1156922"/>
                <a:gd name="connsiteY18" fmla="*/ 525101 h 1745449"/>
                <a:gd name="connsiteX19" fmla="*/ 1033782 w 1156922"/>
                <a:gd name="connsiteY19" fmla="*/ 572282 h 1745449"/>
                <a:gd name="connsiteX20" fmla="*/ 1156922 w 1156922"/>
                <a:gd name="connsiteY20" fmla="*/ 756650 h 1745449"/>
                <a:gd name="connsiteX21" fmla="*/ 931418 w 1156922"/>
                <a:gd name="connsiteY21" fmla="*/ 936938 h 1745449"/>
                <a:gd name="connsiteX22" fmla="*/ 1093103 w 1156922"/>
                <a:gd name="connsiteY22" fmla="*/ 911837 h 1745449"/>
                <a:gd name="connsiteX23" fmla="*/ 1139689 w 1156922"/>
                <a:gd name="connsiteY23" fmla="*/ 1069421 h 1745449"/>
                <a:gd name="connsiteX24" fmla="*/ 985039 w 1156922"/>
                <a:gd name="connsiteY24" fmla="*/ 1223143 h 1745449"/>
                <a:gd name="connsiteX25" fmla="*/ 776887 w 1156922"/>
                <a:gd name="connsiteY25" fmla="*/ 1140927 h 1745449"/>
                <a:gd name="connsiteX26" fmla="*/ 813087 w 1156922"/>
                <a:gd name="connsiteY26" fmla="*/ 1096095 h 1745449"/>
                <a:gd name="connsiteX27" fmla="*/ 792626 w 1156922"/>
                <a:gd name="connsiteY27" fmla="*/ 964175 h 1745449"/>
                <a:gd name="connsiteX28" fmla="*/ 793130 w 1156922"/>
                <a:gd name="connsiteY28" fmla="*/ 963884 h 1745449"/>
                <a:gd name="connsiteX29" fmla="*/ 805899 w 1156922"/>
                <a:gd name="connsiteY29" fmla="*/ 1097129 h 1745449"/>
                <a:gd name="connsiteX30" fmla="*/ 683639 w 1156922"/>
                <a:gd name="connsiteY30" fmla="*/ 1159301 h 1745449"/>
                <a:gd name="connsiteX31" fmla="*/ 569233 w 1156922"/>
                <a:gd name="connsiteY31" fmla="*/ 1093170 h 1745449"/>
                <a:gd name="connsiteX32" fmla="*/ 568513 w 1156922"/>
                <a:gd name="connsiteY32" fmla="*/ 1090754 h 1745449"/>
                <a:gd name="connsiteX33" fmla="*/ 679482 w 1156922"/>
                <a:gd name="connsiteY33" fmla="*/ 1162221 h 1745449"/>
                <a:gd name="connsiteX34" fmla="*/ 774185 w 1156922"/>
                <a:gd name="connsiteY34" fmla="*/ 1135031 h 1745449"/>
                <a:gd name="connsiteX35" fmla="*/ 972285 w 1156922"/>
                <a:gd name="connsiteY35" fmla="*/ 1224518 h 1745449"/>
                <a:gd name="connsiteX36" fmla="*/ 1030281 w 1156922"/>
                <a:gd name="connsiteY36" fmla="*/ 1340359 h 1745449"/>
                <a:gd name="connsiteX37" fmla="*/ 913405 w 1156922"/>
                <a:gd name="connsiteY37" fmla="*/ 1461368 h 1745449"/>
                <a:gd name="connsiteX38" fmla="*/ 753227 w 1156922"/>
                <a:gd name="connsiteY38" fmla="*/ 1371458 h 1745449"/>
                <a:gd name="connsiteX39" fmla="*/ 756737 w 1156922"/>
                <a:gd name="connsiteY39" fmla="*/ 1369309 h 1745449"/>
                <a:gd name="connsiteX40" fmla="*/ 911871 w 1156922"/>
                <a:gd name="connsiteY40" fmla="*/ 1465876 h 1745449"/>
                <a:gd name="connsiteX41" fmla="*/ 761269 w 1156922"/>
                <a:gd name="connsiteY41" fmla="*/ 1628054 h 1745449"/>
                <a:gd name="connsiteX42" fmla="*/ 558182 w 1156922"/>
                <a:gd name="connsiteY42" fmla="*/ 1552195 h 1745449"/>
                <a:gd name="connsiteX43" fmla="*/ 554944 w 1156922"/>
                <a:gd name="connsiteY43" fmla="*/ 1544331 h 1745449"/>
                <a:gd name="connsiteX44" fmla="*/ 678727 w 1156922"/>
                <a:gd name="connsiteY44" fmla="*/ 1632143 h 1745449"/>
                <a:gd name="connsiteX45" fmla="*/ 520249 w 1156922"/>
                <a:gd name="connsiteY45" fmla="*/ 1745209 h 1745449"/>
                <a:gd name="connsiteX46" fmla="*/ 352811 w 1156922"/>
                <a:gd name="connsiteY46" fmla="*/ 1592106 h 1745449"/>
                <a:gd name="connsiteX47" fmla="*/ 237021 w 1156922"/>
                <a:gd name="connsiteY47" fmla="*/ 1443452 h 1745449"/>
                <a:gd name="connsiteX48" fmla="*/ 89886 w 1156922"/>
                <a:gd name="connsiteY48" fmla="*/ 1375108 h 1745449"/>
                <a:gd name="connsiteX49" fmla="*/ 100537 w 1156922"/>
                <a:gd name="connsiteY49" fmla="*/ 1171427 h 1745449"/>
                <a:gd name="connsiteX50" fmla="*/ 291673 w 1156922"/>
                <a:gd name="connsiteY50" fmla="*/ 1125156 h 1745449"/>
                <a:gd name="connsiteX51" fmla="*/ 511418 w 1156922"/>
                <a:gd name="connsiteY51" fmla="*/ 1034051 h 1745449"/>
                <a:gd name="connsiteX52" fmla="*/ 509329 w 1156922"/>
                <a:gd name="connsiteY52" fmla="*/ 1041153 h 1745449"/>
                <a:gd name="connsiteX53" fmla="*/ 310893 w 1156922"/>
                <a:gd name="connsiteY53" fmla="*/ 1129981 h 1745449"/>
                <a:gd name="connsiteX54" fmla="*/ 199595 w 1156922"/>
                <a:gd name="connsiteY54" fmla="*/ 1014703 h 1745449"/>
                <a:gd name="connsiteX55" fmla="*/ 291719 w 1156922"/>
                <a:gd name="connsiteY55" fmla="*/ 1123484 h 1745449"/>
                <a:gd name="connsiteX56" fmla="*/ 66889 w 1156922"/>
                <a:gd name="connsiteY56" fmla="*/ 1138943 h 1745449"/>
                <a:gd name="connsiteX57" fmla="*/ 30645 w 1156922"/>
                <a:gd name="connsiteY57" fmla="*/ 911953 h 1745449"/>
                <a:gd name="connsiteX58" fmla="*/ 70504 w 1156922"/>
                <a:gd name="connsiteY58" fmla="*/ 882569 h 1745449"/>
                <a:gd name="connsiteX59" fmla="*/ 63242 w 1156922"/>
                <a:gd name="connsiteY59" fmla="*/ 875989 h 1745449"/>
                <a:gd name="connsiteX60" fmla="*/ 66610 w 1156922"/>
                <a:gd name="connsiteY60" fmla="*/ 872273 h 1745449"/>
                <a:gd name="connsiteX61" fmla="*/ 68771 w 1156922"/>
                <a:gd name="connsiteY61" fmla="*/ 666836 h 1745449"/>
                <a:gd name="connsiteX62" fmla="*/ 107513 w 1156922"/>
                <a:gd name="connsiteY62" fmla="*/ 638275 h 1745449"/>
                <a:gd name="connsiteX63" fmla="*/ 130050 w 1156922"/>
                <a:gd name="connsiteY63" fmla="*/ 394472 h 1745449"/>
                <a:gd name="connsiteX64" fmla="*/ 313262 w 1156922"/>
                <a:gd name="connsiteY64" fmla="*/ 359290 h 1745449"/>
                <a:gd name="connsiteX65" fmla="*/ 127611 w 1156922"/>
                <a:gd name="connsiteY65" fmla="*/ 399723 h 1745449"/>
                <a:gd name="connsiteX66" fmla="*/ 93247 w 1156922"/>
                <a:gd name="connsiteY66" fmla="*/ 291518 h 1745449"/>
                <a:gd name="connsiteX67" fmla="*/ 312758 w 1156922"/>
                <a:gd name="connsiteY67" fmla="*/ 72008 h 1745449"/>
                <a:gd name="connsiteX68" fmla="*/ 381090 w 1156922"/>
                <a:gd name="connsiteY68" fmla="*/ 83948 h 1745449"/>
                <a:gd name="connsiteX69" fmla="*/ 520248 w 1156922"/>
                <a:gd name="connsiteY69" fmla="*/ 0 h 1745449"/>
                <a:gd name="connsiteX0" fmla="*/ 529252 w 1156922"/>
                <a:gd name="connsiteY0" fmla="*/ 727914 h 1745449"/>
                <a:gd name="connsiteX1" fmla="*/ 337471 w 1156922"/>
                <a:gd name="connsiteY1" fmla="*/ 661713 h 1745449"/>
                <a:gd name="connsiteX2" fmla="*/ 272338 w 1156922"/>
                <a:gd name="connsiteY2" fmla="*/ 693895 h 1745449"/>
                <a:gd name="connsiteX3" fmla="*/ 529780 w 1156922"/>
                <a:gd name="connsiteY3" fmla="*/ 726582 h 1745449"/>
                <a:gd name="connsiteX4" fmla="*/ 583011 w 1156922"/>
                <a:gd name="connsiteY4" fmla="*/ 916786 h 1745449"/>
                <a:gd name="connsiteX5" fmla="*/ 579674 w 1156922"/>
                <a:gd name="connsiteY5" fmla="*/ 915886 h 1745449"/>
                <a:gd name="connsiteX6" fmla="*/ 529252 w 1156922"/>
                <a:gd name="connsiteY6" fmla="*/ 727914 h 1745449"/>
                <a:gd name="connsiteX7" fmla="*/ 574852 w 1156922"/>
                <a:gd name="connsiteY7" fmla="*/ 580980 h 1745449"/>
                <a:gd name="connsiteX8" fmla="*/ 433169 w 1156922"/>
                <a:gd name="connsiteY8" fmla="*/ 649695 h 1745449"/>
                <a:gd name="connsiteX9" fmla="*/ 428375 w 1156922"/>
                <a:gd name="connsiteY9" fmla="*/ 651124 h 1745449"/>
                <a:gd name="connsiteX10" fmla="*/ 761884 w 1156922"/>
                <a:gd name="connsiteY10" fmla="*/ 739852 h 1745449"/>
                <a:gd name="connsiteX11" fmla="*/ 574852 w 1156922"/>
                <a:gd name="connsiteY11" fmla="*/ 580980 h 1745449"/>
                <a:gd name="connsiteX12" fmla="*/ 520248 w 1156922"/>
                <a:gd name="connsiteY12" fmla="*/ 0 h 1745449"/>
                <a:gd name="connsiteX13" fmla="*/ 689956 w 1156922"/>
                <a:gd name="connsiteY13" fmla="*/ 147127 h 1745449"/>
                <a:gd name="connsiteX14" fmla="*/ 548455 w 1156922"/>
                <a:gd name="connsiteY14" fmla="*/ 352718 h 1745449"/>
                <a:gd name="connsiteX15" fmla="*/ 688144 w 1156922"/>
                <a:gd name="connsiteY15" fmla="*/ 149764 h 1745449"/>
                <a:gd name="connsiteX16" fmla="*/ 906946 w 1156922"/>
                <a:gd name="connsiteY16" fmla="*/ 317877 h 1745449"/>
                <a:gd name="connsiteX17" fmla="*/ 894599 w 1156922"/>
                <a:gd name="connsiteY17" fmla="*/ 376059 h 1745449"/>
                <a:gd name="connsiteX18" fmla="*/ 1043308 w 1156922"/>
                <a:gd name="connsiteY18" fmla="*/ 525101 h 1745449"/>
                <a:gd name="connsiteX19" fmla="*/ 1033782 w 1156922"/>
                <a:gd name="connsiteY19" fmla="*/ 572282 h 1745449"/>
                <a:gd name="connsiteX20" fmla="*/ 1156922 w 1156922"/>
                <a:gd name="connsiteY20" fmla="*/ 756650 h 1745449"/>
                <a:gd name="connsiteX21" fmla="*/ 931418 w 1156922"/>
                <a:gd name="connsiteY21" fmla="*/ 936938 h 1745449"/>
                <a:gd name="connsiteX22" fmla="*/ 1093103 w 1156922"/>
                <a:gd name="connsiteY22" fmla="*/ 911837 h 1745449"/>
                <a:gd name="connsiteX23" fmla="*/ 1139689 w 1156922"/>
                <a:gd name="connsiteY23" fmla="*/ 1069421 h 1745449"/>
                <a:gd name="connsiteX24" fmla="*/ 985039 w 1156922"/>
                <a:gd name="connsiteY24" fmla="*/ 1223143 h 1745449"/>
                <a:gd name="connsiteX25" fmla="*/ 776887 w 1156922"/>
                <a:gd name="connsiteY25" fmla="*/ 1140927 h 1745449"/>
                <a:gd name="connsiteX26" fmla="*/ 813087 w 1156922"/>
                <a:gd name="connsiteY26" fmla="*/ 1096095 h 1745449"/>
                <a:gd name="connsiteX27" fmla="*/ 792626 w 1156922"/>
                <a:gd name="connsiteY27" fmla="*/ 964175 h 1745449"/>
                <a:gd name="connsiteX28" fmla="*/ 793130 w 1156922"/>
                <a:gd name="connsiteY28" fmla="*/ 963884 h 1745449"/>
                <a:gd name="connsiteX29" fmla="*/ 805899 w 1156922"/>
                <a:gd name="connsiteY29" fmla="*/ 1097129 h 1745449"/>
                <a:gd name="connsiteX30" fmla="*/ 683639 w 1156922"/>
                <a:gd name="connsiteY30" fmla="*/ 1159301 h 1745449"/>
                <a:gd name="connsiteX31" fmla="*/ 569233 w 1156922"/>
                <a:gd name="connsiteY31" fmla="*/ 1093170 h 1745449"/>
                <a:gd name="connsiteX32" fmla="*/ 568513 w 1156922"/>
                <a:gd name="connsiteY32" fmla="*/ 1090754 h 1745449"/>
                <a:gd name="connsiteX33" fmla="*/ 679482 w 1156922"/>
                <a:gd name="connsiteY33" fmla="*/ 1162221 h 1745449"/>
                <a:gd name="connsiteX34" fmla="*/ 774185 w 1156922"/>
                <a:gd name="connsiteY34" fmla="*/ 1135031 h 1745449"/>
                <a:gd name="connsiteX35" fmla="*/ 972285 w 1156922"/>
                <a:gd name="connsiteY35" fmla="*/ 1224518 h 1745449"/>
                <a:gd name="connsiteX36" fmla="*/ 1030281 w 1156922"/>
                <a:gd name="connsiteY36" fmla="*/ 1340359 h 1745449"/>
                <a:gd name="connsiteX37" fmla="*/ 913405 w 1156922"/>
                <a:gd name="connsiteY37" fmla="*/ 1461368 h 1745449"/>
                <a:gd name="connsiteX38" fmla="*/ 753227 w 1156922"/>
                <a:gd name="connsiteY38" fmla="*/ 1371458 h 1745449"/>
                <a:gd name="connsiteX39" fmla="*/ 756737 w 1156922"/>
                <a:gd name="connsiteY39" fmla="*/ 1369309 h 1745449"/>
                <a:gd name="connsiteX40" fmla="*/ 911871 w 1156922"/>
                <a:gd name="connsiteY40" fmla="*/ 1465876 h 1745449"/>
                <a:gd name="connsiteX41" fmla="*/ 761269 w 1156922"/>
                <a:gd name="connsiteY41" fmla="*/ 1628054 h 1745449"/>
                <a:gd name="connsiteX42" fmla="*/ 558182 w 1156922"/>
                <a:gd name="connsiteY42" fmla="*/ 1552195 h 1745449"/>
                <a:gd name="connsiteX43" fmla="*/ 554944 w 1156922"/>
                <a:gd name="connsiteY43" fmla="*/ 1544331 h 1745449"/>
                <a:gd name="connsiteX44" fmla="*/ 678727 w 1156922"/>
                <a:gd name="connsiteY44" fmla="*/ 1632143 h 1745449"/>
                <a:gd name="connsiteX45" fmla="*/ 520249 w 1156922"/>
                <a:gd name="connsiteY45" fmla="*/ 1745209 h 1745449"/>
                <a:gd name="connsiteX46" fmla="*/ 352811 w 1156922"/>
                <a:gd name="connsiteY46" fmla="*/ 1592106 h 1745449"/>
                <a:gd name="connsiteX47" fmla="*/ 237021 w 1156922"/>
                <a:gd name="connsiteY47" fmla="*/ 1443452 h 1745449"/>
                <a:gd name="connsiteX48" fmla="*/ 89886 w 1156922"/>
                <a:gd name="connsiteY48" fmla="*/ 1375108 h 1745449"/>
                <a:gd name="connsiteX49" fmla="*/ 100537 w 1156922"/>
                <a:gd name="connsiteY49" fmla="*/ 1171427 h 1745449"/>
                <a:gd name="connsiteX50" fmla="*/ 291673 w 1156922"/>
                <a:gd name="connsiteY50" fmla="*/ 1125156 h 1745449"/>
                <a:gd name="connsiteX51" fmla="*/ 511418 w 1156922"/>
                <a:gd name="connsiteY51" fmla="*/ 1034051 h 1745449"/>
                <a:gd name="connsiteX52" fmla="*/ 509329 w 1156922"/>
                <a:gd name="connsiteY52" fmla="*/ 1041153 h 1745449"/>
                <a:gd name="connsiteX53" fmla="*/ 310893 w 1156922"/>
                <a:gd name="connsiteY53" fmla="*/ 1129981 h 1745449"/>
                <a:gd name="connsiteX54" fmla="*/ 199595 w 1156922"/>
                <a:gd name="connsiteY54" fmla="*/ 1014703 h 1745449"/>
                <a:gd name="connsiteX55" fmla="*/ 291719 w 1156922"/>
                <a:gd name="connsiteY55" fmla="*/ 1123484 h 1745449"/>
                <a:gd name="connsiteX56" fmla="*/ 66889 w 1156922"/>
                <a:gd name="connsiteY56" fmla="*/ 1138943 h 1745449"/>
                <a:gd name="connsiteX57" fmla="*/ 30645 w 1156922"/>
                <a:gd name="connsiteY57" fmla="*/ 911953 h 1745449"/>
                <a:gd name="connsiteX58" fmla="*/ 70504 w 1156922"/>
                <a:gd name="connsiteY58" fmla="*/ 882569 h 1745449"/>
                <a:gd name="connsiteX59" fmla="*/ 63242 w 1156922"/>
                <a:gd name="connsiteY59" fmla="*/ 875989 h 1745449"/>
                <a:gd name="connsiteX60" fmla="*/ 66610 w 1156922"/>
                <a:gd name="connsiteY60" fmla="*/ 872273 h 1745449"/>
                <a:gd name="connsiteX61" fmla="*/ 68771 w 1156922"/>
                <a:gd name="connsiteY61" fmla="*/ 666836 h 1745449"/>
                <a:gd name="connsiteX62" fmla="*/ 107513 w 1156922"/>
                <a:gd name="connsiteY62" fmla="*/ 638275 h 1745449"/>
                <a:gd name="connsiteX63" fmla="*/ 130050 w 1156922"/>
                <a:gd name="connsiteY63" fmla="*/ 394472 h 1745449"/>
                <a:gd name="connsiteX64" fmla="*/ 313262 w 1156922"/>
                <a:gd name="connsiteY64" fmla="*/ 359290 h 1745449"/>
                <a:gd name="connsiteX65" fmla="*/ 127611 w 1156922"/>
                <a:gd name="connsiteY65" fmla="*/ 399723 h 1745449"/>
                <a:gd name="connsiteX66" fmla="*/ 93247 w 1156922"/>
                <a:gd name="connsiteY66" fmla="*/ 291518 h 1745449"/>
                <a:gd name="connsiteX67" fmla="*/ 312758 w 1156922"/>
                <a:gd name="connsiteY67" fmla="*/ 72008 h 1745449"/>
                <a:gd name="connsiteX68" fmla="*/ 381090 w 1156922"/>
                <a:gd name="connsiteY68" fmla="*/ 83948 h 1745449"/>
                <a:gd name="connsiteX69" fmla="*/ 520248 w 1156922"/>
                <a:gd name="connsiteY69" fmla="*/ 0 h 1745449"/>
                <a:gd name="connsiteX0" fmla="*/ 529252 w 1156922"/>
                <a:gd name="connsiteY0" fmla="*/ 727914 h 1745449"/>
                <a:gd name="connsiteX1" fmla="*/ 337471 w 1156922"/>
                <a:gd name="connsiteY1" fmla="*/ 661713 h 1745449"/>
                <a:gd name="connsiteX2" fmla="*/ 305566 w 1156922"/>
                <a:gd name="connsiteY2" fmla="*/ 729773 h 1745449"/>
                <a:gd name="connsiteX3" fmla="*/ 529780 w 1156922"/>
                <a:gd name="connsiteY3" fmla="*/ 726582 h 1745449"/>
                <a:gd name="connsiteX4" fmla="*/ 583011 w 1156922"/>
                <a:gd name="connsiteY4" fmla="*/ 916786 h 1745449"/>
                <a:gd name="connsiteX5" fmla="*/ 579674 w 1156922"/>
                <a:gd name="connsiteY5" fmla="*/ 915886 h 1745449"/>
                <a:gd name="connsiteX6" fmla="*/ 529252 w 1156922"/>
                <a:gd name="connsiteY6" fmla="*/ 727914 h 1745449"/>
                <a:gd name="connsiteX7" fmla="*/ 574852 w 1156922"/>
                <a:gd name="connsiteY7" fmla="*/ 580980 h 1745449"/>
                <a:gd name="connsiteX8" fmla="*/ 433169 w 1156922"/>
                <a:gd name="connsiteY8" fmla="*/ 649695 h 1745449"/>
                <a:gd name="connsiteX9" fmla="*/ 428375 w 1156922"/>
                <a:gd name="connsiteY9" fmla="*/ 651124 h 1745449"/>
                <a:gd name="connsiteX10" fmla="*/ 761884 w 1156922"/>
                <a:gd name="connsiteY10" fmla="*/ 739852 h 1745449"/>
                <a:gd name="connsiteX11" fmla="*/ 574852 w 1156922"/>
                <a:gd name="connsiteY11" fmla="*/ 580980 h 1745449"/>
                <a:gd name="connsiteX12" fmla="*/ 520248 w 1156922"/>
                <a:gd name="connsiteY12" fmla="*/ 0 h 1745449"/>
                <a:gd name="connsiteX13" fmla="*/ 689956 w 1156922"/>
                <a:gd name="connsiteY13" fmla="*/ 147127 h 1745449"/>
                <a:gd name="connsiteX14" fmla="*/ 548455 w 1156922"/>
                <a:gd name="connsiteY14" fmla="*/ 352718 h 1745449"/>
                <a:gd name="connsiteX15" fmla="*/ 688144 w 1156922"/>
                <a:gd name="connsiteY15" fmla="*/ 149764 h 1745449"/>
                <a:gd name="connsiteX16" fmla="*/ 906946 w 1156922"/>
                <a:gd name="connsiteY16" fmla="*/ 317877 h 1745449"/>
                <a:gd name="connsiteX17" fmla="*/ 894599 w 1156922"/>
                <a:gd name="connsiteY17" fmla="*/ 376059 h 1745449"/>
                <a:gd name="connsiteX18" fmla="*/ 1043308 w 1156922"/>
                <a:gd name="connsiteY18" fmla="*/ 525101 h 1745449"/>
                <a:gd name="connsiteX19" fmla="*/ 1033782 w 1156922"/>
                <a:gd name="connsiteY19" fmla="*/ 572282 h 1745449"/>
                <a:gd name="connsiteX20" fmla="*/ 1156922 w 1156922"/>
                <a:gd name="connsiteY20" fmla="*/ 756650 h 1745449"/>
                <a:gd name="connsiteX21" fmla="*/ 931418 w 1156922"/>
                <a:gd name="connsiteY21" fmla="*/ 936938 h 1745449"/>
                <a:gd name="connsiteX22" fmla="*/ 1093103 w 1156922"/>
                <a:gd name="connsiteY22" fmla="*/ 911837 h 1745449"/>
                <a:gd name="connsiteX23" fmla="*/ 1139689 w 1156922"/>
                <a:gd name="connsiteY23" fmla="*/ 1069421 h 1745449"/>
                <a:gd name="connsiteX24" fmla="*/ 985039 w 1156922"/>
                <a:gd name="connsiteY24" fmla="*/ 1223143 h 1745449"/>
                <a:gd name="connsiteX25" fmla="*/ 776887 w 1156922"/>
                <a:gd name="connsiteY25" fmla="*/ 1140927 h 1745449"/>
                <a:gd name="connsiteX26" fmla="*/ 813087 w 1156922"/>
                <a:gd name="connsiteY26" fmla="*/ 1096095 h 1745449"/>
                <a:gd name="connsiteX27" fmla="*/ 792626 w 1156922"/>
                <a:gd name="connsiteY27" fmla="*/ 964175 h 1745449"/>
                <a:gd name="connsiteX28" fmla="*/ 793130 w 1156922"/>
                <a:gd name="connsiteY28" fmla="*/ 963884 h 1745449"/>
                <a:gd name="connsiteX29" fmla="*/ 805899 w 1156922"/>
                <a:gd name="connsiteY29" fmla="*/ 1097129 h 1745449"/>
                <a:gd name="connsiteX30" fmla="*/ 683639 w 1156922"/>
                <a:gd name="connsiteY30" fmla="*/ 1159301 h 1745449"/>
                <a:gd name="connsiteX31" fmla="*/ 569233 w 1156922"/>
                <a:gd name="connsiteY31" fmla="*/ 1093170 h 1745449"/>
                <a:gd name="connsiteX32" fmla="*/ 568513 w 1156922"/>
                <a:gd name="connsiteY32" fmla="*/ 1090754 h 1745449"/>
                <a:gd name="connsiteX33" fmla="*/ 679482 w 1156922"/>
                <a:gd name="connsiteY33" fmla="*/ 1162221 h 1745449"/>
                <a:gd name="connsiteX34" fmla="*/ 774185 w 1156922"/>
                <a:gd name="connsiteY34" fmla="*/ 1135031 h 1745449"/>
                <a:gd name="connsiteX35" fmla="*/ 972285 w 1156922"/>
                <a:gd name="connsiteY35" fmla="*/ 1224518 h 1745449"/>
                <a:gd name="connsiteX36" fmla="*/ 1030281 w 1156922"/>
                <a:gd name="connsiteY36" fmla="*/ 1340359 h 1745449"/>
                <a:gd name="connsiteX37" fmla="*/ 913405 w 1156922"/>
                <a:gd name="connsiteY37" fmla="*/ 1461368 h 1745449"/>
                <a:gd name="connsiteX38" fmla="*/ 753227 w 1156922"/>
                <a:gd name="connsiteY38" fmla="*/ 1371458 h 1745449"/>
                <a:gd name="connsiteX39" fmla="*/ 756737 w 1156922"/>
                <a:gd name="connsiteY39" fmla="*/ 1369309 h 1745449"/>
                <a:gd name="connsiteX40" fmla="*/ 911871 w 1156922"/>
                <a:gd name="connsiteY40" fmla="*/ 1465876 h 1745449"/>
                <a:gd name="connsiteX41" fmla="*/ 761269 w 1156922"/>
                <a:gd name="connsiteY41" fmla="*/ 1628054 h 1745449"/>
                <a:gd name="connsiteX42" fmla="*/ 558182 w 1156922"/>
                <a:gd name="connsiteY42" fmla="*/ 1552195 h 1745449"/>
                <a:gd name="connsiteX43" fmla="*/ 554944 w 1156922"/>
                <a:gd name="connsiteY43" fmla="*/ 1544331 h 1745449"/>
                <a:gd name="connsiteX44" fmla="*/ 678727 w 1156922"/>
                <a:gd name="connsiteY44" fmla="*/ 1632143 h 1745449"/>
                <a:gd name="connsiteX45" fmla="*/ 520249 w 1156922"/>
                <a:gd name="connsiteY45" fmla="*/ 1745209 h 1745449"/>
                <a:gd name="connsiteX46" fmla="*/ 352811 w 1156922"/>
                <a:gd name="connsiteY46" fmla="*/ 1592106 h 1745449"/>
                <a:gd name="connsiteX47" fmla="*/ 237021 w 1156922"/>
                <a:gd name="connsiteY47" fmla="*/ 1443452 h 1745449"/>
                <a:gd name="connsiteX48" fmla="*/ 89886 w 1156922"/>
                <a:gd name="connsiteY48" fmla="*/ 1375108 h 1745449"/>
                <a:gd name="connsiteX49" fmla="*/ 100537 w 1156922"/>
                <a:gd name="connsiteY49" fmla="*/ 1171427 h 1745449"/>
                <a:gd name="connsiteX50" fmla="*/ 291673 w 1156922"/>
                <a:gd name="connsiteY50" fmla="*/ 1125156 h 1745449"/>
                <a:gd name="connsiteX51" fmla="*/ 511418 w 1156922"/>
                <a:gd name="connsiteY51" fmla="*/ 1034051 h 1745449"/>
                <a:gd name="connsiteX52" fmla="*/ 509329 w 1156922"/>
                <a:gd name="connsiteY52" fmla="*/ 1041153 h 1745449"/>
                <a:gd name="connsiteX53" fmla="*/ 310893 w 1156922"/>
                <a:gd name="connsiteY53" fmla="*/ 1129981 h 1745449"/>
                <a:gd name="connsiteX54" fmla="*/ 199595 w 1156922"/>
                <a:gd name="connsiteY54" fmla="*/ 1014703 h 1745449"/>
                <a:gd name="connsiteX55" fmla="*/ 291719 w 1156922"/>
                <a:gd name="connsiteY55" fmla="*/ 1123484 h 1745449"/>
                <a:gd name="connsiteX56" fmla="*/ 66889 w 1156922"/>
                <a:gd name="connsiteY56" fmla="*/ 1138943 h 1745449"/>
                <a:gd name="connsiteX57" fmla="*/ 30645 w 1156922"/>
                <a:gd name="connsiteY57" fmla="*/ 911953 h 1745449"/>
                <a:gd name="connsiteX58" fmla="*/ 70504 w 1156922"/>
                <a:gd name="connsiteY58" fmla="*/ 882569 h 1745449"/>
                <a:gd name="connsiteX59" fmla="*/ 63242 w 1156922"/>
                <a:gd name="connsiteY59" fmla="*/ 875989 h 1745449"/>
                <a:gd name="connsiteX60" fmla="*/ 66610 w 1156922"/>
                <a:gd name="connsiteY60" fmla="*/ 872273 h 1745449"/>
                <a:gd name="connsiteX61" fmla="*/ 68771 w 1156922"/>
                <a:gd name="connsiteY61" fmla="*/ 666836 h 1745449"/>
                <a:gd name="connsiteX62" fmla="*/ 107513 w 1156922"/>
                <a:gd name="connsiteY62" fmla="*/ 638275 h 1745449"/>
                <a:gd name="connsiteX63" fmla="*/ 130050 w 1156922"/>
                <a:gd name="connsiteY63" fmla="*/ 394472 h 1745449"/>
                <a:gd name="connsiteX64" fmla="*/ 313262 w 1156922"/>
                <a:gd name="connsiteY64" fmla="*/ 359290 h 1745449"/>
                <a:gd name="connsiteX65" fmla="*/ 127611 w 1156922"/>
                <a:gd name="connsiteY65" fmla="*/ 399723 h 1745449"/>
                <a:gd name="connsiteX66" fmla="*/ 93247 w 1156922"/>
                <a:gd name="connsiteY66" fmla="*/ 291518 h 1745449"/>
                <a:gd name="connsiteX67" fmla="*/ 312758 w 1156922"/>
                <a:gd name="connsiteY67" fmla="*/ 72008 h 1745449"/>
                <a:gd name="connsiteX68" fmla="*/ 381090 w 1156922"/>
                <a:gd name="connsiteY68" fmla="*/ 83948 h 1745449"/>
                <a:gd name="connsiteX69" fmla="*/ 520248 w 1156922"/>
                <a:gd name="connsiteY69" fmla="*/ 0 h 1745449"/>
                <a:gd name="connsiteX0" fmla="*/ 529252 w 1156922"/>
                <a:gd name="connsiteY0" fmla="*/ 727914 h 1745449"/>
                <a:gd name="connsiteX1" fmla="*/ 337471 w 1156922"/>
                <a:gd name="connsiteY1" fmla="*/ 661713 h 1745449"/>
                <a:gd name="connsiteX2" fmla="*/ 305566 w 1156922"/>
                <a:gd name="connsiteY2" fmla="*/ 729773 h 1745449"/>
                <a:gd name="connsiteX3" fmla="*/ 529780 w 1156922"/>
                <a:gd name="connsiteY3" fmla="*/ 726582 h 1745449"/>
                <a:gd name="connsiteX4" fmla="*/ 583011 w 1156922"/>
                <a:gd name="connsiteY4" fmla="*/ 916786 h 1745449"/>
                <a:gd name="connsiteX5" fmla="*/ 579674 w 1156922"/>
                <a:gd name="connsiteY5" fmla="*/ 915886 h 1745449"/>
                <a:gd name="connsiteX6" fmla="*/ 529252 w 1156922"/>
                <a:gd name="connsiteY6" fmla="*/ 727914 h 1745449"/>
                <a:gd name="connsiteX7" fmla="*/ 574852 w 1156922"/>
                <a:gd name="connsiteY7" fmla="*/ 580980 h 1745449"/>
                <a:gd name="connsiteX8" fmla="*/ 433169 w 1156922"/>
                <a:gd name="connsiteY8" fmla="*/ 649695 h 1745449"/>
                <a:gd name="connsiteX9" fmla="*/ 428375 w 1156922"/>
                <a:gd name="connsiteY9" fmla="*/ 651124 h 1745449"/>
                <a:gd name="connsiteX10" fmla="*/ 761884 w 1156922"/>
                <a:gd name="connsiteY10" fmla="*/ 739852 h 1745449"/>
                <a:gd name="connsiteX11" fmla="*/ 574852 w 1156922"/>
                <a:gd name="connsiteY11" fmla="*/ 580980 h 1745449"/>
                <a:gd name="connsiteX12" fmla="*/ 520248 w 1156922"/>
                <a:gd name="connsiteY12" fmla="*/ 0 h 1745449"/>
                <a:gd name="connsiteX13" fmla="*/ 689956 w 1156922"/>
                <a:gd name="connsiteY13" fmla="*/ 147127 h 1745449"/>
                <a:gd name="connsiteX14" fmla="*/ 548455 w 1156922"/>
                <a:gd name="connsiteY14" fmla="*/ 352718 h 1745449"/>
                <a:gd name="connsiteX15" fmla="*/ 688144 w 1156922"/>
                <a:gd name="connsiteY15" fmla="*/ 149764 h 1745449"/>
                <a:gd name="connsiteX16" fmla="*/ 906946 w 1156922"/>
                <a:gd name="connsiteY16" fmla="*/ 317877 h 1745449"/>
                <a:gd name="connsiteX17" fmla="*/ 894599 w 1156922"/>
                <a:gd name="connsiteY17" fmla="*/ 376059 h 1745449"/>
                <a:gd name="connsiteX18" fmla="*/ 1043308 w 1156922"/>
                <a:gd name="connsiteY18" fmla="*/ 525101 h 1745449"/>
                <a:gd name="connsiteX19" fmla="*/ 1033782 w 1156922"/>
                <a:gd name="connsiteY19" fmla="*/ 572282 h 1745449"/>
                <a:gd name="connsiteX20" fmla="*/ 1156922 w 1156922"/>
                <a:gd name="connsiteY20" fmla="*/ 756650 h 1745449"/>
                <a:gd name="connsiteX21" fmla="*/ 931418 w 1156922"/>
                <a:gd name="connsiteY21" fmla="*/ 936938 h 1745449"/>
                <a:gd name="connsiteX22" fmla="*/ 1093103 w 1156922"/>
                <a:gd name="connsiteY22" fmla="*/ 911837 h 1745449"/>
                <a:gd name="connsiteX23" fmla="*/ 1139689 w 1156922"/>
                <a:gd name="connsiteY23" fmla="*/ 1069421 h 1745449"/>
                <a:gd name="connsiteX24" fmla="*/ 985039 w 1156922"/>
                <a:gd name="connsiteY24" fmla="*/ 1223143 h 1745449"/>
                <a:gd name="connsiteX25" fmla="*/ 776887 w 1156922"/>
                <a:gd name="connsiteY25" fmla="*/ 1140927 h 1745449"/>
                <a:gd name="connsiteX26" fmla="*/ 813087 w 1156922"/>
                <a:gd name="connsiteY26" fmla="*/ 1096095 h 1745449"/>
                <a:gd name="connsiteX27" fmla="*/ 792626 w 1156922"/>
                <a:gd name="connsiteY27" fmla="*/ 964175 h 1745449"/>
                <a:gd name="connsiteX28" fmla="*/ 793130 w 1156922"/>
                <a:gd name="connsiteY28" fmla="*/ 963884 h 1745449"/>
                <a:gd name="connsiteX29" fmla="*/ 805899 w 1156922"/>
                <a:gd name="connsiteY29" fmla="*/ 1097129 h 1745449"/>
                <a:gd name="connsiteX30" fmla="*/ 683639 w 1156922"/>
                <a:gd name="connsiteY30" fmla="*/ 1159301 h 1745449"/>
                <a:gd name="connsiteX31" fmla="*/ 569233 w 1156922"/>
                <a:gd name="connsiteY31" fmla="*/ 1093170 h 1745449"/>
                <a:gd name="connsiteX32" fmla="*/ 568513 w 1156922"/>
                <a:gd name="connsiteY32" fmla="*/ 1090754 h 1745449"/>
                <a:gd name="connsiteX33" fmla="*/ 679482 w 1156922"/>
                <a:gd name="connsiteY33" fmla="*/ 1162221 h 1745449"/>
                <a:gd name="connsiteX34" fmla="*/ 774185 w 1156922"/>
                <a:gd name="connsiteY34" fmla="*/ 1135031 h 1745449"/>
                <a:gd name="connsiteX35" fmla="*/ 972285 w 1156922"/>
                <a:gd name="connsiteY35" fmla="*/ 1224518 h 1745449"/>
                <a:gd name="connsiteX36" fmla="*/ 1030281 w 1156922"/>
                <a:gd name="connsiteY36" fmla="*/ 1340359 h 1745449"/>
                <a:gd name="connsiteX37" fmla="*/ 913405 w 1156922"/>
                <a:gd name="connsiteY37" fmla="*/ 1461368 h 1745449"/>
                <a:gd name="connsiteX38" fmla="*/ 753227 w 1156922"/>
                <a:gd name="connsiteY38" fmla="*/ 1371458 h 1745449"/>
                <a:gd name="connsiteX39" fmla="*/ 756737 w 1156922"/>
                <a:gd name="connsiteY39" fmla="*/ 1369309 h 1745449"/>
                <a:gd name="connsiteX40" fmla="*/ 911871 w 1156922"/>
                <a:gd name="connsiteY40" fmla="*/ 1465876 h 1745449"/>
                <a:gd name="connsiteX41" fmla="*/ 761269 w 1156922"/>
                <a:gd name="connsiteY41" fmla="*/ 1628054 h 1745449"/>
                <a:gd name="connsiteX42" fmla="*/ 558182 w 1156922"/>
                <a:gd name="connsiteY42" fmla="*/ 1552195 h 1745449"/>
                <a:gd name="connsiteX43" fmla="*/ 554944 w 1156922"/>
                <a:gd name="connsiteY43" fmla="*/ 1544331 h 1745449"/>
                <a:gd name="connsiteX44" fmla="*/ 678727 w 1156922"/>
                <a:gd name="connsiteY44" fmla="*/ 1632143 h 1745449"/>
                <a:gd name="connsiteX45" fmla="*/ 520249 w 1156922"/>
                <a:gd name="connsiteY45" fmla="*/ 1745209 h 1745449"/>
                <a:gd name="connsiteX46" fmla="*/ 352811 w 1156922"/>
                <a:gd name="connsiteY46" fmla="*/ 1592106 h 1745449"/>
                <a:gd name="connsiteX47" fmla="*/ 237021 w 1156922"/>
                <a:gd name="connsiteY47" fmla="*/ 1443452 h 1745449"/>
                <a:gd name="connsiteX48" fmla="*/ 89886 w 1156922"/>
                <a:gd name="connsiteY48" fmla="*/ 1375108 h 1745449"/>
                <a:gd name="connsiteX49" fmla="*/ 100537 w 1156922"/>
                <a:gd name="connsiteY49" fmla="*/ 1171427 h 1745449"/>
                <a:gd name="connsiteX50" fmla="*/ 291673 w 1156922"/>
                <a:gd name="connsiteY50" fmla="*/ 1125156 h 1745449"/>
                <a:gd name="connsiteX51" fmla="*/ 511418 w 1156922"/>
                <a:gd name="connsiteY51" fmla="*/ 1034051 h 1745449"/>
                <a:gd name="connsiteX52" fmla="*/ 509329 w 1156922"/>
                <a:gd name="connsiteY52" fmla="*/ 1041153 h 1745449"/>
                <a:gd name="connsiteX53" fmla="*/ 310893 w 1156922"/>
                <a:gd name="connsiteY53" fmla="*/ 1129981 h 1745449"/>
                <a:gd name="connsiteX54" fmla="*/ 199595 w 1156922"/>
                <a:gd name="connsiteY54" fmla="*/ 1014703 h 1745449"/>
                <a:gd name="connsiteX55" fmla="*/ 291719 w 1156922"/>
                <a:gd name="connsiteY55" fmla="*/ 1123484 h 1745449"/>
                <a:gd name="connsiteX56" fmla="*/ 66889 w 1156922"/>
                <a:gd name="connsiteY56" fmla="*/ 1138943 h 1745449"/>
                <a:gd name="connsiteX57" fmla="*/ 30645 w 1156922"/>
                <a:gd name="connsiteY57" fmla="*/ 911953 h 1745449"/>
                <a:gd name="connsiteX58" fmla="*/ 70504 w 1156922"/>
                <a:gd name="connsiteY58" fmla="*/ 882569 h 1745449"/>
                <a:gd name="connsiteX59" fmla="*/ 63242 w 1156922"/>
                <a:gd name="connsiteY59" fmla="*/ 875989 h 1745449"/>
                <a:gd name="connsiteX60" fmla="*/ 66610 w 1156922"/>
                <a:gd name="connsiteY60" fmla="*/ 872273 h 1745449"/>
                <a:gd name="connsiteX61" fmla="*/ 68771 w 1156922"/>
                <a:gd name="connsiteY61" fmla="*/ 666836 h 1745449"/>
                <a:gd name="connsiteX62" fmla="*/ 107513 w 1156922"/>
                <a:gd name="connsiteY62" fmla="*/ 638275 h 1745449"/>
                <a:gd name="connsiteX63" fmla="*/ 130050 w 1156922"/>
                <a:gd name="connsiteY63" fmla="*/ 394472 h 1745449"/>
                <a:gd name="connsiteX64" fmla="*/ 313262 w 1156922"/>
                <a:gd name="connsiteY64" fmla="*/ 359290 h 1745449"/>
                <a:gd name="connsiteX65" fmla="*/ 127611 w 1156922"/>
                <a:gd name="connsiteY65" fmla="*/ 399723 h 1745449"/>
                <a:gd name="connsiteX66" fmla="*/ 93247 w 1156922"/>
                <a:gd name="connsiteY66" fmla="*/ 291518 h 1745449"/>
                <a:gd name="connsiteX67" fmla="*/ 312758 w 1156922"/>
                <a:gd name="connsiteY67" fmla="*/ 72008 h 1745449"/>
                <a:gd name="connsiteX68" fmla="*/ 381090 w 1156922"/>
                <a:gd name="connsiteY68" fmla="*/ 83948 h 1745449"/>
                <a:gd name="connsiteX69" fmla="*/ 520248 w 1156922"/>
                <a:gd name="connsiteY69" fmla="*/ 0 h 1745449"/>
                <a:gd name="connsiteX0" fmla="*/ 529252 w 1156922"/>
                <a:gd name="connsiteY0" fmla="*/ 727914 h 1745449"/>
                <a:gd name="connsiteX1" fmla="*/ 337471 w 1156922"/>
                <a:gd name="connsiteY1" fmla="*/ 661713 h 1745449"/>
                <a:gd name="connsiteX2" fmla="*/ 305566 w 1156922"/>
                <a:gd name="connsiteY2" fmla="*/ 729773 h 1745449"/>
                <a:gd name="connsiteX3" fmla="*/ 529780 w 1156922"/>
                <a:gd name="connsiteY3" fmla="*/ 726582 h 1745449"/>
                <a:gd name="connsiteX4" fmla="*/ 583011 w 1156922"/>
                <a:gd name="connsiteY4" fmla="*/ 916786 h 1745449"/>
                <a:gd name="connsiteX5" fmla="*/ 579674 w 1156922"/>
                <a:gd name="connsiteY5" fmla="*/ 915886 h 1745449"/>
                <a:gd name="connsiteX6" fmla="*/ 529252 w 1156922"/>
                <a:gd name="connsiteY6" fmla="*/ 727914 h 1745449"/>
                <a:gd name="connsiteX7" fmla="*/ 574852 w 1156922"/>
                <a:gd name="connsiteY7" fmla="*/ 580980 h 1745449"/>
                <a:gd name="connsiteX8" fmla="*/ 433169 w 1156922"/>
                <a:gd name="connsiteY8" fmla="*/ 649695 h 1745449"/>
                <a:gd name="connsiteX9" fmla="*/ 428375 w 1156922"/>
                <a:gd name="connsiteY9" fmla="*/ 651124 h 1745449"/>
                <a:gd name="connsiteX10" fmla="*/ 761884 w 1156922"/>
                <a:gd name="connsiteY10" fmla="*/ 739852 h 1745449"/>
                <a:gd name="connsiteX11" fmla="*/ 574852 w 1156922"/>
                <a:gd name="connsiteY11" fmla="*/ 580980 h 1745449"/>
                <a:gd name="connsiteX12" fmla="*/ 520248 w 1156922"/>
                <a:gd name="connsiteY12" fmla="*/ 0 h 1745449"/>
                <a:gd name="connsiteX13" fmla="*/ 689956 w 1156922"/>
                <a:gd name="connsiteY13" fmla="*/ 147127 h 1745449"/>
                <a:gd name="connsiteX14" fmla="*/ 548455 w 1156922"/>
                <a:gd name="connsiteY14" fmla="*/ 352718 h 1745449"/>
                <a:gd name="connsiteX15" fmla="*/ 688144 w 1156922"/>
                <a:gd name="connsiteY15" fmla="*/ 149764 h 1745449"/>
                <a:gd name="connsiteX16" fmla="*/ 906946 w 1156922"/>
                <a:gd name="connsiteY16" fmla="*/ 317877 h 1745449"/>
                <a:gd name="connsiteX17" fmla="*/ 894599 w 1156922"/>
                <a:gd name="connsiteY17" fmla="*/ 376059 h 1745449"/>
                <a:gd name="connsiteX18" fmla="*/ 1043308 w 1156922"/>
                <a:gd name="connsiteY18" fmla="*/ 525101 h 1745449"/>
                <a:gd name="connsiteX19" fmla="*/ 1033782 w 1156922"/>
                <a:gd name="connsiteY19" fmla="*/ 572282 h 1745449"/>
                <a:gd name="connsiteX20" fmla="*/ 1156922 w 1156922"/>
                <a:gd name="connsiteY20" fmla="*/ 756650 h 1745449"/>
                <a:gd name="connsiteX21" fmla="*/ 931418 w 1156922"/>
                <a:gd name="connsiteY21" fmla="*/ 936938 h 1745449"/>
                <a:gd name="connsiteX22" fmla="*/ 1093103 w 1156922"/>
                <a:gd name="connsiteY22" fmla="*/ 911837 h 1745449"/>
                <a:gd name="connsiteX23" fmla="*/ 1139689 w 1156922"/>
                <a:gd name="connsiteY23" fmla="*/ 1069421 h 1745449"/>
                <a:gd name="connsiteX24" fmla="*/ 985039 w 1156922"/>
                <a:gd name="connsiteY24" fmla="*/ 1223143 h 1745449"/>
                <a:gd name="connsiteX25" fmla="*/ 776887 w 1156922"/>
                <a:gd name="connsiteY25" fmla="*/ 1140927 h 1745449"/>
                <a:gd name="connsiteX26" fmla="*/ 813087 w 1156922"/>
                <a:gd name="connsiteY26" fmla="*/ 1096095 h 1745449"/>
                <a:gd name="connsiteX27" fmla="*/ 792626 w 1156922"/>
                <a:gd name="connsiteY27" fmla="*/ 964175 h 1745449"/>
                <a:gd name="connsiteX28" fmla="*/ 793130 w 1156922"/>
                <a:gd name="connsiteY28" fmla="*/ 963884 h 1745449"/>
                <a:gd name="connsiteX29" fmla="*/ 805899 w 1156922"/>
                <a:gd name="connsiteY29" fmla="*/ 1097129 h 1745449"/>
                <a:gd name="connsiteX30" fmla="*/ 683639 w 1156922"/>
                <a:gd name="connsiteY30" fmla="*/ 1159301 h 1745449"/>
                <a:gd name="connsiteX31" fmla="*/ 569233 w 1156922"/>
                <a:gd name="connsiteY31" fmla="*/ 1093170 h 1745449"/>
                <a:gd name="connsiteX32" fmla="*/ 568513 w 1156922"/>
                <a:gd name="connsiteY32" fmla="*/ 1090754 h 1745449"/>
                <a:gd name="connsiteX33" fmla="*/ 679482 w 1156922"/>
                <a:gd name="connsiteY33" fmla="*/ 1162221 h 1745449"/>
                <a:gd name="connsiteX34" fmla="*/ 774185 w 1156922"/>
                <a:gd name="connsiteY34" fmla="*/ 1135031 h 1745449"/>
                <a:gd name="connsiteX35" fmla="*/ 972285 w 1156922"/>
                <a:gd name="connsiteY35" fmla="*/ 1224518 h 1745449"/>
                <a:gd name="connsiteX36" fmla="*/ 1030281 w 1156922"/>
                <a:gd name="connsiteY36" fmla="*/ 1340359 h 1745449"/>
                <a:gd name="connsiteX37" fmla="*/ 913405 w 1156922"/>
                <a:gd name="connsiteY37" fmla="*/ 1461368 h 1745449"/>
                <a:gd name="connsiteX38" fmla="*/ 753227 w 1156922"/>
                <a:gd name="connsiteY38" fmla="*/ 1371458 h 1745449"/>
                <a:gd name="connsiteX39" fmla="*/ 756737 w 1156922"/>
                <a:gd name="connsiteY39" fmla="*/ 1369309 h 1745449"/>
                <a:gd name="connsiteX40" fmla="*/ 911871 w 1156922"/>
                <a:gd name="connsiteY40" fmla="*/ 1465876 h 1745449"/>
                <a:gd name="connsiteX41" fmla="*/ 761269 w 1156922"/>
                <a:gd name="connsiteY41" fmla="*/ 1628054 h 1745449"/>
                <a:gd name="connsiteX42" fmla="*/ 558182 w 1156922"/>
                <a:gd name="connsiteY42" fmla="*/ 1552195 h 1745449"/>
                <a:gd name="connsiteX43" fmla="*/ 554944 w 1156922"/>
                <a:gd name="connsiteY43" fmla="*/ 1544331 h 1745449"/>
                <a:gd name="connsiteX44" fmla="*/ 678727 w 1156922"/>
                <a:gd name="connsiteY44" fmla="*/ 1632143 h 1745449"/>
                <a:gd name="connsiteX45" fmla="*/ 520249 w 1156922"/>
                <a:gd name="connsiteY45" fmla="*/ 1745209 h 1745449"/>
                <a:gd name="connsiteX46" fmla="*/ 352811 w 1156922"/>
                <a:gd name="connsiteY46" fmla="*/ 1592106 h 1745449"/>
                <a:gd name="connsiteX47" fmla="*/ 237021 w 1156922"/>
                <a:gd name="connsiteY47" fmla="*/ 1443452 h 1745449"/>
                <a:gd name="connsiteX48" fmla="*/ 89886 w 1156922"/>
                <a:gd name="connsiteY48" fmla="*/ 1375108 h 1745449"/>
                <a:gd name="connsiteX49" fmla="*/ 100537 w 1156922"/>
                <a:gd name="connsiteY49" fmla="*/ 1171427 h 1745449"/>
                <a:gd name="connsiteX50" fmla="*/ 291673 w 1156922"/>
                <a:gd name="connsiteY50" fmla="*/ 1125156 h 1745449"/>
                <a:gd name="connsiteX51" fmla="*/ 511418 w 1156922"/>
                <a:gd name="connsiteY51" fmla="*/ 1034051 h 1745449"/>
                <a:gd name="connsiteX52" fmla="*/ 509329 w 1156922"/>
                <a:gd name="connsiteY52" fmla="*/ 1041153 h 1745449"/>
                <a:gd name="connsiteX53" fmla="*/ 310893 w 1156922"/>
                <a:gd name="connsiteY53" fmla="*/ 1129981 h 1745449"/>
                <a:gd name="connsiteX54" fmla="*/ 199595 w 1156922"/>
                <a:gd name="connsiteY54" fmla="*/ 1014703 h 1745449"/>
                <a:gd name="connsiteX55" fmla="*/ 291719 w 1156922"/>
                <a:gd name="connsiteY55" fmla="*/ 1123484 h 1745449"/>
                <a:gd name="connsiteX56" fmla="*/ 66889 w 1156922"/>
                <a:gd name="connsiteY56" fmla="*/ 1138943 h 1745449"/>
                <a:gd name="connsiteX57" fmla="*/ 30645 w 1156922"/>
                <a:gd name="connsiteY57" fmla="*/ 911953 h 1745449"/>
                <a:gd name="connsiteX58" fmla="*/ 70504 w 1156922"/>
                <a:gd name="connsiteY58" fmla="*/ 882569 h 1745449"/>
                <a:gd name="connsiteX59" fmla="*/ 63242 w 1156922"/>
                <a:gd name="connsiteY59" fmla="*/ 875989 h 1745449"/>
                <a:gd name="connsiteX60" fmla="*/ 66610 w 1156922"/>
                <a:gd name="connsiteY60" fmla="*/ 872273 h 1745449"/>
                <a:gd name="connsiteX61" fmla="*/ 68771 w 1156922"/>
                <a:gd name="connsiteY61" fmla="*/ 666836 h 1745449"/>
                <a:gd name="connsiteX62" fmla="*/ 107513 w 1156922"/>
                <a:gd name="connsiteY62" fmla="*/ 638275 h 1745449"/>
                <a:gd name="connsiteX63" fmla="*/ 130050 w 1156922"/>
                <a:gd name="connsiteY63" fmla="*/ 394472 h 1745449"/>
                <a:gd name="connsiteX64" fmla="*/ 313262 w 1156922"/>
                <a:gd name="connsiteY64" fmla="*/ 359290 h 1745449"/>
                <a:gd name="connsiteX65" fmla="*/ 127611 w 1156922"/>
                <a:gd name="connsiteY65" fmla="*/ 399723 h 1745449"/>
                <a:gd name="connsiteX66" fmla="*/ 93247 w 1156922"/>
                <a:gd name="connsiteY66" fmla="*/ 291518 h 1745449"/>
                <a:gd name="connsiteX67" fmla="*/ 312758 w 1156922"/>
                <a:gd name="connsiteY67" fmla="*/ 72008 h 1745449"/>
                <a:gd name="connsiteX68" fmla="*/ 381090 w 1156922"/>
                <a:gd name="connsiteY68" fmla="*/ 83948 h 1745449"/>
                <a:gd name="connsiteX69" fmla="*/ 520248 w 1156922"/>
                <a:gd name="connsiteY69" fmla="*/ 0 h 1745449"/>
                <a:gd name="connsiteX0" fmla="*/ 529252 w 1156922"/>
                <a:gd name="connsiteY0" fmla="*/ 727914 h 1745449"/>
                <a:gd name="connsiteX1" fmla="*/ 344768 w 1156922"/>
                <a:gd name="connsiteY1" fmla="*/ 670015 h 1745449"/>
                <a:gd name="connsiteX2" fmla="*/ 305566 w 1156922"/>
                <a:gd name="connsiteY2" fmla="*/ 729773 h 1745449"/>
                <a:gd name="connsiteX3" fmla="*/ 529780 w 1156922"/>
                <a:gd name="connsiteY3" fmla="*/ 726582 h 1745449"/>
                <a:gd name="connsiteX4" fmla="*/ 583011 w 1156922"/>
                <a:gd name="connsiteY4" fmla="*/ 916786 h 1745449"/>
                <a:gd name="connsiteX5" fmla="*/ 579674 w 1156922"/>
                <a:gd name="connsiteY5" fmla="*/ 915886 h 1745449"/>
                <a:gd name="connsiteX6" fmla="*/ 529252 w 1156922"/>
                <a:gd name="connsiteY6" fmla="*/ 727914 h 1745449"/>
                <a:gd name="connsiteX7" fmla="*/ 574852 w 1156922"/>
                <a:gd name="connsiteY7" fmla="*/ 580980 h 1745449"/>
                <a:gd name="connsiteX8" fmla="*/ 433169 w 1156922"/>
                <a:gd name="connsiteY8" fmla="*/ 649695 h 1745449"/>
                <a:gd name="connsiteX9" fmla="*/ 428375 w 1156922"/>
                <a:gd name="connsiteY9" fmla="*/ 651124 h 1745449"/>
                <a:gd name="connsiteX10" fmla="*/ 761884 w 1156922"/>
                <a:gd name="connsiteY10" fmla="*/ 739852 h 1745449"/>
                <a:gd name="connsiteX11" fmla="*/ 574852 w 1156922"/>
                <a:gd name="connsiteY11" fmla="*/ 580980 h 1745449"/>
                <a:gd name="connsiteX12" fmla="*/ 520248 w 1156922"/>
                <a:gd name="connsiteY12" fmla="*/ 0 h 1745449"/>
                <a:gd name="connsiteX13" fmla="*/ 689956 w 1156922"/>
                <a:gd name="connsiteY13" fmla="*/ 147127 h 1745449"/>
                <a:gd name="connsiteX14" fmla="*/ 548455 w 1156922"/>
                <a:gd name="connsiteY14" fmla="*/ 352718 h 1745449"/>
                <a:gd name="connsiteX15" fmla="*/ 688144 w 1156922"/>
                <a:gd name="connsiteY15" fmla="*/ 149764 h 1745449"/>
                <a:gd name="connsiteX16" fmla="*/ 906946 w 1156922"/>
                <a:gd name="connsiteY16" fmla="*/ 317877 h 1745449"/>
                <a:gd name="connsiteX17" fmla="*/ 894599 w 1156922"/>
                <a:gd name="connsiteY17" fmla="*/ 376059 h 1745449"/>
                <a:gd name="connsiteX18" fmla="*/ 1043308 w 1156922"/>
                <a:gd name="connsiteY18" fmla="*/ 525101 h 1745449"/>
                <a:gd name="connsiteX19" fmla="*/ 1033782 w 1156922"/>
                <a:gd name="connsiteY19" fmla="*/ 572282 h 1745449"/>
                <a:gd name="connsiteX20" fmla="*/ 1156922 w 1156922"/>
                <a:gd name="connsiteY20" fmla="*/ 756650 h 1745449"/>
                <a:gd name="connsiteX21" fmla="*/ 931418 w 1156922"/>
                <a:gd name="connsiteY21" fmla="*/ 936938 h 1745449"/>
                <a:gd name="connsiteX22" fmla="*/ 1093103 w 1156922"/>
                <a:gd name="connsiteY22" fmla="*/ 911837 h 1745449"/>
                <a:gd name="connsiteX23" fmla="*/ 1139689 w 1156922"/>
                <a:gd name="connsiteY23" fmla="*/ 1069421 h 1745449"/>
                <a:gd name="connsiteX24" fmla="*/ 985039 w 1156922"/>
                <a:gd name="connsiteY24" fmla="*/ 1223143 h 1745449"/>
                <a:gd name="connsiteX25" fmla="*/ 776887 w 1156922"/>
                <a:gd name="connsiteY25" fmla="*/ 1140927 h 1745449"/>
                <a:gd name="connsiteX26" fmla="*/ 813087 w 1156922"/>
                <a:gd name="connsiteY26" fmla="*/ 1096095 h 1745449"/>
                <a:gd name="connsiteX27" fmla="*/ 792626 w 1156922"/>
                <a:gd name="connsiteY27" fmla="*/ 964175 h 1745449"/>
                <a:gd name="connsiteX28" fmla="*/ 793130 w 1156922"/>
                <a:gd name="connsiteY28" fmla="*/ 963884 h 1745449"/>
                <a:gd name="connsiteX29" fmla="*/ 805899 w 1156922"/>
                <a:gd name="connsiteY29" fmla="*/ 1097129 h 1745449"/>
                <a:gd name="connsiteX30" fmla="*/ 683639 w 1156922"/>
                <a:gd name="connsiteY30" fmla="*/ 1159301 h 1745449"/>
                <a:gd name="connsiteX31" fmla="*/ 569233 w 1156922"/>
                <a:gd name="connsiteY31" fmla="*/ 1093170 h 1745449"/>
                <a:gd name="connsiteX32" fmla="*/ 568513 w 1156922"/>
                <a:gd name="connsiteY32" fmla="*/ 1090754 h 1745449"/>
                <a:gd name="connsiteX33" fmla="*/ 679482 w 1156922"/>
                <a:gd name="connsiteY33" fmla="*/ 1162221 h 1745449"/>
                <a:gd name="connsiteX34" fmla="*/ 774185 w 1156922"/>
                <a:gd name="connsiteY34" fmla="*/ 1135031 h 1745449"/>
                <a:gd name="connsiteX35" fmla="*/ 972285 w 1156922"/>
                <a:gd name="connsiteY35" fmla="*/ 1224518 h 1745449"/>
                <a:gd name="connsiteX36" fmla="*/ 1030281 w 1156922"/>
                <a:gd name="connsiteY36" fmla="*/ 1340359 h 1745449"/>
                <a:gd name="connsiteX37" fmla="*/ 913405 w 1156922"/>
                <a:gd name="connsiteY37" fmla="*/ 1461368 h 1745449"/>
                <a:gd name="connsiteX38" fmla="*/ 753227 w 1156922"/>
                <a:gd name="connsiteY38" fmla="*/ 1371458 h 1745449"/>
                <a:gd name="connsiteX39" fmla="*/ 756737 w 1156922"/>
                <a:gd name="connsiteY39" fmla="*/ 1369309 h 1745449"/>
                <a:gd name="connsiteX40" fmla="*/ 911871 w 1156922"/>
                <a:gd name="connsiteY40" fmla="*/ 1465876 h 1745449"/>
                <a:gd name="connsiteX41" fmla="*/ 761269 w 1156922"/>
                <a:gd name="connsiteY41" fmla="*/ 1628054 h 1745449"/>
                <a:gd name="connsiteX42" fmla="*/ 558182 w 1156922"/>
                <a:gd name="connsiteY42" fmla="*/ 1552195 h 1745449"/>
                <a:gd name="connsiteX43" fmla="*/ 554944 w 1156922"/>
                <a:gd name="connsiteY43" fmla="*/ 1544331 h 1745449"/>
                <a:gd name="connsiteX44" fmla="*/ 678727 w 1156922"/>
                <a:gd name="connsiteY44" fmla="*/ 1632143 h 1745449"/>
                <a:gd name="connsiteX45" fmla="*/ 520249 w 1156922"/>
                <a:gd name="connsiteY45" fmla="*/ 1745209 h 1745449"/>
                <a:gd name="connsiteX46" fmla="*/ 352811 w 1156922"/>
                <a:gd name="connsiteY46" fmla="*/ 1592106 h 1745449"/>
                <a:gd name="connsiteX47" fmla="*/ 237021 w 1156922"/>
                <a:gd name="connsiteY47" fmla="*/ 1443452 h 1745449"/>
                <a:gd name="connsiteX48" fmla="*/ 89886 w 1156922"/>
                <a:gd name="connsiteY48" fmla="*/ 1375108 h 1745449"/>
                <a:gd name="connsiteX49" fmla="*/ 100537 w 1156922"/>
                <a:gd name="connsiteY49" fmla="*/ 1171427 h 1745449"/>
                <a:gd name="connsiteX50" fmla="*/ 291673 w 1156922"/>
                <a:gd name="connsiteY50" fmla="*/ 1125156 h 1745449"/>
                <a:gd name="connsiteX51" fmla="*/ 511418 w 1156922"/>
                <a:gd name="connsiteY51" fmla="*/ 1034051 h 1745449"/>
                <a:gd name="connsiteX52" fmla="*/ 509329 w 1156922"/>
                <a:gd name="connsiteY52" fmla="*/ 1041153 h 1745449"/>
                <a:gd name="connsiteX53" fmla="*/ 310893 w 1156922"/>
                <a:gd name="connsiteY53" fmla="*/ 1129981 h 1745449"/>
                <a:gd name="connsiteX54" fmla="*/ 199595 w 1156922"/>
                <a:gd name="connsiteY54" fmla="*/ 1014703 h 1745449"/>
                <a:gd name="connsiteX55" fmla="*/ 291719 w 1156922"/>
                <a:gd name="connsiteY55" fmla="*/ 1123484 h 1745449"/>
                <a:gd name="connsiteX56" fmla="*/ 66889 w 1156922"/>
                <a:gd name="connsiteY56" fmla="*/ 1138943 h 1745449"/>
                <a:gd name="connsiteX57" fmla="*/ 30645 w 1156922"/>
                <a:gd name="connsiteY57" fmla="*/ 911953 h 1745449"/>
                <a:gd name="connsiteX58" fmla="*/ 70504 w 1156922"/>
                <a:gd name="connsiteY58" fmla="*/ 882569 h 1745449"/>
                <a:gd name="connsiteX59" fmla="*/ 63242 w 1156922"/>
                <a:gd name="connsiteY59" fmla="*/ 875989 h 1745449"/>
                <a:gd name="connsiteX60" fmla="*/ 66610 w 1156922"/>
                <a:gd name="connsiteY60" fmla="*/ 872273 h 1745449"/>
                <a:gd name="connsiteX61" fmla="*/ 68771 w 1156922"/>
                <a:gd name="connsiteY61" fmla="*/ 666836 h 1745449"/>
                <a:gd name="connsiteX62" fmla="*/ 107513 w 1156922"/>
                <a:gd name="connsiteY62" fmla="*/ 638275 h 1745449"/>
                <a:gd name="connsiteX63" fmla="*/ 130050 w 1156922"/>
                <a:gd name="connsiteY63" fmla="*/ 394472 h 1745449"/>
                <a:gd name="connsiteX64" fmla="*/ 313262 w 1156922"/>
                <a:gd name="connsiteY64" fmla="*/ 359290 h 1745449"/>
                <a:gd name="connsiteX65" fmla="*/ 127611 w 1156922"/>
                <a:gd name="connsiteY65" fmla="*/ 399723 h 1745449"/>
                <a:gd name="connsiteX66" fmla="*/ 93247 w 1156922"/>
                <a:gd name="connsiteY66" fmla="*/ 291518 h 1745449"/>
                <a:gd name="connsiteX67" fmla="*/ 312758 w 1156922"/>
                <a:gd name="connsiteY67" fmla="*/ 72008 h 1745449"/>
                <a:gd name="connsiteX68" fmla="*/ 381090 w 1156922"/>
                <a:gd name="connsiteY68" fmla="*/ 83948 h 1745449"/>
                <a:gd name="connsiteX69" fmla="*/ 520248 w 1156922"/>
                <a:gd name="connsiteY69" fmla="*/ 0 h 1745449"/>
                <a:gd name="connsiteX0" fmla="*/ 529252 w 1156922"/>
                <a:gd name="connsiteY0" fmla="*/ 727914 h 1745449"/>
                <a:gd name="connsiteX1" fmla="*/ 344768 w 1156922"/>
                <a:gd name="connsiteY1" fmla="*/ 670015 h 1745449"/>
                <a:gd name="connsiteX2" fmla="*/ 305566 w 1156922"/>
                <a:gd name="connsiteY2" fmla="*/ 729773 h 1745449"/>
                <a:gd name="connsiteX3" fmla="*/ 529780 w 1156922"/>
                <a:gd name="connsiteY3" fmla="*/ 726582 h 1745449"/>
                <a:gd name="connsiteX4" fmla="*/ 583011 w 1156922"/>
                <a:gd name="connsiteY4" fmla="*/ 916786 h 1745449"/>
                <a:gd name="connsiteX5" fmla="*/ 579674 w 1156922"/>
                <a:gd name="connsiteY5" fmla="*/ 915886 h 1745449"/>
                <a:gd name="connsiteX6" fmla="*/ 529252 w 1156922"/>
                <a:gd name="connsiteY6" fmla="*/ 727914 h 1745449"/>
                <a:gd name="connsiteX7" fmla="*/ 574852 w 1156922"/>
                <a:gd name="connsiteY7" fmla="*/ 580980 h 1745449"/>
                <a:gd name="connsiteX8" fmla="*/ 433169 w 1156922"/>
                <a:gd name="connsiteY8" fmla="*/ 649695 h 1745449"/>
                <a:gd name="connsiteX9" fmla="*/ 428375 w 1156922"/>
                <a:gd name="connsiteY9" fmla="*/ 651124 h 1745449"/>
                <a:gd name="connsiteX10" fmla="*/ 761884 w 1156922"/>
                <a:gd name="connsiteY10" fmla="*/ 739852 h 1745449"/>
                <a:gd name="connsiteX11" fmla="*/ 574852 w 1156922"/>
                <a:gd name="connsiteY11" fmla="*/ 580980 h 1745449"/>
                <a:gd name="connsiteX12" fmla="*/ 520248 w 1156922"/>
                <a:gd name="connsiteY12" fmla="*/ 0 h 1745449"/>
                <a:gd name="connsiteX13" fmla="*/ 689956 w 1156922"/>
                <a:gd name="connsiteY13" fmla="*/ 147127 h 1745449"/>
                <a:gd name="connsiteX14" fmla="*/ 548455 w 1156922"/>
                <a:gd name="connsiteY14" fmla="*/ 352718 h 1745449"/>
                <a:gd name="connsiteX15" fmla="*/ 688144 w 1156922"/>
                <a:gd name="connsiteY15" fmla="*/ 149764 h 1745449"/>
                <a:gd name="connsiteX16" fmla="*/ 906946 w 1156922"/>
                <a:gd name="connsiteY16" fmla="*/ 317877 h 1745449"/>
                <a:gd name="connsiteX17" fmla="*/ 894599 w 1156922"/>
                <a:gd name="connsiteY17" fmla="*/ 376059 h 1745449"/>
                <a:gd name="connsiteX18" fmla="*/ 1043308 w 1156922"/>
                <a:gd name="connsiteY18" fmla="*/ 525101 h 1745449"/>
                <a:gd name="connsiteX19" fmla="*/ 1033782 w 1156922"/>
                <a:gd name="connsiteY19" fmla="*/ 572282 h 1745449"/>
                <a:gd name="connsiteX20" fmla="*/ 1156922 w 1156922"/>
                <a:gd name="connsiteY20" fmla="*/ 756650 h 1745449"/>
                <a:gd name="connsiteX21" fmla="*/ 931418 w 1156922"/>
                <a:gd name="connsiteY21" fmla="*/ 936938 h 1745449"/>
                <a:gd name="connsiteX22" fmla="*/ 1093103 w 1156922"/>
                <a:gd name="connsiteY22" fmla="*/ 911837 h 1745449"/>
                <a:gd name="connsiteX23" fmla="*/ 1139689 w 1156922"/>
                <a:gd name="connsiteY23" fmla="*/ 1069421 h 1745449"/>
                <a:gd name="connsiteX24" fmla="*/ 985039 w 1156922"/>
                <a:gd name="connsiteY24" fmla="*/ 1223143 h 1745449"/>
                <a:gd name="connsiteX25" fmla="*/ 776887 w 1156922"/>
                <a:gd name="connsiteY25" fmla="*/ 1140927 h 1745449"/>
                <a:gd name="connsiteX26" fmla="*/ 813087 w 1156922"/>
                <a:gd name="connsiteY26" fmla="*/ 1096095 h 1745449"/>
                <a:gd name="connsiteX27" fmla="*/ 792626 w 1156922"/>
                <a:gd name="connsiteY27" fmla="*/ 964175 h 1745449"/>
                <a:gd name="connsiteX28" fmla="*/ 793130 w 1156922"/>
                <a:gd name="connsiteY28" fmla="*/ 963884 h 1745449"/>
                <a:gd name="connsiteX29" fmla="*/ 805899 w 1156922"/>
                <a:gd name="connsiteY29" fmla="*/ 1097129 h 1745449"/>
                <a:gd name="connsiteX30" fmla="*/ 683639 w 1156922"/>
                <a:gd name="connsiteY30" fmla="*/ 1159301 h 1745449"/>
                <a:gd name="connsiteX31" fmla="*/ 569233 w 1156922"/>
                <a:gd name="connsiteY31" fmla="*/ 1093170 h 1745449"/>
                <a:gd name="connsiteX32" fmla="*/ 568513 w 1156922"/>
                <a:gd name="connsiteY32" fmla="*/ 1090754 h 1745449"/>
                <a:gd name="connsiteX33" fmla="*/ 679482 w 1156922"/>
                <a:gd name="connsiteY33" fmla="*/ 1162221 h 1745449"/>
                <a:gd name="connsiteX34" fmla="*/ 774185 w 1156922"/>
                <a:gd name="connsiteY34" fmla="*/ 1135031 h 1745449"/>
                <a:gd name="connsiteX35" fmla="*/ 972285 w 1156922"/>
                <a:gd name="connsiteY35" fmla="*/ 1224518 h 1745449"/>
                <a:gd name="connsiteX36" fmla="*/ 1030281 w 1156922"/>
                <a:gd name="connsiteY36" fmla="*/ 1340359 h 1745449"/>
                <a:gd name="connsiteX37" fmla="*/ 913405 w 1156922"/>
                <a:gd name="connsiteY37" fmla="*/ 1461368 h 1745449"/>
                <a:gd name="connsiteX38" fmla="*/ 753227 w 1156922"/>
                <a:gd name="connsiteY38" fmla="*/ 1371458 h 1745449"/>
                <a:gd name="connsiteX39" fmla="*/ 756737 w 1156922"/>
                <a:gd name="connsiteY39" fmla="*/ 1369309 h 1745449"/>
                <a:gd name="connsiteX40" fmla="*/ 911871 w 1156922"/>
                <a:gd name="connsiteY40" fmla="*/ 1465876 h 1745449"/>
                <a:gd name="connsiteX41" fmla="*/ 761269 w 1156922"/>
                <a:gd name="connsiteY41" fmla="*/ 1628054 h 1745449"/>
                <a:gd name="connsiteX42" fmla="*/ 558182 w 1156922"/>
                <a:gd name="connsiteY42" fmla="*/ 1552195 h 1745449"/>
                <a:gd name="connsiteX43" fmla="*/ 554944 w 1156922"/>
                <a:gd name="connsiteY43" fmla="*/ 1544331 h 1745449"/>
                <a:gd name="connsiteX44" fmla="*/ 678727 w 1156922"/>
                <a:gd name="connsiteY44" fmla="*/ 1632143 h 1745449"/>
                <a:gd name="connsiteX45" fmla="*/ 520249 w 1156922"/>
                <a:gd name="connsiteY45" fmla="*/ 1745209 h 1745449"/>
                <a:gd name="connsiteX46" fmla="*/ 352811 w 1156922"/>
                <a:gd name="connsiteY46" fmla="*/ 1592106 h 1745449"/>
                <a:gd name="connsiteX47" fmla="*/ 237021 w 1156922"/>
                <a:gd name="connsiteY47" fmla="*/ 1443452 h 1745449"/>
                <a:gd name="connsiteX48" fmla="*/ 89886 w 1156922"/>
                <a:gd name="connsiteY48" fmla="*/ 1375108 h 1745449"/>
                <a:gd name="connsiteX49" fmla="*/ 100537 w 1156922"/>
                <a:gd name="connsiteY49" fmla="*/ 1171427 h 1745449"/>
                <a:gd name="connsiteX50" fmla="*/ 291673 w 1156922"/>
                <a:gd name="connsiteY50" fmla="*/ 1125156 h 1745449"/>
                <a:gd name="connsiteX51" fmla="*/ 511418 w 1156922"/>
                <a:gd name="connsiteY51" fmla="*/ 1034051 h 1745449"/>
                <a:gd name="connsiteX52" fmla="*/ 509329 w 1156922"/>
                <a:gd name="connsiteY52" fmla="*/ 1041153 h 1745449"/>
                <a:gd name="connsiteX53" fmla="*/ 310893 w 1156922"/>
                <a:gd name="connsiteY53" fmla="*/ 1129981 h 1745449"/>
                <a:gd name="connsiteX54" fmla="*/ 199595 w 1156922"/>
                <a:gd name="connsiteY54" fmla="*/ 1014703 h 1745449"/>
                <a:gd name="connsiteX55" fmla="*/ 291719 w 1156922"/>
                <a:gd name="connsiteY55" fmla="*/ 1123484 h 1745449"/>
                <a:gd name="connsiteX56" fmla="*/ 66889 w 1156922"/>
                <a:gd name="connsiteY56" fmla="*/ 1138943 h 1745449"/>
                <a:gd name="connsiteX57" fmla="*/ 30645 w 1156922"/>
                <a:gd name="connsiteY57" fmla="*/ 911953 h 1745449"/>
                <a:gd name="connsiteX58" fmla="*/ 70504 w 1156922"/>
                <a:gd name="connsiteY58" fmla="*/ 882569 h 1745449"/>
                <a:gd name="connsiteX59" fmla="*/ 63242 w 1156922"/>
                <a:gd name="connsiteY59" fmla="*/ 875989 h 1745449"/>
                <a:gd name="connsiteX60" fmla="*/ 66610 w 1156922"/>
                <a:gd name="connsiteY60" fmla="*/ 872273 h 1745449"/>
                <a:gd name="connsiteX61" fmla="*/ 68771 w 1156922"/>
                <a:gd name="connsiteY61" fmla="*/ 666836 h 1745449"/>
                <a:gd name="connsiteX62" fmla="*/ 107513 w 1156922"/>
                <a:gd name="connsiteY62" fmla="*/ 638275 h 1745449"/>
                <a:gd name="connsiteX63" fmla="*/ 130050 w 1156922"/>
                <a:gd name="connsiteY63" fmla="*/ 394472 h 1745449"/>
                <a:gd name="connsiteX64" fmla="*/ 313262 w 1156922"/>
                <a:gd name="connsiteY64" fmla="*/ 359290 h 1745449"/>
                <a:gd name="connsiteX65" fmla="*/ 127611 w 1156922"/>
                <a:gd name="connsiteY65" fmla="*/ 399723 h 1745449"/>
                <a:gd name="connsiteX66" fmla="*/ 93247 w 1156922"/>
                <a:gd name="connsiteY66" fmla="*/ 291518 h 1745449"/>
                <a:gd name="connsiteX67" fmla="*/ 312758 w 1156922"/>
                <a:gd name="connsiteY67" fmla="*/ 72008 h 1745449"/>
                <a:gd name="connsiteX68" fmla="*/ 381090 w 1156922"/>
                <a:gd name="connsiteY68" fmla="*/ 83948 h 1745449"/>
                <a:gd name="connsiteX69" fmla="*/ 520248 w 1156922"/>
                <a:gd name="connsiteY69" fmla="*/ 0 h 1745449"/>
                <a:gd name="connsiteX0" fmla="*/ 529252 w 1156922"/>
                <a:gd name="connsiteY0" fmla="*/ 727914 h 1745449"/>
                <a:gd name="connsiteX1" fmla="*/ 344768 w 1156922"/>
                <a:gd name="connsiteY1" fmla="*/ 670015 h 1745449"/>
                <a:gd name="connsiteX2" fmla="*/ 317622 w 1156922"/>
                <a:gd name="connsiteY2" fmla="*/ 720310 h 1745449"/>
                <a:gd name="connsiteX3" fmla="*/ 529780 w 1156922"/>
                <a:gd name="connsiteY3" fmla="*/ 726582 h 1745449"/>
                <a:gd name="connsiteX4" fmla="*/ 583011 w 1156922"/>
                <a:gd name="connsiteY4" fmla="*/ 916786 h 1745449"/>
                <a:gd name="connsiteX5" fmla="*/ 579674 w 1156922"/>
                <a:gd name="connsiteY5" fmla="*/ 915886 h 1745449"/>
                <a:gd name="connsiteX6" fmla="*/ 529252 w 1156922"/>
                <a:gd name="connsiteY6" fmla="*/ 727914 h 1745449"/>
                <a:gd name="connsiteX7" fmla="*/ 574852 w 1156922"/>
                <a:gd name="connsiteY7" fmla="*/ 580980 h 1745449"/>
                <a:gd name="connsiteX8" fmla="*/ 433169 w 1156922"/>
                <a:gd name="connsiteY8" fmla="*/ 649695 h 1745449"/>
                <a:gd name="connsiteX9" fmla="*/ 428375 w 1156922"/>
                <a:gd name="connsiteY9" fmla="*/ 651124 h 1745449"/>
                <a:gd name="connsiteX10" fmla="*/ 761884 w 1156922"/>
                <a:gd name="connsiteY10" fmla="*/ 739852 h 1745449"/>
                <a:gd name="connsiteX11" fmla="*/ 574852 w 1156922"/>
                <a:gd name="connsiteY11" fmla="*/ 580980 h 1745449"/>
                <a:gd name="connsiteX12" fmla="*/ 520248 w 1156922"/>
                <a:gd name="connsiteY12" fmla="*/ 0 h 1745449"/>
                <a:gd name="connsiteX13" fmla="*/ 689956 w 1156922"/>
                <a:gd name="connsiteY13" fmla="*/ 147127 h 1745449"/>
                <a:gd name="connsiteX14" fmla="*/ 548455 w 1156922"/>
                <a:gd name="connsiteY14" fmla="*/ 352718 h 1745449"/>
                <a:gd name="connsiteX15" fmla="*/ 688144 w 1156922"/>
                <a:gd name="connsiteY15" fmla="*/ 149764 h 1745449"/>
                <a:gd name="connsiteX16" fmla="*/ 906946 w 1156922"/>
                <a:gd name="connsiteY16" fmla="*/ 317877 h 1745449"/>
                <a:gd name="connsiteX17" fmla="*/ 894599 w 1156922"/>
                <a:gd name="connsiteY17" fmla="*/ 376059 h 1745449"/>
                <a:gd name="connsiteX18" fmla="*/ 1043308 w 1156922"/>
                <a:gd name="connsiteY18" fmla="*/ 525101 h 1745449"/>
                <a:gd name="connsiteX19" fmla="*/ 1033782 w 1156922"/>
                <a:gd name="connsiteY19" fmla="*/ 572282 h 1745449"/>
                <a:gd name="connsiteX20" fmla="*/ 1156922 w 1156922"/>
                <a:gd name="connsiteY20" fmla="*/ 756650 h 1745449"/>
                <a:gd name="connsiteX21" fmla="*/ 931418 w 1156922"/>
                <a:gd name="connsiteY21" fmla="*/ 936938 h 1745449"/>
                <a:gd name="connsiteX22" fmla="*/ 1093103 w 1156922"/>
                <a:gd name="connsiteY22" fmla="*/ 911837 h 1745449"/>
                <a:gd name="connsiteX23" fmla="*/ 1139689 w 1156922"/>
                <a:gd name="connsiteY23" fmla="*/ 1069421 h 1745449"/>
                <a:gd name="connsiteX24" fmla="*/ 985039 w 1156922"/>
                <a:gd name="connsiteY24" fmla="*/ 1223143 h 1745449"/>
                <a:gd name="connsiteX25" fmla="*/ 776887 w 1156922"/>
                <a:gd name="connsiteY25" fmla="*/ 1140927 h 1745449"/>
                <a:gd name="connsiteX26" fmla="*/ 813087 w 1156922"/>
                <a:gd name="connsiteY26" fmla="*/ 1096095 h 1745449"/>
                <a:gd name="connsiteX27" fmla="*/ 792626 w 1156922"/>
                <a:gd name="connsiteY27" fmla="*/ 964175 h 1745449"/>
                <a:gd name="connsiteX28" fmla="*/ 793130 w 1156922"/>
                <a:gd name="connsiteY28" fmla="*/ 963884 h 1745449"/>
                <a:gd name="connsiteX29" fmla="*/ 805899 w 1156922"/>
                <a:gd name="connsiteY29" fmla="*/ 1097129 h 1745449"/>
                <a:gd name="connsiteX30" fmla="*/ 683639 w 1156922"/>
                <a:gd name="connsiteY30" fmla="*/ 1159301 h 1745449"/>
                <a:gd name="connsiteX31" fmla="*/ 569233 w 1156922"/>
                <a:gd name="connsiteY31" fmla="*/ 1093170 h 1745449"/>
                <a:gd name="connsiteX32" fmla="*/ 568513 w 1156922"/>
                <a:gd name="connsiteY32" fmla="*/ 1090754 h 1745449"/>
                <a:gd name="connsiteX33" fmla="*/ 679482 w 1156922"/>
                <a:gd name="connsiteY33" fmla="*/ 1162221 h 1745449"/>
                <a:gd name="connsiteX34" fmla="*/ 774185 w 1156922"/>
                <a:gd name="connsiteY34" fmla="*/ 1135031 h 1745449"/>
                <a:gd name="connsiteX35" fmla="*/ 972285 w 1156922"/>
                <a:gd name="connsiteY35" fmla="*/ 1224518 h 1745449"/>
                <a:gd name="connsiteX36" fmla="*/ 1030281 w 1156922"/>
                <a:gd name="connsiteY36" fmla="*/ 1340359 h 1745449"/>
                <a:gd name="connsiteX37" fmla="*/ 913405 w 1156922"/>
                <a:gd name="connsiteY37" fmla="*/ 1461368 h 1745449"/>
                <a:gd name="connsiteX38" fmla="*/ 753227 w 1156922"/>
                <a:gd name="connsiteY38" fmla="*/ 1371458 h 1745449"/>
                <a:gd name="connsiteX39" fmla="*/ 756737 w 1156922"/>
                <a:gd name="connsiteY39" fmla="*/ 1369309 h 1745449"/>
                <a:gd name="connsiteX40" fmla="*/ 911871 w 1156922"/>
                <a:gd name="connsiteY40" fmla="*/ 1465876 h 1745449"/>
                <a:gd name="connsiteX41" fmla="*/ 761269 w 1156922"/>
                <a:gd name="connsiteY41" fmla="*/ 1628054 h 1745449"/>
                <a:gd name="connsiteX42" fmla="*/ 558182 w 1156922"/>
                <a:gd name="connsiteY42" fmla="*/ 1552195 h 1745449"/>
                <a:gd name="connsiteX43" fmla="*/ 554944 w 1156922"/>
                <a:gd name="connsiteY43" fmla="*/ 1544331 h 1745449"/>
                <a:gd name="connsiteX44" fmla="*/ 678727 w 1156922"/>
                <a:gd name="connsiteY44" fmla="*/ 1632143 h 1745449"/>
                <a:gd name="connsiteX45" fmla="*/ 520249 w 1156922"/>
                <a:gd name="connsiteY45" fmla="*/ 1745209 h 1745449"/>
                <a:gd name="connsiteX46" fmla="*/ 352811 w 1156922"/>
                <a:gd name="connsiteY46" fmla="*/ 1592106 h 1745449"/>
                <a:gd name="connsiteX47" fmla="*/ 237021 w 1156922"/>
                <a:gd name="connsiteY47" fmla="*/ 1443452 h 1745449"/>
                <a:gd name="connsiteX48" fmla="*/ 89886 w 1156922"/>
                <a:gd name="connsiteY48" fmla="*/ 1375108 h 1745449"/>
                <a:gd name="connsiteX49" fmla="*/ 100537 w 1156922"/>
                <a:gd name="connsiteY49" fmla="*/ 1171427 h 1745449"/>
                <a:gd name="connsiteX50" fmla="*/ 291673 w 1156922"/>
                <a:gd name="connsiteY50" fmla="*/ 1125156 h 1745449"/>
                <a:gd name="connsiteX51" fmla="*/ 511418 w 1156922"/>
                <a:gd name="connsiteY51" fmla="*/ 1034051 h 1745449"/>
                <a:gd name="connsiteX52" fmla="*/ 509329 w 1156922"/>
                <a:gd name="connsiteY52" fmla="*/ 1041153 h 1745449"/>
                <a:gd name="connsiteX53" fmla="*/ 310893 w 1156922"/>
                <a:gd name="connsiteY53" fmla="*/ 1129981 h 1745449"/>
                <a:gd name="connsiteX54" fmla="*/ 199595 w 1156922"/>
                <a:gd name="connsiteY54" fmla="*/ 1014703 h 1745449"/>
                <a:gd name="connsiteX55" fmla="*/ 291719 w 1156922"/>
                <a:gd name="connsiteY55" fmla="*/ 1123484 h 1745449"/>
                <a:gd name="connsiteX56" fmla="*/ 66889 w 1156922"/>
                <a:gd name="connsiteY56" fmla="*/ 1138943 h 1745449"/>
                <a:gd name="connsiteX57" fmla="*/ 30645 w 1156922"/>
                <a:gd name="connsiteY57" fmla="*/ 911953 h 1745449"/>
                <a:gd name="connsiteX58" fmla="*/ 70504 w 1156922"/>
                <a:gd name="connsiteY58" fmla="*/ 882569 h 1745449"/>
                <a:gd name="connsiteX59" fmla="*/ 63242 w 1156922"/>
                <a:gd name="connsiteY59" fmla="*/ 875989 h 1745449"/>
                <a:gd name="connsiteX60" fmla="*/ 66610 w 1156922"/>
                <a:gd name="connsiteY60" fmla="*/ 872273 h 1745449"/>
                <a:gd name="connsiteX61" fmla="*/ 68771 w 1156922"/>
                <a:gd name="connsiteY61" fmla="*/ 666836 h 1745449"/>
                <a:gd name="connsiteX62" fmla="*/ 107513 w 1156922"/>
                <a:gd name="connsiteY62" fmla="*/ 638275 h 1745449"/>
                <a:gd name="connsiteX63" fmla="*/ 130050 w 1156922"/>
                <a:gd name="connsiteY63" fmla="*/ 394472 h 1745449"/>
                <a:gd name="connsiteX64" fmla="*/ 313262 w 1156922"/>
                <a:gd name="connsiteY64" fmla="*/ 359290 h 1745449"/>
                <a:gd name="connsiteX65" fmla="*/ 127611 w 1156922"/>
                <a:gd name="connsiteY65" fmla="*/ 399723 h 1745449"/>
                <a:gd name="connsiteX66" fmla="*/ 93247 w 1156922"/>
                <a:gd name="connsiteY66" fmla="*/ 291518 h 1745449"/>
                <a:gd name="connsiteX67" fmla="*/ 312758 w 1156922"/>
                <a:gd name="connsiteY67" fmla="*/ 72008 h 1745449"/>
                <a:gd name="connsiteX68" fmla="*/ 381090 w 1156922"/>
                <a:gd name="connsiteY68" fmla="*/ 83948 h 1745449"/>
                <a:gd name="connsiteX69" fmla="*/ 520248 w 1156922"/>
                <a:gd name="connsiteY69" fmla="*/ 0 h 1745449"/>
                <a:gd name="connsiteX0" fmla="*/ 529252 w 1156922"/>
                <a:gd name="connsiteY0" fmla="*/ 727914 h 1745449"/>
                <a:gd name="connsiteX1" fmla="*/ 344768 w 1156922"/>
                <a:gd name="connsiteY1" fmla="*/ 670015 h 1745449"/>
                <a:gd name="connsiteX2" fmla="*/ 363856 w 1156922"/>
                <a:gd name="connsiteY2" fmla="*/ 778713 h 1745449"/>
                <a:gd name="connsiteX3" fmla="*/ 529780 w 1156922"/>
                <a:gd name="connsiteY3" fmla="*/ 726582 h 1745449"/>
                <a:gd name="connsiteX4" fmla="*/ 583011 w 1156922"/>
                <a:gd name="connsiteY4" fmla="*/ 916786 h 1745449"/>
                <a:gd name="connsiteX5" fmla="*/ 579674 w 1156922"/>
                <a:gd name="connsiteY5" fmla="*/ 915886 h 1745449"/>
                <a:gd name="connsiteX6" fmla="*/ 529252 w 1156922"/>
                <a:gd name="connsiteY6" fmla="*/ 727914 h 1745449"/>
                <a:gd name="connsiteX7" fmla="*/ 574852 w 1156922"/>
                <a:gd name="connsiteY7" fmla="*/ 580980 h 1745449"/>
                <a:gd name="connsiteX8" fmla="*/ 433169 w 1156922"/>
                <a:gd name="connsiteY8" fmla="*/ 649695 h 1745449"/>
                <a:gd name="connsiteX9" fmla="*/ 428375 w 1156922"/>
                <a:gd name="connsiteY9" fmla="*/ 651124 h 1745449"/>
                <a:gd name="connsiteX10" fmla="*/ 761884 w 1156922"/>
                <a:gd name="connsiteY10" fmla="*/ 739852 h 1745449"/>
                <a:gd name="connsiteX11" fmla="*/ 574852 w 1156922"/>
                <a:gd name="connsiteY11" fmla="*/ 580980 h 1745449"/>
                <a:gd name="connsiteX12" fmla="*/ 520248 w 1156922"/>
                <a:gd name="connsiteY12" fmla="*/ 0 h 1745449"/>
                <a:gd name="connsiteX13" fmla="*/ 689956 w 1156922"/>
                <a:gd name="connsiteY13" fmla="*/ 147127 h 1745449"/>
                <a:gd name="connsiteX14" fmla="*/ 548455 w 1156922"/>
                <a:gd name="connsiteY14" fmla="*/ 352718 h 1745449"/>
                <a:gd name="connsiteX15" fmla="*/ 688144 w 1156922"/>
                <a:gd name="connsiteY15" fmla="*/ 149764 h 1745449"/>
                <a:gd name="connsiteX16" fmla="*/ 906946 w 1156922"/>
                <a:gd name="connsiteY16" fmla="*/ 317877 h 1745449"/>
                <a:gd name="connsiteX17" fmla="*/ 894599 w 1156922"/>
                <a:gd name="connsiteY17" fmla="*/ 376059 h 1745449"/>
                <a:gd name="connsiteX18" fmla="*/ 1043308 w 1156922"/>
                <a:gd name="connsiteY18" fmla="*/ 525101 h 1745449"/>
                <a:gd name="connsiteX19" fmla="*/ 1033782 w 1156922"/>
                <a:gd name="connsiteY19" fmla="*/ 572282 h 1745449"/>
                <a:gd name="connsiteX20" fmla="*/ 1156922 w 1156922"/>
                <a:gd name="connsiteY20" fmla="*/ 756650 h 1745449"/>
                <a:gd name="connsiteX21" fmla="*/ 931418 w 1156922"/>
                <a:gd name="connsiteY21" fmla="*/ 936938 h 1745449"/>
                <a:gd name="connsiteX22" fmla="*/ 1093103 w 1156922"/>
                <a:gd name="connsiteY22" fmla="*/ 911837 h 1745449"/>
                <a:gd name="connsiteX23" fmla="*/ 1139689 w 1156922"/>
                <a:gd name="connsiteY23" fmla="*/ 1069421 h 1745449"/>
                <a:gd name="connsiteX24" fmla="*/ 985039 w 1156922"/>
                <a:gd name="connsiteY24" fmla="*/ 1223143 h 1745449"/>
                <a:gd name="connsiteX25" fmla="*/ 776887 w 1156922"/>
                <a:gd name="connsiteY25" fmla="*/ 1140927 h 1745449"/>
                <a:gd name="connsiteX26" fmla="*/ 813087 w 1156922"/>
                <a:gd name="connsiteY26" fmla="*/ 1096095 h 1745449"/>
                <a:gd name="connsiteX27" fmla="*/ 792626 w 1156922"/>
                <a:gd name="connsiteY27" fmla="*/ 964175 h 1745449"/>
                <a:gd name="connsiteX28" fmla="*/ 793130 w 1156922"/>
                <a:gd name="connsiteY28" fmla="*/ 963884 h 1745449"/>
                <a:gd name="connsiteX29" fmla="*/ 805899 w 1156922"/>
                <a:gd name="connsiteY29" fmla="*/ 1097129 h 1745449"/>
                <a:gd name="connsiteX30" fmla="*/ 683639 w 1156922"/>
                <a:gd name="connsiteY30" fmla="*/ 1159301 h 1745449"/>
                <a:gd name="connsiteX31" fmla="*/ 569233 w 1156922"/>
                <a:gd name="connsiteY31" fmla="*/ 1093170 h 1745449"/>
                <a:gd name="connsiteX32" fmla="*/ 568513 w 1156922"/>
                <a:gd name="connsiteY32" fmla="*/ 1090754 h 1745449"/>
                <a:gd name="connsiteX33" fmla="*/ 679482 w 1156922"/>
                <a:gd name="connsiteY33" fmla="*/ 1162221 h 1745449"/>
                <a:gd name="connsiteX34" fmla="*/ 774185 w 1156922"/>
                <a:gd name="connsiteY34" fmla="*/ 1135031 h 1745449"/>
                <a:gd name="connsiteX35" fmla="*/ 972285 w 1156922"/>
                <a:gd name="connsiteY35" fmla="*/ 1224518 h 1745449"/>
                <a:gd name="connsiteX36" fmla="*/ 1030281 w 1156922"/>
                <a:gd name="connsiteY36" fmla="*/ 1340359 h 1745449"/>
                <a:gd name="connsiteX37" fmla="*/ 913405 w 1156922"/>
                <a:gd name="connsiteY37" fmla="*/ 1461368 h 1745449"/>
                <a:gd name="connsiteX38" fmla="*/ 753227 w 1156922"/>
                <a:gd name="connsiteY38" fmla="*/ 1371458 h 1745449"/>
                <a:gd name="connsiteX39" fmla="*/ 756737 w 1156922"/>
                <a:gd name="connsiteY39" fmla="*/ 1369309 h 1745449"/>
                <a:gd name="connsiteX40" fmla="*/ 911871 w 1156922"/>
                <a:gd name="connsiteY40" fmla="*/ 1465876 h 1745449"/>
                <a:gd name="connsiteX41" fmla="*/ 761269 w 1156922"/>
                <a:gd name="connsiteY41" fmla="*/ 1628054 h 1745449"/>
                <a:gd name="connsiteX42" fmla="*/ 558182 w 1156922"/>
                <a:gd name="connsiteY42" fmla="*/ 1552195 h 1745449"/>
                <a:gd name="connsiteX43" fmla="*/ 554944 w 1156922"/>
                <a:gd name="connsiteY43" fmla="*/ 1544331 h 1745449"/>
                <a:gd name="connsiteX44" fmla="*/ 678727 w 1156922"/>
                <a:gd name="connsiteY44" fmla="*/ 1632143 h 1745449"/>
                <a:gd name="connsiteX45" fmla="*/ 520249 w 1156922"/>
                <a:gd name="connsiteY45" fmla="*/ 1745209 h 1745449"/>
                <a:gd name="connsiteX46" fmla="*/ 352811 w 1156922"/>
                <a:gd name="connsiteY46" fmla="*/ 1592106 h 1745449"/>
                <a:gd name="connsiteX47" fmla="*/ 237021 w 1156922"/>
                <a:gd name="connsiteY47" fmla="*/ 1443452 h 1745449"/>
                <a:gd name="connsiteX48" fmla="*/ 89886 w 1156922"/>
                <a:gd name="connsiteY48" fmla="*/ 1375108 h 1745449"/>
                <a:gd name="connsiteX49" fmla="*/ 100537 w 1156922"/>
                <a:gd name="connsiteY49" fmla="*/ 1171427 h 1745449"/>
                <a:gd name="connsiteX50" fmla="*/ 291673 w 1156922"/>
                <a:gd name="connsiteY50" fmla="*/ 1125156 h 1745449"/>
                <a:gd name="connsiteX51" fmla="*/ 511418 w 1156922"/>
                <a:gd name="connsiteY51" fmla="*/ 1034051 h 1745449"/>
                <a:gd name="connsiteX52" fmla="*/ 509329 w 1156922"/>
                <a:gd name="connsiteY52" fmla="*/ 1041153 h 1745449"/>
                <a:gd name="connsiteX53" fmla="*/ 310893 w 1156922"/>
                <a:gd name="connsiteY53" fmla="*/ 1129981 h 1745449"/>
                <a:gd name="connsiteX54" fmla="*/ 199595 w 1156922"/>
                <a:gd name="connsiteY54" fmla="*/ 1014703 h 1745449"/>
                <a:gd name="connsiteX55" fmla="*/ 291719 w 1156922"/>
                <a:gd name="connsiteY55" fmla="*/ 1123484 h 1745449"/>
                <a:gd name="connsiteX56" fmla="*/ 66889 w 1156922"/>
                <a:gd name="connsiteY56" fmla="*/ 1138943 h 1745449"/>
                <a:gd name="connsiteX57" fmla="*/ 30645 w 1156922"/>
                <a:gd name="connsiteY57" fmla="*/ 911953 h 1745449"/>
                <a:gd name="connsiteX58" fmla="*/ 70504 w 1156922"/>
                <a:gd name="connsiteY58" fmla="*/ 882569 h 1745449"/>
                <a:gd name="connsiteX59" fmla="*/ 63242 w 1156922"/>
                <a:gd name="connsiteY59" fmla="*/ 875989 h 1745449"/>
                <a:gd name="connsiteX60" fmla="*/ 66610 w 1156922"/>
                <a:gd name="connsiteY60" fmla="*/ 872273 h 1745449"/>
                <a:gd name="connsiteX61" fmla="*/ 68771 w 1156922"/>
                <a:gd name="connsiteY61" fmla="*/ 666836 h 1745449"/>
                <a:gd name="connsiteX62" fmla="*/ 107513 w 1156922"/>
                <a:gd name="connsiteY62" fmla="*/ 638275 h 1745449"/>
                <a:gd name="connsiteX63" fmla="*/ 130050 w 1156922"/>
                <a:gd name="connsiteY63" fmla="*/ 394472 h 1745449"/>
                <a:gd name="connsiteX64" fmla="*/ 313262 w 1156922"/>
                <a:gd name="connsiteY64" fmla="*/ 359290 h 1745449"/>
                <a:gd name="connsiteX65" fmla="*/ 127611 w 1156922"/>
                <a:gd name="connsiteY65" fmla="*/ 399723 h 1745449"/>
                <a:gd name="connsiteX66" fmla="*/ 93247 w 1156922"/>
                <a:gd name="connsiteY66" fmla="*/ 291518 h 1745449"/>
                <a:gd name="connsiteX67" fmla="*/ 312758 w 1156922"/>
                <a:gd name="connsiteY67" fmla="*/ 72008 h 1745449"/>
                <a:gd name="connsiteX68" fmla="*/ 381090 w 1156922"/>
                <a:gd name="connsiteY68" fmla="*/ 83948 h 1745449"/>
                <a:gd name="connsiteX69" fmla="*/ 520248 w 1156922"/>
                <a:gd name="connsiteY69" fmla="*/ 0 h 1745449"/>
                <a:gd name="connsiteX0" fmla="*/ 529252 w 1156922"/>
                <a:gd name="connsiteY0" fmla="*/ 727914 h 1745449"/>
                <a:gd name="connsiteX1" fmla="*/ 363856 w 1156922"/>
                <a:gd name="connsiteY1" fmla="*/ 778713 h 1745449"/>
                <a:gd name="connsiteX2" fmla="*/ 529780 w 1156922"/>
                <a:gd name="connsiteY2" fmla="*/ 726582 h 1745449"/>
                <a:gd name="connsiteX3" fmla="*/ 583011 w 1156922"/>
                <a:gd name="connsiteY3" fmla="*/ 916786 h 1745449"/>
                <a:gd name="connsiteX4" fmla="*/ 579674 w 1156922"/>
                <a:gd name="connsiteY4" fmla="*/ 915886 h 1745449"/>
                <a:gd name="connsiteX5" fmla="*/ 529252 w 1156922"/>
                <a:gd name="connsiteY5" fmla="*/ 727914 h 1745449"/>
                <a:gd name="connsiteX6" fmla="*/ 574852 w 1156922"/>
                <a:gd name="connsiteY6" fmla="*/ 580980 h 1745449"/>
                <a:gd name="connsiteX7" fmla="*/ 433169 w 1156922"/>
                <a:gd name="connsiteY7" fmla="*/ 649695 h 1745449"/>
                <a:gd name="connsiteX8" fmla="*/ 428375 w 1156922"/>
                <a:gd name="connsiteY8" fmla="*/ 651124 h 1745449"/>
                <a:gd name="connsiteX9" fmla="*/ 761884 w 1156922"/>
                <a:gd name="connsiteY9" fmla="*/ 739852 h 1745449"/>
                <a:gd name="connsiteX10" fmla="*/ 574852 w 1156922"/>
                <a:gd name="connsiteY10" fmla="*/ 580980 h 1745449"/>
                <a:gd name="connsiteX11" fmla="*/ 520248 w 1156922"/>
                <a:gd name="connsiteY11" fmla="*/ 0 h 1745449"/>
                <a:gd name="connsiteX12" fmla="*/ 689956 w 1156922"/>
                <a:gd name="connsiteY12" fmla="*/ 147127 h 1745449"/>
                <a:gd name="connsiteX13" fmla="*/ 548455 w 1156922"/>
                <a:gd name="connsiteY13" fmla="*/ 352718 h 1745449"/>
                <a:gd name="connsiteX14" fmla="*/ 688144 w 1156922"/>
                <a:gd name="connsiteY14" fmla="*/ 149764 h 1745449"/>
                <a:gd name="connsiteX15" fmla="*/ 906946 w 1156922"/>
                <a:gd name="connsiteY15" fmla="*/ 317877 h 1745449"/>
                <a:gd name="connsiteX16" fmla="*/ 894599 w 1156922"/>
                <a:gd name="connsiteY16" fmla="*/ 376059 h 1745449"/>
                <a:gd name="connsiteX17" fmla="*/ 1043308 w 1156922"/>
                <a:gd name="connsiteY17" fmla="*/ 525101 h 1745449"/>
                <a:gd name="connsiteX18" fmla="*/ 1033782 w 1156922"/>
                <a:gd name="connsiteY18" fmla="*/ 572282 h 1745449"/>
                <a:gd name="connsiteX19" fmla="*/ 1156922 w 1156922"/>
                <a:gd name="connsiteY19" fmla="*/ 756650 h 1745449"/>
                <a:gd name="connsiteX20" fmla="*/ 931418 w 1156922"/>
                <a:gd name="connsiteY20" fmla="*/ 936938 h 1745449"/>
                <a:gd name="connsiteX21" fmla="*/ 1093103 w 1156922"/>
                <a:gd name="connsiteY21" fmla="*/ 911837 h 1745449"/>
                <a:gd name="connsiteX22" fmla="*/ 1139689 w 1156922"/>
                <a:gd name="connsiteY22" fmla="*/ 1069421 h 1745449"/>
                <a:gd name="connsiteX23" fmla="*/ 985039 w 1156922"/>
                <a:gd name="connsiteY23" fmla="*/ 1223143 h 1745449"/>
                <a:gd name="connsiteX24" fmla="*/ 776887 w 1156922"/>
                <a:gd name="connsiteY24" fmla="*/ 1140927 h 1745449"/>
                <a:gd name="connsiteX25" fmla="*/ 813087 w 1156922"/>
                <a:gd name="connsiteY25" fmla="*/ 1096095 h 1745449"/>
                <a:gd name="connsiteX26" fmla="*/ 792626 w 1156922"/>
                <a:gd name="connsiteY26" fmla="*/ 964175 h 1745449"/>
                <a:gd name="connsiteX27" fmla="*/ 793130 w 1156922"/>
                <a:gd name="connsiteY27" fmla="*/ 963884 h 1745449"/>
                <a:gd name="connsiteX28" fmla="*/ 805899 w 1156922"/>
                <a:gd name="connsiteY28" fmla="*/ 1097129 h 1745449"/>
                <a:gd name="connsiteX29" fmla="*/ 683639 w 1156922"/>
                <a:gd name="connsiteY29" fmla="*/ 1159301 h 1745449"/>
                <a:gd name="connsiteX30" fmla="*/ 569233 w 1156922"/>
                <a:gd name="connsiteY30" fmla="*/ 1093170 h 1745449"/>
                <a:gd name="connsiteX31" fmla="*/ 568513 w 1156922"/>
                <a:gd name="connsiteY31" fmla="*/ 1090754 h 1745449"/>
                <a:gd name="connsiteX32" fmla="*/ 679482 w 1156922"/>
                <a:gd name="connsiteY32" fmla="*/ 1162221 h 1745449"/>
                <a:gd name="connsiteX33" fmla="*/ 774185 w 1156922"/>
                <a:gd name="connsiteY33" fmla="*/ 1135031 h 1745449"/>
                <a:gd name="connsiteX34" fmla="*/ 972285 w 1156922"/>
                <a:gd name="connsiteY34" fmla="*/ 1224518 h 1745449"/>
                <a:gd name="connsiteX35" fmla="*/ 1030281 w 1156922"/>
                <a:gd name="connsiteY35" fmla="*/ 1340359 h 1745449"/>
                <a:gd name="connsiteX36" fmla="*/ 913405 w 1156922"/>
                <a:gd name="connsiteY36" fmla="*/ 1461368 h 1745449"/>
                <a:gd name="connsiteX37" fmla="*/ 753227 w 1156922"/>
                <a:gd name="connsiteY37" fmla="*/ 1371458 h 1745449"/>
                <a:gd name="connsiteX38" fmla="*/ 756737 w 1156922"/>
                <a:gd name="connsiteY38" fmla="*/ 1369309 h 1745449"/>
                <a:gd name="connsiteX39" fmla="*/ 911871 w 1156922"/>
                <a:gd name="connsiteY39" fmla="*/ 1465876 h 1745449"/>
                <a:gd name="connsiteX40" fmla="*/ 761269 w 1156922"/>
                <a:gd name="connsiteY40" fmla="*/ 1628054 h 1745449"/>
                <a:gd name="connsiteX41" fmla="*/ 558182 w 1156922"/>
                <a:gd name="connsiteY41" fmla="*/ 1552195 h 1745449"/>
                <a:gd name="connsiteX42" fmla="*/ 554944 w 1156922"/>
                <a:gd name="connsiteY42" fmla="*/ 1544331 h 1745449"/>
                <a:gd name="connsiteX43" fmla="*/ 678727 w 1156922"/>
                <a:gd name="connsiteY43" fmla="*/ 1632143 h 1745449"/>
                <a:gd name="connsiteX44" fmla="*/ 520249 w 1156922"/>
                <a:gd name="connsiteY44" fmla="*/ 1745209 h 1745449"/>
                <a:gd name="connsiteX45" fmla="*/ 352811 w 1156922"/>
                <a:gd name="connsiteY45" fmla="*/ 1592106 h 1745449"/>
                <a:gd name="connsiteX46" fmla="*/ 237021 w 1156922"/>
                <a:gd name="connsiteY46" fmla="*/ 1443452 h 1745449"/>
                <a:gd name="connsiteX47" fmla="*/ 89886 w 1156922"/>
                <a:gd name="connsiteY47" fmla="*/ 1375108 h 1745449"/>
                <a:gd name="connsiteX48" fmla="*/ 100537 w 1156922"/>
                <a:gd name="connsiteY48" fmla="*/ 1171427 h 1745449"/>
                <a:gd name="connsiteX49" fmla="*/ 291673 w 1156922"/>
                <a:gd name="connsiteY49" fmla="*/ 1125156 h 1745449"/>
                <a:gd name="connsiteX50" fmla="*/ 511418 w 1156922"/>
                <a:gd name="connsiteY50" fmla="*/ 1034051 h 1745449"/>
                <a:gd name="connsiteX51" fmla="*/ 509329 w 1156922"/>
                <a:gd name="connsiteY51" fmla="*/ 1041153 h 1745449"/>
                <a:gd name="connsiteX52" fmla="*/ 310893 w 1156922"/>
                <a:gd name="connsiteY52" fmla="*/ 1129981 h 1745449"/>
                <a:gd name="connsiteX53" fmla="*/ 199595 w 1156922"/>
                <a:gd name="connsiteY53" fmla="*/ 1014703 h 1745449"/>
                <a:gd name="connsiteX54" fmla="*/ 291719 w 1156922"/>
                <a:gd name="connsiteY54" fmla="*/ 1123484 h 1745449"/>
                <a:gd name="connsiteX55" fmla="*/ 66889 w 1156922"/>
                <a:gd name="connsiteY55" fmla="*/ 1138943 h 1745449"/>
                <a:gd name="connsiteX56" fmla="*/ 30645 w 1156922"/>
                <a:gd name="connsiteY56" fmla="*/ 911953 h 1745449"/>
                <a:gd name="connsiteX57" fmla="*/ 70504 w 1156922"/>
                <a:gd name="connsiteY57" fmla="*/ 882569 h 1745449"/>
                <a:gd name="connsiteX58" fmla="*/ 63242 w 1156922"/>
                <a:gd name="connsiteY58" fmla="*/ 875989 h 1745449"/>
                <a:gd name="connsiteX59" fmla="*/ 66610 w 1156922"/>
                <a:gd name="connsiteY59" fmla="*/ 872273 h 1745449"/>
                <a:gd name="connsiteX60" fmla="*/ 68771 w 1156922"/>
                <a:gd name="connsiteY60" fmla="*/ 666836 h 1745449"/>
                <a:gd name="connsiteX61" fmla="*/ 107513 w 1156922"/>
                <a:gd name="connsiteY61" fmla="*/ 638275 h 1745449"/>
                <a:gd name="connsiteX62" fmla="*/ 130050 w 1156922"/>
                <a:gd name="connsiteY62" fmla="*/ 394472 h 1745449"/>
                <a:gd name="connsiteX63" fmla="*/ 313262 w 1156922"/>
                <a:gd name="connsiteY63" fmla="*/ 359290 h 1745449"/>
                <a:gd name="connsiteX64" fmla="*/ 127611 w 1156922"/>
                <a:gd name="connsiteY64" fmla="*/ 399723 h 1745449"/>
                <a:gd name="connsiteX65" fmla="*/ 93247 w 1156922"/>
                <a:gd name="connsiteY65" fmla="*/ 291518 h 1745449"/>
                <a:gd name="connsiteX66" fmla="*/ 312758 w 1156922"/>
                <a:gd name="connsiteY66" fmla="*/ 72008 h 1745449"/>
                <a:gd name="connsiteX67" fmla="*/ 381090 w 1156922"/>
                <a:gd name="connsiteY67" fmla="*/ 83948 h 1745449"/>
                <a:gd name="connsiteX68" fmla="*/ 520248 w 1156922"/>
                <a:gd name="connsiteY68" fmla="*/ 0 h 1745449"/>
                <a:gd name="connsiteX0" fmla="*/ 529252 w 1156922"/>
                <a:gd name="connsiteY0" fmla="*/ 727914 h 1745449"/>
                <a:gd name="connsiteX1" fmla="*/ 363856 w 1156922"/>
                <a:gd name="connsiteY1" fmla="*/ 778713 h 1745449"/>
                <a:gd name="connsiteX2" fmla="*/ 529780 w 1156922"/>
                <a:gd name="connsiteY2" fmla="*/ 726582 h 1745449"/>
                <a:gd name="connsiteX3" fmla="*/ 583011 w 1156922"/>
                <a:gd name="connsiteY3" fmla="*/ 916786 h 1745449"/>
                <a:gd name="connsiteX4" fmla="*/ 579674 w 1156922"/>
                <a:gd name="connsiteY4" fmla="*/ 915886 h 1745449"/>
                <a:gd name="connsiteX5" fmla="*/ 529252 w 1156922"/>
                <a:gd name="connsiteY5" fmla="*/ 727914 h 1745449"/>
                <a:gd name="connsiteX6" fmla="*/ 574852 w 1156922"/>
                <a:gd name="connsiteY6" fmla="*/ 580980 h 1745449"/>
                <a:gd name="connsiteX7" fmla="*/ 433169 w 1156922"/>
                <a:gd name="connsiteY7" fmla="*/ 649695 h 1745449"/>
                <a:gd name="connsiteX8" fmla="*/ 428375 w 1156922"/>
                <a:gd name="connsiteY8" fmla="*/ 651124 h 1745449"/>
                <a:gd name="connsiteX9" fmla="*/ 761884 w 1156922"/>
                <a:gd name="connsiteY9" fmla="*/ 739852 h 1745449"/>
                <a:gd name="connsiteX10" fmla="*/ 574852 w 1156922"/>
                <a:gd name="connsiteY10" fmla="*/ 580980 h 1745449"/>
                <a:gd name="connsiteX11" fmla="*/ 520248 w 1156922"/>
                <a:gd name="connsiteY11" fmla="*/ 0 h 1745449"/>
                <a:gd name="connsiteX12" fmla="*/ 689956 w 1156922"/>
                <a:gd name="connsiteY12" fmla="*/ 147127 h 1745449"/>
                <a:gd name="connsiteX13" fmla="*/ 548455 w 1156922"/>
                <a:gd name="connsiteY13" fmla="*/ 352718 h 1745449"/>
                <a:gd name="connsiteX14" fmla="*/ 688144 w 1156922"/>
                <a:gd name="connsiteY14" fmla="*/ 149764 h 1745449"/>
                <a:gd name="connsiteX15" fmla="*/ 906946 w 1156922"/>
                <a:gd name="connsiteY15" fmla="*/ 317877 h 1745449"/>
                <a:gd name="connsiteX16" fmla="*/ 894599 w 1156922"/>
                <a:gd name="connsiteY16" fmla="*/ 376059 h 1745449"/>
                <a:gd name="connsiteX17" fmla="*/ 1043308 w 1156922"/>
                <a:gd name="connsiteY17" fmla="*/ 525101 h 1745449"/>
                <a:gd name="connsiteX18" fmla="*/ 1033782 w 1156922"/>
                <a:gd name="connsiteY18" fmla="*/ 572282 h 1745449"/>
                <a:gd name="connsiteX19" fmla="*/ 1156922 w 1156922"/>
                <a:gd name="connsiteY19" fmla="*/ 756650 h 1745449"/>
                <a:gd name="connsiteX20" fmla="*/ 931418 w 1156922"/>
                <a:gd name="connsiteY20" fmla="*/ 936938 h 1745449"/>
                <a:gd name="connsiteX21" fmla="*/ 1093103 w 1156922"/>
                <a:gd name="connsiteY21" fmla="*/ 911837 h 1745449"/>
                <a:gd name="connsiteX22" fmla="*/ 1139689 w 1156922"/>
                <a:gd name="connsiteY22" fmla="*/ 1069421 h 1745449"/>
                <a:gd name="connsiteX23" fmla="*/ 985039 w 1156922"/>
                <a:gd name="connsiteY23" fmla="*/ 1223143 h 1745449"/>
                <a:gd name="connsiteX24" fmla="*/ 776887 w 1156922"/>
                <a:gd name="connsiteY24" fmla="*/ 1140927 h 1745449"/>
                <a:gd name="connsiteX25" fmla="*/ 813087 w 1156922"/>
                <a:gd name="connsiteY25" fmla="*/ 1096095 h 1745449"/>
                <a:gd name="connsiteX26" fmla="*/ 792626 w 1156922"/>
                <a:gd name="connsiteY26" fmla="*/ 964175 h 1745449"/>
                <a:gd name="connsiteX27" fmla="*/ 793130 w 1156922"/>
                <a:gd name="connsiteY27" fmla="*/ 963884 h 1745449"/>
                <a:gd name="connsiteX28" fmla="*/ 805899 w 1156922"/>
                <a:gd name="connsiteY28" fmla="*/ 1097129 h 1745449"/>
                <a:gd name="connsiteX29" fmla="*/ 683639 w 1156922"/>
                <a:gd name="connsiteY29" fmla="*/ 1159301 h 1745449"/>
                <a:gd name="connsiteX30" fmla="*/ 569233 w 1156922"/>
                <a:gd name="connsiteY30" fmla="*/ 1093170 h 1745449"/>
                <a:gd name="connsiteX31" fmla="*/ 568513 w 1156922"/>
                <a:gd name="connsiteY31" fmla="*/ 1090754 h 1745449"/>
                <a:gd name="connsiteX32" fmla="*/ 679482 w 1156922"/>
                <a:gd name="connsiteY32" fmla="*/ 1162221 h 1745449"/>
                <a:gd name="connsiteX33" fmla="*/ 774185 w 1156922"/>
                <a:gd name="connsiteY33" fmla="*/ 1135031 h 1745449"/>
                <a:gd name="connsiteX34" fmla="*/ 972285 w 1156922"/>
                <a:gd name="connsiteY34" fmla="*/ 1224518 h 1745449"/>
                <a:gd name="connsiteX35" fmla="*/ 1030281 w 1156922"/>
                <a:gd name="connsiteY35" fmla="*/ 1340359 h 1745449"/>
                <a:gd name="connsiteX36" fmla="*/ 913405 w 1156922"/>
                <a:gd name="connsiteY36" fmla="*/ 1461368 h 1745449"/>
                <a:gd name="connsiteX37" fmla="*/ 753227 w 1156922"/>
                <a:gd name="connsiteY37" fmla="*/ 1371458 h 1745449"/>
                <a:gd name="connsiteX38" fmla="*/ 756737 w 1156922"/>
                <a:gd name="connsiteY38" fmla="*/ 1369309 h 1745449"/>
                <a:gd name="connsiteX39" fmla="*/ 911871 w 1156922"/>
                <a:gd name="connsiteY39" fmla="*/ 1465876 h 1745449"/>
                <a:gd name="connsiteX40" fmla="*/ 761269 w 1156922"/>
                <a:gd name="connsiteY40" fmla="*/ 1628054 h 1745449"/>
                <a:gd name="connsiteX41" fmla="*/ 558182 w 1156922"/>
                <a:gd name="connsiteY41" fmla="*/ 1552195 h 1745449"/>
                <a:gd name="connsiteX42" fmla="*/ 554944 w 1156922"/>
                <a:gd name="connsiteY42" fmla="*/ 1544331 h 1745449"/>
                <a:gd name="connsiteX43" fmla="*/ 678727 w 1156922"/>
                <a:gd name="connsiteY43" fmla="*/ 1632143 h 1745449"/>
                <a:gd name="connsiteX44" fmla="*/ 520249 w 1156922"/>
                <a:gd name="connsiteY44" fmla="*/ 1745209 h 1745449"/>
                <a:gd name="connsiteX45" fmla="*/ 352811 w 1156922"/>
                <a:gd name="connsiteY45" fmla="*/ 1592106 h 1745449"/>
                <a:gd name="connsiteX46" fmla="*/ 237021 w 1156922"/>
                <a:gd name="connsiteY46" fmla="*/ 1443452 h 1745449"/>
                <a:gd name="connsiteX47" fmla="*/ 89886 w 1156922"/>
                <a:gd name="connsiteY47" fmla="*/ 1375108 h 1745449"/>
                <a:gd name="connsiteX48" fmla="*/ 100537 w 1156922"/>
                <a:gd name="connsiteY48" fmla="*/ 1171427 h 1745449"/>
                <a:gd name="connsiteX49" fmla="*/ 291673 w 1156922"/>
                <a:gd name="connsiteY49" fmla="*/ 1125156 h 1745449"/>
                <a:gd name="connsiteX50" fmla="*/ 511418 w 1156922"/>
                <a:gd name="connsiteY50" fmla="*/ 1034051 h 1745449"/>
                <a:gd name="connsiteX51" fmla="*/ 509329 w 1156922"/>
                <a:gd name="connsiteY51" fmla="*/ 1041153 h 1745449"/>
                <a:gd name="connsiteX52" fmla="*/ 310893 w 1156922"/>
                <a:gd name="connsiteY52" fmla="*/ 1129981 h 1745449"/>
                <a:gd name="connsiteX53" fmla="*/ 199595 w 1156922"/>
                <a:gd name="connsiteY53" fmla="*/ 1014703 h 1745449"/>
                <a:gd name="connsiteX54" fmla="*/ 291719 w 1156922"/>
                <a:gd name="connsiteY54" fmla="*/ 1123484 h 1745449"/>
                <a:gd name="connsiteX55" fmla="*/ 66889 w 1156922"/>
                <a:gd name="connsiteY55" fmla="*/ 1138943 h 1745449"/>
                <a:gd name="connsiteX56" fmla="*/ 30645 w 1156922"/>
                <a:gd name="connsiteY56" fmla="*/ 911953 h 1745449"/>
                <a:gd name="connsiteX57" fmla="*/ 70504 w 1156922"/>
                <a:gd name="connsiteY57" fmla="*/ 882569 h 1745449"/>
                <a:gd name="connsiteX58" fmla="*/ 63242 w 1156922"/>
                <a:gd name="connsiteY58" fmla="*/ 875989 h 1745449"/>
                <a:gd name="connsiteX59" fmla="*/ 66610 w 1156922"/>
                <a:gd name="connsiteY59" fmla="*/ 872273 h 1745449"/>
                <a:gd name="connsiteX60" fmla="*/ 68771 w 1156922"/>
                <a:gd name="connsiteY60" fmla="*/ 666836 h 1745449"/>
                <a:gd name="connsiteX61" fmla="*/ 107513 w 1156922"/>
                <a:gd name="connsiteY61" fmla="*/ 638275 h 1745449"/>
                <a:gd name="connsiteX62" fmla="*/ 130050 w 1156922"/>
                <a:gd name="connsiteY62" fmla="*/ 394472 h 1745449"/>
                <a:gd name="connsiteX63" fmla="*/ 313262 w 1156922"/>
                <a:gd name="connsiteY63" fmla="*/ 359290 h 1745449"/>
                <a:gd name="connsiteX64" fmla="*/ 127611 w 1156922"/>
                <a:gd name="connsiteY64" fmla="*/ 399723 h 1745449"/>
                <a:gd name="connsiteX65" fmla="*/ 93247 w 1156922"/>
                <a:gd name="connsiteY65" fmla="*/ 291518 h 1745449"/>
                <a:gd name="connsiteX66" fmla="*/ 312758 w 1156922"/>
                <a:gd name="connsiteY66" fmla="*/ 72008 h 1745449"/>
                <a:gd name="connsiteX67" fmla="*/ 381090 w 1156922"/>
                <a:gd name="connsiteY67" fmla="*/ 83948 h 1745449"/>
                <a:gd name="connsiteX68" fmla="*/ 520248 w 1156922"/>
                <a:gd name="connsiteY68" fmla="*/ 0 h 1745449"/>
                <a:gd name="connsiteX0" fmla="*/ 529252 w 1156922"/>
                <a:gd name="connsiteY0" fmla="*/ 727914 h 1745449"/>
                <a:gd name="connsiteX1" fmla="*/ 385028 w 1156922"/>
                <a:gd name="connsiteY1" fmla="*/ 824054 h 1745449"/>
                <a:gd name="connsiteX2" fmla="*/ 529780 w 1156922"/>
                <a:gd name="connsiteY2" fmla="*/ 726582 h 1745449"/>
                <a:gd name="connsiteX3" fmla="*/ 583011 w 1156922"/>
                <a:gd name="connsiteY3" fmla="*/ 916786 h 1745449"/>
                <a:gd name="connsiteX4" fmla="*/ 579674 w 1156922"/>
                <a:gd name="connsiteY4" fmla="*/ 915886 h 1745449"/>
                <a:gd name="connsiteX5" fmla="*/ 529252 w 1156922"/>
                <a:gd name="connsiteY5" fmla="*/ 727914 h 1745449"/>
                <a:gd name="connsiteX6" fmla="*/ 574852 w 1156922"/>
                <a:gd name="connsiteY6" fmla="*/ 580980 h 1745449"/>
                <a:gd name="connsiteX7" fmla="*/ 433169 w 1156922"/>
                <a:gd name="connsiteY7" fmla="*/ 649695 h 1745449"/>
                <a:gd name="connsiteX8" fmla="*/ 428375 w 1156922"/>
                <a:gd name="connsiteY8" fmla="*/ 651124 h 1745449"/>
                <a:gd name="connsiteX9" fmla="*/ 761884 w 1156922"/>
                <a:gd name="connsiteY9" fmla="*/ 739852 h 1745449"/>
                <a:gd name="connsiteX10" fmla="*/ 574852 w 1156922"/>
                <a:gd name="connsiteY10" fmla="*/ 580980 h 1745449"/>
                <a:gd name="connsiteX11" fmla="*/ 520248 w 1156922"/>
                <a:gd name="connsiteY11" fmla="*/ 0 h 1745449"/>
                <a:gd name="connsiteX12" fmla="*/ 689956 w 1156922"/>
                <a:gd name="connsiteY12" fmla="*/ 147127 h 1745449"/>
                <a:gd name="connsiteX13" fmla="*/ 548455 w 1156922"/>
                <a:gd name="connsiteY13" fmla="*/ 352718 h 1745449"/>
                <a:gd name="connsiteX14" fmla="*/ 688144 w 1156922"/>
                <a:gd name="connsiteY14" fmla="*/ 149764 h 1745449"/>
                <a:gd name="connsiteX15" fmla="*/ 906946 w 1156922"/>
                <a:gd name="connsiteY15" fmla="*/ 317877 h 1745449"/>
                <a:gd name="connsiteX16" fmla="*/ 894599 w 1156922"/>
                <a:gd name="connsiteY16" fmla="*/ 376059 h 1745449"/>
                <a:gd name="connsiteX17" fmla="*/ 1043308 w 1156922"/>
                <a:gd name="connsiteY17" fmla="*/ 525101 h 1745449"/>
                <a:gd name="connsiteX18" fmla="*/ 1033782 w 1156922"/>
                <a:gd name="connsiteY18" fmla="*/ 572282 h 1745449"/>
                <a:gd name="connsiteX19" fmla="*/ 1156922 w 1156922"/>
                <a:gd name="connsiteY19" fmla="*/ 756650 h 1745449"/>
                <a:gd name="connsiteX20" fmla="*/ 931418 w 1156922"/>
                <a:gd name="connsiteY20" fmla="*/ 936938 h 1745449"/>
                <a:gd name="connsiteX21" fmla="*/ 1093103 w 1156922"/>
                <a:gd name="connsiteY21" fmla="*/ 911837 h 1745449"/>
                <a:gd name="connsiteX22" fmla="*/ 1139689 w 1156922"/>
                <a:gd name="connsiteY22" fmla="*/ 1069421 h 1745449"/>
                <a:gd name="connsiteX23" fmla="*/ 985039 w 1156922"/>
                <a:gd name="connsiteY23" fmla="*/ 1223143 h 1745449"/>
                <a:gd name="connsiteX24" fmla="*/ 776887 w 1156922"/>
                <a:gd name="connsiteY24" fmla="*/ 1140927 h 1745449"/>
                <a:gd name="connsiteX25" fmla="*/ 813087 w 1156922"/>
                <a:gd name="connsiteY25" fmla="*/ 1096095 h 1745449"/>
                <a:gd name="connsiteX26" fmla="*/ 792626 w 1156922"/>
                <a:gd name="connsiteY26" fmla="*/ 964175 h 1745449"/>
                <a:gd name="connsiteX27" fmla="*/ 793130 w 1156922"/>
                <a:gd name="connsiteY27" fmla="*/ 963884 h 1745449"/>
                <a:gd name="connsiteX28" fmla="*/ 805899 w 1156922"/>
                <a:gd name="connsiteY28" fmla="*/ 1097129 h 1745449"/>
                <a:gd name="connsiteX29" fmla="*/ 683639 w 1156922"/>
                <a:gd name="connsiteY29" fmla="*/ 1159301 h 1745449"/>
                <a:gd name="connsiteX30" fmla="*/ 569233 w 1156922"/>
                <a:gd name="connsiteY30" fmla="*/ 1093170 h 1745449"/>
                <a:gd name="connsiteX31" fmla="*/ 568513 w 1156922"/>
                <a:gd name="connsiteY31" fmla="*/ 1090754 h 1745449"/>
                <a:gd name="connsiteX32" fmla="*/ 679482 w 1156922"/>
                <a:gd name="connsiteY32" fmla="*/ 1162221 h 1745449"/>
                <a:gd name="connsiteX33" fmla="*/ 774185 w 1156922"/>
                <a:gd name="connsiteY33" fmla="*/ 1135031 h 1745449"/>
                <a:gd name="connsiteX34" fmla="*/ 972285 w 1156922"/>
                <a:gd name="connsiteY34" fmla="*/ 1224518 h 1745449"/>
                <a:gd name="connsiteX35" fmla="*/ 1030281 w 1156922"/>
                <a:gd name="connsiteY35" fmla="*/ 1340359 h 1745449"/>
                <a:gd name="connsiteX36" fmla="*/ 913405 w 1156922"/>
                <a:gd name="connsiteY36" fmla="*/ 1461368 h 1745449"/>
                <a:gd name="connsiteX37" fmla="*/ 753227 w 1156922"/>
                <a:gd name="connsiteY37" fmla="*/ 1371458 h 1745449"/>
                <a:gd name="connsiteX38" fmla="*/ 756737 w 1156922"/>
                <a:gd name="connsiteY38" fmla="*/ 1369309 h 1745449"/>
                <a:gd name="connsiteX39" fmla="*/ 911871 w 1156922"/>
                <a:gd name="connsiteY39" fmla="*/ 1465876 h 1745449"/>
                <a:gd name="connsiteX40" fmla="*/ 761269 w 1156922"/>
                <a:gd name="connsiteY40" fmla="*/ 1628054 h 1745449"/>
                <a:gd name="connsiteX41" fmla="*/ 558182 w 1156922"/>
                <a:gd name="connsiteY41" fmla="*/ 1552195 h 1745449"/>
                <a:gd name="connsiteX42" fmla="*/ 554944 w 1156922"/>
                <a:gd name="connsiteY42" fmla="*/ 1544331 h 1745449"/>
                <a:gd name="connsiteX43" fmla="*/ 678727 w 1156922"/>
                <a:gd name="connsiteY43" fmla="*/ 1632143 h 1745449"/>
                <a:gd name="connsiteX44" fmla="*/ 520249 w 1156922"/>
                <a:gd name="connsiteY44" fmla="*/ 1745209 h 1745449"/>
                <a:gd name="connsiteX45" fmla="*/ 352811 w 1156922"/>
                <a:gd name="connsiteY45" fmla="*/ 1592106 h 1745449"/>
                <a:gd name="connsiteX46" fmla="*/ 237021 w 1156922"/>
                <a:gd name="connsiteY46" fmla="*/ 1443452 h 1745449"/>
                <a:gd name="connsiteX47" fmla="*/ 89886 w 1156922"/>
                <a:gd name="connsiteY47" fmla="*/ 1375108 h 1745449"/>
                <a:gd name="connsiteX48" fmla="*/ 100537 w 1156922"/>
                <a:gd name="connsiteY48" fmla="*/ 1171427 h 1745449"/>
                <a:gd name="connsiteX49" fmla="*/ 291673 w 1156922"/>
                <a:gd name="connsiteY49" fmla="*/ 1125156 h 1745449"/>
                <a:gd name="connsiteX50" fmla="*/ 511418 w 1156922"/>
                <a:gd name="connsiteY50" fmla="*/ 1034051 h 1745449"/>
                <a:gd name="connsiteX51" fmla="*/ 509329 w 1156922"/>
                <a:gd name="connsiteY51" fmla="*/ 1041153 h 1745449"/>
                <a:gd name="connsiteX52" fmla="*/ 310893 w 1156922"/>
                <a:gd name="connsiteY52" fmla="*/ 1129981 h 1745449"/>
                <a:gd name="connsiteX53" fmla="*/ 199595 w 1156922"/>
                <a:gd name="connsiteY53" fmla="*/ 1014703 h 1745449"/>
                <a:gd name="connsiteX54" fmla="*/ 291719 w 1156922"/>
                <a:gd name="connsiteY54" fmla="*/ 1123484 h 1745449"/>
                <a:gd name="connsiteX55" fmla="*/ 66889 w 1156922"/>
                <a:gd name="connsiteY55" fmla="*/ 1138943 h 1745449"/>
                <a:gd name="connsiteX56" fmla="*/ 30645 w 1156922"/>
                <a:gd name="connsiteY56" fmla="*/ 911953 h 1745449"/>
                <a:gd name="connsiteX57" fmla="*/ 70504 w 1156922"/>
                <a:gd name="connsiteY57" fmla="*/ 882569 h 1745449"/>
                <a:gd name="connsiteX58" fmla="*/ 63242 w 1156922"/>
                <a:gd name="connsiteY58" fmla="*/ 875989 h 1745449"/>
                <a:gd name="connsiteX59" fmla="*/ 66610 w 1156922"/>
                <a:gd name="connsiteY59" fmla="*/ 872273 h 1745449"/>
                <a:gd name="connsiteX60" fmla="*/ 68771 w 1156922"/>
                <a:gd name="connsiteY60" fmla="*/ 666836 h 1745449"/>
                <a:gd name="connsiteX61" fmla="*/ 107513 w 1156922"/>
                <a:gd name="connsiteY61" fmla="*/ 638275 h 1745449"/>
                <a:gd name="connsiteX62" fmla="*/ 130050 w 1156922"/>
                <a:gd name="connsiteY62" fmla="*/ 394472 h 1745449"/>
                <a:gd name="connsiteX63" fmla="*/ 313262 w 1156922"/>
                <a:gd name="connsiteY63" fmla="*/ 359290 h 1745449"/>
                <a:gd name="connsiteX64" fmla="*/ 127611 w 1156922"/>
                <a:gd name="connsiteY64" fmla="*/ 399723 h 1745449"/>
                <a:gd name="connsiteX65" fmla="*/ 93247 w 1156922"/>
                <a:gd name="connsiteY65" fmla="*/ 291518 h 1745449"/>
                <a:gd name="connsiteX66" fmla="*/ 312758 w 1156922"/>
                <a:gd name="connsiteY66" fmla="*/ 72008 h 1745449"/>
                <a:gd name="connsiteX67" fmla="*/ 381090 w 1156922"/>
                <a:gd name="connsiteY67" fmla="*/ 83948 h 1745449"/>
                <a:gd name="connsiteX68" fmla="*/ 520248 w 1156922"/>
                <a:gd name="connsiteY68" fmla="*/ 0 h 1745449"/>
                <a:gd name="connsiteX0" fmla="*/ 529252 w 1156922"/>
                <a:gd name="connsiteY0" fmla="*/ 727914 h 1745449"/>
                <a:gd name="connsiteX1" fmla="*/ 385028 w 1156922"/>
                <a:gd name="connsiteY1" fmla="*/ 824054 h 1745449"/>
                <a:gd name="connsiteX2" fmla="*/ 403541 w 1156922"/>
                <a:gd name="connsiteY2" fmla="*/ 751209 h 1745449"/>
                <a:gd name="connsiteX3" fmla="*/ 529780 w 1156922"/>
                <a:gd name="connsiteY3" fmla="*/ 726582 h 1745449"/>
                <a:gd name="connsiteX4" fmla="*/ 583011 w 1156922"/>
                <a:gd name="connsiteY4" fmla="*/ 916786 h 1745449"/>
                <a:gd name="connsiteX5" fmla="*/ 579674 w 1156922"/>
                <a:gd name="connsiteY5" fmla="*/ 915886 h 1745449"/>
                <a:gd name="connsiteX6" fmla="*/ 529252 w 1156922"/>
                <a:gd name="connsiteY6" fmla="*/ 727914 h 1745449"/>
                <a:gd name="connsiteX7" fmla="*/ 574852 w 1156922"/>
                <a:gd name="connsiteY7" fmla="*/ 580980 h 1745449"/>
                <a:gd name="connsiteX8" fmla="*/ 433169 w 1156922"/>
                <a:gd name="connsiteY8" fmla="*/ 649695 h 1745449"/>
                <a:gd name="connsiteX9" fmla="*/ 428375 w 1156922"/>
                <a:gd name="connsiteY9" fmla="*/ 651124 h 1745449"/>
                <a:gd name="connsiteX10" fmla="*/ 761884 w 1156922"/>
                <a:gd name="connsiteY10" fmla="*/ 739852 h 1745449"/>
                <a:gd name="connsiteX11" fmla="*/ 574852 w 1156922"/>
                <a:gd name="connsiteY11" fmla="*/ 580980 h 1745449"/>
                <a:gd name="connsiteX12" fmla="*/ 520248 w 1156922"/>
                <a:gd name="connsiteY12" fmla="*/ 0 h 1745449"/>
                <a:gd name="connsiteX13" fmla="*/ 689956 w 1156922"/>
                <a:gd name="connsiteY13" fmla="*/ 147127 h 1745449"/>
                <a:gd name="connsiteX14" fmla="*/ 548455 w 1156922"/>
                <a:gd name="connsiteY14" fmla="*/ 352718 h 1745449"/>
                <a:gd name="connsiteX15" fmla="*/ 688144 w 1156922"/>
                <a:gd name="connsiteY15" fmla="*/ 149764 h 1745449"/>
                <a:gd name="connsiteX16" fmla="*/ 906946 w 1156922"/>
                <a:gd name="connsiteY16" fmla="*/ 317877 h 1745449"/>
                <a:gd name="connsiteX17" fmla="*/ 894599 w 1156922"/>
                <a:gd name="connsiteY17" fmla="*/ 376059 h 1745449"/>
                <a:gd name="connsiteX18" fmla="*/ 1043308 w 1156922"/>
                <a:gd name="connsiteY18" fmla="*/ 525101 h 1745449"/>
                <a:gd name="connsiteX19" fmla="*/ 1033782 w 1156922"/>
                <a:gd name="connsiteY19" fmla="*/ 572282 h 1745449"/>
                <a:gd name="connsiteX20" fmla="*/ 1156922 w 1156922"/>
                <a:gd name="connsiteY20" fmla="*/ 756650 h 1745449"/>
                <a:gd name="connsiteX21" fmla="*/ 931418 w 1156922"/>
                <a:gd name="connsiteY21" fmla="*/ 936938 h 1745449"/>
                <a:gd name="connsiteX22" fmla="*/ 1093103 w 1156922"/>
                <a:gd name="connsiteY22" fmla="*/ 911837 h 1745449"/>
                <a:gd name="connsiteX23" fmla="*/ 1139689 w 1156922"/>
                <a:gd name="connsiteY23" fmla="*/ 1069421 h 1745449"/>
                <a:gd name="connsiteX24" fmla="*/ 985039 w 1156922"/>
                <a:gd name="connsiteY24" fmla="*/ 1223143 h 1745449"/>
                <a:gd name="connsiteX25" fmla="*/ 776887 w 1156922"/>
                <a:gd name="connsiteY25" fmla="*/ 1140927 h 1745449"/>
                <a:gd name="connsiteX26" fmla="*/ 813087 w 1156922"/>
                <a:gd name="connsiteY26" fmla="*/ 1096095 h 1745449"/>
                <a:gd name="connsiteX27" fmla="*/ 792626 w 1156922"/>
                <a:gd name="connsiteY27" fmla="*/ 964175 h 1745449"/>
                <a:gd name="connsiteX28" fmla="*/ 793130 w 1156922"/>
                <a:gd name="connsiteY28" fmla="*/ 963884 h 1745449"/>
                <a:gd name="connsiteX29" fmla="*/ 805899 w 1156922"/>
                <a:gd name="connsiteY29" fmla="*/ 1097129 h 1745449"/>
                <a:gd name="connsiteX30" fmla="*/ 683639 w 1156922"/>
                <a:gd name="connsiteY30" fmla="*/ 1159301 h 1745449"/>
                <a:gd name="connsiteX31" fmla="*/ 569233 w 1156922"/>
                <a:gd name="connsiteY31" fmla="*/ 1093170 h 1745449"/>
                <a:gd name="connsiteX32" fmla="*/ 568513 w 1156922"/>
                <a:gd name="connsiteY32" fmla="*/ 1090754 h 1745449"/>
                <a:gd name="connsiteX33" fmla="*/ 679482 w 1156922"/>
                <a:gd name="connsiteY33" fmla="*/ 1162221 h 1745449"/>
                <a:gd name="connsiteX34" fmla="*/ 774185 w 1156922"/>
                <a:gd name="connsiteY34" fmla="*/ 1135031 h 1745449"/>
                <a:gd name="connsiteX35" fmla="*/ 972285 w 1156922"/>
                <a:gd name="connsiteY35" fmla="*/ 1224518 h 1745449"/>
                <a:gd name="connsiteX36" fmla="*/ 1030281 w 1156922"/>
                <a:gd name="connsiteY36" fmla="*/ 1340359 h 1745449"/>
                <a:gd name="connsiteX37" fmla="*/ 913405 w 1156922"/>
                <a:gd name="connsiteY37" fmla="*/ 1461368 h 1745449"/>
                <a:gd name="connsiteX38" fmla="*/ 753227 w 1156922"/>
                <a:gd name="connsiteY38" fmla="*/ 1371458 h 1745449"/>
                <a:gd name="connsiteX39" fmla="*/ 756737 w 1156922"/>
                <a:gd name="connsiteY39" fmla="*/ 1369309 h 1745449"/>
                <a:gd name="connsiteX40" fmla="*/ 911871 w 1156922"/>
                <a:gd name="connsiteY40" fmla="*/ 1465876 h 1745449"/>
                <a:gd name="connsiteX41" fmla="*/ 761269 w 1156922"/>
                <a:gd name="connsiteY41" fmla="*/ 1628054 h 1745449"/>
                <a:gd name="connsiteX42" fmla="*/ 558182 w 1156922"/>
                <a:gd name="connsiteY42" fmla="*/ 1552195 h 1745449"/>
                <a:gd name="connsiteX43" fmla="*/ 554944 w 1156922"/>
                <a:gd name="connsiteY43" fmla="*/ 1544331 h 1745449"/>
                <a:gd name="connsiteX44" fmla="*/ 678727 w 1156922"/>
                <a:gd name="connsiteY44" fmla="*/ 1632143 h 1745449"/>
                <a:gd name="connsiteX45" fmla="*/ 520249 w 1156922"/>
                <a:gd name="connsiteY45" fmla="*/ 1745209 h 1745449"/>
                <a:gd name="connsiteX46" fmla="*/ 352811 w 1156922"/>
                <a:gd name="connsiteY46" fmla="*/ 1592106 h 1745449"/>
                <a:gd name="connsiteX47" fmla="*/ 237021 w 1156922"/>
                <a:gd name="connsiteY47" fmla="*/ 1443452 h 1745449"/>
                <a:gd name="connsiteX48" fmla="*/ 89886 w 1156922"/>
                <a:gd name="connsiteY48" fmla="*/ 1375108 h 1745449"/>
                <a:gd name="connsiteX49" fmla="*/ 100537 w 1156922"/>
                <a:gd name="connsiteY49" fmla="*/ 1171427 h 1745449"/>
                <a:gd name="connsiteX50" fmla="*/ 291673 w 1156922"/>
                <a:gd name="connsiteY50" fmla="*/ 1125156 h 1745449"/>
                <a:gd name="connsiteX51" fmla="*/ 511418 w 1156922"/>
                <a:gd name="connsiteY51" fmla="*/ 1034051 h 1745449"/>
                <a:gd name="connsiteX52" fmla="*/ 509329 w 1156922"/>
                <a:gd name="connsiteY52" fmla="*/ 1041153 h 1745449"/>
                <a:gd name="connsiteX53" fmla="*/ 310893 w 1156922"/>
                <a:gd name="connsiteY53" fmla="*/ 1129981 h 1745449"/>
                <a:gd name="connsiteX54" fmla="*/ 199595 w 1156922"/>
                <a:gd name="connsiteY54" fmla="*/ 1014703 h 1745449"/>
                <a:gd name="connsiteX55" fmla="*/ 291719 w 1156922"/>
                <a:gd name="connsiteY55" fmla="*/ 1123484 h 1745449"/>
                <a:gd name="connsiteX56" fmla="*/ 66889 w 1156922"/>
                <a:gd name="connsiteY56" fmla="*/ 1138943 h 1745449"/>
                <a:gd name="connsiteX57" fmla="*/ 30645 w 1156922"/>
                <a:gd name="connsiteY57" fmla="*/ 911953 h 1745449"/>
                <a:gd name="connsiteX58" fmla="*/ 70504 w 1156922"/>
                <a:gd name="connsiteY58" fmla="*/ 882569 h 1745449"/>
                <a:gd name="connsiteX59" fmla="*/ 63242 w 1156922"/>
                <a:gd name="connsiteY59" fmla="*/ 875989 h 1745449"/>
                <a:gd name="connsiteX60" fmla="*/ 66610 w 1156922"/>
                <a:gd name="connsiteY60" fmla="*/ 872273 h 1745449"/>
                <a:gd name="connsiteX61" fmla="*/ 68771 w 1156922"/>
                <a:gd name="connsiteY61" fmla="*/ 666836 h 1745449"/>
                <a:gd name="connsiteX62" fmla="*/ 107513 w 1156922"/>
                <a:gd name="connsiteY62" fmla="*/ 638275 h 1745449"/>
                <a:gd name="connsiteX63" fmla="*/ 130050 w 1156922"/>
                <a:gd name="connsiteY63" fmla="*/ 394472 h 1745449"/>
                <a:gd name="connsiteX64" fmla="*/ 313262 w 1156922"/>
                <a:gd name="connsiteY64" fmla="*/ 359290 h 1745449"/>
                <a:gd name="connsiteX65" fmla="*/ 127611 w 1156922"/>
                <a:gd name="connsiteY65" fmla="*/ 399723 h 1745449"/>
                <a:gd name="connsiteX66" fmla="*/ 93247 w 1156922"/>
                <a:gd name="connsiteY66" fmla="*/ 291518 h 1745449"/>
                <a:gd name="connsiteX67" fmla="*/ 312758 w 1156922"/>
                <a:gd name="connsiteY67" fmla="*/ 72008 h 1745449"/>
                <a:gd name="connsiteX68" fmla="*/ 381090 w 1156922"/>
                <a:gd name="connsiteY68" fmla="*/ 83948 h 1745449"/>
                <a:gd name="connsiteX69" fmla="*/ 520248 w 1156922"/>
                <a:gd name="connsiteY69" fmla="*/ 0 h 1745449"/>
                <a:gd name="connsiteX0" fmla="*/ 529252 w 1156922"/>
                <a:gd name="connsiteY0" fmla="*/ 727914 h 1745449"/>
                <a:gd name="connsiteX1" fmla="*/ 362637 w 1156922"/>
                <a:gd name="connsiteY1" fmla="*/ 806948 h 1745449"/>
                <a:gd name="connsiteX2" fmla="*/ 403541 w 1156922"/>
                <a:gd name="connsiteY2" fmla="*/ 751209 h 1745449"/>
                <a:gd name="connsiteX3" fmla="*/ 529780 w 1156922"/>
                <a:gd name="connsiteY3" fmla="*/ 726582 h 1745449"/>
                <a:gd name="connsiteX4" fmla="*/ 583011 w 1156922"/>
                <a:gd name="connsiteY4" fmla="*/ 916786 h 1745449"/>
                <a:gd name="connsiteX5" fmla="*/ 579674 w 1156922"/>
                <a:gd name="connsiteY5" fmla="*/ 915886 h 1745449"/>
                <a:gd name="connsiteX6" fmla="*/ 529252 w 1156922"/>
                <a:gd name="connsiteY6" fmla="*/ 727914 h 1745449"/>
                <a:gd name="connsiteX7" fmla="*/ 574852 w 1156922"/>
                <a:gd name="connsiteY7" fmla="*/ 580980 h 1745449"/>
                <a:gd name="connsiteX8" fmla="*/ 433169 w 1156922"/>
                <a:gd name="connsiteY8" fmla="*/ 649695 h 1745449"/>
                <a:gd name="connsiteX9" fmla="*/ 428375 w 1156922"/>
                <a:gd name="connsiteY9" fmla="*/ 651124 h 1745449"/>
                <a:gd name="connsiteX10" fmla="*/ 761884 w 1156922"/>
                <a:gd name="connsiteY10" fmla="*/ 739852 h 1745449"/>
                <a:gd name="connsiteX11" fmla="*/ 574852 w 1156922"/>
                <a:gd name="connsiteY11" fmla="*/ 580980 h 1745449"/>
                <a:gd name="connsiteX12" fmla="*/ 520248 w 1156922"/>
                <a:gd name="connsiteY12" fmla="*/ 0 h 1745449"/>
                <a:gd name="connsiteX13" fmla="*/ 689956 w 1156922"/>
                <a:gd name="connsiteY13" fmla="*/ 147127 h 1745449"/>
                <a:gd name="connsiteX14" fmla="*/ 548455 w 1156922"/>
                <a:gd name="connsiteY14" fmla="*/ 352718 h 1745449"/>
                <a:gd name="connsiteX15" fmla="*/ 688144 w 1156922"/>
                <a:gd name="connsiteY15" fmla="*/ 149764 h 1745449"/>
                <a:gd name="connsiteX16" fmla="*/ 906946 w 1156922"/>
                <a:gd name="connsiteY16" fmla="*/ 317877 h 1745449"/>
                <a:gd name="connsiteX17" fmla="*/ 894599 w 1156922"/>
                <a:gd name="connsiteY17" fmla="*/ 376059 h 1745449"/>
                <a:gd name="connsiteX18" fmla="*/ 1043308 w 1156922"/>
                <a:gd name="connsiteY18" fmla="*/ 525101 h 1745449"/>
                <a:gd name="connsiteX19" fmla="*/ 1033782 w 1156922"/>
                <a:gd name="connsiteY19" fmla="*/ 572282 h 1745449"/>
                <a:gd name="connsiteX20" fmla="*/ 1156922 w 1156922"/>
                <a:gd name="connsiteY20" fmla="*/ 756650 h 1745449"/>
                <a:gd name="connsiteX21" fmla="*/ 931418 w 1156922"/>
                <a:gd name="connsiteY21" fmla="*/ 936938 h 1745449"/>
                <a:gd name="connsiteX22" fmla="*/ 1093103 w 1156922"/>
                <a:gd name="connsiteY22" fmla="*/ 911837 h 1745449"/>
                <a:gd name="connsiteX23" fmla="*/ 1139689 w 1156922"/>
                <a:gd name="connsiteY23" fmla="*/ 1069421 h 1745449"/>
                <a:gd name="connsiteX24" fmla="*/ 985039 w 1156922"/>
                <a:gd name="connsiteY24" fmla="*/ 1223143 h 1745449"/>
                <a:gd name="connsiteX25" fmla="*/ 776887 w 1156922"/>
                <a:gd name="connsiteY25" fmla="*/ 1140927 h 1745449"/>
                <a:gd name="connsiteX26" fmla="*/ 813087 w 1156922"/>
                <a:gd name="connsiteY26" fmla="*/ 1096095 h 1745449"/>
                <a:gd name="connsiteX27" fmla="*/ 792626 w 1156922"/>
                <a:gd name="connsiteY27" fmla="*/ 964175 h 1745449"/>
                <a:gd name="connsiteX28" fmla="*/ 793130 w 1156922"/>
                <a:gd name="connsiteY28" fmla="*/ 963884 h 1745449"/>
                <a:gd name="connsiteX29" fmla="*/ 805899 w 1156922"/>
                <a:gd name="connsiteY29" fmla="*/ 1097129 h 1745449"/>
                <a:gd name="connsiteX30" fmla="*/ 683639 w 1156922"/>
                <a:gd name="connsiteY30" fmla="*/ 1159301 h 1745449"/>
                <a:gd name="connsiteX31" fmla="*/ 569233 w 1156922"/>
                <a:gd name="connsiteY31" fmla="*/ 1093170 h 1745449"/>
                <a:gd name="connsiteX32" fmla="*/ 568513 w 1156922"/>
                <a:gd name="connsiteY32" fmla="*/ 1090754 h 1745449"/>
                <a:gd name="connsiteX33" fmla="*/ 679482 w 1156922"/>
                <a:gd name="connsiteY33" fmla="*/ 1162221 h 1745449"/>
                <a:gd name="connsiteX34" fmla="*/ 774185 w 1156922"/>
                <a:gd name="connsiteY34" fmla="*/ 1135031 h 1745449"/>
                <a:gd name="connsiteX35" fmla="*/ 972285 w 1156922"/>
                <a:gd name="connsiteY35" fmla="*/ 1224518 h 1745449"/>
                <a:gd name="connsiteX36" fmla="*/ 1030281 w 1156922"/>
                <a:gd name="connsiteY36" fmla="*/ 1340359 h 1745449"/>
                <a:gd name="connsiteX37" fmla="*/ 913405 w 1156922"/>
                <a:gd name="connsiteY37" fmla="*/ 1461368 h 1745449"/>
                <a:gd name="connsiteX38" fmla="*/ 753227 w 1156922"/>
                <a:gd name="connsiteY38" fmla="*/ 1371458 h 1745449"/>
                <a:gd name="connsiteX39" fmla="*/ 756737 w 1156922"/>
                <a:gd name="connsiteY39" fmla="*/ 1369309 h 1745449"/>
                <a:gd name="connsiteX40" fmla="*/ 911871 w 1156922"/>
                <a:gd name="connsiteY40" fmla="*/ 1465876 h 1745449"/>
                <a:gd name="connsiteX41" fmla="*/ 761269 w 1156922"/>
                <a:gd name="connsiteY41" fmla="*/ 1628054 h 1745449"/>
                <a:gd name="connsiteX42" fmla="*/ 558182 w 1156922"/>
                <a:gd name="connsiteY42" fmla="*/ 1552195 h 1745449"/>
                <a:gd name="connsiteX43" fmla="*/ 554944 w 1156922"/>
                <a:gd name="connsiteY43" fmla="*/ 1544331 h 1745449"/>
                <a:gd name="connsiteX44" fmla="*/ 678727 w 1156922"/>
                <a:gd name="connsiteY44" fmla="*/ 1632143 h 1745449"/>
                <a:gd name="connsiteX45" fmla="*/ 520249 w 1156922"/>
                <a:gd name="connsiteY45" fmla="*/ 1745209 h 1745449"/>
                <a:gd name="connsiteX46" fmla="*/ 352811 w 1156922"/>
                <a:gd name="connsiteY46" fmla="*/ 1592106 h 1745449"/>
                <a:gd name="connsiteX47" fmla="*/ 237021 w 1156922"/>
                <a:gd name="connsiteY47" fmla="*/ 1443452 h 1745449"/>
                <a:gd name="connsiteX48" fmla="*/ 89886 w 1156922"/>
                <a:gd name="connsiteY48" fmla="*/ 1375108 h 1745449"/>
                <a:gd name="connsiteX49" fmla="*/ 100537 w 1156922"/>
                <a:gd name="connsiteY49" fmla="*/ 1171427 h 1745449"/>
                <a:gd name="connsiteX50" fmla="*/ 291673 w 1156922"/>
                <a:gd name="connsiteY50" fmla="*/ 1125156 h 1745449"/>
                <a:gd name="connsiteX51" fmla="*/ 511418 w 1156922"/>
                <a:gd name="connsiteY51" fmla="*/ 1034051 h 1745449"/>
                <a:gd name="connsiteX52" fmla="*/ 509329 w 1156922"/>
                <a:gd name="connsiteY52" fmla="*/ 1041153 h 1745449"/>
                <a:gd name="connsiteX53" fmla="*/ 310893 w 1156922"/>
                <a:gd name="connsiteY53" fmla="*/ 1129981 h 1745449"/>
                <a:gd name="connsiteX54" fmla="*/ 199595 w 1156922"/>
                <a:gd name="connsiteY54" fmla="*/ 1014703 h 1745449"/>
                <a:gd name="connsiteX55" fmla="*/ 291719 w 1156922"/>
                <a:gd name="connsiteY55" fmla="*/ 1123484 h 1745449"/>
                <a:gd name="connsiteX56" fmla="*/ 66889 w 1156922"/>
                <a:gd name="connsiteY56" fmla="*/ 1138943 h 1745449"/>
                <a:gd name="connsiteX57" fmla="*/ 30645 w 1156922"/>
                <a:gd name="connsiteY57" fmla="*/ 911953 h 1745449"/>
                <a:gd name="connsiteX58" fmla="*/ 70504 w 1156922"/>
                <a:gd name="connsiteY58" fmla="*/ 882569 h 1745449"/>
                <a:gd name="connsiteX59" fmla="*/ 63242 w 1156922"/>
                <a:gd name="connsiteY59" fmla="*/ 875989 h 1745449"/>
                <a:gd name="connsiteX60" fmla="*/ 66610 w 1156922"/>
                <a:gd name="connsiteY60" fmla="*/ 872273 h 1745449"/>
                <a:gd name="connsiteX61" fmla="*/ 68771 w 1156922"/>
                <a:gd name="connsiteY61" fmla="*/ 666836 h 1745449"/>
                <a:gd name="connsiteX62" fmla="*/ 107513 w 1156922"/>
                <a:gd name="connsiteY62" fmla="*/ 638275 h 1745449"/>
                <a:gd name="connsiteX63" fmla="*/ 130050 w 1156922"/>
                <a:gd name="connsiteY63" fmla="*/ 394472 h 1745449"/>
                <a:gd name="connsiteX64" fmla="*/ 313262 w 1156922"/>
                <a:gd name="connsiteY64" fmla="*/ 359290 h 1745449"/>
                <a:gd name="connsiteX65" fmla="*/ 127611 w 1156922"/>
                <a:gd name="connsiteY65" fmla="*/ 399723 h 1745449"/>
                <a:gd name="connsiteX66" fmla="*/ 93247 w 1156922"/>
                <a:gd name="connsiteY66" fmla="*/ 291518 h 1745449"/>
                <a:gd name="connsiteX67" fmla="*/ 312758 w 1156922"/>
                <a:gd name="connsiteY67" fmla="*/ 72008 h 1745449"/>
                <a:gd name="connsiteX68" fmla="*/ 381090 w 1156922"/>
                <a:gd name="connsiteY68" fmla="*/ 83948 h 1745449"/>
                <a:gd name="connsiteX69" fmla="*/ 520248 w 1156922"/>
                <a:gd name="connsiteY69" fmla="*/ 0 h 1745449"/>
                <a:gd name="connsiteX0" fmla="*/ 529252 w 1156922"/>
                <a:gd name="connsiteY0" fmla="*/ 727914 h 1745449"/>
                <a:gd name="connsiteX1" fmla="*/ 403541 w 1156922"/>
                <a:gd name="connsiteY1" fmla="*/ 751209 h 1745449"/>
                <a:gd name="connsiteX2" fmla="*/ 529780 w 1156922"/>
                <a:gd name="connsiteY2" fmla="*/ 726582 h 1745449"/>
                <a:gd name="connsiteX3" fmla="*/ 583011 w 1156922"/>
                <a:gd name="connsiteY3" fmla="*/ 916786 h 1745449"/>
                <a:gd name="connsiteX4" fmla="*/ 579674 w 1156922"/>
                <a:gd name="connsiteY4" fmla="*/ 915886 h 1745449"/>
                <a:gd name="connsiteX5" fmla="*/ 529252 w 1156922"/>
                <a:gd name="connsiteY5" fmla="*/ 727914 h 1745449"/>
                <a:gd name="connsiteX6" fmla="*/ 574852 w 1156922"/>
                <a:gd name="connsiteY6" fmla="*/ 580980 h 1745449"/>
                <a:gd name="connsiteX7" fmla="*/ 433169 w 1156922"/>
                <a:gd name="connsiteY7" fmla="*/ 649695 h 1745449"/>
                <a:gd name="connsiteX8" fmla="*/ 428375 w 1156922"/>
                <a:gd name="connsiteY8" fmla="*/ 651124 h 1745449"/>
                <a:gd name="connsiteX9" fmla="*/ 761884 w 1156922"/>
                <a:gd name="connsiteY9" fmla="*/ 739852 h 1745449"/>
                <a:gd name="connsiteX10" fmla="*/ 574852 w 1156922"/>
                <a:gd name="connsiteY10" fmla="*/ 580980 h 1745449"/>
                <a:gd name="connsiteX11" fmla="*/ 520248 w 1156922"/>
                <a:gd name="connsiteY11" fmla="*/ 0 h 1745449"/>
                <a:gd name="connsiteX12" fmla="*/ 689956 w 1156922"/>
                <a:gd name="connsiteY12" fmla="*/ 147127 h 1745449"/>
                <a:gd name="connsiteX13" fmla="*/ 548455 w 1156922"/>
                <a:gd name="connsiteY13" fmla="*/ 352718 h 1745449"/>
                <a:gd name="connsiteX14" fmla="*/ 688144 w 1156922"/>
                <a:gd name="connsiteY14" fmla="*/ 149764 h 1745449"/>
                <a:gd name="connsiteX15" fmla="*/ 906946 w 1156922"/>
                <a:gd name="connsiteY15" fmla="*/ 317877 h 1745449"/>
                <a:gd name="connsiteX16" fmla="*/ 894599 w 1156922"/>
                <a:gd name="connsiteY16" fmla="*/ 376059 h 1745449"/>
                <a:gd name="connsiteX17" fmla="*/ 1043308 w 1156922"/>
                <a:gd name="connsiteY17" fmla="*/ 525101 h 1745449"/>
                <a:gd name="connsiteX18" fmla="*/ 1033782 w 1156922"/>
                <a:gd name="connsiteY18" fmla="*/ 572282 h 1745449"/>
                <a:gd name="connsiteX19" fmla="*/ 1156922 w 1156922"/>
                <a:gd name="connsiteY19" fmla="*/ 756650 h 1745449"/>
                <a:gd name="connsiteX20" fmla="*/ 931418 w 1156922"/>
                <a:gd name="connsiteY20" fmla="*/ 936938 h 1745449"/>
                <a:gd name="connsiteX21" fmla="*/ 1093103 w 1156922"/>
                <a:gd name="connsiteY21" fmla="*/ 911837 h 1745449"/>
                <a:gd name="connsiteX22" fmla="*/ 1139689 w 1156922"/>
                <a:gd name="connsiteY22" fmla="*/ 1069421 h 1745449"/>
                <a:gd name="connsiteX23" fmla="*/ 985039 w 1156922"/>
                <a:gd name="connsiteY23" fmla="*/ 1223143 h 1745449"/>
                <a:gd name="connsiteX24" fmla="*/ 776887 w 1156922"/>
                <a:gd name="connsiteY24" fmla="*/ 1140927 h 1745449"/>
                <a:gd name="connsiteX25" fmla="*/ 813087 w 1156922"/>
                <a:gd name="connsiteY25" fmla="*/ 1096095 h 1745449"/>
                <a:gd name="connsiteX26" fmla="*/ 792626 w 1156922"/>
                <a:gd name="connsiteY26" fmla="*/ 964175 h 1745449"/>
                <a:gd name="connsiteX27" fmla="*/ 793130 w 1156922"/>
                <a:gd name="connsiteY27" fmla="*/ 963884 h 1745449"/>
                <a:gd name="connsiteX28" fmla="*/ 805899 w 1156922"/>
                <a:gd name="connsiteY28" fmla="*/ 1097129 h 1745449"/>
                <a:gd name="connsiteX29" fmla="*/ 683639 w 1156922"/>
                <a:gd name="connsiteY29" fmla="*/ 1159301 h 1745449"/>
                <a:gd name="connsiteX30" fmla="*/ 569233 w 1156922"/>
                <a:gd name="connsiteY30" fmla="*/ 1093170 h 1745449"/>
                <a:gd name="connsiteX31" fmla="*/ 568513 w 1156922"/>
                <a:gd name="connsiteY31" fmla="*/ 1090754 h 1745449"/>
                <a:gd name="connsiteX32" fmla="*/ 679482 w 1156922"/>
                <a:gd name="connsiteY32" fmla="*/ 1162221 h 1745449"/>
                <a:gd name="connsiteX33" fmla="*/ 774185 w 1156922"/>
                <a:gd name="connsiteY33" fmla="*/ 1135031 h 1745449"/>
                <a:gd name="connsiteX34" fmla="*/ 972285 w 1156922"/>
                <a:gd name="connsiteY34" fmla="*/ 1224518 h 1745449"/>
                <a:gd name="connsiteX35" fmla="*/ 1030281 w 1156922"/>
                <a:gd name="connsiteY35" fmla="*/ 1340359 h 1745449"/>
                <a:gd name="connsiteX36" fmla="*/ 913405 w 1156922"/>
                <a:gd name="connsiteY36" fmla="*/ 1461368 h 1745449"/>
                <a:gd name="connsiteX37" fmla="*/ 753227 w 1156922"/>
                <a:gd name="connsiteY37" fmla="*/ 1371458 h 1745449"/>
                <a:gd name="connsiteX38" fmla="*/ 756737 w 1156922"/>
                <a:gd name="connsiteY38" fmla="*/ 1369309 h 1745449"/>
                <a:gd name="connsiteX39" fmla="*/ 911871 w 1156922"/>
                <a:gd name="connsiteY39" fmla="*/ 1465876 h 1745449"/>
                <a:gd name="connsiteX40" fmla="*/ 761269 w 1156922"/>
                <a:gd name="connsiteY40" fmla="*/ 1628054 h 1745449"/>
                <a:gd name="connsiteX41" fmla="*/ 558182 w 1156922"/>
                <a:gd name="connsiteY41" fmla="*/ 1552195 h 1745449"/>
                <a:gd name="connsiteX42" fmla="*/ 554944 w 1156922"/>
                <a:gd name="connsiteY42" fmla="*/ 1544331 h 1745449"/>
                <a:gd name="connsiteX43" fmla="*/ 678727 w 1156922"/>
                <a:gd name="connsiteY43" fmla="*/ 1632143 h 1745449"/>
                <a:gd name="connsiteX44" fmla="*/ 520249 w 1156922"/>
                <a:gd name="connsiteY44" fmla="*/ 1745209 h 1745449"/>
                <a:gd name="connsiteX45" fmla="*/ 352811 w 1156922"/>
                <a:gd name="connsiteY45" fmla="*/ 1592106 h 1745449"/>
                <a:gd name="connsiteX46" fmla="*/ 237021 w 1156922"/>
                <a:gd name="connsiteY46" fmla="*/ 1443452 h 1745449"/>
                <a:gd name="connsiteX47" fmla="*/ 89886 w 1156922"/>
                <a:gd name="connsiteY47" fmla="*/ 1375108 h 1745449"/>
                <a:gd name="connsiteX48" fmla="*/ 100537 w 1156922"/>
                <a:gd name="connsiteY48" fmla="*/ 1171427 h 1745449"/>
                <a:gd name="connsiteX49" fmla="*/ 291673 w 1156922"/>
                <a:gd name="connsiteY49" fmla="*/ 1125156 h 1745449"/>
                <a:gd name="connsiteX50" fmla="*/ 511418 w 1156922"/>
                <a:gd name="connsiteY50" fmla="*/ 1034051 h 1745449"/>
                <a:gd name="connsiteX51" fmla="*/ 509329 w 1156922"/>
                <a:gd name="connsiteY51" fmla="*/ 1041153 h 1745449"/>
                <a:gd name="connsiteX52" fmla="*/ 310893 w 1156922"/>
                <a:gd name="connsiteY52" fmla="*/ 1129981 h 1745449"/>
                <a:gd name="connsiteX53" fmla="*/ 199595 w 1156922"/>
                <a:gd name="connsiteY53" fmla="*/ 1014703 h 1745449"/>
                <a:gd name="connsiteX54" fmla="*/ 291719 w 1156922"/>
                <a:gd name="connsiteY54" fmla="*/ 1123484 h 1745449"/>
                <a:gd name="connsiteX55" fmla="*/ 66889 w 1156922"/>
                <a:gd name="connsiteY55" fmla="*/ 1138943 h 1745449"/>
                <a:gd name="connsiteX56" fmla="*/ 30645 w 1156922"/>
                <a:gd name="connsiteY56" fmla="*/ 911953 h 1745449"/>
                <a:gd name="connsiteX57" fmla="*/ 70504 w 1156922"/>
                <a:gd name="connsiteY57" fmla="*/ 882569 h 1745449"/>
                <a:gd name="connsiteX58" fmla="*/ 63242 w 1156922"/>
                <a:gd name="connsiteY58" fmla="*/ 875989 h 1745449"/>
                <a:gd name="connsiteX59" fmla="*/ 66610 w 1156922"/>
                <a:gd name="connsiteY59" fmla="*/ 872273 h 1745449"/>
                <a:gd name="connsiteX60" fmla="*/ 68771 w 1156922"/>
                <a:gd name="connsiteY60" fmla="*/ 666836 h 1745449"/>
                <a:gd name="connsiteX61" fmla="*/ 107513 w 1156922"/>
                <a:gd name="connsiteY61" fmla="*/ 638275 h 1745449"/>
                <a:gd name="connsiteX62" fmla="*/ 130050 w 1156922"/>
                <a:gd name="connsiteY62" fmla="*/ 394472 h 1745449"/>
                <a:gd name="connsiteX63" fmla="*/ 313262 w 1156922"/>
                <a:gd name="connsiteY63" fmla="*/ 359290 h 1745449"/>
                <a:gd name="connsiteX64" fmla="*/ 127611 w 1156922"/>
                <a:gd name="connsiteY64" fmla="*/ 399723 h 1745449"/>
                <a:gd name="connsiteX65" fmla="*/ 93247 w 1156922"/>
                <a:gd name="connsiteY65" fmla="*/ 291518 h 1745449"/>
                <a:gd name="connsiteX66" fmla="*/ 312758 w 1156922"/>
                <a:gd name="connsiteY66" fmla="*/ 72008 h 1745449"/>
                <a:gd name="connsiteX67" fmla="*/ 381090 w 1156922"/>
                <a:gd name="connsiteY67" fmla="*/ 83948 h 1745449"/>
                <a:gd name="connsiteX68" fmla="*/ 520248 w 1156922"/>
                <a:gd name="connsiteY68" fmla="*/ 0 h 1745449"/>
                <a:gd name="connsiteX0" fmla="*/ 529252 w 1156922"/>
                <a:gd name="connsiteY0" fmla="*/ 727914 h 1745449"/>
                <a:gd name="connsiteX1" fmla="*/ 361585 w 1156922"/>
                <a:gd name="connsiteY1" fmla="*/ 747902 h 1745449"/>
                <a:gd name="connsiteX2" fmla="*/ 529780 w 1156922"/>
                <a:gd name="connsiteY2" fmla="*/ 726582 h 1745449"/>
                <a:gd name="connsiteX3" fmla="*/ 583011 w 1156922"/>
                <a:gd name="connsiteY3" fmla="*/ 916786 h 1745449"/>
                <a:gd name="connsiteX4" fmla="*/ 579674 w 1156922"/>
                <a:gd name="connsiteY4" fmla="*/ 915886 h 1745449"/>
                <a:gd name="connsiteX5" fmla="*/ 529252 w 1156922"/>
                <a:gd name="connsiteY5" fmla="*/ 727914 h 1745449"/>
                <a:gd name="connsiteX6" fmla="*/ 574852 w 1156922"/>
                <a:gd name="connsiteY6" fmla="*/ 580980 h 1745449"/>
                <a:gd name="connsiteX7" fmla="*/ 433169 w 1156922"/>
                <a:gd name="connsiteY7" fmla="*/ 649695 h 1745449"/>
                <a:gd name="connsiteX8" fmla="*/ 428375 w 1156922"/>
                <a:gd name="connsiteY8" fmla="*/ 651124 h 1745449"/>
                <a:gd name="connsiteX9" fmla="*/ 761884 w 1156922"/>
                <a:gd name="connsiteY9" fmla="*/ 739852 h 1745449"/>
                <a:gd name="connsiteX10" fmla="*/ 574852 w 1156922"/>
                <a:gd name="connsiteY10" fmla="*/ 580980 h 1745449"/>
                <a:gd name="connsiteX11" fmla="*/ 520248 w 1156922"/>
                <a:gd name="connsiteY11" fmla="*/ 0 h 1745449"/>
                <a:gd name="connsiteX12" fmla="*/ 689956 w 1156922"/>
                <a:gd name="connsiteY12" fmla="*/ 147127 h 1745449"/>
                <a:gd name="connsiteX13" fmla="*/ 548455 w 1156922"/>
                <a:gd name="connsiteY13" fmla="*/ 352718 h 1745449"/>
                <a:gd name="connsiteX14" fmla="*/ 688144 w 1156922"/>
                <a:gd name="connsiteY14" fmla="*/ 149764 h 1745449"/>
                <a:gd name="connsiteX15" fmla="*/ 906946 w 1156922"/>
                <a:gd name="connsiteY15" fmla="*/ 317877 h 1745449"/>
                <a:gd name="connsiteX16" fmla="*/ 894599 w 1156922"/>
                <a:gd name="connsiteY16" fmla="*/ 376059 h 1745449"/>
                <a:gd name="connsiteX17" fmla="*/ 1043308 w 1156922"/>
                <a:gd name="connsiteY17" fmla="*/ 525101 h 1745449"/>
                <a:gd name="connsiteX18" fmla="*/ 1033782 w 1156922"/>
                <a:gd name="connsiteY18" fmla="*/ 572282 h 1745449"/>
                <a:gd name="connsiteX19" fmla="*/ 1156922 w 1156922"/>
                <a:gd name="connsiteY19" fmla="*/ 756650 h 1745449"/>
                <a:gd name="connsiteX20" fmla="*/ 931418 w 1156922"/>
                <a:gd name="connsiteY20" fmla="*/ 936938 h 1745449"/>
                <a:gd name="connsiteX21" fmla="*/ 1093103 w 1156922"/>
                <a:gd name="connsiteY21" fmla="*/ 911837 h 1745449"/>
                <a:gd name="connsiteX22" fmla="*/ 1139689 w 1156922"/>
                <a:gd name="connsiteY22" fmla="*/ 1069421 h 1745449"/>
                <a:gd name="connsiteX23" fmla="*/ 985039 w 1156922"/>
                <a:gd name="connsiteY23" fmla="*/ 1223143 h 1745449"/>
                <a:gd name="connsiteX24" fmla="*/ 776887 w 1156922"/>
                <a:gd name="connsiteY24" fmla="*/ 1140927 h 1745449"/>
                <a:gd name="connsiteX25" fmla="*/ 813087 w 1156922"/>
                <a:gd name="connsiteY25" fmla="*/ 1096095 h 1745449"/>
                <a:gd name="connsiteX26" fmla="*/ 792626 w 1156922"/>
                <a:gd name="connsiteY26" fmla="*/ 964175 h 1745449"/>
                <a:gd name="connsiteX27" fmla="*/ 793130 w 1156922"/>
                <a:gd name="connsiteY27" fmla="*/ 963884 h 1745449"/>
                <a:gd name="connsiteX28" fmla="*/ 805899 w 1156922"/>
                <a:gd name="connsiteY28" fmla="*/ 1097129 h 1745449"/>
                <a:gd name="connsiteX29" fmla="*/ 683639 w 1156922"/>
                <a:gd name="connsiteY29" fmla="*/ 1159301 h 1745449"/>
                <a:gd name="connsiteX30" fmla="*/ 569233 w 1156922"/>
                <a:gd name="connsiteY30" fmla="*/ 1093170 h 1745449"/>
                <a:gd name="connsiteX31" fmla="*/ 568513 w 1156922"/>
                <a:gd name="connsiteY31" fmla="*/ 1090754 h 1745449"/>
                <a:gd name="connsiteX32" fmla="*/ 679482 w 1156922"/>
                <a:gd name="connsiteY32" fmla="*/ 1162221 h 1745449"/>
                <a:gd name="connsiteX33" fmla="*/ 774185 w 1156922"/>
                <a:gd name="connsiteY33" fmla="*/ 1135031 h 1745449"/>
                <a:gd name="connsiteX34" fmla="*/ 972285 w 1156922"/>
                <a:gd name="connsiteY34" fmla="*/ 1224518 h 1745449"/>
                <a:gd name="connsiteX35" fmla="*/ 1030281 w 1156922"/>
                <a:gd name="connsiteY35" fmla="*/ 1340359 h 1745449"/>
                <a:gd name="connsiteX36" fmla="*/ 913405 w 1156922"/>
                <a:gd name="connsiteY36" fmla="*/ 1461368 h 1745449"/>
                <a:gd name="connsiteX37" fmla="*/ 753227 w 1156922"/>
                <a:gd name="connsiteY37" fmla="*/ 1371458 h 1745449"/>
                <a:gd name="connsiteX38" fmla="*/ 756737 w 1156922"/>
                <a:gd name="connsiteY38" fmla="*/ 1369309 h 1745449"/>
                <a:gd name="connsiteX39" fmla="*/ 911871 w 1156922"/>
                <a:gd name="connsiteY39" fmla="*/ 1465876 h 1745449"/>
                <a:gd name="connsiteX40" fmla="*/ 761269 w 1156922"/>
                <a:gd name="connsiteY40" fmla="*/ 1628054 h 1745449"/>
                <a:gd name="connsiteX41" fmla="*/ 558182 w 1156922"/>
                <a:gd name="connsiteY41" fmla="*/ 1552195 h 1745449"/>
                <a:gd name="connsiteX42" fmla="*/ 554944 w 1156922"/>
                <a:gd name="connsiteY42" fmla="*/ 1544331 h 1745449"/>
                <a:gd name="connsiteX43" fmla="*/ 678727 w 1156922"/>
                <a:gd name="connsiteY43" fmla="*/ 1632143 h 1745449"/>
                <a:gd name="connsiteX44" fmla="*/ 520249 w 1156922"/>
                <a:gd name="connsiteY44" fmla="*/ 1745209 h 1745449"/>
                <a:gd name="connsiteX45" fmla="*/ 352811 w 1156922"/>
                <a:gd name="connsiteY45" fmla="*/ 1592106 h 1745449"/>
                <a:gd name="connsiteX46" fmla="*/ 237021 w 1156922"/>
                <a:gd name="connsiteY46" fmla="*/ 1443452 h 1745449"/>
                <a:gd name="connsiteX47" fmla="*/ 89886 w 1156922"/>
                <a:gd name="connsiteY47" fmla="*/ 1375108 h 1745449"/>
                <a:gd name="connsiteX48" fmla="*/ 100537 w 1156922"/>
                <a:gd name="connsiteY48" fmla="*/ 1171427 h 1745449"/>
                <a:gd name="connsiteX49" fmla="*/ 291673 w 1156922"/>
                <a:gd name="connsiteY49" fmla="*/ 1125156 h 1745449"/>
                <a:gd name="connsiteX50" fmla="*/ 511418 w 1156922"/>
                <a:gd name="connsiteY50" fmla="*/ 1034051 h 1745449"/>
                <a:gd name="connsiteX51" fmla="*/ 509329 w 1156922"/>
                <a:gd name="connsiteY51" fmla="*/ 1041153 h 1745449"/>
                <a:gd name="connsiteX52" fmla="*/ 310893 w 1156922"/>
                <a:gd name="connsiteY52" fmla="*/ 1129981 h 1745449"/>
                <a:gd name="connsiteX53" fmla="*/ 199595 w 1156922"/>
                <a:gd name="connsiteY53" fmla="*/ 1014703 h 1745449"/>
                <a:gd name="connsiteX54" fmla="*/ 291719 w 1156922"/>
                <a:gd name="connsiteY54" fmla="*/ 1123484 h 1745449"/>
                <a:gd name="connsiteX55" fmla="*/ 66889 w 1156922"/>
                <a:gd name="connsiteY55" fmla="*/ 1138943 h 1745449"/>
                <a:gd name="connsiteX56" fmla="*/ 30645 w 1156922"/>
                <a:gd name="connsiteY56" fmla="*/ 911953 h 1745449"/>
                <a:gd name="connsiteX57" fmla="*/ 70504 w 1156922"/>
                <a:gd name="connsiteY57" fmla="*/ 882569 h 1745449"/>
                <a:gd name="connsiteX58" fmla="*/ 63242 w 1156922"/>
                <a:gd name="connsiteY58" fmla="*/ 875989 h 1745449"/>
                <a:gd name="connsiteX59" fmla="*/ 66610 w 1156922"/>
                <a:gd name="connsiteY59" fmla="*/ 872273 h 1745449"/>
                <a:gd name="connsiteX60" fmla="*/ 68771 w 1156922"/>
                <a:gd name="connsiteY60" fmla="*/ 666836 h 1745449"/>
                <a:gd name="connsiteX61" fmla="*/ 107513 w 1156922"/>
                <a:gd name="connsiteY61" fmla="*/ 638275 h 1745449"/>
                <a:gd name="connsiteX62" fmla="*/ 130050 w 1156922"/>
                <a:gd name="connsiteY62" fmla="*/ 394472 h 1745449"/>
                <a:gd name="connsiteX63" fmla="*/ 313262 w 1156922"/>
                <a:gd name="connsiteY63" fmla="*/ 359290 h 1745449"/>
                <a:gd name="connsiteX64" fmla="*/ 127611 w 1156922"/>
                <a:gd name="connsiteY64" fmla="*/ 399723 h 1745449"/>
                <a:gd name="connsiteX65" fmla="*/ 93247 w 1156922"/>
                <a:gd name="connsiteY65" fmla="*/ 291518 h 1745449"/>
                <a:gd name="connsiteX66" fmla="*/ 312758 w 1156922"/>
                <a:gd name="connsiteY66" fmla="*/ 72008 h 1745449"/>
                <a:gd name="connsiteX67" fmla="*/ 381090 w 1156922"/>
                <a:gd name="connsiteY67" fmla="*/ 83948 h 1745449"/>
                <a:gd name="connsiteX68" fmla="*/ 520248 w 1156922"/>
                <a:gd name="connsiteY68" fmla="*/ 0 h 1745449"/>
                <a:gd name="connsiteX0" fmla="*/ 529252 w 1156922"/>
                <a:gd name="connsiteY0" fmla="*/ 727914 h 1745449"/>
                <a:gd name="connsiteX1" fmla="*/ 367372 w 1156922"/>
                <a:gd name="connsiteY1" fmla="*/ 779601 h 1745449"/>
                <a:gd name="connsiteX2" fmla="*/ 529780 w 1156922"/>
                <a:gd name="connsiteY2" fmla="*/ 726582 h 1745449"/>
                <a:gd name="connsiteX3" fmla="*/ 583011 w 1156922"/>
                <a:gd name="connsiteY3" fmla="*/ 916786 h 1745449"/>
                <a:gd name="connsiteX4" fmla="*/ 579674 w 1156922"/>
                <a:gd name="connsiteY4" fmla="*/ 915886 h 1745449"/>
                <a:gd name="connsiteX5" fmla="*/ 529252 w 1156922"/>
                <a:gd name="connsiteY5" fmla="*/ 727914 h 1745449"/>
                <a:gd name="connsiteX6" fmla="*/ 574852 w 1156922"/>
                <a:gd name="connsiteY6" fmla="*/ 580980 h 1745449"/>
                <a:gd name="connsiteX7" fmla="*/ 433169 w 1156922"/>
                <a:gd name="connsiteY7" fmla="*/ 649695 h 1745449"/>
                <a:gd name="connsiteX8" fmla="*/ 428375 w 1156922"/>
                <a:gd name="connsiteY8" fmla="*/ 651124 h 1745449"/>
                <a:gd name="connsiteX9" fmla="*/ 761884 w 1156922"/>
                <a:gd name="connsiteY9" fmla="*/ 739852 h 1745449"/>
                <a:gd name="connsiteX10" fmla="*/ 574852 w 1156922"/>
                <a:gd name="connsiteY10" fmla="*/ 580980 h 1745449"/>
                <a:gd name="connsiteX11" fmla="*/ 520248 w 1156922"/>
                <a:gd name="connsiteY11" fmla="*/ 0 h 1745449"/>
                <a:gd name="connsiteX12" fmla="*/ 689956 w 1156922"/>
                <a:gd name="connsiteY12" fmla="*/ 147127 h 1745449"/>
                <a:gd name="connsiteX13" fmla="*/ 548455 w 1156922"/>
                <a:gd name="connsiteY13" fmla="*/ 352718 h 1745449"/>
                <a:gd name="connsiteX14" fmla="*/ 688144 w 1156922"/>
                <a:gd name="connsiteY14" fmla="*/ 149764 h 1745449"/>
                <a:gd name="connsiteX15" fmla="*/ 906946 w 1156922"/>
                <a:gd name="connsiteY15" fmla="*/ 317877 h 1745449"/>
                <a:gd name="connsiteX16" fmla="*/ 894599 w 1156922"/>
                <a:gd name="connsiteY16" fmla="*/ 376059 h 1745449"/>
                <a:gd name="connsiteX17" fmla="*/ 1043308 w 1156922"/>
                <a:gd name="connsiteY17" fmla="*/ 525101 h 1745449"/>
                <a:gd name="connsiteX18" fmla="*/ 1033782 w 1156922"/>
                <a:gd name="connsiteY18" fmla="*/ 572282 h 1745449"/>
                <a:gd name="connsiteX19" fmla="*/ 1156922 w 1156922"/>
                <a:gd name="connsiteY19" fmla="*/ 756650 h 1745449"/>
                <a:gd name="connsiteX20" fmla="*/ 931418 w 1156922"/>
                <a:gd name="connsiteY20" fmla="*/ 936938 h 1745449"/>
                <a:gd name="connsiteX21" fmla="*/ 1093103 w 1156922"/>
                <a:gd name="connsiteY21" fmla="*/ 911837 h 1745449"/>
                <a:gd name="connsiteX22" fmla="*/ 1139689 w 1156922"/>
                <a:gd name="connsiteY22" fmla="*/ 1069421 h 1745449"/>
                <a:gd name="connsiteX23" fmla="*/ 985039 w 1156922"/>
                <a:gd name="connsiteY23" fmla="*/ 1223143 h 1745449"/>
                <a:gd name="connsiteX24" fmla="*/ 776887 w 1156922"/>
                <a:gd name="connsiteY24" fmla="*/ 1140927 h 1745449"/>
                <a:gd name="connsiteX25" fmla="*/ 813087 w 1156922"/>
                <a:gd name="connsiteY25" fmla="*/ 1096095 h 1745449"/>
                <a:gd name="connsiteX26" fmla="*/ 792626 w 1156922"/>
                <a:gd name="connsiteY26" fmla="*/ 964175 h 1745449"/>
                <a:gd name="connsiteX27" fmla="*/ 793130 w 1156922"/>
                <a:gd name="connsiteY27" fmla="*/ 963884 h 1745449"/>
                <a:gd name="connsiteX28" fmla="*/ 805899 w 1156922"/>
                <a:gd name="connsiteY28" fmla="*/ 1097129 h 1745449"/>
                <a:gd name="connsiteX29" fmla="*/ 683639 w 1156922"/>
                <a:gd name="connsiteY29" fmla="*/ 1159301 h 1745449"/>
                <a:gd name="connsiteX30" fmla="*/ 569233 w 1156922"/>
                <a:gd name="connsiteY30" fmla="*/ 1093170 h 1745449"/>
                <a:gd name="connsiteX31" fmla="*/ 568513 w 1156922"/>
                <a:gd name="connsiteY31" fmla="*/ 1090754 h 1745449"/>
                <a:gd name="connsiteX32" fmla="*/ 679482 w 1156922"/>
                <a:gd name="connsiteY32" fmla="*/ 1162221 h 1745449"/>
                <a:gd name="connsiteX33" fmla="*/ 774185 w 1156922"/>
                <a:gd name="connsiteY33" fmla="*/ 1135031 h 1745449"/>
                <a:gd name="connsiteX34" fmla="*/ 972285 w 1156922"/>
                <a:gd name="connsiteY34" fmla="*/ 1224518 h 1745449"/>
                <a:gd name="connsiteX35" fmla="*/ 1030281 w 1156922"/>
                <a:gd name="connsiteY35" fmla="*/ 1340359 h 1745449"/>
                <a:gd name="connsiteX36" fmla="*/ 913405 w 1156922"/>
                <a:gd name="connsiteY36" fmla="*/ 1461368 h 1745449"/>
                <a:gd name="connsiteX37" fmla="*/ 753227 w 1156922"/>
                <a:gd name="connsiteY37" fmla="*/ 1371458 h 1745449"/>
                <a:gd name="connsiteX38" fmla="*/ 756737 w 1156922"/>
                <a:gd name="connsiteY38" fmla="*/ 1369309 h 1745449"/>
                <a:gd name="connsiteX39" fmla="*/ 911871 w 1156922"/>
                <a:gd name="connsiteY39" fmla="*/ 1465876 h 1745449"/>
                <a:gd name="connsiteX40" fmla="*/ 761269 w 1156922"/>
                <a:gd name="connsiteY40" fmla="*/ 1628054 h 1745449"/>
                <a:gd name="connsiteX41" fmla="*/ 558182 w 1156922"/>
                <a:gd name="connsiteY41" fmla="*/ 1552195 h 1745449"/>
                <a:gd name="connsiteX42" fmla="*/ 554944 w 1156922"/>
                <a:gd name="connsiteY42" fmla="*/ 1544331 h 1745449"/>
                <a:gd name="connsiteX43" fmla="*/ 678727 w 1156922"/>
                <a:gd name="connsiteY43" fmla="*/ 1632143 h 1745449"/>
                <a:gd name="connsiteX44" fmla="*/ 520249 w 1156922"/>
                <a:gd name="connsiteY44" fmla="*/ 1745209 h 1745449"/>
                <a:gd name="connsiteX45" fmla="*/ 352811 w 1156922"/>
                <a:gd name="connsiteY45" fmla="*/ 1592106 h 1745449"/>
                <a:gd name="connsiteX46" fmla="*/ 237021 w 1156922"/>
                <a:gd name="connsiteY46" fmla="*/ 1443452 h 1745449"/>
                <a:gd name="connsiteX47" fmla="*/ 89886 w 1156922"/>
                <a:gd name="connsiteY47" fmla="*/ 1375108 h 1745449"/>
                <a:gd name="connsiteX48" fmla="*/ 100537 w 1156922"/>
                <a:gd name="connsiteY48" fmla="*/ 1171427 h 1745449"/>
                <a:gd name="connsiteX49" fmla="*/ 291673 w 1156922"/>
                <a:gd name="connsiteY49" fmla="*/ 1125156 h 1745449"/>
                <a:gd name="connsiteX50" fmla="*/ 511418 w 1156922"/>
                <a:gd name="connsiteY50" fmla="*/ 1034051 h 1745449"/>
                <a:gd name="connsiteX51" fmla="*/ 509329 w 1156922"/>
                <a:gd name="connsiteY51" fmla="*/ 1041153 h 1745449"/>
                <a:gd name="connsiteX52" fmla="*/ 310893 w 1156922"/>
                <a:gd name="connsiteY52" fmla="*/ 1129981 h 1745449"/>
                <a:gd name="connsiteX53" fmla="*/ 199595 w 1156922"/>
                <a:gd name="connsiteY53" fmla="*/ 1014703 h 1745449"/>
                <a:gd name="connsiteX54" fmla="*/ 291719 w 1156922"/>
                <a:gd name="connsiteY54" fmla="*/ 1123484 h 1745449"/>
                <a:gd name="connsiteX55" fmla="*/ 66889 w 1156922"/>
                <a:gd name="connsiteY55" fmla="*/ 1138943 h 1745449"/>
                <a:gd name="connsiteX56" fmla="*/ 30645 w 1156922"/>
                <a:gd name="connsiteY56" fmla="*/ 911953 h 1745449"/>
                <a:gd name="connsiteX57" fmla="*/ 70504 w 1156922"/>
                <a:gd name="connsiteY57" fmla="*/ 882569 h 1745449"/>
                <a:gd name="connsiteX58" fmla="*/ 63242 w 1156922"/>
                <a:gd name="connsiteY58" fmla="*/ 875989 h 1745449"/>
                <a:gd name="connsiteX59" fmla="*/ 66610 w 1156922"/>
                <a:gd name="connsiteY59" fmla="*/ 872273 h 1745449"/>
                <a:gd name="connsiteX60" fmla="*/ 68771 w 1156922"/>
                <a:gd name="connsiteY60" fmla="*/ 666836 h 1745449"/>
                <a:gd name="connsiteX61" fmla="*/ 107513 w 1156922"/>
                <a:gd name="connsiteY61" fmla="*/ 638275 h 1745449"/>
                <a:gd name="connsiteX62" fmla="*/ 130050 w 1156922"/>
                <a:gd name="connsiteY62" fmla="*/ 394472 h 1745449"/>
                <a:gd name="connsiteX63" fmla="*/ 313262 w 1156922"/>
                <a:gd name="connsiteY63" fmla="*/ 359290 h 1745449"/>
                <a:gd name="connsiteX64" fmla="*/ 127611 w 1156922"/>
                <a:gd name="connsiteY64" fmla="*/ 399723 h 1745449"/>
                <a:gd name="connsiteX65" fmla="*/ 93247 w 1156922"/>
                <a:gd name="connsiteY65" fmla="*/ 291518 h 1745449"/>
                <a:gd name="connsiteX66" fmla="*/ 312758 w 1156922"/>
                <a:gd name="connsiteY66" fmla="*/ 72008 h 1745449"/>
                <a:gd name="connsiteX67" fmla="*/ 381090 w 1156922"/>
                <a:gd name="connsiteY67" fmla="*/ 83948 h 1745449"/>
                <a:gd name="connsiteX68" fmla="*/ 520248 w 1156922"/>
                <a:gd name="connsiteY68" fmla="*/ 0 h 1745449"/>
                <a:gd name="connsiteX0" fmla="*/ 529252 w 1156922"/>
                <a:gd name="connsiteY0" fmla="*/ 727914 h 1745449"/>
                <a:gd name="connsiteX1" fmla="*/ 367372 w 1156922"/>
                <a:gd name="connsiteY1" fmla="*/ 779601 h 1745449"/>
                <a:gd name="connsiteX2" fmla="*/ 389820 w 1156922"/>
                <a:gd name="connsiteY2" fmla="*/ 749120 h 1745449"/>
                <a:gd name="connsiteX3" fmla="*/ 529780 w 1156922"/>
                <a:gd name="connsiteY3" fmla="*/ 726582 h 1745449"/>
                <a:gd name="connsiteX4" fmla="*/ 583011 w 1156922"/>
                <a:gd name="connsiteY4" fmla="*/ 916786 h 1745449"/>
                <a:gd name="connsiteX5" fmla="*/ 579674 w 1156922"/>
                <a:gd name="connsiteY5" fmla="*/ 915886 h 1745449"/>
                <a:gd name="connsiteX6" fmla="*/ 529252 w 1156922"/>
                <a:gd name="connsiteY6" fmla="*/ 727914 h 1745449"/>
                <a:gd name="connsiteX7" fmla="*/ 574852 w 1156922"/>
                <a:gd name="connsiteY7" fmla="*/ 580980 h 1745449"/>
                <a:gd name="connsiteX8" fmla="*/ 433169 w 1156922"/>
                <a:gd name="connsiteY8" fmla="*/ 649695 h 1745449"/>
                <a:gd name="connsiteX9" fmla="*/ 428375 w 1156922"/>
                <a:gd name="connsiteY9" fmla="*/ 651124 h 1745449"/>
                <a:gd name="connsiteX10" fmla="*/ 761884 w 1156922"/>
                <a:gd name="connsiteY10" fmla="*/ 739852 h 1745449"/>
                <a:gd name="connsiteX11" fmla="*/ 574852 w 1156922"/>
                <a:gd name="connsiteY11" fmla="*/ 580980 h 1745449"/>
                <a:gd name="connsiteX12" fmla="*/ 520248 w 1156922"/>
                <a:gd name="connsiteY12" fmla="*/ 0 h 1745449"/>
                <a:gd name="connsiteX13" fmla="*/ 689956 w 1156922"/>
                <a:gd name="connsiteY13" fmla="*/ 147127 h 1745449"/>
                <a:gd name="connsiteX14" fmla="*/ 548455 w 1156922"/>
                <a:gd name="connsiteY14" fmla="*/ 352718 h 1745449"/>
                <a:gd name="connsiteX15" fmla="*/ 688144 w 1156922"/>
                <a:gd name="connsiteY15" fmla="*/ 149764 h 1745449"/>
                <a:gd name="connsiteX16" fmla="*/ 906946 w 1156922"/>
                <a:gd name="connsiteY16" fmla="*/ 317877 h 1745449"/>
                <a:gd name="connsiteX17" fmla="*/ 894599 w 1156922"/>
                <a:gd name="connsiteY17" fmla="*/ 376059 h 1745449"/>
                <a:gd name="connsiteX18" fmla="*/ 1043308 w 1156922"/>
                <a:gd name="connsiteY18" fmla="*/ 525101 h 1745449"/>
                <a:gd name="connsiteX19" fmla="*/ 1033782 w 1156922"/>
                <a:gd name="connsiteY19" fmla="*/ 572282 h 1745449"/>
                <a:gd name="connsiteX20" fmla="*/ 1156922 w 1156922"/>
                <a:gd name="connsiteY20" fmla="*/ 756650 h 1745449"/>
                <a:gd name="connsiteX21" fmla="*/ 931418 w 1156922"/>
                <a:gd name="connsiteY21" fmla="*/ 936938 h 1745449"/>
                <a:gd name="connsiteX22" fmla="*/ 1093103 w 1156922"/>
                <a:gd name="connsiteY22" fmla="*/ 911837 h 1745449"/>
                <a:gd name="connsiteX23" fmla="*/ 1139689 w 1156922"/>
                <a:gd name="connsiteY23" fmla="*/ 1069421 h 1745449"/>
                <a:gd name="connsiteX24" fmla="*/ 985039 w 1156922"/>
                <a:gd name="connsiteY24" fmla="*/ 1223143 h 1745449"/>
                <a:gd name="connsiteX25" fmla="*/ 776887 w 1156922"/>
                <a:gd name="connsiteY25" fmla="*/ 1140927 h 1745449"/>
                <a:gd name="connsiteX26" fmla="*/ 813087 w 1156922"/>
                <a:gd name="connsiteY26" fmla="*/ 1096095 h 1745449"/>
                <a:gd name="connsiteX27" fmla="*/ 792626 w 1156922"/>
                <a:gd name="connsiteY27" fmla="*/ 964175 h 1745449"/>
                <a:gd name="connsiteX28" fmla="*/ 793130 w 1156922"/>
                <a:gd name="connsiteY28" fmla="*/ 963884 h 1745449"/>
                <a:gd name="connsiteX29" fmla="*/ 805899 w 1156922"/>
                <a:gd name="connsiteY29" fmla="*/ 1097129 h 1745449"/>
                <a:gd name="connsiteX30" fmla="*/ 683639 w 1156922"/>
                <a:gd name="connsiteY30" fmla="*/ 1159301 h 1745449"/>
                <a:gd name="connsiteX31" fmla="*/ 569233 w 1156922"/>
                <a:gd name="connsiteY31" fmla="*/ 1093170 h 1745449"/>
                <a:gd name="connsiteX32" fmla="*/ 568513 w 1156922"/>
                <a:gd name="connsiteY32" fmla="*/ 1090754 h 1745449"/>
                <a:gd name="connsiteX33" fmla="*/ 679482 w 1156922"/>
                <a:gd name="connsiteY33" fmla="*/ 1162221 h 1745449"/>
                <a:gd name="connsiteX34" fmla="*/ 774185 w 1156922"/>
                <a:gd name="connsiteY34" fmla="*/ 1135031 h 1745449"/>
                <a:gd name="connsiteX35" fmla="*/ 972285 w 1156922"/>
                <a:gd name="connsiteY35" fmla="*/ 1224518 h 1745449"/>
                <a:gd name="connsiteX36" fmla="*/ 1030281 w 1156922"/>
                <a:gd name="connsiteY36" fmla="*/ 1340359 h 1745449"/>
                <a:gd name="connsiteX37" fmla="*/ 913405 w 1156922"/>
                <a:gd name="connsiteY37" fmla="*/ 1461368 h 1745449"/>
                <a:gd name="connsiteX38" fmla="*/ 753227 w 1156922"/>
                <a:gd name="connsiteY38" fmla="*/ 1371458 h 1745449"/>
                <a:gd name="connsiteX39" fmla="*/ 756737 w 1156922"/>
                <a:gd name="connsiteY39" fmla="*/ 1369309 h 1745449"/>
                <a:gd name="connsiteX40" fmla="*/ 911871 w 1156922"/>
                <a:gd name="connsiteY40" fmla="*/ 1465876 h 1745449"/>
                <a:gd name="connsiteX41" fmla="*/ 761269 w 1156922"/>
                <a:gd name="connsiteY41" fmla="*/ 1628054 h 1745449"/>
                <a:gd name="connsiteX42" fmla="*/ 558182 w 1156922"/>
                <a:gd name="connsiteY42" fmla="*/ 1552195 h 1745449"/>
                <a:gd name="connsiteX43" fmla="*/ 554944 w 1156922"/>
                <a:gd name="connsiteY43" fmla="*/ 1544331 h 1745449"/>
                <a:gd name="connsiteX44" fmla="*/ 678727 w 1156922"/>
                <a:gd name="connsiteY44" fmla="*/ 1632143 h 1745449"/>
                <a:gd name="connsiteX45" fmla="*/ 520249 w 1156922"/>
                <a:gd name="connsiteY45" fmla="*/ 1745209 h 1745449"/>
                <a:gd name="connsiteX46" fmla="*/ 352811 w 1156922"/>
                <a:gd name="connsiteY46" fmla="*/ 1592106 h 1745449"/>
                <a:gd name="connsiteX47" fmla="*/ 237021 w 1156922"/>
                <a:gd name="connsiteY47" fmla="*/ 1443452 h 1745449"/>
                <a:gd name="connsiteX48" fmla="*/ 89886 w 1156922"/>
                <a:gd name="connsiteY48" fmla="*/ 1375108 h 1745449"/>
                <a:gd name="connsiteX49" fmla="*/ 100537 w 1156922"/>
                <a:gd name="connsiteY49" fmla="*/ 1171427 h 1745449"/>
                <a:gd name="connsiteX50" fmla="*/ 291673 w 1156922"/>
                <a:gd name="connsiteY50" fmla="*/ 1125156 h 1745449"/>
                <a:gd name="connsiteX51" fmla="*/ 511418 w 1156922"/>
                <a:gd name="connsiteY51" fmla="*/ 1034051 h 1745449"/>
                <a:gd name="connsiteX52" fmla="*/ 509329 w 1156922"/>
                <a:gd name="connsiteY52" fmla="*/ 1041153 h 1745449"/>
                <a:gd name="connsiteX53" fmla="*/ 310893 w 1156922"/>
                <a:gd name="connsiteY53" fmla="*/ 1129981 h 1745449"/>
                <a:gd name="connsiteX54" fmla="*/ 199595 w 1156922"/>
                <a:gd name="connsiteY54" fmla="*/ 1014703 h 1745449"/>
                <a:gd name="connsiteX55" fmla="*/ 291719 w 1156922"/>
                <a:gd name="connsiteY55" fmla="*/ 1123484 h 1745449"/>
                <a:gd name="connsiteX56" fmla="*/ 66889 w 1156922"/>
                <a:gd name="connsiteY56" fmla="*/ 1138943 h 1745449"/>
                <a:gd name="connsiteX57" fmla="*/ 30645 w 1156922"/>
                <a:gd name="connsiteY57" fmla="*/ 911953 h 1745449"/>
                <a:gd name="connsiteX58" fmla="*/ 70504 w 1156922"/>
                <a:gd name="connsiteY58" fmla="*/ 882569 h 1745449"/>
                <a:gd name="connsiteX59" fmla="*/ 63242 w 1156922"/>
                <a:gd name="connsiteY59" fmla="*/ 875989 h 1745449"/>
                <a:gd name="connsiteX60" fmla="*/ 66610 w 1156922"/>
                <a:gd name="connsiteY60" fmla="*/ 872273 h 1745449"/>
                <a:gd name="connsiteX61" fmla="*/ 68771 w 1156922"/>
                <a:gd name="connsiteY61" fmla="*/ 666836 h 1745449"/>
                <a:gd name="connsiteX62" fmla="*/ 107513 w 1156922"/>
                <a:gd name="connsiteY62" fmla="*/ 638275 h 1745449"/>
                <a:gd name="connsiteX63" fmla="*/ 130050 w 1156922"/>
                <a:gd name="connsiteY63" fmla="*/ 394472 h 1745449"/>
                <a:gd name="connsiteX64" fmla="*/ 313262 w 1156922"/>
                <a:gd name="connsiteY64" fmla="*/ 359290 h 1745449"/>
                <a:gd name="connsiteX65" fmla="*/ 127611 w 1156922"/>
                <a:gd name="connsiteY65" fmla="*/ 399723 h 1745449"/>
                <a:gd name="connsiteX66" fmla="*/ 93247 w 1156922"/>
                <a:gd name="connsiteY66" fmla="*/ 291518 h 1745449"/>
                <a:gd name="connsiteX67" fmla="*/ 312758 w 1156922"/>
                <a:gd name="connsiteY67" fmla="*/ 72008 h 1745449"/>
                <a:gd name="connsiteX68" fmla="*/ 381090 w 1156922"/>
                <a:gd name="connsiteY68" fmla="*/ 83948 h 1745449"/>
                <a:gd name="connsiteX69" fmla="*/ 520248 w 1156922"/>
                <a:gd name="connsiteY69" fmla="*/ 0 h 1745449"/>
                <a:gd name="connsiteX0" fmla="*/ 529252 w 1156922"/>
                <a:gd name="connsiteY0" fmla="*/ 727914 h 1745449"/>
                <a:gd name="connsiteX1" fmla="*/ 367372 w 1156922"/>
                <a:gd name="connsiteY1" fmla="*/ 779601 h 1745449"/>
                <a:gd name="connsiteX2" fmla="*/ 389820 w 1156922"/>
                <a:gd name="connsiteY2" fmla="*/ 749120 h 1745449"/>
                <a:gd name="connsiteX3" fmla="*/ 529780 w 1156922"/>
                <a:gd name="connsiteY3" fmla="*/ 726582 h 1745449"/>
                <a:gd name="connsiteX4" fmla="*/ 583011 w 1156922"/>
                <a:gd name="connsiteY4" fmla="*/ 916786 h 1745449"/>
                <a:gd name="connsiteX5" fmla="*/ 579674 w 1156922"/>
                <a:gd name="connsiteY5" fmla="*/ 915886 h 1745449"/>
                <a:gd name="connsiteX6" fmla="*/ 529252 w 1156922"/>
                <a:gd name="connsiteY6" fmla="*/ 727914 h 1745449"/>
                <a:gd name="connsiteX7" fmla="*/ 574852 w 1156922"/>
                <a:gd name="connsiteY7" fmla="*/ 580980 h 1745449"/>
                <a:gd name="connsiteX8" fmla="*/ 433169 w 1156922"/>
                <a:gd name="connsiteY8" fmla="*/ 649695 h 1745449"/>
                <a:gd name="connsiteX9" fmla="*/ 428375 w 1156922"/>
                <a:gd name="connsiteY9" fmla="*/ 651124 h 1745449"/>
                <a:gd name="connsiteX10" fmla="*/ 761884 w 1156922"/>
                <a:gd name="connsiteY10" fmla="*/ 739852 h 1745449"/>
                <a:gd name="connsiteX11" fmla="*/ 574852 w 1156922"/>
                <a:gd name="connsiteY11" fmla="*/ 580980 h 1745449"/>
                <a:gd name="connsiteX12" fmla="*/ 520248 w 1156922"/>
                <a:gd name="connsiteY12" fmla="*/ 0 h 1745449"/>
                <a:gd name="connsiteX13" fmla="*/ 689956 w 1156922"/>
                <a:gd name="connsiteY13" fmla="*/ 147127 h 1745449"/>
                <a:gd name="connsiteX14" fmla="*/ 548455 w 1156922"/>
                <a:gd name="connsiteY14" fmla="*/ 352718 h 1745449"/>
                <a:gd name="connsiteX15" fmla="*/ 688144 w 1156922"/>
                <a:gd name="connsiteY15" fmla="*/ 149764 h 1745449"/>
                <a:gd name="connsiteX16" fmla="*/ 906946 w 1156922"/>
                <a:gd name="connsiteY16" fmla="*/ 317877 h 1745449"/>
                <a:gd name="connsiteX17" fmla="*/ 894599 w 1156922"/>
                <a:gd name="connsiteY17" fmla="*/ 376059 h 1745449"/>
                <a:gd name="connsiteX18" fmla="*/ 1043308 w 1156922"/>
                <a:gd name="connsiteY18" fmla="*/ 525101 h 1745449"/>
                <a:gd name="connsiteX19" fmla="*/ 1033782 w 1156922"/>
                <a:gd name="connsiteY19" fmla="*/ 572282 h 1745449"/>
                <a:gd name="connsiteX20" fmla="*/ 1156922 w 1156922"/>
                <a:gd name="connsiteY20" fmla="*/ 756650 h 1745449"/>
                <a:gd name="connsiteX21" fmla="*/ 931418 w 1156922"/>
                <a:gd name="connsiteY21" fmla="*/ 936938 h 1745449"/>
                <a:gd name="connsiteX22" fmla="*/ 1093103 w 1156922"/>
                <a:gd name="connsiteY22" fmla="*/ 911837 h 1745449"/>
                <a:gd name="connsiteX23" fmla="*/ 1139689 w 1156922"/>
                <a:gd name="connsiteY23" fmla="*/ 1069421 h 1745449"/>
                <a:gd name="connsiteX24" fmla="*/ 985039 w 1156922"/>
                <a:gd name="connsiteY24" fmla="*/ 1223143 h 1745449"/>
                <a:gd name="connsiteX25" fmla="*/ 776887 w 1156922"/>
                <a:gd name="connsiteY25" fmla="*/ 1140927 h 1745449"/>
                <a:gd name="connsiteX26" fmla="*/ 813087 w 1156922"/>
                <a:gd name="connsiteY26" fmla="*/ 1096095 h 1745449"/>
                <a:gd name="connsiteX27" fmla="*/ 792626 w 1156922"/>
                <a:gd name="connsiteY27" fmla="*/ 964175 h 1745449"/>
                <a:gd name="connsiteX28" fmla="*/ 793130 w 1156922"/>
                <a:gd name="connsiteY28" fmla="*/ 963884 h 1745449"/>
                <a:gd name="connsiteX29" fmla="*/ 805899 w 1156922"/>
                <a:gd name="connsiteY29" fmla="*/ 1097129 h 1745449"/>
                <a:gd name="connsiteX30" fmla="*/ 683639 w 1156922"/>
                <a:gd name="connsiteY30" fmla="*/ 1159301 h 1745449"/>
                <a:gd name="connsiteX31" fmla="*/ 569233 w 1156922"/>
                <a:gd name="connsiteY31" fmla="*/ 1093170 h 1745449"/>
                <a:gd name="connsiteX32" fmla="*/ 568513 w 1156922"/>
                <a:gd name="connsiteY32" fmla="*/ 1090754 h 1745449"/>
                <a:gd name="connsiteX33" fmla="*/ 679482 w 1156922"/>
                <a:gd name="connsiteY33" fmla="*/ 1162221 h 1745449"/>
                <a:gd name="connsiteX34" fmla="*/ 774185 w 1156922"/>
                <a:gd name="connsiteY34" fmla="*/ 1135031 h 1745449"/>
                <a:gd name="connsiteX35" fmla="*/ 972285 w 1156922"/>
                <a:gd name="connsiteY35" fmla="*/ 1224518 h 1745449"/>
                <a:gd name="connsiteX36" fmla="*/ 1030281 w 1156922"/>
                <a:gd name="connsiteY36" fmla="*/ 1340359 h 1745449"/>
                <a:gd name="connsiteX37" fmla="*/ 913405 w 1156922"/>
                <a:gd name="connsiteY37" fmla="*/ 1461368 h 1745449"/>
                <a:gd name="connsiteX38" fmla="*/ 753227 w 1156922"/>
                <a:gd name="connsiteY38" fmla="*/ 1371458 h 1745449"/>
                <a:gd name="connsiteX39" fmla="*/ 756737 w 1156922"/>
                <a:gd name="connsiteY39" fmla="*/ 1369309 h 1745449"/>
                <a:gd name="connsiteX40" fmla="*/ 911871 w 1156922"/>
                <a:gd name="connsiteY40" fmla="*/ 1465876 h 1745449"/>
                <a:gd name="connsiteX41" fmla="*/ 761269 w 1156922"/>
                <a:gd name="connsiteY41" fmla="*/ 1628054 h 1745449"/>
                <a:gd name="connsiteX42" fmla="*/ 558182 w 1156922"/>
                <a:gd name="connsiteY42" fmla="*/ 1552195 h 1745449"/>
                <a:gd name="connsiteX43" fmla="*/ 554944 w 1156922"/>
                <a:gd name="connsiteY43" fmla="*/ 1544331 h 1745449"/>
                <a:gd name="connsiteX44" fmla="*/ 678727 w 1156922"/>
                <a:gd name="connsiteY44" fmla="*/ 1632143 h 1745449"/>
                <a:gd name="connsiteX45" fmla="*/ 520249 w 1156922"/>
                <a:gd name="connsiteY45" fmla="*/ 1745209 h 1745449"/>
                <a:gd name="connsiteX46" fmla="*/ 352811 w 1156922"/>
                <a:gd name="connsiteY46" fmla="*/ 1592106 h 1745449"/>
                <a:gd name="connsiteX47" fmla="*/ 237021 w 1156922"/>
                <a:gd name="connsiteY47" fmla="*/ 1443452 h 1745449"/>
                <a:gd name="connsiteX48" fmla="*/ 89886 w 1156922"/>
                <a:gd name="connsiteY48" fmla="*/ 1375108 h 1745449"/>
                <a:gd name="connsiteX49" fmla="*/ 100537 w 1156922"/>
                <a:gd name="connsiteY49" fmla="*/ 1171427 h 1745449"/>
                <a:gd name="connsiteX50" fmla="*/ 291673 w 1156922"/>
                <a:gd name="connsiteY50" fmla="*/ 1125156 h 1745449"/>
                <a:gd name="connsiteX51" fmla="*/ 511418 w 1156922"/>
                <a:gd name="connsiteY51" fmla="*/ 1034051 h 1745449"/>
                <a:gd name="connsiteX52" fmla="*/ 509329 w 1156922"/>
                <a:gd name="connsiteY52" fmla="*/ 1041153 h 1745449"/>
                <a:gd name="connsiteX53" fmla="*/ 310893 w 1156922"/>
                <a:gd name="connsiteY53" fmla="*/ 1129981 h 1745449"/>
                <a:gd name="connsiteX54" fmla="*/ 199595 w 1156922"/>
                <a:gd name="connsiteY54" fmla="*/ 1014703 h 1745449"/>
                <a:gd name="connsiteX55" fmla="*/ 291719 w 1156922"/>
                <a:gd name="connsiteY55" fmla="*/ 1123484 h 1745449"/>
                <a:gd name="connsiteX56" fmla="*/ 66889 w 1156922"/>
                <a:gd name="connsiteY56" fmla="*/ 1138943 h 1745449"/>
                <a:gd name="connsiteX57" fmla="*/ 30645 w 1156922"/>
                <a:gd name="connsiteY57" fmla="*/ 911953 h 1745449"/>
                <a:gd name="connsiteX58" fmla="*/ 70504 w 1156922"/>
                <a:gd name="connsiteY58" fmla="*/ 882569 h 1745449"/>
                <a:gd name="connsiteX59" fmla="*/ 63242 w 1156922"/>
                <a:gd name="connsiteY59" fmla="*/ 875989 h 1745449"/>
                <a:gd name="connsiteX60" fmla="*/ 66610 w 1156922"/>
                <a:gd name="connsiteY60" fmla="*/ 872273 h 1745449"/>
                <a:gd name="connsiteX61" fmla="*/ 68771 w 1156922"/>
                <a:gd name="connsiteY61" fmla="*/ 666836 h 1745449"/>
                <a:gd name="connsiteX62" fmla="*/ 107513 w 1156922"/>
                <a:gd name="connsiteY62" fmla="*/ 638275 h 1745449"/>
                <a:gd name="connsiteX63" fmla="*/ 130050 w 1156922"/>
                <a:gd name="connsiteY63" fmla="*/ 394472 h 1745449"/>
                <a:gd name="connsiteX64" fmla="*/ 313262 w 1156922"/>
                <a:gd name="connsiteY64" fmla="*/ 359290 h 1745449"/>
                <a:gd name="connsiteX65" fmla="*/ 127611 w 1156922"/>
                <a:gd name="connsiteY65" fmla="*/ 399723 h 1745449"/>
                <a:gd name="connsiteX66" fmla="*/ 93247 w 1156922"/>
                <a:gd name="connsiteY66" fmla="*/ 291518 h 1745449"/>
                <a:gd name="connsiteX67" fmla="*/ 312758 w 1156922"/>
                <a:gd name="connsiteY67" fmla="*/ 72008 h 1745449"/>
                <a:gd name="connsiteX68" fmla="*/ 381090 w 1156922"/>
                <a:gd name="connsiteY68" fmla="*/ 83948 h 1745449"/>
                <a:gd name="connsiteX69" fmla="*/ 520248 w 1156922"/>
                <a:gd name="connsiteY69" fmla="*/ 0 h 1745449"/>
                <a:gd name="connsiteX0" fmla="*/ 529252 w 1156922"/>
                <a:gd name="connsiteY0" fmla="*/ 727914 h 1745449"/>
                <a:gd name="connsiteX1" fmla="*/ 374031 w 1156922"/>
                <a:gd name="connsiteY1" fmla="*/ 825814 h 1745449"/>
                <a:gd name="connsiteX2" fmla="*/ 389820 w 1156922"/>
                <a:gd name="connsiteY2" fmla="*/ 749120 h 1745449"/>
                <a:gd name="connsiteX3" fmla="*/ 529780 w 1156922"/>
                <a:gd name="connsiteY3" fmla="*/ 726582 h 1745449"/>
                <a:gd name="connsiteX4" fmla="*/ 583011 w 1156922"/>
                <a:gd name="connsiteY4" fmla="*/ 916786 h 1745449"/>
                <a:gd name="connsiteX5" fmla="*/ 579674 w 1156922"/>
                <a:gd name="connsiteY5" fmla="*/ 915886 h 1745449"/>
                <a:gd name="connsiteX6" fmla="*/ 529252 w 1156922"/>
                <a:gd name="connsiteY6" fmla="*/ 727914 h 1745449"/>
                <a:gd name="connsiteX7" fmla="*/ 574852 w 1156922"/>
                <a:gd name="connsiteY7" fmla="*/ 580980 h 1745449"/>
                <a:gd name="connsiteX8" fmla="*/ 433169 w 1156922"/>
                <a:gd name="connsiteY8" fmla="*/ 649695 h 1745449"/>
                <a:gd name="connsiteX9" fmla="*/ 428375 w 1156922"/>
                <a:gd name="connsiteY9" fmla="*/ 651124 h 1745449"/>
                <a:gd name="connsiteX10" fmla="*/ 761884 w 1156922"/>
                <a:gd name="connsiteY10" fmla="*/ 739852 h 1745449"/>
                <a:gd name="connsiteX11" fmla="*/ 574852 w 1156922"/>
                <a:gd name="connsiteY11" fmla="*/ 580980 h 1745449"/>
                <a:gd name="connsiteX12" fmla="*/ 520248 w 1156922"/>
                <a:gd name="connsiteY12" fmla="*/ 0 h 1745449"/>
                <a:gd name="connsiteX13" fmla="*/ 689956 w 1156922"/>
                <a:gd name="connsiteY13" fmla="*/ 147127 h 1745449"/>
                <a:gd name="connsiteX14" fmla="*/ 548455 w 1156922"/>
                <a:gd name="connsiteY14" fmla="*/ 352718 h 1745449"/>
                <a:gd name="connsiteX15" fmla="*/ 688144 w 1156922"/>
                <a:gd name="connsiteY15" fmla="*/ 149764 h 1745449"/>
                <a:gd name="connsiteX16" fmla="*/ 906946 w 1156922"/>
                <a:gd name="connsiteY16" fmla="*/ 317877 h 1745449"/>
                <a:gd name="connsiteX17" fmla="*/ 894599 w 1156922"/>
                <a:gd name="connsiteY17" fmla="*/ 376059 h 1745449"/>
                <a:gd name="connsiteX18" fmla="*/ 1043308 w 1156922"/>
                <a:gd name="connsiteY18" fmla="*/ 525101 h 1745449"/>
                <a:gd name="connsiteX19" fmla="*/ 1033782 w 1156922"/>
                <a:gd name="connsiteY19" fmla="*/ 572282 h 1745449"/>
                <a:gd name="connsiteX20" fmla="*/ 1156922 w 1156922"/>
                <a:gd name="connsiteY20" fmla="*/ 756650 h 1745449"/>
                <a:gd name="connsiteX21" fmla="*/ 931418 w 1156922"/>
                <a:gd name="connsiteY21" fmla="*/ 936938 h 1745449"/>
                <a:gd name="connsiteX22" fmla="*/ 1093103 w 1156922"/>
                <a:gd name="connsiteY22" fmla="*/ 911837 h 1745449"/>
                <a:gd name="connsiteX23" fmla="*/ 1139689 w 1156922"/>
                <a:gd name="connsiteY23" fmla="*/ 1069421 h 1745449"/>
                <a:gd name="connsiteX24" fmla="*/ 985039 w 1156922"/>
                <a:gd name="connsiteY24" fmla="*/ 1223143 h 1745449"/>
                <a:gd name="connsiteX25" fmla="*/ 776887 w 1156922"/>
                <a:gd name="connsiteY25" fmla="*/ 1140927 h 1745449"/>
                <a:gd name="connsiteX26" fmla="*/ 813087 w 1156922"/>
                <a:gd name="connsiteY26" fmla="*/ 1096095 h 1745449"/>
                <a:gd name="connsiteX27" fmla="*/ 792626 w 1156922"/>
                <a:gd name="connsiteY27" fmla="*/ 964175 h 1745449"/>
                <a:gd name="connsiteX28" fmla="*/ 793130 w 1156922"/>
                <a:gd name="connsiteY28" fmla="*/ 963884 h 1745449"/>
                <a:gd name="connsiteX29" fmla="*/ 805899 w 1156922"/>
                <a:gd name="connsiteY29" fmla="*/ 1097129 h 1745449"/>
                <a:gd name="connsiteX30" fmla="*/ 683639 w 1156922"/>
                <a:gd name="connsiteY30" fmla="*/ 1159301 h 1745449"/>
                <a:gd name="connsiteX31" fmla="*/ 569233 w 1156922"/>
                <a:gd name="connsiteY31" fmla="*/ 1093170 h 1745449"/>
                <a:gd name="connsiteX32" fmla="*/ 568513 w 1156922"/>
                <a:gd name="connsiteY32" fmla="*/ 1090754 h 1745449"/>
                <a:gd name="connsiteX33" fmla="*/ 679482 w 1156922"/>
                <a:gd name="connsiteY33" fmla="*/ 1162221 h 1745449"/>
                <a:gd name="connsiteX34" fmla="*/ 774185 w 1156922"/>
                <a:gd name="connsiteY34" fmla="*/ 1135031 h 1745449"/>
                <a:gd name="connsiteX35" fmla="*/ 972285 w 1156922"/>
                <a:gd name="connsiteY35" fmla="*/ 1224518 h 1745449"/>
                <a:gd name="connsiteX36" fmla="*/ 1030281 w 1156922"/>
                <a:gd name="connsiteY36" fmla="*/ 1340359 h 1745449"/>
                <a:gd name="connsiteX37" fmla="*/ 913405 w 1156922"/>
                <a:gd name="connsiteY37" fmla="*/ 1461368 h 1745449"/>
                <a:gd name="connsiteX38" fmla="*/ 753227 w 1156922"/>
                <a:gd name="connsiteY38" fmla="*/ 1371458 h 1745449"/>
                <a:gd name="connsiteX39" fmla="*/ 756737 w 1156922"/>
                <a:gd name="connsiteY39" fmla="*/ 1369309 h 1745449"/>
                <a:gd name="connsiteX40" fmla="*/ 911871 w 1156922"/>
                <a:gd name="connsiteY40" fmla="*/ 1465876 h 1745449"/>
                <a:gd name="connsiteX41" fmla="*/ 761269 w 1156922"/>
                <a:gd name="connsiteY41" fmla="*/ 1628054 h 1745449"/>
                <a:gd name="connsiteX42" fmla="*/ 558182 w 1156922"/>
                <a:gd name="connsiteY42" fmla="*/ 1552195 h 1745449"/>
                <a:gd name="connsiteX43" fmla="*/ 554944 w 1156922"/>
                <a:gd name="connsiteY43" fmla="*/ 1544331 h 1745449"/>
                <a:gd name="connsiteX44" fmla="*/ 678727 w 1156922"/>
                <a:gd name="connsiteY44" fmla="*/ 1632143 h 1745449"/>
                <a:gd name="connsiteX45" fmla="*/ 520249 w 1156922"/>
                <a:gd name="connsiteY45" fmla="*/ 1745209 h 1745449"/>
                <a:gd name="connsiteX46" fmla="*/ 352811 w 1156922"/>
                <a:gd name="connsiteY46" fmla="*/ 1592106 h 1745449"/>
                <a:gd name="connsiteX47" fmla="*/ 237021 w 1156922"/>
                <a:gd name="connsiteY47" fmla="*/ 1443452 h 1745449"/>
                <a:gd name="connsiteX48" fmla="*/ 89886 w 1156922"/>
                <a:gd name="connsiteY48" fmla="*/ 1375108 h 1745449"/>
                <a:gd name="connsiteX49" fmla="*/ 100537 w 1156922"/>
                <a:gd name="connsiteY49" fmla="*/ 1171427 h 1745449"/>
                <a:gd name="connsiteX50" fmla="*/ 291673 w 1156922"/>
                <a:gd name="connsiteY50" fmla="*/ 1125156 h 1745449"/>
                <a:gd name="connsiteX51" fmla="*/ 511418 w 1156922"/>
                <a:gd name="connsiteY51" fmla="*/ 1034051 h 1745449"/>
                <a:gd name="connsiteX52" fmla="*/ 509329 w 1156922"/>
                <a:gd name="connsiteY52" fmla="*/ 1041153 h 1745449"/>
                <a:gd name="connsiteX53" fmla="*/ 310893 w 1156922"/>
                <a:gd name="connsiteY53" fmla="*/ 1129981 h 1745449"/>
                <a:gd name="connsiteX54" fmla="*/ 199595 w 1156922"/>
                <a:gd name="connsiteY54" fmla="*/ 1014703 h 1745449"/>
                <a:gd name="connsiteX55" fmla="*/ 291719 w 1156922"/>
                <a:gd name="connsiteY55" fmla="*/ 1123484 h 1745449"/>
                <a:gd name="connsiteX56" fmla="*/ 66889 w 1156922"/>
                <a:gd name="connsiteY56" fmla="*/ 1138943 h 1745449"/>
                <a:gd name="connsiteX57" fmla="*/ 30645 w 1156922"/>
                <a:gd name="connsiteY57" fmla="*/ 911953 h 1745449"/>
                <a:gd name="connsiteX58" fmla="*/ 70504 w 1156922"/>
                <a:gd name="connsiteY58" fmla="*/ 882569 h 1745449"/>
                <a:gd name="connsiteX59" fmla="*/ 63242 w 1156922"/>
                <a:gd name="connsiteY59" fmla="*/ 875989 h 1745449"/>
                <a:gd name="connsiteX60" fmla="*/ 66610 w 1156922"/>
                <a:gd name="connsiteY60" fmla="*/ 872273 h 1745449"/>
                <a:gd name="connsiteX61" fmla="*/ 68771 w 1156922"/>
                <a:gd name="connsiteY61" fmla="*/ 666836 h 1745449"/>
                <a:gd name="connsiteX62" fmla="*/ 107513 w 1156922"/>
                <a:gd name="connsiteY62" fmla="*/ 638275 h 1745449"/>
                <a:gd name="connsiteX63" fmla="*/ 130050 w 1156922"/>
                <a:gd name="connsiteY63" fmla="*/ 394472 h 1745449"/>
                <a:gd name="connsiteX64" fmla="*/ 313262 w 1156922"/>
                <a:gd name="connsiteY64" fmla="*/ 359290 h 1745449"/>
                <a:gd name="connsiteX65" fmla="*/ 127611 w 1156922"/>
                <a:gd name="connsiteY65" fmla="*/ 399723 h 1745449"/>
                <a:gd name="connsiteX66" fmla="*/ 93247 w 1156922"/>
                <a:gd name="connsiteY66" fmla="*/ 291518 h 1745449"/>
                <a:gd name="connsiteX67" fmla="*/ 312758 w 1156922"/>
                <a:gd name="connsiteY67" fmla="*/ 72008 h 1745449"/>
                <a:gd name="connsiteX68" fmla="*/ 381090 w 1156922"/>
                <a:gd name="connsiteY68" fmla="*/ 83948 h 1745449"/>
                <a:gd name="connsiteX69" fmla="*/ 520248 w 1156922"/>
                <a:gd name="connsiteY69" fmla="*/ 0 h 1745449"/>
                <a:gd name="connsiteX0" fmla="*/ 529252 w 1156922"/>
                <a:gd name="connsiteY0" fmla="*/ 727914 h 1745449"/>
                <a:gd name="connsiteX1" fmla="*/ 366388 w 1156922"/>
                <a:gd name="connsiteY1" fmla="*/ 860261 h 1745449"/>
                <a:gd name="connsiteX2" fmla="*/ 389820 w 1156922"/>
                <a:gd name="connsiteY2" fmla="*/ 749120 h 1745449"/>
                <a:gd name="connsiteX3" fmla="*/ 529780 w 1156922"/>
                <a:gd name="connsiteY3" fmla="*/ 726582 h 1745449"/>
                <a:gd name="connsiteX4" fmla="*/ 583011 w 1156922"/>
                <a:gd name="connsiteY4" fmla="*/ 916786 h 1745449"/>
                <a:gd name="connsiteX5" fmla="*/ 579674 w 1156922"/>
                <a:gd name="connsiteY5" fmla="*/ 915886 h 1745449"/>
                <a:gd name="connsiteX6" fmla="*/ 529252 w 1156922"/>
                <a:gd name="connsiteY6" fmla="*/ 727914 h 1745449"/>
                <a:gd name="connsiteX7" fmla="*/ 574852 w 1156922"/>
                <a:gd name="connsiteY7" fmla="*/ 580980 h 1745449"/>
                <a:gd name="connsiteX8" fmla="*/ 433169 w 1156922"/>
                <a:gd name="connsiteY8" fmla="*/ 649695 h 1745449"/>
                <a:gd name="connsiteX9" fmla="*/ 428375 w 1156922"/>
                <a:gd name="connsiteY9" fmla="*/ 651124 h 1745449"/>
                <a:gd name="connsiteX10" fmla="*/ 761884 w 1156922"/>
                <a:gd name="connsiteY10" fmla="*/ 739852 h 1745449"/>
                <a:gd name="connsiteX11" fmla="*/ 574852 w 1156922"/>
                <a:gd name="connsiteY11" fmla="*/ 580980 h 1745449"/>
                <a:gd name="connsiteX12" fmla="*/ 520248 w 1156922"/>
                <a:gd name="connsiteY12" fmla="*/ 0 h 1745449"/>
                <a:gd name="connsiteX13" fmla="*/ 689956 w 1156922"/>
                <a:gd name="connsiteY13" fmla="*/ 147127 h 1745449"/>
                <a:gd name="connsiteX14" fmla="*/ 548455 w 1156922"/>
                <a:gd name="connsiteY14" fmla="*/ 352718 h 1745449"/>
                <a:gd name="connsiteX15" fmla="*/ 688144 w 1156922"/>
                <a:gd name="connsiteY15" fmla="*/ 149764 h 1745449"/>
                <a:gd name="connsiteX16" fmla="*/ 906946 w 1156922"/>
                <a:gd name="connsiteY16" fmla="*/ 317877 h 1745449"/>
                <a:gd name="connsiteX17" fmla="*/ 894599 w 1156922"/>
                <a:gd name="connsiteY17" fmla="*/ 376059 h 1745449"/>
                <a:gd name="connsiteX18" fmla="*/ 1043308 w 1156922"/>
                <a:gd name="connsiteY18" fmla="*/ 525101 h 1745449"/>
                <a:gd name="connsiteX19" fmla="*/ 1033782 w 1156922"/>
                <a:gd name="connsiteY19" fmla="*/ 572282 h 1745449"/>
                <a:gd name="connsiteX20" fmla="*/ 1156922 w 1156922"/>
                <a:gd name="connsiteY20" fmla="*/ 756650 h 1745449"/>
                <a:gd name="connsiteX21" fmla="*/ 931418 w 1156922"/>
                <a:gd name="connsiteY21" fmla="*/ 936938 h 1745449"/>
                <a:gd name="connsiteX22" fmla="*/ 1093103 w 1156922"/>
                <a:gd name="connsiteY22" fmla="*/ 911837 h 1745449"/>
                <a:gd name="connsiteX23" fmla="*/ 1139689 w 1156922"/>
                <a:gd name="connsiteY23" fmla="*/ 1069421 h 1745449"/>
                <a:gd name="connsiteX24" fmla="*/ 985039 w 1156922"/>
                <a:gd name="connsiteY24" fmla="*/ 1223143 h 1745449"/>
                <a:gd name="connsiteX25" fmla="*/ 776887 w 1156922"/>
                <a:gd name="connsiteY25" fmla="*/ 1140927 h 1745449"/>
                <a:gd name="connsiteX26" fmla="*/ 813087 w 1156922"/>
                <a:gd name="connsiteY26" fmla="*/ 1096095 h 1745449"/>
                <a:gd name="connsiteX27" fmla="*/ 792626 w 1156922"/>
                <a:gd name="connsiteY27" fmla="*/ 964175 h 1745449"/>
                <a:gd name="connsiteX28" fmla="*/ 793130 w 1156922"/>
                <a:gd name="connsiteY28" fmla="*/ 963884 h 1745449"/>
                <a:gd name="connsiteX29" fmla="*/ 805899 w 1156922"/>
                <a:gd name="connsiteY29" fmla="*/ 1097129 h 1745449"/>
                <a:gd name="connsiteX30" fmla="*/ 683639 w 1156922"/>
                <a:gd name="connsiteY30" fmla="*/ 1159301 h 1745449"/>
                <a:gd name="connsiteX31" fmla="*/ 569233 w 1156922"/>
                <a:gd name="connsiteY31" fmla="*/ 1093170 h 1745449"/>
                <a:gd name="connsiteX32" fmla="*/ 568513 w 1156922"/>
                <a:gd name="connsiteY32" fmla="*/ 1090754 h 1745449"/>
                <a:gd name="connsiteX33" fmla="*/ 679482 w 1156922"/>
                <a:gd name="connsiteY33" fmla="*/ 1162221 h 1745449"/>
                <a:gd name="connsiteX34" fmla="*/ 774185 w 1156922"/>
                <a:gd name="connsiteY34" fmla="*/ 1135031 h 1745449"/>
                <a:gd name="connsiteX35" fmla="*/ 972285 w 1156922"/>
                <a:gd name="connsiteY35" fmla="*/ 1224518 h 1745449"/>
                <a:gd name="connsiteX36" fmla="*/ 1030281 w 1156922"/>
                <a:gd name="connsiteY36" fmla="*/ 1340359 h 1745449"/>
                <a:gd name="connsiteX37" fmla="*/ 913405 w 1156922"/>
                <a:gd name="connsiteY37" fmla="*/ 1461368 h 1745449"/>
                <a:gd name="connsiteX38" fmla="*/ 753227 w 1156922"/>
                <a:gd name="connsiteY38" fmla="*/ 1371458 h 1745449"/>
                <a:gd name="connsiteX39" fmla="*/ 756737 w 1156922"/>
                <a:gd name="connsiteY39" fmla="*/ 1369309 h 1745449"/>
                <a:gd name="connsiteX40" fmla="*/ 911871 w 1156922"/>
                <a:gd name="connsiteY40" fmla="*/ 1465876 h 1745449"/>
                <a:gd name="connsiteX41" fmla="*/ 761269 w 1156922"/>
                <a:gd name="connsiteY41" fmla="*/ 1628054 h 1745449"/>
                <a:gd name="connsiteX42" fmla="*/ 558182 w 1156922"/>
                <a:gd name="connsiteY42" fmla="*/ 1552195 h 1745449"/>
                <a:gd name="connsiteX43" fmla="*/ 554944 w 1156922"/>
                <a:gd name="connsiteY43" fmla="*/ 1544331 h 1745449"/>
                <a:gd name="connsiteX44" fmla="*/ 678727 w 1156922"/>
                <a:gd name="connsiteY44" fmla="*/ 1632143 h 1745449"/>
                <a:gd name="connsiteX45" fmla="*/ 520249 w 1156922"/>
                <a:gd name="connsiteY45" fmla="*/ 1745209 h 1745449"/>
                <a:gd name="connsiteX46" fmla="*/ 352811 w 1156922"/>
                <a:gd name="connsiteY46" fmla="*/ 1592106 h 1745449"/>
                <a:gd name="connsiteX47" fmla="*/ 237021 w 1156922"/>
                <a:gd name="connsiteY47" fmla="*/ 1443452 h 1745449"/>
                <a:gd name="connsiteX48" fmla="*/ 89886 w 1156922"/>
                <a:gd name="connsiteY48" fmla="*/ 1375108 h 1745449"/>
                <a:gd name="connsiteX49" fmla="*/ 100537 w 1156922"/>
                <a:gd name="connsiteY49" fmla="*/ 1171427 h 1745449"/>
                <a:gd name="connsiteX50" fmla="*/ 291673 w 1156922"/>
                <a:gd name="connsiteY50" fmla="*/ 1125156 h 1745449"/>
                <a:gd name="connsiteX51" fmla="*/ 511418 w 1156922"/>
                <a:gd name="connsiteY51" fmla="*/ 1034051 h 1745449"/>
                <a:gd name="connsiteX52" fmla="*/ 509329 w 1156922"/>
                <a:gd name="connsiteY52" fmla="*/ 1041153 h 1745449"/>
                <a:gd name="connsiteX53" fmla="*/ 310893 w 1156922"/>
                <a:gd name="connsiteY53" fmla="*/ 1129981 h 1745449"/>
                <a:gd name="connsiteX54" fmla="*/ 199595 w 1156922"/>
                <a:gd name="connsiteY54" fmla="*/ 1014703 h 1745449"/>
                <a:gd name="connsiteX55" fmla="*/ 291719 w 1156922"/>
                <a:gd name="connsiteY55" fmla="*/ 1123484 h 1745449"/>
                <a:gd name="connsiteX56" fmla="*/ 66889 w 1156922"/>
                <a:gd name="connsiteY56" fmla="*/ 1138943 h 1745449"/>
                <a:gd name="connsiteX57" fmla="*/ 30645 w 1156922"/>
                <a:gd name="connsiteY57" fmla="*/ 911953 h 1745449"/>
                <a:gd name="connsiteX58" fmla="*/ 70504 w 1156922"/>
                <a:gd name="connsiteY58" fmla="*/ 882569 h 1745449"/>
                <a:gd name="connsiteX59" fmla="*/ 63242 w 1156922"/>
                <a:gd name="connsiteY59" fmla="*/ 875989 h 1745449"/>
                <a:gd name="connsiteX60" fmla="*/ 66610 w 1156922"/>
                <a:gd name="connsiteY60" fmla="*/ 872273 h 1745449"/>
                <a:gd name="connsiteX61" fmla="*/ 68771 w 1156922"/>
                <a:gd name="connsiteY61" fmla="*/ 666836 h 1745449"/>
                <a:gd name="connsiteX62" fmla="*/ 107513 w 1156922"/>
                <a:gd name="connsiteY62" fmla="*/ 638275 h 1745449"/>
                <a:gd name="connsiteX63" fmla="*/ 130050 w 1156922"/>
                <a:gd name="connsiteY63" fmla="*/ 394472 h 1745449"/>
                <a:gd name="connsiteX64" fmla="*/ 313262 w 1156922"/>
                <a:gd name="connsiteY64" fmla="*/ 359290 h 1745449"/>
                <a:gd name="connsiteX65" fmla="*/ 127611 w 1156922"/>
                <a:gd name="connsiteY65" fmla="*/ 399723 h 1745449"/>
                <a:gd name="connsiteX66" fmla="*/ 93247 w 1156922"/>
                <a:gd name="connsiteY66" fmla="*/ 291518 h 1745449"/>
                <a:gd name="connsiteX67" fmla="*/ 312758 w 1156922"/>
                <a:gd name="connsiteY67" fmla="*/ 72008 h 1745449"/>
                <a:gd name="connsiteX68" fmla="*/ 381090 w 1156922"/>
                <a:gd name="connsiteY68" fmla="*/ 83948 h 1745449"/>
                <a:gd name="connsiteX69" fmla="*/ 520248 w 1156922"/>
                <a:gd name="connsiteY69" fmla="*/ 0 h 1745449"/>
                <a:gd name="connsiteX0" fmla="*/ 529252 w 1156922"/>
                <a:gd name="connsiteY0" fmla="*/ 727914 h 1745449"/>
                <a:gd name="connsiteX1" fmla="*/ 331417 w 1156922"/>
                <a:gd name="connsiteY1" fmla="*/ 795354 h 1745449"/>
                <a:gd name="connsiteX2" fmla="*/ 389820 w 1156922"/>
                <a:gd name="connsiteY2" fmla="*/ 749120 h 1745449"/>
                <a:gd name="connsiteX3" fmla="*/ 529780 w 1156922"/>
                <a:gd name="connsiteY3" fmla="*/ 726582 h 1745449"/>
                <a:gd name="connsiteX4" fmla="*/ 583011 w 1156922"/>
                <a:gd name="connsiteY4" fmla="*/ 916786 h 1745449"/>
                <a:gd name="connsiteX5" fmla="*/ 579674 w 1156922"/>
                <a:gd name="connsiteY5" fmla="*/ 915886 h 1745449"/>
                <a:gd name="connsiteX6" fmla="*/ 529252 w 1156922"/>
                <a:gd name="connsiteY6" fmla="*/ 727914 h 1745449"/>
                <a:gd name="connsiteX7" fmla="*/ 574852 w 1156922"/>
                <a:gd name="connsiteY7" fmla="*/ 580980 h 1745449"/>
                <a:gd name="connsiteX8" fmla="*/ 433169 w 1156922"/>
                <a:gd name="connsiteY8" fmla="*/ 649695 h 1745449"/>
                <a:gd name="connsiteX9" fmla="*/ 428375 w 1156922"/>
                <a:gd name="connsiteY9" fmla="*/ 651124 h 1745449"/>
                <a:gd name="connsiteX10" fmla="*/ 761884 w 1156922"/>
                <a:gd name="connsiteY10" fmla="*/ 739852 h 1745449"/>
                <a:gd name="connsiteX11" fmla="*/ 574852 w 1156922"/>
                <a:gd name="connsiteY11" fmla="*/ 580980 h 1745449"/>
                <a:gd name="connsiteX12" fmla="*/ 520248 w 1156922"/>
                <a:gd name="connsiteY12" fmla="*/ 0 h 1745449"/>
                <a:gd name="connsiteX13" fmla="*/ 689956 w 1156922"/>
                <a:gd name="connsiteY13" fmla="*/ 147127 h 1745449"/>
                <a:gd name="connsiteX14" fmla="*/ 548455 w 1156922"/>
                <a:gd name="connsiteY14" fmla="*/ 352718 h 1745449"/>
                <a:gd name="connsiteX15" fmla="*/ 688144 w 1156922"/>
                <a:gd name="connsiteY15" fmla="*/ 149764 h 1745449"/>
                <a:gd name="connsiteX16" fmla="*/ 906946 w 1156922"/>
                <a:gd name="connsiteY16" fmla="*/ 317877 h 1745449"/>
                <a:gd name="connsiteX17" fmla="*/ 894599 w 1156922"/>
                <a:gd name="connsiteY17" fmla="*/ 376059 h 1745449"/>
                <a:gd name="connsiteX18" fmla="*/ 1043308 w 1156922"/>
                <a:gd name="connsiteY18" fmla="*/ 525101 h 1745449"/>
                <a:gd name="connsiteX19" fmla="*/ 1033782 w 1156922"/>
                <a:gd name="connsiteY19" fmla="*/ 572282 h 1745449"/>
                <a:gd name="connsiteX20" fmla="*/ 1156922 w 1156922"/>
                <a:gd name="connsiteY20" fmla="*/ 756650 h 1745449"/>
                <a:gd name="connsiteX21" fmla="*/ 931418 w 1156922"/>
                <a:gd name="connsiteY21" fmla="*/ 936938 h 1745449"/>
                <a:gd name="connsiteX22" fmla="*/ 1093103 w 1156922"/>
                <a:gd name="connsiteY22" fmla="*/ 911837 h 1745449"/>
                <a:gd name="connsiteX23" fmla="*/ 1139689 w 1156922"/>
                <a:gd name="connsiteY23" fmla="*/ 1069421 h 1745449"/>
                <a:gd name="connsiteX24" fmla="*/ 985039 w 1156922"/>
                <a:gd name="connsiteY24" fmla="*/ 1223143 h 1745449"/>
                <a:gd name="connsiteX25" fmla="*/ 776887 w 1156922"/>
                <a:gd name="connsiteY25" fmla="*/ 1140927 h 1745449"/>
                <a:gd name="connsiteX26" fmla="*/ 813087 w 1156922"/>
                <a:gd name="connsiteY26" fmla="*/ 1096095 h 1745449"/>
                <a:gd name="connsiteX27" fmla="*/ 792626 w 1156922"/>
                <a:gd name="connsiteY27" fmla="*/ 964175 h 1745449"/>
                <a:gd name="connsiteX28" fmla="*/ 793130 w 1156922"/>
                <a:gd name="connsiteY28" fmla="*/ 963884 h 1745449"/>
                <a:gd name="connsiteX29" fmla="*/ 805899 w 1156922"/>
                <a:gd name="connsiteY29" fmla="*/ 1097129 h 1745449"/>
                <a:gd name="connsiteX30" fmla="*/ 683639 w 1156922"/>
                <a:gd name="connsiteY30" fmla="*/ 1159301 h 1745449"/>
                <a:gd name="connsiteX31" fmla="*/ 569233 w 1156922"/>
                <a:gd name="connsiteY31" fmla="*/ 1093170 h 1745449"/>
                <a:gd name="connsiteX32" fmla="*/ 568513 w 1156922"/>
                <a:gd name="connsiteY32" fmla="*/ 1090754 h 1745449"/>
                <a:gd name="connsiteX33" fmla="*/ 679482 w 1156922"/>
                <a:gd name="connsiteY33" fmla="*/ 1162221 h 1745449"/>
                <a:gd name="connsiteX34" fmla="*/ 774185 w 1156922"/>
                <a:gd name="connsiteY34" fmla="*/ 1135031 h 1745449"/>
                <a:gd name="connsiteX35" fmla="*/ 972285 w 1156922"/>
                <a:gd name="connsiteY35" fmla="*/ 1224518 h 1745449"/>
                <a:gd name="connsiteX36" fmla="*/ 1030281 w 1156922"/>
                <a:gd name="connsiteY36" fmla="*/ 1340359 h 1745449"/>
                <a:gd name="connsiteX37" fmla="*/ 913405 w 1156922"/>
                <a:gd name="connsiteY37" fmla="*/ 1461368 h 1745449"/>
                <a:gd name="connsiteX38" fmla="*/ 753227 w 1156922"/>
                <a:gd name="connsiteY38" fmla="*/ 1371458 h 1745449"/>
                <a:gd name="connsiteX39" fmla="*/ 756737 w 1156922"/>
                <a:gd name="connsiteY39" fmla="*/ 1369309 h 1745449"/>
                <a:gd name="connsiteX40" fmla="*/ 911871 w 1156922"/>
                <a:gd name="connsiteY40" fmla="*/ 1465876 h 1745449"/>
                <a:gd name="connsiteX41" fmla="*/ 761269 w 1156922"/>
                <a:gd name="connsiteY41" fmla="*/ 1628054 h 1745449"/>
                <a:gd name="connsiteX42" fmla="*/ 558182 w 1156922"/>
                <a:gd name="connsiteY42" fmla="*/ 1552195 h 1745449"/>
                <a:gd name="connsiteX43" fmla="*/ 554944 w 1156922"/>
                <a:gd name="connsiteY43" fmla="*/ 1544331 h 1745449"/>
                <a:gd name="connsiteX44" fmla="*/ 678727 w 1156922"/>
                <a:gd name="connsiteY44" fmla="*/ 1632143 h 1745449"/>
                <a:gd name="connsiteX45" fmla="*/ 520249 w 1156922"/>
                <a:gd name="connsiteY45" fmla="*/ 1745209 h 1745449"/>
                <a:gd name="connsiteX46" fmla="*/ 352811 w 1156922"/>
                <a:gd name="connsiteY46" fmla="*/ 1592106 h 1745449"/>
                <a:gd name="connsiteX47" fmla="*/ 237021 w 1156922"/>
                <a:gd name="connsiteY47" fmla="*/ 1443452 h 1745449"/>
                <a:gd name="connsiteX48" fmla="*/ 89886 w 1156922"/>
                <a:gd name="connsiteY48" fmla="*/ 1375108 h 1745449"/>
                <a:gd name="connsiteX49" fmla="*/ 100537 w 1156922"/>
                <a:gd name="connsiteY49" fmla="*/ 1171427 h 1745449"/>
                <a:gd name="connsiteX50" fmla="*/ 291673 w 1156922"/>
                <a:gd name="connsiteY50" fmla="*/ 1125156 h 1745449"/>
                <a:gd name="connsiteX51" fmla="*/ 511418 w 1156922"/>
                <a:gd name="connsiteY51" fmla="*/ 1034051 h 1745449"/>
                <a:gd name="connsiteX52" fmla="*/ 509329 w 1156922"/>
                <a:gd name="connsiteY52" fmla="*/ 1041153 h 1745449"/>
                <a:gd name="connsiteX53" fmla="*/ 310893 w 1156922"/>
                <a:gd name="connsiteY53" fmla="*/ 1129981 h 1745449"/>
                <a:gd name="connsiteX54" fmla="*/ 199595 w 1156922"/>
                <a:gd name="connsiteY54" fmla="*/ 1014703 h 1745449"/>
                <a:gd name="connsiteX55" fmla="*/ 291719 w 1156922"/>
                <a:gd name="connsiteY55" fmla="*/ 1123484 h 1745449"/>
                <a:gd name="connsiteX56" fmla="*/ 66889 w 1156922"/>
                <a:gd name="connsiteY56" fmla="*/ 1138943 h 1745449"/>
                <a:gd name="connsiteX57" fmla="*/ 30645 w 1156922"/>
                <a:gd name="connsiteY57" fmla="*/ 911953 h 1745449"/>
                <a:gd name="connsiteX58" fmla="*/ 70504 w 1156922"/>
                <a:gd name="connsiteY58" fmla="*/ 882569 h 1745449"/>
                <a:gd name="connsiteX59" fmla="*/ 63242 w 1156922"/>
                <a:gd name="connsiteY59" fmla="*/ 875989 h 1745449"/>
                <a:gd name="connsiteX60" fmla="*/ 66610 w 1156922"/>
                <a:gd name="connsiteY60" fmla="*/ 872273 h 1745449"/>
                <a:gd name="connsiteX61" fmla="*/ 68771 w 1156922"/>
                <a:gd name="connsiteY61" fmla="*/ 666836 h 1745449"/>
                <a:gd name="connsiteX62" fmla="*/ 107513 w 1156922"/>
                <a:gd name="connsiteY62" fmla="*/ 638275 h 1745449"/>
                <a:gd name="connsiteX63" fmla="*/ 130050 w 1156922"/>
                <a:gd name="connsiteY63" fmla="*/ 394472 h 1745449"/>
                <a:gd name="connsiteX64" fmla="*/ 313262 w 1156922"/>
                <a:gd name="connsiteY64" fmla="*/ 359290 h 1745449"/>
                <a:gd name="connsiteX65" fmla="*/ 127611 w 1156922"/>
                <a:gd name="connsiteY65" fmla="*/ 399723 h 1745449"/>
                <a:gd name="connsiteX66" fmla="*/ 93247 w 1156922"/>
                <a:gd name="connsiteY66" fmla="*/ 291518 h 1745449"/>
                <a:gd name="connsiteX67" fmla="*/ 312758 w 1156922"/>
                <a:gd name="connsiteY67" fmla="*/ 72008 h 1745449"/>
                <a:gd name="connsiteX68" fmla="*/ 381090 w 1156922"/>
                <a:gd name="connsiteY68" fmla="*/ 83948 h 1745449"/>
                <a:gd name="connsiteX69" fmla="*/ 520248 w 1156922"/>
                <a:gd name="connsiteY69" fmla="*/ 0 h 1745449"/>
                <a:gd name="connsiteX0" fmla="*/ 529252 w 1156922"/>
                <a:gd name="connsiteY0" fmla="*/ 727914 h 1745449"/>
                <a:gd name="connsiteX1" fmla="*/ 334959 w 1156922"/>
                <a:gd name="connsiteY1" fmla="*/ 805824 h 1745449"/>
                <a:gd name="connsiteX2" fmla="*/ 389820 w 1156922"/>
                <a:gd name="connsiteY2" fmla="*/ 749120 h 1745449"/>
                <a:gd name="connsiteX3" fmla="*/ 529780 w 1156922"/>
                <a:gd name="connsiteY3" fmla="*/ 726582 h 1745449"/>
                <a:gd name="connsiteX4" fmla="*/ 583011 w 1156922"/>
                <a:gd name="connsiteY4" fmla="*/ 916786 h 1745449"/>
                <a:gd name="connsiteX5" fmla="*/ 579674 w 1156922"/>
                <a:gd name="connsiteY5" fmla="*/ 915886 h 1745449"/>
                <a:gd name="connsiteX6" fmla="*/ 529252 w 1156922"/>
                <a:gd name="connsiteY6" fmla="*/ 727914 h 1745449"/>
                <a:gd name="connsiteX7" fmla="*/ 574852 w 1156922"/>
                <a:gd name="connsiteY7" fmla="*/ 580980 h 1745449"/>
                <a:gd name="connsiteX8" fmla="*/ 433169 w 1156922"/>
                <a:gd name="connsiteY8" fmla="*/ 649695 h 1745449"/>
                <a:gd name="connsiteX9" fmla="*/ 428375 w 1156922"/>
                <a:gd name="connsiteY9" fmla="*/ 651124 h 1745449"/>
                <a:gd name="connsiteX10" fmla="*/ 761884 w 1156922"/>
                <a:gd name="connsiteY10" fmla="*/ 739852 h 1745449"/>
                <a:gd name="connsiteX11" fmla="*/ 574852 w 1156922"/>
                <a:gd name="connsiteY11" fmla="*/ 580980 h 1745449"/>
                <a:gd name="connsiteX12" fmla="*/ 520248 w 1156922"/>
                <a:gd name="connsiteY12" fmla="*/ 0 h 1745449"/>
                <a:gd name="connsiteX13" fmla="*/ 689956 w 1156922"/>
                <a:gd name="connsiteY13" fmla="*/ 147127 h 1745449"/>
                <a:gd name="connsiteX14" fmla="*/ 548455 w 1156922"/>
                <a:gd name="connsiteY14" fmla="*/ 352718 h 1745449"/>
                <a:gd name="connsiteX15" fmla="*/ 688144 w 1156922"/>
                <a:gd name="connsiteY15" fmla="*/ 149764 h 1745449"/>
                <a:gd name="connsiteX16" fmla="*/ 906946 w 1156922"/>
                <a:gd name="connsiteY16" fmla="*/ 317877 h 1745449"/>
                <a:gd name="connsiteX17" fmla="*/ 894599 w 1156922"/>
                <a:gd name="connsiteY17" fmla="*/ 376059 h 1745449"/>
                <a:gd name="connsiteX18" fmla="*/ 1043308 w 1156922"/>
                <a:gd name="connsiteY18" fmla="*/ 525101 h 1745449"/>
                <a:gd name="connsiteX19" fmla="*/ 1033782 w 1156922"/>
                <a:gd name="connsiteY19" fmla="*/ 572282 h 1745449"/>
                <a:gd name="connsiteX20" fmla="*/ 1156922 w 1156922"/>
                <a:gd name="connsiteY20" fmla="*/ 756650 h 1745449"/>
                <a:gd name="connsiteX21" fmla="*/ 931418 w 1156922"/>
                <a:gd name="connsiteY21" fmla="*/ 936938 h 1745449"/>
                <a:gd name="connsiteX22" fmla="*/ 1093103 w 1156922"/>
                <a:gd name="connsiteY22" fmla="*/ 911837 h 1745449"/>
                <a:gd name="connsiteX23" fmla="*/ 1139689 w 1156922"/>
                <a:gd name="connsiteY23" fmla="*/ 1069421 h 1745449"/>
                <a:gd name="connsiteX24" fmla="*/ 985039 w 1156922"/>
                <a:gd name="connsiteY24" fmla="*/ 1223143 h 1745449"/>
                <a:gd name="connsiteX25" fmla="*/ 776887 w 1156922"/>
                <a:gd name="connsiteY25" fmla="*/ 1140927 h 1745449"/>
                <a:gd name="connsiteX26" fmla="*/ 813087 w 1156922"/>
                <a:gd name="connsiteY26" fmla="*/ 1096095 h 1745449"/>
                <a:gd name="connsiteX27" fmla="*/ 792626 w 1156922"/>
                <a:gd name="connsiteY27" fmla="*/ 964175 h 1745449"/>
                <a:gd name="connsiteX28" fmla="*/ 793130 w 1156922"/>
                <a:gd name="connsiteY28" fmla="*/ 963884 h 1745449"/>
                <a:gd name="connsiteX29" fmla="*/ 805899 w 1156922"/>
                <a:gd name="connsiteY29" fmla="*/ 1097129 h 1745449"/>
                <a:gd name="connsiteX30" fmla="*/ 683639 w 1156922"/>
                <a:gd name="connsiteY30" fmla="*/ 1159301 h 1745449"/>
                <a:gd name="connsiteX31" fmla="*/ 569233 w 1156922"/>
                <a:gd name="connsiteY31" fmla="*/ 1093170 h 1745449"/>
                <a:gd name="connsiteX32" fmla="*/ 568513 w 1156922"/>
                <a:gd name="connsiteY32" fmla="*/ 1090754 h 1745449"/>
                <a:gd name="connsiteX33" fmla="*/ 679482 w 1156922"/>
                <a:gd name="connsiteY33" fmla="*/ 1162221 h 1745449"/>
                <a:gd name="connsiteX34" fmla="*/ 774185 w 1156922"/>
                <a:gd name="connsiteY34" fmla="*/ 1135031 h 1745449"/>
                <a:gd name="connsiteX35" fmla="*/ 972285 w 1156922"/>
                <a:gd name="connsiteY35" fmla="*/ 1224518 h 1745449"/>
                <a:gd name="connsiteX36" fmla="*/ 1030281 w 1156922"/>
                <a:gd name="connsiteY36" fmla="*/ 1340359 h 1745449"/>
                <a:gd name="connsiteX37" fmla="*/ 913405 w 1156922"/>
                <a:gd name="connsiteY37" fmla="*/ 1461368 h 1745449"/>
                <a:gd name="connsiteX38" fmla="*/ 753227 w 1156922"/>
                <a:gd name="connsiteY38" fmla="*/ 1371458 h 1745449"/>
                <a:gd name="connsiteX39" fmla="*/ 756737 w 1156922"/>
                <a:gd name="connsiteY39" fmla="*/ 1369309 h 1745449"/>
                <a:gd name="connsiteX40" fmla="*/ 911871 w 1156922"/>
                <a:gd name="connsiteY40" fmla="*/ 1465876 h 1745449"/>
                <a:gd name="connsiteX41" fmla="*/ 761269 w 1156922"/>
                <a:gd name="connsiteY41" fmla="*/ 1628054 h 1745449"/>
                <a:gd name="connsiteX42" fmla="*/ 558182 w 1156922"/>
                <a:gd name="connsiteY42" fmla="*/ 1552195 h 1745449"/>
                <a:gd name="connsiteX43" fmla="*/ 554944 w 1156922"/>
                <a:gd name="connsiteY43" fmla="*/ 1544331 h 1745449"/>
                <a:gd name="connsiteX44" fmla="*/ 678727 w 1156922"/>
                <a:gd name="connsiteY44" fmla="*/ 1632143 h 1745449"/>
                <a:gd name="connsiteX45" fmla="*/ 520249 w 1156922"/>
                <a:gd name="connsiteY45" fmla="*/ 1745209 h 1745449"/>
                <a:gd name="connsiteX46" fmla="*/ 352811 w 1156922"/>
                <a:gd name="connsiteY46" fmla="*/ 1592106 h 1745449"/>
                <a:gd name="connsiteX47" fmla="*/ 237021 w 1156922"/>
                <a:gd name="connsiteY47" fmla="*/ 1443452 h 1745449"/>
                <a:gd name="connsiteX48" fmla="*/ 89886 w 1156922"/>
                <a:gd name="connsiteY48" fmla="*/ 1375108 h 1745449"/>
                <a:gd name="connsiteX49" fmla="*/ 100537 w 1156922"/>
                <a:gd name="connsiteY49" fmla="*/ 1171427 h 1745449"/>
                <a:gd name="connsiteX50" fmla="*/ 291673 w 1156922"/>
                <a:gd name="connsiteY50" fmla="*/ 1125156 h 1745449"/>
                <a:gd name="connsiteX51" fmla="*/ 511418 w 1156922"/>
                <a:gd name="connsiteY51" fmla="*/ 1034051 h 1745449"/>
                <a:gd name="connsiteX52" fmla="*/ 509329 w 1156922"/>
                <a:gd name="connsiteY52" fmla="*/ 1041153 h 1745449"/>
                <a:gd name="connsiteX53" fmla="*/ 310893 w 1156922"/>
                <a:gd name="connsiteY53" fmla="*/ 1129981 h 1745449"/>
                <a:gd name="connsiteX54" fmla="*/ 199595 w 1156922"/>
                <a:gd name="connsiteY54" fmla="*/ 1014703 h 1745449"/>
                <a:gd name="connsiteX55" fmla="*/ 291719 w 1156922"/>
                <a:gd name="connsiteY55" fmla="*/ 1123484 h 1745449"/>
                <a:gd name="connsiteX56" fmla="*/ 66889 w 1156922"/>
                <a:gd name="connsiteY56" fmla="*/ 1138943 h 1745449"/>
                <a:gd name="connsiteX57" fmla="*/ 30645 w 1156922"/>
                <a:gd name="connsiteY57" fmla="*/ 911953 h 1745449"/>
                <a:gd name="connsiteX58" fmla="*/ 70504 w 1156922"/>
                <a:gd name="connsiteY58" fmla="*/ 882569 h 1745449"/>
                <a:gd name="connsiteX59" fmla="*/ 63242 w 1156922"/>
                <a:gd name="connsiteY59" fmla="*/ 875989 h 1745449"/>
                <a:gd name="connsiteX60" fmla="*/ 66610 w 1156922"/>
                <a:gd name="connsiteY60" fmla="*/ 872273 h 1745449"/>
                <a:gd name="connsiteX61" fmla="*/ 68771 w 1156922"/>
                <a:gd name="connsiteY61" fmla="*/ 666836 h 1745449"/>
                <a:gd name="connsiteX62" fmla="*/ 107513 w 1156922"/>
                <a:gd name="connsiteY62" fmla="*/ 638275 h 1745449"/>
                <a:gd name="connsiteX63" fmla="*/ 130050 w 1156922"/>
                <a:gd name="connsiteY63" fmla="*/ 394472 h 1745449"/>
                <a:gd name="connsiteX64" fmla="*/ 313262 w 1156922"/>
                <a:gd name="connsiteY64" fmla="*/ 359290 h 1745449"/>
                <a:gd name="connsiteX65" fmla="*/ 127611 w 1156922"/>
                <a:gd name="connsiteY65" fmla="*/ 399723 h 1745449"/>
                <a:gd name="connsiteX66" fmla="*/ 93247 w 1156922"/>
                <a:gd name="connsiteY66" fmla="*/ 291518 h 1745449"/>
                <a:gd name="connsiteX67" fmla="*/ 312758 w 1156922"/>
                <a:gd name="connsiteY67" fmla="*/ 72008 h 1745449"/>
                <a:gd name="connsiteX68" fmla="*/ 381090 w 1156922"/>
                <a:gd name="connsiteY68" fmla="*/ 83948 h 1745449"/>
                <a:gd name="connsiteX69" fmla="*/ 520248 w 1156922"/>
                <a:gd name="connsiteY69" fmla="*/ 0 h 1745449"/>
                <a:gd name="connsiteX0" fmla="*/ 529252 w 1156922"/>
                <a:gd name="connsiteY0" fmla="*/ 727914 h 1745449"/>
                <a:gd name="connsiteX1" fmla="*/ 334959 w 1156922"/>
                <a:gd name="connsiteY1" fmla="*/ 805824 h 1745449"/>
                <a:gd name="connsiteX2" fmla="*/ 389820 w 1156922"/>
                <a:gd name="connsiteY2" fmla="*/ 749120 h 1745449"/>
                <a:gd name="connsiteX3" fmla="*/ 529780 w 1156922"/>
                <a:gd name="connsiteY3" fmla="*/ 726582 h 1745449"/>
                <a:gd name="connsiteX4" fmla="*/ 583011 w 1156922"/>
                <a:gd name="connsiteY4" fmla="*/ 916786 h 1745449"/>
                <a:gd name="connsiteX5" fmla="*/ 579674 w 1156922"/>
                <a:gd name="connsiteY5" fmla="*/ 915886 h 1745449"/>
                <a:gd name="connsiteX6" fmla="*/ 529252 w 1156922"/>
                <a:gd name="connsiteY6" fmla="*/ 727914 h 1745449"/>
                <a:gd name="connsiteX7" fmla="*/ 574852 w 1156922"/>
                <a:gd name="connsiteY7" fmla="*/ 580980 h 1745449"/>
                <a:gd name="connsiteX8" fmla="*/ 433169 w 1156922"/>
                <a:gd name="connsiteY8" fmla="*/ 649695 h 1745449"/>
                <a:gd name="connsiteX9" fmla="*/ 428375 w 1156922"/>
                <a:gd name="connsiteY9" fmla="*/ 651124 h 1745449"/>
                <a:gd name="connsiteX10" fmla="*/ 761884 w 1156922"/>
                <a:gd name="connsiteY10" fmla="*/ 739852 h 1745449"/>
                <a:gd name="connsiteX11" fmla="*/ 574852 w 1156922"/>
                <a:gd name="connsiteY11" fmla="*/ 580980 h 1745449"/>
                <a:gd name="connsiteX12" fmla="*/ 520248 w 1156922"/>
                <a:gd name="connsiteY12" fmla="*/ 0 h 1745449"/>
                <a:gd name="connsiteX13" fmla="*/ 689956 w 1156922"/>
                <a:gd name="connsiteY13" fmla="*/ 147127 h 1745449"/>
                <a:gd name="connsiteX14" fmla="*/ 548455 w 1156922"/>
                <a:gd name="connsiteY14" fmla="*/ 352718 h 1745449"/>
                <a:gd name="connsiteX15" fmla="*/ 688144 w 1156922"/>
                <a:gd name="connsiteY15" fmla="*/ 149764 h 1745449"/>
                <a:gd name="connsiteX16" fmla="*/ 906946 w 1156922"/>
                <a:gd name="connsiteY16" fmla="*/ 317877 h 1745449"/>
                <a:gd name="connsiteX17" fmla="*/ 894599 w 1156922"/>
                <a:gd name="connsiteY17" fmla="*/ 376059 h 1745449"/>
                <a:gd name="connsiteX18" fmla="*/ 1043308 w 1156922"/>
                <a:gd name="connsiteY18" fmla="*/ 525101 h 1745449"/>
                <a:gd name="connsiteX19" fmla="*/ 1033782 w 1156922"/>
                <a:gd name="connsiteY19" fmla="*/ 572282 h 1745449"/>
                <a:gd name="connsiteX20" fmla="*/ 1156922 w 1156922"/>
                <a:gd name="connsiteY20" fmla="*/ 756650 h 1745449"/>
                <a:gd name="connsiteX21" fmla="*/ 931418 w 1156922"/>
                <a:gd name="connsiteY21" fmla="*/ 936938 h 1745449"/>
                <a:gd name="connsiteX22" fmla="*/ 1093103 w 1156922"/>
                <a:gd name="connsiteY22" fmla="*/ 911837 h 1745449"/>
                <a:gd name="connsiteX23" fmla="*/ 1139689 w 1156922"/>
                <a:gd name="connsiteY23" fmla="*/ 1069421 h 1745449"/>
                <a:gd name="connsiteX24" fmla="*/ 985039 w 1156922"/>
                <a:gd name="connsiteY24" fmla="*/ 1223143 h 1745449"/>
                <a:gd name="connsiteX25" fmla="*/ 776887 w 1156922"/>
                <a:gd name="connsiteY25" fmla="*/ 1140927 h 1745449"/>
                <a:gd name="connsiteX26" fmla="*/ 813087 w 1156922"/>
                <a:gd name="connsiteY26" fmla="*/ 1096095 h 1745449"/>
                <a:gd name="connsiteX27" fmla="*/ 792626 w 1156922"/>
                <a:gd name="connsiteY27" fmla="*/ 964175 h 1745449"/>
                <a:gd name="connsiteX28" fmla="*/ 793130 w 1156922"/>
                <a:gd name="connsiteY28" fmla="*/ 963884 h 1745449"/>
                <a:gd name="connsiteX29" fmla="*/ 805899 w 1156922"/>
                <a:gd name="connsiteY29" fmla="*/ 1097129 h 1745449"/>
                <a:gd name="connsiteX30" fmla="*/ 683639 w 1156922"/>
                <a:gd name="connsiteY30" fmla="*/ 1159301 h 1745449"/>
                <a:gd name="connsiteX31" fmla="*/ 569233 w 1156922"/>
                <a:gd name="connsiteY31" fmla="*/ 1093170 h 1745449"/>
                <a:gd name="connsiteX32" fmla="*/ 568513 w 1156922"/>
                <a:gd name="connsiteY32" fmla="*/ 1090754 h 1745449"/>
                <a:gd name="connsiteX33" fmla="*/ 679482 w 1156922"/>
                <a:gd name="connsiteY33" fmla="*/ 1162221 h 1745449"/>
                <a:gd name="connsiteX34" fmla="*/ 774185 w 1156922"/>
                <a:gd name="connsiteY34" fmla="*/ 1135031 h 1745449"/>
                <a:gd name="connsiteX35" fmla="*/ 972285 w 1156922"/>
                <a:gd name="connsiteY35" fmla="*/ 1224518 h 1745449"/>
                <a:gd name="connsiteX36" fmla="*/ 1030281 w 1156922"/>
                <a:gd name="connsiteY36" fmla="*/ 1340359 h 1745449"/>
                <a:gd name="connsiteX37" fmla="*/ 913405 w 1156922"/>
                <a:gd name="connsiteY37" fmla="*/ 1461368 h 1745449"/>
                <a:gd name="connsiteX38" fmla="*/ 753227 w 1156922"/>
                <a:gd name="connsiteY38" fmla="*/ 1371458 h 1745449"/>
                <a:gd name="connsiteX39" fmla="*/ 756737 w 1156922"/>
                <a:gd name="connsiteY39" fmla="*/ 1369309 h 1745449"/>
                <a:gd name="connsiteX40" fmla="*/ 911871 w 1156922"/>
                <a:gd name="connsiteY40" fmla="*/ 1465876 h 1745449"/>
                <a:gd name="connsiteX41" fmla="*/ 761269 w 1156922"/>
                <a:gd name="connsiteY41" fmla="*/ 1628054 h 1745449"/>
                <a:gd name="connsiteX42" fmla="*/ 558182 w 1156922"/>
                <a:gd name="connsiteY42" fmla="*/ 1552195 h 1745449"/>
                <a:gd name="connsiteX43" fmla="*/ 554944 w 1156922"/>
                <a:gd name="connsiteY43" fmla="*/ 1544331 h 1745449"/>
                <a:gd name="connsiteX44" fmla="*/ 678727 w 1156922"/>
                <a:gd name="connsiteY44" fmla="*/ 1632143 h 1745449"/>
                <a:gd name="connsiteX45" fmla="*/ 520249 w 1156922"/>
                <a:gd name="connsiteY45" fmla="*/ 1745209 h 1745449"/>
                <a:gd name="connsiteX46" fmla="*/ 352811 w 1156922"/>
                <a:gd name="connsiteY46" fmla="*/ 1592106 h 1745449"/>
                <a:gd name="connsiteX47" fmla="*/ 237021 w 1156922"/>
                <a:gd name="connsiteY47" fmla="*/ 1443452 h 1745449"/>
                <a:gd name="connsiteX48" fmla="*/ 89886 w 1156922"/>
                <a:gd name="connsiteY48" fmla="*/ 1375108 h 1745449"/>
                <a:gd name="connsiteX49" fmla="*/ 100537 w 1156922"/>
                <a:gd name="connsiteY49" fmla="*/ 1171427 h 1745449"/>
                <a:gd name="connsiteX50" fmla="*/ 291673 w 1156922"/>
                <a:gd name="connsiteY50" fmla="*/ 1125156 h 1745449"/>
                <a:gd name="connsiteX51" fmla="*/ 511418 w 1156922"/>
                <a:gd name="connsiteY51" fmla="*/ 1034051 h 1745449"/>
                <a:gd name="connsiteX52" fmla="*/ 509329 w 1156922"/>
                <a:gd name="connsiteY52" fmla="*/ 1041153 h 1745449"/>
                <a:gd name="connsiteX53" fmla="*/ 310893 w 1156922"/>
                <a:gd name="connsiteY53" fmla="*/ 1129981 h 1745449"/>
                <a:gd name="connsiteX54" fmla="*/ 199595 w 1156922"/>
                <a:gd name="connsiteY54" fmla="*/ 1014703 h 1745449"/>
                <a:gd name="connsiteX55" fmla="*/ 291719 w 1156922"/>
                <a:gd name="connsiteY55" fmla="*/ 1123484 h 1745449"/>
                <a:gd name="connsiteX56" fmla="*/ 66889 w 1156922"/>
                <a:gd name="connsiteY56" fmla="*/ 1138943 h 1745449"/>
                <a:gd name="connsiteX57" fmla="*/ 30645 w 1156922"/>
                <a:gd name="connsiteY57" fmla="*/ 911953 h 1745449"/>
                <a:gd name="connsiteX58" fmla="*/ 70504 w 1156922"/>
                <a:gd name="connsiteY58" fmla="*/ 882569 h 1745449"/>
                <a:gd name="connsiteX59" fmla="*/ 63242 w 1156922"/>
                <a:gd name="connsiteY59" fmla="*/ 875989 h 1745449"/>
                <a:gd name="connsiteX60" fmla="*/ 66610 w 1156922"/>
                <a:gd name="connsiteY60" fmla="*/ 872273 h 1745449"/>
                <a:gd name="connsiteX61" fmla="*/ 68771 w 1156922"/>
                <a:gd name="connsiteY61" fmla="*/ 666836 h 1745449"/>
                <a:gd name="connsiteX62" fmla="*/ 107513 w 1156922"/>
                <a:gd name="connsiteY62" fmla="*/ 638275 h 1745449"/>
                <a:gd name="connsiteX63" fmla="*/ 130050 w 1156922"/>
                <a:gd name="connsiteY63" fmla="*/ 394472 h 1745449"/>
                <a:gd name="connsiteX64" fmla="*/ 313262 w 1156922"/>
                <a:gd name="connsiteY64" fmla="*/ 359290 h 1745449"/>
                <a:gd name="connsiteX65" fmla="*/ 127611 w 1156922"/>
                <a:gd name="connsiteY65" fmla="*/ 399723 h 1745449"/>
                <a:gd name="connsiteX66" fmla="*/ 93247 w 1156922"/>
                <a:gd name="connsiteY66" fmla="*/ 291518 h 1745449"/>
                <a:gd name="connsiteX67" fmla="*/ 312758 w 1156922"/>
                <a:gd name="connsiteY67" fmla="*/ 72008 h 1745449"/>
                <a:gd name="connsiteX68" fmla="*/ 381090 w 1156922"/>
                <a:gd name="connsiteY68" fmla="*/ 83948 h 1745449"/>
                <a:gd name="connsiteX69" fmla="*/ 520248 w 1156922"/>
                <a:gd name="connsiteY69" fmla="*/ 0 h 1745449"/>
                <a:gd name="connsiteX0" fmla="*/ 529252 w 1156922"/>
                <a:gd name="connsiteY0" fmla="*/ 727914 h 1745449"/>
                <a:gd name="connsiteX1" fmla="*/ 334959 w 1156922"/>
                <a:gd name="connsiteY1" fmla="*/ 805824 h 1745449"/>
                <a:gd name="connsiteX2" fmla="*/ 389820 w 1156922"/>
                <a:gd name="connsiteY2" fmla="*/ 749120 h 1745449"/>
                <a:gd name="connsiteX3" fmla="*/ 529780 w 1156922"/>
                <a:gd name="connsiteY3" fmla="*/ 726582 h 1745449"/>
                <a:gd name="connsiteX4" fmla="*/ 583011 w 1156922"/>
                <a:gd name="connsiteY4" fmla="*/ 916786 h 1745449"/>
                <a:gd name="connsiteX5" fmla="*/ 579674 w 1156922"/>
                <a:gd name="connsiteY5" fmla="*/ 915886 h 1745449"/>
                <a:gd name="connsiteX6" fmla="*/ 529252 w 1156922"/>
                <a:gd name="connsiteY6" fmla="*/ 727914 h 1745449"/>
                <a:gd name="connsiteX7" fmla="*/ 574852 w 1156922"/>
                <a:gd name="connsiteY7" fmla="*/ 580980 h 1745449"/>
                <a:gd name="connsiteX8" fmla="*/ 433169 w 1156922"/>
                <a:gd name="connsiteY8" fmla="*/ 649695 h 1745449"/>
                <a:gd name="connsiteX9" fmla="*/ 428375 w 1156922"/>
                <a:gd name="connsiteY9" fmla="*/ 651124 h 1745449"/>
                <a:gd name="connsiteX10" fmla="*/ 761884 w 1156922"/>
                <a:gd name="connsiteY10" fmla="*/ 739852 h 1745449"/>
                <a:gd name="connsiteX11" fmla="*/ 574852 w 1156922"/>
                <a:gd name="connsiteY11" fmla="*/ 580980 h 1745449"/>
                <a:gd name="connsiteX12" fmla="*/ 520248 w 1156922"/>
                <a:gd name="connsiteY12" fmla="*/ 0 h 1745449"/>
                <a:gd name="connsiteX13" fmla="*/ 689956 w 1156922"/>
                <a:gd name="connsiteY13" fmla="*/ 147127 h 1745449"/>
                <a:gd name="connsiteX14" fmla="*/ 548455 w 1156922"/>
                <a:gd name="connsiteY14" fmla="*/ 352718 h 1745449"/>
                <a:gd name="connsiteX15" fmla="*/ 688144 w 1156922"/>
                <a:gd name="connsiteY15" fmla="*/ 149764 h 1745449"/>
                <a:gd name="connsiteX16" fmla="*/ 906946 w 1156922"/>
                <a:gd name="connsiteY16" fmla="*/ 317877 h 1745449"/>
                <a:gd name="connsiteX17" fmla="*/ 894599 w 1156922"/>
                <a:gd name="connsiteY17" fmla="*/ 376059 h 1745449"/>
                <a:gd name="connsiteX18" fmla="*/ 1043308 w 1156922"/>
                <a:gd name="connsiteY18" fmla="*/ 525101 h 1745449"/>
                <a:gd name="connsiteX19" fmla="*/ 1033782 w 1156922"/>
                <a:gd name="connsiteY19" fmla="*/ 572282 h 1745449"/>
                <a:gd name="connsiteX20" fmla="*/ 1156922 w 1156922"/>
                <a:gd name="connsiteY20" fmla="*/ 756650 h 1745449"/>
                <a:gd name="connsiteX21" fmla="*/ 931418 w 1156922"/>
                <a:gd name="connsiteY21" fmla="*/ 936938 h 1745449"/>
                <a:gd name="connsiteX22" fmla="*/ 1093103 w 1156922"/>
                <a:gd name="connsiteY22" fmla="*/ 911837 h 1745449"/>
                <a:gd name="connsiteX23" fmla="*/ 1139689 w 1156922"/>
                <a:gd name="connsiteY23" fmla="*/ 1069421 h 1745449"/>
                <a:gd name="connsiteX24" fmla="*/ 985039 w 1156922"/>
                <a:gd name="connsiteY24" fmla="*/ 1223143 h 1745449"/>
                <a:gd name="connsiteX25" fmla="*/ 776887 w 1156922"/>
                <a:gd name="connsiteY25" fmla="*/ 1140927 h 1745449"/>
                <a:gd name="connsiteX26" fmla="*/ 813087 w 1156922"/>
                <a:gd name="connsiteY26" fmla="*/ 1096095 h 1745449"/>
                <a:gd name="connsiteX27" fmla="*/ 792626 w 1156922"/>
                <a:gd name="connsiteY27" fmla="*/ 964175 h 1745449"/>
                <a:gd name="connsiteX28" fmla="*/ 793130 w 1156922"/>
                <a:gd name="connsiteY28" fmla="*/ 963884 h 1745449"/>
                <a:gd name="connsiteX29" fmla="*/ 805899 w 1156922"/>
                <a:gd name="connsiteY29" fmla="*/ 1097129 h 1745449"/>
                <a:gd name="connsiteX30" fmla="*/ 683639 w 1156922"/>
                <a:gd name="connsiteY30" fmla="*/ 1159301 h 1745449"/>
                <a:gd name="connsiteX31" fmla="*/ 569233 w 1156922"/>
                <a:gd name="connsiteY31" fmla="*/ 1093170 h 1745449"/>
                <a:gd name="connsiteX32" fmla="*/ 568513 w 1156922"/>
                <a:gd name="connsiteY32" fmla="*/ 1090754 h 1745449"/>
                <a:gd name="connsiteX33" fmla="*/ 679482 w 1156922"/>
                <a:gd name="connsiteY33" fmla="*/ 1162221 h 1745449"/>
                <a:gd name="connsiteX34" fmla="*/ 774185 w 1156922"/>
                <a:gd name="connsiteY34" fmla="*/ 1135031 h 1745449"/>
                <a:gd name="connsiteX35" fmla="*/ 972285 w 1156922"/>
                <a:gd name="connsiteY35" fmla="*/ 1224518 h 1745449"/>
                <a:gd name="connsiteX36" fmla="*/ 1030281 w 1156922"/>
                <a:gd name="connsiteY36" fmla="*/ 1340359 h 1745449"/>
                <a:gd name="connsiteX37" fmla="*/ 913405 w 1156922"/>
                <a:gd name="connsiteY37" fmla="*/ 1461368 h 1745449"/>
                <a:gd name="connsiteX38" fmla="*/ 753227 w 1156922"/>
                <a:gd name="connsiteY38" fmla="*/ 1371458 h 1745449"/>
                <a:gd name="connsiteX39" fmla="*/ 756737 w 1156922"/>
                <a:gd name="connsiteY39" fmla="*/ 1369309 h 1745449"/>
                <a:gd name="connsiteX40" fmla="*/ 911871 w 1156922"/>
                <a:gd name="connsiteY40" fmla="*/ 1465876 h 1745449"/>
                <a:gd name="connsiteX41" fmla="*/ 761269 w 1156922"/>
                <a:gd name="connsiteY41" fmla="*/ 1628054 h 1745449"/>
                <a:gd name="connsiteX42" fmla="*/ 558182 w 1156922"/>
                <a:gd name="connsiteY42" fmla="*/ 1552195 h 1745449"/>
                <a:gd name="connsiteX43" fmla="*/ 554944 w 1156922"/>
                <a:gd name="connsiteY43" fmla="*/ 1544331 h 1745449"/>
                <a:gd name="connsiteX44" fmla="*/ 678727 w 1156922"/>
                <a:gd name="connsiteY44" fmla="*/ 1632143 h 1745449"/>
                <a:gd name="connsiteX45" fmla="*/ 520249 w 1156922"/>
                <a:gd name="connsiteY45" fmla="*/ 1745209 h 1745449"/>
                <a:gd name="connsiteX46" fmla="*/ 352811 w 1156922"/>
                <a:gd name="connsiteY46" fmla="*/ 1592106 h 1745449"/>
                <a:gd name="connsiteX47" fmla="*/ 237021 w 1156922"/>
                <a:gd name="connsiteY47" fmla="*/ 1443452 h 1745449"/>
                <a:gd name="connsiteX48" fmla="*/ 89886 w 1156922"/>
                <a:gd name="connsiteY48" fmla="*/ 1375108 h 1745449"/>
                <a:gd name="connsiteX49" fmla="*/ 100537 w 1156922"/>
                <a:gd name="connsiteY49" fmla="*/ 1171427 h 1745449"/>
                <a:gd name="connsiteX50" fmla="*/ 291673 w 1156922"/>
                <a:gd name="connsiteY50" fmla="*/ 1125156 h 1745449"/>
                <a:gd name="connsiteX51" fmla="*/ 511418 w 1156922"/>
                <a:gd name="connsiteY51" fmla="*/ 1034051 h 1745449"/>
                <a:gd name="connsiteX52" fmla="*/ 509329 w 1156922"/>
                <a:gd name="connsiteY52" fmla="*/ 1041153 h 1745449"/>
                <a:gd name="connsiteX53" fmla="*/ 310893 w 1156922"/>
                <a:gd name="connsiteY53" fmla="*/ 1129981 h 1745449"/>
                <a:gd name="connsiteX54" fmla="*/ 199595 w 1156922"/>
                <a:gd name="connsiteY54" fmla="*/ 1014703 h 1745449"/>
                <a:gd name="connsiteX55" fmla="*/ 291719 w 1156922"/>
                <a:gd name="connsiteY55" fmla="*/ 1123484 h 1745449"/>
                <a:gd name="connsiteX56" fmla="*/ 66889 w 1156922"/>
                <a:gd name="connsiteY56" fmla="*/ 1138943 h 1745449"/>
                <a:gd name="connsiteX57" fmla="*/ 30645 w 1156922"/>
                <a:gd name="connsiteY57" fmla="*/ 911953 h 1745449"/>
                <a:gd name="connsiteX58" fmla="*/ 70504 w 1156922"/>
                <a:gd name="connsiteY58" fmla="*/ 882569 h 1745449"/>
                <a:gd name="connsiteX59" fmla="*/ 63242 w 1156922"/>
                <a:gd name="connsiteY59" fmla="*/ 875989 h 1745449"/>
                <a:gd name="connsiteX60" fmla="*/ 66610 w 1156922"/>
                <a:gd name="connsiteY60" fmla="*/ 872273 h 1745449"/>
                <a:gd name="connsiteX61" fmla="*/ 68771 w 1156922"/>
                <a:gd name="connsiteY61" fmla="*/ 666836 h 1745449"/>
                <a:gd name="connsiteX62" fmla="*/ 107513 w 1156922"/>
                <a:gd name="connsiteY62" fmla="*/ 638275 h 1745449"/>
                <a:gd name="connsiteX63" fmla="*/ 130050 w 1156922"/>
                <a:gd name="connsiteY63" fmla="*/ 394472 h 1745449"/>
                <a:gd name="connsiteX64" fmla="*/ 313262 w 1156922"/>
                <a:gd name="connsiteY64" fmla="*/ 359290 h 1745449"/>
                <a:gd name="connsiteX65" fmla="*/ 127611 w 1156922"/>
                <a:gd name="connsiteY65" fmla="*/ 399723 h 1745449"/>
                <a:gd name="connsiteX66" fmla="*/ 93247 w 1156922"/>
                <a:gd name="connsiteY66" fmla="*/ 291518 h 1745449"/>
                <a:gd name="connsiteX67" fmla="*/ 312758 w 1156922"/>
                <a:gd name="connsiteY67" fmla="*/ 72008 h 1745449"/>
                <a:gd name="connsiteX68" fmla="*/ 381090 w 1156922"/>
                <a:gd name="connsiteY68" fmla="*/ 83948 h 1745449"/>
                <a:gd name="connsiteX69" fmla="*/ 520248 w 1156922"/>
                <a:gd name="connsiteY69" fmla="*/ 0 h 1745449"/>
                <a:gd name="connsiteX0" fmla="*/ 508044 w 1156922"/>
                <a:gd name="connsiteY0" fmla="*/ 795221 h 1745449"/>
                <a:gd name="connsiteX1" fmla="*/ 334959 w 1156922"/>
                <a:gd name="connsiteY1" fmla="*/ 805824 h 1745449"/>
                <a:gd name="connsiteX2" fmla="*/ 389820 w 1156922"/>
                <a:gd name="connsiteY2" fmla="*/ 749120 h 1745449"/>
                <a:gd name="connsiteX3" fmla="*/ 529780 w 1156922"/>
                <a:gd name="connsiteY3" fmla="*/ 726582 h 1745449"/>
                <a:gd name="connsiteX4" fmla="*/ 583011 w 1156922"/>
                <a:gd name="connsiteY4" fmla="*/ 916786 h 1745449"/>
                <a:gd name="connsiteX5" fmla="*/ 579674 w 1156922"/>
                <a:gd name="connsiteY5" fmla="*/ 915886 h 1745449"/>
                <a:gd name="connsiteX6" fmla="*/ 508044 w 1156922"/>
                <a:gd name="connsiteY6" fmla="*/ 795221 h 1745449"/>
                <a:gd name="connsiteX7" fmla="*/ 574852 w 1156922"/>
                <a:gd name="connsiteY7" fmla="*/ 580980 h 1745449"/>
                <a:gd name="connsiteX8" fmla="*/ 433169 w 1156922"/>
                <a:gd name="connsiteY8" fmla="*/ 649695 h 1745449"/>
                <a:gd name="connsiteX9" fmla="*/ 428375 w 1156922"/>
                <a:gd name="connsiteY9" fmla="*/ 651124 h 1745449"/>
                <a:gd name="connsiteX10" fmla="*/ 761884 w 1156922"/>
                <a:gd name="connsiteY10" fmla="*/ 739852 h 1745449"/>
                <a:gd name="connsiteX11" fmla="*/ 574852 w 1156922"/>
                <a:gd name="connsiteY11" fmla="*/ 580980 h 1745449"/>
                <a:gd name="connsiteX12" fmla="*/ 520248 w 1156922"/>
                <a:gd name="connsiteY12" fmla="*/ 0 h 1745449"/>
                <a:gd name="connsiteX13" fmla="*/ 689956 w 1156922"/>
                <a:gd name="connsiteY13" fmla="*/ 147127 h 1745449"/>
                <a:gd name="connsiteX14" fmla="*/ 548455 w 1156922"/>
                <a:gd name="connsiteY14" fmla="*/ 352718 h 1745449"/>
                <a:gd name="connsiteX15" fmla="*/ 688144 w 1156922"/>
                <a:gd name="connsiteY15" fmla="*/ 149764 h 1745449"/>
                <a:gd name="connsiteX16" fmla="*/ 906946 w 1156922"/>
                <a:gd name="connsiteY16" fmla="*/ 317877 h 1745449"/>
                <a:gd name="connsiteX17" fmla="*/ 894599 w 1156922"/>
                <a:gd name="connsiteY17" fmla="*/ 376059 h 1745449"/>
                <a:gd name="connsiteX18" fmla="*/ 1043308 w 1156922"/>
                <a:gd name="connsiteY18" fmla="*/ 525101 h 1745449"/>
                <a:gd name="connsiteX19" fmla="*/ 1033782 w 1156922"/>
                <a:gd name="connsiteY19" fmla="*/ 572282 h 1745449"/>
                <a:gd name="connsiteX20" fmla="*/ 1156922 w 1156922"/>
                <a:gd name="connsiteY20" fmla="*/ 756650 h 1745449"/>
                <a:gd name="connsiteX21" fmla="*/ 931418 w 1156922"/>
                <a:gd name="connsiteY21" fmla="*/ 936938 h 1745449"/>
                <a:gd name="connsiteX22" fmla="*/ 1093103 w 1156922"/>
                <a:gd name="connsiteY22" fmla="*/ 911837 h 1745449"/>
                <a:gd name="connsiteX23" fmla="*/ 1139689 w 1156922"/>
                <a:gd name="connsiteY23" fmla="*/ 1069421 h 1745449"/>
                <a:gd name="connsiteX24" fmla="*/ 985039 w 1156922"/>
                <a:gd name="connsiteY24" fmla="*/ 1223143 h 1745449"/>
                <a:gd name="connsiteX25" fmla="*/ 776887 w 1156922"/>
                <a:gd name="connsiteY25" fmla="*/ 1140927 h 1745449"/>
                <a:gd name="connsiteX26" fmla="*/ 813087 w 1156922"/>
                <a:gd name="connsiteY26" fmla="*/ 1096095 h 1745449"/>
                <a:gd name="connsiteX27" fmla="*/ 792626 w 1156922"/>
                <a:gd name="connsiteY27" fmla="*/ 964175 h 1745449"/>
                <a:gd name="connsiteX28" fmla="*/ 793130 w 1156922"/>
                <a:gd name="connsiteY28" fmla="*/ 963884 h 1745449"/>
                <a:gd name="connsiteX29" fmla="*/ 805899 w 1156922"/>
                <a:gd name="connsiteY29" fmla="*/ 1097129 h 1745449"/>
                <a:gd name="connsiteX30" fmla="*/ 683639 w 1156922"/>
                <a:gd name="connsiteY30" fmla="*/ 1159301 h 1745449"/>
                <a:gd name="connsiteX31" fmla="*/ 569233 w 1156922"/>
                <a:gd name="connsiteY31" fmla="*/ 1093170 h 1745449"/>
                <a:gd name="connsiteX32" fmla="*/ 568513 w 1156922"/>
                <a:gd name="connsiteY32" fmla="*/ 1090754 h 1745449"/>
                <a:gd name="connsiteX33" fmla="*/ 679482 w 1156922"/>
                <a:gd name="connsiteY33" fmla="*/ 1162221 h 1745449"/>
                <a:gd name="connsiteX34" fmla="*/ 774185 w 1156922"/>
                <a:gd name="connsiteY34" fmla="*/ 1135031 h 1745449"/>
                <a:gd name="connsiteX35" fmla="*/ 972285 w 1156922"/>
                <a:gd name="connsiteY35" fmla="*/ 1224518 h 1745449"/>
                <a:gd name="connsiteX36" fmla="*/ 1030281 w 1156922"/>
                <a:gd name="connsiteY36" fmla="*/ 1340359 h 1745449"/>
                <a:gd name="connsiteX37" fmla="*/ 913405 w 1156922"/>
                <a:gd name="connsiteY37" fmla="*/ 1461368 h 1745449"/>
                <a:gd name="connsiteX38" fmla="*/ 753227 w 1156922"/>
                <a:gd name="connsiteY38" fmla="*/ 1371458 h 1745449"/>
                <a:gd name="connsiteX39" fmla="*/ 756737 w 1156922"/>
                <a:gd name="connsiteY39" fmla="*/ 1369309 h 1745449"/>
                <a:gd name="connsiteX40" fmla="*/ 911871 w 1156922"/>
                <a:gd name="connsiteY40" fmla="*/ 1465876 h 1745449"/>
                <a:gd name="connsiteX41" fmla="*/ 761269 w 1156922"/>
                <a:gd name="connsiteY41" fmla="*/ 1628054 h 1745449"/>
                <a:gd name="connsiteX42" fmla="*/ 558182 w 1156922"/>
                <a:gd name="connsiteY42" fmla="*/ 1552195 h 1745449"/>
                <a:gd name="connsiteX43" fmla="*/ 554944 w 1156922"/>
                <a:gd name="connsiteY43" fmla="*/ 1544331 h 1745449"/>
                <a:gd name="connsiteX44" fmla="*/ 678727 w 1156922"/>
                <a:gd name="connsiteY44" fmla="*/ 1632143 h 1745449"/>
                <a:gd name="connsiteX45" fmla="*/ 520249 w 1156922"/>
                <a:gd name="connsiteY45" fmla="*/ 1745209 h 1745449"/>
                <a:gd name="connsiteX46" fmla="*/ 352811 w 1156922"/>
                <a:gd name="connsiteY46" fmla="*/ 1592106 h 1745449"/>
                <a:gd name="connsiteX47" fmla="*/ 237021 w 1156922"/>
                <a:gd name="connsiteY47" fmla="*/ 1443452 h 1745449"/>
                <a:gd name="connsiteX48" fmla="*/ 89886 w 1156922"/>
                <a:gd name="connsiteY48" fmla="*/ 1375108 h 1745449"/>
                <a:gd name="connsiteX49" fmla="*/ 100537 w 1156922"/>
                <a:gd name="connsiteY49" fmla="*/ 1171427 h 1745449"/>
                <a:gd name="connsiteX50" fmla="*/ 291673 w 1156922"/>
                <a:gd name="connsiteY50" fmla="*/ 1125156 h 1745449"/>
                <a:gd name="connsiteX51" fmla="*/ 511418 w 1156922"/>
                <a:gd name="connsiteY51" fmla="*/ 1034051 h 1745449"/>
                <a:gd name="connsiteX52" fmla="*/ 509329 w 1156922"/>
                <a:gd name="connsiteY52" fmla="*/ 1041153 h 1745449"/>
                <a:gd name="connsiteX53" fmla="*/ 310893 w 1156922"/>
                <a:gd name="connsiteY53" fmla="*/ 1129981 h 1745449"/>
                <a:gd name="connsiteX54" fmla="*/ 199595 w 1156922"/>
                <a:gd name="connsiteY54" fmla="*/ 1014703 h 1745449"/>
                <a:gd name="connsiteX55" fmla="*/ 291719 w 1156922"/>
                <a:gd name="connsiteY55" fmla="*/ 1123484 h 1745449"/>
                <a:gd name="connsiteX56" fmla="*/ 66889 w 1156922"/>
                <a:gd name="connsiteY56" fmla="*/ 1138943 h 1745449"/>
                <a:gd name="connsiteX57" fmla="*/ 30645 w 1156922"/>
                <a:gd name="connsiteY57" fmla="*/ 911953 h 1745449"/>
                <a:gd name="connsiteX58" fmla="*/ 70504 w 1156922"/>
                <a:gd name="connsiteY58" fmla="*/ 882569 h 1745449"/>
                <a:gd name="connsiteX59" fmla="*/ 63242 w 1156922"/>
                <a:gd name="connsiteY59" fmla="*/ 875989 h 1745449"/>
                <a:gd name="connsiteX60" fmla="*/ 66610 w 1156922"/>
                <a:gd name="connsiteY60" fmla="*/ 872273 h 1745449"/>
                <a:gd name="connsiteX61" fmla="*/ 68771 w 1156922"/>
                <a:gd name="connsiteY61" fmla="*/ 666836 h 1745449"/>
                <a:gd name="connsiteX62" fmla="*/ 107513 w 1156922"/>
                <a:gd name="connsiteY62" fmla="*/ 638275 h 1745449"/>
                <a:gd name="connsiteX63" fmla="*/ 130050 w 1156922"/>
                <a:gd name="connsiteY63" fmla="*/ 394472 h 1745449"/>
                <a:gd name="connsiteX64" fmla="*/ 313262 w 1156922"/>
                <a:gd name="connsiteY64" fmla="*/ 359290 h 1745449"/>
                <a:gd name="connsiteX65" fmla="*/ 127611 w 1156922"/>
                <a:gd name="connsiteY65" fmla="*/ 399723 h 1745449"/>
                <a:gd name="connsiteX66" fmla="*/ 93247 w 1156922"/>
                <a:gd name="connsiteY66" fmla="*/ 291518 h 1745449"/>
                <a:gd name="connsiteX67" fmla="*/ 312758 w 1156922"/>
                <a:gd name="connsiteY67" fmla="*/ 72008 h 1745449"/>
                <a:gd name="connsiteX68" fmla="*/ 381090 w 1156922"/>
                <a:gd name="connsiteY68" fmla="*/ 83948 h 1745449"/>
                <a:gd name="connsiteX69" fmla="*/ 520248 w 1156922"/>
                <a:gd name="connsiteY69" fmla="*/ 0 h 1745449"/>
                <a:gd name="connsiteX0" fmla="*/ 486332 w 1156922"/>
                <a:gd name="connsiteY0" fmla="*/ 870327 h 1745449"/>
                <a:gd name="connsiteX1" fmla="*/ 334959 w 1156922"/>
                <a:gd name="connsiteY1" fmla="*/ 805824 h 1745449"/>
                <a:gd name="connsiteX2" fmla="*/ 389820 w 1156922"/>
                <a:gd name="connsiteY2" fmla="*/ 749120 h 1745449"/>
                <a:gd name="connsiteX3" fmla="*/ 529780 w 1156922"/>
                <a:gd name="connsiteY3" fmla="*/ 726582 h 1745449"/>
                <a:gd name="connsiteX4" fmla="*/ 583011 w 1156922"/>
                <a:gd name="connsiteY4" fmla="*/ 916786 h 1745449"/>
                <a:gd name="connsiteX5" fmla="*/ 579674 w 1156922"/>
                <a:gd name="connsiteY5" fmla="*/ 915886 h 1745449"/>
                <a:gd name="connsiteX6" fmla="*/ 486332 w 1156922"/>
                <a:gd name="connsiteY6" fmla="*/ 870327 h 1745449"/>
                <a:gd name="connsiteX7" fmla="*/ 574852 w 1156922"/>
                <a:gd name="connsiteY7" fmla="*/ 580980 h 1745449"/>
                <a:gd name="connsiteX8" fmla="*/ 433169 w 1156922"/>
                <a:gd name="connsiteY8" fmla="*/ 649695 h 1745449"/>
                <a:gd name="connsiteX9" fmla="*/ 428375 w 1156922"/>
                <a:gd name="connsiteY9" fmla="*/ 651124 h 1745449"/>
                <a:gd name="connsiteX10" fmla="*/ 761884 w 1156922"/>
                <a:gd name="connsiteY10" fmla="*/ 739852 h 1745449"/>
                <a:gd name="connsiteX11" fmla="*/ 574852 w 1156922"/>
                <a:gd name="connsiteY11" fmla="*/ 580980 h 1745449"/>
                <a:gd name="connsiteX12" fmla="*/ 520248 w 1156922"/>
                <a:gd name="connsiteY12" fmla="*/ 0 h 1745449"/>
                <a:gd name="connsiteX13" fmla="*/ 689956 w 1156922"/>
                <a:gd name="connsiteY13" fmla="*/ 147127 h 1745449"/>
                <a:gd name="connsiteX14" fmla="*/ 548455 w 1156922"/>
                <a:gd name="connsiteY14" fmla="*/ 352718 h 1745449"/>
                <a:gd name="connsiteX15" fmla="*/ 688144 w 1156922"/>
                <a:gd name="connsiteY15" fmla="*/ 149764 h 1745449"/>
                <a:gd name="connsiteX16" fmla="*/ 906946 w 1156922"/>
                <a:gd name="connsiteY16" fmla="*/ 317877 h 1745449"/>
                <a:gd name="connsiteX17" fmla="*/ 894599 w 1156922"/>
                <a:gd name="connsiteY17" fmla="*/ 376059 h 1745449"/>
                <a:gd name="connsiteX18" fmla="*/ 1043308 w 1156922"/>
                <a:gd name="connsiteY18" fmla="*/ 525101 h 1745449"/>
                <a:gd name="connsiteX19" fmla="*/ 1033782 w 1156922"/>
                <a:gd name="connsiteY19" fmla="*/ 572282 h 1745449"/>
                <a:gd name="connsiteX20" fmla="*/ 1156922 w 1156922"/>
                <a:gd name="connsiteY20" fmla="*/ 756650 h 1745449"/>
                <a:gd name="connsiteX21" fmla="*/ 931418 w 1156922"/>
                <a:gd name="connsiteY21" fmla="*/ 936938 h 1745449"/>
                <a:gd name="connsiteX22" fmla="*/ 1093103 w 1156922"/>
                <a:gd name="connsiteY22" fmla="*/ 911837 h 1745449"/>
                <a:gd name="connsiteX23" fmla="*/ 1139689 w 1156922"/>
                <a:gd name="connsiteY23" fmla="*/ 1069421 h 1745449"/>
                <a:gd name="connsiteX24" fmla="*/ 985039 w 1156922"/>
                <a:gd name="connsiteY24" fmla="*/ 1223143 h 1745449"/>
                <a:gd name="connsiteX25" fmla="*/ 776887 w 1156922"/>
                <a:gd name="connsiteY25" fmla="*/ 1140927 h 1745449"/>
                <a:gd name="connsiteX26" fmla="*/ 813087 w 1156922"/>
                <a:gd name="connsiteY26" fmla="*/ 1096095 h 1745449"/>
                <a:gd name="connsiteX27" fmla="*/ 792626 w 1156922"/>
                <a:gd name="connsiteY27" fmla="*/ 964175 h 1745449"/>
                <a:gd name="connsiteX28" fmla="*/ 793130 w 1156922"/>
                <a:gd name="connsiteY28" fmla="*/ 963884 h 1745449"/>
                <a:gd name="connsiteX29" fmla="*/ 805899 w 1156922"/>
                <a:gd name="connsiteY29" fmla="*/ 1097129 h 1745449"/>
                <a:gd name="connsiteX30" fmla="*/ 683639 w 1156922"/>
                <a:gd name="connsiteY30" fmla="*/ 1159301 h 1745449"/>
                <a:gd name="connsiteX31" fmla="*/ 569233 w 1156922"/>
                <a:gd name="connsiteY31" fmla="*/ 1093170 h 1745449"/>
                <a:gd name="connsiteX32" fmla="*/ 568513 w 1156922"/>
                <a:gd name="connsiteY32" fmla="*/ 1090754 h 1745449"/>
                <a:gd name="connsiteX33" fmla="*/ 679482 w 1156922"/>
                <a:gd name="connsiteY33" fmla="*/ 1162221 h 1745449"/>
                <a:gd name="connsiteX34" fmla="*/ 774185 w 1156922"/>
                <a:gd name="connsiteY34" fmla="*/ 1135031 h 1745449"/>
                <a:gd name="connsiteX35" fmla="*/ 972285 w 1156922"/>
                <a:gd name="connsiteY35" fmla="*/ 1224518 h 1745449"/>
                <a:gd name="connsiteX36" fmla="*/ 1030281 w 1156922"/>
                <a:gd name="connsiteY36" fmla="*/ 1340359 h 1745449"/>
                <a:gd name="connsiteX37" fmla="*/ 913405 w 1156922"/>
                <a:gd name="connsiteY37" fmla="*/ 1461368 h 1745449"/>
                <a:gd name="connsiteX38" fmla="*/ 753227 w 1156922"/>
                <a:gd name="connsiteY38" fmla="*/ 1371458 h 1745449"/>
                <a:gd name="connsiteX39" fmla="*/ 756737 w 1156922"/>
                <a:gd name="connsiteY39" fmla="*/ 1369309 h 1745449"/>
                <a:gd name="connsiteX40" fmla="*/ 911871 w 1156922"/>
                <a:gd name="connsiteY40" fmla="*/ 1465876 h 1745449"/>
                <a:gd name="connsiteX41" fmla="*/ 761269 w 1156922"/>
                <a:gd name="connsiteY41" fmla="*/ 1628054 h 1745449"/>
                <a:gd name="connsiteX42" fmla="*/ 558182 w 1156922"/>
                <a:gd name="connsiteY42" fmla="*/ 1552195 h 1745449"/>
                <a:gd name="connsiteX43" fmla="*/ 554944 w 1156922"/>
                <a:gd name="connsiteY43" fmla="*/ 1544331 h 1745449"/>
                <a:gd name="connsiteX44" fmla="*/ 678727 w 1156922"/>
                <a:gd name="connsiteY44" fmla="*/ 1632143 h 1745449"/>
                <a:gd name="connsiteX45" fmla="*/ 520249 w 1156922"/>
                <a:gd name="connsiteY45" fmla="*/ 1745209 h 1745449"/>
                <a:gd name="connsiteX46" fmla="*/ 352811 w 1156922"/>
                <a:gd name="connsiteY46" fmla="*/ 1592106 h 1745449"/>
                <a:gd name="connsiteX47" fmla="*/ 237021 w 1156922"/>
                <a:gd name="connsiteY47" fmla="*/ 1443452 h 1745449"/>
                <a:gd name="connsiteX48" fmla="*/ 89886 w 1156922"/>
                <a:gd name="connsiteY48" fmla="*/ 1375108 h 1745449"/>
                <a:gd name="connsiteX49" fmla="*/ 100537 w 1156922"/>
                <a:gd name="connsiteY49" fmla="*/ 1171427 h 1745449"/>
                <a:gd name="connsiteX50" fmla="*/ 291673 w 1156922"/>
                <a:gd name="connsiteY50" fmla="*/ 1125156 h 1745449"/>
                <a:gd name="connsiteX51" fmla="*/ 511418 w 1156922"/>
                <a:gd name="connsiteY51" fmla="*/ 1034051 h 1745449"/>
                <a:gd name="connsiteX52" fmla="*/ 509329 w 1156922"/>
                <a:gd name="connsiteY52" fmla="*/ 1041153 h 1745449"/>
                <a:gd name="connsiteX53" fmla="*/ 310893 w 1156922"/>
                <a:gd name="connsiteY53" fmla="*/ 1129981 h 1745449"/>
                <a:gd name="connsiteX54" fmla="*/ 199595 w 1156922"/>
                <a:gd name="connsiteY54" fmla="*/ 1014703 h 1745449"/>
                <a:gd name="connsiteX55" fmla="*/ 291719 w 1156922"/>
                <a:gd name="connsiteY55" fmla="*/ 1123484 h 1745449"/>
                <a:gd name="connsiteX56" fmla="*/ 66889 w 1156922"/>
                <a:gd name="connsiteY56" fmla="*/ 1138943 h 1745449"/>
                <a:gd name="connsiteX57" fmla="*/ 30645 w 1156922"/>
                <a:gd name="connsiteY57" fmla="*/ 911953 h 1745449"/>
                <a:gd name="connsiteX58" fmla="*/ 70504 w 1156922"/>
                <a:gd name="connsiteY58" fmla="*/ 882569 h 1745449"/>
                <a:gd name="connsiteX59" fmla="*/ 63242 w 1156922"/>
                <a:gd name="connsiteY59" fmla="*/ 875989 h 1745449"/>
                <a:gd name="connsiteX60" fmla="*/ 66610 w 1156922"/>
                <a:gd name="connsiteY60" fmla="*/ 872273 h 1745449"/>
                <a:gd name="connsiteX61" fmla="*/ 68771 w 1156922"/>
                <a:gd name="connsiteY61" fmla="*/ 666836 h 1745449"/>
                <a:gd name="connsiteX62" fmla="*/ 107513 w 1156922"/>
                <a:gd name="connsiteY62" fmla="*/ 638275 h 1745449"/>
                <a:gd name="connsiteX63" fmla="*/ 130050 w 1156922"/>
                <a:gd name="connsiteY63" fmla="*/ 394472 h 1745449"/>
                <a:gd name="connsiteX64" fmla="*/ 313262 w 1156922"/>
                <a:gd name="connsiteY64" fmla="*/ 359290 h 1745449"/>
                <a:gd name="connsiteX65" fmla="*/ 127611 w 1156922"/>
                <a:gd name="connsiteY65" fmla="*/ 399723 h 1745449"/>
                <a:gd name="connsiteX66" fmla="*/ 93247 w 1156922"/>
                <a:gd name="connsiteY66" fmla="*/ 291518 h 1745449"/>
                <a:gd name="connsiteX67" fmla="*/ 312758 w 1156922"/>
                <a:gd name="connsiteY67" fmla="*/ 72008 h 1745449"/>
                <a:gd name="connsiteX68" fmla="*/ 381090 w 1156922"/>
                <a:gd name="connsiteY68" fmla="*/ 83948 h 1745449"/>
                <a:gd name="connsiteX69" fmla="*/ 520248 w 1156922"/>
                <a:gd name="connsiteY69" fmla="*/ 0 h 1745449"/>
                <a:gd name="connsiteX0" fmla="*/ 579674 w 1156922"/>
                <a:gd name="connsiteY0" fmla="*/ 915886 h 1745449"/>
                <a:gd name="connsiteX1" fmla="*/ 334959 w 1156922"/>
                <a:gd name="connsiteY1" fmla="*/ 805824 h 1745449"/>
                <a:gd name="connsiteX2" fmla="*/ 389820 w 1156922"/>
                <a:gd name="connsiteY2" fmla="*/ 749120 h 1745449"/>
                <a:gd name="connsiteX3" fmla="*/ 529780 w 1156922"/>
                <a:gd name="connsiteY3" fmla="*/ 726582 h 1745449"/>
                <a:gd name="connsiteX4" fmla="*/ 583011 w 1156922"/>
                <a:gd name="connsiteY4" fmla="*/ 916786 h 1745449"/>
                <a:gd name="connsiteX5" fmla="*/ 579674 w 1156922"/>
                <a:gd name="connsiteY5" fmla="*/ 915886 h 1745449"/>
                <a:gd name="connsiteX6" fmla="*/ 574852 w 1156922"/>
                <a:gd name="connsiteY6" fmla="*/ 580980 h 1745449"/>
                <a:gd name="connsiteX7" fmla="*/ 433169 w 1156922"/>
                <a:gd name="connsiteY7" fmla="*/ 649695 h 1745449"/>
                <a:gd name="connsiteX8" fmla="*/ 428375 w 1156922"/>
                <a:gd name="connsiteY8" fmla="*/ 651124 h 1745449"/>
                <a:gd name="connsiteX9" fmla="*/ 761884 w 1156922"/>
                <a:gd name="connsiteY9" fmla="*/ 739852 h 1745449"/>
                <a:gd name="connsiteX10" fmla="*/ 574852 w 1156922"/>
                <a:gd name="connsiteY10" fmla="*/ 580980 h 1745449"/>
                <a:gd name="connsiteX11" fmla="*/ 520248 w 1156922"/>
                <a:gd name="connsiteY11" fmla="*/ 0 h 1745449"/>
                <a:gd name="connsiteX12" fmla="*/ 689956 w 1156922"/>
                <a:gd name="connsiteY12" fmla="*/ 147127 h 1745449"/>
                <a:gd name="connsiteX13" fmla="*/ 548455 w 1156922"/>
                <a:gd name="connsiteY13" fmla="*/ 352718 h 1745449"/>
                <a:gd name="connsiteX14" fmla="*/ 688144 w 1156922"/>
                <a:gd name="connsiteY14" fmla="*/ 149764 h 1745449"/>
                <a:gd name="connsiteX15" fmla="*/ 906946 w 1156922"/>
                <a:gd name="connsiteY15" fmla="*/ 317877 h 1745449"/>
                <a:gd name="connsiteX16" fmla="*/ 894599 w 1156922"/>
                <a:gd name="connsiteY16" fmla="*/ 376059 h 1745449"/>
                <a:gd name="connsiteX17" fmla="*/ 1043308 w 1156922"/>
                <a:gd name="connsiteY17" fmla="*/ 525101 h 1745449"/>
                <a:gd name="connsiteX18" fmla="*/ 1033782 w 1156922"/>
                <a:gd name="connsiteY18" fmla="*/ 572282 h 1745449"/>
                <a:gd name="connsiteX19" fmla="*/ 1156922 w 1156922"/>
                <a:gd name="connsiteY19" fmla="*/ 756650 h 1745449"/>
                <a:gd name="connsiteX20" fmla="*/ 931418 w 1156922"/>
                <a:gd name="connsiteY20" fmla="*/ 936938 h 1745449"/>
                <a:gd name="connsiteX21" fmla="*/ 1093103 w 1156922"/>
                <a:gd name="connsiteY21" fmla="*/ 911837 h 1745449"/>
                <a:gd name="connsiteX22" fmla="*/ 1139689 w 1156922"/>
                <a:gd name="connsiteY22" fmla="*/ 1069421 h 1745449"/>
                <a:gd name="connsiteX23" fmla="*/ 985039 w 1156922"/>
                <a:gd name="connsiteY23" fmla="*/ 1223143 h 1745449"/>
                <a:gd name="connsiteX24" fmla="*/ 776887 w 1156922"/>
                <a:gd name="connsiteY24" fmla="*/ 1140927 h 1745449"/>
                <a:gd name="connsiteX25" fmla="*/ 813087 w 1156922"/>
                <a:gd name="connsiteY25" fmla="*/ 1096095 h 1745449"/>
                <a:gd name="connsiteX26" fmla="*/ 792626 w 1156922"/>
                <a:gd name="connsiteY26" fmla="*/ 964175 h 1745449"/>
                <a:gd name="connsiteX27" fmla="*/ 793130 w 1156922"/>
                <a:gd name="connsiteY27" fmla="*/ 963884 h 1745449"/>
                <a:gd name="connsiteX28" fmla="*/ 805899 w 1156922"/>
                <a:gd name="connsiteY28" fmla="*/ 1097129 h 1745449"/>
                <a:gd name="connsiteX29" fmla="*/ 683639 w 1156922"/>
                <a:gd name="connsiteY29" fmla="*/ 1159301 h 1745449"/>
                <a:gd name="connsiteX30" fmla="*/ 569233 w 1156922"/>
                <a:gd name="connsiteY30" fmla="*/ 1093170 h 1745449"/>
                <a:gd name="connsiteX31" fmla="*/ 568513 w 1156922"/>
                <a:gd name="connsiteY31" fmla="*/ 1090754 h 1745449"/>
                <a:gd name="connsiteX32" fmla="*/ 679482 w 1156922"/>
                <a:gd name="connsiteY32" fmla="*/ 1162221 h 1745449"/>
                <a:gd name="connsiteX33" fmla="*/ 774185 w 1156922"/>
                <a:gd name="connsiteY33" fmla="*/ 1135031 h 1745449"/>
                <a:gd name="connsiteX34" fmla="*/ 972285 w 1156922"/>
                <a:gd name="connsiteY34" fmla="*/ 1224518 h 1745449"/>
                <a:gd name="connsiteX35" fmla="*/ 1030281 w 1156922"/>
                <a:gd name="connsiteY35" fmla="*/ 1340359 h 1745449"/>
                <a:gd name="connsiteX36" fmla="*/ 913405 w 1156922"/>
                <a:gd name="connsiteY36" fmla="*/ 1461368 h 1745449"/>
                <a:gd name="connsiteX37" fmla="*/ 753227 w 1156922"/>
                <a:gd name="connsiteY37" fmla="*/ 1371458 h 1745449"/>
                <a:gd name="connsiteX38" fmla="*/ 756737 w 1156922"/>
                <a:gd name="connsiteY38" fmla="*/ 1369309 h 1745449"/>
                <a:gd name="connsiteX39" fmla="*/ 911871 w 1156922"/>
                <a:gd name="connsiteY39" fmla="*/ 1465876 h 1745449"/>
                <a:gd name="connsiteX40" fmla="*/ 761269 w 1156922"/>
                <a:gd name="connsiteY40" fmla="*/ 1628054 h 1745449"/>
                <a:gd name="connsiteX41" fmla="*/ 558182 w 1156922"/>
                <a:gd name="connsiteY41" fmla="*/ 1552195 h 1745449"/>
                <a:gd name="connsiteX42" fmla="*/ 554944 w 1156922"/>
                <a:gd name="connsiteY42" fmla="*/ 1544331 h 1745449"/>
                <a:gd name="connsiteX43" fmla="*/ 678727 w 1156922"/>
                <a:gd name="connsiteY43" fmla="*/ 1632143 h 1745449"/>
                <a:gd name="connsiteX44" fmla="*/ 520249 w 1156922"/>
                <a:gd name="connsiteY44" fmla="*/ 1745209 h 1745449"/>
                <a:gd name="connsiteX45" fmla="*/ 352811 w 1156922"/>
                <a:gd name="connsiteY45" fmla="*/ 1592106 h 1745449"/>
                <a:gd name="connsiteX46" fmla="*/ 237021 w 1156922"/>
                <a:gd name="connsiteY46" fmla="*/ 1443452 h 1745449"/>
                <a:gd name="connsiteX47" fmla="*/ 89886 w 1156922"/>
                <a:gd name="connsiteY47" fmla="*/ 1375108 h 1745449"/>
                <a:gd name="connsiteX48" fmla="*/ 100537 w 1156922"/>
                <a:gd name="connsiteY48" fmla="*/ 1171427 h 1745449"/>
                <a:gd name="connsiteX49" fmla="*/ 291673 w 1156922"/>
                <a:gd name="connsiteY49" fmla="*/ 1125156 h 1745449"/>
                <a:gd name="connsiteX50" fmla="*/ 511418 w 1156922"/>
                <a:gd name="connsiteY50" fmla="*/ 1034051 h 1745449"/>
                <a:gd name="connsiteX51" fmla="*/ 509329 w 1156922"/>
                <a:gd name="connsiteY51" fmla="*/ 1041153 h 1745449"/>
                <a:gd name="connsiteX52" fmla="*/ 310893 w 1156922"/>
                <a:gd name="connsiteY52" fmla="*/ 1129981 h 1745449"/>
                <a:gd name="connsiteX53" fmla="*/ 199595 w 1156922"/>
                <a:gd name="connsiteY53" fmla="*/ 1014703 h 1745449"/>
                <a:gd name="connsiteX54" fmla="*/ 291719 w 1156922"/>
                <a:gd name="connsiteY54" fmla="*/ 1123484 h 1745449"/>
                <a:gd name="connsiteX55" fmla="*/ 66889 w 1156922"/>
                <a:gd name="connsiteY55" fmla="*/ 1138943 h 1745449"/>
                <a:gd name="connsiteX56" fmla="*/ 30645 w 1156922"/>
                <a:gd name="connsiteY56" fmla="*/ 911953 h 1745449"/>
                <a:gd name="connsiteX57" fmla="*/ 70504 w 1156922"/>
                <a:gd name="connsiteY57" fmla="*/ 882569 h 1745449"/>
                <a:gd name="connsiteX58" fmla="*/ 63242 w 1156922"/>
                <a:gd name="connsiteY58" fmla="*/ 875989 h 1745449"/>
                <a:gd name="connsiteX59" fmla="*/ 66610 w 1156922"/>
                <a:gd name="connsiteY59" fmla="*/ 872273 h 1745449"/>
                <a:gd name="connsiteX60" fmla="*/ 68771 w 1156922"/>
                <a:gd name="connsiteY60" fmla="*/ 666836 h 1745449"/>
                <a:gd name="connsiteX61" fmla="*/ 107513 w 1156922"/>
                <a:gd name="connsiteY61" fmla="*/ 638275 h 1745449"/>
                <a:gd name="connsiteX62" fmla="*/ 130050 w 1156922"/>
                <a:gd name="connsiteY62" fmla="*/ 394472 h 1745449"/>
                <a:gd name="connsiteX63" fmla="*/ 313262 w 1156922"/>
                <a:gd name="connsiteY63" fmla="*/ 359290 h 1745449"/>
                <a:gd name="connsiteX64" fmla="*/ 127611 w 1156922"/>
                <a:gd name="connsiteY64" fmla="*/ 399723 h 1745449"/>
                <a:gd name="connsiteX65" fmla="*/ 93247 w 1156922"/>
                <a:gd name="connsiteY65" fmla="*/ 291518 h 1745449"/>
                <a:gd name="connsiteX66" fmla="*/ 312758 w 1156922"/>
                <a:gd name="connsiteY66" fmla="*/ 72008 h 1745449"/>
                <a:gd name="connsiteX67" fmla="*/ 381090 w 1156922"/>
                <a:gd name="connsiteY67" fmla="*/ 83948 h 1745449"/>
                <a:gd name="connsiteX68" fmla="*/ 520248 w 1156922"/>
                <a:gd name="connsiteY68" fmla="*/ 0 h 1745449"/>
                <a:gd name="connsiteX0" fmla="*/ 579674 w 1156922"/>
                <a:gd name="connsiteY0" fmla="*/ 915886 h 1745449"/>
                <a:gd name="connsiteX1" fmla="*/ 334959 w 1156922"/>
                <a:gd name="connsiteY1" fmla="*/ 805824 h 1745449"/>
                <a:gd name="connsiteX2" fmla="*/ 389820 w 1156922"/>
                <a:gd name="connsiteY2" fmla="*/ 749120 h 1745449"/>
                <a:gd name="connsiteX3" fmla="*/ 529780 w 1156922"/>
                <a:gd name="connsiteY3" fmla="*/ 726582 h 1745449"/>
                <a:gd name="connsiteX4" fmla="*/ 583011 w 1156922"/>
                <a:gd name="connsiteY4" fmla="*/ 916786 h 1745449"/>
                <a:gd name="connsiteX5" fmla="*/ 579674 w 1156922"/>
                <a:gd name="connsiteY5" fmla="*/ 915886 h 1745449"/>
                <a:gd name="connsiteX6" fmla="*/ 574852 w 1156922"/>
                <a:gd name="connsiteY6" fmla="*/ 580980 h 1745449"/>
                <a:gd name="connsiteX7" fmla="*/ 433169 w 1156922"/>
                <a:gd name="connsiteY7" fmla="*/ 649695 h 1745449"/>
                <a:gd name="connsiteX8" fmla="*/ 428375 w 1156922"/>
                <a:gd name="connsiteY8" fmla="*/ 651124 h 1745449"/>
                <a:gd name="connsiteX9" fmla="*/ 761884 w 1156922"/>
                <a:gd name="connsiteY9" fmla="*/ 739852 h 1745449"/>
                <a:gd name="connsiteX10" fmla="*/ 574852 w 1156922"/>
                <a:gd name="connsiteY10" fmla="*/ 580980 h 1745449"/>
                <a:gd name="connsiteX11" fmla="*/ 520248 w 1156922"/>
                <a:gd name="connsiteY11" fmla="*/ 0 h 1745449"/>
                <a:gd name="connsiteX12" fmla="*/ 689956 w 1156922"/>
                <a:gd name="connsiteY12" fmla="*/ 147127 h 1745449"/>
                <a:gd name="connsiteX13" fmla="*/ 548455 w 1156922"/>
                <a:gd name="connsiteY13" fmla="*/ 352718 h 1745449"/>
                <a:gd name="connsiteX14" fmla="*/ 688144 w 1156922"/>
                <a:gd name="connsiteY14" fmla="*/ 149764 h 1745449"/>
                <a:gd name="connsiteX15" fmla="*/ 906946 w 1156922"/>
                <a:gd name="connsiteY15" fmla="*/ 317877 h 1745449"/>
                <a:gd name="connsiteX16" fmla="*/ 894599 w 1156922"/>
                <a:gd name="connsiteY16" fmla="*/ 376059 h 1745449"/>
                <a:gd name="connsiteX17" fmla="*/ 1043308 w 1156922"/>
                <a:gd name="connsiteY17" fmla="*/ 525101 h 1745449"/>
                <a:gd name="connsiteX18" fmla="*/ 1033782 w 1156922"/>
                <a:gd name="connsiteY18" fmla="*/ 572282 h 1745449"/>
                <a:gd name="connsiteX19" fmla="*/ 1156922 w 1156922"/>
                <a:gd name="connsiteY19" fmla="*/ 756650 h 1745449"/>
                <a:gd name="connsiteX20" fmla="*/ 931418 w 1156922"/>
                <a:gd name="connsiteY20" fmla="*/ 936938 h 1745449"/>
                <a:gd name="connsiteX21" fmla="*/ 1093103 w 1156922"/>
                <a:gd name="connsiteY21" fmla="*/ 911837 h 1745449"/>
                <a:gd name="connsiteX22" fmla="*/ 1139689 w 1156922"/>
                <a:gd name="connsiteY22" fmla="*/ 1069421 h 1745449"/>
                <a:gd name="connsiteX23" fmla="*/ 985039 w 1156922"/>
                <a:gd name="connsiteY23" fmla="*/ 1223143 h 1745449"/>
                <a:gd name="connsiteX24" fmla="*/ 776887 w 1156922"/>
                <a:gd name="connsiteY24" fmla="*/ 1140927 h 1745449"/>
                <a:gd name="connsiteX25" fmla="*/ 813087 w 1156922"/>
                <a:gd name="connsiteY25" fmla="*/ 1096095 h 1745449"/>
                <a:gd name="connsiteX26" fmla="*/ 792626 w 1156922"/>
                <a:gd name="connsiteY26" fmla="*/ 964175 h 1745449"/>
                <a:gd name="connsiteX27" fmla="*/ 793130 w 1156922"/>
                <a:gd name="connsiteY27" fmla="*/ 963884 h 1745449"/>
                <a:gd name="connsiteX28" fmla="*/ 805899 w 1156922"/>
                <a:gd name="connsiteY28" fmla="*/ 1097129 h 1745449"/>
                <a:gd name="connsiteX29" fmla="*/ 683639 w 1156922"/>
                <a:gd name="connsiteY29" fmla="*/ 1159301 h 1745449"/>
                <a:gd name="connsiteX30" fmla="*/ 569233 w 1156922"/>
                <a:gd name="connsiteY30" fmla="*/ 1093170 h 1745449"/>
                <a:gd name="connsiteX31" fmla="*/ 568513 w 1156922"/>
                <a:gd name="connsiteY31" fmla="*/ 1090754 h 1745449"/>
                <a:gd name="connsiteX32" fmla="*/ 679482 w 1156922"/>
                <a:gd name="connsiteY32" fmla="*/ 1162221 h 1745449"/>
                <a:gd name="connsiteX33" fmla="*/ 774185 w 1156922"/>
                <a:gd name="connsiteY33" fmla="*/ 1135031 h 1745449"/>
                <a:gd name="connsiteX34" fmla="*/ 972285 w 1156922"/>
                <a:gd name="connsiteY34" fmla="*/ 1224518 h 1745449"/>
                <a:gd name="connsiteX35" fmla="*/ 1030281 w 1156922"/>
                <a:gd name="connsiteY35" fmla="*/ 1340359 h 1745449"/>
                <a:gd name="connsiteX36" fmla="*/ 913405 w 1156922"/>
                <a:gd name="connsiteY36" fmla="*/ 1461368 h 1745449"/>
                <a:gd name="connsiteX37" fmla="*/ 753227 w 1156922"/>
                <a:gd name="connsiteY37" fmla="*/ 1371458 h 1745449"/>
                <a:gd name="connsiteX38" fmla="*/ 756737 w 1156922"/>
                <a:gd name="connsiteY38" fmla="*/ 1369309 h 1745449"/>
                <a:gd name="connsiteX39" fmla="*/ 911871 w 1156922"/>
                <a:gd name="connsiteY39" fmla="*/ 1465876 h 1745449"/>
                <a:gd name="connsiteX40" fmla="*/ 761269 w 1156922"/>
                <a:gd name="connsiteY40" fmla="*/ 1628054 h 1745449"/>
                <a:gd name="connsiteX41" fmla="*/ 558182 w 1156922"/>
                <a:gd name="connsiteY41" fmla="*/ 1552195 h 1745449"/>
                <a:gd name="connsiteX42" fmla="*/ 554944 w 1156922"/>
                <a:gd name="connsiteY42" fmla="*/ 1544331 h 1745449"/>
                <a:gd name="connsiteX43" fmla="*/ 678727 w 1156922"/>
                <a:gd name="connsiteY43" fmla="*/ 1632143 h 1745449"/>
                <a:gd name="connsiteX44" fmla="*/ 520249 w 1156922"/>
                <a:gd name="connsiteY44" fmla="*/ 1745209 h 1745449"/>
                <a:gd name="connsiteX45" fmla="*/ 352811 w 1156922"/>
                <a:gd name="connsiteY45" fmla="*/ 1592106 h 1745449"/>
                <a:gd name="connsiteX46" fmla="*/ 237021 w 1156922"/>
                <a:gd name="connsiteY46" fmla="*/ 1443452 h 1745449"/>
                <a:gd name="connsiteX47" fmla="*/ 89886 w 1156922"/>
                <a:gd name="connsiteY47" fmla="*/ 1375108 h 1745449"/>
                <a:gd name="connsiteX48" fmla="*/ 100537 w 1156922"/>
                <a:gd name="connsiteY48" fmla="*/ 1171427 h 1745449"/>
                <a:gd name="connsiteX49" fmla="*/ 291673 w 1156922"/>
                <a:gd name="connsiteY49" fmla="*/ 1125156 h 1745449"/>
                <a:gd name="connsiteX50" fmla="*/ 511418 w 1156922"/>
                <a:gd name="connsiteY50" fmla="*/ 1034051 h 1745449"/>
                <a:gd name="connsiteX51" fmla="*/ 509329 w 1156922"/>
                <a:gd name="connsiteY51" fmla="*/ 1041153 h 1745449"/>
                <a:gd name="connsiteX52" fmla="*/ 310893 w 1156922"/>
                <a:gd name="connsiteY52" fmla="*/ 1129981 h 1745449"/>
                <a:gd name="connsiteX53" fmla="*/ 199595 w 1156922"/>
                <a:gd name="connsiteY53" fmla="*/ 1014703 h 1745449"/>
                <a:gd name="connsiteX54" fmla="*/ 291719 w 1156922"/>
                <a:gd name="connsiteY54" fmla="*/ 1123484 h 1745449"/>
                <a:gd name="connsiteX55" fmla="*/ 66889 w 1156922"/>
                <a:gd name="connsiteY55" fmla="*/ 1138943 h 1745449"/>
                <a:gd name="connsiteX56" fmla="*/ 30645 w 1156922"/>
                <a:gd name="connsiteY56" fmla="*/ 911953 h 1745449"/>
                <a:gd name="connsiteX57" fmla="*/ 70504 w 1156922"/>
                <a:gd name="connsiteY57" fmla="*/ 882569 h 1745449"/>
                <a:gd name="connsiteX58" fmla="*/ 63242 w 1156922"/>
                <a:gd name="connsiteY58" fmla="*/ 875989 h 1745449"/>
                <a:gd name="connsiteX59" fmla="*/ 66610 w 1156922"/>
                <a:gd name="connsiteY59" fmla="*/ 872273 h 1745449"/>
                <a:gd name="connsiteX60" fmla="*/ 68771 w 1156922"/>
                <a:gd name="connsiteY60" fmla="*/ 666836 h 1745449"/>
                <a:gd name="connsiteX61" fmla="*/ 107513 w 1156922"/>
                <a:gd name="connsiteY61" fmla="*/ 638275 h 1745449"/>
                <a:gd name="connsiteX62" fmla="*/ 130050 w 1156922"/>
                <a:gd name="connsiteY62" fmla="*/ 394472 h 1745449"/>
                <a:gd name="connsiteX63" fmla="*/ 313262 w 1156922"/>
                <a:gd name="connsiteY63" fmla="*/ 359290 h 1745449"/>
                <a:gd name="connsiteX64" fmla="*/ 127611 w 1156922"/>
                <a:gd name="connsiteY64" fmla="*/ 399723 h 1745449"/>
                <a:gd name="connsiteX65" fmla="*/ 93247 w 1156922"/>
                <a:gd name="connsiteY65" fmla="*/ 291518 h 1745449"/>
                <a:gd name="connsiteX66" fmla="*/ 312758 w 1156922"/>
                <a:gd name="connsiteY66" fmla="*/ 72008 h 1745449"/>
                <a:gd name="connsiteX67" fmla="*/ 381090 w 1156922"/>
                <a:gd name="connsiteY67" fmla="*/ 83948 h 1745449"/>
                <a:gd name="connsiteX68" fmla="*/ 520248 w 1156922"/>
                <a:gd name="connsiteY68" fmla="*/ 0 h 1745449"/>
                <a:gd name="connsiteX0" fmla="*/ 579674 w 1156922"/>
                <a:gd name="connsiteY0" fmla="*/ 915886 h 1745449"/>
                <a:gd name="connsiteX1" fmla="*/ 334959 w 1156922"/>
                <a:gd name="connsiteY1" fmla="*/ 805824 h 1745449"/>
                <a:gd name="connsiteX2" fmla="*/ 529780 w 1156922"/>
                <a:gd name="connsiteY2" fmla="*/ 726582 h 1745449"/>
                <a:gd name="connsiteX3" fmla="*/ 583011 w 1156922"/>
                <a:gd name="connsiteY3" fmla="*/ 916786 h 1745449"/>
                <a:gd name="connsiteX4" fmla="*/ 579674 w 1156922"/>
                <a:gd name="connsiteY4" fmla="*/ 915886 h 1745449"/>
                <a:gd name="connsiteX5" fmla="*/ 574852 w 1156922"/>
                <a:gd name="connsiteY5" fmla="*/ 580980 h 1745449"/>
                <a:gd name="connsiteX6" fmla="*/ 433169 w 1156922"/>
                <a:gd name="connsiteY6" fmla="*/ 649695 h 1745449"/>
                <a:gd name="connsiteX7" fmla="*/ 428375 w 1156922"/>
                <a:gd name="connsiteY7" fmla="*/ 651124 h 1745449"/>
                <a:gd name="connsiteX8" fmla="*/ 761884 w 1156922"/>
                <a:gd name="connsiteY8" fmla="*/ 739852 h 1745449"/>
                <a:gd name="connsiteX9" fmla="*/ 574852 w 1156922"/>
                <a:gd name="connsiteY9" fmla="*/ 580980 h 1745449"/>
                <a:gd name="connsiteX10" fmla="*/ 520248 w 1156922"/>
                <a:gd name="connsiteY10" fmla="*/ 0 h 1745449"/>
                <a:gd name="connsiteX11" fmla="*/ 689956 w 1156922"/>
                <a:gd name="connsiteY11" fmla="*/ 147127 h 1745449"/>
                <a:gd name="connsiteX12" fmla="*/ 548455 w 1156922"/>
                <a:gd name="connsiteY12" fmla="*/ 352718 h 1745449"/>
                <a:gd name="connsiteX13" fmla="*/ 688144 w 1156922"/>
                <a:gd name="connsiteY13" fmla="*/ 149764 h 1745449"/>
                <a:gd name="connsiteX14" fmla="*/ 906946 w 1156922"/>
                <a:gd name="connsiteY14" fmla="*/ 317877 h 1745449"/>
                <a:gd name="connsiteX15" fmla="*/ 894599 w 1156922"/>
                <a:gd name="connsiteY15" fmla="*/ 376059 h 1745449"/>
                <a:gd name="connsiteX16" fmla="*/ 1043308 w 1156922"/>
                <a:gd name="connsiteY16" fmla="*/ 525101 h 1745449"/>
                <a:gd name="connsiteX17" fmla="*/ 1033782 w 1156922"/>
                <a:gd name="connsiteY17" fmla="*/ 572282 h 1745449"/>
                <a:gd name="connsiteX18" fmla="*/ 1156922 w 1156922"/>
                <a:gd name="connsiteY18" fmla="*/ 756650 h 1745449"/>
                <a:gd name="connsiteX19" fmla="*/ 931418 w 1156922"/>
                <a:gd name="connsiteY19" fmla="*/ 936938 h 1745449"/>
                <a:gd name="connsiteX20" fmla="*/ 1093103 w 1156922"/>
                <a:gd name="connsiteY20" fmla="*/ 911837 h 1745449"/>
                <a:gd name="connsiteX21" fmla="*/ 1139689 w 1156922"/>
                <a:gd name="connsiteY21" fmla="*/ 1069421 h 1745449"/>
                <a:gd name="connsiteX22" fmla="*/ 985039 w 1156922"/>
                <a:gd name="connsiteY22" fmla="*/ 1223143 h 1745449"/>
                <a:gd name="connsiteX23" fmla="*/ 776887 w 1156922"/>
                <a:gd name="connsiteY23" fmla="*/ 1140927 h 1745449"/>
                <a:gd name="connsiteX24" fmla="*/ 813087 w 1156922"/>
                <a:gd name="connsiteY24" fmla="*/ 1096095 h 1745449"/>
                <a:gd name="connsiteX25" fmla="*/ 792626 w 1156922"/>
                <a:gd name="connsiteY25" fmla="*/ 964175 h 1745449"/>
                <a:gd name="connsiteX26" fmla="*/ 793130 w 1156922"/>
                <a:gd name="connsiteY26" fmla="*/ 963884 h 1745449"/>
                <a:gd name="connsiteX27" fmla="*/ 805899 w 1156922"/>
                <a:gd name="connsiteY27" fmla="*/ 1097129 h 1745449"/>
                <a:gd name="connsiteX28" fmla="*/ 683639 w 1156922"/>
                <a:gd name="connsiteY28" fmla="*/ 1159301 h 1745449"/>
                <a:gd name="connsiteX29" fmla="*/ 569233 w 1156922"/>
                <a:gd name="connsiteY29" fmla="*/ 1093170 h 1745449"/>
                <a:gd name="connsiteX30" fmla="*/ 568513 w 1156922"/>
                <a:gd name="connsiteY30" fmla="*/ 1090754 h 1745449"/>
                <a:gd name="connsiteX31" fmla="*/ 679482 w 1156922"/>
                <a:gd name="connsiteY31" fmla="*/ 1162221 h 1745449"/>
                <a:gd name="connsiteX32" fmla="*/ 774185 w 1156922"/>
                <a:gd name="connsiteY32" fmla="*/ 1135031 h 1745449"/>
                <a:gd name="connsiteX33" fmla="*/ 972285 w 1156922"/>
                <a:gd name="connsiteY33" fmla="*/ 1224518 h 1745449"/>
                <a:gd name="connsiteX34" fmla="*/ 1030281 w 1156922"/>
                <a:gd name="connsiteY34" fmla="*/ 1340359 h 1745449"/>
                <a:gd name="connsiteX35" fmla="*/ 913405 w 1156922"/>
                <a:gd name="connsiteY35" fmla="*/ 1461368 h 1745449"/>
                <a:gd name="connsiteX36" fmla="*/ 753227 w 1156922"/>
                <a:gd name="connsiteY36" fmla="*/ 1371458 h 1745449"/>
                <a:gd name="connsiteX37" fmla="*/ 756737 w 1156922"/>
                <a:gd name="connsiteY37" fmla="*/ 1369309 h 1745449"/>
                <a:gd name="connsiteX38" fmla="*/ 911871 w 1156922"/>
                <a:gd name="connsiteY38" fmla="*/ 1465876 h 1745449"/>
                <a:gd name="connsiteX39" fmla="*/ 761269 w 1156922"/>
                <a:gd name="connsiteY39" fmla="*/ 1628054 h 1745449"/>
                <a:gd name="connsiteX40" fmla="*/ 558182 w 1156922"/>
                <a:gd name="connsiteY40" fmla="*/ 1552195 h 1745449"/>
                <a:gd name="connsiteX41" fmla="*/ 554944 w 1156922"/>
                <a:gd name="connsiteY41" fmla="*/ 1544331 h 1745449"/>
                <a:gd name="connsiteX42" fmla="*/ 678727 w 1156922"/>
                <a:gd name="connsiteY42" fmla="*/ 1632143 h 1745449"/>
                <a:gd name="connsiteX43" fmla="*/ 520249 w 1156922"/>
                <a:gd name="connsiteY43" fmla="*/ 1745209 h 1745449"/>
                <a:gd name="connsiteX44" fmla="*/ 352811 w 1156922"/>
                <a:gd name="connsiteY44" fmla="*/ 1592106 h 1745449"/>
                <a:gd name="connsiteX45" fmla="*/ 237021 w 1156922"/>
                <a:gd name="connsiteY45" fmla="*/ 1443452 h 1745449"/>
                <a:gd name="connsiteX46" fmla="*/ 89886 w 1156922"/>
                <a:gd name="connsiteY46" fmla="*/ 1375108 h 1745449"/>
                <a:gd name="connsiteX47" fmla="*/ 100537 w 1156922"/>
                <a:gd name="connsiteY47" fmla="*/ 1171427 h 1745449"/>
                <a:gd name="connsiteX48" fmla="*/ 291673 w 1156922"/>
                <a:gd name="connsiteY48" fmla="*/ 1125156 h 1745449"/>
                <a:gd name="connsiteX49" fmla="*/ 511418 w 1156922"/>
                <a:gd name="connsiteY49" fmla="*/ 1034051 h 1745449"/>
                <a:gd name="connsiteX50" fmla="*/ 509329 w 1156922"/>
                <a:gd name="connsiteY50" fmla="*/ 1041153 h 1745449"/>
                <a:gd name="connsiteX51" fmla="*/ 310893 w 1156922"/>
                <a:gd name="connsiteY51" fmla="*/ 1129981 h 1745449"/>
                <a:gd name="connsiteX52" fmla="*/ 199595 w 1156922"/>
                <a:gd name="connsiteY52" fmla="*/ 1014703 h 1745449"/>
                <a:gd name="connsiteX53" fmla="*/ 291719 w 1156922"/>
                <a:gd name="connsiteY53" fmla="*/ 1123484 h 1745449"/>
                <a:gd name="connsiteX54" fmla="*/ 66889 w 1156922"/>
                <a:gd name="connsiteY54" fmla="*/ 1138943 h 1745449"/>
                <a:gd name="connsiteX55" fmla="*/ 30645 w 1156922"/>
                <a:gd name="connsiteY55" fmla="*/ 911953 h 1745449"/>
                <a:gd name="connsiteX56" fmla="*/ 70504 w 1156922"/>
                <a:gd name="connsiteY56" fmla="*/ 882569 h 1745449"/>
                <a:gd name="connsiteX57" fmla="*/ 63242 w 1156922"/>
                <a:gd name="connsiteY57" fmla="*/ 875989 h 1745449"/>
                <a:gd name="connsiteX58" fmla="*/ 66610 w 1156922"/>
                <a:gd name="connsiteY58" fmla="*/ 872273 h 1745449"/>
                <a:gd name="connsiteX59" fmla="*/ 68771 w 1156922"/>
                <a:gd name="connsiteY59" fmla="*/ 666836 h 1745449"/>
                <a:gd name="connsiteX60" fmla="*/ 107513 w 1156922"/>
                <a:gd name="connsiteY60" fmla="*/ 638275 h 1745449"/>
                <a:gd name="connsiteX61" fmla="*/ 130050 w 1156922"/>
                <a:gd name="connsiteY61" fmla="*/ 394472 h 1745449"/>
                <a:gd name="connsiteX62" fmla="*/ 313262 w 1156922"/>
                <a:gd name="connsiteY62" fmla="*/ 359290 h 1745449"/>
                <a:gd name="connsiteX63" fmla="*/ 127611 w 1156922"/>
                <a:gd name="connsiteY63" fmla="*/ 399723 h 1745449"/>
                <a:gd name="connsiteX64" fmla="*/ 93247 w 1156922"/>
                <a:gd name="connsiteY64" fmla="*/ 291518 h 1745449"/>
                <a:gd name="connsiteX65" fmla="*/ 312758 w 1156922"/>
                <a:gd name="connsiteY65" fmla="*/ 72008 h 1745449"/>
                <a:gd name="connsiteX66" fmla="*/ 381090 w 1156922"/>
                <a:gd name="connsiteY66" fmla="*/ 83948 h 1745449"/>
                <a:gd name="connsiteX67" fmla="*/ 520248 w 1156922"/>
                <a:gd name="connsiteY67" fmla="*/ 0 h 1745449"/>
                <a:gd name="connsiteX0" fmla="*/ 579674 w 1156922"/>
                <a:gd name="connsiteY0" fmla="*/ 915886 h 1745449"/>
                <a:gd name="connsiteX1" fmla="*/ 334959 w 1156922"/>
                <a:gd name="connsiteY1" fmla="*/ 805824 h 1745449"/>
                <a:gd name="connsiteX2" fmla="*/ 529780 w 1156922"/>
                <a:gd name="connsiteY2" fmla="*/ 726582 h 1745449"/>
                <a:gd name="connsiteX3" fmla="*/ 583011 w 1156922"/>
                <a:gd name="connsiteY3" fmla="*/ 916786 h 1745449"/>
                <a:gd name="connsiteX4" fmla="*/ 579674 w 1156922"/>
                <a:gd name="connsiteY4" fmla="*/ 915886 h 1745449"/>
                <a:gd name="connsiteX5" fmla="*/ 574852 w 1156922"/>
                <a:gd name="connsiteY5" fmla="*/ 580980 h 1745449"/>
                <a:gd name="connsiteX6" fmla="*/ 433169 w 1156922"/>
                <a:gd name="connsiteY6" fmla="*/ 649695 h 1745449"/>
                <a:gd name="connsiteX7" fmla="*/ 428375 w 1156922"/>
                <a:gd name="connsiteY7" fmla="*/ 651124 h 1745449"/>
                <a:gd name="connsiteX8" fmla="*/ 761884 w 1156922"/>
                <a:gd name="connsiteY8" fmla="*/ 739852 h 1745449"/>
                <a:gd name="connsiteX9" fmla="*/ 574852 w 1156922"/>
                <a:gd name="connsiteY9" fmla="*/ 580980 h 1745449"/>
                <a:gd name="connsiteX10" fmla="*/ 520248 w 1156922"/>
                <a:gd name="connsiteY10" fmla="*/ 0 h 1745449"/>
                <a:gd name="connsiteX11" fmla="*/ 689956 w 1156922"/>
                <a:gd name="connsiteY11" fmla="*/ 147127 h 1745449"/>
                <a:gd name="connsiteX12" fmla="*/ 548455 w 1156922"/>
                <a:gd name="connsiteY12" fmla="*/ 352718 h 1745449"/>
                <a:gd name="connsiteX13" fmla="*/ 688144 w 1156922"/>
                <a:gd name="connsiteY13" fmla="*/ 149764 h 1745449"/>
                <a:gd name="connsiteX14" fmla="*/ 906946 w 1156922"/>
                <a:gd name="connsiteY14" fmla="*/ 317877 h 1745449"/>
                <a:gd name="connsiteX15" fmla="*/ 894599 w 1156922"/>
                <a:gd name="connsiteY15" fmla="*/ 376059 h 1745449"/>
                <a:gd name="connsiteX16" fmla="*/ 1043308 w 1156922"/>
                <a:gd name="connsiteY16" fmla="*/ 525101 h 1745449"/>
                <a:gd name="connsiteX17" fmla="*/ 1033782 w 1156922"/>
                <a:gd name="connsiteY17" fmla="*/ 572282 h 1745449"/>
                <a:gd name="connsiteX18" fmla="*/ 1156922 w 1156922"/>
                <a:gd name="connsiteY18" fmla="*/ 756650 h 1745449"/>
                <a:gd name="connsiteX19" fmla="*/ 931418 w 1156922"/>
                <a:gd name="connsiteY19" fmla="*/ 936938 h 1745449"/>
                <a:gd name="connsiteX20" fmla="*/ 1093103 w 1156922"/>
                <a:gd name="connsiteY20" fmla="*/ 911837 h 1745449"/>
                <a:gd name="connsiteX21" fmla="*/ 1139689 w 1156922"/>
                <a:gd name="connsiteY21" fmla="*/ 1069421 h 1745449"/>
                <a:gd name="connsiteX22" fmla="*/ 985039 w 1156922"/>
                <a:gd name="connsiteY22" fmla="*/ 1223143 h 1745449"/>
                <a:gd name="connsiteX23" fmla="*/ 776887 w 1156922"/>
                <a:gd name="connsiteY23" fmla="*/ 1140927 h 1745449"/>
                <a:gd name="connsiteX24" fmla="*/ 813087 w 1156922"/>
                <a:gd name="connsiteY24" fmla="*/ 1096095 h 1745449"/>
                <a:gd name="connsiteX25" fmla="*/ 792626 w 1156922"/>
                <a:gd name="connsiteY25" fmla="*/ 964175 h 1745449"/>
                <a:gd name="connsiteX26" fmla="*/ 793130 w 1156922"/>
                <a:gd name="connsiteY26" fmla="*/ 963884 h 1745449"/>
                <a:gd name="connsiteX27" fmla="*/ 805899 w 1156922"/>
                <a:gd name="connsiteY27" fmla="*/ 1097129 h 1745449"/>
                <a:gd name="connsiteX28" fmla="*/ 683639 w 1156922"/>
                <a:gd name="connsiteY28" fmla="*/ 1159301 h 1745449"/>
                <a:gd name="connsiteX29" fmla="*/ 569233 w 1156922"/>
                <a:gd name="connsiteY29" fmla="*/ 1093170 h 1745449"/>
                <a:gd name="connsiteX30" fmla="*/ 568513 w 1156922"/>
                <a:gd name="connsiteY30" fmla="*/ 1090754 h 1745449"/>
                <a:gd name="connsiteX31" fmla="*/ 679482 w 1156922"/>
                <a:gd name="connsiteY31" fmla="*/ 1162221 h 1745449"/>
                <a:gd name="connsiteX32" fmla="*/ 774185 w 1156922"/>
                <a:gd name="connsiteY32" fmla="*/ 1135031 h 1745449"/>
                <a:gd name="connsiteX33" fmla="*/ 972285 w 1156922"/>
                <a:gd name="connsiteY33" fmla="*/ 1224518 h 1745449"/>
                <a:gd name="connsiteX34" fmla="*/ 1030281 w 1156922"/>
                <a:gd name="connsiteY34" fmla="*/ 1340359 h 1745449"/>
                <a:gd name="connsiteX35" fmla="*/ 913405 w 1156922"/>
                <a:gd name="connsiteY35" fmla="*/ 1461368 h 1745449"/>
                <a:gd name="connsiteX36" fmla="*/ 753227 w 1156922"/>
                <a:gd name="connsiteY36" fmla="*/ 1371458 h 1745449"/>
                <a:gd name="connsiteX37" fmla="*/ 756737 w 1156922"/>
                <a:gd name="connsiteY37" fmla="*/ 1369309 h 1745449"/>
                <a:gd name="connsiteX38" fmla="*/ 911871 w 1156922"/>
                <a:gd name="connsiteY38" fmla="*/ 1465876 h 1745449"/>
                <a:gd name="connsiteX39" fmla="*/ 761269 w 1156922"/>
                <a:gd name="connsiteY39" fmla="*/ 1628054 h 1745449"/>
                <a:gd name="connsiteX40" fmla="*/ 558182 w 1156922"/>
                <a:gd name="connsiteY40" fmla="*/ 1552195 h 1745449"/>
                <a:gd name="connsiteX41" fmla="*/ 554944 w 1156922"/>
                <a:gd name="connsiteY41" fmla="*/ 1544331 h 1745449"/>
                <a:gd name="connsiteX42" fmla="*/ 678727 w 1156922"/>
                <a:gd name="connsiteY42" fmla="*/ 1632143 h 1745449"/>
                <a:gd name="connsiteX43" fmla="*/ 520249 w 1156922"/>
                <a:gd name="connsiteY43" fmla="*/ 1745209 h 1745449"/>
                <a:gd name="connsiteX44" fmla="*/ 352811 w 1156922"/>
                <a:gd name="connsiteY44" fmla="*/ 1592106 h 1745449"/>
                <a:gd name="connsiteX45" fmla="*/ 237021 w 1156922"/>
                <a:gd name="connsiteY45" fmla="*/ 1443452 h 1745449"/>
                <a:gd name="connsiteX46" fmla="*/ 89886 w 1156922"/>
                <a:gd name="connsiteY46" fmla="*/ 1375108 h 1745449"/>
                <a:gd name="connsiteX47" fmla="*/ 100537 w 1156922"/>
                <a:gd name="connsiteY47" fmla="*/ 1171427 h 1745449"/>
                <a:gd name="connsiteX48" fmla="*/ 291673 w 1156922"/>
                <a:gd name="connsiteY48" fmla="*/ 1125156 h 1745449"/>
                <a:gd name="connsiteX49" fmla="*/ 511418 w 1156922"/>
                <a:gd name="connsiteY49" fmla="*/ 1034051 h 1745449"/>
                <a:gd name="connsiteX50" fmla="*/ 509329 w 1156922"/>
                <a:gd name="connsiteY50" fmla="*/ 1041153 h 1745449"/>
                <a:gd name="connsiteX51" fmla="*/ 310893 w 1156922"/>
                <a:gd name="connsiteY51" fmla="*/ 1129981 h 1745449"/>
                <a:gd name="connsiteX52" fmla="*/ 199595 w 1156922"/>
                <a:gd name="connsiteY52" fmla="*/ 1014703 h 1745449"/>
                <a:gd name="connsiteX53" fmla="*/ 291719 w 1156922"/>
                <a:gd name="connsiteY53" fmla="*/ 1123484 h 1745449"/>
                <a:gd name="connsiteX54" fmla="*/ 66889 w 1156922"/>
                <a:gd name="connsiteY54" fmla="*/ 1138943 h 1745449"/>
                <a:gd name="connsiteX55" fmla="*/ 30645 w 1156922"/>
                <a:gd name="connsiteY55" fmla="*/ 911953 h 1745449"/>
                <a:gd name="connsiteX56" fmla="*/ 70504 w 1156922"/>
                <a:gd name="connsiteY56" fmla="*/ 882569 h 1745449"/>
                <a:gd name="connsiteX57" fmla="*/ 63242 w 1156922"/>
                <a:gd name="connsiteY57" fmla="*/ 875989 h 1745449"/>
                <a:gd name="connsiteX58" fmla="*/ 66610 w 1156922"/>
                <a:gd name="connsiteY58" fmla="*/ 872273 h 1745449"/>
                <a:gd name="connsiteX59" fmla="*/ 68771 w 1156922"/>
                <a:gd name="connsiteY59" fmla="*/ 666836 h 1745449"/>
                <a:gd name="connsiteX60" fmla="*/ 107513 w 1156922"/>
                <a:gd name="connsiteY60" fmla="*/ 638275 h 1745449"/>
                <a:gd name="connsiteX61" fmla="*/ 130050 w 1156922"/>
                <a:gd name="connsiteY61" fmla="*/ 394472 h 1745449"/>
                <a:gd name="connsiteX62" fmla="*/ 313262 w 1156922"/>
                <a:gd name="connsiteY62" fmla="*/ 359290 h 1745449"/>
                <a:gd name="connsiteX63" fmla="*/ 127611 w 1156922"/>
                <a:gd name="connsiteY63" fmla="*/ 399723 h 1745449"/>
                <a:gd name="connsiteX64" fmla="*/ 93247 w 1156922"/>
                <a:gd name="connsiteY64" fmla="*/ 291518 h 1745449"/>
                <a:gd name="connsiteX65" fmla="*/ 312758 w 1156922"/>
                <a:gd name="connsiteY65" fmla="*/ 72008 h 1745449"/>
                <a:gd name="connsiteX66" fmla="*/ 381090 w 1156922"/>
                <a:gd name="connsiteY66" fmla="*/ 83948 h 1745449"/>
                <a:gd name="connsiteX67" fmla="*/ 520248 w 1156922"/>
                <a:gd name="connsiteY67" fmla="*/ 0 h 1745449"/>
                <a:gd name="connsiteX0" fmla="*/ 579674 w 1156922"/>
                <a:gd name="connsiteY0" fmla="*/ 915886 h 1745449"/>
                <a:gd name="connsiteX1" fmla="*/ 334959 w 1156922"/>
                <a:gd name="connsiteY1" fmla="*/ 805824 h 1745449"/>
                <a:gd name="connsiteX2" fmla="*/ 529780 w 1156922"/>
                <a:gd name="connsiteY2" fmla="*/ 726582 h 1745449"/>
                <a:gd name="connsiteX3" fmla="*/ 583011 w 1156922"/>
                <a:gd name="connsiteY3" fmla="*/ 916786 h 1745449"/>
                <a:gd name="connsiteX4" fmla="*/ 579674 w 1156922"/>
                <a:gd name="connsiteY4" fmla="*/ 915886 h 1745449"/>
                <a:gd name="connsiteX5" fmla="*/ 574852 w 1156922"/>
                <a:gd name="connsiteY5" fmla="*/ 580980 h 1745449"/>
                <a:gd name="connsiteX6" fmla="*/ 433169 w 1156922"/>
                <a:gd name="connsiteY6" fmla="*/ 649695 h 1745449"/>
                <a:gd name="connsiteX7" fmla="*/ 428375 w 1156922"/>
                <a:gd name="connsiteY7" fmla="*/ 651124 h 1745449"/>
                <a:gd name="connsiteX8" fmla="*/ 761884 w 1156922"/>
                <a:gd name="connsiteY8" fmla="*/ 739852 h 1745449"/>
                <a:gd name="connsiteX9" fmla="*/ 574852 w 1156922"/>
                <a:gd name="connsiteY9" fmla="*/ 580980 h 1745449"/>
                <a:gd name="connsiteX10" fmla="*/ 520248 w 1156922"/>
                <a:gd name="connsiteY10" fmla="*/ 0 h 1745449"/>
                <a:gd name="connsiteX11" fmla="*/ 689956 w 1156922"/>
                <a:gd name="connsiteY11" fmla="*/ 147127 h 1745449"/>
                <a:gd name="connsiteX12" fmla="*/ 548455 w 1156922"/>
                <a:gd name="connsiteY12" fmla="*/ 352718 h 1745449"/>
                <a:gd name="connsiteX13" fmla="*/ 688144 w 1156922"/>
                <a:gd name="connsiteY13" fmla="*/ 149764 h 1745449"/>
                <a:gd name="connsiteX14" fmla="*/ 906946 w 1156922"/>
                <a:gd name="connsiteY14" fmla="*/ 317877 h 1745449"/>
                <a:gd name="connsiteX15" fmla="*/ 894599 w 1156922"/>
                <a:gd name="connsiteY15" fmla="*/ 376059 h 1745449"/>
                <a:gd name="connsiteX16" fmla="*/ 1043308 w 1156922"/>
                <a:gd name="connsiteY16" fmla="*/ 525101 h 1745449"/>
                <a:gd name="connsiteX17" fmla="*/ 1033782 w 1156922"/>
                <a:gd name="connsiteY17" fmla="*/ 572282 h 1745449"/>
                <a:gd name="connsiteX18" fmla="*/ 1156922 w 1156922"/>
                <a:gd name="connsiteY18" fmla="*/ 756650 h 1745449"/>
                <a:gd name="connsiteX19" fmla="*/ 931418 w 1156922"/>
                <a:gd name="connsiteY19" fmla="*/ 936938 h 1745449"/>
                <a:gd name="connsiteX20" fmla="*/ 1093103 w 1156922"/>
                <a:gd name="connsiteY20" fmla="*/ 911837 h 1745449"/>
                <a:gd name="connsiteX21" fmla="*/ 1139689 w 1156922"/>
                <a:gd name="connsiteY21" fmla="*/ 1069421 h 1745449"/>
                <a:gd name="connsiteX22" fmla="*/ 985039 w 1156922"/>
                <a:gd name="connsiteY22" fmla="*/ 1223143 h 1745449"/>
                <a:gd name="connsiteX23" fmla="*/ 776887 w 1156922"/>
                <a:gd name="connsiteY23" fmla="*/ 1140927 h 1745449"/>
                <a:gd name="connsiteX24" fmla="*/ 813087 w 1156922"/>
                <a:gd name="connsiteY24" fmla="*/ 1096095 h 1745449"/>
                <a:gd name="connsiteX25" fmla="*/ 792626 w 1156922"/>
                <a:gd name="connsiteY25" fmla="*/ 964175 h 1745449"/>
                <a:gd name="connsiteX26" fmla="*/ 793130 w 1156922"/>
                <a:gd name="connsiteY26" fmla="*/ 963884 h 1745449"/>
                <a:gd name="connsiteX27" fmla="*/ 805899 w 1156922"/>
                <a:gd name="connsiteY27" fmla="*/ 1097129 h 1745449"/>
                <a:gd name="connsiteX28" fmla="*/ 683639 w 1156922"/>
                <a:gd name="connsiteY28" fmla="*/ 1159301 h 1745449"/>
                <a:gd name="connsiteX29" fmla="*/ 569233 w 1156922"/>
                <a:gd name="connsiteY29" fmla="*/ 1093170 h 1745449"/>
                <a:gd name="connsiteX30" fmla="*/ 568513 w 1156922"/>
                <a:gd name="connsiteY30" fmla="*/ 1090754 h 1745449"/>
                <a:gd name="connsiteX31" fmla="*/ 679482 w 1156922"/>
                <a:gd name="connsiteY31" fmla="*/ 1162221 h 1745449"/>
                <a:gd name="connsiteX32" fmla="*/ 774185 w 1156922"/>
                <a:gd name="connsiteY32" fmla="*/ 1135031 h 1745449"/>
                <a:gd name="connsiteX33" fmla="*/ 972285 w 1156922"/>
                <a:gd name="connsiteY33" fmla="*/ 1224518 h 1745449"/>
                <a:gd name="connsiteX34" fmla="*/ 1030281 w 1156922"/>
                <a:gd name="connsiteY34" fmla="*/ 1340359 h 1745449"/>
                <a:gd name="connsiteX35" fmla="*/ 913405 w 1156922"/>
                <a:gd name="connsiteY35" fmla="*/ 1461368 h 1745449"/>
                <a:gd name="connsiteX36" fmla="*/ 753227 w 1156922"/>
                <a:gd name="connsiteY36" fmla="*/ 1371458 h 1745449"/>
                <a:gd name="connsiteX37" fmla="*/ 756737 w 1156922"/>
                <a:gd name="connsiteY37" fmla="*/ 1369309 h 1745449"/>
                <a:gd name="connsiteX38" fmla="*/ 911871 w 1156922"/>
                <a:gd name="connsiteY38" fmla="*/ 1465876 h 1745449"/>
                <a:gd name="connsiteX39" fmla="*/ 761269 w 1156922"/>
                <a:gd name="connsiteY39" fmla="*/ 1628054 h 1745449"/>
                <a:gd name="connsiteX40" fmla="*/ 558182 w 1156922"/>
                <a:gd name="connsiteY40" fmla="*/ 1552195 h 1745449"/>
                <a:gd name="connsiteX41" fmla="*/ 554944 w 1156922"/>
                <a:gd name="connsiteY41" fmla="*/ 1544331 h 1745449"/>
                <a:gd name="connsiteX42" fmla="*/ 678727 w 1156922"/>
                <a:gd name="connsiteY42" fmla="*/ 1632143 h 1745449"/>
                <a:gd name="connsiteX43" fmla="*/ 520249 w 1156922"/>
                <a:gd name="connsiteY43" fmla="*/ 1745209 h 1745449"/>
                <a:gd name="connsiteX44" fmla="*/ 352811 w 1156922"/>
                <a:gd name="connsiteY44" fmla="*/ 1592106 h 1745449"/>
                <a:gd name="connsiteX45" fmla="*/ 237021 w 1156922"/>
                <a:gd name="connsiteY45" fmla="*/ 1443452 h 1745449"/>
                <a:gd name="connsiteX46" fmla="*/ 89886 w 1156922"/>
                <a:gd name="connsiteY46" fmla="*/ 1375108 h 1745449"/>
                <a:gd name="connsiteX47" fmla="*/ 100537 w 1156922"/>
                <a:gd name="connsiteY47" fmla="*/ 1171427 h 1745449"/>
                <a:gd name="connsiteX48" fmla="*/ 291673 w 1156922"/>
                <a:gd name="connsiteY48" fmla="*/ 1125156 h 1745449"/>
                <a:gd name="connsiteX49" fmla="*/ 511418 w 1156922"/>
                <a:gd name="connsiteY49" fmla="*/ 1034051 h 1745449"/>
                <a:gd name="connsiteX50" fmla="*/ 509329 w 1156922"/>
                <a:gd name="connsiteY50" fmla="*/ 1041153 h 1745449"/>
                <a:gd name="connsiteX51" fmla="*/ 310893 w 1156922"/>
                <a:gd name="connsiteY51" fmla="*/ 1129981 h 1745449"/>
                <a:gd name="connsiteX52" fmla="*/ 199595 w 1156922"/>
                <a:gd name="connsiteY52" fmla="*/ 1014703 h 1745449"/>
                <a:gd name="connsiteX53" fmla="*/ 291719 w 1156922"/>
                <a:gd name="connsiteY53" fmla="*/ 1123484 h 1745449"/>
                <a:gd name="connsiteX54" fmla="*/ 66889 w 1156922"/>
                <a:gd name="connsiteY54" fmla="*/ 1138943 h 1745449"/>
                <a:gd name="connsiteX55" fmla="*/ 30645 w 1156922"/>
                <a:gd name="connsiteY55" fmla="*/ 911953 h 1745449"/>
                <a:gd name="connsiteX56" fmla="*/ 70504 w 1156922"/>
                <a:gd name="connsiteY56" fmla="*/ 882569 h 1745449"/>
                <a:gd name="connsiteX57" fmla="*/ 63242 w 1156922"/>
                <a:gd name="connsiteY57" fmla="*/ 875989 h 1745449"/>
                <a:gd name="connsiteX58" fmla="*/ 66610 w 1156922"/>
                <a:gd name="connsiteY58" fmla="*/ 872273 h 1745449"/>
                <a:gd name="connsiteX59" fmla="*/ 68771 w 1156922"/>
                <a:gd name="connsiteY59" fmla="*/ 666836 h 1745449"/>
                <a:gd name="connsiteX60" fmla="*/ 107513 w 1156922"/>
                <a:gd name="connsiteY60" fmla="*/ 638275 h 1745449"/>
                <a:gd name="connsiteX61" fmla="*/ 130050 w 1156922"/>
                <a:gd name="connsiteY61" fmla="*/ 394472 h 1745449"/>
                <a:gd name="connsiteX62" fmla="*/ 313262 w 1156922"/>
                <a:gd name="connsiteY62" fmla="*/ 359290 h 1745449"/>
                <a:gd name="connsiteX63" fmla="*/ 127611 w 1156922"/>
                <a:gd name="connsiteY63" fmla="*/ 399723 h 1745449"/>
                <a:gd name="connsiteX64" fmla="*/ 93247 w 1156922"/>
                <a:gd name="connsiteY64" fmla="*/ 291518 h 1745449"/>
                <a:gd name="connsiteX65" fmla="*/ 312758 w 1156922"/>
                <a:gd name="connsiteY65" fmla="*/ 72008 h 1745449"/>
                <a:gd name="connsiteX66" fmla="*/ 381090 w 1156922"/>
                <a:gd name="connsiteY66" fmla="*/ 83948 h 1745449"/>
                <a:gd name="connsiteX67" fmla="*/ 520248 w 1156922"/>
                <a:gd name="connsiteY67" fmla="*/ 0 h 1745449"/>
                <a:gd name="connsiteX0" fmla="*/ 579674 w 1156922"/>
                <a:gd name="connsiteY0" fmla="*/ 915886 h 1745449"/>
                <a:gd name="connsiteX1" fmla="*/ 334959 w 1156922"/>
                <a:gd name="connsiteY1" fmla="*/ 805824 h 1745449"/>
                <a:gd name="connsiteX2" fmla="*/ 529780 w 1156922"/>
                <a:gd name="connsiteY2" fmla="*/ 726582 h 1745449"/>
                <a:gd name="connsiteX3" fmla="*/ 583011 w 1156922"/>
                <a:gd name="connsiteY3" fmla="*/ 916786 h 1745449"/>
                <a:gd name="connsiteX4" fmla="*/ 579674 w 1156922"/>
                <a:gd name="connsiteY4" fmla="*/ 915886 h 1745449"/>
                <a:gd name="connsiteX5" fmla="*/ 574852 w 1156922"/>
                <a:gd name="connsiteY5" fmla="*/ 580980 h 1745449"/>
                <a:gd name="connsiteX6" fmla="*/ 433169 w 1156922"/>
                <a:gd name="connsiteY6" fmla="*/ 649695 h 1745449"/>
                <a:gd name="connsiteX7" fmla="*/ 428375 w 1156922"/>
                <a:gd name="connsiteY7" fmla="*/ 651124 h 1745449"/>
                <a:gd name="connsiteX8" fmla="*/ 761884 w 1156922"/>
                <a:gd name="connsiteY8" fmla="*/ 739852 h 1745449"/>
                <a:gd name="connsiteX9" fmla="*/ 574852 w 1156922"/>
                <a:gd name="connsiteY9" fmla="*/ 580980 h 1745449"/>
                <a:gd name="connsiteX10" fmla="*/ 520248 w 1156922"/>
                <a:gd name="connsiteY10" fmla="*/ 0 h 1745449"/>
                <a:gd name="connsiteX11" fmla="*/ 689956 w 1156922"/>
                <a:gd name="connsiteY11" fmla="*/ 147127 h 1745449"/>
                <a:gd name="connsiteX12" fmla="*/ 548455 w 1156922"/>
                <a:gd name="connsiteY12" fmla="*/ 352718 h 1745449"/>
                <a:gd name="connsiteX13" fmla="*/ 688144 w 1156922"/>
                <a:gd name="connsiteY13" fmla="*/ 149764 h 1745449"/>
                <a:gd name="connsiteX14" fmla="*/ 906946 w 1156922"/>
                <a:gd name="connsiteY14" fmla="*/ 317877 h 1745449"/>
                <a:gd name="connsiteX15" fmla="*/ 894599 w 1156922"/>
                <a:gd name="connsiteY15" fmla="*/ 376059 h 1745449"/>
                <a:gd name="connsiteX16" fmla="*/ 1043308 w 1156922"/>
                <a:gd name="connsiteY16" fmla="*/ 525101 h 1745449"/>
                <a:gd name="connsiteX17" fmla="*/ 1033782 w 1156922"/>
                <a:gd name="connsiteY17" fmla="*/ 572282 h 1745449"/>
                <a:gd name="connsiteX18" fmla="*/ 1156922 w 1156922"/>
                <a:gd name="connsiteY18" fmla="*/ 756650 h 1745449"/>
                <a:gd name="connsiteX19" fmla="*/ 931418 w 1156922"/>
                <a:gd name="connsiteY19" fmla="*/ 936938 h 1745449"/>
                <a:gd name="connsiteX20" fmla="*/ 1093103 w 1156922"/>
                <a:gd name="connsiteY20" fmla="*/ 911837 h 1745449"/>
                <a:gd name="connsiteX21" fmla="*/ 1139689 w 1156922"/>
                <a:gd name="connsiteY21" fmla="*/ 1069421 h 1745449"/>
                <a:gd name="connsiteX22" fmla="*/ 985039 w 1156922"/>
                <a:gd name="connsiteY22" fmla="*/ 1223143 h 1745449"/>
                <a:gd name="connsiteX23" fmla="*/ 776887 w 1156922"/>
                <a:gd name="connsiteY23" fmla="*/ 1140927 h 1745449"/>
                <a:gd name="connsiteX24" fmla="*/ 813087 w 1156922"/>
                <a:gd name="connsiteY24" fmla="*/ 1096095 h 1745449"/>
                <a:gd name="connsiteX25" fmla="*/ 792626 w 1156922"/>
                <a:gd name="connsiteY25" fmla="*/ 964175 h 1745449"/>
                <a:gd name="connsiteX26" fmla="*/ 793130 w 1156922"/>
                <a:gd name="connsiteY26" fmla="*/ 963884 h 1745449"/>
                <a:gd name="connsiteX27" fmla="*/ 805899 w 1156922"/>
                <a:gd name="connsiteY27" fmla="*/ 1097129 h 1745449"/>
                <a:gd name="connsiteX28" fmla="*/ 683639 w 1156922"/>
                <a:gd name="connsiteY28" fmla="*/ 1159301 h 1745449"/>
                <a:gd name="connsiteX29" fmla="*/ 569233 w 1156922"/>
                <a:gd name="connsiteY29" fmla="*/ 1093170 h 1745449"/>
                <a:gd name="connsiteX30" fmla="*/ 568513 w 1156922"/>
                <a:gd name="connsiteY30" fmla="*/ 1090754 h 1745449"/>
                <a:gd name="connsiteX31" fmla="*/ 679482 w 1156922"/>
                <a:gd name="connsiteY31" fmla="*/ 1162221 h 1745449"/>
                <a:gd name="connsiteX32" fmla="*/ 774185 w 1156922"/>
                <a:gd name="connsiteY32" fmla="*/ 1135031 h 1745449"/>
                <a:gd name="connsiteX33" fmla="*/ 972285 w 1156922"/>
                <a:gd name="connsiteY33" fmla="*/ 1224518 h 1745449"/>
                <a:gd name="connsiteX34" fmla="*/ 1030281 w 1156922"/>
                <a:gd name="connsiteY34" fmla="*/ 1340359 h 1745449"/>
                <a:gd name="connsiteX35" fmla="*/ 913405 w 1156922"/>
                <a:gd name="connsiteY35" fmla="*/ 1461368 h 1745449"/>
                <a:gd name="connsiteX36" fmla="*/ 753227 w 1156922"/>
                <a:gd name="connsiteY36" fmla="*/ 1371458 h 1745449"/>
                <a:gd name="connsiteX37" fmla="*/ 756737 w 1156922"/>
                <a:gd name="connsiteY37" fmla="*/ 1369309 h 1745449"/>
                <a:gd name="connsiteX38" fmla="*/ 911871 w 1156922"/>
                <a:gd name="connsiteY38" fmla="*/ 1465876 h 1745449"/>
                <a:gd name="connsiteX39" fmla="*/ 761269 w 1156922"/>
                <a:gd name="connsiteY39" fmla="*/ 1628054 h 1745449"/>
                <a:gd name="connsiteX40" fmla="*/ 558182 w 1156922"/>
                <a:gd name="connsiteY40" fmla="*/ 1552195 h 1745449"/>
                <a:gd name="connsiteX41" fmla="*/ 554944 w 1156922"/>
                <a:gd name="connsiteY41" fmla="*/ 1544331 h 1745449"/>
                <a:gd name="connsiteX42" fmla="*/ 678727 w 1156922"/>
                <a:gd name="connsiteY42" fmla="*/ 1632143 h 1745449"/>
                <a:gd name="connsiteX43" fmla="*/ 520249 w 1156922"/>
                <a:gd name="connsiteY43" fmla="*/ 1745209 h 1745449"/>
                <a:gd name="connsiteX44" fmla="*/ 352811 w 1156922"/>
                <a:gd name="connsiteY44" fmla="*/ 1592106 h 1745449"/>
                <a:gd name="connsiteX45" fmla="*/ 237021 w 1156922"/>
                <a:gd name="connsiteY45" fmla="*/ 1443452 h 1745449"/>
                <a:gd name="connsiteX46" fmla="*/ 89886 w 1156922"/>
                <a:gd name="connsiteY46" fmla="*/ 1375108 h 1745449"/>
                <a:gd name="connsiteX47" fmla="*/ 100537 w 1156922"/>
                <a:gd name="connsiteY47" fmla="*/ 1171427 h 1745449"/>
                <a:gd name="connsiteX48" fmla="*/ 291673 w 1156922"/>
                <a:gd name="connsiteY48" fmla="*/ 1125156 h 1745449"/>
                <a:gd name="connsiteX49" fmla="*/ 511418 w 1156922"/>
                <a:gd name="connsiteY49" fmla="*/ 1034051 h 1745449"/>
                <a:gd name="connsiteX50" fmla="*/ 509329 w 1156922"/>
                <a:gd name="connsiteY50" fmla="*/ 1041153 h 1745449"/>
                <a:gd name="connsiteX51" fmla="*/ 310893 w 1156922"/>
                <a:gd name="connsiteY51" fmla="*/ 1129981 h 1745449"/>
                <a:gd name="connsiteX52" fmla="*/ 199595 w 1156922"/>
                <a:gd name="connsiteY52" fmla="*/ 1014703 h 1745449"/>
                <a:gd name="connsiteX53" fmla="*/ 291719 w 1156922"/>
                <a:gd name="connsiteY53" fmla="*/ 1123484 h 1745449"/>
                <a:gd name="connsiteX54" fmla="*/ 66889 w 1156922"/>
                <a:gd name="connsiteY54" fmla="*/ 1138943 h 1745449"/>
                <a:gd name="connsiteX55" fmla="*/ 30645 w 1156922"/>
                <a:gd name="connsiteY55" fmla="*/ 911953 h 1745449"/>
                <a:gd name="connsiteX56" fmla="*/ 70504 w 1156922"/>
                <a:gd name="connsiteY56" fmla="*/ 882569 h 1745449"/>
                <a:gd name="connsiteX57" fmla="*/ 63242 w 1156922"/>
                <a:gd name="connsiteY57" fmla="*/ 875989 h 1745449"/>
                <a:gd name="connsiteX58" fmla="*/ 66610 w 1156922"/>
                <a:gd name="connsiteY58" fmla="*/ 872273 h 1745449"/>
                <a:gd name="connsiteX59" fmla="*/ 68771 w 1156922"/>
                <a:gd name="connsiteY59" fmla="*/ 666836 h 1745449"/>
                <a:gd name="connsiteX60" fmla="*/ 107513 w 1156922"/>
                <a:gd name="connsiteY60" fmla="*/ 638275 h 1745449"/>
                <a:gd name="connsiteX61" fmla="*/ 130050 w 1156922"/>
                <a:gd name="connsiteY61" fmla="*/ 394472 h 1745449"/>
                <a:gd name="connsiteX62" fmla="*/ 313262 w 1156922"/>
                <a:gd name="connsiteY62" fmla="*/ 359290 h 1745449"/>
                <a:gd name="connsiteX63" fmla="*/ 127611 w 1156922"/>
                <a:gd name="connsiteY63" fmla="*/ 399723 h 1745449"/>
                <a:gd name="connsiteX64" fmla="*/ 93247 w 1156922"/>
                <a:gd name="connsiteY64" fmla="*/ 291518 h 1745449"/>
                <a:gd name="connsiteX65" fmla="*/ 312758 w 1156922"/>
                <a:gd name="connsiteY65" fmla="*/ 72008 h 1745449"/>
                <a:gd name="connsiteX66" fmla="*/ 381090 w 1156922"/>
                <a:gd name="connsiteY66" fmla="*/ 83948 h 1745449"/>
                <a:gd name="connsiteX67" fmla="*/ 520248 w 1156922"/>
                <a:gd name="connsiteY67" fmla="*/ 0 h 1745449"/>
                <a:gd name="connsiteX0" fmla="*/ 579674 w 1156922"/>
                <a:gd name="connsiteY0" fmla="*/ 915886 h 1745449"/>
                <a:gd name="connsiteX1" fmla="*/ 334959 w 1156922"/>
                <a:gd name="connsiteY1" fmla="*/ 805824 h 1745449"/>
                <a:gd name="connsiteX2" fmla="*/ 529780 w 1156922"/>
                <a:gd name="connsiteY2" fmla="*/ 726582 h 1745449"/>
                <a:gd name="connsiteX3" fmla="*/ 583011 w 1156922"/>
                <a:gd name="connsiteY3" fmla="*/ 916786 h 1745449"/>
                <a:gd name="connsiteX4" fmla="*/ 579674 w 1156922"/>
                <a:gd name="connsiteY4" fmla="*/ 915886 h 1745449"/>
                <a:gd name="connsiteX5" fmla="*/ 574852 w 1156922"/>
                <a:gd name="connsiteY5" fmla="*/ 580980 h 1745449"/>
                <a:gd name="connsiteX6" fmla="*/ 433169 w 1156922"/>
                <a:gd name="connsiteY6" fmla="*/ 649695 h 1745449"/>
                <a:gd name="connsiteX7" fmla="*/ 428375 w 1156922"/>
                <a:gd name="connsiteY7" fmla="*/ 651124 h 1745449"/>
                <a:gd name="connsiteX8" fmla="*/ 761884 w 1156922"/>
                <a:gd name="connsiteY8" fmla="*/ 739852 h 1745449"/>
                <a:gd name="connsiteX9" fmla="*/ 574852 w 1156922"/>
                <a:gd name="connsiteY9" fmla="*/ 580980 h 1745449"/>
                <a:gd name="connsiteX10" fmla="*/ 520248 w 1156922"/>
                <a:gd name="connsiteY10" fmla="*/ 0 h 1745449"/>
                <a:gd name="connsiteX11" fmla="*/ 689956 w 1156922"/>
                <a:gd name="connsiteY11" fmla="*/ 147127 h 1745449"/>
                <a:gd name="connsiteX12" fmla="*/ 548455 w 1156922"/>
                <a:gd name="connsiteY12" fmla="*/ 352718 h 1745449"/>
                <a:gd name="connsiteX13" fmla="*/ 688144 w 1156922"/>
                <a:gd name="connsiteY13" fmla="*/ 149764 h 1745449"/>
                <a:gd name="connsiteX14" fmla="*/ 906946 w 1156922"/>
                <a:gd name="connsiteY14" fmla="*/ 317877 h 1745449"/>
                <a:gd name="connsiteX15" fmla="*/ 894599 w 1156922"/>
                <a:gd name="connsiteY15" fmla="*/ 376059 h 1745449"/>
                <a:gd name="connsiteX16" fmla="*/ 1043308 w 1156922"/>
                <a:gd name="connsiteY16" fmla="*/ 525101 h 1745449"/>
                <a:gd name="connsiteX17" fmla="*/ 1033782 w 1156922"/>
                <a:gd name="connsiteY17" fmla="*/ 572282 h 1745449"/>
                <a:gd name="connsiteX18" fmla="*/ 1156922 w 1156922"/>
                <a:gd name="connsiteY18" fmla="*/ 756650 h 1745449"/>
                <a:gd name="connsiteX19" fmla="*/ 931418 w 1156922"/>
                <a:gd name="connsiteY19" fmla="*/ 936938 h 1745449"/>
                <a:gd name="connsiteX20" fmla="*/ 1093103 w 1156922"/>
                <a:gd name="connsiteY20" fmla="*/ 911837 h 1745449"/>
                <a:gd name="connsiteX21" fmla="*/ 1139689 w 1156922"/>
                <a:gd name="connsiteY21" fmla="*/ 1069421 h 1745449"/>
                <a:gd name="connsiteX22" fmla="*/ 985039 w 1156922"/>
                <a:gd name="connsiteY22" fmla="*/ 1223143 h 1745449"/>
                <a:gd name="connsiteX23" fmla="*/ 776887 w 1156922"/>
                <a:gd name="connsiteY23" fmla="*/ 1140927 h 1745449"/>
                <a:gd name="connsiteX24" fmla="*/ 813087 w 1156922"/>
                <a:gd name="connsiteY24" fmla="*/ 1096095 h 1745449"/>
                <a:gd name="connsiteX25" fmla="*/ 792626 w 1156922"/>
                <a:gd name="connsiteY25" fmla="*/ 964175 h 1745449"/>
                <a:gd name="connsiteX26" fmla="*/ 793130 w 1156922"/>
                <a:gd name="connsiteY26" fmla="*/ 963884 h 1745449"/>
                <a:gd name="connsiteX27" fmla="*/ 805899 w 1156922"/>
                <a:gd name="connsiteY27" fmla="*/ 1097129 h 1745449"/>
                <a:gd name="connsiteX28" fmla="*/ 683639 w 1156922"/>
                <a:gd name="connsiteY28" fmla="*/ 1159301 h 1745449"/>
                <a:gd name="connsiteX29" fmla="*/ 569233 w 1156922"/>
                <a:gd name="connsiteY29" fmla="*/ 1093170 h 1745449"/>
                <a:gd name="connsiteX30" fmla="*/ 568513 w 1156922"/>
                <a:gd name="connsiteY30" fmla="*/ 1090754 h 1745449"/>
                <a:gd name="connsiteX31" fmla="*/ 679482 w 1156922"/>
                <a:gd name="connsiteY31" fmla="*/ 1162221 h 1745449"/>
                <a:gd name="connsiteX32" fmla="*/ 774185 w 1156922"/>
                <a:gd name="connsiteY32" fmla="*/ 1135031 h 1745449"/>
                <a:gd name="connsiteX33" fmla="*/ 972285 w 1156922"/>
                <a:gd name="connsiteY33" fmla="*/ 1224518 h 1745449"/>
                <a:gd name="connsiteX34" fmla="*/ 1030281 w 1156922"/>
                <a:gd name="connsiteY34" fmla="*/ 1340359 h 1745449"/>
                <a:gd name="connsiteX35" fmla="*/ 913405 w 1156922"/>
                <a:gd name="connsiteY35" fmla="*/ 1461368 h 1745449"/>
                <a:gd name="connsiteX36" fmla="*/ 753227 w 1156922"/>
                <a:gd name="connsiteY36" fmla="*/ 1371458 h 1745449"/>
                <a:gd name="connsiteX37" fmla="*/ 756737 w 1156922"/>
                <a:gd name="connsiteY37" fmla="*/ 1369309 h 1745449"/>
                <a:gd name="connsiteX38" fmla="*/ 911871 w 1156922"/>
                <a:gd name="connsiteY38" fmla="*/ 1465876 h 1745449"/>
                <a:gd name="connsiteX39" fmla="*/ 761269 w 1156922"/>
                <a:gd name="connsiteY39" fmla="*/ 1628054 h 1745449"/>
                <a:gd name="connsiteX40" fmla="*/ 558182 w 1156922"/>
                <a:gd name="connsiteY40" fmla="*/ 1552195 h 1745449"/>
                <a:gd name="connsiteX41" fmla="*/ 554944 w 1156922"/>
                <a:gd name="connsiteY41" fmla="*/ 1544331 h 1745449"/>
                <a:gd name="connsiteX42" fmla="*/ 678727 w 1156922"/>
                <a:gd name="connsiteY42" fmla="*/ 1632143 h 1745449"/>
                <a:gd name="connsiteX43" fmla="*/ 520249 w 1156922"/>
                <a:gd name="connsiteY43" fmla="*/ 1745209 h 1745449"/>
                <a:gd name="connsiteX44" fmla="*/ 352811 w 1156922"/>
                <a:gd name="connsiteY44" fmla="*/ 1592106 h 1745449"/>
                <a:gd name="connsiteX45" fmla="*/ 237021 w 1156922"/>
                <a:gd name="connsiteY45" fmla="*/ 1443452 h 1745449"/>
                <a:gd name="connsiteX46" fmla="*/ 89886 w 1156922"/>
                <a:gd name="connsiteY46" fmla="*/ 1375108 h 1745449"/>
                <a:gd name="connsiteX47" fmla="*/ 100537 w 1156922"/>
                <a:gd name="connsiteY47" fmla="*/ 1171427 h 1745449"/>
                <a:gd name="connsiteX48" fmla="*/ 291673 w 1156922"/>
                <a:gd name="connsiteY48" fmla="*/ 1125156 h 1745449"/>
                <a:gd name="connsiteX49" fmla="*/ 511418 w 1156922"/>
                <a:gd name="connsiteY49" fmla="*/ 1034051 h 1745449"/>
                <a:gd name="connsiteX50" fmla="*/ 509329 w 1156922"/>
                <a:gd name="connsiteY50" fmla="*/ 1041153 h 1745449"/>
                <a:gd name="connsiteX51" fmla="*/ 310893 w 1156922"/>
                <a:gd name="connsiteY51" fmla="*/ 1129981 h 1745449"/>
                <a:gd name="connsiteX52" fmla="*/ 199595 w 1156922"/>
                <a:gd name="connsiteY52" fmla="*/ 1014703 h 1745449"/>
                <a:gd name="connsiteX53" fmla="*/ 291719 w 1156922"/>
                <a:gd name="connsiteY53" fmla="*/ 1123484 h 1745449"/>
                <a:gd name="connsiteX54" fmla="*/ 66889 w 1156922"/>
                <a:gd name="connsiteY54" fmla="*/ 1138943 h 1745449"/>
                <a:gd name="connsiteX55" fmla="*/ 30645 w 1156922"/>
                <a:gd name="connsiteY55" fmla="*/ 911953 h 1745449"/>
                <a:gd name="connsiteX56" fmla="*/ 70504 w 1156922"/>
                <a:gd name="connsiteY56" fmla="*/ 882569 h 1745449"/>
                <a:gd name="connsiteX57" fmla="*/ 63242 w 1156922"/>
                <a:gd name="connsiteY57" fmla="*/ 875989 h 1745449"/>
                <a:gd name="connsiteX58" fmla="*/ 66610 w 1156922"/>
                <a:gd name="connsiteY58" fmla="*/ 872273 h 1745449"/>
                <a:gd name="connsiteX59" fmla="*/ 68771 w 1156922"/>
                <a:gd name="connsiteY59" fmla="*/ 666836 h 1745449"/>
                <a:gd name="connsiteX60" fmla="*/ 107513 w 1156922"/>
                <a:gd name="connsiteY60" fmla="*/ 638275 h 1745449"/>
                <a:gd name="connsiteX61" fmla="*/ 130050 w 1156922"/>
                <a:gd name="connsiteY61" fmla="*/ 394472 h 1745449"/>
                <a:gd name="connsiteX62" fmla="*/ 313262 w 1156922"/>
                <a:gd name="connsiteY62" fmla="*/ 359290 h 1745449"/>
                <a:gd name="connsiteX63" fmla="*/ 127611 w 1156922"/>
                <a:gd name="connsiteY63" fmla="*/ 399723 h 1745449"/>
                <a:gd name="connsiteX64" fmla="*/ 93247 w 1156922"/>
                <a:gd name="connsiteY64" fmla="*/ 291518 h 1745449"/>
                <a:gd name="connsiteX65" fmla="*/ 312758 w 1156922"/>
                <a:gd name="connsiteY65" fmla="*/ 72008 h 1745449"/>
                <a:gd name="connsiteX66" fmla="*/ 381090 w 1156922"/>
                <a:gd name="connsiteY66" fmla="*/ 83948 h 1745449"/>
                <a:gd name="connsiteX67" fmla="*/ 520248 w 1156922"/>
                <a:gd name="connsiteY67" fmla="*/ 0 h 1745449"/>
                <a:gd name="connsiteX0" fmla="*/ 579674 w 1156922"/>
                <a:gd name="connsiteY0" fmla="*/ 915886 h 1745449"/>
                <a:gd name="connsiteX1" fmla="*/ 334959 w 1156922"/>
                <a:gd name="connsiteY1" fmla="*/ 805824 h 1745449"/>
                <a:gd name="connsiteX2" fmla="*/ 529780 w 1156922"/>
                <a:gd name="connsiteY2" fmla="*/ 726582 h 1745449"/>
                <a:gd name="connsiteX3" fmla="*/ 583011 w 1156922"/>
                <a:gd name="connsiteY3" fmla="*/ 916786 h 1745449"/>
                <a:gd name="connsiteX4" fmla="*/ 579674 w 1156922"/>
                <a:gd name="connsiteY4" fmla="*/ 915886 h 1745449"/>
                <a:gd name="connsiteX5" fmla="*/ 574852 w 1156922"/>
                <a:gd name="connsiteY5" fmla="*/ 580980 h 1745449"/>
                <a:gd name="connsiteX6" fmla="*/ 433169 w 1156922"/>
                <a:gd name="connsiteY6" fmla="*/ 649695 h 1745449"/>
                <a:gd name="connsiteX7" fmla="*/ 428375 w 1156922"/>
                <a:gd name="connsiteY7" fmla="*/ 651124 h 1745449"/>
                <a:gd name="connsiteX8" fmla="*/ 761884 w 1156922"/>
                <a:gd name="connsiteY8" fmla="*/ 739852 h 1745449"/>
                <a:gd name="connsiteX9" fmla="*/ 574852 w 1156922"/>
                <a:gd name="connsiteY9" fmla="*/ 580980 h 1745449"/>
                <a:gd name="connsiteX10" fmla="*/ 520248 w 1156922"/>
                <a:gd name="connsiteY10" fmla="*/ 0 h 1745449"/>
                <a:gd name="connsiteX11" fmla="*/ 689956 w 1156922"/>
                <a:gd name="connsiteY11" fmla="*/ 147127 h 1745449"/>
                <a:gd name="connsiteX12" fmla="*/ 548455 w 1156922"/>
                <a:gd name="connsiteY12" fmla="*/ 352718 h 1745449"/>
                <a:gd name="connsiteX13" fmla="*/ 688144 w 1156922"/>
                <a:gd name="connsiteY13" fmla="*/ 149764 h 1745449"/>
                <a:gd name="connsiteX14" fmla="*/ 906946 w 1156922"/>
                <a:gd name="connsiteY14" fmla="*/ 317877 h 1745449"/>
                <a:gd name="connsiteX15" fmla="*/ 894599 w 1156922"/>
                <a:gd name="connsiteY15" fmla="*/ 376059 h 1745449"/>
                <a:gd name="connsiteX16" fmla="*/ 1043308 w 1156922"/>
                <a:gd name="connsiteY16" fmla="*/ 525101 h 1745449"/>
                <a:gd name="connsiteX17" fmla="*/ 1033782 w 1156922"/>
                <a:gd name="connsiteY17" fmla="*/ 572282 h 1745449"/>
                <a:gd name="connsiteX18" fmla="*/ 1156922 w 1156922"/>
                <a:gd name="connsiteY18" fmla="*/ 756650 h 1745449"/>
                <a:gd name="connsiteX19" fmla="*/ 931418 w 1156922"/>
                <a:gd name="connsiteY19" fmla="*/ 936938 h 1745449"/>
                <a:gd name="connsiteX20" fmla="*/ 1093103 w 1156922"/>
                <a:gd name="connsiteY20" fmla="*/ 911837 h 1745449"/>
                <a:gd name="connsiteX21" fmla="*/ 1139689 w 1156922"/>
                <a:gd name="connsiteY21" fmla="*/ 1069421 h 1745449"/>
                <a:gd name="connsiteX22" fmla="*/ 985039 w 1156922"/>
                <a:gd name="connsiteY22" fmla="*/ 1223143 h 1745449"/>
                <a:gd name="connsiteX23" fmla="*/ 776887 w 1156922"/>
                <a:gd name="connsiteY23" fmla="*/ 1140927 h 1745449"/>
                <a:gd name="connsiteX24" fmla="*/ 813087 w 1156922"/>
                <a:gd name="connsiteY24" fmla="*/ 1096095 h 1745449"/>
                <a:gd name="connsiteX25" fmla="*/ 792626 w 1156922"/>
                <a:gd name="connsiteY25" fmla="*/ 964175 h 1745449"/>
                <a:gd name="connsiteX26" fmla="*/ 793130 w 1156922"/>
                <a:gd name="connsiteY26" fmla="*/ 963884 h 1745449"/>
                <a:gd name="connsiteX27" fmla="*/ 805899 w 1156922"/>
                <a:gd name="connsiteY27" fmla="*/ 1097129 h 1745449"/>
                <a:gd name="connsiteX28" fmla="*/ 683639 w 1156922"/>
                <a:gd name="connsiteY28" fmla="*/ 1159301 h 1745449"/>
                <a:gd name="connsiteX29" fmla="*/ 569233 w 1156922"/>
                <a:gd name="connsiteY29" fmla="*/ 1093170 h 1745449"/>
                <a:gd name="connsiteX30" fmla="*/ 568513 w 1156922"/>
                <a:gd name="connsiteY30" fmla="*/ 1090754 h 1745449"/>
                <a:gd name="connsiteX31" fmla="*/ 679482 w 1156922"/>
                <a:gd name="connsiteY31" fmla="*/ 1162221 h 1745449"/>
                <a:gd name="connsiteX32" fmla="*/ 774185 w 1156922"/>
                <a:gd name="connsiteY32" fmla="*/ 1135031 h 1745449"/>
                <a:gd name="connsiteX33" fmla="*/ 972285 w 1156922"/>
                <a:gd name="connsiteY33" fmla="*/ 1224518 h 1745449"/>
                <a:gd name="connsiteX34" fmla="*/ 1030281 w 1156922"/>
                <a:gd name="connsiteY34" fmla="*/ 1340359 h 1745449"/>
                <a:gd name="connsiteX35" fmla="*/ 913405 w 1156922"/>
                <a:gd name="connsiteY35" fmla="*/ 1461368 h 1745449"/>
                <a:gd name="connsiteX36" fmla="*/ 753227 w 1156922"/>
                <a:gd name="connsiteY36" fmla="*/ 1371458 h 1745449"/>
                <a:gd name="connsiteX37" fmla="*/ 756737 w 1156922"/>
                <a:gd name="connsiteY37" fmla="*/ 1369309 h 1745449"/>
                <a:gd name="connsiteX38" fmla="*/ 911871 w 1156922"/>
                <a:gd name="connsiteY38" fmla="*/ 1465876 h 1745449"/>
                <a:gd name="connsiteX39" fmla="*/ 761269 w 1156922"/>
                <a:gd name="connsiteY39" fmla="*/ 1628054 h 1745449"/>
                <a:gd name="connsiteX40" fmla="*/ 558182 w 1156922"/>
                <a:gd name="connsiteY40" fmla="*/ 1552195 h 1745449"/>
                <a:gd name="connsiteX41" fmla="*/ 554944 w 1156922"/>
                <a:gd name="connsiteY41" fmla="*/ 1544331 h 1745449"/>
                <a:gd name="connsiteX42" fmla="*/ 678727 w 1156922"/>
                <a:gd name="connsiteY42" fmla="*/ 1632143 h 1745449"/>
                <a:gd name="connsiteX43" fmla="*/ 520249 w 1156922"/>
                <a:gd name="connsiteY43" fmla="*/ 1745209 h 1745449"/>
                <a:gd name="connsiteX44" fmla="*/ 352811 w 1156922"/>
                <a:gd name="connsiteY44" fmla="*/ 1592106 h 1745449"/>
                <a:gd name="connsiteX45" fmla="*/ 237021 w 1156922"/>
                <a:gd name="connsiteY45" fmla="*/ 1443452 h 1745449"/>
                <a:gd name="connsiteX46" fmla="*/ 89886 w 1156922"/>
                <a:gd name="connsiteY46" fmla="*/ 1375108 h 1745449"/>
                <a:gd name="connsiteX47" fmla="*/ 100537 w 1156922"/>
                <a:gd name="connsiteY47" fmla="*/ 1171427 h 1745449"/>
                <a:gd name="connsiteX48" fmla="*/ 291673 w 1156922"/>
                <a:gd name="connsiteY48" fmla="*/ 1125156 h 1745449"/>
                <a:gd name="connsiteX49" fmla="*/ 511418 w 1156922"/>
                <a:gd name="connsiteY49" fmla="*/ 1034051 h 1745449"/>
                <a:gd name="connsiteX50" fmla="*/ 509329 w 1156922"/>
                <a:gd name="connsiteY50" fmla="*/ 1041153 h 1745449"/>
                <a:gd name="connsiteX51" fmla="*/ 310893 w 1156922"/>
                <a:gd name="connsiteY51" fmla="*/ 1129981 h 1745449"/>
                <a:gd name="connsiteX52" fmla="*/ 199595 w 1156922"/>
                <a:gd name="connsiteY52" fmla="*/ 1014703 h 1745449"/>
                <a:gd name="connsiteX53" fmla="*/ 291719 w 1156922"/>
                <a:gd name="connsiteY53" fmla="*/ 1123484 h 1745449"/>
                <a:gd name="connsiteX54" fmla="*/ 66889 w 1156922"/>
                <a:gd name="connsiteY54" fmla="*/ 1138943 h 1745449"/>
                <a:gd name="connsiteX55" fmla="*/ 30645 w 1156922"/>
                <a:gd name="connsiteY55" fmla="*/ 911953 h 1745449"/>
                <a:gd name="connsiteX56" fmla="*/ 70504 w 1156922"/>
                <a:gd name="connsiteY56" fmla="*/ 882569 h 1745449"/>
                <a:gd name="connsiteX57" fmla="*/ 63242 w 1156922"/>
                <a:gd name="connsiteY57" fmla="*/ 875989 h 1745449"/>
                <a:gd name="connsiteX58" fmla="*/ 66610 w 1156922"/>
                <a:gd name="connsiteY58" fmla="*/ 872273 h 1745449"/>
                <a:gd name="connsiteX59" fmla="*/ 68771 w 1156922"/>
                <a:gd name="connsiteY59" fmla="*/ 666836 h 1745449"/>
                <a:gd name="connsiteX60" fmla="*/ 107513 w 1156922"/>
                <a:gd name="connsiteY60" fmla="*/ 638275 h 1745449"/>
                <a:gd name="connsiteX61" fmla="*/ 130050 w 1156922"/>
                <a:gd name="connsiteY61" fmla="*/ 394472 h 1745449"/>
                <a:gd name="connsiteX62" fmla="*/ 313262 w 1156922"/>
                <a:gd name="connsiteY62" fmla="*/ 359290 h 1745449"/>
                <a:gd name="connsiteX63" fmla="*/ 127611 w 1156922"/>
                <a:gd name="connsiteY63" fmla="*/ 399723 h 1745449"/>
                <a:gd name="connsiteX64" fmla="*/ 93247 w 1156922"/>
                <a:gd name="connsiteY64" fmla="*/ 291518 h 1745449"/>
                <a:gd name="connsiteX65" fmla="*/ 312758 w 1156922"/>
                <a:gd name="connsiteY65" fmla="*/ 72008 h 1745449"/>
                <a:gd name="connsiteX66" fmla="*/ 381090 w 1156922"/>
                <a:gd name="connsiteY66" fmla="*/ 83948 h 1745449"/>
                <a:gd name="connsiteX67" fmla="*/ 520248 w 1156922"/>
                <a:gd name="connsiteY67" fmla="*/ 0 h 1745449"/>
                <a:gd name="connsiteX0" fmla="*/ 579674 w 1156922"/>
                <a:gd name="connsiteY0" fmla="*/ 915886 h 1745449"/>
                <a:gd name="connsiteX1" fmla="*/ 334959 w 1156922"/>
                <a:gd name="connsiteY1" fmla="*/ 805824 h 1745449"/>
                <a:gd name="connsiteX2" fmla="*/ 529780 w 1156922"/>
                <a:gd name="connsiteY2" fmla="*/ 726582 h 1745449"/>
                <a:gd name="connsiteX3" fmla="*/ 583011 w 1156922"/>
                <a:gd name="connsiteY3" fmla="*/ 916786 h 1745449"/>
                <a:gd name="connsiteX4" fmla="*/ 579674 w 1156922"/>
                <a:gd name="connsiteY4" fmla="*/ 915886 h 1745449"/>
                <a:gd name="connsiteX5" fmla="*/ 574852 w 1156922"/>
                <a:gd name="connsiteY5" fmla="*/ 580980 h 1745449"/>
                <a:gd name="connsiteX6" fmla="*/ 433169 w 1156922"/>
                <a:gd name="connsiteY6" fmla="*/ 649695 h 1745449"/>
                <a:gd name="connsiteX7" fmla="*/ 428375 w 1156922"/>
                <a:gd name="connsiteY7" fmla="*/ 651124 h 1745449"/>
                <a:gd name="connsiteX8" fmla="*/ 761884 w 1156922"/>
                <a:gd name="connsiteY8" fmla="*/ 739852 h 1745449"/>
                <a:gd name="connsiteX9" fmla="*/ 574852 w 1156922"/>
                <a:gd name="connsiteY9" fmla="*/ 580980 h 1745449"/>
                <a:gd name="connsiteX10" fmla="*/ 520248 w 1156922"/>
                <a:gd name="connsiteY10" fmla="*/ 0 h 1745449"/>
                <a:gd name="connsiteX11" fmla="*/ 689956 w 1156922"/>
                <a:gd name="connsiteY11" fmla="*/ 147127 h 1745449"/>
                <a:gd name="connsiteX12" fmla="*/ 548455 w 1156922"/>
                <a:gd name="connsiteY12" fmla="*/ 352718 h 1745449"/>
                <a:gd name="connsiteX13" fmla="*/ 688144 w 1156922"/>
                <a:gd name="connsiteY13" fmla="*/ 149764 h 1745449"/>
                <a:gd name="connsiteX14" fmla="*/ 906946 w 1156922"/>
                <a:gd name="connsiteY14" fmla="*/ 317877 h 1745449"/>
                <a:gd name="connsiteX15" fmla="*/ 894599 w 1156922"/>
                <a:gd name="connsiteY15" fmla="*/ 376059 h 1745449"/>
                <a:gd name="connsiteX16" fmla="*/ 1043308 w 1156922"/>
                <a:gd name="connsiteY16" fmla="*/ 525101 h 1745449"/>
                <a:gd name="connsiteX17" fmla="*/ 1033782 w 1156922"/>
                <a:gd name="connsiteY17" fmla="*/ 572282 h 1745449"/>
                <a:gd name="connsiteX18" fmla="*/ 1156922 w 1156922"/>
                <a:gd name="connsiteY18" fmla="*/ 756650 h 1745449"/>
                <a:gd name="connsiteX19" fmla="*/ 931418 w 1156922"/>
                <a:gd name="connsiteY19" fmla="*/ 936938 h 1745449"/>
                <a:gd name="connsiteX20" fmla="*/ 1093103 w 1156922"/>
                <a:gd name="connsiteY20" fmla="*/ 911837 h 1745449"/>
                <a:gd name="connsiteX21" fmla="*/ 1139689 w 1156922"/>
                <a:gd name="connsiteY21" fmla="*/ 1069421 h 1745449"/>
                <a:gd name="connsiteX22" fmla="*/ 985039 w 1156922"/>
                <a:gd name="connsiteY22" fmla="*/ 1223143 h 1745449"/>
                <a:gd name="connsiteX23" fmla="*/ 776887 w 1156922"/>
                <a:gd name="connsiteY23" fmla="*/ 1140927 h 1745449"/>
                <a:gd name="connsiteX24" fmla="*/ 813087 w 1156922"/>
                <a:gd name="connsiteY24" fmla="*/ 1096095 h 1745449"/>
                <a:gd name="connsiteX25" fmla="*/ 792626 w 1156922"/>
                <a:gd name="connsiteY25" fmla="*/ 964175 h 1745449"/>
                <a:gd name="connsiteX26" fmla="*/ 793130 w 1156922"/>
                <a:gd name="connsiteY26" fmla="*/ 963884 h 1745449"/>
                <a:gd name="connsiteX27" fmla="*/ 805899 w 1156922"/>
                <a:gd name="connsiteY27" fmla="*/ 1097129 h 1745449"/>
                <a:gd name="connsiteX28" fmla="*/ 683639 w 1156922"/>
                <a:gd name="connsiteY28" fmla="*/ 1159301 h 1745449"/>
                <a:gd name="connsiteX29" fmla="*/ 569233 w 1156922"/>
                <a:gd name="connsiteY29" fmla="*/ 1093170 h 1745449"/>
                <a:gd name="connsiteX30" fmla="*/ 568513 w 1156922"/>
                <a:gd name="connsiteY30" fmla="*/ 1090754 h 1745449"/>
                <a:gd name="connsiteX31" fmla="*/ 679482 w 1156922"/>
                <a:gd name="connsiteY31" fmla="*/ 1162221 h 1745449"/>
                <a:gd name="connsiteX32" fmla="*/ 774185 w 1156922"/>
                <a:gd name="connsiteY32" fmla="*/ 1135031 h 1745449"/>
                <a:gd name="connsiteX33" fmla="*/ 972285 w 1156922"/>
                <a:gd name="connsiteY33" fmla="*/ 1224518 h 1745449"/>
                <a:gd name="connsiteX34" fmla="*/ 1030281 w 1156922"/>
                <a:gd name="connsiteY34" fmla="*/ 1340359 h 1745449"/>
                <a:gd name="connsiteX35" fmla="*/ 913405 w 1156922"/>
                <a:gd name="connsiteY35" fmla="*/ 1461368 h 1745449"/>
                <a:gd name="connsiteX36" fmla="*/ 753227 w 1156922"/>
                <a:gd name="connsiteY36" fmla="*/ 1371458 h 1745449"/>
                <a:gd name="connsiteX37" fmla="*/ 756737 w 1156922"/>
                <a:gd name="connsiteY37" fmla="*/ 1369309 h 1745449"/>
                <a:gd name="connsiteX38" fmla="*/ 911871 w 1156922"/>
                <a:gd name="connsiteY38" fmla="*/ 1465876 h 1745449"/>
                <a:gd name="connsiteX39" fmla="*/ 761269 w 1156922"/>
                <a:gd name="connsiteY39" fmla="*/ 1628054 h 1745449"/>
                <a:gd name="connsiteX40" fmla="*/ 558182 w 1156922"/>
                <a:gd name="connsiteY40" fmla="*/ 1552195 h 1745449"/>
                <a:gd name="connsiteX41" fmla="*/ 554944 w 1156922"/>
                <a:gd name="connsiteY41" fmla="*/ 1544331 h 1745449"/>
                <a:gd name="connsiteX42" fmla="*/ 678727 w 1156922"/>
                <a:gd name="connsiteY42" fmla="*/ 1632143 h 1745449"/>
                <a:gd name="connsiteX43" fmla="*/ 520249 w 1156922"/>
                <a:gd name="connsiteY43" fmla="*/ 1745209 h 1745449"/>
                <a:gd name="connsiteX44" fmla="*/ 352811 w 1156922"/>
                <a:gd name="connsiteY44" fmla="*/ 1592106 h 1745449"/>
                <a:gd name="connsiteX45" fmla="*/ 237021 w 1156922"/>
                <a:gd name="connsiteY45" fmla="*/ 1443452 h 1745449"/>
                <a:gd name="connsiteX46" fmla="*/ 89886 w 1156922"/>
                <a:gd name="connsiteY46" fmla="*/ 1375108 h 1745449"/>
                <a:gd name="connsiteX47" fmla="*/ 100537 w 1156922"/>
                <a:gd name="connsiteY47" fmla="*/ 1171427 h 1745449"/>
                <a:gd name="connsiteX48" fmla="*/ 291673 w 1156922"/>
                <a:gd name="connsiteY48" fmla="*/ 1125156 h 1745449"/>
                <a:gd name="connsiteX49" fmla="*/ 511418 w 1156922"/>
                <a:gd name="connsiteY49" fmla="*/ 1034051 h 1745449"/>
                <a:gd name="connsiteX50" fmla="*/ 509329 w 1156922"/>
                <a:gd name="connsiteY50" fmla="*/ 1041153 h 1745449"/>
                <a:gd name="connsiteX51" fmla="*/ 310893 w 1156922"/>
                <a:gd name="connsiteY51" fmla="*/ 1129981 h 1745449"/>
                <a:gd name="connsiteX52" fmla="*/ 199595 w 1156922"/>
                <a:gd name="connsiteY52" fmla="*/ 1014703 h 1745449"/>
                <a:gd name="connsiteX53" fmla="*/ 291719 w 1156922"/>
                <a:gd name="connsiteY53" fmla="*/ 1123484 h 1745449"/>
                <a:gd name="connsiteX54" fmla="*/ 66889 w 1156922"/>
                <a:gd name="connsiteY54" fmla="*/ 1138943 h 1745449"/>
                <a:gd name="connsiteX55" fmla="*/ 30645 w 1156922"/>
                <a:gd name="connsiteY55" fmla="*/ 911953 h 1745449"/>
                <a:gd name="connsiteX56" fmla="*/ 70504 w 1156922"/>
                <a:gd name="connsiteY56" fmla="*/ 882569 h 1745449"/>
                <a:gd name="connsiteX57" fmla="*/ 63242 w 1156922"/>
                <a:gd name="connsiteY57" fmla="*/ 875989 h 1745449"/>
                <a:gd name="connsiteX58" fmla="*/ 66610 w 1156922"/>
                <a:gd name="connsiteY58" fmla="*/ 872273 h 1745449"/>
                <a:gd name="connsiteX59" fmla="*/ 68771 w 1156922"/>
                <a:gd name="connsiteY59" fmla="*/ 666836 h 1745449"/>
                <a:gd name="connsiteX60" fmla="*/ 107513 w 1156922"/>
                <a:gd name="connsiteY60" fmla="*/ 638275 h 1745449"/>
                <a:gd name="connsiteX61" fmla="*/ 130050 w 1156922"/>
                <a:gd name="connsiteY61" fmla="*/ 394472 h 1745449"/>
                <a:gd name="connsiteX62" fmla="*/ 313262 w 1156922"/>
                <a:gd name="connsiteY62" fmla="*/ 359290 h 1745449"/>
                <a:gd name="connsiteX63" fmla="*/ 127611 w 1156922"/>
                <a:gd name="connsiteY63" fmla="*/ 399723 h 1745449"/>
                <a:gd name="connsiteX64" fmla="*/ 93247 w 1156922"/>
                <a:gd name="connsiteY64" fmla="*/ 291518 h 1745449"/>
                <a:gd name="connsiteX65" fmla="*/ 312758 w 1156922"/>
                <a:gd name="connsiteY65" fmla="*/ 72008 h 1745449"/>
                <a:gd name="connsiteX66" fmla="*/ 381090 w 1156922"/>
                <a:gd name="connsiteY66" fmla="*/ 83948 h 1745449"/>
                <a:gd name="connsiteX67" fmla="*/ 520248 w 1156922"/>
                <a:gd name="connsiteY67" fmla="*/ 0 h 1745449"/>
                <a:gd name="connsiteX0" fmla="*/ 579674 w 1156922"/>
                <a:gd name="connsiteY0" fmla="*/ 915886 h 1745449"/>
                <a:gd name="connsiteX1" fmla="*/ 334959 w 1156922"/>
                <a:gd name="connsiteY1" fmla="*/ 805824 h 1745449"/>
                <a:gd name="connsiteX2" fmla="*/ 529780 w 1156922"/>
                <a:gd name="connsiteY2" fmla="*/ 726582 h 1745449"/>
                <a:gd name="connsiteX3" fmla="*/ 583011 w 1156922"/>
                <a:gd name="connsiteY3" fmla="*/ 916786 h 1745449"/>
                <a:gd name="connsiteX4" fmla="*/ 579674 w 1156922"/>
                <a:gd name="connsiteY4" fmla="*/ 915886 h 1745449"/>
                <a:gd name="connsiteX5" fmla="*/ 574852 w 1156922"/>
                <a:gd name="connsiteY5" fmla="*/ 580980 h 1745449"/>
                <a:gd name="connsiteX6" fmla="*/ 433169 w 1156922"/>
                <a:gd name="connsiteY6" fmla="*/ 649695 h 1745449"/>
                <a:gd name="connsiteX7" fmla="*/ 428375 w 1156922"/>
                <a:gd name="connsiteY7" fmla="*/ 651124 h 1745449"/>
                <a:gd name="connsiteX8" fmla="*/ 761884 w 1156922"/>
                <a:gd name="connsiteY8" fmla="*/ 739852 h 1745449"/>
                <a:gd name="connsiteX9" fmla="*/ 574852 w 1156922"/>
                <a:gd name="connsiteY9" fmla="*/ 580980 h 1745449"/>
                <a:gd name="connsiteX10" fmla="*/ 520248 w 1156922"/>
                <a:gd name="connsiteY10" fmla="*/ 0 h 1745449"/>
                <a:gd name="connsiteX11" fmla="*/ 689956 w 1156922"/>
                <a:gd name="connsiteY11" fmla="*/ 147127 h 1745449"/>
                <a:gd name="connsiteX12" fmla="*/ 548455 w 1156922"/>
                <a:gd name="connsiteY12" fmla="*/ 352718 h 1745449"/>
                <a:gd name="connsiteX13" fmla="*/ 688144 w 1156922"/>
                <a:gd name="connsiteY13" fmla="*/ 149764 h 1745449"/>
                <a:gd name="connsiteX14" fmla="*/ 906946 w 1156922"/>
                <a:gd name="connsiteY14" fmla="*/ 317877 h 1745449"/>
                <a:gd name="connsiteX15" fmla="*/ 894599 w 1156922"/>
                <a:gd name="connsiteY15" fmla="*/ 376059 h 1745449"/>
                <a:gd name="connsiteX16" fmla="*/ 1043308 w 1156922"/>
                <a:gd name="connsiteY16" fmla="*/ 525101 h 1745449"/>
                <a:gd name="connsiteX17" fmla="*/ 1033782 w 1156922"/>
                <a:gd name="connsiteY17" fmla="*/ 572282 h 1745449"/>
                <a:gd name="connsiteX18" fmla="*/ 1156922 w 1156922"/>
                <a:gd name="connsiteY18" fmla="*/ 756650 h 1745449"/>
                <a:gd name="connsiteX19" fmla="*/ 931418 w 1156922"/>
                <a:gd name="connsiteY19" fmla="*/ 936938 h 1745449"/>
                <a:gd name="connsiteX20" fmla="*/ 1093103 w 1156922"/>
                <a:gd name="connsiteY20" fmla="*/ 911837 h 1745449"/>
                <a:gd name="connsiteX21" fmla="*/ 1139689 w 1156922"/>
                <a:gd name="connsiteY21" fmla="*/ 1069421 h 1745449"/>
                <a:gd name="connsiteX22" fmla="*/ 985039 w 1156922"/>
                <a:gd name="connsiteY22" fmla="*/ 1223143 h 1745449"/>
                <a:gd name="connsiteX23" fmla="*/ 776887 w 1156922"/>
                <a:gd name="connsiteY23" fmla="*/ 1140927 h 1745449"/>
                <a:gd name="connsiteX24" fmla="*/ 813087 w 1156922"/>
                <a:gd name="connsiteY24" fmla="*/ 1096095 h 1745449"/>
                <a:gd name="connsiteX25" fmla="*/ 792626 w 1156922"/>
                <a:gd name="connsiteY25" fmla="*/ 964175 h 1745449"/>
                <a:gd name="connsiteX26" fmla="*/ 793130 w 1156922"/>
                <a:gd name="connsiteY26" fmla="*/ 963884 h 1745449"/>
                <a:gd name="connsiteX27" fmla="*/ 805899 w 1156922"/>
                <a:gd name="connsiteY27" fmla="*/ 1097129 h 1745449"/>
                <a:gd name="connsiteX28" fmla="*/ 683639 w 1156922"/>
                <a:gd name="connsiteY28" fmla="*/ 1159301 h 1745449"/>
                <a:gd name="connsiteX29" fmla="*/ 569233 w 1156922"/>
                <a:gd name="connsiteY29" fmla="*/ 1093170 h 1745449"/>
                <a:gd name="connsiteX30" fmla="*/ 568513 w 1156922"/>
                <a:gd name="connsiteY30" fmla="*/ 1090754 h 1745449"/>
                <a:gd name="connsiteX31" fmla="*/ 679482 w 1156922"/>
                <a:gd name="connsiteY31" fmla="*/ 1162221 h 1745449"/>
                <a:gd name="connsiteX32" fmla="*/ 774185 w 1156922"/>
                <a:gd name="connsiteY32" fmla="*/ 1135031 h 1745449"/>
                <a:gd name="connsiteX33" fmla="*/ 972285 w 1156922"/>
                <a:gd name="connsiteY33" fmla="*/ 1224518 h 1745449"/>
                <a:gd name="connsiteX34" fmla="*/ 1030281 w 1156922"/>
                <a:gd name="connsiteY34" fmla="*/ 1340359 h 1745449"/>
                <a:gd name="connsiteX35" fmla="*/ 913405 w 1156922"/>
                <a:gd name="connsiteY35" fmla="*/ 1461368 h 1745449"/>
                <a:gd name="connsiteX36" fmla="*/ 753227 w 1156922"/>
                <a:gd name="connsiteY36" fmla="*/ 1371458 h 1745449"/>
                <a:gd name="connsiteX37" fmla="*/ 756737 w 1156922"/>
                <a:gd name="connsiteY37" fmla="*/ 1369309 h 1745449"/>
                <a:gd name="connsiteX38" fmla="*/ 911871 w 1156922"/>
                <a:gd name="connsiteY38" fmla="*/ 1465876 h 1745449"/>
                <a:gd name="connsiteX39" fmla="*/ 761269 w 1156922"/>
                <a:gd name="connsiteY39" fmla="*/ 1628054 h 1745449"/>
                <a:gd name="connsiteX40" fmla="*/ 558182 w 1156922"/>
                <a:gd name="connsiteY40" fmla="*/ 1552195 h 1745449"/>
                <a:gd name="connsiteX41" fmla="*/ 554944 w 1156922"/>
                <a:gd name="connsiteY41" fmla="*/ 1544331 h 1745449"/>
                <a:gd name="connsiteX42" fmla="*/ 678727 w 1156922"/>
                <a:gd name="connsiteY42" fmla="*/ 1632143 h 1745449"/>
                <a:gd name="connsiteX43" fmla="*/ 520249 w 1156922"/>
                <a:gd name="connsiteY43" fmla="*/ 1745209 h 1745449"/>
                <a:gd name="connsiteX44" fmla="*/ 352811 w 1156922"/>
                <a:gd name="connsiteY44" fmla="*/ 1592106 h 1745449"/>
                <a:gd name="connsiteX45" fmla="*/ 237021 w 1156922"/>
                <a:gd name="connsiteY45" fmla="*/ 1443452 h 1745449"/>
                <a:gd name="connsiteX46" fmla="*/ 89886 w 1156922"/>
                <a:gd name="connsiteY46" fmla="*/ 1375108 h 1745449"/>
                <a:gd name="connsiteX47" fmla="*/ 100537 w 1156922"/>
                <a:gd name="connsiteY47" fmla="*/ 1171427 h 1745449"/>
                <a:gd name="connsiteX48" fmla="*/ 291673 w 1156922"/>
                <a:gd name="connsiteY48" fmla="*/ 1125156 h 1745449"/>
                <a:gd name="connsiteX49" fmla="*/ 511418 w 1156922"/>
                <a:gd name="connsiteY49" fmla="*/ 1034051 h 1745449"/>
                <a:gd name="connsiteX50" fmla="*/ 509329 w 1156922"/>
                <a:gd name="connsiteY50" fmla="*/ 1041153 h 1745449"/>
                <a:gd name="connsiteX51" fmla="*/ 310893 w 1156922"/>
                <a:gd name="connsiteY51" fmla="*/ 1129981 h 1745449"/>
                <a:gd name="connsiteX52" fmla="*/ 199595 w 1156922"/>
                <a:gd name="connsiteY52" fmla="*/ 1014703 h 1745449"/>
                <a:gd name="connsiteX53" fmla="*/ 291719 w 1156922"/>
                <a:gd name="connsiteY53" fmla="*/ 1123484 h 1745449"/>
                <a:gd name="connsiteX54" fmla="*/ 66889 w 1156922"/>
                <a:gd name="connsiteY54" fmla="*/ 1138943 h 1745449"/>
                <a:gd name="connsiteX55" fmla="*/ 30645 w 1156922"/>
                <a:gd name="connsiteY55" fmla="*/ 911953 h 1745449"/>
                <a:gd name="connsiteX56" fmla="*/ 70504 w 1156922"/>
                <a:gd name="connsiteY56" fmla="*/ 882569 h 1745449"/>
                <a:gd name="connsiteX57" fmla="*/ 63242 w 1156922"/>
                <a:gd name="connsiteY57" fmla="*/ 875989 h 1745449"/>
                <a:gd name="connsiteX58" fmla="*/ 66610 w 1156922"/>
                <a:gd name="connsiteY58" fmla="*/ 872273 h 1745449"/>
                <a:gd name="connsiteX59" fmla="*/ 68771 w 1156922"/>
                <a:gd name="connsiteY59" fmla="*/ 666836 h 1745449"/>
                <a:gd name="connsiteX60" fmla="*/ 107513 w 1156922"/>
                <a:gd name="connsiteY60" fmla="*/ 638275 h 1745449"/>
                <a:gd name="connsiteX61" fmla="*/ 130050 w 1156922"/>
                <a:gd name="connsiteY61" fmla="*/ 394472 h 1745449"/>
                <a:gd name="connsiteX62" fmla="*/ 313262 w 1156922"/>
                <a:gd name="connsiteY62" fmla="*/ 359290 h 1745449"/>
                <a:gd name="connsiteX63" fmla="*/ 127611 w 1156922"/>
                <a:gd name="connsiteY63" fmla="*/ 399723 h 1745449"/>
                <a:gd name="connsiteX64" fmla="*/ 93247 w 1156922"/>
                <a:gd name="connsiteY64" fmla="*/ 291518 h 1745449"/>
                <a:gd name="connsiteX65" fmla="*/ 312758 w 1156922"/>
                <a:gd name="connsiteY65" fmla="*/ 72008 h 1745449"/>
                <a:gd name="connsiteX66" fmla="*/ 381090 w 1156922"/>
                <a:gd name="connsiteY66" fmla="*/ 83948 h 1745449"/>
                <a:gd name="connsiteX67" fmla="*/ 520248 w 1156922"/>
                <a:gd name="connsiteY67" fmla="*/ 0 h 1745449"/>
                <a:gd name="connsiteX0" fmla="*/ 579674 w 1156922"/>
                <a:gd name="connsiteY0" fmla="*/ 915886 h 1745449"/>
                <a:gd name="connsiteX1" fmla="*/ 334959 w 1156922"/>
                <a:gd name="connsiteY1" fmla="*/ 805824 h 1745449"/>
                <a:gd name="connsiteX2" fmla="*/ 583011 w 1156922"/>
                <a:gd name="connsiteY2" fmla="*/ 916786 h 1745449"/>
                <a:gd name="connsiteX3" fmla="*/ 579674 w 1156922"/>
                <a:gd name="connsiteY3" fmla="*/ 915886 h 1745449"/>
                <a:gd name="connsiteX4" fmla="*/ 574852 w 1156922"/>
                <a:gd name="connsiteY4" fmla="*/ 580980 h 1745449"/>
                <a:gd name="connsiteX5" fmla="*/ 433169 w 1156922"/>
                <a:gd name="connsiteY5" fmla="*/ 649695 h 1745449"/>
                <a:gd name="connsiteX6" fmla="*/ 428375 w 1156922"/>
                <a:gd name="connsiteY6" fmla="*/ 651124 h 1745449"/>
                <a:gd name="connsiteX7" fmla="*/ 761884 w 1156922"/>
                <a:gd name="connsiteY7" fmla="*/ 739852 h 1745449"/>
                <a:gd name="connsiteX8" fmla="*/ 574852 w 1156922"/>
                <a:gd name="connsiteY8" fmla="*/ 580980 h 1745449"/>
                <a:gd name="connsiteX9" fmla="*/ 520248 w 1156922"/>
                <a:gd name="connsiteY9" fmla="*/ 0 h 1745449"/>
                <a:gd name="connsiteX10" fmla="*/ 689956 w 1156922"/>
                <a:gd name="connsiteY10" fmla="*/ 147127 h 1745449"/>
                <a:gd name="connsiteX11" fmla="*/ 548455 w 1156922"/>
                <a:gd name="connsiteY11" fmla="*/ 352718 h 1745449"/>
                <a:gd name="connsiteX12" fmla="*/ 688144 w 1156922"/>
                <a:gd name="connsiteY12" fmla="*/ 149764 h 1745449"/>
                <a:gd name="connsiteX13" fmla="*/ 906946 w 1156922"/>
                <a:gd name="connsiteY13" fmla="*/ 317877 h 1745449"/>
                <a:gd name="connsiteX14" fmla="*/ 894599 w 1156922"/>
                <a:gd name="connsiteY14" fmla="*/ 376059 h 1745449"/>
                <a:gd name="connsiteX15" fmla="*/ 1043308 w 1156922"/>
                <a:gd name="connsiteY15" fmla="*/ 525101 h 1745449"/>
                <a:gd name="connsiteX16" fmla="*/ 1033782 w 1156922"/>
                <a:gd name="connsiteY16" fmla="*/ 572282 h 1745449"/>
                <a:gd name="connsiteX17" fmla="*/ 1156922 w 1156922"/>
                <a:gd name="connsiteY17" fmla="*/ 756650 h 1745449"/>
                <a:gd name="connsiteX18" fmla="*/ 931418 w 1156922"/>
                <a:gd name="connsiteY18" fmla="*/ 936938 h 1745449"/>
                <a:gd name="connsiteX19" fmla="*/ 1093103 w 1156922"/>
                <a:gd name="connsiteY19" fmla="*/ 911837 h 1745449"/>
                <a:gd name="connsiteX20" fmla="*/ 1139689 w 1156922"/>
                <a:gd name="connsiteY20" fmla="*/ 1069421 h 1745449"/>
                <a:gd name="connsiteX21" fmla="*/ 985039 w 1156922"/>
                <a:gd name="connsiteY21" fmla="*/ 1223143 h 1745449"/>
                <a:gd name="connsiteX22" fmla="*/ 776887 w 1156922"/>
                <a:gd name="connsiteY22" fmla="*/ 1140927 h 1745449"/>
                <a:gd name="connsiteX23" fmla="*/ 813087 w 1156922"/>
                <a:gd name="connsiteY23" fmla="*/ 1096095 h 1745449"/>
                <a:gd name="connsiteX24" fmla="*/ 792626 w 1156922"/>
                <a:gd name="connsiteY24" fmla="*/ 964175 h 1745449"/>
                <a:gd name="connsiteX25" fmla="*/ 793130 w 1156922"/>
                <a:gd name="connsiteY25" fmla="*/ 963884 h 1745449"/>
                <a:gd name="connsiteX26" fmla="*/ 805899 w 1156922"/>
                <a:gd name="connsiteY26" fmla="*/ 1097129 h 1745449"/>
                <a:gd name="connsiteX27" fmla="*/ 683639 w 1156922"/>
                <a:gd name="connsiteY27" fmla="*/ 1159301 h 1745449"/>
                <a:gd name="connsiteX28" fmla="*/ 569233 w 1156922"/>
                <a:gd name="connsiteY28" fmla="*/ 1093170 h 1745449"/>
                <a:gd name="connsiteX29" fmla="*/ 568513 w 1156922"/>
                <a:gd name="connsiteY29" fmla="*/ 1090754 h 1745449"/>
                <a:gd name="connsiteX30" fmla="*/ 679482 w 1156922"/>
                <a:gd name="connsiteY30" fmla="*/ 1162221 h 1745449"/>
                <a:gd name="connsiteX31" fmla="*/ 774185 w 1156922"/>
                <a:gd name="connsiteY31" fmla="*/ 1135031 h 1745449"/>
                <a:gd name="connsiteX32" fmla="*/ 972285 w 1156922"/>
                <a:gd name="connsiteY32" fmla="*/ 1224518 h 1745449"/>
                <a:gd name="connsiteX33" fmla="*/ 1030281 w 1156922"/>
                <a:gd name="connsiteY33" fmla="*/ 1340359 h 1745449"/>
                <a:gd name="connsiteX34" fmla="*/ 913405 w 1156922"/>
                <a:gd name="connsiteY34" fmla="*/ 1461368 h 1745449"/>
                <a:gd name="connsiteX35" fmla="*/ 753227 w 1156922"/>
                <a:gd name="connsiteY35" fmla="*/ 1371458 h 1745449"/>
                <a:gd name="connsiteX36" fmla="*/ 756737 w 1156922"/>
                <a:gd name="connsiteY36" fmla="*/ 1369309 h 1745449"/>
                <a:gd name="connsiteX37" fmla="*/ 911871 w 1156922"/>
                <a:gd name="connsiteY37" fmla="*/ 1465876 h 1745449"/>
                <a:gd name="connsiteX38" fmla="*/ 761269 w 1156922"/>
                <a:gd name="connsiteY38" fmla="*/ 1628054 h 1745449"/>
                <a:gd name="connsiteX39" fmla="*/ 558182 w 1156922"/>
                <a:gd name="connsiteY39" fmla="*/ 1552195 h 1745449"/>
                <a:gd name="connsiteX40" fmla="*/ 554944 w 1156922"/>
                <a:gd name="connsiteY40" fmla="*/ 1544331 h 1745449"/>
                <a:gd name="connsiteX41" fmla="*/ 678727 w 1156922"/>
                <a:gd name="connsiteY41" fmla="*/ 1632143 h 1745449"/>
                <a:gd name="connsiteX42" fmla="*/ 520249 w 1156922"/>
                <a:gd name="connsiteY42" fmla="*/ 1745209 h 1745449"/>
                <a:gd name="connsiteX43" fmla="*/ 352811 w 1156922"/>
                <a:gd name="connsiteY43" fmla="*/ 1592106 h 1745449"/>
                <a:gd name="connsiteX44" fmla="*/ 237021 w 1156922"/>
                <a:gd name="connsiteY44" fmla="*/ 1443452 h 1745449"/>
                <a:gd name="connsiteX45" fmla="*/ 89886 w 1156922"/>
                <a:gd name="connsiteY45" fmla="*/ 1375108 h 1745449"/>
                <a:gd name="connsiteX46" fmla="*/ 100537 w 1156922"/>
                <a:gd name="connsiteY46" fmla="*/ 1171427 h 1745449"/>
                <a:gd name="connsiteX47" fmla="*/ 291673 w 1156922"/>
                <a:gd name="connsiteY47" fmla="*/ 1125156 h 1745449"/>
                <a:gd name="connsiteX48" fmla="*/ 511418 w 1156922"/>
                <a:gd name="connsiteY48" fmla="*/ 1034051 h 1745449"/>
                <a:gd name="connsiteX49" fmla="*/ 509329 w 1156922"/>
                <a:gd name="connsiteY49" fmla="*/ 1041153 h 1745449"/>
                <a:gd name="connsiteX50" fmla="*/ 310893 w 1156922"/>
                <a:gd name="connsiteY50" fmla="*/ 1129981 h 1745449"/>
                <a:gd name="connsiteX51" fmla="*/ 199595 w 1156922"/>
                <a:gd name="connsiteY51" fmla="*/ 1014703 h 1745449"/>
                <a:gd name="connsiteX52" fmla="*/ 291719 w 1156922"/>
                <a:gd name="connsiteY52" fmla="*/ 1123484 h 1745449"/>
                <a:gd name="connsiteX53" fmla="*/ 66889 w 1156922"/>
                <a:gd name="connsiteY53" fmla="*/ 1138943 h 1745449"/>
                <a:gd name="connsiteX54" fmla="*/ 30645 w 1156922"/>
                <a:gd name="connsiteY54" fmla="*/ 911953 h 1745449"/>
                <a:gd name="connsiteX55" fmla="*/ 70504 w 1156922"/>
                <a:gd name="connsiteY55" fmla="*/ 882569 h 1745449"/>
                <a:gd name="connsiteX56" fmla="*/ 63242 w 1156922"/>
                <a:gd name="connsiteY56" fmla="*/ 875989 h 1745449"/>
                <a:gd name="connsiteX57" fmla="*/ 66610 w 1156922"/>
                <a:gd name="connsiteY57" fmla="*/ 872273 h 1745449"/>
                <a:gd name="connsiteX58" fmla="*/ 68771 w 1156922"/>
                <a:gd name="connsiteY58" fmla="*/ 666836 h 1745449"/>
                <a:gd name="connsiteX59" fmla="*/ 107513 w 1156922"/>
                <a:gd name="connsiteY59" fmla="*/ 638275 h 1745449"/>
                <a:gd name="connsiteX60" fmla="*/ 130050 w 1156922"/>
                <a:gd name="connsiteY60" fmla="*/ 394472 h 1745449"/>
                <a:gd name="connsiteX61" fmla="*/ 313262 w 1156922"/>
                <a:gd name="connsiteY61" fmla="*/ 359290 h 1745449"/>
                <a:gd name="connsiteX62" fmla="*/ 127611 w 1156922"/>
                <a:gd name="connsiteY62" fmla="*/ 399723 h 1745449"/>
                <a:gd name="connsiteX63" fmla="*/ 93247 w 1156922"/>
                <a:gd name="connsiteY63" fmla="*/ 291518 h 1745449"/>
                <a:gd name="connsiteX64" fmla="*/ 312758 w 1156922"/>
                <a:gd name="connsiteY64" fmla="*/ 72008 h 1745449"/>
                <a:gd name="connsiteX65" fmla="*/ 381090 w 1156922"/>
                <a:gd name="connsiteY65" fmla="*/ 83948 h 1745449"/>
                <a:gd name="connsiteX66" fmla="*/ 520248 w 1156922"/>
                <a:gd name="connsiteY66" fmla="*/ 0 h 1745449"/>
                <a:gd name="connsiteX0" fmla="*/ 579674 w 1156922"/>
                <a:gd name="connsiteY0" fmla="*/ 915886 h 1745449"/>
                <a:gd name="connsiteX1" fmla="*/ 334959 w 1156922"/>
                <a:gd name="connsiteY1" fmla="*/ 805824 h 1745449"/>
                <a:gd name="connsiteX2" fmla="*/ 583011 w 1156922"/>
                <a:gd name="connsiteY2" fmla="*/ 916786 h 1745449"/>
                <a:gd name="connsiteX3" fmla="*/ 579674 w 1156922"/>
                <a:gd name="connsiteY3" fmla="*/ 915886 h 1745449"/>
                <a:gd name="connsiteX4" fmla="*/ 574852 w 1156922"/>
                <a:gd name="connsiteY4" fmla="*/ 580980 h 1745449"/>
                <a:gd name="connsiteX5" fmla="*/ 433169 w 1156922"/>
                <a:gd name="connsiteY5" fmla="*/ 649695 h 1745449"/>
                <a:gd name="connsiteX6" fmla="*/ 428375 w 1156922"/>
                <a:gd name="connsiteY6" fmla="*/ 651124 h 1745449"/>
                <a:gd name="connsiteX7" fmla="*/ 761884 w 1156922"/>
                <a:gd name="connsiteY7" fmla="*/ 739852 h 1745449"/>
                <a:gd name="connsiteX8" fmla="*/ 574852 w 1156922"/>
                <a:gd name="connsiteY8" fmla="*/ 580980 h 1745449"/>
                <a:gd name="connsiteX9" fmla="*/ 520248 w 1156922"/>
                <a:gd name="connsiteY9" fmla="*/ 0 h 1745449"/>
                <a:gd name="connsiteX10" fmla="*/ 689956 w 1156922"/>
                <a:gd name="connsiteY10" fmla="*/ 147127 h 1745449"/>
                <a:gd name="connsiteX11" fmla="*/ 548455 w 1156922"/>
                <a:gd name="connsiteY11" fmla="*/ 352718 h 1745449"/>
                <a:gd name="connsiteX12" fmla="*/ 688144 w 1156922"/>
                <a:gd name="connsiteY12" fmla="*/ 149764 h 1745449"/>
                <a:gd name="connsiteX13" fmla="*/ 906946 w 1156922"/>
                <a:gd name="connsiteY13" fmla="*/ 317877 h 1745449"/>
                <a:gd name="connsiteX14" fmla="*/ 894599 w 1156922"/>
                <a:gd name="connsiteY14" fmla="*/ 376059 h 1745449"/>
                <a:gd name="connsiteX15" fmla="*/ 1043308 w 1156922"/>
                <a:gd name="connsiteY15" fmla="*/ 525101 h 1745449"/>
                <a:gd name="connsiteX16" fmla="*/ 1033782 w 1156922"/>
                <a:gd name="connsiteY16" fmla="*/ 572282 h 1745449"/>
                <a:gd name="connsiteX17" fmla="*/ 1156922 w 1156922"/>
                <a:gd name="connsiteY17" fmla="*/ 756650 h 1745449"/>
                <a:gd name="connsiteX18" fmla="*/ 931418 w 1156922"/>
                <a:gd name="connsiteY18" fmla="*/ 936938 h 1745449"/>
                <a:gd name="connsiteX19" fmla="*/ 1093103 w 1156922"/>
                <a:gd name="connsiteY19" fmla="*/ 911837 h 1745449"/>
                <a:gd name="connsiteX20" fmla="*/ 1139689 w 1156922"/>
                <a:gd name="connsiteY20" fmla="*/ 1069421 h 1745449"/>
                <a:gd name="connsiteX21" fmla="*/ 985039 w 1156922"/>
                <a:gd name="connsiteY21" fmla="*/ 1223143 h 1745449"/>
                <a:gd name="connsiteX22" fmla="*/ 776887 w 1156922"/>
                <a:gd name="connsiteY22" fmla="*/ 1140927 h 1745449"/>
                <a:gd name="connsiteX23" fmla="*/ 813087 w 1156922"/>
                <a:gd name="connsiteY23" fmla="*/ 1096095 h 1745449"/>
                <a:gd name="connsiteX24" fmla="*/ 792626 w 1156922"/>
                <a:gd name="connsiteY24" fmla="*/ 964175 h 1745449"/>
                <a:gd name="connsiteX25" fmla="*/ 793130 w 1156922"/>
                <a:gd name="connsiteY25" fmla="*/ 963884 h 1745449"/>
                <a:gd name="connsiteX26" fmla="*/ 805899 w 1156922"/>
                <a:gd name="connsiteY26" fmla="*/ 1097129 h 1745449"/>
                <a:gd name="connsiteX27" fmla="*/ 683639 w 1156922"/>
                <a:gd name="connsiteY27" fmla="*/ 1159301 h 1745449"/>
                <a:gd name="connsiteX28" fmla="*/ 569233 w 1156922"/>
                <a:gd name="connsiteY28" fmla="*/ 1093170 h 1745449"/>
                <a:gd name="connsiteX29" fmla="*/ 568513 w 1156922"/>
                <a:gd name="connsiteY29" fmla="*/ 1090754 h 1745449"/>
                <a:gd name="connsiteX30" fmla="*/ 679482 w 1156922"/>
                <a:gd name="connsiteY30" fmla="*/ 1162221 h 1745449"/>
                <a:gd name="connsiteX31" fmla="*/ 774185 w 1156922"/>
                <a:gd name="connsiteY31" fmla="*/ 1135031 h 1745449"/>
                <a:gd name="connsiteX32" fmla="*/ 972285 w 1156922"/>
                <a:gd name="connsiteY32" fmla="*/ 1224518 h 1745449"/>
                <a:gd name="connsiteX33" fmla="*/ 1030281 w 1156922"/>
                <a:gd name="connsiteY33" fmla="*/ 1340359 h 1745449"/>
                <a:gd name="connsiteX34" fmla="*/ 913405 w 1156922"/>
                <a:gd name="connsiteY34" fmla="*/ 1461368 h 1745449"/>
                <a:gd name="connsiteX35" fmla="*/ 753227 w 1156922"/>
                <a:gd name="connsiteY35" fmla="*/ 1371458 h 1745449"/>
                <a:gd name="connsiteX36" fmla="*/ 756737 w 1156922"/>
                <a:gd name="connsiteY36" fmla="*/ 1369309 h 1745449"/>
                <a:gd name="connsiteX37" fmla="*/ 911871 w 1156922"/>
                <a:gd name="connsiteY37" fmla="*/ 1465876 h 1745449"/>
                <a:gd name="connsiteX38" fmla="*/ 761269 w 1156922"/>
                <a:gd name="connsiteY38" fmla="*/ 1628054 h 1745449"/>
                <a:gd name="connsiteX39" fmla="*/ 558182 w 1156922"/>
                <a:gd name="connsiteY39" fmla="*/ 1552195 h 1745449"/>
                <a:gd name="connsiteX40" fmla="*/ 554944 w 1156922"/>
                <a:gd name="connsiteY40" fmla="*/ 1544331 h 1745449"/>
                <a:gd name="connsiteX41" fmla="*/ 678727 w 1156922"/>
                <a:gd name="connsiteY41" fmla="*/ 1632143 h 1745449"/>
                <a:gd name="connsiteX42" fmla="*/ 520249 w 1156922"/>
                <a:gd name="connsiteY42" fmla="*/ 1745209 h 1745449"/>
                <a:gd name="connsiteX43" fmla="*/ 352811 w 1156922"/>
                <a:gd name="connsiteY43" fmla="*/ 1592106 h 1745449"/>
                <a:gd name="connsiteX44" fmla="*/ 237021 w 1156922"/>
                <a:gd name="connsiteY44" fmla="*/ 1443452 h 1745449"/>
                <a:gd name="connsiteX45" fmla="*/ 89886 w 1156922"/>
                <a:gd name="connsiteY45" fmla="*/ 1375108 h 1745449"/>
                <a:gd name="connsiteX46" fmla="*/ 100537 w 1156922"/>
                <a:gd name="connsiteY46" fmla="*/ 1171427 h 1745449"/>
                <a:gd name="connsiteX47" fmla="*/ 291673 w 1156922"/>
                <a:gd name="connsiteY47" fmla="*/ 1125156 h 1745449"/>
                <a:gd name="connsiteX48" fmla="*/ 511418 w 1156922"/>
                <a:gd name="connsiteY48" fmla="*/ 1034051 h 1745449"/>
                <a:gd name="connsiteX49" fmla="*/ 509329 w 1156922"/>
                <a:gd name="connsiteY49" fmla="*/ 1041153 h 1745449"/>
                <a:gd name="connsiteX50" fmla="*/ 310893 w 1156922"/>
                <a:gd name="connsiteY50" fmla="*/ 1129981 h 1745449"/>
                <a:gd name="connsiteX51" fmla="*/ 199595 w 1156922"/>
                <a:gd name="connsiteY51" fmla="*/ 1014703 h 1745449"/>
                <a:gd name="connsiteX52" fmla="*/ 291719 w 1156922"/>
                <a:gd name="connsiteY52" fmla="*/ 1123484 h 1745449"/>
                <a:gd name="connsiteX53" fmla="*/ 66889 w 1156922"/>
                <a:gd name="connsiteY53" fmla="*/ 1138943 h 1745449"/>
                <a:gd name="connsiteX54" fmla="*/ 30645 w 1156922"/>
                <a:gd name="connsiteY54" fmla="*/ 911953 h 1745449"/>
                <a:gd name="connsiteX55" fmla="*/ 70504 w 1156922"/>
                <a:gd name="connsiteY55" fmla="*/ 882569 h 1745449"/>
                <a:gd name="connsiteX56" fmla="*/ 63242 w 1156922"/>
                <a:gd name="connsiteY56" fmla="*/ 875989 h 1745449"/>
                <a:gd name="connsiteX57" fmla="*/ 66610 w 1156922"/>
                <a:gd name="connsiteY57" fmla="*/ 872273 h 1745449"/>
                <a:gd name="connsiteX58" fmla="*/ 68771 w 1156922"/>
                <a:gd name="connsiteY58" fmla="*/ 666836 h 1745449"/>
                <a:gd name="connsiteX59" fmla="*/ 107513 w 1156922"/>
                <a:gd name="connsiteY59" fmla="*/ 638275 h 1745449"/>
                <a:gd name="connsiteX60" fmla="*/ 130050 w 1156922"/>
                <a:gd name="connsiteY60" fmla="*/ 394472 h 1745449"/>
                <a:gd name="connsiteX61" fmla="*/ 313262 w 1156922"/>
                <a:gd name="connsiteY61" fmla="*/ 359290 h 1745449"/>
                <a:gd name="connsiteX62" fmla="*/ 127611 w 1156922"/>
                <a:gd name="connsiteY62" fmla="*/ 399723 h 1745449"/>
                <a:gd name="connsiteX63" fmla="*/ 93247 w 1156922"/>
                <a:gd name="connsiteY63" fmla="*/ 291518 h 1745449"/>
                <a:gd name="connsiteX64" fmla="*/ 312758 w 1156922"/>
                <a:gd name="connsiteY64" fmla="*/ 72008 h 1745449"/>
                <a:gd name="connsiteX65" fmla="*/ 381090 w 1156922"/>
                <a:gd name="connsiteY65" fmla="*/ 83948 h 1745449"/>
                <a:gd name="connsiteX66" fmla="*/ 520248 w 1156922"/>
                <a:gd name="connsiteY66" fmla="*/ 0 h 1745449"/>
                <a:gd name="connsiteX0" fmla="*/ 583011 w 1156922"/>
                <a:gd name="connsiteY0" fmla="*/ 916786 h 1745449"/>
                <a:gd name="connsiteX1" fmla="*/ 334959 w 1156922"/>
                <a:gd name="connsiteY1" fmla="*/ 805824 h 1745449"/>
                <a:gd name="connsiteX2" fmla="*/ 583011 w 1156922"/>
                <a:gd name="connsiteY2" fmla="*/ 916786 h 1745449"/>
                <a:gd name="connsiteX3" fmla="*/ 574852 w 1156922"/>
                <a:gd name="connsiteY3" fmla="*/ 580980 h 1745449"/>
                <a:gd name="connsiteX4" fmla="*/ 433169 w 1156922"/>
                <a:gd name="connsiteY4" fmla="*/ 649695 h 1745449"/>
                <a:gd name="connsiteX5" fmla="*/ 428375 w 1156922"/>
                <a:gd name="connsiteY5" fmla="*/ 651124 h 1745449"/>
                <a:gd name="connsiteX6" fmla="*/ 761884 w 1156922"/>
                <a:gd name="connsiteY6" fmla="*/ 739852 h 1745449"/>
                <a:gd name="connsiteX7" fmla="*/ 574852 w 1156922"/>
                <a:gd name="connsiteY7" fmla="*/ 580980 h 1745449"/>
                <a:gd name="connsiteX8" fmla="*/ 520248 w 1156922"/>
                <a:gd name="connsiteY8" fmla="*/ 0 h 1745449"/>
                <a:gd name="connsiteX9" fmla="*/ 689956 w 1156922"/>
                <a:gd name="connsiteY9" fmla="*/ 147127 h 1745449"/>
                <a:gd name="connsiteX10" fmla="*/ 548455 w 1156922"/>
                <a:gd name="connsiteY10" fmla="*/ 352718 h 1745449"/>
                <a:gd name="connsiteX11" fmla="*/ 688144 w 1156922"/>
                <a:gd name="connsiteY11" fmla="*/ 149764 h 1745449"/>
                <a:gd name="connsiteX12" fmla="*/ 906946 w 1156922"/>
                <a:gd name="connsiteY12" fmla="*/ 317877 h 1745449"/>
                <a:gd name="connsiteX13" fmla="*/ 894599 w 1156922"/>
                <a:gd name="connsiteY13" fmla="*/ 376059 h 1745449"/>
                <a:gd name="connsiteX14" fmla="*/ 1043308 w 1156922"/>
                <a:gd name="connsiteY14" fmla="*/ 525101 h 1745449"/>
                <a:gd name="connsiteX15" fmla="*/ 1033782 w 1156922"/>
                <a:gd name="connsiteY15" fmla="*/ 572282 h 1745449"/>
                <a:gd name="connsiteX16" fmla="*/ 1156922 w 1156922"/>
                <a:gd name="connsiteY16" fmla="*/ 756650 h 1745449"/>
                <a:gd name="connsiteX17" fmla="*/ 931418 w 1156922"/>
                <a:gd name="connsiteY17" fmla="*/ 936938 h 1745449"/>
                <a:gd name="connsiteX18" fmla="*/ 1093103 w 1156922"/>
                <a:gd name="connsiteY18" fmla="*/ 911837 h 1745449"/>
                <a:gd name="connsiteX19" fmla="*/ 1139689 w 1156922"/>
                <a:gd name="connsiteY19" fmla="*/ 1069421 h 1745449"/>
                <a:gd name="connsiteX20" fmla="*/ 985039 w 1156922"/>
                <a:gd name="connsiteY20" fmla="*/ 1223143 h 1745449"/>
                <a:gd name="connsiteX21" fmla="*/ 776887 w 1156922"/>
                <a:gd name="connsiteY21" fmla="*/ 1140927 h 1745449"/>
                <a:gd name="connsiteX22" fmla="*/ 813087 w 1156922"/>
                <a:gd name="connsiteY22" fmla="*/ 1096095 h 1745449"/>
                <a:gd name="connsiteX23" fmla="*/ 792626 w 1156922"/>
                <a:gd name="connsiteY23" fmla="*/ 964175 h 1745449"/>
                <a:gd name="connsiteX24" fmla="*/ 793130 w 1156922"/>
                <a:gd name="connsiteY24" fmla="*/ 963884 h 1745449"/>
                <a:gd name="connsiteX25" fmla="*/ 805899 w 1156922"/>
                <a:gd name="connsiteY25" fmla="*/ 1097129 h 1745449"/>
                <a:gd name="connsiteX26" fmla="*/ 683639 w 1156922"/>
                <a:gd name="connsiteY26" fmla="*/ 1159301 h 1745449"/>
                <a:gd name="connsiteX27" fmla="*/ 569233 w 1156922"/>
                <a:gd name="connsiteY27" fmla="*/ 1093170 h 1745449"/>
                <a:gd name="connsiteX28" fmla="*/ 568513 w 1156922"/>
                <a:gd name="connsiteY28" fmla="*/ 1090754 h 1745449"/>
                <a:gd name="connsiteX29" fmla="*/ 679482 w 1156922"/>
                <a:gd name="connsiteY29" fmla="*/ 1162221 h 1745449"/>
                <a:gd name="connsiteX30" fmla="*/ 774185 w 1156922"/>
                <a:gd name="connsiteY30" fmla="*/ 1135031 h 1745449"/>
                <a:gd name="connsiteX31" fmla="*/ 972285 w 1156922"/>
                <a:gd name="connsiteY31" fmla="*/ 1224518 h 1745449"/>
                <a:gd name="connsiteX32" fmla="*/ 1030281 w 1156922"/>
                <a:gd name="connsiteY32" fmla="*/ 1340359 h 1745449"/>
                <a:gd name="connsiteX33" fmla="*/ 913405 w 1156922"/>
                <a:gd name="connsiteY33" fmla="*/ 1461368 h 1745449"/>
                <a:gd name="connsiteX34" fmla="*/ 753227 w 1156922"/>
                <a:gd name="connsiteY34" fmla="*/ 1371458 h 1745449"/>
                <a:gd name="connsiteX35" fmla="*/ 756737 w 1156922"/>
                <a:gd name="connsiteY35" fmla="*/ 1369309 h 1745449"/>
                <a:gd name="connsiteX36" fmla="*/ 911871 w 1156922"/>
                <a:gd name="connsiteY36" fmla="*/ 1465876 h 1745449"/>
                <a:gd name="connsiteX37" fmla="*/ 761269 w 1156922"/>
                <a:gd name="connsiteY37" fmla="*/ 1628054 h 1745449"/>
                <a:gd name="connsiteX38" fmla="*/ 558182 w 1156922"/>
                <a:gd name="connsiteY38" fmla="*/ 1552195 h 1745449"/>
                <a:gd name="connsiteX39" fmla="*/ 554944 w 1156922"/>
                <a:gd name="connsiteY39" fmla="*/ 1544331 h 1745449"/>
                <a:gd name="connsiteX40" fmla="*/ 678727 w 1156922"/>
                <a:gd name="connsiteY40" fmla="*/ 1632143 h 1745449"/>
                <a:gd name="connsiteX41" fmla="*/ 520249 w 1156922"/>
                <a:gd name="connsiteY41" fmla="*/ 1745209 h 1745449"/>
                <a:gd name="connsiteX42" fmla="*/ 352811 w 1156922"/>
                <a:gd name="connsiteY42" fmla="*/ 1592106 h 1745449"/>
                <a:gd name="connsiteX43" fmla="*/ 237021 w 1156922"/>
                <a:gd name="connsiteY43" fmla="*/ 1443452 h 1745449"/>
                <a:gd name="connsiteX44" fmla="*/ 89886 w 1156922"/>
                <a:gd name="connsiteY44" fmla="*/ 1375108 h 1745449"/>
                <a:gd name="connsiteX45" fmla="*/ 100537 w 1156922"/>
                <a:gd name="connsiteY45" fmla="*/ 1171427 h 1745449"/>
                <a:gd name="connsiteX46" fmla="*/ 291673 w 1156922"/>
                <a:gd name="connsiteY46" fmla="*/ 1125156 h 1745449"/>
                <a:gd name="connsiteX47" fmla="*/ 511418 w 1156922"/>
                <a:gd name="connsiteY47" fmla="*/ 1034051 h 1745449"/>
                <a:gd name="connsiteX48" fmla="*/ 509329 w 1156922"/>
                <a:gd name="connsiteY48" fmla="*/ 1041153 h 1745449"/>
                <a:gd name="connsiteX49" fmla="*/ 310893 w 1156922"/>
                <a:gd name="connsiteY49" fmla="*/ 1129981 h 1745449"/>
                <a:gd name="connsiteX50" fmla="*/ 199595 w 1156922"/>
                <a:gd name="connsiteY50" fmla="*/ 1014703 h 1745449"/>
                <a:gd name="connsiteX51" fmla="*/ 291719 w 1156922"/>
                <a:gd name="connsiteY51" fmla="*/ 1123484 h 1745449"/>
                <a:gd name="connsiteX52" fmla="*/ 66889 w 1156922"/>
                <a:gd name="connsiteY52" fmla="*/ 1138943 h 1745449"/>
                <a:gd name="connsiteX53" fmla="*/ 30645 w 1156922"/>
                <a:gd name="connsiteY53" fmla="*/ 911953 h 1745449"/>
                <a:gd name="connsiteX54" fmla="*/ 70504 w 1156922"/>
                <a:gd name="connsiteY54" fmla="*/ 882569 h 1745449"/>
                <a:gd name="connsiteX55" fmla="*/ 63242 w 1156922"/>
                <a:gd name="connsiteY55" fmla="*/ 875989 h 1745449"/>
                <a:gd name="connsiteX56" fmla="*/ 66610 w 1156922"/>
                <a:gd name="connsiteY56" fmla="*/ 872273 h 1745449"/>
                <a:gd name="connsiteX57" fmla="*/ 68771 w 1156922"/>
                <a:gd name="connsiteY57" fmla="*/ 666836 h 1745449"/>
                <a:gd name="connsiteX58" fmla="*/ 107513 w 1156922"/>
                <a:gd name="connsiteY58" fmla="*/ 638275 h 1745449"/>
                <a:gd name="connsiteX59" fmla="*/ 130050 w 1156922"/>
                <a:gd name="connsiteY59" fmla="*/ 394472 h 1745449"/>
                <a:gd name="connsiteX60" fmla="*/ 313262 w 1156922"/>
                <a:gd name="connsiteY60" fmla="*/ 359290 h 1745449"/>
                <a:gd name="connsiteX61" fmla="*/ 127611 w 1156922"/>
                <a:gd name="connsiteY61" fmla="*/ 399723 h 1745449"/>
                <a:gd name="connsiteX62" fmla="*/ 93247 w 1156922"/>
                <a:gd name="connsiteY62" fmla="*/ 291518 h 1745449"/>
                <a:gd name="connsiteX63" fmla="*/ 312758 w 1156922"/>
                <a:gd name="connsiteY63" fmla="*/ 72008 h 1745449"/>
                <a:gd name="connsiteX64" fmla="*/ 381090 w 1156922"/>
                <a:gd name="connsiteY64" fmla="*/ 83948 h 1745449"/>
                <a:gd name="connsiteX65" fmla="*/ 520248 w 1156922"/>
                <a:gd name="connsiteY65" fmla="*/ 0 h 1745449"/>
                <a:gd name="connsiteX0" fmla="*/ 574852 w 1156922"/>
                <a:gd name="connsiteY0" fmla="*/ 580980 h 1745449"/>
                <a:gd name="connsiteX1" fmla="*/ 433169 w 1156922"/>
                <a:gd name="connsiteY1" fmla="*/ 649695 h 1745449"/>
                <a:gd name="connsiteX2" fmla="*/ 428375 w 1156922"/>
                <a:gd name="connsiteY2" fmla="*/ 651124 h 1745449"/>
                <a:gd name="connsiteX3" fmla="*/ 761884 w 1156922"/>
                <a:gd name="connsiteY3" fmla="*/ 739852 h 1745449"/>
                <a:gd name="connsiteX4" fmla="*/ 574852 w 1156922"/>
                <a:gd name="connsiteY4" fmla="*/ 580980 h 1745449"/>
                <a:gd name="connsiteX5" fmla="*/ 520248 w 1156922"/>
                <a:gd name="connsiteY5" fmla="*/ 0 h 1745449"/>
                <a:gd name="connsiteX6" fmla="*/ 689956 w 1156922"/>
                <a:gd name="connsiteY6" fmla="*/ 147127 h 1745449"/>
                <a:gd name="connsiteX7" fmla="*/ 548455 w 1156922"/>
                <a:gd name="connsiteY7" fmla="*/ 352718 h 1745449"/>
                <a:gd name="connsiteX8" fmla="*/ 688144 w 1156922"/>
                <a:gd name="connsiteY8" fmla="*/ 149764 h 1745449"/>
                <a:gd name="connsiteX9" fmla="*/ 906946 w 1156922"/>
                <a:gd name="connsiteY9" fmla="*/ 317877 h 1745449"/>
                <a:gd name="connsiteX10" fmla="*/ 894599 w 1156922"/>
                <a:gd name="connsiteY10" fmla="*/ 376059 h 1745449"/>
                <a:gd name="connsiteX11" fmla="*/ 1043308 w 1156922"/>
                <a:gd name="connsiteY11" fmla="*/ 525101 h 1745449"/>
                <a:gd name="connsiteX12" fmla="*/ 1033782 w 1156922"/>
                <a:gd name="connsiteY12" fmla="*/ 572282 h 1745449"/>
                <a:gd name="connsiteX13" fmla="*/ 1156922 w 1156922"/>
                <a:gd name="connsiteY13" fmla="*/ 756650 h 1745449"/>
                <a:gd name="connsiteX14" fmla="*/ 931418 w 1156922"/>
                <a:gd name="connsiteY14" fmla="*/ 936938 h 1745449"/>
                <a:gd name="connsiteX15" fmla="*/ 1093103 w 1156922"/>
                <a:gd name="connsiteY15" fmla="*/ 911837 h 1745449"/>
                <a:gd name="connsiteX16" fmla="*/ 1139689 w 1156922"/>
                <a:gd name="connsiteY16" fmla="*/ 1069421 h 1745449"/>
                <a:gd name="connsiteX17" fmla="*/ 985039 w 1156922"/>
                <a:gd name="connsiteY17" fmla="*/ 1223143 h 1745449"/>
                <a:gd name="connsiteX18" fmla="*/ 776887 w 1156922"/>
                <a:gd name="connsiteY18" fmla="*/ 1140927 h 1745449"/>
                <a:gd name="connsiteX19" fmla="*/ 813087 w 1156922"/>
                <a:gd name="connsiteY19" fmla="*/ 1096095 h 1745449"/>
                <a:gd name="connsiteX20" fmla="*/ 792626 w 1156922"/>
                <a:gd name="connsiteY20" fmla="*/ 964175 h 1745449"/>
                <a:gd name="connsiteX21" fmla="*/ 793130 w 1156922"/>
                <a:gd name="connsiteY21" fmla="*/ 963884 h 1745449"/>
                <a:gd name="connsiteX22" fmla="*/ 805899 w 1156922"/>
                <a:gd name="connsiteY22" fmla="*/ 1097129 h 1745449"/>
                <a:gd name="connsiteX23" fmla="*/ 683639 w 1156922"/>
                <a:gd name="connsiteY23" fmla="*/ 1159301 h 1745449"/>
                <a:gd name="connsiteX24" fmla="*/ 569233 w 1156922"/>
                <a:gd name="connsiteY24" fmla="*/ 1093170 h 1745449"/>
                <a:gd name="connsiteX25" fmla="*/ 568513 w 1156922"/>
                <a:gd name="connsiteY25" fmla="*/ 1090754 h 1745449"/>
                <a:gd name="connsiteX26" fmla="*/ 679482 w 1156922"/>
                <a:gd name="connsiteY26" fmla="*/ 1162221 h 1745449"/>
                <a:gd name="connsiteX27" fmla="*/ 774185 w 1156922"/>
                <a:gd name="connsiteY27" fmla="*/ 1135031 h 1745449"/>
                <a:gd name="connsiteX28" fmla="*/ 972285 w 1156922"/>
                <a:gd name="connsiteY28" fmla="*/ 1224518 h 1745449"/>
                <a:gd name="connsiteX29" fmla="*/ 1030281 w 1156922"/>
                <a:gd name="connsiteY29" fmla="*/ 1340359 h 1745449"/>
                <a:gd name="connsiteX30" fmla="*/ 913405 w 1156922"/>
                <a:gd name="connsiteY30" fmla="*/ 1461368 h 1745449"/>
                <a:gd name="connsiteX31" fmla="*/ 753227 w 1156922"/>
                <a:gd name="connsiteY31" fmla="*/ 1371458 h 1745449"/>
                <a:gd name="connsiteX32" fmla="*/ 756737 w 1156922"/>
                <a:gd name="connsiteY32" fmla="*/ 1369309 h 1745449"/>
                <a:gd name="connsiteX33" fmla="*/ 911871 w 1156922"/>
                <a:gd name="connsiteY33" fmla="*/ 1465876 h 1745449"/>
                <a:gd name="connsiteX34" fmla="*/ 761269 w 1156922"/>
                <a:gd name="connsiteY34" fmla="*/ 1628054 h 1745449"/>
                <a:gd name="connsiteX35" fmla="*/ 558182 w 1156922"/>
                <a:gd name="connsiteY35" fmla="*/ 1552195 h 1745449"/>
                <a:gd name="connsiteX36" fmla="*/ 554944 w 1156922"/>
                <a:gd name="connsiteY36" fmla="*/ 1544331 h 1745449"/>
                <a:gd name="connsiteX37" fmla="*/ 678727 w 1156922"/>
                <a:gd name="connsiteY37" fmla="*/ 1632143 h 1745449"/>
                <a:gd name="connsiteX38" fmla="*/ 520249 w 1156922"/>
                <a:gd name="connsiteY38" fmla="*/ 1745209 h 1745449"/>
                <a:gd name="connsiteX39" fmla="*/ 352811 w 1156922"/>
                <a:gd name="connsiteY39" fmla="*/ 1592106 h 1745449"/>
                <a:gd name="connsiteX40" fmla="*/ 237021 w 1156922"/>
                <a:gd name="connsiteY40" fmla="*/ 1443452 h 1745449"/>
                <a:gd name="connsiteX41" fmla="*/ 89886 w 1156922"/>
                <a:gd name="connsiteY41" fmla="*/ 1375108 h 1745449"/>
                <a:gd name="connsiteX42" fmla="*/ 100537 w 1156922"/>
                <a:gd name="connsiteY42" fmla="*/ 1171427 h 1745449"/>
                <a:gd name="connsiteX43" fmla="*/ 291673 w 1156922"/>
                <a:gd name="connsiteY43" fmla="*/ 1125156 h 1745449"/>
                <a:gd name="connsiteX44" fmla="*/ 511418 w 1156922"/>
                <a:gd name="connsiteY44" fmla="*/ 1034051 h 1745449"/>
                <a:gd name="connsiteX45" fmla="*/ 509329 w 1156922"/>
                <a:gd name="connsiteY45" fmla="*/ 1041153 h 1745449"/>
                <a:gd name="connsiteX46" fmla="*/ 310893 w 1156922"/>
                <a:gd name="connsiteY46" fmla="*/ 1129981 h 1745449"/>
                <a:gd name="connsiteX47" fmla="*/ 199595 w 1156922"/>
                <a:gd name="connsiteY47" fmla="*/ 1014703 h 1745449"/>
                <a:gd name="connsiteX48" fmla="*/ 291719 w 1156922"/>
                <a:gd name="connsiteY48" fmla="*/ 1123484 h 1745449"/>
                <a:gd name="connsiteX49" fmla="*/ 66889 w 1156922"/>
                <a:gd name="connsiteY49" fmla="*/ 1138943 h 1745449"/>
                <a:gd name="connsiteX50" fmla="*/ 30645 w 1156922"/>
                <a:gd name="connsiteY50" fmla="*/ 911953 h 1745449"/>
                <a:gd name="connsiteX51" fmla="*/ 70504 w 1156922"/>
                <a:gd name="connsiteY51" fmla="*/ 882569 h 1745449"/>
                <a:gd name="connsiteX52" fmla="*/ 63242 w 1156922"/>
                <a:gd name="connsiteY52" fmla="*/ 875989 h 1745449"/>
                <a:gd name="connsiteX53" fmla="*/ 66610 w 1156922"/>
                <a:gd name="connsiteY53" fmla="*/ 872273 h 1745449"/>
                <a:gd name="connsiteX54" fmla="*/ 68771 w 1156922"/>
                <a:gd name="connsiteY54" fmla="*/ 666836 h 1745449"/>
                <a:gd name="connsiteX55" fmla="*/ 107513 w 1156922"/>
                <a:gd name="connsiteY55" fmla="*/ 638275 h 1745449"/>
                <a:gd name="connsiteX56" fmla="*/ 130050 w 1156922"/>
                <a:gd name="connsiteY56" fmla="*/ 394472 h 1745449"/>
                <a:gd name="connsiteX57" fmla="*/ 313262 w 1156922"/>
                <a:gd name="connsiteY57" fmla="*/ 359290 h 1745449"/>
                <a:gd name="connsiteX58" fmla="*/ 127611 w 1156922"/>
                <a:gd name="connsiteY58" fmla="*/ 399723 h 1745449"/>
                <a:gd name="connsiteX59" fmla="*/ 93247 w 1156922"/>
                <a:gd name="connsiteY59" fmla="*/ 291518 h 1745449"/>
                <a:gd name="connsiteX60" fmla="*/ 312758 w 1156922"/>
                <a:gd name="connsiteY60" fmla="*/ 72008 h 1745449"/>
                <a:gd name="connsiteX61" fmla="*/ 381090 w 1156922"/>
                <a:gd name="connsiteY61" fmla="*/ 83948 h 1745449"/>
                <a:gd name="connsiteX62" fmla="*/ 520248 w 1156922"/>
                <a:gd name="connsiteY62" fmla="*/ 0 h 1745449"/>
                <a:gd name="connsiteX0" fmla="*/ 574852 w 1156922"/>
                <a:gd name="connsiteY0" fmla="*/ 580980 h 1745449"/>
                <a:gd name="connsiteX1" fmla="*/ 433169 w 1156922"/>
                <a:gd name="connsiteY1" fmla="*/ 649695 h 1745449"/>
                <a:gd name="connsiteX2" fmla="*/ 428375 w 1156922"/>
                <a:gd name="connsiteY2" fmla="*/ 651124 h 1745449"/>
                <a:gd name="connsiteX3" fmla="*/ 761884 w 1156922"/>
                <a:gd name="connsiteY3" fmla="*/ 739852 h 1745449"/>
                <a:gd name="connsiteX4" fmla="*/ 574852 w 1156922"/>
                <a:gd name="connsiteY4" fmla="*/ 580980 h 1745449"/>
                <a:gd name="connsiteX5" fmla="*/ 520248 w 1156922"/>
                <a:gd name="connsiteY5" fmla="*/ 0 h 1745449"/>
                <a:gd name="connsiteX6" fmla="*/ 689956 w 1156922"/>
                <a:gd name="connsiteY6" fmla="*/ 147127 h 1745449"/>
                <a:gd name="connsiteX7" fmla="*/ 548455 w 1156922"/>
                <a:gd name="connsiteY7" fmla="*/ 352718 h 1745449"/>
                <a:gd name="connsiteX8" fmla="*/ 688144 w 1156922"/>
                <a:gd name="connsiteY8" fmla="*/ 149764 h 1745449"/>
                <a:gd name="connsiteX9" fmla="*/ 906946 w 1156922"/>
                <a:gd name="connsiteY9" fmla="*/ 317877 h 1745449"/>
                <a:gd name="connsiteX10" fmla="*/ 894599 w 1156922"/>
                <a:gd name="connsiteY10" fmla="*/ 376059 h 1745449"/>
                <a:gd name="connsiteX11" fmla="*/ 1043308 w 1156922"/>
                <a:gd name="connsiteY11" fmla="*/ 525101 h 1745449"/>
                <a:gd name="connsiteX12" fmla="*/ 1033782 w 1156922"/>
                <a:gd name="connsiteY12" fmla="*/ 572282 h 1745449"/>
                <a:gd name="connsiteX13" fmla="*/ 1156922 w 1156922"/>
                <a:gd name="connsiteY13" fmla="*/ 756650 h 1745449"/>
                <a:gd name="connsiteX14" fmla="*/ 931418 w 1156922"/>
                <a:gd name="connsiteY14" fmla="*/ 936938 h 1745449"/>
                <a:gd name="connsiteX15" fmla="*/ 1093103 w 1156922"/>
                <a:gd name="connsiteY15" fmla="*/ 911837 h 1745449"/>
                <a:gd name="connsiteX16" fmla="*/ 1139689 w 1156922"/>
                <a:gd name="connsiteY16" fmla="*/ 1069421 h 1745449"/>
                <a:gd name="connsiteX17" fmla="*/ 985039 w 1156922"/>
                <a:gd name="connsiteY17" fmla="*/ 1223143 h 1745449"/>
                <a:gd name="connsiteX18" fmla="*/ 776887 w 1156922"/>
                <a:gd name="connsiteY18" fmla="*/ 1140927 h 1745449"/>
                <a:gd name="connsiteX19" fmla="*/ 813087 w 1156922"/>
                <a:gd name="connsiteY19" fmla="*/ 1096095 h 1745449"/>
                <a:gd name="connsiteX20" fmla="*/ 792626 w 1156922"/>
                <a:gd name="connsiteY20" fmla="*/ 964175 h 1745449"/>
                <a:gd name="connsiteX21" fmla="*/ 793130 w 1156922"/>
                <a:gd name="connsiteY21" fmla="*/ 963884 h 1745449"/>
                <a:gd name="connsiteX22" fmla="*/ 805899 w 1156922"/>
                <a:gd name="connsiteY22" fmla="*/ 1097129 h 1745449"/>
                <a:gd name="connsiteX23" fmla="*/ 683639 w 1156922"/>
                <a:gd name="connsiteY23" fmla="*/ 1159301 h 1745449"/>
                <a:gd name="connsiteX24" fmla="*/ 569233 w 1156922"/>
                <a:gd name="connsiteY24" fmla="*/ 1093170 h 1745449"/>
                <a:gd name="connsiteX25" fmla="*/ 568513 w 1156922"/>
                <a:gd name="connsiteY25" fmla="*/ 1090754 h 1745449"/>
                <a:gd name="connsiteX26" fmla="*/ 679482 w 1156922"/>
                <a:gd name="connsiteY26" fmla="*/ 1162221 h 1745449"/>
                <a:gd name="connsiteX27" fmla="*/ 774185 w 1156922"/>
                <a:gd name="connsiteY27" fmla="*/ 1135031 h 1745449"/>
                <a:gd name="connsiteX28" fmla="*/ 972285 w 1156922"/>
                <a:gd name="connsiteY28" fmla="*/ 1224518 h 1745449"/>
                <a:gd name="connsiteX29" fmla="*/ 1030281 w 1156922"/>
                <a:gd name="connsiteY29" fmla="*/ 1340359 h 1745449"/>
                <a:gd name="connsiteX30" fmla="*/ 913405 w 1156922"/>
                <a:gd name="connsiteY30" fmla="*/ 1461368 h 1745449"/>
                <a:gd name="connsiteX31" fmla="*/ 753227 w 1156922"/>
                <a:gd name="connsiteY31" fmla="*/ 1371458 h 1745449"/>
                <a:gd name="connsiteX32" fmla="*/ 756737 w 1156922"/>
                <a:gd name="connsiteY32" fmla="*/ 1369309 h 1745449"/>
                <a:gd name="connsiteX33" fmla="*/ 911871 w 1156922"/>
                <a:gd name="connsiteY33" fmla="*/ 1465876 h 1745449"/>
                <a:gd name="connsiteX34" fmla="*/ 761269 w 1156922"/>
                <a:gd name="connsiteY34" fmla="*/ 1628054 h 1745449"/>
                <a:gd name="connsiteX35" fmla="*/ 558182 w 1156922"/>
                <a:gd name="connsiteY35" fmla="*/ 1552195 h 1745449"/>
                <a:gd name="connsiteX36" fmla="*/ 554944 w 1156922"/>
                <a:gd name="connsiteY36" fmla="*/ 1544331 h 1745449"/>
                <a:gd name="connsiteX37" fmla="*/ 678727 w 1156922"/>
                <a:gd name="connsiteY37" fmla="*/ 1632143 h 1745449"/>
                <a:gd name="connsiteX38" fmla="*/ 520249 w 1156922"/>
                <a:gd name="connsiteY38" fmla="*/ 1745209 h 1745449"/>
                <a:gd name="connsiteX39" fmla="*/ 352811 w 1156922"/>
                <a:gd name="connsiteY39" fmla="*/ 1592106 h 1745449"/>
                <a:gd name="connsiteX40" fmla="*/ 237021 w 1156922"/>
                <a:gd name="connsiteY40" fmla="*/ 1443452 h 1745449"/>
                <a:gd name="connsiteX41" fmla="*/ 89886 w 1156922"/>
                <a:gd name="connsiteY41" fmla="*/ 1375108 h 1745449"/>
                <a:gd name="connsiteX42" fmla="*/ 100537 w 1156922"/>
                <a:gd name="connsiteY42" fmla="*/ 1171427 h 1745449"/>
                <a:gd name="connsiteX43" fmla="*/ 291673 w 1156922"/>
                <a:gd name="connsiteY43" fmla="*/ 1125156 h 1745449"/>
                <a:gd name="connsiteX44" fmla="*/ 511418 w 1156922"/>
                <a:gd name="connsiteY44" fmla="*/ 1034051 h 1745449"/>
                <a:gd name="connsiteX45" fmla="*/ 509329 w 1156922"/>
                <a:gd name="connsiteY45" fmla="*/ 1041153 h 1745449"/>
                <a:gd name="connsiteX46" fmla="*/ 310893 w 1156922"/>
                <a:gd name="connsiteY46" fmla="*/ 1129981 h 1745449"/>
                <a:gd name="connsiteX47" fmla="*/ 199595 w 1156922"/>
                <a:gd name="connsiteY47" fmla="*/ 1014703 h 1745449"/>
                <a:gd name="connsiteX48" fmla="*/ 291719 w 1156922"/>
                <a:gd name="connsiteY48" fmla="*/ 1123484 h 1745449"/>
                <a:gd name="connsiteX49" fmla="*/ 66889 w 1156922"/>
                <a:gd name="connsiteY49" fmla="*/ 1138943 h 1745449"/>
                <a:gd name="connsiteX50" fmla="*/ 30645 w 1156922"/>
                <a:gd name="connsiteY50" fmla="*/ 911953 h 1745449"/>
                <a:gd name="connsiteX51" fmla="*/ 63242 w 1156922"/>
                <a:gd name="connsiteY51" fmla="*/ 875989 h 1745449"/>
                <a:gd name="connsiteX52" fmla="*/ 66610 w 1156922"/>
                <a:gd name="connsiteY52" fmla="*/ 872273 h 1745449"/>
                <a:gd name="connsiteX53" fmla="*/ 68771 w 1156922"/>
                <a:gd name="connsiteY53" fmla="*/ 666836 h 1745449"/>
                <a:gd name="connsiteX54" fmla="*/ 107513 w 1156922"/>
                <a:gd name="connsiteY54" fmla="*/ 638275 h 1745449"/>
                <a:gd name="connsiteX55" fmla="*/ 130050 w 1156922"/>
                <a:gd name="connsiteY55" fmla="*/ 394472 h 1745449"/>
                <a:gd name="connsiteX56" fmla="*/ 313262 w 1156922"/>
                <a:gd name="connsiteY56" fmla="*/ 359290 h 1745449"/>
                <a:gd name="connsiteX57" fmla="*/ 127611 w 1156922"/>
                <a:gd name="connsiteY57" fmla="*/ 399723 h 1745449"/>
                <a:gd name="connsiteX58" fmla="*/ 93247 w 1156922"/>
                <a:gd name="connsiteY58" fmla="*/ 291518 h 1745449"/>
                <a:gd name="connsiteX59" fmla="*/ 312758 w 1156922"/>
                <a:gd name="connsiteY59" fmla="*/ 72008 h 1745449"/>
                <a:gd name="connsiteX60" fmla="*/ 381090 w 1156922"/>
                <a:gd name="connsiteY60" fmla="*/ 83948 h 1745449"/>
                <a:gd name="connsiteX61" fmla="*/ 520248 w 1156922"/>
                <a:gd name="connsiteY61" fmla="*/ 0 h 1745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1156922" h="1745449">
                  <a:moveTo>
                    <a:pt x="574852" y="580980"/>
                  </a:moveTo>
                  <a:cubicBezTo>
                    <a:pt x="520617" y="581239"/>
                    <a:pt x="468565" y="605639"/>
                    <a:pt x="433169" y="649695"/>
                  </a:cubicBezTo>
                  <a:lnTo>
                    <a:pt x="428375" y="651124"/>
                  </a:lnTo>
                  <a:cubicBezTo>
                    <a:pt x="591150" y="486039"/>
                    <a:pt x="723783" y="629198"/>
                    <a:pt x="761884" y="739852"/>
                  </a:cubicBezTo>
                  <a:cubicBezTo>
                    <a:pt x="716438" y="618258"/>
                    <a:pt x="666879" y="595601"/>
                    <a:pt x="574852" y="580980"/>
                  </a:cubicBezTo>
                  <a:close/>
                  <a:moveTo>
                    <a:pt x="520248" y="0"/>
                  </a:moveTo>
                  <a:cubicBezTo>
                    <a:pt x="604238" y="1"/>
                    <a:pt x="679902" y="66713"/>
                    <a:pt x="689956" y="147127"/>
                  </a:cubicBezTo>
                  <a:cubicBezTo>
                    <a:pt x="596145" y="188889"/>
                    <a:pt x="533533" y="268997"/>
                    <a:pt x="548455" y="352718"/>
                  </a:cubicBezTo>
                  <a:cubicBezTo>
                    <a:pt x="533548" y="230271"/>
                    <a:pt x="615091" y="176969"/>
                    <a:pt x="688144" y="149764"/>
                  </a:cubicBezTo>
                  <a:cubicBezTo>
                    <a:pt x="751826" y="118134"/>
                    <a:pt x="917634" y="192679"/>
                    <a:pt x="906946" y="317877"/>
                  </a:cubicBezTo>
                  <a:lnTo>
                    <a:pt x="894599" y="376059"/>
                  </a:lnTo>
                  <a:cubicBezTo>
                    <a:pt x="971839" y="383642"/>
                    <a:pt x="1043308" y="445155"/>
                    <a:pt x="1043308" y="525101"/>
                  </a:cubicBezTo>
                  <a:lnTo>
                    <a:pt x="1033782" y="572282"/>
                  </a:lnTo>
                  <a:cubicBezTo>
                    <a:pt x="1106102" y="602218"/>
                    <a:pt x="1156922" y="673500"/>
                    <a:pt x="1156922" y="756650"/>
                  </a:cubicBezTo>
                  <a:cubicBezTo>
                    <a:pt x="1139861" y="817426"/>
                    <a:pt x="1121662" y="975066"/>
                    <a:pt x="931418" y="936938"/>
                  </a:cubicBezTo>
                  <a:cubicBezTo>
                    <a:pt x="980818" y="952319"/>
                    <a:pt x="1045306" y="949638"/>
                    <a:pt x="1093103" y="911837"/>
                  </a:cubicBezTo>
                  <a:cubicBezTo>
                    <a:pt x="1114905" y="939143"/>
                    <a:pt x="1157700" y="1017537"/>
                    <a:pt x="1139689" y="1069421"/>
                  </a:cubicBezTo>
                  <a:cubicBezTo>
                    <a:pt x="1121678" y="1121305"/>
                    <a:pt x="1075234" y="1204160"/>
                    <a:pt x="985039" y="1223143"/>
                  </a:cubicBezTo>
                  <a:cubicBezTo>
                    <a:pt x="892994" y="1236921"/>
                    <a:pt x="804973" y="1207417"/>
                    <a:pt x="776887" y="1140927"/>
                  </a:cubicBezTo>
                  <a:cubicBezTo>
                    <a:pt x="790672" y="1131422"/>
                    <a:pt x="801340" y="1106553"/>
                    <a:pt x="813087" y="1096095"/>
                  </a:cubicBezTo>
                  <a:cubicBezTo>
                    <a:pt x="825437" y="1085100"/>
                    <a:pt x="816453" y="1005443"/>
                    <a:pt x="792626" y="964175"/>
                  </a:cubicBezTo>
                  <a:lnTo>
                    <a:pt x="793130" y="963884"/>
                  </a:lnTo>
                  <a:cubicBezTo>
                    <a:pt x="813024" y="998341"/>
                    <a:pt x="824147" y="1064560"/>
                    <a:pt x="805899" y="1097129"/>
                  </a:cubicBezTo>
                  <a:cubicBezTo>
                    <a:pt x="787651" y="1129698"/>
                    <a:pt x="723083" y="1159961"/>
                    <a:pt x="683639" y="1159301"/>
                  </a:cubicBezTo>
                  <a:cubicBezTo>
                    <a:pt x="644195" y="1158641"/>
                    <a:pt x="596127" y="1132919"/>
                    <a:pt x="569233" y="1093170"/>
                  </a:cubicBezTo>
                  <a:lnTo>
                    <a:pt x="568513" y="1090754"/>
                  </a:lnTo>
                  <a:cubicBezTo>
                    <a:pt x="591598" y="1132362"/>
                    <a:pt x="645203" y="1154842"/>
                    <a:pt x="679482" y="1162221"/>
                  </a:cubicBezTo>
                  <a:cubicBezTo>
                    <a:pt x="713761" y="1169601"/>
                    <a:pt x="755490" y="1145178"/>
                    <a:pt x="774185" y="1135031"/>
                  </a:cubicBezTo>
                  <a:cubicBezTo>
                    <a:pt x="818106" y="1204139"/>
                    <a:pt x="869653" y="1239191"/>
                    <a:pt x="972285" y="1224518"/>
                  </a:cubicBezTo>
                  <a:cubicBezTo>
                    <a:pt x="982691" y="1244918"/>
                    <a:pt x="1035969" y="1265242"/>
                    <a:pt x="1030281" y="1340359"/>
                  </a:cubicBezTo>
                  <a:cubicBezTo>
                    <a:pt x="1022429" y="1417912"/>
                    <a:pt x="953020" y="1452047"/>
                    <a:pt x="913405" y="1461368"/>
                  </a:cubicBezTo>
                  <a:cubicBezTo>
                    <a:pt x="850825" y="1456954"/>
                    <a:pt x="780590" y="1430126"/>
                    <a:pt x="753227" y="1371458"/>
                  </a:cubicBezTo>
                  <a:lnTo>
                    <a:pt x="756737" y="1369309"/>
                  </a:lnTo>
                  <a:cubicBezTo>
                    <a:pt x="787288" y="1434972"/>
                    <a:pt x="841736" y="1460651"/>
                    <a:pt x="911871" y="1465876"/>
                  </a:cubicBezTo>
                  <a:cubicBezTo>
                    <a:pt x="893931" y="1530873"/>
                    <a:pt x="826824" y="1611456"/>
                    <a:pt x="761269" y="1628054"/>
                  </a:cubicBezTo>
                  <a:cubicBezTo>
                    <a:pt x="673077" y="1642970"/>
                    <a:pt x="591564" y="1612285"/>
                    <a:pt x="558182" y="1552195"/>
                  </a:cubicBezTo>
                  <a:lnTo>
                    <a:pt x="554944" y="1544331"/>
                  </a:lnTo>
                  <a:cubicBezTo>
                    <a:pt x="581794" y="1587888"/>
                    <a:pt x="620115" y="1623412"/>
                    <a:pt x="678727" y="1632143"/>
                  </a:cubicBezTo>
                  <a:cubicBezTo>
                    <a:pt x="653380" y="1690042"/>
                    <a:pt x="578321" y="1749714"/>
                    <a:pt x="520249" y="1745209"/>
                  </a:cubicBezTo>
                  <a:cubicBezTo>
                    <a:pt x="462177" y="1740704"/>
                    <a:pt x="390439" y="1725516"/>
                    <a:pt x="352811" y="1592106"/>
                  </a:cubicBezTo>
                  <a:cubicBezTo>
                    <a:pt x="276718" y="1594495"/>
                    <a:pt x="205941" y="1494313"/>
                    <a:pt x="237021" y="1443452"/>
                  </a:cubicBezTo>
                  <a:cubicBezTo>
                    <a:pt x="190143" y="1453117"/>
                    <a:pt x="129392" y="1440804"/>
                    <a:pt x="89886" y="1375108"/>
                  </a:cubicBezTo>
                  <a:cubicBezTo>
                    <a:pt x="50380" y="1309412"/>
                    <a:pt x="66906" y="1213086"/>
                    <a:pt x="100537" y="1171427"/>
                  </a:cubicBezTo>
                  <a:cubicBezTo>
                    <a:pt x="155128" y="1187746"/>
                    <a:pt x="231827" y="1165175"/>
                    <a:pt x="291673" y="1125156"/>
                  </a:cubicBezTo>
                  <a:cubicBezTo>
                    <a:pt x="366683" y="1132065"/>
                    <a:pt x="476931" y="1101048"/>
                    <a:pt x="511418" y="1034051"/>
                  </a:cubicBezTo>
                  <a:lnTo>
                    <a:pt x="509329" y="1041153"/>
                  </a:lnTo>
                  <a:cubicBezTo>
                    <a:pt x="479058" y="1100683"/>
                    <a:pt x="362515" y="1134389"/>
                    <a:pt x="310893" y="1129981"/>
                  </a:cubicBezTo>
                  <a:cubicBezTo>
                    <a:pt x="259271" y="1125573"/>
                    <a:pt x="227025" y="1074376"/>
                    <a:pt x="199595" y="1014703"/>
                  </a:cubicBezTo>
                  <a:cubicBezTo>
                    <a:pt x="226662" y="1079430"/>
                    <a:pt x="237372" y="1107583"/>
                    <a:pt x="291719" y="1123484"/>
                  </a:cubicBezTo>
                  <a:cubicBezTo>
                    <a:pt x="261058" y="1147454"/>
                    <a:pt x="151353" y="1222778"/>
                    <a:pt x="66889" y="1138943"/>
                  </a:cubicBezTo>
                  <a:cubicBezTo>
                    <a:pt x="13436" y="1085888"/>
                    <a:pt x="-32657" y="981796"/>
                    <a:pt x="30645" y="911953"/>
                  </a:cubicBezTo>
                  <a:lnTo>
                    <a:pt x="63242" y="875989"/>
                  </a:lnTo>
                  <a:lnTo>
                    <a:pt x="66610" y="872273"/>
                  </a:lnTo>
                  <a:cubicBezTo>
                    <a:pt x="14471" y="814783"/>
                    <a:pt x="15082" y="726072"/>
                    <a:pt x="68771" y="666836"/>
                  </a:cubicBezTo>
                  <a:lnTo>
                    <a:pt x="107513" y="638275"/>
                  </a:lnTo>
                  <a:cubicBezTo>
                    <a:pt x="75957" y="571593"/>
                    <a:pt x="81033" y="454101"/>
                    <a:pt x="130050" y="394472"/>
                  </a:cubicBezTo>
                  <a:cubicBezTo>
                    <a:pt x="182831" y="364223"/>
                    <a:pt x="223751" y="353981"/>
                    <a:pt x="313262" y="359290"/>
                  </a:cubicBezTo>
                  <a:cubicBezTo>
                    <a:pt x="312856" y="360165"/>
                    <a:pt x="203467" y="335836"/>
                    <a:pt x="127611" y="399723"/>
                  </a:cubicBezTo>
                  <a:cubicBezTo>
                    <a:pt x="104244" y="370058"/>
                    <a:pt x="93247" y="332072"/>
                    <a:pt x="93247" y="291518"/>
                  </a:cubicBezTo>
                  <a:cubicBezTo>
                    <a:pt x="93247" y="170286"/>
                    <a:pt x="191525" y="72008"/>
                    <a:pt x="312758" y="72008"/>
                  </a:cubicBezTo>
                  <a:cubicBezTo>
                    <a:pt x="336736" y="72008"/>
                    <a:pt x="359816" y="75853"/>
                    <a:pt x="381090" y="83948"/>
                  </a:cubicBezTo>
                  <a:cubicBezTo>
                    <a:pt x="411802" y="33609"/>
                    <a:pt x="453668" y="0"/>
                    <a:pt x="520248" y="0"/>
                  </a:cubicBezTo>
                  <a:close/>
                </a:path>
              </a:pathLst>
            </a:cu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그룹 15">
            <a:extLst>
              <a:ext uri="{FF2B5EF4-FFF2-40B4-BE49-F238E27FC236}">
                <a16:creationId xmlns:a16="http://schemas.microsoft.com/office/drawing/2014/main" xmlns="" id="{115482C3-7BF7-44FF-BA66-6D17807E1E51}"/>
              </a:ext>
            </a:extLst>
          </p:cNvPr>
          <p:cNvGrpSpPr/>
          <p:nvPr/>
        </p:nvGrpSpPr>
        <p:grpSpPr>
          <a:xfrm>
            <a:off x="846176" y="1570836"/>
            <a:ext cx="5936754" cy="599767"/>
            <a:chOff x="491556" y="1412776"/>
            <a:chExt cx="4080444" cy="59976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B8CFCE73-9104-4000-ABF3-8FDB57901530}"/>
                </a:ext>
              </a:extLst>
            </p:cNvPr>
            <p:cNvSpPr txBox="1"/>
            <p:nvPr/>
          </p:nvSpPr>
          <p:spPr>
            <a:xfrm>
              <a:off x="491556" y="1704766"/>
              <a:ext cx="40804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4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11DC8821-AC6B-4F99-8CF7-7AA293910D2B}"/>
                </a:ext>
              </a:extLst>
            </p:cNvPr>
            <p:cNvSpPr txBox="1"/>
            <p:nvPr/>
          </p:nvSpPr>
          <p:spPr>
            <a:xfrm>
              <a:off x="491556" y="1412776"/>
              <a:ext cx="40804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accent1"/>
                  </a:solidFill>
                  <a:cs typeface="Arial" pitchFamily="34" charset="0"/>
                </a:rPr>
                <a:t>New and more sophisticated </a:t>
              </a:r>
              <a:r>
                <a:rPr lang="en-US" altLang="ko-KR" b="1" dirty="0" smtClean="0">
                  <a:solidFill>
                    <a:schemeClr val="accent1"/>
                  </a:solidFill>
                  <a:cs typeface="Arial" pitchFamily="34" charset="0"/>
                </a:rPr>
                <a:t>methods</a:t>
              </a:r>
              <a:endParaRPr lang="ko-KR" altLang="en-US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26" name="Trapezoid 10">
            <a:extLst>
              <a:ext uri="{FF2B5EF4-FFF2-40B4-BE49-F238E27FC236}">
                <a16:creationId xmlns:a16="http://schemas.microsoft.com/office/drawing/2014/main" xmlns="" id="{961EA56A-6129-4C7E-8B2E-1687CE554F34}"/>
              </a:ext>
            </a:extLst>
          </p:cNvPr>
          <p:cNvSpPr>
            <a:spLocks noChangeAspect="1"/>
          </p:cNvSpPr>
          <p:nvPr/>
        </p:nvSpPr>
        <p:spPr>
          <a:xfrm>
            <a:off x="1070765" y="3342600"/>
            <a:ext cx="257109" cy="256807"/>
          </a:xfrm>
          <a:custGeom>
            <a:avLst/>
            <a:gdLst/>
            <a:ahLst/>
            <a:cxnLst/>
            <a:rect l="l" t="t" r="r" b="b"/>
            <a:pathLst>
              <a:path w="3910377" h="3905794">
                <a:moveTo>
                  <a:pt x="1" y="3797782"/>
                </a:moveTo>
                <a:lnTo>
                  <a:pt x="3910377" y="3797782"/>
                </a:lnTo>
                <a:lnTo>
                  <a:pt x="3910377" y="3905794"/>
                </a:lnTo>
                <a:lnTo>
                  <a:pt x="1" y="3905794"/>
                </a:lnTo>
                <a:close/>
                <a:moveTo>
                  <a:pt x="1757257" y="3353296"/>
                </a:moveTo>
                <a:cubicBezTo>
                  <a:pt x="1690135" y="3353296"/>
                  <a:pt x="1635721" y="3407710"/>
                  <a:pt x="1635721" y="3474832"/>
                </a:cubicBezTo>
                <a:cubicBezTo>
                  <a:pt x="1635721" y="3541954"/>
                  <a:pt x="1690135" y="3596368"/>
                  <a:pt x="1757257" y="3596368"/>
                </a:cubicBezTo>
                <a:lnTo>
                  <a:pt x="2187409" y="3596368"/>
                </a:lnTo>
                <a:cubicBezTo>
                  <a:pt x="2254531" y="3596368"/>
                  <a:pt x="2308945" y="3541954"/>
                  <a:pt x="2308945" y="3474832"/>
                </a:cubicBezTo>
                <a:cubicBezTo>
                  <a:pt x="2308945" y="3407710"/>
                  <a:pt x="2254531" y="3353296"/>
                  <a:pt x="2187409" y="3353296"/>
                </a:cubicBezTo>
                <a:close/>
                <a:moveTo>
                  <a:pt x="492288" y="2449553"/>
                </a:moveTo>
                <a:lnTo>
                  <a:pt x="472244" y="2517369"/>
                </a:lnTo>
                <a:lnTo>
                  <a:pt x="3438134" y="2517369"/>
                </a:lnTo>
                <a:lnTo>
                  <a:pt x="3418090" y="2449553"/>
                </a:lnTo>
                <a:close/>
                <a:moveTo>
                  <a:pt x="432162" y="2249610"/>
                </a:moveTo>
                <a:lnTo>
                  <a:pt x="3478215" y="2249610"/>
                </a:lnTo>
                <a:lnTo>
                  <a:pt x="3910377" y="3711740"/>
                </a:lnTo>
                <a:lnTo>
                  <a:pt x="0" y="3711740"/>
                </a:lnTo>
                <a:close/>
                <a:moveTo>
                  <a:pt x="1637280" y="544956"/>
                </a:moveTo>
                <a:cubicBezTo>
                  <a:pt x="1626413" y="544956"/>
                  <a:pt x="1615547" y="549102"/>
                  <a:pt x="1607256" y="557393"/>
                </a:cubicBezTo>
                <a:lnTo>
                  <a:pt x="796281" y="1368368"/>
                </a:lnTo>
                <a:cubicBezTo>
                  <a:pt x="779699" y="1384950"/>
                  <a:pt x="779699" y="1411834"/>
                  <a:pt x="796281" y="1428415"/>
                </a:cubicBezTo>
                <a:lnTo>
                  <a:pt x="825565" y="1457699"/>
                </a:lnTo>
                <a:cubicBezTo>
                  <a:pt x="842147" y="1474281"/>
                  <a:pt x="869031" y="1474281"/>
                  <a:pt x="885612" y="1457699"/>
                </a:cubicBezTo>
                <a:lnTo>
                  <a:pt x="1696588" y="646724"/>
                </a:lnTo>
                <a:cubicBezTo>
                  <a:pt x="1713169" y="630143"/>
                  <a:pt x="1713169" y="603258"/>
                  <a:pt x="1696588" y="586677"/>
                </a:cubicBezTo>
                <a:lnTo>
                  <a:pt x="1667304" y="557393"/>
                </a:lnTo>
                <a:cubicBezTo>
                  <a:pt x="1659013" y="549102"/>
                  <a:pt x="1648146" y="544956"/>
                  <a:pt x="1637280" y="544956"/>
                </a:cubicBezTo>
                <a:close/>
                <a:moveTo>
                  <a:pt x="1372791" y="439020"/>
                </a:moveTo>
                <a:cubicBezTo>
                  <a:pt x="1361925" y="439020"/>
                  <a:pt x="1351058" y="443165"/>
                  <a:pt x="1342767" y="451456"/>
                </a:cubicBezTo>
                <a:lnTo>
                  <a:pt x="851745" y="942478"/>
                </a:lnTo>
                <a:cubicBezTo>
                  <a:pt x="835164" y="959060"/>
                  <a:pt x="835164" y="985944"/>
                  <a:pt x="851745" y="1002526"/>
                </a:cubicBezTo>
                <a:lnTo>
                  <a:pt x="881029" y="1031810"/>
                </a:lnTo>
                <a:cubicBezTo>
                  <a:pt x="897611" y="1048392"/>
                  <a:pt x="924495" y="1048392"/>
                  <a:pt x="941077" y="1031810"/>
                </a:cubicBezTo>
                <a:lnTo>
                  <a:pt x="1432099" y="540788"/>
                </a:lnTo>
                <a:cubicBezTo>
                  <a:pt x="1448681" y="524206"/>
                  <a:pt x="1448681" y="497322"/>
                  <a:pt x="1432099" y="480740"/>
                </a:cubicBezTo>
                <a:lnTo>
                  <a:pt x="1402815" y="451456"/>
                </a:lnTo>
                <a:cubicBezTo>
                  <a:pt x="1394524" y="443165"/>
                  <a:pt x="1383658" y="439020"/>
                  <a:pt x="1372791" y="439020"/>
                </a:cubicBezTo>
                <a:close/>
                <a:moveTo>
                  <a:pt x="864042" y="270000"/>
                </a:moveTo>
                <a:lnTo>
                  <a:pt x="2945402" y="270000"/>
                </a:lnTo>
                <a:cubicBezTo>
                  <a:pt x="3094522" y="270000"/>
                  <a:pt x="3215407" y="390885"/>
                  <a:pt x="3215407" y="540005"/>
                </a:cubicBezTo>
                <a:lnTo>
                  <a:pt x="3215407" y="1619995"/>
                </a:lnTo>
                <a:cubicBezTo>
                  <a:pt x="3215407" y="1769115"/>
                  <a:pt x="3094522" y="1890000"/>
                  <a:pt x="2945402" y="1890000"/>
                </a:cubicBezTo>
                <a:lnTo>
                  <a:pt x="864042" y="1890000"/>
                </a:lnTo>
                <a:cubicBezTo>
                  <a:pt x="714922" y="1890000"/>
                  <a:pt x="594037" y="1769115"/>
                  <a:pt x="594037" y="1619995"/>
                </a:cubicBezTo>
                <a:lnTo>
                  <a:pt x="594037" y="540005"/>
                </a:lnTo>
                <a:cubicBezTo>
                  <a:pt x="594037" y="390885"/>
                  <a:pt x="714922" y="270000"/>
                  <a:pt x="864042" y="270000"/>
                </a:cubicBezTo>
                <a:close/>
                <a:moveTo>
                  <a:pt x="804042" y="180000"/>
                </a:moveTo>
                <a:cubicBezTo>
                  <a:pt x="638353" y="180000"/>
                  <a:pt x="504036" y="314317"/>
                  <a:pt x="504036" y="480006"/>
                </a:cubicBezTo>
                <a:lnTo>
                  <a:pt x="504036" y="1679994"/>
                </a:lnTo>
                <a:cubicBezTo>
                  <a:pt x="504036" y="1845683"/>
                  <a:pt x="638353" y="1980000"/>
                  <a:pt x="804042" y="1980000"/>
                </a:cubicBezTo>
                <a:lnTo>
                  <a:pt x="3027043" y="1980000"/>
                </a:lnTo>
                <a:cubicBezTo>
                  <a:pt x="3192732" y="1980000"/>
                  <a:pt x="3327049" y="1845683"/>
                  <a:pt x="3327049" y="1679994"/>
                </a:cubicBezTo>
                <a:lnTo>
                  <a:pt x="3327049" y="480006"/>
                </a:lnTo>
                <a:cubicBezTo>
                  <a:pt x="3327049" y="314317"/>
                  <a:pt x="3192732" y="180000"/>
                  <a:pt x="3027043" y="180000"/>
                </a:cubicBezTo>
                <a:close/>
                <a:moveTo>
                  <a:pt x="684043" y="0"/>
                </a:moveTo>
                <a:lnTo>
                  <a:pt x="3190330" y="0"/>
                </a:lnTo>
                <a:cubicBezTo>
                  <a:pt x="3389156" y="0"/>
                  <a:pt x="3550337" y="161181"/>
                  <a:pt x="3550337" y="360007"/>
                </a:cubicBezTo>
                <a:lnTo>
                  <a:pt x="3550337" y="1799993"/>
                </a:lnTo>
                <a:cubicBezTo>
                  <a:pt x="3550337" y="1998819"/>
                  <a:pt x="3389156" y="2160000"/>
                  <a:pt x="3190330" y="2160000"/>
                </a:cubicBezTo>
                <a:lnTo>
                  <a:pt x="684043" y="2160000"/>
                </a:lnTo>
                <a:cubicBezTo>
                  <a:pt x="485217" y="2160000"/>
                  <a:pt x="324036" y="1998819"/>
                  <a:pt x="324036" y="1799993"/>
                </a:cubicBezTo>
                <a:lnTo>
                  <a:pt x="324036" y="360007"/>
                </a:lnTo>
                <a:cubicBezTo>
                  <a:pt x="324036" y="161181"/>
                  <a:pt x="485217" y="0"/>
                  <a:pt x="68404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27" name="Rounded Rectangle 1">
            <a:extLst>
              <a:ext uri="{FF2B5EF4-FFF2-40B4-BE49-F238E27FC236}">
                <a16:creationId xmlns:a16="http://schemas.microsoft.com/office/drawing/2014/main" xmlns="" id="{F270F621-B21F-4362-BA99-9EE1DCFA6C8D}"/>
              </a:ext>
            </a:extLst>
          </p:cNvPr>
          <p:cNvSpPr>
            <a:spLocks noChangeAspect="1"/>
          </p:cNvSpPr>
          <p:nvPr/>
        </p:nvSpPr>
        <p:spPr>
          <a:xfrm>
            <a:off x="1088362" y="5117866"/>
            <a:ext cx="239509" cy="240389"/>
          </a:xfrm>
          <a:custGeom>
            <a:avLst/>
            <a:gdLst/>
            <a:ahLst/>
            <a:cxnLst/>
            <a:rect l="l" t="t" r="r" b="b"/>
            <a:pathLst>
              <a:path w="3888432" h="3902714">
                <a:moveTo>
                  <a:pt x="1113894" y="3227140"/>
                </a:moveTo>
                <a:lnTo>
                  <a:pt x="2774538" y="3227140"/>
                </a:lnTo>
                <a:cubicBezTo>
                  <a:pt x="2813020" y="3227140"/>
                  <a:pt x="2844216" y="3258336"/>
                  <a:pt x="2844216" y="3296818"/>
                </a:cubicBezTo>
                <a:lnTo>
                  <a:pt x="2844216" y="3337462"/>
                </a:lnTo>
                <a:cubicBezTo>
                  <a:pt x="2844216" y="3375944"/>
                  <a:pt x="2813020" y="3407140"/>
                  <a:pt x="2774538" y="3407140"/>
                </a:cubicBezTo>
                <a:lnTo>
                  <a:pt x="1113894" y="3407140"/>
                </a:lnTo>
                <a:cubicBezTo>
                  <a:pt x="1075412" y="3407140"/>
                  <a:pt x="1044216" y="3375944"/>
                  <a:pt x="1044216" y="3337462"/>
                </a:cubicBezTo>
                <a:lnTo>
                  <a:pt x="1044216" y="3296818"/>
                </a:lnTo>
                <a:cubicBezTo>
                  <a:pt x="1044216" y="3258336"/>
                  <a:pt x="1075412" y="3227140"/>
                  <a:pt x="1113894" y="3227140"/>
                </a:cubicBezTo>
                <a:close/>
                <a:moveTo>
                  <a:pt x="1111898" y="2923315"/>
                </a:moveTo>
                <a:lnTo>
                  <a:pt x="2772542" y="2923315"/>
                </a:lnTo>
                <a:cubicBezTo>
                  <a:pt x="2811024" y="2923315"/>
                  <a:pt x="2842220" y="2954511"/>
                  <a:pt x="2842220" y="2992993"/>
                </a:cubicBezTo>
                <a:lnTo>
                  <a:pt x="2842220" y="3033637"/>
                </a:lnTo>
                <a:cubicBezTo>
                  <a:pt x="2842220" y="3072119"/>
                  <a:pt x="2811024" y="3103315"/>
                  <a:pt x="2772542" y="3103315"/>
                </a:cubicBezTo>
                <a:lnTo>
                  <a:pt x="1111898" y="3103315"/>
                </a:lnTo>
                <a:cubicBezTo>
                  <a:pt x="1073416" y="3103315"/>
                  <a:pt x="1042220" y="3072119"/>
                  <a:pt x="1042220" y="3033637"/>
                </a:cubicBezTo>
                <a:lnTo>
                  <a:pt x="1042220" y="2992993"/>
                </a:lnTo>
                <a:cubicBezTo>
                  <a:pt x="1042220" y="2954511"/>
                  <a:pt x="1073416" y="2923315"/>
                  <a:pt x="1111898" y="2923315"/>
                </a:cubicBezTo>
                <a:close/>
                <a:moveTo>
                  <a:pt x="495275" y="2664296"/>
                </a:moveTo>
                <a:lnTo>
                  <a:pt x="853982" y="2664296"/>
                </a:lnTo>
                <a:lnTo>
                  <a:pt x="853982" y="3560524"/>
                </a:lnTo>
                <a:lnTo>
                  <a:pt x="3006222" y="3560524"/>
                </a:lnTo>
                <a:lnTo>
                  <a:pt x="3006222" y="2664296"/>
                </a:lnTo>
                <a:lnTo>
                  <a:pt x="3364929" y="2664296"/>
                </a:lnTo>
                <a:lnTo>
                  <a:pt x="3364929" y="3902714"/>
                </a:lnTo>
                <a:lnTo>
                  <a:pt x="495275" y="3902714"/>
                </a:lnTo>
                <a:close/>
                <a:moveTo>
                  <a:pt x="1113894" y="2619490"/>
                </a:moveTo>
                <a:lnTo>
                  <a:pt x="2774538" y="2619490"/>
                </a:lnTo>
                <a:cubicBezTo>
                  <a:pt x="2813020" y="2619490"/>
                  <a:pt x="2844216" y="2650686"/>
                  <a:pt x="2844216" y="2689168"/>
                </a:cubicBezTo>
                <a:lnTo>
                  <a:pt x="2844216" y="2729812"/>
                </a:lnTo>
                <a:cubicBezTo>
                  <a:pt x="2844216" y="2768294"/>
                  <a:pt x="2813020" y="2799490"/>
                  <a:pt x="2774538" y="2799490"/>
                </a:cubicBezTo>
                <a:lnTo>
                  <a:pt x="1113894" y="2799490"/>
                </a:lnTo>
                <a:cubicBezTo>
                  <a:pt x="1075412" y="2799490"/>
                  <a:pt x="1044216" y="2768294"/>
                  <a:pt x="1044216" y="2729812"/>
                </a:cubicBezTo>
                <a:lnTo>
                  <a:pt x="1044216" y="2689168"/>
                </a:lnTo>
                <a:cubicBezTo>
                  <a:pt x="1044216" y="2650686"/>
                  <a:pt x="1075412" y="2619490"/>
                  <a:pt x="1113894" y="2619490"/>
                </a:cubicBezTo>
                <a:close/>
                <a:moveTo>
                  <a:pt x="3183220" y="1512740"/>
                </a:moveTo>
                <a:cubicBezTo>
                  <a:pt x="3130821" y="1512740"/>
                  <a:pt x="3088344" y="1555217"/>
                  <a:pt x="3088344" y="1607616"/>
                </a:cubicBezTo>
                <a:lnTo>
                  <a:pt x="3088344" y="1777903"/>
                </a:lnTo>
                <a:cubicBezTo>
                  <a:pt x="3088344" y="1830302"/>
                  <a:pt x="3130821" y="1872779"/>
                  <a:pt x="3183220" y="1872779"/>
                </a:cubicBezTo>
                <a:lnTo>
                  <a:pt x="3334111" y="1872779"/>
                </a:lnTo>
                <a:cubicBezTo>
                  <a:pt x="3386510" y="1872779"/>
                  <a:pt x="3428987" y="1830302"/>
                  <a:pt x="3428987" y="1777903"/>
                </a:cubicBezTo>
                <a:lnTo>
                  <a:pt x="3428987" y="1607616"/>
                </a:lnTo>
                <a:cubicBezTo>
                  <a:pt x="3428987" y="1555217"/>
                  <a:pt x="3386510" y="1512740"/>
                  <a:pt x="3334111" y="1512740"/>
                </a:cubicBezTo>
                <a:close/>
                <a:moveTo>
                  <a:pt x="317370" y="1192161"/>
                </a:moveTo>
                <a:lnTo>
                  <a:pt x="3571062" y="1192161"/>
                </a:lnTo>
                <a:cubicBezTo>
                  <a:pt x="3746341" y="1192161"/>
                  <a:pt x="3888432" y="1369515"/>
                  <a:pt x="3888432" y="1588294"/>
                </a:cubicBezTo>
                <a:lnTo>
                  <a:pt x="3888432" y="3172779"/>
                </a:lnTo>
                <a:cubicBezTo>
                  <a:pt x="3888432" y="3391558"/>
                  <a:pt x="3746341" y="3568912"/>
                  <a:pt x="3571062" y="3568912"/>
                </a:cubicBezTo>
                <a:lnTo>
                  <a:pt x="3484959" y="3568912"/>
                </a:lnTo>
                <a:lnTo>
                  <a:pt x="3484959" y="2490370"/>
                </a:lnTo>
                <a:lnTo>
                  <a:pt x="388615" y="2490370"/>
                </a:lnTo>
                <a:lnTo>
                  <a:pt x="388615" y="3568912"/>
                </a:lnTo>
                <a:lnTo>
                  <a:pt x="317370" y="3568912"/>
                </a:lnTo>
                <a:cubicBezTo>
                  <a:pt x="142091" y="3568912"/>
                  <a:pt x="0" y="3391558"/>
                  <a:pt x="0" y="3172779"/>
                </a:cubicBezTo>
                <a:lnTo>
                  <a:pt x="0" y="1588294"/>
                </a:lnTo>
                <a:cubicBezTo>
                  <a:pt x="0" y="1369515"/>
                  <a:pt x="142091" y="1192161"/>
                  <a:pt x="317370" y="1192161"/>
                </a:cubicBezTo>
                <a:close/>
                <a:moveTo>
                  <a:pt x="3010811" y="792088"/>
                </a:moveTo>
                <a:lnTo>
                  <a:pt x="3369518" y="792088"/>
                </a:lnTo>
                <a:lnTo>
                  <a:pt x="3369518" y="1080119"/>
                </a:lnTo>
                <a:lnTo>
                  <a:pt x="3010811" y="1080119"/>
                </a:lnTo>
                <a:close/>
                <a:moveTo>
                  <a:pt x="2700857" y="0"/>
                </a:moveTo>
                <a:lnTo>
                  <a:pt x="3329483" y="698376"/>
                </a:lnTo>
                <a:lnTo>
                  <a:pt x="2700857" y="698376"/>
                </a:lnTo>
                <a:close/>
                <a:moveTo>
                  <a:pt x="499864" y="0"/>
                </a:moveTo>
                <a:lnTo>
                  <a:pt x="2592288" y="0"/>
                </a:lnTo>
                <a:lnTo>
                  <a:pt x="2592288" y="298450"/>
                </a:lnTo>
                <a:lnTo>
                  <a:pt x="858571" y="298450"/>
                </a:lnTo>
                <a:lnTo>
                  <a:pt x="858571" y="1080119"/>
                </a:lnTo>
                <a:lnTo>
                  <a:pt x="499864" y="108011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28" name="Round Same Side Corner Rectangle 7">
            <a:extLst>
              <a:ext uri="{FF2B5EF4-FFF2-40B4-BE49-F238E27FC236}">
                <a16:creationId xmlns:a16="http://schemas.microsoft.com/office/drawing/2014/main" xmlns="" id="{0F175123-FD44-47D3-99AF-7CB75DF1F95F}"/>
              </a:ext>
            </a:extLst>
          </p:cNvPr>
          <p:cNvSpPr>
            <a:spLocks noChangeAspect="1"/>
          </p:cNvSpPr>
          <p:nvPr/>
        </p:nvSpPr>
        <p:spPr>
          <a:xfrm rot="10800000">
            <a:off x="1070764" y="4319773"/>
            <a:ext cx="259261" cy="272563"/>
          </a:xfrm>
          <a:custGeom>
            <a:avLst/>
            <a:gdLst/>
            <a:ahLst/>
            <a:cxnLst/>
            <a:rect l="l" t="t" r="r" b="b"/>
            <a:pathLst>
              <a:path w="3749229" h="3941586">
                <a:moveTo>
                  <a:pt x="1841173" y="2251014"/>
                </a:moveTo>
                <a:cubicBezTo>
                  <a:pt x="1901032" y="2251014"/>
                  <a:pt x="1949557" y="2202489"/>
                  <a:pt x="1949557" y="2142630"/>
                </a:cubicBezTo>
                <a:cubicBezTo>
                  <a:pt x="1949557" y="2082771"/>
                  <a:pt x="1901032" y="2034246"/>
                  <a:pt x="1841173" y="2034246"/>
                </a:cubicBezTo>
                <a:cubicBezTo>
                  <a:pt x="1781314" y="2034246"/>
                  <a:pt x="1732789" y="2082771"/>
                  <a:pt x="1732789" y="2142630"/>
                </a:cubicBezTo>
                <a:cubicBezTo>
                  <a:pt x="1732789" y="2202489"/>
                  <a:pt x="1781314" y="2251014"/>
                  <a:pt x="1841173" y="2251014"/>
                </a:cubicBezTo>
                <a:close/>
                <a:moveTo>
                  <a:pt x="2197713" y="2395667"/>
                </a:moveTo>
                <a:lnTo>
                  <a:pt x="1492210" y="2296503"/>
                </a:lnTo>
                <a:lnTo>
                  <a:pt x="1492210" y="2109382"/>
                </a:lnTo>
                <a:cubicBezTo>
                  <a:pt x="1492210" y="2024878"/>
                  <a:pt x="1583949" y="1956178"/>
                  <a:pt x="1697980" y="1955114"/>
                </a:cubicBezTo>
                <a:lnTo>
                  <a:pt x="1697980" y="1800200"/>
                </a:lnTo>
                <a:lnTo>
                  <a:pt x="1431133" y="1800200"/>
                </a:lnTo>
                <a:lnTo>
                  <a:pt x="1431133" y="1461593"/>
                </a:lnTo>
                <a:lnTo>
                  <a:pt x="643489" y="471679"/>
                </a:lnTo>
                <a:lnTo>
                  <a:pt x="785968" y="352125"/>
                </a:lnTo>
                <a:lnTo>
                  <a:pt x="1699128" y="1384562"/>
                </a:lnTo>
                <a:lnTo>
                  <a:pt x="1735187" y="0"/>
                </a:lnTo>
                <a:lnTo>
                  <a:pt x="1921179" y="0"/>
                </a:lnTo>
                <a:lnTo>
                  <a:pt x="1958328" y="1426402"/>
                </a:lnTo>
                <a:lnTo>
                  <a:pt x="1976872" y="1426402"/>
                </a:lnTo>
                <a:lnTo>
                  <a:pt x="1972364" y="1422619"/>
                </a:lnTo>
                <a:lnTo>
                  <a:pt x="2919184" y="352125"/>
                </a:lnTo>
                <a:lnTo>
                  <a:pt x="3061662" y="471679"/>
                </a:lnTo>
                <a:lnTo>
                  <a:pt x="2239212" y="1505339"/>
                </a:lnTo>
                <a:lnTo>
                  <a:pt x="2239212" y="1800200"/>
                </a:lnTo>
                <a:lnTo>
                  <a:pt x="1972364" y="1800200"/>
                </a:lnTo>
                <a:lnTo>
                  <a:pt x="1972364" y="1954485"/>
                </a:lnTo>
                <a:lnTo>
                  <a:pt x="1987720" y="1954485"/>
                </a:lnTo>
                <a:cubicBezTo>
                  <a:pt x="2103696" y="1954485"/>
                  <a:pt x="2197713" y="2023835"/>
                  <a:pt x="2197713" y="2109382"/>
                </a:cubicBezTo>
                <a:close/>
                <a:moveTo>
                  <a:pt x="112363" y="2735659"/>
                </a:moveTo>
                <a:cubicBezTo>
                  <a:pt x="100580" y="2737300"/>
                  <a:pt x="88281" y="2736658"/>
                  <a:pt x="76067" y="2733385"/>
                </a:cubicBezTo>
                <a:lnTo>
                  <a:pt x="67901" y="2731197"/>
                </a:lnTo>
                <a:cubicBezTo>
                  <a:pt x="19046" y="2718106"/>
                  <a:pt x="-9948" y="2667888"/>
                  <a:pt x="3143" y="2619032"/>
                </a:cubicBezTo>
                <a:lnTo>
                  <a:pt x="136132" y="2122709"/>
                </a:lnTo>
                <a:cubicBezTo>
                  <a:pt x="149223" y="2073853"/>
                  <a:pt x="199442" y="2044859"/>
                  <a:pt x="248297" y="2057950"/>
                </a:cubicBezTo>
                <a:lnTo>
                  <a:pt x="256463" y="2060138"/>
                </a:lnTo>
                <a:cubicBezTo>
                  <a:pt x="305319" y="2073229"/>
                  <a:pt x="334312" y="2123447"/>
                  <a:pt x="321221" y="2172303"/>
                </a:cubicBezTo>
                <a:lnTo>
                  <a:pt x="188232" y="2668627"/>
                </a:lnTo>
                <a:cubicBezTo>
                  <a:pt x="178414" y="2705268"/>
                  <a:pt x="147712" y="2730738"/>
                  <a:pt x="112363" y="2735659"/>
                </a:cubicBezTo>
                <a:close/>
                <a:moveTo>
                  <a:pt x="816379" y="2803284"/>
                </a:moveTo>
                <a:lnTo>
                  <a:pt x="296148" y="2663889"/>
                </a:lnTo>
                <a:lnTo>
                  <a:pt x="412311" y="2230363"/>
                </a:lnTo>
                <a:lnTo>
                  <a:pt x="932542" y="2369758"/>
                </a:lnTo>
                <a:close/>
                <a:moveTo>
                  <a:pt x="2025342" y="3266622"/>
                </a:moveTo>
                <a:lnTo>
                  <a:pt x="881030" y="2960004"/>
                </a:lnTo>
                <a:lnTo>
                  <a:pt x="1066890" y="2266362"/>
                </a:lnTo>
                <a:lnTo>
                  <a:pt x="2211202" y="2572980"/>
                </a:lnTo>
                <a:close/>
                <a:moveTo>
                  <a:pt x="2928285" y="3694425"/>
                </a:moveTo>
                <a:lnTo>
                  <a:pt x="2109557" y="3475047"/>
                </a:lnTo>
                <a:lnTo>
                  <a:pt x="2388347" y="2434586"/>
                </a:lnTo>
                <a:lnTo>
                  <a:pt x="3207076" y="2653963"/>
                </a:lnTo>
                <a:close/>
                <a:moveTo>
                  <a:pt x="3361202" y="3940500"/>
                </a:moveTo>
                <a:cubicBezTo>
                  <a:pt x="3346463" y="3942552"/>
                  <a:pt x="3331077" y="3941748"/>
                  <a:pt x="3315798" y="3937654"/>
                </a:cubicBezTo>
                <a:lnTo>
                  <a:pt x="3103596" y="3880795"/>
                </a:lnTo>
                <a:cubicBezTo>
                  <a:pt x="3042479" y="3864419"/>
                  <a:pt x="3006210" y="3801598"/>
                  <a:pt x="3022586" y="3740481"/>
                </a:cubicBezTo>
                <a:lnTo>
                  <a:pt x="3311771" y="2661227"/>
                </a:lnTo>
                <a:cubicBezTo>
                  <a:pt x="3328148" y="2600110"/>
                  <a:pt x="3390968" y="2563840"/>
                  <a:pt x="3452085" y="2580216"/>
                </a:cubicBezTo>
                <a:lnTo>
                  <a:pt x="3664287" y="2637076"/>
                </a:lnTo>
                <a:cubicBezTo>
                  <a:pt x="3725404" y="2653452"/>
                  <a:pt x="3761673" y="2716273"/>
                  <a:pt x="3745297" y="2777390"/>
                </a:cubicBezTo>
                <a:lnTo>
                  <a:pt x="3456112" y="3856644"/>
                </a:lnTo>
                <a:cubicBezTo>
                  <a:pt x="3443830" y="3902482"/>
                  <a:pt x="3405423" y="3934343"/>
                  <a:pt x="3361202" y="39405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46176" y="1940168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400" dirty="0" err="1">
                <a:solidFill>
                  <a:schemeClr val="bg1"/>
                </a:solidFill>
              </a:rPr>
              <a:t>Guyon</a:t>
            </a:r>
            <a:r>
              <a:rPr lang="en-IN" sz="1400" dirty="0">
                <a:solidFill>
                  <a:schemeClr val="bg1"/>
                </a:solidFill>
              </a:rPr>
              <a:t>, I., Henderson, D., Albrecht, P., </a:t>
            </a:r>
            <a:r>
              <a:rPr lang="en-IN" sz="1400" dirty="0" err="1">
                <a:solidFill>
                  <a:schemeClr val="bg1"/>
                </a:solidFill>
              </a:rPr>
              <a:t>Lecun</a:t>
            </a:r>
            <a:r>
              <a:rPr lang="en-IN" sz="1400" dirty="0">
                <a:solidFill>
                  <a:schemeClr val="bg1"/>
                </a:solidFill>
              </a:rPr>
              <a:t>, Y., &amp; </a:t>
            </a:r>
            <a:r>
              <a:rPr lang="en-IN" sz="1400" dirty="0" err="1">
                <a:solidFill>
                  <a:schemeClr val="bg1"/>
                </a:solidFill>
              </a:rPr>
              <a:t>Denker</a:t>
            </a:r>
            <a:r>
              <a:rPr lang="en-IN" sz="1400" dirty="0">
                <a:solidFill>
                  <a:schemeClr val="bg1"/>
                </a:solidFill>
              </a:rPr>
              <a:t>, J. S. (1992). Writer independent and writer adaptive neural network for on-line character recognition. In S. </a:t>
            </a:r>
            <a:r>
              <a:rPr lang="en-IN" sz="1400" dirty="0" err="1">
                <a:solidFill>
                  <a:schemeClr val="bg1"/>
                </a:solidFill>
              </a:rPr>
              <a:t>Impedovo</a:t>
            </a:r>
            <a:r>
              <a:rPr lang="en-IN" sz="1400" dirty="0">
                <a:solidFill>
                  <a:schemeClr val="bg1"/>
                </a:solidFill>
              </a:rPr>
              <a:t>, &amp; J. C. Simon (Eds.), </a:t>
            </a:r>
            <a:r>
              <a:rPr lang="en-IN" sz="1400" i="1" dirty="0">
                <a:solidFill>
                  <a:schemeClr val="bg1"/>
                </a:solidFill>
              </a:rPr>
              <a:t>From pixels to features III: Frontiers in handwriting recognition </a:t>
            </a:r>
            <a:r>
              <a:rPr lang="en-IN" sz="1400" dirty="0">
                <a:solidFill>
                  <a:schemeClr val="bg1"/>
                </a:solidFill>
              </a:rPr>
              <a:t>(pp. 493-506). Elsevier.</a:t>
            </a:r>
            <a:endParaRPr lang="en-IN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509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COLOR-A5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AB117"/>
      </a:accent1>
      <a:accent2>
        <a:srgbClr val="FAB117"/>
      </a:accent2>
      <a:accent3>
        <a:srgbClr val="FAB117"/>
      </a:accent3>
      <a:accent4>
        <a:srgbClr val="FAB117"/>
      </a:accent4>
      <a:accent5>
        <a:srgbClr val="404040"/>
      </a:accent5>
      <a:accent6>
        <a:srgbClr val="7F7F7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5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AB117"/>
      </a:accent1>
      <a:accent2>
        <a:srgbClr val="FAB117"/>
      </a:accent2>
      <a:accent3>
        <a:srgbClr val="FAB117"/>
      </a:accent3>
      <a:accent4>
        <a:srgbClr val="FAB117"/>
      </a:accent4>
      <a:accent5>
        <a:srgbClr val="404040"/>
      </a:accent5>
      <a:accent6>
        <a:srgbClr val="7F7F7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-A5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AB117"/>
      </a:accent1>
      <a:accent2>
        <a:srgbClr val="FAB117"/>
      </a:accent2>
      <a:accent3>
        <a:srgbClr val="FAB117"/>
      </a:accent3>
      <a:accent4>
        <a:srgbClr val="FAB117"/>
      </a:accent4>
      <a:accent5>
        <a:srgbClr val="404040"/>
      </a:accent5>
      <a:accent6>
        <a:srgbClr val="7F7F7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Cover and End Slide Master">
  <a:themeElements>
    <a:clrScheme name="ALLPPT-COLOR-A5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AB117"/>
      </a:accent1>
      <a:accent2>
        <a:srgbClr val="FAB117"/>
      </a:accent2>
      <a:accent3>
        <a:srgbClr val="FAB117"/>
      </a:accent3>
      <a:accent4>
        <a:srgbClr val="FAB117"/>
      </a:accent4>
      <a:accent5>
        <a:srgbClr val="404040"/>
      </a:accent5>
      <a:accent6>
        <a:srgbClr val="7F7F7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_Contents Slide Master">
  <a:themeElements>
    <a:clrScheme name="ALLPPT-COLOR-A5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AB117"/>
      </a:accent1>
      <a:accent2>
        <a:srgbClr val="FAB117"/>
      </a:accent2>
      <a:accent3>
        <a:srgbClr val="FAB117"/>
      </a:accent3>
      <a:accent4>
        <a:srgbClr val="FAB117"/>
      </a:accent4>
      <a:accent5>
        <a:srgbClr val="404040"/>
      </a:accent5>
      <a:accent6>
        <a:srgbClr val="7F7F7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1_Section Break Slide Master">
  <a:themeElements>
    <a:clrScheme name="ALLPPT-COLOR-A5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AB117"/>
      </a:accent1>
      <a:accent2>
        <a:srgbClr val="FAB117"/>
      </a:accent2>
      <a:accent3>
        <a:srgbClr val="FAB117"/>
      </a:accent3>
      <a:accent4>
        <a:srgbClr val="FAB117"/>
      </a:accent4>
      <a:accent5>
        <a:srgbClr val="404040"/>
      </a:accent5>
      <a:accent6>
        <a:srgbClr val="7F7F7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ALLPPT-COLOR-A52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FAB117"/>
    </a:accent1>
    <a:accent2>
      <a:srgbClr val="FAB117"/>
    </a:accent2>
    <a:accent3>
      <a:srgbClr val="FAB117"/>
    </a:accent3>
    <a:accent4>
      <a:srgbClr val="FAB117"/>
    </a:accent4>
    <a:accent5>
      <a:srgbClr val="404040"/>
    </a:accent5>
    <a:accent6>
      <a:srgbClr val="7F7F7F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3917</TotalTime>
  <Words>1508</Words>
  <Application>Microsoft Office PowerPoint</Application>
  <PresentationFormat>Custom</PresentationFormat>
  <Paragraphs>141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6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Cover and End Slide Master</vt:lpstr>
      <vt:lpstr>Contents Slide Master</vt:lpstr>
      <vt:lpstr>Section Break Slide Master</vt:lpstr>
      <vt:lpstr>1_Cover and End Slide Master</vt:lpstr>
      <vt:lpstr>1_Contents Slide Master</vt:lpstr>
      <vt:lpstr>1_Section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ismail - [2010]</cp:lastModifiedBy>
  <cp:revision>202</cp:revision>
  <dcterms:created xsi:type="dcterms:W3CDTF">2019-01-14T06:35:35Z</dcterms:created>
  <dcterms:modified xsi:type="dcterms:W3CDTF">2021-06-09T14:11:48Z</dcterms:modified>
</cp:coreProperties>
</file>