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83" r:id="rId4"/>
    <p:sldMasterId id="2147483686" r:id="rId5"/>
    <p:sldMasterId id="2147483700" r:id="rId6"/>
  </p:sldMasterIdLst>
  <p:sldIdLst>
    <p:sldId id="346" r:id="rId7"/>
    <p:sldId id="347" r:id="rId8"/>
    <p:sldId id="360" r:id="rId9"/>
    <p:sldId id="287" r:id="rId10"/>
    <p:sldId id="361" r:id="rId11"/>
    <p:sldId id="348" r:id="rId12"/>
    <p:sldId id="363" r:id="rId13"/>
    <p:sldId id="306" r:id="rId14"/>
    <p:sldId id="355" r:id="rId15"/>
    <p:sldId id="356" r:id="rId16"/>
    <p:sldId id="357" r:id="rId17"/>
    <p:sldId id="359" r:id="rId18"/>
    <p:sldId id="358" r:id="rId19"/>
    <p:sldId id="369" r:id="rId20"/>
    <p:sldId id="368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35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370" y="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296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2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104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26984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812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97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84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164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517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182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207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514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1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669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77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4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55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5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9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=""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=""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prstClr val="white"/>
                </a:solidFill>
              </a:endParaRPr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=""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465272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prstClr val="white"/>
                </a:solidFill>
              </a:rPr>
              <a:t>Analyzing and solving handwritten mathematical equations using AI</a:t>
            </a:r>
            <a:endParaRPr lang="ko-KR" altLang="en-US" sz="5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93868" y="633038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link: https://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github.com/TanmayThaker/Evaluating_Mathematical_Equations_Using_AI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6168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Literature survey (contd.)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1542246" y="2932877"/>
            <a:ext cx="5694126" cy="955691"/>
            <a:chOff x="803640" y="3362835"/>
            <a:chExt cx="2059657" cy="95569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Wang uses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2 recognition algorithms sequentially to recognize </a:t>
              </a:r>
              <a:r>
                <a:rPr lang="en-US" altLang="ko-KR" sz="1400" dirty="0" smtClean="0">
                  <a:solidFill>
                    <a:srgbClr val="FFC000"/>
                  </a:solidFill>
                  <a:cs typeface="Arial" pitchFamily="34" charset="0"/>
                </a:rPr>
                <a:t>hand printed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numerals from the NIST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(National Institute of Standards and Technology) database.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AC9E68A-6664-4755-BD30-D11C911467A1}"/>
              </a:ext>
            </a:extLst>
          </p:cNvPr>
          <p:cNvGrpSpPr/>
          <p:nvPr/>
        </p:nvGrpSpPr>
        <p:grpSpPr>
          <a:xfrm>
            <a:off x="1542246" y="3931919"/>
            <a:ext cx="6671588" cy="1386578"/>
            <a:chOff x="803640" y="3362835"/>
            <a:chExt cx="2059657" cy="138657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 first scheme is a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neural network using a horizontal, a vertical and 2 diagonal histograms of size-normalized images as input vector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; the samples rejected by the first method are recognized by a relaxed matching algorithm comparing their description (based on an 'improved Freeman chain code') to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prototypes stored in a dictionary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944644" y="3023636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1FE5280-7FB4-423D-878E-BB7728BE2E24}"/>
              </a:ext>
            </a:extLst>
          </p:cNvPr>
          <p:cNvSpPr/>
          <p:nvPr/>
        </p:nvSpPr>
        <p:spPr>
          <a:xfrm>
            <a:off x="944644" y="5386341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D46C9B-BED2-47C1-AA41-F54F45AB2C53}"/>
              </a:ext>
            </a:extLst>
          </p:cNvPr>
          <p:cNvSpPr/>
          <p:nvPr/>
        </p:nvSpPr>
        <p:spPr>
          <a:xfrm>
            <a:off x="938902" y="4008179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5F98B25-9DBE-40DD-8CD5-28026D14F20D}"/>
              </a:ext>
            </a:extLst>
          </p:cNvPr>
          <p:cNvGrpSpPr/>
          <p:nvPr/>
        </p:nvGrpSpPr>
        <p:grpSpPr>
          <a:xfrm>
            <a:off x="1542246" y="5318497"/>
            <a:ext cx="5528930" cy="740247"/>
            <a:chOff x="803640" y="3362835"/>
            <a:chExt cx="2059657" cy="740247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For 200 testing samples, the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recognition rate was </a:t>
              </a:r>
              <a:r>
                <a:rPr lang="en-US" altLang="ko-KR" sz="1400" u="sng" dirty="0">
                  <a:solidFill>
                    <a:srgbClr val="FFC000"/>
                  </a:solidFill>
                  <a:cs typeface="Arial" pitchFamily="34" charset="0"/>
                </a:rPr>
                <a:t>88%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with no mention of the substitution rate.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="" xmlns:a16="http://schemas.microsoft.com/office/drawing/2014/main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="" xmlns:a16="http://schemas.microsoft.com/office/drawing/2014/main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="" xmlns:a16="http://schemas.microsoft.com/office/drawing/2014/main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1332972"/>
            <a:chOff x="491556" y="1412776"/>
            <a:chExt cx="4080444" cy="133297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CFCE73-9104-4000-ABF3-8FDB57901530}"/>
                </a:ext>
              </a:extLst>
            </p:cNvPr>
            <p:cNvSpPr txBox="1"/>
            <p:nvPr/>
          </p:nvSpPr>
          <p:spPr>
            <a:xfrm>
              <a:off x="491556" y="1791641"/>
              <a:ext cx="40804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Wang, P.S.P., M.V.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Nagendraprasad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and A. Gupta (1991). A 'hybrid' approach to handwritten numerical recognition. Proc. 2nd Internal. Workshop on Frontiers in handwriting Recognition,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Bonas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France, 199l, 101-110.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Multi-stage classification methods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Trapezoid 10">
            <a:extLst>
              <a:ext uri="{FF2B5EF4-FFF2-40B4-BE49-F238E27FC236}">
                <a16:creationId xmlns="" xmlns:a16="http://schemas.microsoft.com/office/drawing/2014/main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4" y="3149908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="" xmlns:a16="http://schemas.microsoft.com/office/drawing/2014/main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5525971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="" xmlns:a16="http://schemas.microsoft.com/office/drawing/2014/main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124824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Literature survey (contd.)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1542245" y="2584197"/>
            <a:ext cx="6450871" cy="1386578"/>
            <a:chOff x="803640" y="3362835"/>
            <a:chExt cx="2059657" cy="1386578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Kimura and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Shridhar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combine two algorithms to achieve very good classification of handwritten numerals.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The first method divides the image into 16 rectangular zones and obtains, for each zone, the local histogram of chain codes with 4 values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 Based on a learning set, a modified quadratic discriminant function is used as the first classifier.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AC9E68A-6664-4755-BD30-D11C911467A1}"/>
              </a:ext>
            </a:extLst>
          </p:cNvPr>
          <p:cNvGrpSpPr/>
          <p:nvPr/>
        </p:nvGrpSpPr>
        <p:grpSpPr>
          <a:xfrm>
            <a:off x="1542246" y="4057357"/>
            <a:ext cx="6450870" cy="955691"/>
            <a:chOff x="803640" y="3362835"/>
            <a:chExt cx="2059657" cy="95569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The second approach is a tree classifier based on structural features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extracted from the left and right profiles of the numerals: left and right peaks, location of minima and maxima etc.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944644" y="2668872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1FE5280-7FB4-423D-878E-BB7728BE2E24}"/>
              </a:ext>
            </a:extLst>
          </p:cNvPr>
          <p:cNvSpPr/>
          <p:nvPr/>
        </p:nvSpPr>
        <p:spPr>
          <a:xfrm>
            <a:off x="944644" y="5171599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D46C9B-BED2-47C1-AA41-F54F45AB2C53}"/>
              </a:ext>
            </a:extLst>
          </p:cNvPr>
          <p:cNvSpPr/>
          <p:nvPr/>
        </p:nvSpPr>
        <p:spPr>
          <a:xfrm>
            <a:off x="938902" y="4133617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5F98B25-9DBE-40DD-8CD5-28026D14F20D}"/>
              </a:ext>
            </a:extLst>
          </p:cNvPr>
          <p:cNvGrpSpPr/>
          <p:nvPr/>
        </p:nvGrpSpPr>
        <p:grpSpPr>
          <a:xfrm>
            <a:off x="1542246" y="5103755"/>
            <a:ext cx="6238318" cy="955691"/>
            <a:chOff x="803640" y="3362835"/>
            <a:chExt cx="2059657" cy="95569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Their best results were obtained with a parallel combination: recognition rates of </a:t>
              </a:r>
              <a:r>
                <a:rPr lang="en-US" altLang="ko-KR" sz="1400" u="sng" dirty="0">
                  <a:solidFill>
                    <a:srgbClr val="FFC000"/>
                  </a:solidFill>
                  <a:cs typeface="Arial" pitchFamily="34" charset="0"/>
                </a:rPr>
                <a:t>96.23%, 95.08% and 89.55%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were achieved with corresponding substitution rates of 0.25%, 0.13% and 0.07%.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="" xmlns:a16="http://schemas.microsoft.com/office/drawing/2014/main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="" xmlns:a16="http://schemas.microsoft.com/office/drawing/2014/main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="" xmlns:a16="http://schemas.microsoft.com/office/drawing/2014/main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815210"/>
            <a:chOff x="491556" y="1412776"/>
            <a:chExt cx="4080444" cy="81521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Kimura, F. and M.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Shridhar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(1991). Handwritten numerical recognition based on multiple algorithms. Pattern Recognition 24 (10), 969-983.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Multi-expert combination methods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6" name="Trapezoid 10">
            <a:extLst>
              <a:ext uri="{FF2B5EF4-FFF2-40B4-BE49-F238E27FC236}">
                <a16:creationId xmlns="" xmlns:a16="http://schemas.microsoft.com/office/drawing/2014/main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4" y="2801228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="" xmlns:a16="http://schemas.microsoft.com/office/drawing/2014/main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5311229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="" xmlns:a16="http://schemas.microsoft.com/office/drawing/2014/main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250262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D2C7186-71C3-4815-B4CD-7A0F2C5E75C0}"/>
              </a:ext>
            </a:extLst>
          </p:cNvPr>
          <p:cNvCxnSpPr/>
          <p:nvPr/>
        </p:nvCxnSpPr>
        <p:spPr>
          <a:xfrm flipV="1">
            <a:off x="7451037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9E3EA86-0C51-4FA6-AA58-ACC4C227A8BE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868F85F-59B4-437E-A410-850F1FF71965}"/>
              </a:ext>
            </a:extLst>
          </p:cNvPr>
          <p:cNvCxnSpPr/>
          <p:nvPr/>
        </p:nvCxnSpPr>
        <p:spPr>
          <a:xfrm>
            <a:off x="7451037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2679299-1C41-44C9-AAE4-64672E58169C}"/>
              </a:ext>
            </a:extLst>
          </p:cNvPr>
          <p:cNvCxnSpPr/>
          <p:nvPr/>
        </p:nvCxnSpPr>
        <p:spPr>
          <a:xfrm flipH="1" flipV="1">
            <a:off x="4128964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99C362A-BA44-4DC4-82E2-E5E8ACD94B93}"/>
              </a:ext>
            </a:extLst>
          </p:cNvPr>
          <p:cNvCxnSpPr/>
          <p:nvPr/>
        </p:nvCxnSpPr>
        <p:spPr>
          <a:xfrm flipH="1" flipV="1">
            <a:off x="4128964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0F16C77-4147-4B0A-B391-901F30A9D823}"/>
              </a:ext>
            </a:extLst>
          </p:cNvPr>
          <p:cNvCxnSpPr/>
          <p:nvPr/>
        </p:nvCxnSpPr>
        <p:spPr>
          <a:xfrm flipH="1">
            <a:off x="4128964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AF5CDCC-2514-4A09-90A0-839FE0F66DC6}"/>
              </a:ext>
            </a:extLst>
          </p:cNvPr>
          <p:cNvGrpSpPr/>
          <p:nvPr/>
        </p:nvGrpSpPr>
        <p:grpSpPr>
          <a:xfrm>
            <a:off x="8162068" y="1760260"/>
            <a:ext cx="3749625" cy="1222637"/>
            <a:chOff x="910640" y="3014284"/>
            <a:chExt cx="1527408" cy="305801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2746778-2663-4031-AEF3-9F1A93880A9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DBC4F92-AD87-4AA4-A558-FC65DFD482D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54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Since each image in our dataset contains only one symbol/digit, we only need the bounding rectangle of maximum size. For this purpose,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we calculate the area of the bounding rectangle of each contour and select the rectangle with maximum area.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BA4D62B-215D-45CF-815D-F48DB4513144}"/>
              </a:ext>
            </a:extLst>
          </p:cNvPr>
          <p:cNvGrpSpPr/>
          <p:nvPr/>
        </p:nvGrpSpPr>
        <p:grpSpPr>
          <a:xfrm>
            <a:off x="8162069" y="3414994"/>
            <a:ext cx="3749624" cy="1407303"/>
            <a:chOff x="910640" y="3014284"/>
            <a:chExt cx="1527408" cy="351989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3026EB6-B4E2-4391-9241-19B01DA89FE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E104812-D03D-474C-A464-605D400C4A8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00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Now,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resize the maximum area bounding rectangle to 28 by 28. Reshape it to 784 by 1. So there will be now 784-pixel values or features.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Now, give the corresponding label to it (For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e.g.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for 0–9 images same label as their digit, for — assign label 10, for + assign label 11, for times assign label 12).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7D47CF4-5798-4038-8E96-999EB16E29FE}"/>
              </a:ext>
            </a:extLst>
          </p:cNvPr>
          <p:cNvGrpSpPr/>
          <p:nvPr/>
        </p:nvGrpSpPr>
        <p:grpSpPr>
          <a:xfrm>
            <a:off x="8162069" y="5085119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53D3E86-11AE-4DAB-9471-5FC52956E47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CABE761-51E0-494B-BB38-414BAB14E9A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So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now our dataset contains 784 features column and one label column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After extracting features, save the data to a CSV file.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80526DB-50CB-465D-83BE-563B15078403}"/>
              </a:ext>
            </a:extLst>
          </p:cNvPr>
          <p:cNvGrpSpPr/>
          <p:nvPr/>
        </p:nvGrpSpPr>
        <p:grpSpPr>
          <a:xfrm>
            <a:off x="908422" y="1760260"/>
            <a:ext cx="3096000" cy="668639"/>
            <a:chOff x="910640" y="3014284"/>
            <a:chExt cx="1527408" cy="167237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F3E71DA-884A-4B4E-AFE1-934E780BE2A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11A0307-9A7F-4553-A6F1-56975FB4B3A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154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use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contour extraction to obtain </a:t>
              </a:r>
              <a:r>
                <a:rPr lang="en-US" altLang="ko-KR" sz="1200" dirty="0" smtClean="0">
                  <a:solidFill>
                    <a:srgbClr val="FFC000"/>
                  </a:solidFill>
                  <a:cs typeface="Arial" pitchFamily="34" charset="0"/>
                </a:rPr>
                <a:t>features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from the images in our dataset.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C4A32BD-56E1-41E9-9C5E-042E0238050F}"/>
              </a:ext>
            </a:extLst>
          </p:cNvPr>
          <p:cNvGrpSpPr/>
          <p:nvPr/>
        </p:nvGrpSpPr>
        <p:grpSpPr>
          <a:xfrm>
            <a:off x="908422" y="3422690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985EEE-7F5D-45D8-9526-C3071E8E723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A301D15-B645-46A8-B2DC-CCA6C66F555E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Invert the image and then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convert it to a binary image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because contour extraction gives the best result when the object is white and surrounding is black.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C2DAD52-C546-46F6-8955-CEC5F29A9C8C}"/>
              </a:ext>
            </a:extLst>
          </p:cNvPr>
          <p:cNvGrpSpPr/>
          <p:nvPr/>
        </p:nvGrpSpPr>
        <p:grpSpPr>
          <a:xfrm>
            <a:off x="908422" y="5085118"/>
            <a:ext cx="3096000" cy="1407303"/>
            <a:chOff x="910640" y="3014284"/>
            <a:chExt cx="1527408" cy="351989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2ED23BC-5330-4D35-BA04-52B36869A2B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910825-3255-4C1C-B246-616774F498F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00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To find contours use ‘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findContour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 function. For features, we obtain the bounding rectangle of contour using ‘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boundingRect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 function (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Bounding rectangle is the smallest horizontal rectangle enclosing the entire contour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ACF89CF-9417-4672-807D-A1A82BFA74F3}"/>
              </a:ext>
            </a:extLst>
          </p:cNvPr>
          <p:cNvGrpSpPr/>
          <p:nvPr/>
        </p:nvGrpSpPr>
        <p:grpSpPr>
          <a:xfrm>
            <a:off x="5054984" y="2114872"/>
            <a:ext cx="2082035" cy="3740540"/>
            <a:chOff x="913195" y="1629242"/>
            <a:chExt cx="2595911" cy="4663757"/>
          </a:xfrm>
          <a:effectLst>
            <a:outerShdw dist="12700" dir="48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34">
              <a:extLst>
                <a:ext uri="{FF2B5EF4-FFF2-40B4-BE49-F238E27FC236}">
                  <a16:creationId xmlns="" xmlns:a16="http://schemas.microsoft.com/office/drawing/2014/main" id="{CA7486B2-0C2A-4551-9771-232F11E68172}"/>
                </a:ext>
              </a:extLst>
            </p:cNvPr>
            <p:cNvSpPr/>
            <p:nvPr/>
          </p:nvSpPr>
          <p:spPr>
            <a:xfrm>
              <a:off x="913195" y="1629242"/>
              <a:ext cx="2595911" cy="4336160"/>
            </a:xfrm>
            <a:custGeom>
              <a:avLst/>
              <a:gdLst>
                <a:gd name="connsiteX0" fmla="*/ 1044054 w 2565779"/>
                <a:gd name="connsiteY0" fmla="*/ 1978926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300933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92663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723331 w 2565779"/>
                <a:gd name="connsiteY1" fmla="*/ 2985520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98143 w 2565779"/>
                <a:gd name="connsiteY2" fmla="*/ 2224585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9994 w 2565779"/>
                <a:gd name="connsiteY1" fmla="*/ 2990282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44054 w 2565779"/>
                <a:gd name="connsiteY0" fmla="*/ 1947969 h 4326341"/>
                <a:gd name="connsiteX1" fmla="*/ 682851 w 2565779"/>
                <a:gd name="connsiteY1" fmla="*/ 2985519 h 4326341"/>
                <a:gd name="connsiteX2" fmla="*/ 471949 w 2565779"/>
                <a:gd name="connsiteY2" fmla="*/ 2231729 h 4326341"/>
                <a:gd name="connsiteX3" fmla="*/ 0 w 2565779"/>
                <a:gd name="connsiteY3" fmla="*/ 696036 h 4326341"/>
                <a:gd name="connsiteX4" fmla="*/ 1194179 w 2565779"/>
                <a:gd name="connsiteY4" fmla="*/ 0 h 4326341"/>
                <a:gd name="connsiteX5" fmla="*/ 2388358 w 2565779"/>
                <a:gd name="connsiteY5" fmla="*/ 941696 h 4326341"/>
                <a:gd name="connsiteX6" fmla="*/ 2320119 w 2565779"/>
                <a:gd name="connsiteY6" fmla="*/ 1255594 h 4326341"/>
                <a:gd name="connsiteX7" fmla="*/ 2565779 w 2565779"/>
                <a:gd name="connsiteY7" fmla="*/ 1624084 h 4326341"/>
                <a:gd name="connsiteX8" fmla="*/ 2374711 w 2565779"/>
                <a:gd name="connsiteY8" fmla="*/ 1746914 h 4326341"/>
                <a:gd name="connsiteX9" fmla="*/ 2422478 w 2565779"/>
                <a:gd name="connsiteY9" fmla="*/ 1890215 h 4326341"/>
                <a:gd name="connsiteX10" fmla="*/ 2326943 w 2565779"/>
                <a:gd name="connsiteY10" fmla="*/ 1944806 h 4326341"/>
                <a:gd name="connsiteX11" fmla="*/ 2381534 w 2565779"/>
                <a:gd name="connsiteY11" fmla="*/ 2053988 h 4326341"/>
                <a:gd name="connsiteX12" fmla="*/ 2272352 w 2565779"/>
                <a:gd name="connsiteY12" fmla="*/ 2135875 h 4326341"/>
                <a:gd name="connsiteX13" fmla="*/ 2265528 w 2565779"/>
                <a:gd name="connsiteY13" fmla="*/ 2402006 h 4326341"/>
                <a:gd name="connsiteX14" fmla="*/ 1603612 w 2565779"/>
                <a:gd name="connsiteY14" fmla="*/ 2422478 h 4326341"/>
                <a:gd name="connsiteX15" fmla="*/ 1453487 w 2565779"/>
                <a:gd name="connsiteY15" fmla="*/ 3289111 h 4326341"/>
                <a:gd name="connsiteX16" fmla="*/ 696036 w 2565779"/>
                <a:gd name="connsiteY16" fmla="*/ 3678072 h 4326341"/>
                <a:gd name="connsiteX17" fmla="*/ 682388 w 2565779"/>
                <a:gd name="connsiteY17" fmla="*/ 4326341 h 4326341"/>
                <a:gd name="connsiteX0" fmla="*/ 1029767 w 2551492"/>
                <a:gd name="connsiteY0" fmla="*/ 1947969 h 4326341"/>
                <a:gd name="connsiteX1" fmla="*/ 668564 w 2551492"/>
                <a:gd name="connsiteY1" fmla="*/ 2985519 h 4326341"/>
                <a:gd name="connsiteX2" fmla="*/ 457662 w 2551492"/>
                <a:gd name="connsiteY2" fmla="*/ 2231729 h 4326341"/>
                <a:gd name="connsiteX3" fmla="*/ 0 w 2551492"/>
                <a:gd name="connsiteY3" fmla="*/ 715086 h 4326341"/>
                <a:gd name="connsiteX4" fmla="*/ 1179892 w 2551492"/>
                <a:gd name="connsiteY4" fmla="*/ 0 h 4326341"/>
                <a:gd name="connsiteX5" fmla="*/ 2374071 w 2551492"/>
                <a:gd name="connsiteY5" fmla="*/ 941696 h 4326341"/>
                <a:gd name="connsiteX6" fmla="*/ 2305832 w 2551492"/>
                <a:gd name="connsiteY6" fmla="*/ 1255594 h 4326341"/>
                <a:gd name="connsiteX7" fmla="*/ 2551492 w 2551492"/>
                <a:gd name="connsiteY7" fmla="*/ 1624084 h 4326341"/>
                <a:gd name="connsiteX8" fmla="*/ 2360424 w 2551492"/>
                <a:gd name="connsiteY8" fmla="*/ 1746914 h 4326341"/>
                <a:gd name="connsiteX9" fmla="*/ 2408191 w 2551492"/>
                <a:gd name="connsiteY9" fmla="*/ 1890215 h 4326341"/>
                <a:gd name="connsiteX10" fmla="*/ 2312656 w 2551492"/>
                <a:gd name="connsiteY10" fmla="*/ 1944806 h 4326341"/>
                <a:gd name="connsiteX11" fmla="*/ 2367247 w 2551492"/>
                <a:gd name="connsiteY11" fmla="*/ 2053988 h 4326341"/>
                <a:gd name="connsiteX12" fmla="*/ 2258065 w 2551492"/>
                <a:gd name="connsiteY12" fmla="*/ 2135875 h 4326341"/>
                <a:gd name="connsiteX13" fmla="*/ 2251241 w 2551492"/>
                <a:gd name="connsiteY13" fmla="*/ 2402006 h 4326341"/>
                <a:gd name="connsiteX14" fmla="*/ 1589325 w 2551492"/>
                <a:gd name="connsiteY14" fmla="*/ 2422478 h 4326341"/>
                <a:gd name="connsiteX15" fmla="*/ 1439200 w 2551492"/>
                <a:gd name="connsiteY15" fmla="*/ 3289111 h 4326341"/>
                <a:gd name="connsiteX16" fmla="*/ 681749 w 2551492"/>
                <a:gd name="connsiteY16" fmla="*/ 3678072 h 4326341"/>
                <a:gd name="connsiteX17" fmla="*/ 668101 w 2551492"/>
                <a:gd name="connsiteY17" fmla="*/ 4326341 h 4326341"/>
                <a:gd name="connsiteX0" fmla="*/ 1066556 w 2588281"/>
                <a:gd name="connsiteY0" fmla="*/ 1947969 h 4326341"/>
                <a:gd name="connsiteX1" fmla="*/ 705353 w 2588281"/>
                <a:gd name="connsiteY1" fmla="*/ 2985519 h 4326341"/>
                <a:gd name="connsiteX2" fmla="*/ 494451 w 2588281"/>
                <a:gd name="connsiteY2" fmla="*/ 2231729 h 4326341"/>
                <a:gd name="connsiteX3" fmla="*/ 36789 w 2588281"/>
                <a:gd name="connsiteY3" fmla="*/ 715086 h 4326341"/>
                <a:gd name="connsiteX4" fmla="*/ 1216681 w 2588281"/>
                <a:gd name="connsiteY4" fmla="*/ 0 h 4326341"/>
                <a:gd name="connsiteX5" fmla="*/ 2410860 w 2588281"/>
                <a:gd name="connsiteY5" fmla="*/ 941696 h 4326341"/>
                <a:gd name="connsiteX6" fmla="*/ 2342621 w 2588281"/>
                <a:gd name="connsiteY6" fmla="*/ 1255594 h 4326341"/>
                <a:gd name="connsiteX7" fmla="*/ 2588281 w 2588281"/>
                <a:gd name="connsiteY7" fmla="*/ 1624084 h 4326341"/>
                <a:gd name="connsiteX8" fmla="*/ 2397213 w 2588281"/>
                <a:gd name="connsiteY8" fmla="*/ 1746914 h 4326341"/>
                <a:gd name="connsiteX9" fmla="*/ 2444980 w 2588281"/>
                <a:gd name="connsiteY9" fmla="*/ 1890215 h 4326341"/>
                <a:gd name="connsiteX10" fmla="*/ 2349445 w 2588281"/>
                <a:gd name="connsiteY10" fmla="*/ 1944806 h 4326341"/>
                <a:gd name="connsiteX11" fmla="*/ 2404036 w 2588281"/>
                <a:gd name="connsiteY11" fmla="*/ 2053988 h 4326341"/>
                <a:gd name="connsiteX12" fmla="*/ 2294854 w 2588281"/>
                <a:gd name="connsiteY12" fmla="*/ 2135875 h 4326341"/>
                <a:gd name="connsiteX13" fmla="*/ 2288030 w 2588281"/>
                <a:gd name="connsiteY13" fmla="*/ 2402006 h 4326341"/>
                <a:gd name="connsiteX14" fmla="*/ 1626114 w 2588281"/>
                <a:gd name="connsiteY14" fmla="*/ 2422478 h 4326341"/>
                <a:gd name="connsiteX15" fmla="*/ 1475989 w 2588281"/>
                <a:gd name="connsiteY15" fmla="*/ 3289111 h 4326341"/>
                <a:gd name="connsiteX16" fmla="*/ 718538 w 2588281"/>
                <a:gd name="connsiteY16" fmla="*/ 3678072 h 4326341"/>
                <a:gd name="connsiteX17" fmla="*/ 704890 w 2588281"/>
                <a:gd name="connsiteY17" fmla="*/ 4326341 h 4326341"/>
                <a:gd name="connsiteX0" fmla="*/ 1079398 w 2601123"/>
                <a:gd name="connsiteY0" fmla="*/ 1947969 h 4326341"/>
                <a:gd name="connsiteX1" fmla="*/ 718195 w 2601123"/>
                <a:gd name="connsiteY1" fmla="*/ 2985519 h 4326341"/>
                <a:gd name="connsiteX2" fmla="*/ 507293 w 2601123"/>
                <a:gd name="connsiteY2" fmla="*/ 2231729 h 4326341"/>
                <a:gd name="connsiteX3" fmla="*/ 49631 w 2601123"/>
                <a:gd name="connsiteY3" fmla="*/ 715086 h 4326341"/>
                <a:gd name="connsiteX4" fmla="*/ 1229523 w 2601123"/>
                <a:gd name="connsiteY4" fmla="*/ 0 h 4326341"/>
                <a:gd name="connsiteX5" fmla="*/ 2423702 w 2601123"/>
                <a:gd name="connsiteY5" fmla="*/ 941696 h 4326341"/>
                <a:gd name="connsiteX6" fmla="*/ 2355463 w 2601123"/>
                <a:gd name="connsiteY6" fmla="*/ 1255594 h 4326341"/>
                <a:gd name="connsiteX7" fmla="*/ 2601123 w 2601123"/>
                <a:gd name="connsiteY7" fmla="*/ 1624084 h 4326341"/>
                <a:gd name="connsiteX8" fmla="*/ 2410055 w 2601123"/>
                <a:gd name="connsiteY8" fmla="*/ 1746914 h 4326341"/>
                <a:gd name="connsiteX9" fmla="*/ 2457822 w 2601123"/>
                <a:gd name="connsiteY9" fmla="*/ 1890215 h 4326341"/>
                <a:gd name="connsiteX10" fmla="*/ 2362287 w 2601123"/>
                <a:gd name="connsiteY10" fmla="*/ 1944806 h 4326341"/>
                <a:gd name="connsiteX11" fmla="*/ 2416878 w 2601123"/>
                <a:gd name="connsiteY11" fmla="*/ 2053988 h 4326341"/>
                <a:gd name="connsiteX12" fmla="*/ 2307696 w 2601123"/>
                <a:gd name="connsiteY12" fmla="*/ 2135875 h 4326341"/>
                <a:gd name="connsiteX13" fmla="*/ 2300872 w 2601123"/>
                <a:gd name="connsiteY13" fmla="*/ 2402006 h 4326341"/>
                <a:gd name="connsiteX14" fmla="*/ 1638956 w 2601123"/>
                <a:gd name="connsiteY14" fmla="*/ 2422478 h 4326341"/>
                <a:gd name="connsiteX15" fmla="*/ 1488831 w 2601123"/>
                <a:gd name="connsiteY15" fmla="*/ 3289111 h 4326341"/>
                <a:gd name="connsiteX16" fmla="*/ 731380 w 2601123"/>
                <a:gd name="connsiteY16" fmla="*/ 3678072 h 4326341"/>
                <a:gd name="connsiteX17" fmla="*/ 717732 w 2601123"/>
                <a:gd name="connsiteY17" fmla="*/ 4326341 h 4326341"/>
                <a:gd name="connsiteX0" fmla="*/ 1078811 w 2600536"/>
                <a:gd name="connsiteY0" fmla="*/ 1947969 h 4326341"/>
                <a:gd name="connsiteX1" fmla="*/ 717608 w 2600536"/>
                <a:gd name="connsiteY1" fmla="*/ 2985519 h 4326341"/>
                <a:gd name="connsiteX2" fmla="*/ 516231 w 2600536"/>
                <a:gd name="connsiteY2" fmla="*/ 2217442 h 4326341"/>
                <a:gd name="connsiteX3" fmla="*/ 49044 w 2600536"/>
                <a:gd name="connsiteY3" fmla="*/ 715086 h 4326341"/>
                <a:gd name="connsiteX4" fmla="*/ 1228936 w 2600536"/>
                <a:gd name="connsiteY4" fmla="*/ 0 h 4326341"/>
                <a:gd name="connsiteX5" fmla="*/ 2423115 w 2600536"/>
                <a:gd name="connsiteY5" fmla="*/ 941696 h 4326341"/>
                <a:gd name="connsiteX6" fmla="*/ 2354876 w 2600536"/>
                <a:gd name="connsiteY6" fmla="*/ 1255594 h 4326341"/>
                <a:gd name="connsiteX7" fmla="*/ 2600536 w 2600536"/>
                <a:gd name="connsiteY7" fmla="*/ 1624084 h 4326341"/>
                <a:gd name="connsiteX8" fmla="*/ 2409468 w 2600536"/>
                <a:gd name="connsiteY8" fmla="*/ 1746914 h 4326341"/>
                <a:gd name="connsiteX9" fmla="*/ 2457235 w 2600536"/>
                <a:gd name="connsiteY9" fmla="*/ 1890215 h 4326341"/>
                <a:gd name="connsiteX10" fmla="*/ 2361700 w 2600536"/>
                <a:gd name="connsiteY10" fmla="*/ 1944806 h 4326341"/>
                <a:gd name="connsiteX11" fmla="*/ 2416291 w 2600536"/>
                <a:gd name="connsiteY11" fmla="*/ 2053988 h 4326341"/>
                <a:gd name="connsiteX12" fmla="*/ 2307109 w 2600536"/>
                <a:gd name="connsiteY12" fmla="*/ 2135875 h 4326341"/>
                <a:gd name="connsiteX13" fmla="*/ 2300285 w 2600536"/>
                <a:gd name="connsiteY13" fmla="*/ 2402006 h 4326341"/>
                <a:gd name="connsiteX14" fmla="*/ 1638369 w 2600536"/>
                <a:gd name="connsiteY14" fmla="*/ 2422478 h 4326341"/>
                <a:gd name="connsiteX15" fmla="*/ 1488244 w 2600536"/>
                <a:gd name="connsiteY15" fmla="*/ 3289111 h 4326341"/>
                <a:gd name="connsiteX16" fmla="*/ 730793 w 2600536"/>
                <a:gd name="connsiteY16" fmla="*/ 3678072 h 4326341"/>
                <a:gd name="connsiteX17" fmla="*/ 717145 w 2600536"/>
                <a:gd name="connsiteY17" fmla="*/ 4326341 h 4326341"/>
                <a:gd name="connsiteX0" fmla="*/ 1079547 w 2601272"/>
                <a:gd name="connsiteY0" fmla="*/ 1947969 h 4326341"/>
                <a:gd name="connsiteX1" fmla="*/ 718344 w 2601272"/>
                <a:gd name="connsiteY1" fmla="*/ 2985519 h 4326341"/>
                <a:gd name="connsiteX2" fmla="*/ 505060 w 2601272"/>
                <a:gd name="connsiteY2" fmla="*/ 2219823 h 4326341"/>
                <a:gd name="connsiteX3" fmla="*/ 49780 w 2601272"/>
                <a:gd name="connsiteY3" fmla="*/ 715086 h 4326341"/>
                <a:gd name="connsiteX4" fmla="*/ 1229672 w 2601272"/>
                <a:gd name="connsiteY4" fmla="*/ 0 h 4326341"/>
                <a:gd name="connsiteX5" fmla="*/ 2423851 w 2601272"/>
                <a:gd name="connsiteY5" fmla="*/ 941696 h 4326341"/>
                <a:gd name="connsiteX6" fmla="*/ 2355612 w 2601272"/>
                <a:gd name="connsiteY6" fmla="*/ 1255594 h 4326341"/>
                <a:gd name="connsiteX7" fmla="*/ 2601272 w 2601272"/>
                <a:gd name="connsiteY7" fmla="*/ 1624084 h 4326341"/>
                <a:gd name="connsiteX8" fmla="*/ 2410204 w 2601272"/>
                <a:gd name="connsiteY8" fmla="*/ 1746914 h 4326341"/>
                <a:gd name="connsiteX9" fmla="*/ 2457971 w 2601272"/>
                <a:gd name="connsiteY9" fmla="*/ 1890215 h 4326341"/>
                <a:gd name="connsiteX10" fmla="*/ 2362436 w 2601272"/>
                <a:gd name="connsiteY10" fmla="*/ 1944806 h 4326341"/>
                <a:gd name="connsiteX11" fmla="*/ 2417027 w 2601272"/>
                <a:gd name="connsiteY11" fmla="*/ 2053988 h 4326341"/>
                <a:gd name="connsiteX12" fmla="*/ 2307845 w 2601272"/>
                <a:gd name="connsiteY12" fmla="*/ 2135875 h 4326341"/>
                <a:gd name="connsiteX13" fmla="*/ 2301021 w 2601272"/>
                <a:gd name="connsiteY13" fmla="*/ 2402006 h 4326341"/>
                <a:gd name="connsiteX14" fmla="*/ 1639105 w 2601272"/>
                <a:gd name="connsiteY14" fmla="*/ 2422478 h 4326341"/>
                <a:gd name="connsiteX15" fmla="*/ 1488980 w 2601272"/>
                <a:gd name="connsiteY15" fmla="*/ 3289111 h 4326341"/>
                <a:gd name="connsiteX16" fmla="*/ 731529 w 2601272"/>
                <a:gd name="connsiteY16" fmla="*/ 3678072 h 4326341"/>
                <a:gd name="connsiteX17" fmla="*/ 717881 w 2601272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76439 w 2598164"/>
                <a:gd name="connsiteY0" fmla="*/ 1947969 h 4326341"/>
                <a:gd name="connsiteX1" fmla="*/ 715236 w 2598164"/>
                <a:gd name="connsiteY1" fmla="*/ 2985519 h 4326341"/>
                <a:gd name="connsiteX2" fmla="*/ 501952 w 2598164"/>
                <a:gd name="connsiteY2" fmla="*/ 2219823 h 4326341"/>
                <a:gd name="connsiteX3" fmla="*/ 46672 w 2598164"/>
                <a:gd name="connsiteY3" fmla="*/ 715086 h 4326341"/>
                <a:gd name="connsiteX4" fmla="*/ 1226564 w 2598164"/>
                <a:gd name="connsiteY4" fmla="*/ 0 h 4326341"/>
                <a:gd name="connsiteX5" fmla="*/ 2420743 w 2598164"/>
                <a:gd name="connsiteY5" fmla="*/ 941696 h 4326341"/>
                <a:gd name="connsiteX6" fmla="*/ 2352504 w 2598164"/>
                <a:gd name="connsiteY6" fmla="*/ 1255594 h 4326341"/>
                <a:gd name="connsiteX7" fmla="*/ 2598164 w 2598164"/>
                <a:gd name="connsiteY7" fmla="*/ 1624084 h 4326341"/>
                <a:gd name="connsiteX8" fmla="*/ 2407096 w 2598164"/>
                <a:gd name="connsiteY8" fmla="*/ 1746914 h 4326341"/>
                <a:gd name="connsiteX9" fmla="*/ 2454863 w 2598164"/>
                <a:gd name="connsiteY9" fmla="*/ 1890215 h 4326341"/>
                <a:gd name="connsiteX10" fmla="*/ 2359328 w 2598164"/>
                <a:gd name="connsiteY10" fmla="*/ 1944806 h 4326341"/>
                <a:gd name="connsiteX11" fmla="*/ 2413919 w 2598164"/>
                <a:gd name="connsiteY11" fmla="*/ 2053988 h 4326341"/>
                <a:gd name="connsiteX12" fmla="*/ 2304737 w 2598164"/>
                <a:gd name="connsiteY12" fmla="*/ 2135875 h 4326341"/>
                <a:gd name="connsiteX13" fmla="*/ 2297913 w 2598164"/>
                <a:gd name="connsiteY13" fmla="*/ 2402006 h 4326341"/>
                <a:gd name="connsiteX14" fmla="*/ 1635997 w 2598164"/>
                <a:gd name="connsiteY14" fmla="*/ 2422478 h 4326341"/>
                <a:gd name="connsiteX15" fmla="*/ 1485872 w 2598164"/>
                <a:gd name="connsiteY15" fmla="*/ 3289111 h 4326341"/>
                <a:gd name="connsiteX16" fmla="*/ 728421 w 2598164"/>
                <a:gd name="connsiteY16" fmla="*/ 3678072 h 4326341"/>
                <a:gd name="connsiteX17" fmla="*/ 714773 w 259816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47969 h 4326341"/>
                <a:gd name="connsiteX1" fmla="*/ 719916 w 2602844"/>
                <a:gd name="connsiteY1" fmla="*/ 2985519 h 4326341"/>
                <a:gd name="connsiteX2" fmla="*/ 506632 w 2602844"/>
                <a:gd name="connsiteY2" fmla="*/ 2219823 h 4326341"/>
                <a:gd name="connsiteX3" fmla="*/ 51352 w 2602844"/>
                <a:gd name="connsiteY3" fmla="*/ 715086 h 4326341"/>
                <a:gd name="connsiteX4" fmla="*/ 1231244 w 2602844"/>
                <a:gd name="connsiteY4" fmla="*/ 0 h 4326341"/>
                <a:gd name="connsiteX5" fmla="*/ 2425423 w 2602844"/>
                <a:gd name="connsiteY5" fmla="*/ 941696 h 4326341"/>
                <a:gd name="connsiteX6" fmla="*/ 2357184 w 2602844"/>
                <a:gd name="connsiteY6" fmla="*/ 1255594 h 4326341"/>
                <a:gd name="connsiteX7" fmla="*/ 2602844 w 2602844"/>
                <a:gd name="connsiteY7" fmla="*/ 1624084 h 4326341"/>
                <a:gd name="connsiteX8" fmla="*/ 2411776 w 2602844"/>
                <a:gd name="connsiteY8" fmla="*/ 1746914 h 4326341"/>
                <a:gd name="connsiteX9" fmla="*/ 2459543 w 2602844"/>
                <a:gd name="connsiteY9" fmla="*/ 1890215 h 4326341"/>
                <a:gd name="connsiteX10" fmla="*/ 2364008 w 2602844"/>
                <a:gd name="connsiteY10" fmla="*/ 1944806 h 4326341"/>
                <a:gd name="connsiteX11" fmla="*/ 2418599 w 2602844"/>
                <a:gd name="connsiteY11" fmla="*/ 2053988 h 4326341"/>
                <a:gd name="connsiteX12" fmla="*/ 2309417 w 2602844"/>
                <a:gd name="connsiteY12" fmla="*/ 2135875 h 4326341"/>
                <a:gd name="connsiteX13" fmla="*/ 2302593 w 2602844"/>
                <a:gd name="connsiteY13" fmla="*/ 2402006 h 4326341"/>
                <a:gd name="connsiteX14" fmla="*/ 1640677 w 2602844"/>
                <a:gd name="connsiteY14" fmla="*/ 2422478 h 4326341"/>
                <a:gd name="connsiteX15" fmla="*/ 1490552 w 2602844"/>
                <a:gd name="connsiteY15" fmla="*/ 3289111 h 4326341"/>
                <a:gd name="connsiteX16" fmla="*/ 733101 w 2602844"/>
                <a:gd name="connsiteY16" fmla="*/ 3678072 h 4326341"/>
                <a:gd name="connsiteX17" fmla="*/ 719453 w 2602844"/>
                <a:gd name="connsiteY17" fmla="*/ 4326341 h 4326341"/>
                <a:gd name="connsiteX0" fmla="*/ 1081119 w 2602844"/>
                <a:gd name="connsiteY0" fmla="*/ 1957494 h 4335866"/>
                <a:gd name="connsiteX1" fmla="*/ 719916 w 2602844"/>
                <a:gd name="connsiteY1" fmla="*/ 2995044 h 4335866"/>
                <a:gd name="connsiteX2" fmla="*/ 506632 w 2602844"/>
                <a:gd name="connsiteY2" fmla="*/ 2229348 h 4335866"/>
                <a:gd name="connsiteX3" fmla="*/ 51352 w 2602844"/>
                <a:gd name="connsiteY3" fmla="*/ 724611 h 4335866"/>
                <a:gd name="connsiteX4" fmla="*/ 1231244 w 2602844"/>
                <a:gd name="connsiteY4" fmla="*/ 0 h 4335866"/>
                <a:gd name="connsiteX5" fmla="*/ 2425423 w 2602844"/>
                <a:gd name="connsiteY5" fmla="*/ 951221 h 4335866"/>
                <a:gd name="connsiteX6" fmla="*/ 2357184 w 2602844"/>
                <a:gd name="connsiteY6" fmla="*/ 1265119 h 4335866"/>
                <a:gd name="connsiteX7" fmla="*/ 2602844 w 2602844"/>
                <a:gd name="connsiteY7" fmla="*/ 1633609 h 4335866"/>
                <a:gd name="connsiteX8" fmla="*/ 2411776 w 2602844"/>
                <a:gd name="connsiteY8" fmla="*/ 1756439 h 4335866"/>
                <a:gd name="connsiteX9" fmla="*/ 2459543 w 2602844"/>
                <a:gd name="connsiteY9" fmla="*/ 1899740 h 4335866"/>
                <a:gd name="connsiteX10" fmla="*/ 2364008 w 2602844"/>
                <a:gd name="connsiteY10" fmla="*/ 1954331 h 4335866"/>
                <a:gd name="connsiteX11" fmla="*/ 2418599 w 2602844"/>
                <a:gd name="connsiteY11" fmla="*/ 2063513 h 4335866"/>
                <a:gd name="connsiteX12" fmla="*/ 2309417 w 2602844"/>
                <a:gd name="connsiteY12" fmla="*/ 2145400 h 4335866"/>
                <a:gd name="connsiteX13" fmla="*/ 2302593 w 2602844"/>
                <a:gd name="connsiteY13" fmla="*/ 2411531 h 4335866"/>
                <a:gd name="connsiteX14" fmla="*/ 1640677 w 2602844"/>
                <a:gd name="connsiteY14" fmla="*/ 2432003 h 4335866"/>
                <a:gd name="connsiteX15" fmla="*/ 1490552 w 2602844"/>
                <a:gd name="connsiteY15" fmla="*/ 3298636 h 4335866"/>
                <a:gd name="connsiteX16" fmla="*/ 733101 w 2602844"/>
                <a:gd name="connsiteY16" fmla="*/ 3687597 h 4335866"/>
                <a:gd name="connsiteX17" fmla="*/ 719453 w 2602844"/>
                <a:gd name="connsiteY17" fmla="*/ 4335866 h 4335866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425423 w 2602844"/>
                <a:gd name="connsiteY5" fmla="*/ 951515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57184 w 2602844"/>
                <a:gd name="connsiteY6" fmla="*/ 1265413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602844"/>
                <a:gd name="connsiteY0" fmla="*/ 1957788 h 4336160"/>
                <a:gd name="connsiteX1" fmla="*/ 719916 w 2602844"/>
                <a:gd name="connsiteY1" fmla="*/ 2995338 h 4336160"/>
                <a:gd name="connsiteX2" fmla="*/ 506632 w 2602844"/>
                <a:gd name="connsiteY2" fmla="*/ 2229642 h 4336160"/>
                <a:gd name="connsiteX3" fmla="*/ 51352 w 2602844"/>
                <a:gd name="connsiteY3" fmla="*/ 724905 h 4336160"/>
                <a:gd name="connsiteX4" fmla="*/ 1231244 w 2602844"/>
                <a:gd name="connsiteY4" fmla="*/ 294 h 4336160"/>
                <a:gd name="connsiteX5" fmla="*/ 2399229 w 2602844"/>
                <a:gd name="connsiteY5" fmla="*/ 965802 h 4336160"/>
                <a:gd name="connsiteX6" fmla="*/ 2373853 w 2602844"/>
                <a:gd name="connsiteY6" fmla="*/ 1260651 h 4336160"/>
                <a:gd name="connsiteX7" fmla="*/ 2602844 w 2602844"/>
                <a:gd name="connsiteY7" fmla="*/ 1633903 h 4336160"/>
                <a:gd name="connsiteX8" fmla="*/ 2411776 w 2602844"/>
                <a:gd name="connsiteY8" fmla="*/ 1756733 h 4336160"/>
                <a:gd name="connsiteX9" fmla="*/ 2459543 w 2602844"/>
                <a:gd name="connsiteY9" fmla="*/ 1900034 h 4336160"/>
                <a:gd name="connsiteX10" fmla="*/ 2364008 w 2602844"/>
                <a:gd name="connsiteY10" fmla="*/ 1954625 h 4336160"/>
                <a:gd name="connsiteX11" fmla="*/ 2418599 w 2602844"/>
                <a:gd name="connsiteY11" fmla="*/ 2063807 h 4336160"/>
                <a:gd name="connsiteX12" fmla="*/ 2309417 w 2602844"/>
                <a:gd name="connsiteY12" fmla="*/ 2145694 h 4336160"/>
                <a:gd name="connsiteX13" fmla="*/ 2302593 w 2602844"/>
                <a:gd name="connsiteY13" fmla="*/ 2411825 h 4336160"/>
                <a:gd name="connsiteX14" fmla="*/ 1640677 w 2602844"/>
                <a:gd name="connsiteY14" fmla="*/ 2432297 h 4336160"/>
                <a:gd name="connsiteX15" fmla="*/ 1490552 w 2602844"/>
                <a:gd name="connsiteY15" fmla="*/ 3298930 h 4336160"/>
                <a:gd name="connsiteX16" fmla="*/ 733101 w 2602844"/>
                <a:gd name="connsiteY16" fmla="*/ 3687891 h 4336160"/>
                <a:gd name="connsiteX17" fmla="*/ 719453 w 2602844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26"/>
                <a:gd name="connsiteY0" fmla="*/ 1957788 h 4336160"/>
                <a:gd name="connsiteX1" fmla="*/ 719916 w 2595726"/>
                <a:gd name="connsiteY1" fmla="*/ 2995338 h 4336160"/>
                <a:gd name="connsiteX2" fmla="*/ 506632 w 2595726"/>
                <a:gd name="connsiteY2" fmla="*/ 2229642 h 4336160"/>
                <a:gd name="connsiteX3" fmla="*/ 51352 w 2595726"/>
                <a:gd name="connsiteY3" fmla="*/ 724905 h 4336160"/>
                <a:gd name="connsiteX4" fmla="*/ 1231244 w 2595726"/>
                <a:gd name="connsiteY4" fmla="*/ 294 h 4336160"/>
                <a:gd name="connsiteX5" fmla="*/ 2399229 w 2595726"/>
                <a:gd name="connsiteY5" fmla="*/ 965802 h 4336160"/>
                <a:gd name="connsiteX6" fmla="*/ 2373853 w 2595726"/>
                <a:gd name="connsiteY6" fmla="*/ 1260651 h 4336160"/>
                <a:gd name="connsiteX7" fmla="*/ 2595701 w 2595726"/>
                <a:gd name="connsiteY7" fmla="*/ 1621997 h 4336160"/>
                <a:gd name="connsiteX8" fmla="*/ 2411776 w 2595726"/>
                <a:gd name="connsiteY8" fmla="*/ 1756733 h 4336160"/>
                <a:gd name="connsiteX9" fmla="*/ 2459543 w 2595726"/>
                <a:gd name="connsiteY9" fmla="*/ 1900034 h 4336160"/>
                <a:gd name="connsiteX10" fmla="*/ 2364008 w 2595726"/>
                <a:gd name="connsiteY10" fmla="*/ 1954625 h 4336160"/>
                <a:gd name="connsiteX11" fmla="*/ 2418599 w 2595726"/>
                <a:gd name="connsiteY11" fmla="*/ 2063807 h 4336160"/>
                <a:gd name="connsiteX12" fmla="*/ 2309417 w 2595726"/>
                <a:gd name="connsiteY12" fmla="*/ 2145694 h 4336160"/>
                <a:gd name="connsiteX13" fmla="*/ 2302593 w 2595726"/>
                <a:gd name="connsiteY13" fmla="*/ 2411825 h 4336160"/>
                <a:gd name="connsiteX14" fmla="*/ 1640677 w 2595726"/>
                <a:gd name="connsiteY14" fmla="*/ 2432297 h 4336160"/>
                <a:gd name="connsiteX15" fmla="*/ 1490552 w 2595726"/>
                <a:gd name="connsiteY15" fmla="*/ 3298930 h 4336160"/>
                <a:gd name="connsiteX16" fmla="*/ 733101 w 2595726"/>
                <a:gd name="connsiteY16" fmla="*/ 3687891 h 4336160"/>
                <a:gd name="connsiteX17" fmla="*/ 719453 w 2595726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1776 w 2595701"/>
                <a:gd name="connsiteY8" fmla="*/ 1756733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23682 w 2595701"/>
                <a:gd name="connsiteY8" fmla="*/ 1730539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9543 w 2595701"/>
                <a:gd name="connsiteY9" fmla="*/ 190003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80984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54781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45256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8599 w 2595701"/>
                <a:gd name="connsiteY11" fmla="*/ 206380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11456 w 2595701"/>
                <a:gd name="connsiteY11" fmla="*/ 2051901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309417 w 2595701"/>
                <a:gd name="connsiteY12" fmla="*/ 2145694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2593 w 2595701"/>
                <a:gd name="connsiteY13" fmla="*/ 2411825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07355 w 2595701"/>
                <a:gd name="connsiteY13" fmla="*/ 2359437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50217 w 2595701"/>
                <a:gd name="connsiteY13" fmla="*/ 2309430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31407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38311 w 2595701"/>
                <a:gd name="connsiteY13" fmla="*/ 2321336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40677 w 2595701"/>
                <a:gd name="connsiteY14" fmla="*/ 2432297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88302 w 2595701"/>
                <a:gd name="connsiteY14" fmla="*/ 2379909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90552 w 2595701"/>
                <a:gd name="connsiteY15" fmla="*/ 329893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485790 w 2595701"/>
                <a:gd name="connsiteY15" fmla="*/ 3287024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542940 w 2595701"/>
                <a:gd name="connsiteY15" fmla="*/ 3203680 h 4336160"/>
                <a:gd name="connsiteX16" fmla="*/ 733101 w 2595701"/>
                <a:gd name="connsiteY16" fmla="*/ 3687891 h 4336160"/>
                <a:gd name="connsiteX17" fmla="*/ 719453 w 2595701"/>
                <a:gd name="connsiteY17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542940 w 2595701"/>
                <a:gd name="connsiteY16" fmla="*/ 32036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95446 w 2595701"/>
                <a:gd name="connsiteY14" fmla="*/ 2389434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66871 w 2595701"/>
                <a:gd name="connsiteY14" fmla="*/ 2401340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9017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62962 w 2595701"/>
                <a:gd name="connsiteY15" fmla="*/ 2751704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58199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402446 w 2595701"/>
                <a:gd name="connsiteY16" fmla="*/ 3358461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33101 w 2595701"/>
                <a:gd name="connsiteY17" fmla="*/ 368789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7389 w 2595701"/>
                <a:gd name="connsiteY17" fmla="*/ 3695034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701"/>
                <a:gd name="connsiteY0" fmla="*/ 1957788 h 4336160"/>
                <a:gd name="connsiteX1" fmla="*/ 719916 w 2595701"/>
                <a:gd name="connsiteY1" fmla="*/ 2995338 h 4336160"/>
                <a:gd name="connsiteX2" fmla="*/ 506632 w 2595701"/>
                <a:gd name="connsiteY2" fmla="*/ 2229642 h 4336160"/>
                <a:gd name="connsiteX3" fmla="*/ 51352 w 2595701"/>
                <a:gd name="connsiteY3" fmla="*/ 724905 h 4336160"/>
                <a:gd name="connsiteX4" fmla="*/ 1231244 w 2595701"/>
                <a:gd name="connsiteY4" fmla="*/ 294 h 4336160"/>
                <a:gd name="connsiteX5" fmla="*/ 2399229 w 2595701"/>
                <a:gd name="connsiteY5" fmla="*/ 965802 h 4336160"/>
                <a:gd name="connsiteX6" fmla="*/ 2373853 w 2595701"/>
                <a:gd name="connsiteY6" fmla="*/ 1260651 h 4336160"/>
                <a:gd name="connsiteX7" fmla="*/ 2595701 w 2595701"/>
                <a:gd name="connsiteY7" fmla="*/ 1621997 h 4336160"/>
                <a:gd name="connsiteX8" fmla="*/ 2414157 w 2595701"/>
                <a:gd name="connsiteY8" fmla="*/ 1744827 h 4336160"/>
                <a:gd name="connsiteX9" fmla="*/ 2438112 w 2595701"/>
                <a:gd name="connsiteY9" fmla="*/ 1876222 h 4336160"/>
                <a:gd name="connsiteX10" fmla="*/ 2364008 w 2595701"/>
                <a:gd name="connsiteY10" fmla="*/ 1954625 h 4336160"/>
                <a:gd name="connsiteX11" fmla="*/ 2406694 w 2595701"/>
                <a:gd name="connsiteY11" fmla="*/ 2044757 h 4336160"/>
                <a:gd name="connsiteX12" fmla="*/ 2295129 w 2595701"/>
                <a:gd name="connsiteY12" fmla="*/ 2145695 h 4336160"/>
                <a:gd name="connsiteX13" fmla="*/ 2328786 w 2595701"/>
                <a:gd name="connsiteY13" fmla="*/ 2330861 h 4336160"/>
                <a:gd name="connsiteX14" fmla="*/ 1676396 w 2595701"/>
                <a:gd name="connsiteY14" fmla="*/ 2398959 h 4336160"/>
                <a:gd name="connsiteX15" fmla="*/ 1648674 w 2595701"/>
                <a:gd name="connsiteY15" fmla="*/ 2863623 h 4336160"/>
                <a:gd name="connsiteX16" fmla="*/ 1381015 w 2595701"/>
                <a:gd name="connsiteY16" fmla="*/ 3356080 h 4336160"/>
                <a:gd name="connsiteX17" fmla="*/ 740245 w 2595701"/>
                <a:gd name="connsiteY17" fmla="*/ 3690271 h 4336160"/>
                <a:gd name="connsiteX18" fmla="*/ 719453 w 2595701"/>
                <a:gd name="connsiteY18" fmla="*/ 4336160 h 4336160"/>
                <a:gd name="connsiteX0" fmla="*/ 1081119 w 2595911"/>
                <a:gd name="connsiteY0" fmla="*/ 1957788 h 4336160"/>
                <a:gd name="connsiteX1" fmla="*/ 719916 w 2595911"/>
                <a:gd name="connsiteY1" fmla="*/ 2995338 h 4336160"/>
                <a:gd name="connsiteX2" fmla="*/ 506632 w 2595911"/>
                <a:gd name="connsiteY2" fmla="*/ 2229642 h 4336160"/>
                <a:gd name="connsiteX3" fmla="*/ 51352 w 2595911"/>
                <a:gd name="connsiteY3" fmla="*/ 724905 h 4336160"/>
                <a:gd name="connsiteX4" fmla="*/ 1231244 w 2595911"/>
                <a:gd name="connsiteY4" fmla="*/ 294 h 4336160"/>
                <a:gd name="connsiteX5" fmla="*/ 2399229 w 2595911"/>
                <a:gd name="connsiteY5" fmla="*/ 965802 h 4336160"/>
                <a:gd name="connsiteX6" fmla="*/ 2373853 w 2595911"/>
                <a:gd name="connsiteY6" fmla="*/ 1260651 h 4336160"/>
                <a:gd name="connsiteX7" fmla="*/ 2595701 w 2595911"/>
                <a:gd name="connsiteY7" fmla="*/ 1621997 h 4336160"/>
                <a:gd name="connsiteX8" fmla="*/ 2414157 w 2595911"/>
                <a:gd name="connsiteY8" fmla="*/ 1744827 h 4336160"/>
                <a:gd name="connsiteX9" fmla="*/ 2438112 w 2595911"/>
                <a:gd name="connsiteY9" fmla="*/ 1876222 h 4336160"/>
                <a:gd name="connsiteX10" fmla="*/ 2364008 w 2595911"/>
                <a:gd name="connsiteY10" fmla="*/ 1954625 h 4336160"/>
                <a:gd name="connsiteX11" fmla="*/ 2406694 w 2595911"/>
                <a:gd name="connsiteY11" fmla="*/ 2044757 h 4336160"/>
                <a:gd name="connsiteX12" fmla="*/ 2295129 w 2595911"/>
                <a:gd name="connsiteY12" fmla="*/ 2145695 h 4336160"/>
                <a:gd name="connsiteX13" fmla="*/ 2328786 w 2595911"/>
                <a:gd name="connsiteY13" fmla="*/ 2330861 h 4336160"/>
                <a:gd name="connsiteX14" fmla="*/ 1676396 w 2595911"/>
                <a:gd name="connsiteY14" fmla="*/ 2398959 h 4336160"/>
                <a:gd name="connsiteX15" fmla="*/ 1648674 w 2595911"/>
                <a:gd name="connsiteY15" fmla="*/ 2863623 h 4336160"/>
                <a:gd name="connsiteX16" fmla="*/ 1381015 w 2595911"/>
                <a:gd name="connsiteY16" fmla="*/ 3356080 h 4336160"/>
                <a:gd name="connsiteX17" fmla="*/ 740245 w 2595911"/>
                <a:gd name="connsiteY17" fmla="*/ 3690271 h 4336160"/>
                <a:gd name="connsiteX18" fmla="*/ 719453 w 2595911"/>
                <a:gd name="connsiteY18" fmla="*/ 4336160 h 43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95911" h="4336160">
                  <a:moveTo>
                    <a:pt x="1081119" y="1957788"/>
                  </a:moveTo>
                  <a:cubicBezTo>
                    <a:pt x="1090893" y="2875931"/>
                    <a:pt x="1007796" y="2982070"/>
                    <a:pt x="719916" y="2995338"/>
                  </a:cubicBezTo>
                  <a:cubicBezTo>
                    <a:pt x="275760" y="2972675"/>
                    <a:pt x="581695" y="2549962"/>
                    <a:pt x="506632" y="2229642"/>
                  </a:cubicBezTo>
                  <a:cubicBezTo>
                    <a:pt x="451710" y="2015401"/>
                    <a:pt x="-181858" y="1517789"/>
                    <a:pt x="51352" y="724905"/>
                  </a:cubicBezTo>
                  <a:cubicBezTo>
                    <a:pt x="220811" y="200793"/>
                    <a:pt x="737934" y="-8994"/>
                    <a:pt x="1231244" y="294"/>
                  </a:cubicBezTo>
                  <a:cubicBezTo>
                    <a:pt x="1855523" y="-13626"/>
                    <a:pt x="2351673" y="553159"/>
                    <a:pt x="2399229" y="965802"/>
                  </a:cubicBezTo>
                  <a:cubicBezTo>
                    <a:pt x="2397760" y="1068516"/>
                    <a:pt x="2297381" y="1125062"/>
                    <a:pt x="2373853" y="1260651"/>
                  </a:cubicBezTo>
                  <a:cubicBezTo>
                    <a:pt x="2447802" y="1381100"/>
                    <a:pt x="2602394" y="1529340"/>
                    <a:pt x="2595701" y="1621997"/>
                  </a:cubicBezTo>
                  <a:cubicBezTo>
                    <a:pt x="2589162" y="1685959"/>
                    <a:pt x="2423077" y="1671340"/>
                    <a:pt x="2414157" y="1744827"/>
                  </a:cubicBezTo>
                  <a:cubicBezTo>
                    <a:pt x="2409442" y="1810850"/>
                    <a:pt x="2447589" y="1831630"/>
                    <a:pt x="2438112" y="1876222"/>
                  </a:cubicBezTo>
                  <a:cubicBezTo>
                    <a:pt x="2425316" y="1912675"/>
                    <a:pt x="2372041" y="1903884"/>
                    <a:pt x="2364008" y="1954625"/>
                  </a:cubicBezTo>
                  <a:cubicBezTo>
                    <a:pt x="2360774" y="1995781"/>
                    <a:pt x="2417071" y="1998838"/>
                    <a:pt x="2406694" y="2044757"/>
                  </a:cubicBezTo>
                  <a:cubicBezTo>
                    <a:pt x="2394112" y="2080784"/>
                    <a:pt x="2298186" y="2093000"/>
                    <a:pt x="2295129" y="2145695"/>
                  </a:cubicBezTo>
                  <a:cubicBezTo>
                    <a:pt x="2292060" y="2195511"/>
                    <a:pt x="2377098" y="2254852"/>
                    <a:pt x="2328786" y="2330861"/>
                  </a:cubicBezTo>
                  <a:cubicBezTo>
                    <a:pt x="2147042" y="2555173"/>
                    <a:pt x="1824805" y="2274659"/>
                    <a:pt x="1676396" y="2398959"/>
                  </a:cubicBezTo>
                  <a:cubicBezTo>
                    <a:pt x="1561854" y="2516327"/>
                    <a:pt x="1674092" y="2673146"/>
                    <a:pt x="1648674" y="2863623"/>
                  </a:cubicBezTo>
                  <a:cubicBezTo>
                    <a:pt x="1616112" y="3082675"/>
                    <a:pt x="1570519" y="3254422"/>
                    <a:pt x="1381015" y="3356080"/>
                  </a:cubicBezTo>
                  <a:cubicBezTo>
                    <a:pt x="1212669" y="3440490"/>
                    <a:pt x="994316" y="3341542"/>
                    <a:pt x="740245" y="3690271"/>
                  </a:cubicBezTo>
                  <a:cubicBezTo>
                    <a:pt x="619015" y="3887313"/>
                    <a:pt x="785914" y="4051014"/>
                    <a:pt x="719453" y="4336160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B593939B-24E6-40AB-B8F1-9E37439C7AE6}"/>
                </a:ext>
              </a:extLst>
            </p:cNvPr>
            <p:cNvGrpSpPr/>
            <p:nvPr userDrawn="1"/>
          </p:nvGrpSpPr>
          <p:grpSpPr>
            <a:xfrm>
              <a:off x="1598021" y="2141670"/>
              <a:ext cx="759035" cy="1404101"/>
              <a:chOff x="1598021" y="2141670"/>
              <a:chExt cx="759035" cy="1404101"/>
            </a:xfrm>
          </p:grpSpPr>
          <p:sp>
            <p:nvSpPr>
              <p:cNvPr id="31" name="Oval 1">
                <a:extLst>
                  <a:ext uri="{FF2B5EF4-FFF2-40B4-BE49-F238E27FC236}">
                    <a16:creationId xmlns="" xmlns:a16="http://schemas.microsoft.com/office/drawing/2014/main" id="{DCC17DC1-276F-43F2-A6C0-55E2EF5F9C6E}"/>
                  </a:ext>
                </a:extLst>
              </p:cNvPr>
              <p:cNvSpPr/>
              <p:nvPr/>
            </p:nvSpPr>
            <p:spPr>
              <a:xfrm>
                <a:off x="1598021" y="2141670"/>
                <a:ext cx="759035" cy="997026"/>
              </a:xfrm>
              <a:custGeom>
                <a:avLst/>
                <a:gdLst/>
                <a:ahLst/>
                <a:cxnLst/>
                <a:rect l="l" t="t" r="r" b="b"/>
                <a:pathLst>
                  <a:path w="759035" h="997026">
                    <a:moveTo>
                      <a:pt x="371110" y="0"/>
                    </a:moveTo>
                    <a:lnTo>
                      <a:pt x="379518" y="1187"/>
                    </a:lnTo>
                    <a:lnTo>
                      <a:pt x="387925" y="0"/>
                    </a:lnTo>
                    <a:cubicBezTo>
                      <a:pt x="592883" y="0"/>
                      <a:pt x="759035" y="166152"/>
                      <a:pt x="759035" y="371110"/>
                    </a:cubicBezTo>
                    <a:cubicBezTo>
                      <a:pt x="754344" y="524137"/>
                      <a:pt x="603348" y="680820"/>
                      <a:pt x="594999" y="786298"/>
                    </a:cubicBezTo>
                    <a:lnTo>
                      <a:pt x="591342" y="921054"/>
                    </a:lnTo>
                    <a:cubicBezTo>
                      <a:pt x="591342" y="963012"/>
                      <a:pt x="557328" y="997026"/>
                      <a:pt x="515370" y="997026"/>
                    </a:cubicBezTo>
                    <a:lnTo>
                      <a:pt x="380610" y="997026"/>
                    </a:lnTo>
                    <a:lnTo>
                      <a:pt x="378425" y="997026"/>
                    </a:lnTo>
                    <a:lnTo>
                      <a:pt x="243665" y="997026"/>
                    </a:lnTo>
                    <a:cubicBezTo>
                      <a:pt x="201707" y="997026"/>
                      <a:pt x="167693" y="963012"/>
                      <a:pt x="167693" y="921054"/>
                    </a:cubicBezTo>
                    <a:lnTo>
                      <a:pt x="164036" y="786298"/>
                    </a:lnTo>
                    <a:cubicBezTo>
                      <a:pt x="155687" y="680820"/>
                      <a:pt x="4691" y="524137"/>
                      <a:pt x="0" y="371110"/>
                    </a:cubicBezTo>
                    <a:cubicBezTo>
                      <a:pt x="0" y="166152"/>
                      <a:pt x="166152" y="0"/>
                      <a:pt x="371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ounded Rectangle 38">
                <a:extLst>
                  <a:ext uri="{FF2B5EF4-FFF2-40B4-BE49-F238E27FC236}">
                    <a16:creationId xmlns="" xmlns:a16="http://schemas.microsoft.com/office/drawing/2014/main" id="{A24A0E7E-BEC4-40CB-BFB5-B87C2A69A37E}"/>
                  </a:ext>
                </a:extLst>
              </p:cNvPr>
              <p:cNvSpPr/>
              <p:nvPr/>
            </p:nvSpPr>
            <p:spPr>
              <a:xfrm>
                <a:off x="1781517" y="3184830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="" xmlns:a16="http://schemas.microsoft.com/office/drawing/2014/main" id="{AC7EA04A-2FEE-45AE-80DA-B38B55EB25FF}"/>
                  </a:ext>
                </a:extLst>
              </p:cNvPr>
              <p:cNvSpPr/>
              <p:nvPr/>
            </p:nvSpPr>
            <p:spPr>
              <a:xfrm>
                <a:off x="1781517" y="3316289"/>
                <a:ext cx="392042" cy="928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Chord 33">
                <a:extLst>
                  <a:ext uri="{FF2B5EF4-FFF2-40B4-BE49-F238E27FC236}">
                    <a16:creationId xmlns="" xmlns:a16="http://schemas.microsoft.com/office/drawing/2014/main" id="{91C16E40-7A18-4419-A624-2D53529F4965}"/>
                  </a:ext>
                </a:extLst>
              </p:cNvPr>
              <p:cNvSpPr/>
              <p:nvPr/>
            </p:nvSpPr>
            <p:spPr>
              <a:xfrm>
                <a:off x="1808879" y="3208490"/>
                <a:ext cx="337318" cy="337281"/>
              </a:xfrm>
              <a:prstGeom prst="chord">
                <a:avLst>
                  <a:gd name="adj1" fmla="val 1576679"/>
                  <a:gd name="adj2" fmla="val 925212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Round Same Side Corner Rectangle 2">
              <a:extLst>
                <a:ext uri="{FF2B5EF4-FFF2-40B4-BE49-F238E27FC236}">
                  <a16:creationId xmlns="" xmlns:a16="http://schemas.microsoft.com/office/drawing/2014/main" id="{846848BD-7790-450C-B0FD-2E0B177833B1}"/>
                </a:ext>
              </a:extLst>
            </p:cNvPr>
            <p:cNvSpPr/>
            <p:nvPr/>
          </p:nvSpPr>
          <p:spPr>
            <a:xfrm>
              <a:off x="1496128" y="6012446"/>
              <a:ext cx="248319" cy="280553"/>
            </a:xfrm>
            <a:custGeom>
              <a:avLst/>
              <a:gdLst/>
              <a:ahLst/>
              <a:cxnLst/>
              <a:rect l="l" t="t" r="r" b="b"/>
              <a:pathLst>
                <a:path w="248319" h="280553">
                  <a:moveTo>
                    <a:pt x="83314" y="0"/>
                  </a:moveTo>
                  <a:lnTo>
                    <a:pt x="165005" y="0"/>
                  </a:lnTo>
                  <a:cubicBezTo>
                    <a:pt x="211018" y="0"/>
                    <a:pt x="248319" y="37301"/>
                    <a:pt x="248319" y="83314"/>
                  </a:cubicBezTo>
                  <a:lnTo>
                    <a:pt x="248319" y="194595"/>
                  </a:lnTo>
                  <a:lnTo>
                    <a:pt x="197978" y="194595"/>
                  </a:lnTo>
                  <a:lnTo>
                    <a:pt x="197978" y="258002"/>
                  </a:lnTo>
                  <a:cubicBezTo>
                    <a:pt x="197978" y="270457"/>
                    <a:pt x="187882" y="280553"/>
                    <a:pt x="175427" y="280553"/>
                  </a:cubicBezTo>
                  <a:lnTo>
                    <a:pt x="174810" y="280553"/>
                  </a:lnTo>
                  <a:cubicBezTo>
                    <a:pt x="162355" y="280553"/>
                    <a:pt x="152259" y="270457"/>
                    <a:pt x="152259" y="258002"/>
                  </a:cubicBezTo>
                  <a:lnTo>
                    <a:pt x="152259" y="194595"/>
                  </a:lnTo>
                  <a:lnTo>
                    <a:pt x="91297" y="194595"/>
                  </a:lnTo>
                  <a:lnTo>
                    <a:pt x="91297" y="258002"/>
                  </a:lnTo>
                  <a:cubicBezTo>
                    <a:pt x="91297" y="270457"/>
                    <a:pt x="81201" y="280553"/>
                    <a:pt x="68746" y="280553"/>
                  </a:cubicBezTo>
                  <a:lnTo>
                    <a:pt x="68129" y="280553"/>
                  </a:lnTo>
                  <a:cubicBezTo>
                    <a:pt x="55674" y="280553"/>
                    <a:pt x="45578" y="270457"/>
                    <a:pt x="45578" y="258002"/>
                  </a:cubicBezTo>
                  <a:lnTo>
                    <a:pt x="45578" y="194595"/>
                  </a:lnTo>
                  <a:lnTo>
                    <a:pt x="0" y="194595"/>
                  </a:lnTo>
                  <a:lnTo>
                    <a:pt x="0" y="83314"/>
                  </a:lnTo>
                  <a:cubicBezTo>
                    <a:pt x="0" y="37301"/>
                    <a:pt x="37301" y="0"/>
                    <a:pt x="8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0" y="0"/>
            <a:ext cx="60904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Oval 1">
            <a:extLst>
              <a:ext uri="{FF2B5EF4-FFF2-40B4-BE49-F238E27FC236}">
                <a16:creationId xmlns="" xmlns:a16="http://schemas.microsoft.com/office/drawing/2014/main" id="{72482D10-05F6-46DA-A923-BF58B48ED36C}"/>
              </a:ext>
            </a:extLst>
          </p:cNvPr>
          <p:cNvSpPr/>
          <p:nvPr/>
        </p:nvSpPr>
        <p:spPr>
          <a:xfrm>
            <a:off x="4186214" y="1664301"/>
            <a:ext cx="1934291" cy="4562154"/>
          </a:xfrm>
          <a:custGeom>
            <a:avLst/>
            <a:gdLst/>
            <a:ahLst/>
            <a:cxnLst/>
            <a:rect l="l" t="t" r="r" b="b"/>
            <a:pathLst>
              <a:path w="1574056" h="3712516">
                <a:moveTo>
                  <a:pt x="1185390" y="3439800"/>
                </a:moveTo>
                <a:lnTo>
                  <a:pt x="1574056" y="3439800"/>
                </a:lnTo>
                <a:lnTo>
                  <a:pt x="1574056" y="3711512"/>
                </a:lnTo>
                <a:cubicBezTo>
                  <a:pt x="1569524" y="3712486"/>
                  <a:pt x="1564959" y="3712516"/>
                  <a:pt x="1560375" y="3712516"/>
                </a:cubicBezTo>
                <a:cubicBezTo>
                  <a:pt x="1353277" y="3712516"/>
                  <a:pt x="1185390" y="3651466"/>
                  <a:pt x="1185390" y="3576158"/>
                </a:cubicBezTo>
                <a:close/>
                <a:moveTo>
                  <a:pt x="1187034" y="3209086"/>
                </a:moveTo>
                <a:lnTo>
                  <a:pt x="1574056" y="3209086"/>
                </a:lnTo>
                <a:lnTo>
                  <a:pt x="1574056" y="3379553"/>
                </a:lnTo>
                <a:lnTo>
                  <a:pt x="1187034" y="3379553"/>
                </a:lnTo>
                <a:cubicBezTo>
                  <a:pt x="1148472" y="3379553"/>
                  <a:pt x="1117211" y="3348291"/>
                  <a:pt x="1117211" y="3309730"/>
                </a:cubicBezTo>
                <a:lnTo>
                  <a:pt x="1117211" y="3278908"/>
                </a:lnTo>
                <a:cubicBezTo>
                  <a:pt x="1117211" y="3240347"/>
                  <a:pt x="1148472" y="3209086"/>
                  <a:pt x="1187034" y="3209086"/>
                </a:cubicBezTo>
                <a:close/>
                <a:moveTo>
                  <a:pt x="1152944" y="2978372"/>
                </a:moveTo>
                <a:lnTo>
                  <a:pt x="1574056" y="2978372"/>
                </a:lnTo>
                <a:lnTo>
                  <a:pt x="1574056" y="3148838"/>
                </a:lnTo>
                <a:lnTo>
                  <a:pt x="1152944" y="3148838"/>
                </a:lnTo>
                <a:cubicBezTo>
                  <a:pt x="1114382" y="3148838"/>
                  <a:pt x="1083121" y="3117577"/>
                  <a:pt x="1083121" y="3079015"/>
                </a:cubicBezTo>
                <a:lnTo>
                  <a:pt x="1083121" y="3048195"/>
                </a:lnTo>
                <a:cubicBezTo>
                  <a:pt x="1083121" y="3009633"/>
                  <a:pt x="1114382" y="2978372"/>
                  <a:pt x="1152944" y="2978372"/>
                </a:cubicBezTo>
                <a:close/>
                <a:moveTo>
                  <a:pt x="1118855" y="2747657"/>
                </a:moveTo>
                <a:lnTo>
                  <a:pt x="1574056" y="2747657"/>
                </a:lnTo>
                <a:lnTo>
                  <a:pt x="1574056" y="2918124"/>
                </a:lnTo>
                <a:lnTo>
                  <a:pt x="1118855" y="2918124"/>
                </a:lnTo>
                <a:cubicBezTo>
                  <a:pt x="1080292" y="2918124"/>
                  <a:pt x="1049031" y="2886862"/>
                  <a:pt x="1049031" y="2848301"/>
                </a:cubicBezTo>
                <a:lnTo>
                  <a:pt x="1049031" y="2817480"/>
                </a:lnTo>
                <a:cubicBezTo>
                  <a:pt x="1049031" y="2778918"/>
                  <a:pt x="1080292" y="2747657"/>
                  <a:pt x="1118855" y="2747657"/>
                </a:cubicBezTo>
                <a:close/>
                <a:moveTo>
                  <a:pt x="0" y="1124141"/>
                </a:moveTo>
                <a:lnTo>
                  <a:pt x="338831" y="1171577"/>
                </a:lnTo>
                <a:lnTo>
                  <a:pt x="338831" y="1313886"/>
                </a:lnTo>
                <a:lnTo>
                  <a:pt x="0" y="1361322"/>
                </a:lnTo>
                <a:close/>
                <a:moveTo>
                  <a:pt x="1554171" y="440480"/>
                </a:moveTo>
                <a:lnTo>
                  <a:pt x="1556079" y="440627"/>
                </a:lnTo>
                <a:lnTo>
                  <a:pt x="1557986" y="440480"/>
                </a:lnTo>
                <a:lnTo>
                  <a:pt x="1574056" y="441292"/>
                </a:lnTo>
                <a:lnTo>
                  <a:pt x="1574056" y="647276"/>
                </a:lnTo>
                <a:cubicBezTo>
                  <a:pt x="1568831" y="646524"/>
                  <a:pt x="1563581" y="646469"/>
                  <a:pt x="1558320" y="646463"/>
                </a:cubicBezTo>
                <a:lnTo>
                  <a:pt x="1558320" y="646669"/>
                </a:lnTo>
                <a:lnTo>
                  <a:pt x="1556079" y="646496"/>
                </a:lnTo>
                <a:lnTo>
                  <a:pt x="1553836" y="646669"/>
                </a:lnTo>
                <a:lnTo>
                  <a:pt x="1553836" y="646463"/>
                </a:lnTo>
                <a:cubicBezTo>
                  <a:pt x="1096029" y="647001"/>
                  <a:pt x="725086" y="1018309"/>
                  <a:pt x="725086" y="1476254"/>
                </a:cubicBezTo>
                <a:cubicBezTo>
                  <a:pt x="725086" y="1786265"/>
                  <a:pt x="946342" y="2092231"/>
                  <a:pt x="1120548" y="2232013"/>
                </a:cubicBezTo>
                <a:cubicBezTo>
                  <a:pt x="1199979" y="2323913"/>
                  <a:pt x="1193682" y="2325796"/>
                  <a:pt x="1225960" y="2443415"/>
                </a:cubicBezTo>
                <a:cubicBezTo>
                  <a:pt x="1238820" y="2525888"/>
                  <a:pt x="1212768" y="2534131"/>
                  <a:pt x="1286669" y="2538418"/>
                </a:cubicBezTo>
                <a:lnTo>
                  <a:pt x="1340476" y="2537986"/>
                </a:lnTo>
                <a:lnTo>
                  <a:pt x="1159452" y="1395052"/>
                </a:lnTo>
                <a:cubicBezTo>
                  <a:pt x="1153113" y="1355030"/>
                  <a:pt x="1180418" y="1317448"/>
                  <a:pt x="1220440" y="1311109"/>
                </a:cubicBezTo>
                <a:lnTo>
                  <a:pt x="1222992" y="1310706"/>
                </a:lnTo>
                <a:cubicBezTo>
                  <a:pt x="1259366" y="1304944"/>
                  <a:pt x="1293725" y="1326975"/>
                  <a:pt x="1303139" y="1361495"/>
                </a:cubicBezTo>
                <a:cubicBezTo>
                  <a:pt x="1322616" y="1325549"/>
                  <a:pt x="1359221" y="1302638"/>
                  <a:pt x="1400784" y="1302638"/>
                </a:cubicBezTo>
                <a:cubicBezTo>
                  <a:pt x="1432374" y="1302638"/>
                  <a:pt x="1461099" y="1315874"/>
                  <a:pt x="1481946" y="1337999"/>
                </a:cubicBezTo>
                <a:cubicBezTo>
                  <a:pt x="1502792" y="1315874"/>
                  <a:pt x="1531518" y="1302638"/>
                  <a:pt x="1563108" y="1302638"/>
                </a:cubicBezTo>
                <a:lnTo>
                  <a:pt x="1574056" y="1304941"/>
                </a:lnTo>
                <a:lnTo>
                  <a:pt x="1574056" y="1558277"/>
                </a:lnTo>
                <a:cubicBezTo>
                  <a:pt x="1570569" y="1560394"/>
                  <a:pt x="1566859" y="1560580"/>
                  <a:pt x="1563108" y="1560580"/>
                </a:cubicBezTo>
                <a:cubicBezTo>
                  <a:pt x="1531518" y="1560580"/>
                  <a:pt x="1502792" y="1547345"/>
                  <a:pt x="1481946" y="1525219"/>
                </a:cubicBezTo>
                <a:cubicBezTo>
                  <a:pt x="1461099" y="1547345"/>
                  <a:pt x="1432374" y="1560580"/>
                  <a:pt x="1400784" y="1560580"/>
                </a:cubicBezTo>
                <a:cubicBezTo>
                  <a:pt x="1374899" y="1560580"/>
                  <a:pt x="1350936" y="1551693"/>
                  <a:pt x="1332765" y="1534787"/>
                </a:cubicBezTo>
                <a:lnTo>
                  <a:pt x="1491465" y="2536775"/>
                </a:lnTo>
                <a:lnTo>
                  <a:pt x="1553836" y="2536274"/>
                </a:lnTo>
                <a:lnTo>
                  <a:pt x="1553836" y="2536239"/>
                </a:lnTo>
                <a:lnTo>
                  <a:pt x="1556079" y="2536257"/>
                </a:lnTo>
                <a:lnTo>
                  <a:pt x="1558320" y="2536239"/>
                </a:lnTo>
                <a:lnTo>
                  <a:pt x="1558320" y="2536274"/>
                </a:lnTo>
                <a:lnTo>
                  <a:pt x="1574056" y="2536401"/>
                </a:lnTo>
                <a:lnTo>
                  <a:pt x="1574056" y="2685528"/>
                </a:lnTo>
                <a:lnTo>
                  <a:pt x="1556079" y="2685463"/>
                </a:lnTo>
                <a:lnTo>
                  <a:pt x="1201719" y="2686732"/>
                </a:lnTo>
                <a:cubicBezTo>
                  <a:pt x="1138954" y="2686732"/>
                  <a:pt x="1107192" y="2663167"/>
                  <a:pt x="1071683" y="2589474"/>
                </a:cubicBezTo>
                <a:cubicBezTo>
                  <a:pt x="1058025" y="2494014"/>
                  <a:pt x="1086076" y="2455536"/>
                  <a:pt x="1022516" y="2382309"/>
                </a:cubicBezTo>
                <a:cubicBezTo>
                  <a:pt x="809168" y="2211227"/>
                  <a:pt x="538010" y="1836414"/>
                  <a:pt x="538010" y="1456641"/>
                </a:cubicBezTo>
                <a:cubicBezTo>
                  <a:pt x="538010" y="895431"/>
                  <a:pt x="992961" y="440480"/>
                  <a:pt x="1554171" y="440480"/>
                </a:cubicBezTo>
                <a:close/>
                <a:moveTo>
                  <a:pt x="624942" y="234472"/>
                </a:moveTo>
                <a:lnTo>
                  <a:pt x="806400" y="524523"/>
                </a:lnTo>
                <a:lnTo>
                  <a:pt x="697385" y="615998"/>
                </a:lnTo>
                <a:lnTo>
                  <a:pt x="443250" y="386929"/>
                </a:lnTo>
                <a:close/>
                <a:moveTo>
                  <a:pt x="1437487" y="0"/>
                </a:moveTo>
                <a:lnTo>
                  <a:pt x="1574056" y="0"/>
                </a:lnTo>
                <a:lnTo>
                  <a:pt x="1574056" y="338831"/>
                </a:lnTo>
                <a:lnTo>
                  <a:pt x="1484923" y="3388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="" xmlns:a16="http://schemas.microsoft.com/office/drawing/2014/main" id="{944F7BAF-EFB1-419B-AAEE-08A9DED4E29E}"/>
              </a:ext>
            </a:extLst>
          </p:cNvPr>
          <p:cNvSpPr/>
          <p:nvPr/>
        </p:nvSpPr>
        <p:spPr>
          <a:xfrm>
            <a:off x="6098775" y="1664856"/>
            <a:ext cx="1831423" cy="4561043"/>
          </a:xfrm>
          <a:custGeom>
            <a:avLst/>
            <a:gdLst/>
            <a:ahLst/>
            <a:cxnLst/>
            <a:rect l="l" t="t" r="r" b="b"/>
            <a:pathLst>
              <a:path w="1490346" h="3711612">
                <a:moveTo>
                  <a:pt x="0" y="3439800"/>
                </a:moveTo>
                <a:lnTo>
                  <a:pt x="362666" y="3439800"/>
                </a:lnTo>
                <a:lnTo>
                  <a:pt x="362666" y="3576158"/>
                </a:lnTo>
                <a:cubicBezTo>
                  <a:pt x="362666" y="3649966"/>
                  <a:pt x="201402" y="3710078"/>
                  <a:pt x="0" y="3711612"/>
                </a:cubicBezTo>
                <a:close/>
                <a:moveTo>
                  <a:pt x="0" y="3209086"/>
                </a:moveTo>
                <a:lnTo>
                  <a:pt x="361023" y="3209086"/>
                </a:lnTo>
                <a:cubicBezTo>
                  <a:pt x="399584" y="3209086"/>
                  <a:pt x="430845" y="3240347"/>
                  <a:pt x="430845" y="3278908"/>
                </a:cubicBezTo>
                <a:lnTo>
                  <a:pt x="430845" y="3309730"/>
                </a:lnTo>
                <a:cubicBezTo>
                  <a:pt x="430845" y="3348291"/>
                  <a:pt x="399584" y="3379553"/>
                  <a:pt x="361023" y="3379553"/>
                </a:cubicBezTo>
                <a:lnTo>
                  <a:pt x="0" y="3379553"/>
                </a:lnTo>
                <a:close/>
                <a:moveTo>
                  <a:pt x="0" y="2978372"/>
                </a:moveTo>
                <a:lnTo>
                  <a:pt x="395111" y="2978372"/>
                </a:lnTo>
                <a:cubicBezTo>
                  <a:pt x="433674" y="2978372"/>
                  <a:pt x="464935" y="3009633"/>
                  <a:pt x="464935" y="3048195"/>
                </a:cubicBezTo>
                <a:lnTo>
                  <a:pt x="464935" y="3079015"/>
                </a:lnTo>
                <a:cubicBezTo>
                  <a:pt x="464935" y="3117577"/>
                  <a:pt x="433674" y="3148838"/>
                  <a:pt x="395111" y="3148838"/>
                </a:cubicBezTo>
                <a:lnTo>
                  <a:pt x="0" y="3148838"/>
                </a:lnTo>
                <a:close/>
                <a:moveTo>
                  <a:pt x="0" y="2747657"/>
                </a:moveTo>
                <a:lnTo>
                  <a:pt x="429201" y="2747657"/>
                </a:lnTo>
                <a:cubicBezTo>
                  <a:pt x="467763" y="2747657"/>
                  <a:pt x="499024" y="2778918"/>
                  <a:pt x="499024" y="2817480"/>
                </a:cubicBezTo>
                <a:lnTo>
                  <a:pt x="499024" y="2848301"/>
                </a:lnTo>
                <a:cubicBezTo>
                  <a:pt x="499024" y="2886862"/>
                  <a:pt x="467763" y="2918124"/>
                  <a:pt x="429201" y="2918124"/>
                </a:cubicBezTo>
                <a:lnTo>
                  <a:pt x="0" y="2918124"/>
                </a:lnTo>
                <a:close/>
                <a:moveTo>
                  <a:pt x="1490346" y="1124141"/>
                </a:moveTo>
                <a:lnTo>
                  <a:pt x="1490346" y="1361322"/>
                </a:lnTo>
                <a:lnTo>
                  <a:pt x="1151515" y="1313886"/>
                </a:lnTo>
                <a:lnTo>
                  <a:pt x="1151515" y="1171577"/>
                </a:lnTo>
                <a:close/>
                <a:moveTo>
                  <a:pt x="0" y="441223"/>
                </a:moveTo>
                <a:cubicBezTo>
                  <a:pt x="554434" y="448456"/>
                  <a:pt x="1001452" y="900345"/>
                  <a:pt x="1001452" y="1456641"/>
                </a:cubicBezTo>
                <a:cubicBezTo>
                  <a:pt x="1001452" y="1836414"/>
                  <a:pt x="730294" y="2211227"/>
                  <a:pt x="516947" y="2382309"/>
                </a:cubicBezTo>
                <a:cubicBezTo>
                  <a:pt x="453387" y="2455536"/>
                  <a:pt x="481437" y="2494014"/>
                  <a:pt x="467779" y="2589474"/>
                </a:cubicBezTo>
                <a:cubicBezTo>
                  <a:pt x="432270" y="2663167"/>
                  <a:pt x="400510" y="2686732"/>
                  <a:pt x="337743" y="2686732"/>
                </a:cubicBezTo>
                <a:lnTo>
                  <a:pt x="0" y="2685523"/>
                </a:lnTo>
                <a:lnTo>
                  <a:pt x="0" y="2536390"/>
                </a:lnTo>
                <a:lnTo>
                  <a:pt x="47259" y="2536769"/>
                </a:lnTo>
                <a:lnTo>
                  <a:pt x="204029" y="1546960"/>
                </a:lnTo>
                <a:cubicBezTo>
                  <a:pt x="188844" y="1556019"/>
                  <a:pt x="171284" y="1560580"/>
                  <a:pt x="152738" y="1560580"/>
                </a:cubicBezTo>
                <a:cubicBezTo>
                  <a:pt x="121147" y="1560580"/>
                  <a:pt x="92422" y="1547345"/>
                  <a:pt x="71576" y="1525219"/>
                </a:cubicBezTo>
                <a:cubicBezTo>
                  <a:pt x="52889" y="1545052"/>
                  <a:pt x="27874" y="1557741"/>
                  <a:pt x="0" y="1558564"/>
                </a:cubicBezTo>
                <a:lnTo>
                  <a:pt x="0" y="1304654"/>
                </a:lnTo>
                <a:cubicBezTo>
                  <a:pt x="27874" y="1305477"/>
                  <a:pt x="52890" y="1318167"/>
                  <a:pt x="71576" y="1337999"/>
                </a:cubicBezTo>
                <a:cubicBezTo>
                  <a:pt x="92422" y="1315874"/>
                  <a:pt x="121147" y="1302638"/>
                  <a:pt x="152738" y="1302638"/>
                </a:cubicBezTo>
                <a:cubicBezTo>
                  <a:pt x="187837" y="1302638"/>
                  <a:pt x="219402" y="1318978"/>
                  <a:pt x="240484" y="1345647"/>
                </a:cubicBezTo>
                <a:cubicBezTo>
                  <a:pt x="253632" y="1317624"/>
                  <a:pt x="284261" y="1300934"/>
                  <a:pt x="316470" y="1306036"/>
                </a:cubicBezTo>
                <a:lnTo>
                  <a:pt x="319022" y="1306440"/>
                </a:lnTo>
                <a:cubicBezTo>
                  <a:pt x="359044" y="1312779"/>
                  <a:pt x="386348" y="1350361"/>
                  <a:pt x="380010" y="1390382"/>
                </a:cubicBezTo>
                <a:lnTo>
                  <a:pt x="198248" y="2537980"/>
                </a:lnTo>
                <a:lnTo>
                  <a:pt x="252793" y="2538418"/>
                </a:lnTo>
                <a:cubicBezTo>
                  <a:pt x="326693" y="2534131"/>
                  <a:pt x="300643" y="2525888"/>
                  <a:pt x="313502" y="2443415"/>
                </a:cubicBezTo>
                <a:cubicBezTo>
                  <a:pt x="345780" y="2325796"/>
                  <a:pt x="339483" y="2323913"/>
                  <a:pt x="418914" y="2232013"/>
                </a:cubicBezTo>
                <a:cubicBezTo>
                  <a:pt x="593120" y="2092231"/>
                  <a:pt x="814376" y="1786265"/>
                  <a:pt x="814376" y="1476254"/>
                </a:cubicBezTo>
                <a:cubicBezTo>
                  <a:pt x="814376" y="1023115"/>
                  <a:pt x="451179" y="654804"/>
                  <a:pt x="0" y="647205"/>
                </a:cubicBezTo>
                <a:close/>
                <a:moveTo>
                  <a:pt x="848581" y="234472"/>
                </a:moveTo>
                <a:lnTo>
                  <a:pt x="1030273" y="386929"/>
                </a:lnTo>
                <a:lnTo>
                  <a:pt x="776138" y="615998"/>
                </a:lnTo>
                <a:lnTo>
                  <a:pt x="667123" y="524523"/>
                </a:lnTo>
                <a:close/>
                <a:moveTo>
                  <a:pt x="0" y="0"/>
                </a:moveTo>
                <a:lnTo>
                  <a:pt x="101974" y="0"/>
                </a:lnTo>
                <a:lnTo>
                  <a:pt x="54538" y="338831"/>
                </a:lnTo>
                <a:lnTo>
                  <a:pt x="0" y="3388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5E7DF94-BD44-4952-AF5D-364AE5300A98}"/>
              </a:ext>
            </a:extLst>
          </p:cNvPr>
          <p:cNvGrpSpPr/>
          <p:nvPr/>
        </p:nvGrpSpPr>
        <p:grpSpPr>
          <a:xfrm>
            <a:off x="7690104" y="1664301"/>
            <a:ext cx="4197095" cy="1041156"/>
            <a:chOff x="-475010" y="1129567"/>
            <a:chExt cx="4241713" cy="1041156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BD7B059-D176-4300-93DD-D07F7A703745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096F8BC-03D3-4DAE-B21B-0103F57AD5A2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/>
                  </a:solidFill>
                  <a:cs typeface="Arial" pitchFamily="34" charset="0"/>
                </a:rPr>
                <a:t>To avoid getting two or more contours for the same digit/symbol, 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we can check if the bounding rectangle of those two contours overlaps or not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. If they overlap, then discard the smaller rectangle.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0C628D9-651A-4B99-8914-DD6EA7E41ACA}"/>
              </a:ext>
            </a:extLst>
          </p:cNvPr>
          <p:cNvGrpSpPr/>
          <p:nvPr/>
        </p:nvGrpSpPr>
        <p:grpSpPr>
          <a:xfrm>
            <a:off x="8184982" y="2860566"/>
            <a:ext cx="3520683" cy="671824"/>
            <a:chOff x="-475010" y="1129567"/>
            <a:chExt cx="3585914" cy="67182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61F26F6-6C80-45C7-BAC5-F65913E5EAFE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D08106B-56FB-4927-A996-56A6E7B8AA38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Now, resize all the remaining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bounding rectangle to 28 by 28.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BB538F8-0B99-4AB7-8F0A-CD6D34DB72F7}"/>
              </a:ext>
            </a:extLst>
          </p:cNvPr>
          <p:cNvGrpSpPr/>
          <p:nvPr/>
        </p:nvGrpSpPr>
        <p:grpSpPr>
          <a:xfrm>
            <a:off x="7690103" y="3837295"/>
            <a:ext cx="3707240" cy="856490"/>
            <a:chOff x="-475010" y="1129567"/>
            <a:chExt cx="4241713" cy="85649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33C3C12-5778-4283-BC3A-4DAA3E4A4C7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7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60948AA-14B7-40C2-8724-4A1388C732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Using </a:t>
              </a:r>
              <a:r>
                <a:rPr lang="en-US" altLang="ko-KR" sz="1200" dirty="0" smtClean="0">
                  <a:solidFill>
                    <a:srgbClr val="00B0F0"/>
                  </a:solidFill>
                  <a:cs typeface="Arial" pitchFamily="34" charset="0"/>
                </a:rPr>
                <a:t>our CNN sequential model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, predict 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the corresponding digit/symbol for each bounding rectangle and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store it in a string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875C583-9871-4A45-BB10-551CF17899D7}"/>
              </a:ext>
            </a:extLst>
          </p:cNvPr>
          <p:cNvGrpSpPr/>
          <p:nvPr/>
        </p:nvGrpSpPr>
        <p:grpSpPr>
          <a:xfrm>
            <a:off x="7259479" y="4814023"/>
            <a:ext cx="3533531" cy="671824"/>
            <a:chOff x="-475010" y="1129567"/>
            <a:chExt cx="4241713" cy="671824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F69E6BC-00C6-4273-B80E-5D0303904CB3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8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716200B-D6B6-4DC2-AAEE-CBAE9E772AEA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After that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use ‘</a:t>
              </a:r>
              <a:r>
                <a:rPr lang="en-US" altLang="ko-KR" sz="1200" dirty="0" err="1">
                  <a:solidFill>
                    <a:srgbClr val="00B0F0"/>
                  </a:solidFill>
                  <a:cs typeface="Arial" pitchFamily="34" charset="0"/>
                </a:rPr>
                <a:t>eval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’ function 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on the string to solve the equation.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66E3DDC-D6CA-4462-9A03-37C164B2482B}"/>
              </a:ext>
            </a:extLst>
          </p:cNvPr>
          <p:cNvGrpSpPr/>
          <p:nvPr/>
        </p:nvGrpSpPr>
        <p:grpSpPr>
          <a:xfrm>
            <a:off x="627417" y="1883837"/>
            <a:ext cx="3723178" cy="487158"/>
            <a:chOff x="-475010" y="1129567"/>
            <a:chExt cx="4241713" cy="487158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F292BEF-C096-4C4C-A176-F6C64440D2DF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1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25E5638-21BF-4E7C-8B93-7F15942305F2}"/>
                </a:ext>
              </a:extLst>
            </p:cNvPr>
            <p:cNvSpPr txBox="1"/>
            <p:nvPr/>
          </p:nvSpPr>
          <p:spPr>
            <a:xfrm>
              <a:off x="-460976" y="1339726"/>
              <a:ext cx="422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cs typeface="Arial" pitchFamily="34" charset="0"/>
                </a:rPr>
                <a:t>Firstly import </a:t>
              </a:r>
              <a:r>
                <a:rPr lang="en-US" altLang="ko-KR" sz="1200" dirty="0" smtClean="0">
                  <a:solidFill>
                    <a:srgbClr val="00B0F0"/>
                  </a:solidFill>
                  <a:cs typeface="Arial" pitchFamily="34" charset="0"/>
                </a:rPr>
                <a:t>saved</a:t>
              </a:r>
              <a:r>
                <a:rPr lang="en-US" altLang="ko-KR" sz="1200" dirty="0" smtClean="0">
                  <a:cs typeface="Arial" pitchFamily="34" charset="0"/>
                </a:rPr>
                <a:t> model.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3BF6063-50B5-4541-B287-203CB2EF3B7F}"/>
              </a:ext>
            </a:extLst>
          </p:cNvPr>
          <p:cNvGrpSpPr/>
          <p:nvPr/>
        </p:nvGrpSpPr>
        <p:grpSpPr>
          <a:xfrm>
            <a:off x="372238" y="2713609"/>
            <a:ext cx="3514966" cy="1041156"/>
            <a:chOff x="-475010" y="1129567"/>
            <a:chExt cx="3585914" cy="1041156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F7472A4-C900-4913-B7F0-4497E051AF94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2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851EF9C-A0F3-44AE-B0C0-AACBC7188992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Now, input an image containing a handwritten equation.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Convert the image to a binary image </a:t>
              </a:r>
              <a:r>
                <a:rPr lang="en-US" altLang="ko-KR" sz="1200" dirty="0">
                  <a:cs typeface="Arial" pitchFamily="34" charset="0"/>
                </a:rPr>
                <a:t>and then invert the image(if digits/symbols are in black).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E8CDCA59-4772-48FF-AA55-2E5E3F0D348A}"/>
              </a:ext>
            </a:extLst>
          </p:cNvPr>
          <p:cNvGrpSpPr/>
          <p:nvPr/>
        </p:nvGrpSpPr>
        <p:grpSpPr>
          <a:xfrm>
            <a:off x="836606" y="3837295"/>
            <a:ext cx="3513989" cy="671824"/>
            <a:chOff x="-475010" y="1129567"/>
            <a:chExt cx="4241713" cy="671824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BB6700B-AA42-4F17-B657-148B4C59130E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3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33C2C20-9AB9-456E-B813-51DA712AD962}"/>
                </a:ext>
              </a:extLst>
            </p:cNvPr>
            <p:cNvSpPr txBox="1"/>
            <p:nvPr/>
          </p:nvSpPr>
          <p:spPr>
            <a:xfrm>
              <a:off x="-460978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Now obtain contours of the </a:t>
              </a:r>
              <a:r>
                <a:rPr lang="en-US" altLang="ko-KR" sz="1200" dirty="0" smtClean="0">
                  <a:cs typeface="Arial" pitchFamily="34" charset="0"/>
                </a:rPr>
                <a:t>image. By </a:t>
              </a:r>
              <a:r>
                <a:rPr lang="en-US" altLang="ko-KR" sz="1200" dirty="0">
                  <a:cs typeface="Arial" pitchFamily="34" charset="0"/>
                </a:rPr>
                <a:t>default, it will </a:t>
              </a: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obtain contours from left to right</a:t>
              </a:r>
              <a:r>
                <a:rPr lang="en-US" altLang="ko-KR" sz="1200" dirty="0"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17218A3-53BC-4638-A9D7-327CB857F960}"/>
              </a:ext>
            </a:extLst>
          </p:cNvPr>
          <p:cNvGrpSpPr/>
          <p:nvPr/>
        </p:nvGrpSpPr>
        <p:grpSpPr>
          <a:xfrm>
            <a:off x="1075565" y="4814025"/>
            <a:ext cx="3709642" cy="487158"/>
            <a:chOff x="-475010" y="1129567"/>
            <a:chExt cx="4241713" cy="487158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F33148F-8A41-4E4D-AC14-0C341695008A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cs typeface="Arial" pitchFamily="34" charset="0"/>
                </a:rPr>
                <a:t>4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BD76032-49B3-4417-A224-A52A4D4A3E9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Obtain bounding rectangle </a:t>
              </a:r>
              <a:r>
                <a:rPr lang="en-US" altLang="ko-KR" sz="1200" dirty="0">
                  <a:cs typeface="Arial" pitchFamily="34" charset="0"/>
                </a:rPr>
                <a:t>for each contour.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Testing Our Model </a:t>
            </a:r>
            <a:r>
              <a:rPr lang="en-US" sz="4000" dirty="0" smtClean="0">
                <a:solidFill>
                  <a:schemeClr val="tx1"/>
                </a:solidFill>
              </a:rPr>
              <a:t>/ So</a:t>
            </a:r>
            <a:r>
              <a:rPr lang="en-US" sz="4000" dirty="0" smtClean="0">
                <a:solidFill>
                  <a:srgbClr val="FFC000"/>
                </a:solidFill>
              </a:rPr>
              <a:t>lving </a:t>
            </a:r>
            <a:r>
              <a:rPr lang="en-US" sz="4000" dirty="0">
                <a:solidFill>
                  <a:srgbClr val="FFC000"/>
                </a:solidFill>
              </a:rPr>
              <a:t>Equations using it</a:t>
            </a:r>
          </a:p>
        </p:txBody>
      </p:sp>
    </p:spTree>
    <p:extLst>
      <p:ext uri="{BB962C8B-B14F-4D97-AF65-F5344CB8AC3E}">
        <p14:creationId xmlns:p14="http://schemas.microsoft.com/office/powerpoint/2010/main" val="3648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4" y="190500"/>
            <a:ext cx="76390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4092" y="190500"/>
            <a:ext cx="3578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Model</a:t>
            </a:r>
            <a:r>
              <a:rPr lang="en-IN" dirty="0" smtClean="0"/>
              <a:t> </a:t>
            </a:r>
            <a:r>
              <a:rPr lang="en-IN" sz="54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Summary</a:t>
            </a:r>
            <a:endParaRPr lang="en-IN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8" y="114417"/>
            <a:ext cx="7288583" cy="3713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4119407"/>
            <a:ext cx="6285280" cy="25979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692" y="193431"/>
            <a:ext cx="4132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96F8BC-03D3-4DAE-B21B-0103F57AD5A2}"/>
              </a:ext>
            </a:extLst>
          </p:cNvPr>
          <p:cNvSpPr txBox="1"/>
          <p:nvPr/>
        </p:nvSpPr>
        <p:spPr>
          <a:xfrm>
            <a:off x="7053358" y="4696790"/>
            <a:ext cx="432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After training we found our model’s accuracy to be around </a:t>
            </a:r>
            <a:r>
              <a:rPr lang="en-US" altLang="ko-KR" sz="1400" u="sng" dirty="0" smtClean="0">
                <a:solidFill>
                  <a:schemeClr val="accent1"/>
                </a:solidFill>
                <a:cs typeface="Arial" pitchFamily="34" charset="0"/>
              </a:rPr>
              <a:t>98.4%</a:t>
            </a:r>
            <a:r>
              <a:rPr lang="en-US" altLang="ko-KR" sz="1400" dirty="0" smtClean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6712" y="4414344"/>
            <a:ext cx="1736329" cy="282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176752" y="6269420"/>
            <a:ext cx="1127234" cy="282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3FCE9FEF-1972-4E78-AB81-BC99DBDC61E2}"/>
              </a:ext>
            </a:extLst>
          </p:cNvPr>
          <p:cNvSpPr/>
          <p:nvPr/>
        </p:nvSpPr>
        <p:spPr>
          <a:xfrm>
            <a:off x="-158" y="3837597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9F0B800-5771-4EA1-B264-562E32BB4917}"/>
              </a:ext>
            </a:extLst>
          </p:cNvPr>
          <p:cNvSpPr/>
          <p:nvPr/>
        </p:nvSpPr>
        <p:spPr>
          <a:xfrm>
            <a:off x="0" y="3989997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1CC112-8DD5-4EC9-AA1C-E81C02107176}"/>
              </a:ext>
            </a:extLst>
          </p:cNvPr>
          <p:cNvSpPr txBox="1"/>
          <p:nvPr/>
        </p:nvSpPr>
        <p:spPr>
          <a:xfrm>
            <a:off x="0" y="3989997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prstClr val="white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684A15-85A7-4F6C-815D-532F3C278F92}"/>
              </a:ext>
            </a:extLst>
          </p:cNvPr>
          <p:cNvSpPr txBox="1"/>
          <p:nvPr/>
        </p:nvSpPr>
        <p:spPr>
          <a:xfrm>
            <a:off x="74" y="4852015"/>
            <a:ext cx="121917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prstClr val="white"/>
                </a:solidFill>
                <a:cs typeface="Arial" pitchFamily="34" charset="0"/>
              </a:rPr>
              <a:t>Team 42</a:t>
            </a:r>
            <a:endParaRPr lang="ko-KR" altLang="en-US" sz="186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93868" y="6330387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link: https://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github.com/TanmayThaker/Evaluating_Mathematical_Equations_Using_AI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47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Team 42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2533E38E-3071-4CA2-9F03-A4EBAE5F517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12D5A84-9C34-4960-954B-0699AA41508D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C82F33D2-4F54-4AD1-970D-7E32AC19ED11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E0B7B76-2404-434B-9380-F47403CF869E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C81F5F21-3445-4C52-8E44-79C22CF32736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FAFF0D5-D981-4512-B28B-9310082FF653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486D197-45E6-4F47-A113-3D13CDC63C90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4DB3231-6FEC-4A4E-A2D9-E47448D70C6A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B1CDF4E-C7C7-431E-85AD-B0EDCE90E39B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35F0FDA-9469-4DA3-90FA-A8FAE5AD7B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879CE7A-AC81-4058-B590-7AD71AF9A49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325CA0C-5CAB-4864-9AF6-773601E69F2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77948B73-F95F-4AFB-B2F1-852BC6E17A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BA09093-4ECB-4963-86B4-E62941BEEFB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066842C-7711-41DB-BC2B-478B7733E52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16C5B64-6674-4ED4-A0AB-6FA9DEEEC45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D70EA3CE-1616-4632-B210-868DE2E22778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C25D89D-4A2A-463F-BDCB-C03819954B44}"/>
              </a:ext>
            </a:extLst>
          </p:cNvPr>
          <p:cNvGrpSpPr/>
          <p:nvPr/>
        </p:nvGrpSpPr>
        <p:grpSpPr>
          <a:xfrm>
            <a:off x="1515152" y="2412875"/>
            <a:ext cx="1974766" cy="533574"/>
            <a:chOff x="2530759" y="1745937"/>
            <a:chExt cx="1681201" cy="533574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7EB6045-8556-4D83-AC5A-06E71591298F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18BIT111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1C1E4473-05E3-490A-B1EA-C1D2A0DCB22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FAB117"/>
                  </a:solidFill>
                  <a:cs typeface="Arial" pitchFamily="34" charset="0"/>
                </a:rPr>
                <a:t>Tanmay</a:t>
              </a:r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rgbClr val="FAB117"/>
                  </a:solidFill>
                  <a:cs typeface="Arial" pitchFamily="34" charset="0"/>
                </a:rPr>
                <a:t>Thaker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B8554E8-C6BB-4A4E-A3DA-B33C123CA426}"/>
              </a:ext>
            </a:extLst>
          </p:cNvPr>
          <p:cNvGrpSpPr/>
          <p:nvPr/>
        </p:nvGrpSpPr>
        <p:grpSpPr>
          <a:xfrm>
            <a:off x="3128414" y="5043909"/>
            <a:ext cx="1974766" cy="533574"/>
            <a:chOff x="2530759" y="1745937"/>
            <a:chExt cx="1681201" cy="533574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94EECFFA-642B-453A-9DD0-8CADCE4ABCF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18BIT102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426BC35-18B7-4E9F-9516-2E845E8E7AE8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Shivrajsinh Rana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2D70DB0-6E29-4AB1-8389-3FC6349B84A6}"/>
              </a:ext>
            </a:extLst>
          </p:cNvPr>
          <p:cNvGrpSpPr/>
          <p:nvPr/>
        </p:nvGrpSpPr>
        <p:grpSpPr>
          <a:xfrm>
            <a:off x="4768788" y="3752158"/>
            <a:ext cx="1974766" cy="533574"/>
            <a:chOff x="2530759" y="1745937"/>
            <a:chExt cx="1681201" cy="533574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692137A-1587-49B8-99C7-0BBBAFE393F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18BIT101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534E1B9-0C47-484F-8095-29C9F4404DD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Shiv Virpariya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0AC8346D-3CEC-4951-9D88-589E8F3EF0DF}"/>
              </a:ext>
            </a:extLst>
          </p:cNvPr>
          <p:cNvGrpSpPr/>
          <p:nvPr/>
        </p:nvGrpSpPr>
        <p:grpSpPr>
          <a:xfrm>
            <a:off x="6376269" y="2095878"/>
            <a:ext cx="1974766" cy="533574"/>
            <a:chOff x="2530759" y="1745937"/>
            <a:chExt cx="1681201" cy="533574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D9E77A6-2C0E-454A-BE77-14168CC2BC48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prstClr val="white"/>
                  </a:solidFill>
                  <a:cs typeface="Arial" pitchFamily="34" charset="0"/>
                </a:rPr>
                <a:t>18BIT079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5231B38-5338-4BB2-A1A7-67D551B6C2F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Neel Solanki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781AD68A-3C53-4060-B27F-4F5E8A5B01B6}"/>
              </a:ext>
            </a:extLst>
          </p:cNvPr>
          <p:cNvGrpSpPr/>
          <p:nvPr/>
        </p:nvGrpSpPr>
        <p:grpSpPr>
          <a:xfrm>
            <a:off x="7975200" y="5262539"/>
            <a:ext cx="2021656" cy="533574"/>
            <a:chOff x="2530759" y="1745937"/>
            <a:chExt cx="1681201" cy="5335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9DE339E-B88B-4DFE-8031-449F0C9616A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18BIT095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48B0441-86D4-4F3D-BE12-792735171454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AB117"/>
                  </a:solidFill>
                  <a:cs typeface="Arial" pitchFamily="34" charset="0"/>
                </a:rPr>
                <a:t>Rushabh Kumbhani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6FAEC08-4B41-4DF2-BC03-539A7896049B}"/>
              </a:ext>
            </a:extLst>
          </p:cNvPr>
          <p:cNvGrpSpPr/>
          <p:nvPr/>
        </p:nvGrpSpPr>
        <p:grpSpPr>
          <a:xfrm>
            <a:off x="8087016" y="3131252"/>
            <a:ext cx="1974766" cy="533574"/>
            <a:chOff x="2530758" y="1745937"/>
            <a:chExt cx="1681202" cy="533574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6F76844-2832-47A2-A665-F4409A68F92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prstClr val="white"/>
                  </a:solidFill>
                  <a:cs typeface="Arial" pitchFamily="34" charset="0"/>
                </a:rPr>
                <a:t>18BIT083</a:t>
              </a:r>
              <a:endParaRPr lang="ko-KR" altLang="en-US" sz="1200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0D33794-9F7B-438E-B40B-60C840634459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AB117"/>
                  </a:solidFill>
                  <a:cs typeface="Arial" pitchFamily="34" charset="0"/>
                </a:rPr>
                <a:t>Parth Salat</a:t>
              </a:r>
              <a:endParaRPr lang="ko-KR" altLang="en-US" sz="1400" b="1" dirty="0">
                <a:solidFill>
                  <a:srgbClr val="FAB117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="" xmlns:a16="http://schemas.microsoft.com/office/drawing/2014/main" id="{C82677BD-1CB1-43F9-A646-AA3C557568BB}"/>
              </a:ext>
            </a:extLst>
          </p:cNvPr>
          <p:cNvSpPr/>
          <p:nvPr/>
        </p:nvSpPr>
        <p:spPr>
          <a:xfrm rot="2700000">
            <a:off x="3957434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FD4C7482-FD31-47C2-8C0B-7523E751ABFF}"/>
              </a:ext>
            </a:extLst>
          </p:cNvPr>
          <p:cNvSpPr/>
          <p:nvPr/>
        </p:nvSpPr>
        <p:spPr>
          <a:xfrm>
            <a:off x="2321596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="" xmlns:a16="http://schemas.microsoft.com/office/drawing/2014/main" id="{A605ED74-A6CD-4211-8377-115FF453FB50}"/>
              </a:ext>
            </a:extLst>
          </p:cNvPr>
          <p:cNvSpPr/>
          <p:nvPr/>
        </p:nvSpPr>
        <p:spPr>
          <a:xfrm flipH="1">
            <a:off x="5524976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Oval 7">
            <a:extLst>
              <a:ext uri="{FF2B5EF4-FFF2-40B4-BE49-F238E27FC236}">
                <a16:creationId xmlns="" xmlns:a16="http://schemas.microsoft.com/office/drawing/2014/main" id="{E2F11D75-34F4-464E-929B-E6C8E00EE214}"/>
              </a:ext>
            </a:extLst>
          </p:cNvPr>
          <p:cNvSpPr/>
          <p:nvPr/>
        </p:nvSpPr>
        <p:spPr>
          <a:xfrm>
            <a:off x="8764049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7098830" y="2951246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6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10368778" y="329054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3" name="그룹 13">
            <a:extLst>
              <a:ext uri="{FF2B5EF4-FFF2-40B4-BE49-F238E27FC236}">
                <a16:creationId xmlns="" xmlns:a16="http://schemas.microsoft.com/office/drawing/2014/main" id="{7D2E957B-1FCC-44EF-9692-63A8A35F35FB}"/>
              </a:ext>
            </a:extLst>
          </p:cNvPr>
          <p:cNvGrpSpPr/>
          <p:nvPr/>
        </p:nvGrpSpPr>
        <p:grpSpPr>
          <a:xfrm>
            <a:off x="1219216" y="3337097"/>
            <a:ext cx="8107865" cy="1296621"/>
            <a:chOff x="2099073" y="3345967"/>
            <a:chExt cx="6157167" cy="1049416"/>
          </a:xfrm>
          <a:noFill/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92E9A6C-C13B-403F-9132-4F4462C07B9F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774946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D5A3844-ACF9-493E-85E3-862EE26DBD2C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2922517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1E1A17C-735F-49F7-BF85-930CC1B191E4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5326330" y="3008336"/>
              <a:ext cx="1" cy="675264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EF9E2F1-7DDF-4C41-B201-85BBFE9D7077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6537899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evron 8">
              <a:extLst>
                <a:ext uri="{FF2B5EF4-FFF2-40B4-BE49-F238E27FC236}">
                  <a16:creationId xmlns="" xmlns:a16="http://schemas.microsoft.com/office/drawing/2014/main" id="{4BC4E121-2C29-4C19-AE0F-E5896C09EF44}"/>
                </a:ext>
              </a:extLst>
            </p:cNvPr>
            <p:cNvSpPr/>
            <p:nvPr/>
          </p:nvSpPr>
          <p:spPr>
            <a:xfrm>
              <a:off x="2099073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="" xmlns:a16="http://schemas.microsoft.com/office/drawing/2014/main" id="{CE5626AB-7F12-4022-9F31-4AB90D421D05}"/>
                </a:ext>
              </a:extLst>
            </p:cNvPr>
            <p:cNvSpPr/>
            <p:nvPr/>
          </p:nvSpPr>
          <p:spPr>
            <a:xfrm>
              <a:off x="3307591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hevron 10">
              <a:extLst>
                <a:ext uri="{FF2B5EF4-FFF2-40B4-BE49-F238E27FC236}">
                  <a16:creationId xmlns="" xmlns:a16="http://schemas.microsoft.com/office/drawing/2014/main" id="{854902FF-F9E9-4A07-92E9-01E447D9D67E}"/>
                </a:ext>
              </a:extLst>
            </p:cNvPr>
            <p:cNvSpPr/>
            <p:nvPr/>
          </p:nvSpPr>
          <p:spPr>
            <a:xfrm>
              <a:off x="572462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="" xmlns:a16="http://schemas.microsoft.com/office/drawing/2014/main" id="{4D28E3AB-1305-4211-8170-5200F8135751}"/>
                </a:ext>
              </a:extLst>
            </p:cNvPr>
            <p:cNvSpPr/>
            <p:nvPr/>
          </p:nvSpPr>
          <p:spPr>
            <a:xfrm>
              <a:off x="6933148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="" xmlns:a16="http://schemas.microsoft.com/office/drawing/2014/main" id="{FB4F8142-A183-485B-9335-3B87278A6ADA}"/>
                </a:ext>
              </a:extLst>
            </p:cNvPr>
            <p:cNvSpPr/>
            <p:nvPr/>
          </p:nvSpPr>
          <p:spPr>
            <a:xfrm>
              <a:off x="4516110" y="3596019"/>
              <a:ext cx="1323092" cy="538540"/>
            </a:xfrm>
            <a:prstGeom prst="chevron">
              <a:avLst/>
            </a:prstGeom>
            <a:grp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="" xmlns:a16="http://schemas.microsoft.com/office/drawing/2014/main" id="{8F7F5BDE-DC5E-42B2-B24D-0CBAB75922B3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4121993" y="4057751"/>
              <a:ext cx="1" cy="675264"/>
            </a:xfrm>
            <a:prstGeom prst="line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CC4B73A-6366-4BCA-8EE2-485A919F43AF}"/>
              </a:ext>
            </a:extLst>
          </p:cNvPr>
          <p:cNvSpPr/>
          <p:nvPr/>
        </p:nvSpPr>
        <p:spPr>
          <a:xfrm>
            <a:off x="9656193" y="3209544"/>
            <a:ext cx="1533683" cy="1533683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5747BDF-1EE9-41A6-A9F8-C30DAF9F0EF4}"/>
              </a:ext>
            </a:extLst>
          </p:cNvPr>
          <p:cNvSpPr/>
          <p:nvPr/>
        </p:nvSpPr>
        <p:spPr>
          <a:xfrm>
            <a:off x="1355140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8CBF137-F825-4FE9-A5FE-6E30B1C0FA29}"/>
              </a:ext>
            </a:extLst>
          </p:cNvPr>
          <p:cNvSpPr/>
          <p:nvPr/>
        </p:nvSpPr>
        <p:spPr>
          <a:xfrm flipV="1">
            <a:off x="2945114" y="4833033"/>
            <a:ext cx="689041" cy="68904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8EFD79B-EB05-4D46-9F7E-255C38E53C41}"/>
              </a:ext>
            </a:extLst>
          </p:cNvPr>
          <p:cNvSpPr/>
          <p:nvPr/>
        </p:nvSpPr>
        <p:spPr>
          <a:xfrm>
            <a:off x="4535088" y="2428675"/>
            <a:ext cx="689041" cy="689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C20FA13-5686-400B-938C-220AAD3CF5C3}"/>
              </a:ext>
            </a:extLst>
          </p:cNvPr>
          <p:cNvSpPr/>
          <p:nvPr/>
        </p:nvSpPr>
        <p:spPr>
          <a:xfrm flipV="1">
            <a:off x="6125062" y="4833033"/>
            <a:ext cx="689041" cy="68904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2AA7E45-375B-47B5-BEF4-A3E7DB414860}"/>
              </a:ext>
            </a:extLst>
          </p:cNvPr>
          <p:cNvSpPr/>
          <p:nvPr/>
        </p:nvSpPr>
        <p:spPr>
          <a:xfrm>
            <a:off x="7715037" y="2428675"/>
            <a:ext cx="689041" cy="689041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0DDF3BC6-6806-4B96-8629-36878E61B7E4}"/>
              </a:ext>
            </a:extLst>
          </p:cNvPr>
          <p:cNvGrpSpPr/>
          <p:nvPr/>
        </p:nvGrpSpPr>
        <p:grpSpPr>
          <a:xfrm>
            <a:off x="7626108" y="4466828"/>
            <a:ext cx="1926106" cy="2130492"/>
            <a:chOff x="4945814" y="4621200"/>
            <a:chExt cx="1786425" cy="1791261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2A7BFE0-B201-45EA-AC65-520EB2B5DB0D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A1A07CF-A409-4EF8-ADBB-DD83B46FF496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474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Adoption of the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Handwritten Text Recognition software is a practical idea and, it is easier to store and access data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that was traditionally stored. Furthermore, it provides more security to the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data.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0590B4B-D233-4D94-881B-DD76C9B180A6}"/>
              </a:ext>
            </a:extLst>
          </p:cNvPr>
          <p:cNvGrpSpPr/>
          <p:nvPr/>
        </p:nvGrpSpPr>
        <p:grpSpPr>
          <a:xfrm>
            <a:off x="4208193" y="4466828"/>
            <a:ext cx="1836224" cy="2130492"/>
            <a:chOff x="2612859" y="4623869"/>
            <a:chExt cx="1786425" cy="1791261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8BFC631-FDE8-4DC5-89A4-0D7A30E898A0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A692CBC-5521-4CD6-984D-3B15F338E0FE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474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It’s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difficult to store, access physical data and process the data in efficient manner.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Manually it is needed to update, and labor is required in order to maintain proper organization of the data.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1214480-D253-4C30-A6CA-C380B3FE8B57}"/>
              </a:ext>
            </a:extLst>
          </p:cNvPr>
          <p:cNvGrpSpPr/>
          <p:nvPr/>
        </p:nvGrpSpPr>
        <p:grpSpPr>
          <a:xfrm>
            <a:off x="6058388" y="1847959"/>
            <a:ext cx="1572378" cy="1701265"/>
            <a:chOff x="4945814" y="4621200"/>
            <a:chExt cx="1786425" cy="1701265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545B81E-16C5-458C-B05D-0637F781EEAB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E873408-5F0C-4B34-81BE-CB9B498519B1}"/>
                </a:ext>
              </a:extLst>
            </p:cNvPr>
            <p:cNvSpPr txBox="1"/>
            <p:nvPr/>
          </p:nvSpPr>
          <p:spPr>
            <a:xfrm>
              <a:off x="4945814" y="4937470"/>
              <a:ext cx="178642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Since for long time we have encountered a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severe loss of data because of the traditional method of storing data. 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B4AEC2A6-881D-467E-B0E1-890715384AE4}"/>
              </a:ext>
            </a:extLst>
          </p:cNvPr>
          <p:cNvGrpSpPr/>
          <p:nvPr/>
        </p:nvGrpSpPr>
        <p:grpSpPr>
          <a:xfrm>
            <a:off x="2845626" y="1802860"/>
            <a:ext cx="1572378" cy="1701265"/>
            <a:chOff x="2612859" y="4623869"/>
            <a:chExt cx="1786425" cy="1701265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8296F26-A829-423F-A760-1F63B95F8E05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5699182-6612-4820-91A4-D00294F0CBC2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Before the correct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implementation of this technology we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were dependent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</a:t>
              </a:r>
            </a:p>
            <a:p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writing texts with our own hands that result in errors.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FD300496-BA1F-46F8-87FF-274F0CE3C469}"/>
              </a:ext>
            </a:extLst>
          </p:cNvPr>
          <p:cNvGrpSpPr/>
          <p:nvPr/>
        </p:nvGrpSpPr>
        <p:grpSpPr>
          <a:xfrm>
            <a:off x="1219216" y="4466827"/>
            <a:ext cx="1621755" cy="1945825"/>
            <a:chOff x="2612859" y="4623869"/>
            <a:chExt cx="1786425" cy="163599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F6089FA-2861-4F7B-B8BB-01433832C4D7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D064D8D-97FD-4F2C-B21F-A4EE3EC5E991}"/>
                </a:ext>
              </a:extLst>
            </p:cNvPr>
            <p:cNvSpPr txBox="1"/>
            <p:nvPr/>
          </p:nvSpPr>
          <p:spPr>
            <a:xfrm>
              <a:off x="2612859" y="4940139"/>
              <a:ext cx="1786425" cy="13197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Handwritten text system is commonly used system in various applications, and it is a technology that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is a mandatory need in this world as of now.</a:t>
              </a:r>
            </a:p>
          </p:txBody>
        </p:sp>
      </p:grpSp>
      <p:sp>
        <p:nvSpPr>
          <p:cNvPr id="35" name="직사각형 113">
            <a:extLst>
              <a:ext uri="{FF2B5EF4-FFF2-40B4-BE49-F238E27FC236}">
                <a16:creationId xmlns="" xmlns:a16="http://schemas.microsoft.com/office/drawing/2014/main" id="{0BF82BC9-A594-49D3-A3EC-7DBD3437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572" y="3798365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5CF9316-FC8B-4AC8-8079-47C924D040DD}"/>
              </a:ext>
            </a:extLst>
          </p:cNvPr>
          <p:cNvSpPr txBox="1"/>
          <p:nvPr/>
        </p:nvSpPr>
        <p:spPr>
          <a:xfrm>
            <a:off x="3367110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CBDF1BA-54E8-4C68-ADE3-50CF64316E9B}"/>
              </a:ext>
            </a:extLst>
          </p:cNvPr>
          <p:cNvSpPr txBox="1"/>
          <p:nvPr/>
        </p:nvSpPr>
        <p:spPr>
          <a:xfrm>
            <a:off x="495246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9018A55-ADD4-4851-A103-114951657D6F}"/>
              </a:ext>
            </a:extLst>
          </p:cNvPr>
          <p:cNvSpPr txBox="1"/>
          <p:nvPr/>
        </p:nvSpPr>
        <p:spPr>
          <a:xfrm>
            <a:off x="6537812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D8FB4E8-B241-4B71-ACA1-ABC4AEE36ECF}"/>
              </a:ext>
            </a:extLst>
          </p:cNvPr>
          <p:cNvSpPr txBox="1"/>
          <p:nvPr/>
        </p:nvSpPr>
        <p:spPr>
          <a:xfrm>
            <a:off x="8123164" y="379836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charset="0"/>
              </a:rPr>
              <a:t>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Isosceles Triangle 51">
            <a:extLst>
              <a:ext uri="{FF2B5EF4-FFF2-40B4-BE49-F238E27FC236}">
                <a16:creationId xmlns="" xmlns:a16="http://schemas.microsoft.com/office/drawing/2014/main" id="{2F98A4A1-008B-4BFC-9FA2-B340447742C1}"/>
              </a:ext>
            </a:extLst>
          </p:cNvPr>
          <p:cNvSpPr/>
          <p:nvPr/>
        </p:nvSpPr>
        <p:spPr>
          <a:xfrm>
            <a:off x="4740994" y="265349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="" xmlns:a16="http://schemas.microsoft.com/office/drawing/2014/main" id="{BF5433C9-7644-49BF-89D8-C79C53C410F6}"/>
              </a:ext>
            </a:extLst>
          </p:cNvPr>
          <p:cNvSpPr/>
          <p:nvPr/>
        </p:nvSpPr>
        <p:spPr>
          <a:xfrm>
            <a:off x="3131061" y="5063372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="" xmlns:a16="http://schemas.microsoft.com/office/drawing/2014/main" id="{9697F192-404E-4984-BC7D-97EFEA2E0676}"/>
              </a:ext>
            </a:extLst>
          </p:cNvPr>
          <p:cNvSpPr/>
          <p:nvPr/>
        </p:nvSpPr>
        <p:spPr>
          <a:xfrm>
            <a:off x="6300726" y="50430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Block Arc 14">
            <a:extLst>
              <a:ext uri="{FF2B5EF4-FFF2-40B4-BE49-F238E27FC236}">
                <a16:creationId xmlns="" xmlns:a16="http://schemas.microsoft.com/office/drawing/2014/main" id="{6E56C874-D38C-45FE-A776-B8CF79F4EBA3}"/>
              </a:ext>
            </a:extLst>
          </p:cNvPr>
          <p:cNvSpPr/>
          <p:nvPr/>
        </p:nvSpPr>
        <p:spPr>
          <a:xfrm rot="16200000">
            <a:off x="10084687" y="3634814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7839524" y="2632250"/>
            <a:ext cx="440063" cy="2989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1635090" y="2491793"/>
            <a:ext cx="130063" cy="54699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296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cxnSp>
        <p:nvCxnSpPr>
          <p:cNvPr id="3" name="Elbow Connector 3">
            <a:extLst>
              <a:ext uri="{FF2B5EF4-FFF2-40B4-BE49-F238E27FC236}">
                <a16:creationId xmlns="" xmlns:a16="http://schemas.microsoft.com/office/drawing/2014/main" id="{073BE42F-1EAE-4C0B-A19F-5D88109C1520}"/>
              </a:ext>
            </a:extLst>
          </p:cNvPr>
          <p:cNvCxnSpPr/>
          <p:nvPr/>
        </p:nvCxnSpPr>
        <p:spPr>
          <a:xfrm rot="5400000" flipH="1" flipV="1">
            <a:off x="6185744" y="3999186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="" xmlns:a16="http://schemas.microsoft.com/office/drawing/2014/main" id="{8BF428FD-8D8D-4770-B9A6-E683418A2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5410" y="4446720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9E38813-5009-44E4-BDD0-139F3DF96921}"/>
              </a:ext>
            </a:extLst>
          </p:cNvPr>
          <p:cNvGrpSpPr/>
          <p:nvPr/>
        </p:nvGrpSpPr>
        <p:grpSpPr>
          <a:xfrm>
            <a:off x="901666" y="1865754"/>
            <a:ext cx="3175671" cy="967006"/>
            <a:chOff x="5889060" y="3705960"/>
            <a:chExt cx="2527679" cy="96700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3F73021-AE02-4B04-9212-B7EE3C66D26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The heart of the project lies in solving the given mathematical expression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D9B9719-32B1-4308-B1F1-B9A98E49737E}"/>
                </a:ext>
              </a:extLst>
            </p:cNvPr>
            <p:cNvSpPr txBox="1"/>
            <p:nvPr/>
          </p:nvSpPr>
          <p:spPr>
            <a:xfrm>
              <a:off x="5889060" y="3705960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Calculating/evaluating the expression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209E575-AA71-4A4A-BC03-4718DD134D86}"/>
              </a:ext>
            </a:extLst>
          </p:cNvPr>
          <p:cNvGrpSpPr/>
          <p:nvPr/>
        </p:nvGrpSpPr>
        <p:grpSpPr>
          <a:xfrm>
            <a:off x="1074136" y="3768084"/>
            <a:ext cx="3289526" cy="800219"/>
            <a:chOff x="5889060" y="3872747"/>
            <a:chExt cx="2527679" cy="80021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5B45FEC-FF7E-4394-BBA6-FF66D5B7B1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Handwritten digits recognizer can be employed to identify digits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176D5BB-E9C4-4478-B6B5-85BF749C298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Detecting digits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A84D8AC-9C94-45D6-9BEE-F06BC289E8F7}"/>
              </a:ext>
            </a:extLst>
          </p:cNvPr>
          <p:cNvGrpSpPr/>
          <p:nvPr/>
        </p:nvGrpSpPr>
        <p:grpSpPr>
          <a:xfrm>
            <a:off x="8098513" y="1742732"/>
            <a:ext cx="3182019" cy="800219"/>
            <a:chOff x="5889060" y="3872747"/>
            <a:chExt cx="2527679" cy="80021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C0E4582-1A3D-4AE7-A62A-2BEC2120EB1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Finally, we’ll deploy the model on an app/website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8182C0F-1DE1-465D-8E0C-3B340A0602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Deploying the app/website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1FA9C6A-2CE1-4236-B2CB-26E64349366D}"/>
              </a:ext>
            </a:extLst>
          </p:cNvPr>
          <p:cNvGrpSpPr/>
          <p:nvPr/>
        </p:nvGrpSpPr>
        <p:grpSpPr>
          <a:xfrm>
            <a:off x="7785805" y="3246694"/>
            <a:ext cx="3206201" cy="800219"/>
            <a:chOff x="5889060" y="3872747"/>
            <a:chExt cx="2527679" cy="800219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08A8AE6-BAF1-4E38-85E2-40F9F60EEB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Operators can be detected just like digits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CA49B96-2215-450B-9506-22FA07FBB15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Detecting operators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="" xmlns:a16="http://schemas.microsoft.com/office/drawing/2014/main" id="{8EB68C67-34AC-435F-8130-932A77BB5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6473" y="2945367"/>
            <a:ext cx="1675165" cy="1440000"/>
          </a:xfrm>
          <a:prstGeom prst="bentConnector3">
            <a:avLst>
              <a:gd name="adj1" fmla="val 55248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="" xmlns:a16="http://schemas.microsoft.com/office/drawing/2014/main" id="{60EEFA16-179E-4418-9707-1394976FC7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93382" y="2404803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3AC5F88-8C8E-44C8-8C32-81D281865221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D03A968-F108-436A-9317-9A910F920C64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F9C8C26-E61D-46DD-8A8A-8BF8D417E2EC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744EA27-0FFB-4E79-9DA6-AFDC57438F85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B448E72F-067A-4740-A96B-3F43F58A9A19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="" xmlns:a16="http://schemas.microsoft.com/office/drawing/2014/main" id="{F0E386FB-D5A3-4409-907C-60BBD4AF5AFC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="" xmlns:a16="http://schemas.microsoft.com/office/drawing/2014/main" id="{1D94C71F-8C3C-4DE2-B98F-9041174A6AF1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="" xmlns:a16="http://schemas.microsoft.com/office/drawing/2014/main" id="{0B717D8A-6960-42EB-8ACA-866A72D30FCC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Oval 35">
            <a:extLst>
              <a:ext uri="{FF2B5EF4-FFF2-40B4-BE49-F238E27FC236}">
                <a16:creationId xmlns="" xmlns:a16="http://schemas.microsoft.com/office/drawing/2014/main" id="{BAF5F006-DF8F-448B-8F77-B9F963B9F83C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="" xmlns:a16="http://schemas.microsoft.com/office/drawing/2014/main" id="{E8CEE755-2C13-4341-A59B-CF88AAF619EF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="" xmlns:a16="http://schemas.microsoft.com/office/drawing/2014/main" id="{94E2814C-23F3-4CAB-9006-0832B4D8D974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="" xmlns:a16="http://schemas.microsoft.com/office/drawing/2014/main" id="{58FF8CCD-5EC0-443D-803C-AFA3FC3B4088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Oval 31">
            <a:extLst>
              <a:ext uri="{FF2B5EF4-FFF2-40B4-BE49-F238E27FC236}">
                <a16:creationId xmlns="" xmlns:a16="http://schemas.microsoft.com/office/drawing/2014/main" id="{B73F7F26-2C88-4A31-8B73-1D70D5D1DCB0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그룹 14">
            <a:extLst>
              <a:ext uri="{FF2B5EF4-FFF2-40B4-BE49-F238E27FC236}">
                <a16:creationId xmlns="" xmlns:a16="http://schemas.microsoft.com/office/drawing/2014/main" id="{7A4485C3-989B-4194-A815-BB273EB24773}"/>
              </a:ext>
            </a:extLst>
          </p:cNvPr>
          <p:cNvGrpSpPr/>
          <p:nvPr/>
        </p:nvGrpSpPr>
        <p:grpSpPr>
          <a:xfrm>
            <a:off x="5779368" y="5185850"/>
            <a:ext cx="620873" cy="976025"/>
            <a:chOff x="6163612" y="1966761"/>
            <a:chExt cx="2991257" cy="4702319"/>
          </a:xfrm>
          <a:solidFill>
            <a:schemeClr val="bg1"/>
          </a:solidFill>
        </p:grpSpPr>
        <p:sp>
          <p:nvSpPr>
            <p:cNvPr id="39" name="자유형: 도형 69">
              <a:extLst>
                <a:ext uri="{FF2B5EF4-FFF2-40B4-BE49-F238E27FC236}">
                  <a16:creationId xmlns="" xmlns:a16="http://schemas.microsoft.com/office/drawing/2014/main" id="{A82A1AF3-E276-4D72-BCAE-2D8AEF24E750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자유형: 도형 79">
              <a:extLst>
                <a:ext uri="{FF2B5EF4-FFF2-40B4-BE49-F238E27FC236}">
                  <a16:creationId xmlns="" xmlns:a16="http://schemas.microsoft.com/office/drawing/2014/main" id="{6034C3D4-C61B-46AE-89CB-491C0E95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0CD7DA2-C62A-46B8-8B8C-663879A43259}"/>
              </a:ext>
            </a:extLst>
          </p:cNvPr>
          <p:cNvGrpSpPr/>
          <p:nvPr/>
        </p:nvGrpSpPr>
        <p:grpSpPr>
          <a:xfrm flipH="1">
            <a:off x="983009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AE9E3B7E-92DF-49E4-BB7F-801D5A50FDF0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9B798118-4664-4967-82F5-1D1A981A55C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C62640D4-4279-4CA8-B70E-5066B556F19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="" xmlns:a16="http://schemas.microsoft.com/office/drawing/2014/main" id="{33A1313D-4EE4-48C6-90E8-AA91C3A40E95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="" xmlns:a16="http://schemas.microsoft.com/office/drawing/2014/main" id="{AA9E51FD-787B-4CF6-84AB-2B209BBBE57D}"/>
              </a:ext>
            </a:extLst>
          </p:cNvPr>
          <p:cNvSpPr/>
          <p:nvPr/>
        </p:nvSpPr>
        <p:spPr>
          <a:xfrm>
            <a:off x="9473531" y="1903109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189269D-F9A0-4C61-9682-3BFC8FC26E54}"/>
              </a:ext>
            </a:extLst>
          </p:cNvPr>
          <p:cNvGrpSpPr/>
          <p:nvPr/>
        </p:nvGrpSpPr>
        <p:grpSpPr>
          <a:xfrm flipH="1">
            <a:off x="4516298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10" name="Oval 1">
              <a:extLst>
                <a:ext uri="{FF2B5EF4-FFF2-40B4-BE49-F238E27FC236}">
                  <a16:creationId xmlns="" xmlns:a16="http://schemas.microsoft.com/office/drawing/2014/main" id="{F43DB88E-7D28-45CE-B070-8B33E86E7AD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="" xmlns:a16="http://schemas.microsoft.com/office/drawing/2014/main" id="{8F6E6517-FD03-49A5-A87C-D57213B5241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B59546BE-7426-4471-9503-4BAC99BDC520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16225172-3FA4-4555-968F-7149B26DA450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2C76B35-8F41-4B23-AFBF-BDEE145C9A1D}"/>
              </a:ext>
            </a:extLst>
          </p:cNvPr>
          <p:cNvGrpSpPr/>
          <p:nvPr/>
        </p:nvGrpSpPr>
        <p:grpSpPr>
          <a:xfrm>
            <a:off x="4375773" y="1808851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="" xmlns:a16="http://schemas.microsoft.com/office/drawing/2014/main" id="{BA269FE4-27E3-4C8D-AB01-B5B48F8C102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="" xmlns:a16="http://schemas.microsoft.com/office/drawing/2014/main" id="{CBA18A66-7C23-4F6A-94C0-C2947720FA6A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="" xmlns:a16="http://schemas.microsoft.com/office/drawing/2014/main" id="{52911753-047B-4D7A-988C-F7FA342E8D8A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="" xmlns:a16="http://schemas.microsoft.com/office/drawing/2014/main" id="{344E884D-1CA4-4592-8381-7E300007D3F7}"/>
              </a:ext>
            </a:extLst>
          </p:cNvPr>
          <p:cNvGrpSpPr/>
          <p:nvPr/>
        </p:nvGrpSpPr>
        <p:grpSpPr>
          <a:xfrm>
            <a:off x="1869148" y="3350722"/>
            <a:ext cx="511666" cy="490542"/>
            <a:chOff x="1869148" y="3350721"/>
            <a:chExt cx="511666" cy="490542"/>
          </a:xfrm>
          <a:solidFill>
            <a:schemeClr val="bg1"/>
          </a:solidFill>
        </p:grpSpPr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A6AF8AEC-CCAF-4D3E-88B0-A6F88F369ADF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55B622B2-0AA4-468F-9313-AE27BBF1FD11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="" xmlns:a16="http://schemas.microsoft.com/office/drawing/2014/main" id="{F7751315-C953-4CAC-ADF3-3DD7E6AE0A90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9A4C30B4-BCAF-42A7-B752-28CB30BDAC93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="" xmlns:a16="http://schemas.microsoft.com/office/drawing/2014/main" id="{CD322AD1-D9BF-4007-975A-F80E365DF894}"/>
              </a:ext>
            </a:extLst>
          </p:cNvPr>
          <p:cNvSpPr/>
          <p:nvPr/>
        </p:nvSpPr>
        <p:spPr>
          <a:xfrm>
            <a:off x="1644864" y="1860465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458663E-C8B7-487A-84CA-CD96CC981ACE}"/>
              </a:ext>
            </a:extLst>
          </p:cNvPr>
          <p:cNvGrpSpPr/>
          <p:nvPr/>
        </p:nvGrpSpPr>
        <p:grpSpPr>
          <a:xfrm flipH="1">
            <a:off x="7138147" y="3350723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A22C5A5A-4984-4862-A21B-C645D1F823A9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="" xmlns:a16="http://schemas.microsoft.com/office/drawing/2014/main" id="{518999C5-DCC1-4BAB-9167-B4836E229E18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="" xmlns:a16="http://schemas.microsoft.com/office/drawing/2014/main" id="{71A9F248-97BB-4FAC-B458-DAD036396182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9EA15D29-F8C7-4E95-8BF2-B69B371E11C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="" xmlns:a16="http://schemas.microsoft.com/office/drawing/2014/main" id="{F1F7560D-1DE8-4251-B36C-07455E944F40}"/>
              </a:ext>
            </a:extLst>
          </p:cNvPr>
          <p:cNvSpPr/>
          <p:nvPr/>
        </p:nvSpPr>
        <p:spPr>
          <a:xfrm rot="5400000">
            <a:off x="6828447" y="1810128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3D54FE2-9C79-40AD-8415-3B5583F0B3B3}"/>
              </a:ext>
            </a:extLst>
          </p:cNvPr>
          <p:cNvGrpSpPr/>
          <p:nvPr/>
        </p:nvGrpSpPr>
        <p:grpSpPr>
          <a:xfrm>
            <a:off x="879230" y="4618434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2A201B1-BC57-45CD-A43E-7BD76788A328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Handwriting Detection is a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technique or ability of a Computer to receive and interpret intelligible handwritten input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from source such as paper documents, touch screen, photo graphs etc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C4FB239-DFAE-46F5-8FBC-733E3FCDCE8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91C9115-45C4-475C-B76A-C3959F764FD6}"/>
              </a:ext>
            </a:extLst>
          </p:cNvPr>
          <p:cNvGrpSpPr/>
          <p:nvPr/>
        </p:nvGrpSpPr>
        <p:grpSpPr>
          <a:xfrm>
            <a:off x="3536127" y="4618434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47BD614-2F80-47C8-BDEC-F8EC75BE06F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Handwritten Text recognition is one of area pattern recognition. The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purpose of pattern recognition is to categorizing or classification data or object of one of the classes or categories. </a:t>
              </a:r>
              <a:endParaRPr lang="ko-KR" altLang="en-US" sz="12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85A6C0F-D4A8-494B-9021-2A038B6105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573E4F8-6227-4A8C-BA8E-33BAAE4028AD}"/>
              </a:ext>
            </a:extLst>
          </p:cNvPr>
          <p:cNvGrpSpPr/>
          <p:nvPr/>
        </p:nvGrpSpPr>
        <p:grpSpPr>
          <a:xfrm>
            <a:off x="6147516" y="4618435"/>
            <a:ext cx="2472004" cy="2028859"/>
            <a:chOff x="803640" y="3362835"/>
            <a:chExt cx="2059657" cy="2028859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06AD767-5B73-477A-9053-7FE0C60F078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automatic recognition of handwritten text can be extremely useful in many applications where it is necessary to process large volumes of handwritten data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such as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interpretation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amounts on bank checks, document analysis, and verification of signatures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8A953ED-2F23-42A6-AD0A-BCFEE4FAF8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B7059CD-BD69-447C-8A58-F3A3D6D14990}"/>
              </a:ext>
            </a:extLst>
          </p:cNvPr>
          <p:cNvGrpSpPr/>
          <p:nvPr/>
        </p:nvGrpSpPr>
        <p:grpSpPr>
          <a:xfrm>
            <a:off x="8849921" y="4618434"/>
            <a:ext cx="2472004" cy="1105530"/>
            <a:chOff x="803640" y="3362835"/>
            <a:chExt cx="2059657" cy="1105530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D185B56-D921-4D18-8041-92D064D7C96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Therefore,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computer is needed to be able to read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document or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 for ease of document processing.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F1EB2F0-4D98-4A7D-AECE-3894026CDC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4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="" xmlns:a16="http://schemas.microsoft.com/office/drawing/2014/main" id="{9FF4CE72-51E9-4D3F-A798-C26568635025}"/>
              </a:ext>
            </a:extLst>
          </p:cNvPr>
          <p:cNvSpPr/>
          <p:nvPr/>
        </p:nvSpPr>
        <p:spPr>
          <a:xfrm flipH="1">
            <a:off x="4573872" y="409950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="" xmlns:a16="http://schemas.microsoft.com/office/drawing/2014/main" id="{A4A8582F-7130-44E6-A4C1-605D0DAFB153}"/>
              </a:ext>
            </a:extLst>
          </p:cNvPr>
          <p:cNvSpPr/>
          <p:nvPr/>
        </p:nvSpPr>
        <p:spPr>
          <a:xfrm>
            <a:off x="1942122" y="4115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9839496" y="4056663"/>
            <a:ext cx="468149" cy="44373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7206371" y="4070033"/>
            <a:ext cx="354294" cy="459839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388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63287" y="2979591"/>
            <a:ext cx="5477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prstClr val="white"/>
                </a:solidFill>
                <a:cs typeface="Arial" pitchFamily="34" charset="0"/>
              </a:rPr>
              <a:t>Our </a:t>
            </a:r>
            <a:r>
              <a:rPr lang="en-US" altLang="ko-KR" sz="4800" b="1" dirty="0" smtClean="0">
                <a:solidFill>
                  <a:prstClr val="white"/>
                </a:solidFill>
                <a:cs typeface="Arial" pitchFamily="34" charset="0"/>
              </a:rPr>
              <a:t>Dataset:</a:t>
            </a:r>
            <a:endParaRPr lang="en-US" altLang="ko-KR" sz="48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-764171" y="3795761"/>
            <a:ext cx="640506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prstClr val="white"/>
                </a:solidFill>
                <a:cs typeface="Arial" pitchFamily="34" charset="0"/>
              </a:rPr>
              <a:t>subset of CROHME dataset</a:t>
            </a:r>
            <a:endParaRPr lang="ko-KR" altLang="en-US" sz="1867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Dataset’s description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C7064F8-6E8F-4269-A673-68C96699E24A}"/>
              </a:ext>
            </a:extLst>
          </p:cNvPr>
          <p:cNvGrpSpPr/>
          <p:nvPr/>
        </p:nvGrpSpPr>
        <p:grpSpPr>
          <a:xfrm>
            <a:off x="2745620" y="1884203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0EC488FD-06C5-4361-94C4-5AE8EF9E5DA7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203AB9BC-C95A-4A26-8ABA-0D1E444F0AF4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88ECD179-9DA8-49EC-B8B0-274F2EEC1CC4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25EA316-5A74-4D72-A1E7-BEF0671D3C1F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C76C41A-EA9A-45C9-96E7-3808BA422A05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2D45C7FF-5322-4C30-B3DE-4811FB2DBF67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CBB5CE1-DBE2-4A11-825A-B724F8D60F37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3FC5349-DE6C-42CB-8438-DF0920DF74F9}"/>
              </a:ext>
            </a:extLst>
          </p:cNvPr>
          <p:cNvGrpSpPr/>
          <p:nvPr/>
        </p:nvGrpSpPr>
        <p:grpSpPr>
          <a:xfrm flipH="1">
            <a:off x="6477560" y="1879527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EA7AD06-F81C-4046-9A2F-C7A9EBF6B1C2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27CAFC2-BF60-4572-B07F-2CBF9177ABA6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C6755DF-8ABE-425C-9757-C1472CA20CDD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1EC4CF77-ECC9-420C-95BF-7B94671F210B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DB70F920-BB9C-424E-8A08-73C40F9319B4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EFBAD06-B303-40CA-BAA7-4BF239842D86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58205716-1703-4DEF-A19B-2C696736B95A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0FF1CB8-97DD-44B8-9DFF-EAC71945B074}"/>
              </a:ext>
            </a:extLst>
          </p:cNvPr>
          <p:cNvGrpSpPr/>
          <p:nvPr/>
        </p:nvGrpSpPr>
        <p:grpSpPr>
          <a:xfrm>
            <a:off x="5422515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="" xmlns:a16="http://schemas.microsoft.com/office/drawing/2014/main" id="{EE8677DD-29BE-43C1-9001-C9D075EB3CA5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="" xmlns:a16="http://schemas.microsoft.com/office/drawing/2014/main" id="{BB230713-4173-4314-A13B-FD2BD36647AE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EE7D5C99-FDF7-45E7-9D2B-1E3EC9E347A6}"/>
              </a:ext>
            </a:extLst>
          </p:cNvPr>
          <p:cNvGrpSpPr/>
          <p:nvPr/>
        </p:nvGrpSpPr>
        <p:grpSpPr>
          <a:xfrm>
            <a:off x="8685230" y="1829233"/>
            <a:ext cx="2565156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065BCB2-1976-4F18-BD08-1767EEBD4852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Original source, that was parsed, extracted and modified is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CROHME dataset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82E21D1-1DAA-40BD-86D0-15E5D918173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9851683-82C8-4584-88FB-4FFBF34D20CB}"/>
              </a:ext>
            </a:extLst>
          </p:cNvPr>
          <p:cNvGrpSpPr/>
          <p:nvPr/>
        </p:nvGrpSpPr>
        <p:grpSpPr>
          <a:xfrm>
            <a:off x="9153466" y="2883238"/>
            <a:ext cx="2856198" cy="1240112"/>
            <a:chOff x="1696746" y="1788479"/>
            <a:chExt cx="1371977" cy="1240112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768086A-1A68-47E9-8E8C-4891653FF8D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CROHME dataset provides more than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10,000 expressions handwritten by hundreds of writers from different countries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merging the data sets from 3 CROHME competitions.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3468868-A1AE-49B1-8314-CA3E22905F3B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794C8DF-9FD8-4768-88F7-C5E41BB9BDA6}"/>
              </a:ext>
            </a:extLst>
          </p:cNvPr>
          <p:cNvGrpSpPr/>
          <p:nvPr/>
        </p:nvGrpSpPr>
        <p:grpSpPr>
          <a:xfrm>
            <a:off x="8676837" y="4247463"/>
            <a:ext cx="2880432" cy="1312550"/>
            <a:chOff x="1626538" y="1716041"/>
            <a:chExt cx="1442185" cy="131255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F6F90A5-5FDD-4732-8860-EFDC3B45F61F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Different devices have been used (different digital pen technologies, white-board input device, tablet with sensible screen) so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different scales and resolutions are used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075A2F1-BE42-4A0A-8B6A-CF969F8F8986}"/>
                </a:ext>
              </a:extLst>
            </p:cNvPr>
            <p:cNvSpPr txBox="1"/>
            <p:nvPr/>
          </p:nvSpPr>
          <p:spPr>
            <a:xfrm>
              <a:off x="1626538" y="1716041"/>
              <a:ext cx="141924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9D2A410-0C5E-4A68-845D-B8EBB063F4FF}"/>
              </a:ext>
            </a:extLst>
          </p:cNvPr>
          <p:cNvGrpSpPr/>
          <p:nvPr/>
        </p:nvGrpSpPr>
        <p:grpSpPr>
          <a:xfrm>
            <a:off x="1116189" y="1829233"/>
            <a:ext cx="1975499" cy="686114"/>
            <a:chOff x="1696746" y="1788479"/>
            <a:chExt cx="1371977" cy="686114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C2D7B9EF-58A6-4DE0-A5F7-959AFE14719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Dataset consists of jpg files </a:t>
              </a:r>
              <a:r>
                <a:rPr lang="en-US" altLang="ko-KR" sz="1200" dirty="0" smtClean="0">
                  <a:solidFill>
                    <a:srgbClr val="FFC000"/>
                  </a:solidFill>
                  <a:cs typeface="Arial" pitchFamily="34" charset="0"/>
                </a:rPr>
                <a:t>(28 x 28)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4DFE4E3-ADEB-4A89-A9F5-F6FA5467D51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FAB1654-2B7F-430F-A0BC-31F61EDB7911}"/>
              </a:ext>
            </a:extLst>
          </p:cNvPr>
          <p:cNvGrpSpPr/>
          <p:nvPr/>
        </p:nvGrpSpPr>
        <p:grpSpPr>
          <a:xfrm>
            <a:off x="643739" y="3008369"/>
            <a:ext cx="1975499" cy="1055446"/>
            <a:chOff x="1696746" y="1788479"/>
            <a:chExt cx="1371977" cy="1055446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BCBA55D-C840-4F28-B7CC-DE06B344965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For simplicity, we are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using 0–9 digits, +, — and, times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images in our equation solver.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5E2A74D-0F8A-405A-AC6B-FB55C952B0F5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DEF710F-C97E-4422-9FDC-6E2F8542772A}"/>
              </a:ext>
            </a:extLst>
          </p:cNvPr>
          <p:cNvGrpSpPr/>
          <p:nvPr/>
        </p:nvGrpSpPr>
        <p:grpSpPr>
          <a:xfrm>
            <a:off x="459201" y="4247463"/>
            <a:ext cx="2632488" cy="1794109"/>
            <a:chOff x="1696746" y="1788479"/>
            <a:chExt cx="1371977" cy="179410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A9CFA15-9338-4117-A888-6D998F5E99CD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On observing our dataset, we can see that it is biased for some of the digits/symbols, as it contains 12000 images for some symbol and 3000 images for others.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To remove this </a:t>
              </a:r>
              <a:r>
                <a:rPr lang="en-US" altLang="ko-KR" sz="1200" dirty="0" smtClean="0">
                  <a:solidFill>
                    <a:srgbClr val="FFC000"/>
                  </a:solidFill>
                  <a:cs typeface="Arial" pitchFamily="34" charset="0"/>
                </a:rPr>
                <a:t>bias, we reduced </a:t>
              </a:r>
              <a:r>
                <a:rPr lang="en-US" altLang="ko-KR" sz="1200" dirty="0">
                  <a:solidFill>
                    <a:srgbClr val="FFC000"/>
                  </a:solidFill>
                  <a:cs typeface="Arial" pitchFamily="34" charset="0"/>
                </a:rPr>
                <a:t>the number of images in each folder to approx. 4000.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FBBBC77F-142F-42D4-B2C5-F83574282C02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="" xmlns:a16="http://schemas.microsoft.com/office/drawing/2014/main" id="{77ADE335-B769-4B96-9685-F5DED9E80101}"/>
              </a:ext>
            </a:extLst>
          </p:cNvPr>
          <p:cNvSpPr/>
          <p:nvPr/>
        </p:nvSpPr>
        <p:spPr>
          <a:xfrm>
            <a:off x="4525905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="" xmlns:a16="http://schemas.microsoft.com/office/drawing/2014/main" id="{E8A9F323-712B-4FCA-8991-5309191D2700}"/>
              </a:ext>
            </a:extLst>
          </p:cNvPr>
          <p:cNvSpPr/>
          <p:nvPr/>
        </p:nvSpPr>
        <p:spPr>
          <a:xfrm>
            <a:off x="3424441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="" xmlns:a16="http://schemas.microsoft.com/office/drawing/2014/main" id="{96FD5E0C-32EA-4C42-A2DB-42B23E187B3B}"/>
              </a:ext>
            </a:extLst>
          </p:cNvPr>
          <p:cNvSpPr>
            <a:spLocks noChangeAspect="1"/>
          </p:cNvSpPr>
          <p:nvPr/>
        </p:nvSpPr>
        <p:spPr>
          <a:xfrm>
            <a:off x="3419097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="" xmlns:a16="http://schemas.microsoft.com/office/drawing/2014/main" id="{C1C06908-849C-4943-8931-55986FDA19B7}"/>
              </a:ext>
            </a:extLst>
          </p:cNvPr>
          <p:cNvSpPr>
            <a:spLocks noChangeAspect="1"/>
          </p:cNvSpPr>
          <p:nvPr/>
        </p:nvSpPr>
        <p:spPr>
          <a:xfrm>
            <a:off x="2956417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6821955" y="3012479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010333" y="4178278"/>
            <a:ext cx="378335" cy="400842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7953242" y="2016041"/>
            <a:ext cx="435426" cy="49930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483120" y="31602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982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833B6094-4886-414D-BEA4-D94D21B309A3}"/>
              </a:ext>
            </a:extLst>
          </p:cNvPr>
          <p:cNvSpPr/>
          <p:nvPr/>
        </p:nvSpPr>
        <p:spPr>
          <a:xfrm>
            <a:off x="3785201" y="1861782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FF9F36E-9F9B-4FB5-B179-FAB1E679E07D}"/>
              </a:ext>
            </a:extLst>
          </p:cNvPr>
          <p:cNvGrpSpPr/>
          <p:nvPr/>
        </p:nvGrpSpPr>
        <p:grpSpPr>
          <a:xfrm>
            <a:off x="8901354" y="1413462"/>
            <a:ext cx="2981009" cy="2098840"/>
            <a:chOff x="562960" y="3896899"/>
            <a:chExt cx="2919670" cy="209884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6CC1BCC-B3C5-4920-B869-E3DABB2D2F8D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60043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Related to the extraction and usage of better skeletons, and more reliable topological and morphological features; </a:t>
              </a:r>
              <a:r>
                <a:rPr lang="en-US" altLang="ko-KR" sz="1400" dirty="0">
                  <a:solidFill>
                    <a:srgbClr val="FFC000"/>
                  </a:solidFill>
                  <a:ea typeface="FZShuTi" pitchFamily="2" charset="-122"/>
                  <a:cs typeface="Arial" pitchFamily="34" charset="0"/>
                </a:rPr>
                <a:t>multiple modules, multiple-layer and neural networks to recognize handwritten characters.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2970D32-AB42-4C94-8D38-D723364F07E1}"/>
                </a:ext>
              </a:extLst>
            </p:cNvPr>
            <p:cNvSpPr txBox="1"/>
            <p:nvPr/>
          </p:nvSpPr>
          <p:spPr>
            <a:xfrm>
              <a:off x="562960" y="3896899"/>
              <a:ext cx="291967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New 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and more sophisticated </a:t>
              </a:r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methods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5563053-C60F-44AE-B42E-9E92AE1CD18A}"/>
              </a:ext>
            </a:extLst>
          </p:cNvPr>
          <p:cNvGrpSpPr/>
          <p:nvPr/>
        </p:nvGrpSpPr>
        <p:grpSpPr>
          <a:xfrm>
            <a:off x="642350" y="2740987"/>
            <a:ext cx="2624868" cy="2133530"/>
            <a:chOff x="302754" y="3862209"/>
            <a:chExt cx="2830084" cy="213353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966EEA75-6CD7-4870-9A32-A54FCDA09E28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60043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 multistage systems, simpler and more efficient methods are used to classify well-formed characters </a:t>
              </a:r>
              <a:r>
                <a:rPr lang="en-US" altLang="ko-KR" sz="1400" dirty="0">
                  <a:solidFill>
                    <a:srgbClr val="FFC000"/>
                  </a:solidFill>
                  <a:ea typeface="FZShuTi" pitchFamily="2" charset="-122"/>
                  <a:cs typeface="Arial" pitchFamily="34" charset="0"/>
                </a:rPr>
                <a:t>while more complex and costly methods are required for characters of poorer quality</a:t>
              </a:r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63B9F45-CF80-4417-B5AC-517D50595592}"/>
                </a:ext>
              </a:extLst>
            </p:cNvPr>
            <p:cNvSpPr txBox="1"/>
            <p:nvPr/>
          </p:nvSpPr>
          <p:spPr>
            <a:xfrm>
              <a:off x="302754" y="3862209"/>
              <a:ext cx="283008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Multi-stage classification methods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1F03798-736D-46AB-A9EE-9F93552A6BDD}"/>
              </a:ext>
            </a:extLst>
          </p:cNvPr>
          <p:cNvGrpSpPr/>
          <p:nvPr/>
        </p:nvGrpSpPr>
        <p:grpSpPr>
          <a:xfrm>
            <a:off x="7662140" y="4552679"/>
            <a:ext cx="4008048" cy="2137806"/>
            <a:chOff x="575693" y="4073377"/>
            <a:chExt cx="2777142" cy="2137806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CCAC77B-E404-4ABE-9037-B5DBA0832B44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18158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 multi-expert systems, </a:t>
              </a:r>
              <a:r>
                <a:rPr lang="en-US" altLang="ko-KR" sz="1400" dirty="0">
                  <a:solidFill>
                    <a:srgbClr val="FFC000"/>
                  </a:solidFill>
                  <a:ea typeface="FZShuTi" pitchFamily="2" charset="-122"/>
                  <a:cs typeface="Arial" pitchFamily="34" charset="0"/>
                </a:rPr>
                <a:t>the outcomes of many methods are combined using majority voting or some more complex rule</a:t>
              </a:r>
              <a:r>
                <a:rPr lang="en-US" altLang="ko-KR" sz="14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 Here the rationale is to design and combine algorithms to reinforce each other, thus relying on more extensive, diversified and complementary sources of information concerning the problem to be solved.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8C8E7DB-8AB5-4BA4-A6D2-8A9A51F5E62F}"/>
                </a:ext>
              </a:extLst>
            </p:cNvPr>
            <p:cNvSpPr txBox="1"/>
            <p:nvPr/>
          </p:nvSpPr>
          <p:spPr>
            <a:xfrm>
              <a:off x="575693" y="4073377"/>
              <a:ext cx="277714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Multi-expert combination methods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60053532-B463-4085-933F-257F481C58F1}"/>
              </a:ext>
            </a:extLst>
          </p:cNvPr>
          <p:cNvSpPr/>
          <p:nvPr/>
        </p:nvSpPr>
        <p:spPr>
          <a:xfrm rot="18000000">
            <a:off x="5544380" y="2998566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="" xmlns:a16="http://schemas.microsoft.com/office/drawing/2014/main" id="{CEB65CB1-221F-4731-BD26-5532262C6180}"/>
              </a:ext>
            </a:extLst>
          </p:cNvPr>
          <p:cNvSpPr/>
          <p:nvPr/>
        </p:nvSpPr>
        <p:spPr>
          <a:xfrm rot="8100000" flipH="1">
            <a:off x="7475633" y="1826650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66FB897B-EFA2-4835-8329-CBA0656DE582}"/>
              </a:ext>
            </a:extLst>
          </p:cNvPr>
          <p:cNvSpPr/>
          <p:nvPr/>
        </p:nvSpPr>
        <p:spPr>
          <a:xfrm rot="18900000" flipH="1">
            <a:off x="3456838" y="3292234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Block Arc 14">
            <a:extLst>
              <a:ext uri="{FF2B5EF4-FFF2-40B4-BE49-F238E27FC236}">
                <a16:creationId xmlns="" xmlns:a16="http://schemas.microsoft.com/office/drawing/2014/main" id="{ED1F1946-61BB-43F6-BF37-09141F5B5F13}"/>
              </a:ext>
            </a:extLst>
          </p:cNvPr>
          <p:cNvSpPr/>
          <p:nvPr/>
        </p:nvSpPr>
        <p:spPr>
          <a:xfrm rot="16200000">
            <a:off x="5985755" y="3619752"/>
            <a:ext cx="682692" cy="6831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EC5E1B85-7873-4506-A086-057DF3EF7C8E}"/>
              </a:ext>
            </a:extLst>
          </p:cNvPr>
          <p:cNvSpPr/>
          <p:nvPr/>
        </p:nvSpPr>
        <p:spPr>
          <a:xfrm rot="2700000">
            <a:off x="6209049" y="4968777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534181" y="2152209"/>
            <a:ext cx="541566" cy="510027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6482352" y="5370926"/>
            <a:ext cx="506246" cy="46816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4139131" y="3629848"/>
            <a:ext cx="416162" cy="50828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426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Literature survey (contd.)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4794E4-F1A6-4A2D-84F8-DE23941AFDD3}"/>
              </a:ext>
            </a:extLst>
          </p:cNvPr>
          <p:cNvGrpSpPr/>
          <p:nvPr/>
        </p:nvGrpSpPr>
        <p:grpSpPr>
          <a:xfrm>
            <a:off x="1542246" y="3125569"/>
            <a:ext cx="6205660" cy="955691"/>
            <a:chOff x="803640" y="3362835"/>
            <a:chExt cx="2059657" cy="95569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E9F344C-2473-438A-BBBF-45DBB60413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For recognition of on-line handwritten characters,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Guyon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use a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feature vector which includes information about the direction of the tangent and the local curvature at every point along the strokes of online characters.</a:t>
              </a:r>
              <a:endParaRPr lang="ko-KR" altLang="en-US" sz="14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93276998-D998-41E4-A702-AC774AE589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AC9E68A-6664-4755-BD30-D11C911467A1}"/>
              </a:ext>
            </a:extLst>
          </p:cNvPr>
          <p:cNvGrpSpPr/>
          <p:nvPr/>
        </p:nvGrpSpPr>
        <p:grpSpPr>
          <a:xfrm>
            <a:off x="1542246" y="4126868"/>
            <a:ext cx="6205660" cy="740247"/>
            <a:chOff x="803640" y="3362835"/>
            <a:chExt cx="2059657" cy="74024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2F0811-FDD2-45FD-9C34-ABBCC24200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They also propose successful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ways to improve the learning of atypical styles 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and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to adapt the network to a particular writer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B75ADC8-E37B-4A22-BB39-C094634F99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E9B98E5-E671-4F73-80D4-3545228FE908}"/>
              </a:ext>
            </a:extLst>
          </p:cNvPr>
          <p:cNvSpPr/>
          <p:nvPr/>
        </p:nvSpPr>
        <p:spPr>
          <a:xfrm>
            <a:off x="944645" y="3210244"/>
            <a:ext cx="509349" cy="50934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1FE5280-7FB4-423D-878E-BB7728BE2E24}"/>
              </a:ext>
            </a:extLst>
          </p:cNvPr>
          <p:cNvSpPr/>
          <p:nvPr/>
        </p:nvSpPr>
        <p:spPr>
          <a:xfrm>
            <a:off x="944644" y="4978236"/>
            <a:ext cx="509349" cy="50934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1FD46C9B-BED2-47C1-AA41-F54F45AB2C53}"/>
              </a:ext>
            </a:extLst>
          </p:cNvPr>
          <p:cNvSpPr/>
          <p:nvPr/>
        </p:nvSpPr>
        <p:spPr>
          <a:xfrm>
            <a:off x="938902" y="4203128"/>
            <a:ext cx="509349" cy="50934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5F98B25-9DBE-40DD-8CD5-28026D14F20D}"/>
              </a:ext>
            </a:extLst>
          </p:cNvPr>
          <p:cNvGrpSpPr/>
          <p:nvPr/>
        </p:nvGrpSpPr>
        <p:grpSpPr>
          <a:xfrm>
            <a:off x="1542245" y="4910392"/>
            <a:ext cx="6205661" cy="955691"/>
            <a:chOff x="803640" y="3362835"/>
            <a:chExt cx="2059657" cy="95569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8BF4B7B-8C06-415C-ADA4-ECF9D086611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Using a training set of 12000 samples from 350 writers and a test set of 2500 samples from a disjoint set of writers, they report a 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recognition rate of </a:t>
              </a:r>
              <a:r>
                <a:rPr lang="en-US" altLang="ko-KR" sz="1400" u="sng" dirty="0">
                  <a:solidFill>
                    <a:srgbClr val="FFC000"/>
                  </a:solidFill>
                  <a:cs typeface="Arial" pitchFamily="34" charset="0"/>
                </a:rPr>
                <a:t>93.7%</a:t>
              </a:r>
              <a:r>
                <a:rPr lang="en-US" altLang="ko-KR" sz="1400" dirty="0">
                  <a:solidFill>
                    <a:srgbClr val="FFC000"/>
                  </a:solidFill>
                  <a:cs typeface="Arial" pitchFamily="34" charset="0"/>
                </a:rPr>
                <a:t> with a 1% substitution rate. </a:t>
              </a:r>
              <a:endParaRPr lang="ko-KR" altLang="en-US" sz="1400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7C1277A-9A65-45DB-BE6C-0140B896D4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AF7EBB1-62B3-482A-A651-CFA2871A6259}"/>
              </a:ext>
            </a:extLst>
          </p:cNvPr>
          <p:cNvGrpSpPr/>
          <p:nvPr/>
        </p:nvGrpSpPr>
        <p:grpSpPr>
          <a:xfrm>
            <a:off x="7071176" y="1803024"/>
            <a:ext cx="4050066" cy="4371806"/>
            <a:chOff x="4315220" y="2061421"/>
            <a:chExt cx="3895409" cy="4204864"/>
          </a:xfrm>
        </p:grpSpPr>
        <p:sp>
          <p:nvSpPr>
            <p:cNvPr id="20" name="Freeform 1">
              <a:extLst>
                <a:ext uri="{FF2B5EF4-FFF2-40B4-BE49-F238E27FC236}">
                  <a16:creationId xmlns="" xmlns:a16="http://schemas.microsoft.com/office/drawing/2014/main" id="{21845A46-39B1-40AA-BB2A-28DACEC6ABB0}"/>
                </a:ext>
              </a:extLst>
            </p:cNvPr>
            <p:cNvSpPr/>
            <p:nvPr/>
          </p:nvSpPr>
          <p:spPr>
            <a:xfrm>
              <a:off x="4315220" y="2061421"/>
              <a:ext cx="3895409" cy="4204864"/>
            </a:xfrm>
            <a:custGeom>
              <a:avLst/>
              <a:gdLst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22636 w 3132814"/>
                <a:gd name="connsiteY8" fmla="*/ 1637969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60890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206733 w 3132814"/>
                <a:gd name="connsiteY8" fmla="*/ 1590262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53224 w 3132814"/>
                <a:gd name="connsiteY7" fmla="*/ 1749287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81663 w 3132814"/>
                <a:gd name="connsiteY6" fmla="*/ 2003729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16835 w 3132814"/>
                <a:gd name="connsiteY5" fmla="*/ 2067339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57809 w 3132814"/>
                <a:gd name="connsiteY4" fmla="*/ 2130950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516835 w 3132814"/>
                <a:gd name="connsiteY3" fmla="*/ 2282024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53224 w 3132814"/>
                <a:gd name="connsiteY2" fmla="*/ 2639833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70877 w 3132814"/>
                <a:gd name="connsiteY2" fmla="*/ 2618650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52939 w 3132814"/>
                <a:gd name="connsiteY1" fmla="*/ 2695492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20365 w 3132814"/>
                <a:gd name="connsiteY5" fmla="*/ 2035565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48640 w 3132814"/>
                <a:gd name="connsiteY9" fmla="*/ 1129116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993913 w 3132814"/>
                <a:gd name="connsiteY10" fmla="*/ 63610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64523 w 3132814"/>
                <a:gd name="connsiteY10" fmla="*/ 7420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093057 h 4540195"/>
                <a:gd name="connsiteX1" fmla="*/ 1170592 w 3132814"/>
                <a:gd name="connsiteY1" fmla="*/ 2674309 h 4540195"/>
                <a:gd name="connsiteX2" fmla="*/ 460285 w 3132814"/>
                <a:gd name="connsiteY2" fmla="*/ 2636302 h 4540195"/>
                <a:gd name="connsiteX3" fmla="*/ 481530 w 3132814"/>
                <a:gd name="connsiteY3" fmla="*/ 2250249 h 4540195"/>
                <a:gd name="connsiteX4" fmla="*/ 389583 w 3132814"/>
                <a:gd name="connsiteY4" fmla="*/ 2138011 h 4540195"/>
                <a:gd name="connsiteX5" fmla="*/ 548609 w 3132814"/>
                <a:gd name="connsiteY5" fmla="*/ 2014382 h 4540195"/>
                <a:gd name="connsiteX6" fmla="*/ 353419 w 3132814"/>
                <a:gd name="connsiteY6" fmla="*/ 1940180 h 4540195"/>
                <a:gd name="connsiteX7" fmla="*/ 460285 w 3132814"/>
                <a:gd name="connsiteY7" fmla="*/ 1735165 h 4540195"/>
                <a:gd name="connsiteX8" fmla="*/ 189081 w 3132814"/>
                <a:gd name="connsiteY8" fmla="*/ 1604384 h 4540195"/>
                <a:gd name="connsiteX9" fmla="*/ 555701 w 3132814"/>
                <a:gd name="connsiteY9" fmla="*/ 1146769 h 4540195"/>
                <a:gd name="connsiteX10" fmla="*/ 1036279 w 3132814"/>
                <a:gd name="connsiteY10" fmla="*/ 70672 h 4540195"/>
                <a:gd name="connsiteX11" fmla="*/ 2226365 w 3132814"/>
                <a:gd name="connsiteY11" fmla="*/ 0 h 4540195"/>
                <a:gd name="connsiteX12" fmla="*/ 3132814 w 3132814"/>
                <a:gd name="connsiteY12" fmla="*/ 1264257 h 4540195"/>
                <a:gd name="connsiteX13" fmla="*/ 2520563 w 3132814"/>
                <a:gd name="connsiteY13" fmla="*/ 2194560 h 4540195"/>
                <a:gd name="connsiteX14" fmla="*/ 2433099 w 3132814"/>
                <a:gd name="connsiteY14" fmla="*/ 3085106 h 4540195"/>
                <a:gd name="connsiteX15" fmla="*/ 1375576 w 3132814"/>
                <a:gd name="connsiteY15" fmla="*/ 3514476 h 4540195"/>
                <a:gd name="connsiteX16" fmla="*/ 1558456 w 3132814"/>
                <a:gd name="connsiteY16" fmla="*/ 3029447 h 4540195"/>
                <a:gd name="connsiteX17" fmla="*/ 2425148 w 3132814"/>
                <a:gd name="connsiteY17" fmla="*/ 3482671 h 4540195"/>
                <a:gd name="connsiteX18" fmla="*/ 1335819 w 3132814"/>
                <a:gd name="connsiteY18" fmla="*/ 3697356 h 4540195"/>
                <a:gd name="connsiteX19" fmla="*/ 1319916 w 3132814"/>
                <a:gd name="connsiteY19" fmla="*/ 3411110 h 4540195"/>
                <a:gd name="connsiteX20" fmla="*/ 2496709 w 3132814"/>
                <a:gd name="connsiteY20" fmla="*/ 3721210 h 4540195"/>
                <a:gd name="connsiteX21" fmla="*/ 1502796 w 3132814"/>
                <a:gd name="connsiteY21" fmla="*/ 3943847 h 4540195"/>
                <a:gd name="connsiteX22" fmla="*/ 1391478 w 3132814"/>
                <a:gd name="connsiteY22" fmla="*/ 3753016 h 4540195"/>
                <a:gd name="connsiteX23" fmla="*/ 2456953 w 3132814"/>
                <a:gd name="connsiteY23" fmla="*/ 3896139 h 4540195"/>
                <a:gd name="connsiteX24" fmla="*/ 1757238 w 3132814"/>
                <a:gd name="connsiteY24" fmla="*/ 4174435 h 4540195"/>
                <a:gd name="connsiteX25" fmla="*/ 1876508 w 3132814"/>
                <a:gd name="connsiteY25" fmla="*/ 3935896 h 4540195"/>
                <a:gd name="connsiteX26" fmla="*/ 2250219 w 3132814"/>
                <a:gd name="connsiteY26" fmla="*/ 4174435 h 4540195"/>
                <a:gd name="connsiteX27" fmla="*/ 731520 w 3132814"/>
                <a:gd name="connsiteY27" fmla="*/ 4206240 h 4540195"/>
                <a:gd name="connsiteX28" fmla="*/ 636104 w 3132814"/>
                <a:gd name="connsiteY28" fmla="*/ 3824577 h 4540195"/>
                <a:gd name="connsiteX29" fmla="*/ 620202 w 3132814"/>
                <a:gd name="connsiteY29" fmla="*/ 4309607 h 4540195"/>
                <a:gd name="connsiteX30" fmla="*/ 508883 w 3132814"/>
                <a:gd name="connsiteY30" fmla="*/ 3641697 h 4540195"/>
                <a:gd name="connsiteX31" fmla="*/ 477078 w 3132814"/>
                <a:gd name="connsiteY31" fmla="*/ 4540195 h 4540195"/>
                <a:gd name="connsiteX32" fmla="*/ 389614 w 3132814"/>
                <a:gd name="connsiteY32" fmla="*/ 4094922 h 4540195"/>
                <a:gd name="connsiteX33" fmla="*/ 310101 w 3132814"/>
                <a:gd name="connsiteY33" fmla="*/ 4182386 h 4540195"/>
                <a:gd name="connsiteX34" fmla="*/ 0 w 3132814"/>
                <a:gd name="connsiteY34" fmla="*/ 4142630 h 4540195"/>
                <a:gd name="connsiteX0" fmla="*/ 1304014 w 3132814"/>
                <a:gd name="connsiteY0" fmla="*/ 3128457 h 4575595"/>
                <a:gd name="connsiteX1" fmla="*/ 1170592 w 3132814"/>
                <a:gd name="connsiteY1" fmla="*/ 2709709 h 4575595"/>
                <a:gd name="connsiteX2" fmla="*/ 460285 w 3132814"/>
                <a:gd name="connsiteY2" fmla="*/ 2671702 h 4575595"/>
                <a:gd name="connsiteX3" fmla="*/ 481530 w 3132814"/>
                <a:gd name="connsiteY3" fmla="*/ 2285649 h 4575595"/>
                <a:gd name="connsiteX4" fmla="*/ 389583 w 3132814"/>
                <a:gd name="connsiteY4" fmla="*/ 2173411 h 4575595"/>
                <a:gd name="connsiteX5" fmla="*/ 548609 w 3132814"/>
                <a:gd name="connsiteY5" fmla="*/ 2049782 h 4575595"/>
                <a:gd name="connsiteX6" fmla="*/ 353419 w 3132814"/>
                <a:gd name="connsiteY6" fmla="*/ 1975580 h 4575595"/>
                <a:gd name="connsiteX7" fmla="*/ 460285 w 3132814"/>
                <a:gd name="connsiteY7" fmla="*/ 1770565 h 4575595"/>
                <a:gd name="connsiteX8" fmla="*/ 189081 w 3132814"/>
                <a:gd name="connsiteY8" fmla="*/ 1639784 h 4575595"/>
                <a:gd name="connsiteX9" fmla="*/ 555701 w 3132814"/>
                <a:gd name="connsiteY9" fmla="*/ 1182169 h 4575595"/>
                <a:gd name="connsiteX10" fmla="*/ 1036279 w 3132814"/>
                <a:gd name="connsiteY10" fmla="*/ 106072 h 4575595"/>
                <a:gd name="connsiteX11" fmla="*/ 2226365 w 3132814"/>
                <a:gd name="connsiteY11" fmla="*/ 35400 h 4575595"/>
                <a:gd name="connsiteX12" fmla="*/ 3132814 w 3132814"/>
                <a:gd name="connsiteY12" fmla="*/ 1299657 h 4575595"/>
                <a:gd name="connsiteX13" fmla="*/ 2520563 w 3132814"/>
                <a:gd name="connsiteY13" fmla="*/ 2229960 h 4575595"/>
                <a:gd name="connsiteX14" fmla="*/ 2433099 w 3132814"/>
                <a:gd name="connsiteY14" fmla="*/ 3120506 h 4575595"/>
                <a:gd name="connsiteX15" fmla="*/ 1375576 w 3132814"/>
                <a:gd name="connsiteY15" fmla="*/ 3549876 h 4575595"/>
                <a:gd name="connsiteX16" fmla="*/ 1558456 w 3132814"/>
                <a:gd name="connsiteY16" fmla="*/ 3064847 h 4575595"/>
                <a:gd name="connsiteX17" fmla="*/ 2425148 w 3132814"/>
                <a:gd name="connsiteY17" fmla="*/ 3518071 h 4575595"/>
                <a:gd name="connsiteX18" fmla="*/ 1335819 w 3132814"/>
                <a:gd name="connsiteY18" fmla="*/ 3732756 h 4575595"/>
                <a:gd name="connsiteX19" fmla="*/ 1319916 w 3132814"/>
                <a:gd name="connsiteY19" fmla="*/ 3446510 h 4575595"/>
                <a:gd name="connsiteX20" fmla="*/ 2496709 w 3132814"/>
                <a:gd name="connsiteY20" fmla="*/ 3756610 h 4575595"/>
                <a:gd name="connsiteX21" fmla="*/ 1502796 w 3132814"/>
                <a:gd name="connsiteY21" fmla="*/ 3979247 h 4575595"/>
                <a:gd name="connsiteX22" fmla="*/ 1391478 w 3132814"/>
                <a:gd name="connsiteY22" fmla="*/ 3788416 h 4575595"/>
                <a:gd name="connsiteX23" fmla="*/ 2456953 w 3132814"/>
                <a:gd name="connsiteY23" fmla="*/ 3931539 h 4575595"/>
                <a:gd name="connsiteX24" fmla="*/ 1757238 w 3132814"/>
                <a:gd name="connsiteY24" fmla="*/ 4209835 h 4575595"/>
                <a:gd name="connsiteX25" fmla="*/ 1876508 w 3132814"/>
                <a:gd name="connsiteY25" fmla="*/ 3971296 h 4575595"/>
                <a:gd name="connsiteX26" fmla="*/ 2250219 w 3132814"/>
                <a:gd name="connsiteY26" fmla="*/ 4209835 h 4575595"/>
                <a:gd name="connsiteX27" fmla="*/ 731520 w 3132814"/>
                <a:gd name="connsiteY27" fmla="*/ 4241640 h 4575595"/>
                <a:gd name="connsiteX28" fmla="*/ 636104 w 3132814"/>
                <a:gd name="connsiteY28" fmla="*/ 3859977 h 4575595"/>
                <a:gd name="connsiteX29" fmla="*/ 620202 w 3132814"/>
                <a:gd name="connsiteY29" fmla="*/ 4345007 h 4575595"/>
                <a:gd name="connsiteX30" fmla="*/ 508883 w 3132814"/>
                <a:gd name="connsiteY30" fmla="*/ 3677097 h 4575595"/>
                <a:gd name="connsiteX31" fmla="*/ 477078 w 3132814"/>
                <a:gd name="connsiteY31" fmla="*/ 4575595 h 4575595"/>
                <a:gd name="connsiteX32" fmla="*/ 389614 w 3132814"/>
                <a:gd name="connsiteY32" fmla="*/ 4130322 h 4575595"/>
                <a:gd name="connsiteX33" fmla="*/ 310101 w 3132814"/>
                <a:gd name="connsiteY33" fmla="*/ 4217786 h 4575595"/>
                <a:gd name="connsiteX34" fmla="*/ 0 w 3132814"/>
                <a:gd name="connsiteY34" fmla="*/ 4178030 h 4575595"/>
                <a:gd name="connsiteX0" fmla="*/ 1304014 w 3132814"/>
                <a:gd name="connsiteY0" fmla="*/ 3135260 h 4582398"/>
                <a:gd name="connsiteX1" fmla="*/ 1170592 w 3132814"/>
                <a:gd name="connsiteY1" fmla="*/ 2716512 h 4582398"/>
                <a:gd name="connsiteX2" fmla="*/ 460285 w 3132814"/>
                <a:gd name="connsiteY2" fmla="*/ 2678505 h 4582398"/>
                <a:gd name="connsiteX3" fmla="*/ 481530 w 3132814"/>
                <a:gd name="connsiteY3" fmla="*/ 2292452 h 4582398"/>
                <a:gd name="connsiteX4" fmla="*/ 389583 w 3132814"/>
                <a:gd name="connsiteY4" fmla="*/ 2180214 h 4582398"/>
                <a:gd name="connsiteX5" fmla="*/ 548609 w 3132814"/>
                <a:gd name="connsiteY5" fmla="*/ 2056585 h 4582398"/>
                <a:gd name="connsiteX6" fmla="*/ 353419 w 3132814"/>
                <a:gd name="connsiteY6" fmla="*/ 1982383 h 4582398"/>
                <a:gd name="connsiteX7" fmla="*/ 460285 w 3132814"/>
                <a:gd name="connsiteY7" fmla="*/ 1777368 h 4582398"/>
                <a:gd name="connsiteX8" fmla="*/ 189081 w 3132814"/>
                <a:gd name="connsiteY8" fmla="*/ 1646587 h 4582398"/>
                <a:gd name="connsiteX9" fmla="*/ 555701 w 3132814"/>
                <a:gd name="connsiteY9" fmla="*/ 1188972 h 4582398"/>
                <a:gd name="connsiteX10" fmla="*/ 1036279 w 3132814"/>
                <a:gd name="connsiteY10" fmla="*/ 112875 h 4582398"/>
                <a:gd name="connsiteX11" fmla="*/ 2265200 w 3132814"/>
                <a:gd name="connsiteY11" fmla="*/ 24551 h 4582398"/>
                <a:gd name="connsiteX12" fmla="*/ 3132814 w 3132814"/>
                <a:gd name="connsiteY12" fmla="*/ 1306460 h 4582398"/>
                <a:gd name="connsiteX13" fmla="*/ 2520563 w 3132814"/>
                <a:gd name="connsiteY13" fmla="*/ 2236763 h 4582398"/>
                <a:gd name="connsiteX14" fmla="*/ 2433099 w 3132814"/>
                <a:gd name="connsiteY14" fmla="*/ 3127309 h 4582398"/>
                <a:gd name="connsiteX15" fmla="*/ 1375576 w 3132814"/>
                <a:gd name="connsiteY15" fmla="*/ 3556679 h 4582398"/>
                <a:gd name="connsiteX16" fmla="*/ 1558456 w 3132814"/>
                <a:gd name="connsiteY16" fmla="*/ 3071650 h 4582398"/>
                <a:gd name="connsiteX17" fmla="*/ 2425148 w 3132814"/>
                <a:gd name="connsiteY17" fmla="*/ 3524874 h 4582398"/>
                <a:gd name="connsiteX18" fmla="*/ 1335819 w 3132814"/>
                <a:gd name="connsiteY18" fmla="*/ 3739559 h 4582398"/>
                <a:gd name="connsiteX19" fmla="*/ 1319916 w 3132814"/>
                <a:gd name="connsiteY19" fmla="*/ 3453313 h 4582398"/>
                <a:gd name="connsiteX20" fmla="*/ 2496709 w 3132814"/>
                <a:gd name="connsiteY20" fmla="*/ 3763413 h 4582398"/>
                <a:gd name="connsiteX21" fmla="*/ 1502796 w 3132814"/>
                <a:gd name="connsiteY21" fmla="*/ 3986050 h 4582398"/>
                <a:gd name="connsiteX22" fmla="*/ 1391478 w 3132814"/>
                <a:gd name="connsiteY22" fmla="*/ 3795219 h 4582398"/>
                <a:gd name="connsiteX23" fmla="*/ 2456953 w 3132814"/>
                <a:gd name="connsiteY23" fmla="*/ 3938342 h 4582398"/>
                <a:gd name="connsiteX24" fmla="*/ 1757238 w 3132814"/>
                <a:gd name="connsiteY24" fmla="*/ 4216638 h 4582398"/>
                <a:gd name="connsiteX25" fmla="*/ 1876508 w 3132814"/>
                <a:gd name="connsiteY25" fmla="*/ 3978099 h 4582398"/>
                <a:gd name="connsiteX26" fmla="*/ 2250219 w 3132814"/>
                <a:gd name="connsiteY26" fmla="*/ 4216638 h 4582398"/>
                <a:gd name="connsiteX27" fmla="*/ 731520 w 3132814"/>
                <a:gd name="connsiteY27" fmla="*/ 4248443 h 4582398"/>
                <a:gd name="connsiteX28" fmla="*/ 636104 w 3132814"/>
                <a:gd name="connsiteY28" fmla="*/ 3866780 h 4582398"/>
                <a:gd name="connsiteX29" fmla="*/ 620202 w 3132814"/>
                <a:gd name="connsiteY29" fmla="*/ 4351810 h 4582398"/>
                <a:gd name="connsiteX30" fmla="*/ 508883 w 3132814"/>
                <a:gd name="connsiteY30" fmla="*/ 3683900 h 4582398"/>
                <a:gd name="connsiteX31" fmla="*/ 477078 w 3132814"/>
                <a:gd name="connsiteY31" fmla="*/ 4582398 h 4582398"/>
                <a:gd name="connsiteX32" fmla="*/ 389614 w 3132814"/>
                <a:gd name="connsiteY32" fmla="*/ 4137125 h 4582398"/>
                <a:gd name="connsiteX33" fmla="*/ 310101 w 3132814"/>
                <a:gd name="connsiteY33" fmla="*/ 4224589 h 4582398"/>
                <a:gd name="connsiteX34" fmla="*/ 0 w 3132814"/>
                <a:gd name="connsiteY34" fmla="*/ 4184833 h 4582398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132814"/>
                <a:gd name="connsiteY0" fmla="*/ 3195411 h 4642549"/>
                <a:gd name="connsiteX1" fmla="*/ 1170592 w 3132814"/>
                <a:gd name="connsiteY1" fmla="*/ 2776663 h 4642549"/>
                <a:gd name="connsiteX2" fmla="*/ 460285 w 3132814"/>
                <a:gd name="connsiteY2" fmla="*/ 2738656 h 4642549"/>
                <a:gd name="connsiteX3" fmla="*/ 481530 w 3132814"/>
                <a:gd name="connsiteY3" fmla="*/ 2352603 h 4642549"/>
                <a:gd name="connsiteX4" fmla="*/ 389583 w 3132814"/>
                <a:gd name="connsiteY4" fmla="*/ 2240365 h 4642549"/>
                <a:gd name="connsiteX5" fmla="*/ 548609 w 3132814"/>
                <a:gd name="connsiteY5" fmla="*/ 2116736 h 4642549"/>
                <a:gd name="connsiteX6" fmla="*/ 353419 w 3132814"/>
                <a:gd name="connsiteY6" fmla="*/ 2042534 h 4642549"/>
                <a:gd name="connsiteX7" fmla="*/ 460285 w 3132814"/>
                <a:gd name="connsiteY7" fmla="*/ 1837519 h 4642549"/>
                <a:gd name="connsiteX8" fmla="*/ 189081 w 3132814"/>
                <a:gd name="connsiteY8" fmla="*/ 1706738 h 4642549"/>
                <a:gd name="connsiteX9" fmla="*/ 555701 w 3132814"/>
                <a:gd name="connsiteY9" fmla="*/ 1249123 h 4642549"/>
                <a:gd name="connsiteX10" fmla="*/ 1036279 w 3132814"/>
                <a:gd name="connsiteY10" fmla="*/ 173026 h 4642549"/>
                <a:gd name="connsiteX11" fmla="*/ 2265200 w 3132814"/>
                <a:gd name="connsiteY11" fmla="*/ 84702 h 4642549"/>
                <a:gd name="connsiteX12" fmla="*/ 3132814 w 3132814"/>
                <a:gd name="connsiteY12" fmla="*/ 1366611 h 4642549"/>
                <a:gd name="connsiteX13" fmla="*/ 2520563 w 3132814"/>
                <a:gd name="connsiteY13" fmla="*/ 2296914 h 4642549"/>
                <a:gd name="connsiteX14" fmla="*/ 2433099 w 3132814"/>
                <a:gd name="connsiteY14" fmla="*/ 3187460 h 4642549"/>
                <a:gd name="connsiteX15" fmla="*/ 1375576 w 3132814"/>
                <a:gd name="connsiteY15" fmla="*/ 3616830 h 4642549"/>
                <a:gd name="connsiteX16" fmla="*/ 1558456 w 3132814"/>
                <a:gd name="connsiteY16" fmla="*/ 3131801 h 4642549"/>
                <a:gd name="connsiteX17" fmla="*/ 2425148 w 3132814"/>
                <a:gd name="connsiteY17" fmla="*/ 3585025 h 4642549"/>
                <a:gd name="connsiteX18" fmla="*/ 1335819 w 3132814"/>
                <a:gd name="connsiteY18" fmla="*/ 3799710 h 4642549"/>
                <a:gd name="connsiteX19" fmla="*/ 1319916 w 3132814"/>
                <a:gd name="connsiteY19" fmla="*/ 3513464 h 4642549"/>
                <a:gd name="connsiteX20" fmla="*/ 2496709 w 3132814"/>
                <a:gd name="connsiteY20" fmla="*/ 3823564 h 4642549"/>
                <a:gd name="connsiteX21" fmla="*/ 1502796 w 3132814"/>
                <a:gd name="connsiteY21" fmla="*/ 4046201 h 4642549"/>
                <a:gd name="connsiteX22" fmla="*/ 1391478 w 3132814"/>
                <a:gd name="connsiteY22" fmla="*/ 3855370 h 4642549"/>
                <a:gd name="connsiteX23" fmla="*/ 2456953 w 3132814"/>
                <a:gd name="connsiteY23" fmla="*/ 3998493 h 4642549"/>
                <a:gd name="connsiteX24" fmla="*/ 1757238 w 3132814"/>
                <a:gd name="connsiteY24" fmla="*/ 4276789 h 4642549"/>
                <a:gd name="connsiteX25" fmla="*/ 1876508 w 3132814"/>
                <a:gd name="connsiteY25" fmla="*/ 4038250 h 4642549"/>
                <a:gd name="connsiteX26" fmla="*/ 2250219 w 3132814"/>
                <a:gd name="connsiteY26" fmla="*/ 4276789 h 4642549"/>
                <a:gd name="connsiteX27" fmla="*/ 731520 w 3132814"/>
                <a:gd name="connsiteY27" fmla="*/ 4308594 h 4642549"/>
                <a:gd name="connsiteX28" fmla="*/ 636104 w 3132814"/>
                <a:gd name="connsiteY28" fmla="*/ 3926931 h 4642549"/>
                <a:gd name="connsiteX29" fmla="*/ 620202 w 3132814"/>
                <a:gd name="connsiteY29" fmla="*/ 4411961 h 4642549"/>
                <a:gd name="connsiteX30" fmla="*/ 508883 w 3132814"/>
                <a:gd name="connsiteY30" fmla="*/ 3744051 h 4642549"/>
                <a:gd name="connsiteX31" fmla="*/ 477078 w 3132814"/>
                <a:gd name="connsiteY31" fmla="*/ 4642549 h 4642549"/>
                <a:gd name="connsiteX32" fmla="*/ 389614 w 3132814"/>
                <a:gd name="connsiteY32" fmla="*/ 4197276 h 4642549"/>
                <a:gd name="connsiteX33" fmla="*/ 310101 w 3132814"/>
                <a:gd name="connsiteY33" fmla="*/ 4284740 h 4642549"/>
                <a:gd name="connsiteX34" fmla="*/ 0 w 3132814"/>
                <a:gd name="connsiteY34" fmla="*/ 4244984 h 4642549"/>
                <a:gd name="connsiteX0" fmla="*/ 1304014 w 3097509"/>
                <a:gd name="connsiteY0" fmla="*/ 3195411 h 4642549"/>
                <a:gd name="connsiteX1" fmla="*/ 1170592 w 3097509"/>
                <a:gd name="connsiteY1" fmla="*/ 2776663 h 4642549"/>
                <a:gd name="connsiteX2" fmla="*/ 460285 w 3097509"/>
                <a:gd name="connsiteY2" fmla="*/ 2738656 h 4642549"/>
                <a:gd name="connsiteX3" fmla="*/ 481530 w 3097509"/>
                <a:gd name="connsiteY3" fmla="*/ 2352603 h 4642549"/>
                <a:gd name="connsiteX4" fmla="*/ 389583 w 3097509"/>
                <a:gd name="connsiteY4" fmla="*/ 2240365 h 4642549"/>
                <a:gd name="connsiteX5" fmla="*/ 548609 w 3097509"/>
                <a:gd name="connsiteY5" fmla="*/ 2116736 h 4642549"/>
                <a:gd name="connsiteX6" fmla="*/ 353419 w 3097509"/>
                <a:gd name="connsiteY6" fmla="*/ 2042534 h 4642549"/>
                <a:gd name="connsiteX7" fmla="*/ 460285 w 3097509"/>
                <a:gd name="connsiteY7" fmla="*/ 1837519 h 4642549"/>
                <a:gd name="connsiteX8" fmla="*/ 189081 w 3097509"/>
                <a:gd name="connsiteY8" fmla="*/ 1706738 h 4642549"/>
                <a:gd name="connsiteX9" fmla="*/ 555701 w 3097509"/>
                <a:gd name="connsiteY9" fmla="*/ 1249123 h 4642549"/>
                <a:gd name="connsiteX10" fmla="*/ 1036279 w 3097509"/>
                <a:gd name="connsiteY10" fmla="*/ 173026 h 4642549"/>
                <a:gd name="connsiteX11" fmla="*/ 2265200 w 3097509"/>
                <a:gd name="connsiteY11" fmla="*/ 84702 h 4642549"/>
                <a:gd name="connsiteX12" fmla="*/ 3097509 w 3097509"/>
                <a:gd name="connsiteY12" fmla="*/ 1366611 h 4642549"/>
                <a:gd name="connsiteX13" fmla="*/ 2520563 w 3097509"/>
                <a:gd name="connsiteY13" fmla="*/ 2296914 h 4642549"/>
                <a:gd name="connsiteX14" fmla="*/ 2433099 w 3097509"/>
                <a:gd name="connsiteY14" fmla="*/ 3187460 h 4642549"/>
                <a:gd name="connsiteX15" fmla="*/ 1375576 w 3097509"/>
                <a:gd name="connsiteY15" fmla="*/ 3616830 h 4642549"/>
                <a:gd name="connsiteX16" fmla="*/ 1558456 w 3097509"/>
                <a:gd name="connsiteY16" fmla="*/ 3131801 h 4642549"/>
                <a:gd name="connsiteX17" fmla="*/ 2425148 w 3097509"/>
                <a:gd name="connsiteY17" fmla="*/ 3585025 h 4642549"/>
                <a:gd name="connsiteX18" fmla="*/ 1335819 w 3097509"/>
                <a:gd name="connsiteY18" fmla="*/ 3799710 h 4642549"/>
                <a:gd name="connsiteX19" fmla="*/ 1319916 w 3097509"/>
                <a:gd name="connsiteY19" fmla="*/ 3513464 h 4642549"/>
                <a:gd name="connsiteX20" fmla="*/ 2496709 w 3097509"/>
                <a:gd name="connsiteY20" fmla="*/ 3823564 h 4642549"/>
                <a:gd name="connsiteX21" fmla="*/ 1502796 w 3097509"/>
                <a:gd name="connsiteY21" fmla="*/ 4046201 h 4642549"/>
                <a:gd name="connsiteX22" fmla="*/ 1391478 w 3097509"/>
                <a:gd name="connsiteY22" fmla="*/ 3855370 h 4642549"/>
                <a:gd name="connsiteX23" fmla="*/ 2456953 w 3097509"/>
                <a:gd name="connsiteY23" fmla="*/ 3998493 h 4642549"/>
                <a:gd name="connsiteX24" fmla="*/ 1757238 w 3097509"/>
                <a:gd name="connsiteY24" fmla="*/ 4276789 h 4642549"/>
                <a:gd name="connsiteX25" fmla="*/ 1876508 w 3097509"/>
                <a:gd name="connsiteY25" fmla="*/ 4038250 h 4642549"/>
                <a:gd name="connsiteX26" fmla="*/ 2250219 w 3097509"/>
                <a:gd name="connsiteY26" fmla="*/ 4276789 h 4642549"/>
                <a:gd name="connsiteX27" fmla="*/ 731520 w 3097509"/>
                <a:gd name="connsiteY27" fmla="*/ 4308594 h 4642549"/>
                <a:gd name="connsiteX28" fmla="*/ 636104 w 3097509"/>
                <a:gd name="connsiteY28" fmla="*/ 3926931 h 4642549"/>
                <a:gd name="connsiteX29" fmla="*/ 620202 w 3097509"/>
                <a:gd name="connsiteY29" fmla="*/ 4411961 h 4642549"/>
                <a:gd name="connsiteX30" fmla="*/ 508883 w 3097509"/>
                <a:gd name="connsiteY30" fmla="*/ 3744051 h 4642549"/>
                <a:gd name="connsiteX31" fmla="*/ 477078 w 3097509"/>
                <a:gd name="connsiteY31" fmla="*/ 4642549 h 4642549"/>
                <a:gd name="connsiteX32" fmla="*/ 389614 w 3097509"/>
                <a:gd name="connsiteY32" fmla="*/ 4197276 h 4642549"/>
                <a:gd name="connsiteX33" fmla="*/ 310101 w 3097509"/>
                <a:gd name="connsiteY33" fmla="*/ 4284740 h 4642549"/>
                <a:gd name="connsiteX34" fmla="*/ 0 w 3097509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12083"/>
                <a:gd name="connsiteY0" fmla="*/ 3195411 h 4642549"/>
                <a:gd name="connsiteX1" fmla="*/ 1170592 w 3112083"/>
                <a:gd name="connsiteY1" fmla="*/ 2776663 h 4642549"/>
                <a:gd name="connsiteX2" fmla="*/ 460285 w 3112083"/>
                <a:gd name="connsiteY2" fmla="*/ 2738656 h 4642549"/>
                <a:gd name="connsiteX3" fmla="*/ 481530 w 3112083"/>
                <a:gd name="connsiteY3" fmla="*/ 2352603 h 4642549"/>
                <a:gd name="connsiteX4" fmla="*/ 389583 w 3112083"/>
                <a:gd name="connsiteY4" fmla="*/ 2240365 h 4642549"/>
                <a:gd name="connsiteX5" fmla="*/ 548609 w 3112083"/>
                <a:gd name="connsiteY5" fmla="*/ 2116736 h 4642549"/>
                <a:gd name="connsiteX6" fmla="*/ 353419 w 3112083"/>
                <a:gd name="connsiteY6" fmla="*/ 2042534 h 4642549"/>
                <a:gd name="connsiteX7" fmla="*/ 460285 w 3112083"/>
                <a:gd name="connsiteY7" fmla="*/ 1837519 h 4642549"/>
                <a:gd name="connsiteX8" fmla="*/ 189081 w 3112083"/>
                <a:gd name="connsiteY8" fmla="*/ 1706738 h 4642549"/>
                <a:gd name="connsiteX9" fmla="*/ 555701 w 3112083"/>
                <a:gd name="connsiteY9" fmla="*/ 1249123 h 4642549"/>
                <a:gd name="connsiteX10" fmla="*/ 1036279 w 3112083"/>
                <a:gd name="connsiteY10" fmla="*/ 173026 h 4642549"/>
                <a:gd name="connsiteX11" fmla="*/ 2265200 w 3112083"/>
                <a:gd name="connsiteY11" fmla="*/ 84702 h 4642549"/>
                <a:gd name="connsiteX12" fmla="*/ 3097509 w 3112083"/>
                <a:gd name="connsiteY12" fmla="*/ 1366611 h 4642549"/>
                <a:gd name="connsiteX13" fmla="*/ 2520563 w 3112083"/>
                <a:gd name="connsiteY13" fmla="*/ 2296914 h 4642549"/>
                <a:gd name="connsiteX14" fmla="*/ 2433099 w 3112083"/>
                <a:gd name="connsiteY14" fmla="*/ 3187460 h 4642549"/>
                <a:gd name="connsiteX15" fmla="*/ 1375576 w 3112083"/>
                <a:gd name="connsiteY15" fmla="*/ 3616830 h 4642549"/>
                <a:gd name="connsiteX16" fmla="*/ 1558456 w 3112083"/>
                <a:gd name="connsiteY16" fmla="*/ 3131801 h 4642549"/>
                <a:gd name="connsiteX17" fmla="*/ 2425148 w 3112083"/>
                <a:gd name="connsiteY17" fmla="*/ 3585025 h 4642549"/>
                <a:gd name="connsiteX18" fmla="*/ 1335819 w 3112083"/>
                <a:gd name="connsiteY18" fmla="*/ 3799710 h 4642549"/>
                <a:gd name="connsiteX19" fmla="*/ 1319916 w 3112083"/>
                <a:gd name="connsiteY19" fmla="*/ 3513464 h 4642549"/>
                <a:gd name="connsiteX20" fmla="*/ 2496709 w 3112083"/>
                <a:gd name="connsiteY20" fmla="*/ 3823564 h 4642549"/>
                <a:gd name="connsiteX21" fmla="*/ 1502796 w 3112083"/>
                <a:gd name="connsiteY21" fmla="*/ 4046201 h 4642549"/>
                <a:gd name="connsiteX22" fmla="*/ 1391478 w 3112083"/>
                <a:gd name="connsiteY22" fmla="*/ 3855370 h 4642549"/>
                <a:gd name="connsiteX23" fmla="*/ 2456953 w 3112083"/>
                <a:gd name="connsiteY23" fmla="*/ 3998493 h 4642549"/>
                <a:gd name="connsiteX24" fmla="*/ 1757238 w 3112083"/>
                <a:gd name="connsiteY24" fmla="*/ 4276789 h 4642549"/>
                <a:gd name="connsiteX25" fmla="*/ 1876508 w 3112083"/>
                <a:gd name="connsiteY25" fmla="*/ 4038250 h 4642549"/>
                <a:gd name="connsiteX26" fmla="*/ 2250219 w 3112083"/>
                <a:gd name="connsiteY26" fmla="*/ 4276789 h 4642549"/>
                <a:gd name="connsiteX27" fmla="*/ 731520 w 3112083"/>
                <a:gd name="connsiteY27" fmla="*/ 4308594 h 4642549"/>
                <a:gd name="connsiteX28" fmla="*/ 636104 w 3112083"/>
                <a:gd name="connsiteY28" fmla="*/ 3926931 h 4642549"/>
                <a:gd name="connsiteX29" fmla="*/ 620202 w 3112083"/>
                <a:gd name="connsiteY29" fmla="*/ 4411961 h 4642549"/>
                <a:gd name="connsiteX30" fmla="*/ 508883 w 3112083"/>
                <a:gd name="connsiteY30" fmla="*/ 3744051 h 4642549"/>
                <a:gd name="connsiteX31" fmla="*/ 477078 w 3112083"/>
                <a:gd name="connsiteY31" fmla="*/ 4642549 h 4642549"/>
                <a:gd name="connsiteX32" fmla="*/ 389614 w 3112083"/>
                <a:gd name="connsiteY32" fmla="*/ 4197276 h 4642549"/>
                <a:gd name="connsiteX33" fmla="*/ 310101 w 3112083"/>
                <a:gd name="connsiteY33" fmla="*/ 4284740 h 4642549"/>
                <a:gd name="connsiteX34" fmla="*/ 0 w 3112083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296914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33099 w 3100667"/>
                <a:gd name="connsiteY14" fmla="*/ 3187460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397794 w 3100667"/>
                <a:gd name="connsiteY14" fmla="*/ 3152155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7794 w 3100667"/>
                <a:gd name="connsiteY15" fmla="*/ 3152155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2394263 w 3100667"/>
                <a:gd name="connsiteY15" fmla="*/ 3155686 h 4642549"/>
                <a:gd name="connsiteX16" fmla="*/ 1375576 w 3100667"/>
                <a:gd name="connsiteY16" fmla="*/ 3616830 h 4642549"/>
                <a:gd name="connsiteX17" fmla="*/ 1558456 w 3100667"/>
                <a:gd name="connsiteY17" fmla="*/ 3131801 h 4642549"/>
                <a:gd name="connsiteX18" fmla="*/ 2425148 w 3100667"/>
                <a:gd name="connsiteY18" fmla="*/ 3585025 h 4642549"/>
                <a:gd name="connsiteX19" fmla="*/ 1335819 w 3100667"/>
                <a:gd name="connsiteY19" fmla="*/ 3799710 h 4642549"/>
                <a:gd name="connsiteX20" fmla="*/ 1319916 w 3100667"/>
                <a:gd name="connsiteY20" fmla="*/ 3513464 h 4642549"/>
                <a:gd name="connsiteX21" fmla="*/ 2496709 w 3100667"/>
                <a:gd name="connsiteY21" fmla="*/ 3823564 h 4642549"/>
                <a:gd name="connsiteX22" fmla="*/ 1502796 w 3100667"/>
                <a:gd name="connsiteY22" fmla="*/ 4046201 h 4642549"/>
                <a:gd name="connsiteX23" fmla="*/ 1391478 w 3100667"/>
                <a:gd name="connsiteY23" fmla="*/ 3855370 h 4642549"/>
                <a:gd name="connsiteX24" fmla="*/ 2456953 w 3100667"/>
                <a:gd name="connsiteY24" fmla="*/ 3998493 h 4642549"/>
                <a:gd name="connsiteX25" fmla="*/ 1757238 w 3100667"/>
                <a:gd name="connsiteY25" fmla="*/ 4276789 h 4642549"/>
                <a:gd name="connsiteX26" fmla="*/ 1876508 w 3100667"/>
                <a:gd name="connsiteY26" fmla="*/ 4038250 h 4642549"/>
                <a:gd name="connsiteX27" fmla="*/ 2250219 w 3100667"/>
                <a:gd name="connsiteY27" fmla="*/ 4276789 h 4642549"/>
                <a:gd name="connsiteX28" fmla="*/ 731520 w 3100667"/>
                <a:gd name="connsiteY28" fmla="*/ 4308594 h 4642549"/>
                <a:gd name="connsiteX29" fmla="*/ 636104 w 3100667"/>
                <a:gd name="connsiteY29" fmla="*/ 3926931 h 4642549"/>
                <a:gd name="connsiteX30" fmla="*/ 620202 w 3100667"/>
                <a:gd name="connsiteY30" fmla="*/ 4411961 h 4642549"/>
                <a:gd name="connsiteX31" fmla="*/ 508883 w 3100667"/>
                <a:gd name="connsiteY31" fmla="*/ 3744051 h 4642549"/>
                <a:gd name="connsiteX32" fmla="*/ 477078 w 3100667"/>
                <a:gd name="connsiteY32" fmla="*/ 4642549 h 4642549"/>
                <a:gd name="connsiteX33" fmla="*/ 389614 w 3100667"/>
                <a:gd name="connsiteY33" fmla="*/ 4197276 h 4642549"/>
                <a:gd name="connsiteX34" fmla="*/ 310101 w 3100667"/>
                <a:gd name="connsiteY34" fmla="*/ 4284740 h 4642549"/>
                <a:gd name="connsiteX35" fmla="*/ 0 w 3100667"/>
                <a:gd name="connsiteY35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25148 w 3100667"/>
                <a:gd name="connsiteY17" fmla="*/ 3585025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96709 w 3100667"/>
                <a:gd name="connsiteY20" fmla="*/ 3823564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56953 w 3100667"/>
                <a:gd name="connsiteY23" fmla="*/ 3998493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250219 w 3100667"/>
                <a:gd name="connsiteY26" fmla="*/ 4276789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46048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75526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03177 w 3100667"/>
                <a:gd name="connsiteY26" fmla="*/ 4294441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20829 w 3100667"/>
                <a:gd name="connsiteY26" fmla="*/ 4290910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558456 w 3100667"/>
                <a:gd name="connsiteY16" fmla="*/ 313180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75576 w 3100667"/>
                <a:gd name="connsiteY15" fmla="*/ 3616830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0822 w 3100667"/>
                <a:gd name="connsiteY16" fmla="*/ 3205941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1604353 w 3100667"/>
                <a:gd name="connsiteY16" fmla="*/ 3223594 h 4642549"/>
                <a:gd name="connsiteX17" fmla="*/ 2478106 w 3100667"/>
                <a:gd name="connsiteY17" fmla="*/ 3486171 h 4642549"/>
                <a:gd name="connsiteX18" fmla="*/ 1335819 w 3100667"/>
                <a:gd name="connsiteY18" fmla="*/ 3799710 h 4642549"/>
                <a:gd name="connsiteX19" fmla="*/ 1319916 w 3100667"/>
                <a:gd name="connsiteY19" fmla="*/ 3513464 h 4642549"/>
                <a:gd name="connsiteX20" fmla="*/ 2457873 w 3100667"/>
                <a:gd name="connsiteY20" fmla="*/ 3777667 h 4642549"/>
                <a:gd name="connsiteX21" fmla="*/ 1502796 w 3100667"/>
                <a:gd name="connsiteY21" fmla="*/ 4046201 h 4642549"/>
                <a:gd name="connsiteX22" fmla="*/ 1391478 w 3100667"/>
                <a:gd name="connsiteY22" fmla="*/ 3855370 h 4642549"/>
                <a:gd name="connsiteX23" fmla="*/ 2393404 w 3100667"/>
                <a:gd name="connsiteY23" fmla="*/ 4051451 h 4642549"/>
                <a:gd name="connsiteX24" fmla="*/ 1757238 w 3100667"/>
                <a:gd name="connsiteY24" fmla="*/ 4276789 h 4642549"/>
                <a:gd name="connsiteX25" fmla="*/ 1876508 w 3100667"/>
                <a:gd name="connsiteY25" fmla="*/ 4038250 h 4642549"/>
                <a:gd name="connsiteX26" fmla="*/ 2317299 w 3100667"/>
                <a:gd name="connsiteY26" fmla="*/ 4315623 h 4642549"/>
                <a:gd name="connsiteX27" fmla="*/ 731520 w 3100667"/>
                <a:gd name="connsiteY27" fmla="*/ 4308594 h 4642549"/>
                <a:gd name="connsiteX28" fmla="*/ 636104 w 3100667"/>
                <a:gd name="connsiteY28" fmla="*/ 3926931 h 4642549"/>
                <a:gd name="connsiteX29" fmla="*/ 620202 w 3100667"/>
                <a:gd name="connsiteY29" fmla="*/ 4411961 h 4642549"/>
                <a:gd name="connsiteX30" fmla="*/ 508883 w 3100667"/>
                <a:gd name="connsiteY30" fmla="*/ 3744051 h 4642549"/>
                <a:gd name="connsiteX31" fmla="*/ 477078 w 3100667"/>
                <a:gd name="connsiteY31" fmla="*/ 4642549 h 4642549"/>
                <a:gd name="connsiteX32" fmla="*/ 389614 w 3100667"/>
                <a:gd name="connsiteY32" fmla="*/ 4197276 h 4642549"/>
                <a:gd name="connsiteX33" fmla="*/ 310101 w 3100667"/>
                <a:gd name="connsiteY33" fmla="*/ 4284740 h 4642549"/>
                <a:gd name="connsiteX34" fmla="*/ 0 w 3100667"/>
                <a:gd name="connsiteY34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08496 w 3100667"/>
                <a:gd name="connsiteY15" fmla="*/ 3412061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1319916 w 3100667"/>
                <a:gd name="connsiteY18" fmla="*/ 3513464 h 4642549"/>
                <a:gd name="connsiteX19" fmla="*/ 2457873 w 3100667"/>
                <a:gd name="connsiteY19" fmla="*/ 3777667 h 4642549"/>
                <a:gd name="connsiteX20" fmla="*/ 1502796 w 3100667"/>
                <a:gd name="connsiteY20" fmla="*/ 4046201 h 4642549"/>
                <a:gd name="connsiteX21" fmla="*/ 1391478 w 3100667"/>
                <a:gd name="connsiteY21" fmla="*/ 3855370 h 4642549"/>
                <a:gd name="connsiteX22" fmla="*/ 2393404 w 3100667"/>
                <a:gd name="connsiteY22" fmla="*/ 4051451 h 4642549"/>
                <a:gd name="connsiteX23" fmla="*/ 1757238 w 3100667"/>
                <a:gd name="connsiteY23" fmla="*/ 4276789 h 4642549"/>
                <a:gd name="connsiteX24" fmla="*/ 1876508 w 3100667"/>
                <a:gd name="connsiteY24" fmla="*/ 4038250 h 4642549"/>
                <a:gd name="connsiteX25" fmla="*/ 2317299 w 3100667"/>
                <a:gd name="connsiteY25" fmla="*/ 4315623 h 4642549"/>
                <a:gd name="connsiteX26" fmla="*/ 731520 w 3100667"/>
                <a:gd name="connsiteY26" fmla="*/ 4308594 h 4642549"/>
                <a:gd name="connsiteX27" fmla="*/ 636104 w 3100667"/>
                <a:gd name="connsiteY27" fmla="*/ 3926931 h 4642549"/>
                <a:gd name="connsiteX28" fmla="*/ 620202 w 3100667"/>
                <a:gd name="connsiteY28" fmla="*/ 4411961 h 4642549"/>
                <a:gd name="connsiteX29" fmla="*/ 508883 w 3100667"/>
                <a:gd name="connsiteY29" fmla="*/ 3744051 h 4642549"/>
                <a:gd name="connsiteX30" fmla="*/ 477078 w 3100667"/>
                <a:gd name="connsiteY30" fmla="*/ 4642549 h 4642549"/>
                <a:gd name="connsiteX31" fmla="*/ 389614 w 3100667"/>
                <a:gd name="connsiteY31" fmla="*/ 4197276 h 4642549"/>
                <a:gd name="connsiteX32" fmla="*/ 310101 w 3100667"/>
                <a:gd name="connsiteY32" fmla="*/ 4284740 h 4642549"/>
                <a:gd name="connsiteX33" fmla="*/ 0 w 3100667"/>
                <a:gd name="connsiteY33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1391478 w 3100667"/>
                <a:gd name="connsiteY20" fmla="*/ 3855370 h 4642549"/>
                <a:gd name="connsiteX21" fmla="*/ 2393404 w 3100667"/>
                <a:gd name="connsiteY21" fmla="*/ 4051451 h 4642549"/>
                <a:gd name="connsiteX22" fmla="*/ 1757238 w 3100667"/>
                <a:gd name="connsiteY22" fmla="*/ 4276789 h 4642549"/>
                <a:gd name="connsiteX23" fmla="*/ 1876508 w 3100667"/>
                <a:gd name="connsiteY23" fmla="*/ 4038250 h 4642549"/>
                <a:gd name="connsiteX24" fmla="*/ 2317299 w 3100667"/>
                <a:gd name="connsiteY24" fmla="*/ 4315623 h 4642549"/>
                <a:gd name="connsiteX25" fmla="*/ 731520 w 3100667"/>
                <a:gd name="connsiteY25" fmla="*/ 4308594 h 4642549"/>
                <a:gd name="connsiteX26" fmla="*/ 636104 w 3100667"/>
                <a:gd name="connsiteY26" fmla="*/ 3926931 h 4642549"/>
                <a:gd name="connsiteX27" fmla="*/ 620202 w 3100667"/>
                <a:gd name="connsiteY27" fmla="*/ 4411961 h 4642549"/>
                <a:gd name="connsiteX28" fmla="*/ 508883 w 3100667"/>
                <a:gd name="connsiteY28" fmla="*/ 3744051 h 4642549"/>
                <a:gd name="connsiteX29" fmla="*/ 477078 w 3100667"/>
                <a:gd name="connsiteY29" fmla="*/ 4642549 h 4642549"/>
                <a:gd name="connsiteX30" fmla="*/ 389614 w 3100667"/>
                <a:gd name="connsiteY30" fmla="*/ 4197276 h 4642549"/>
                <a:gd name="connsiteX31" fmla="*/ 310101 w 3100667"/>
                <a:gd name="connsiteY31" fmla="*/ 4284740 h 4642549"/>
                <a:gd name="connsiteX32" fmla="*/ 0 w 3100667"/>
                <a:gd name="connsiteY32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1876508 w 3100667"/>
                <a:gd name="connsiteY22" fmla="*/ 4038250 h 4642549"/>
                <a:gd name="connsiteX23" fmla="*/ 2317299 w 3100667"/>
                <a:gd name="connsiteY23" fmla="*/ 4315623 h 4642549"/>
                <a:gd name="connsiteX24" fmla="*/ 731520 w 3100667"/>
                <a:gd name="connsiteY24" fmla="*/ 4308594 h 4642549"/>
                <a:gd name="connsiteX25" fmla="*/ 636104 w 3100667"/>
                <a:gd name="connsiteY25" fmla="*/ 3926931 h 4642549"/>
                <a:gd name="connsiteX26" fmla="*/ 620202 w 3100667"/>
                <a:gd name="connsiteY26" fmla="*/ 4411961 h 4642549"/>
                <a:gd name="connsiteX27" fmla="*/ 508883 w 3100667"/>
                <a:gd name="connsiteY27" fmla="*/ 3744051 h 4642549"/>
                <a:gd name="connsiteX28" fmla="*/ 477078 w 3100667"/>
                <a:gd name="connsiteY28" fmla="*/ 4642549 h 4642549"/>
                <a:gd name="connsiteX29" fmla="*/ 389614 w 3100667"/>
                <a:gd name="connsiteY29" fmla="*/ 4197276 h 4642549"/>
                <a:gd name="connsiteX30" fmla="*/ 310101 w 3100667"/>
                <a:gd name="connsiteY30" fmla="*/ 4284740 h 4642549"/>
                <a:gd name="connsiteX31" fmla="*/ 0 w 3100667"/>
                <a:gd name="connsiteY31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35819 w 3100667"/>
                <a:gd name="connsiteY17" fmla="*/ 3799710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8106 w 3100667"/>
                <a:gd name="connsiteY16" fmla="*/ 3486171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502796 w 3100667"/>
                <a:gd name="connsiteY19" fmla="*/ 4046201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454396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57873 w 3100667"/>
                <a:gd name="connsiteY18" fmla="*/ 3777667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393404 w 3100667"/>
                <a:gd name="connsiteY20" fmla="*/ 4051451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60532 w 3100667"/>
                <a:gd name="connsiteY17" fmla="*/ 3739691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46308 w 3100667"/>
                <a:gd name="connsiteY19" fmla="*/ 4028548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30246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757238 w 3100667"/>
                <a:gd name="connsiteY21" fmla="*/ 4276789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94835 w 3100667"/>
                <a:gd name="connsiteY21" fmla="*/ 4146161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17299 w 3100667"/>
                <a:gd name="connsiteY22" fmla="*/ 4315623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66726 w 3100667"/>
                <a:gd name="connsiteY22" fmla="*/ 4266196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36104 w 3100667"/>
                <a:gd name="connsiteY24" fmla="*/ 3926931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620202 w 3100667"/>
                <a:gd name="connsiteY25" fmla="*/ 4411961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508883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42549"/>
                <a:gd name="connsiteX1" fmla="*/ 1170592 w 3100667"/>
                <a:gd name="connsiteY1" fmla="*/ 2776663 h 4642549"/>
                <a:gd name="connsiteX2" fmla="*/ 460285 w 3100667"/>
                <a:gd name="connsiteY2" fmla="*/ 2738656 h 4642549"/>
                <a:gd name="connsiteX3" fmla="*/ 481530 w 3100667"/>
                <a:gd name="connsiteY3" fmla="*/ 2352603 h 4642549"/>
                <a:gd name="connsiteX4" fmla="*/ 389583 w 3100667"/>
                <a:gd name="connsiteY4" fmla="*/ 2240365 h 4642549"/>
                <a:gd name="connsiteX5" fmla="*/ 548609 w 3100667"/>
                <a:gd name="connsiteY5" fmla="*/ 2116736 h 4642549"/>
                <a:gd name="connsiteX6" fmla="*/ 353419 w 3100667"/>
                <a:gd name="connsiteY6" fmla="*/ 2042534 h 4642549"/>
                <a:gd name="connsiteX7" fmla="*/ 460285 w 3100667"/>
                <a:gd name="connsiteY7" fmla="*/ 1837519 h 4642549"/>
                <a:gd name="connsiteX8" fmla="*/ 189081 w 3100667"/>
                <a:gd name="connsiteY8" fmla="*/ 1706738 h 4642549"/>
                <a:gd name="connsiteX9" fmla="*/ 555701 w 3100667"/>
                <a:gd name="connsiteY9" fmla="*/ 1249123 h 4642549"/>
                <a:gd name="connsiteX10" fmla="*/ 1036279 w 3100667"/>
                <a:gd name="connsiteY10" fmla="*/ 173026 h 4642549"/>
                <a:gd name="connsiteX11" fmla="*/ 2265200 w 3100667"/>
                <a:gd name="connsiteY11" fmla="*/ 84702 h 4642549"/>
                <a:gd name="connsiteX12" fmla="*/ 3097509 w 3100667"/>
                <a:gd name="connsiteY12" fmla="*/ 1366611 h 4642549"/>
                <a:gd name="connsiteX13" fmla="*/ 2520563 w 3100667"/>
                <a:gd name="connsiteY13" fmla="*/ 2335750 h 4642549"/>
                <a:gd name="connsiteX14" fmla="*/ 2460914 w 3100667"/>
                <a:gd name="connsiteY14" fmla="*/ 3127719 h 4642549"/>
                <a:gd name="connsiteX15" fmla="*/ 1312027 w 3100667"/>
                <a:gd name="connsiteY15" fmla="*/ 3373226 h 4642549"/>
                <a:gd name="connsiteX16" fmla="*/ 2474576 w 3100667"/>
                <a:gd name="connsiteY16" fmla="*/ 3394378 h 4642549"/>
                <a:gd name="connsiteX17" fmla="*/ 1346410 w 3100667"/>
                <a:gd name="connsiteY17" fmla="*/ 3665551 h 4642549"/>
                <a:gd name="connsiteX18" fmla="*/ 2468465 w 3100667"/>
                <a:gd name="connsiteY18" fmla="*/ 3664691 h 4642549"/>
                <a:gd name="connsiteX19" fmla="*/ 1435717 w 3100667"/>
                <a:gd name="connsiteY19" fmla="*/ 3901450 h 4642549"/>
                <a:gd name="connsiteX20" fmla="*/ 2411056 w 3100667"/>
                <a:gd name="connsiteY20" fmla="*/ 3963188 h 4642549"/>
                <a:gd name="connsiteX21" fmla="*/ 1548939 w 3100667"/>
                <a:gd name="connsiteY21" fmla="*/ 4107326 h 4642549"/>
                <a:gd name="connsiteX22" fmla="*/ 2384378 w 3100667"/>
                <a:gd name="connsiteY22" fmla="*/ 4290910 h 4642549"/>
                <a:gd name="connsiteX23" fmla="*/ 731520 w 3100667"/>
                <a:gd name="connsiteY23" fmla="*/ 4308594 h 4642549"/>
                <a:gd name="connsiteX24" fmla="*/ 682001 w 3100667"/>
                <a:gd name="connsiteY24" fmla="*/ 3923400 h 4642549"/>
                <a:gd name="connsiteX25" fmla="*/ 599019 w 3100667"/>
                <a:gd name="connsiteY25" fmla="*/ 4408430 h 4642549"/>
                <a:gd name="connsiteX26" fmla="*/ 473578 w 3100667"/>
                <a:gd name="connsiteY26" fmla="*/ 3744051 h 4642549"/>
                <a:gd name="connsiteX27" fmla="*/ 477078 w 3100667"/>
                <a:gd name="connsiteY27" fmla="*/ 4642549 h 4642549"/>
                <a:gd name="connsiteX28" fmla="*/ 389614 w 3100667"/>
                <a:gd name="connsiteY28" fmla="*/ 4197276 h 4642549"/>
                <a:gd name="connsiteX29" fmla="*/ 310101 w 3100667"/>
                <a:gd name="connsiteY29" fmla="*/ 4284740 h 4642549"/>
                <a:gd name="connsiteX30" fmla="*/ 0 w 3100667"/>
                <a:gd name="connsiteY30" fmla="*/ 4244984 h 4642549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89614 w 3100667"/>
                <a:gd name="connsiteY28" fmla="*/ 4197276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9018"/>
                <a:gd name="connsiteX1" fmla="*/ 1170592 w 3100667"/>
                <a:gd name="connsiteY1" fmla="*/ 2776663 h 4639018"/>
                <a:gd name="connsiteX2" fmla="*/ 460285 w 3100667"/>
                <a:gd name="connsiteY2" fmla="*/ 2738656 h 4639018"/>
                <a:gd name="connsiteX3" fmla="*/ 481530 w 3100667"/>
                <a:gd name="connsiteY3" fmla="*/ 2352603 h 4639018"/>
                <a:gd name="connsiteX4" fmla="*/ 389583 w 3100667"/>
                <a:gd name="connsiteY4" fmla="*/ 2240365 h 4639018"/>
                <a:gd name="connsiteX5" fmla="*/ 548609 w 3100667"/>
                <a:gd name="connsiteY5" fmla="*/ 2116736 h 4639018"/>
                <a:gd name="connsiteX6" fmla="*/ 353419 w 3100667"/>
                <a:gd name="connsiteY6" fmla="*/ 2042534 h 4639018"/>
                <a:gd name="connsiteX7" fmla="*/ 460285 w 3100667"/>
                <a:gd name="connsiteY7" fmla="*/ 1837519 h 4639018"/>
                <a:gd name="connsiteX8" fmla="*/ 189081 w 3100667"/>
                <a:gd name="connsiteY8" fmla="*/ 1706738 h 4639018"/>
                <a:gd name="connsiteX9" fmla="*/ 555701 w 3100667"/>
                <a:gd name="connsiteY9" fmla="*/ 1249123 h 4639018"/>
                <a:gd name="connsiteX10" fmla="*/ 1036279 w 3100667"/>
                <a:gd name="connsiteY10" fmla="*/ 173026 h 4639018"/>
                <a:gd name="connsiteX11" fmla="*/ 2265200 w 3100667"/>
                <a:gd name="connsiteY11" fmla="*/ 84702 h 4639018"/>
                <a:gd name="connsiteX12" fmla="*/ 3097509 w 3100667"/>
                <a:gd name="connsiteY12" fmla="*/ 1366611 h 4639018"/>
                <a:gd name="connsiteX13" fmla="*/ 2520563 w 3100667"/>
                <a:gd name="connsiteY13" fmla="*/ 2335750 h 4639018"/>
                <a:gd name="connsiteX14" fmla="*/ 2460914 w 3100667"/>
                <a:gd name="connsiteY14" fmla="*/ 3127719 h 4639018"/>
                <a:gd name="connsiteX15" fmla="*/ 1312027 w 3100667"/>
                <a:gd name="connsiteY15" fmla="*/ 3373226 h 4639018"/>
                <a:gd name="connsiteX16" fmla="*/ 2474576 w 3100667"/>
                <a:gd name="connsiteY16" fmla="*/ 3394378 h 4639018"/>
                <a:gd name="connsiteX17" fmla="*/ 1346410 w 3100667"/>
                <a:gd name="connsiteY17" fmla="*/ 3665551 h 4639018"/>
                <a:gd name="connsiteX18" fmla="*/ 2468465 w 3100667"/>
                <a:gd name="connsiteY18" fmla="*/ 3664691 h 4639018"/>
                <a:gd name="connsiteX19" fmla="*/ 1435717 w 3100667"/>
                <a:gd name="connsiteY19" fmla="*/ 3901450 h 4639018"/>
                <a:gd name="connsiteX20" fmla="*/ 2411056 w 3100667"/>
                <a:gd name="connsiteY20" fmla="*/ 3963188 h 4639018"/>
                <a:gd name="connsiteX21" fmla="*/ 1548939 w 3100667"/>
                <a:gd name="connsiteY21" fmla="*/ 4107326 h 4639018"/>
                <a:gd name="connsiteX22" fmla="*/ 2384378 w 3100667"/>
                <a:gd name="connsiteY22" fmla="*/ 4290910 h 4639018"/>
                <a:gd name="connsiteX23" fmla="*/ 731520 w 3100667"/>
                <a:gd name="connsiteY23" fmla="*/ 4308594 h 4639018"/>
                <a:gd name="connsiteX24" fmla="*/ 682001 w 3100667"/>
                <a:gd name="connsiteY24" fmla="*/ 3923400 h 4639018"/>
                <a:gd name="connsiteX25" fmla="*/ 599019 w 3100667"/>
                <a:gd name="connsiteY25" fmla="*/ 4408430 h 4639018"/>
                <a:gd name="connsiteX26" fmla="*/ 473578 w 3100667"/>
                <a:gd name="connsiteY26" fmla="*/ 3744051 h 4639018"/>
                <a:gd name="connsiteX27" fmla="*/ 406468 w 3100667"/>
                <a:gd name="connsiteY27" fmla="*/ 4639018 h 4639018"/>
                <a:gd name="connsiteX28" fmla="*/ 308413 w 3100667"/>
                <a:gd name="connsiteY28" fmla="*/ 4190215 h 4639018"/>
                <a:gd name="connsiteX29" fmla="*/ 310101 w 3100667"/>
                <a:gd name="connsiteY29" fmla="*/ 4284740 h 4639018"/>
                <a:gd name="connsiteX30" fmla="*/ 0 w 3100667"/>
                <a:gd name="connsiteY30" fmla="*/ 4244984 h 4639018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08413 w 3100667"/>
                <a:gd name="connsiteY28" fmla="*/ 4190215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310101 w 3100667"/>
                <a:gd name="connsiteY29" fmla="*/ 4284740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26066 w 3100667"/>
                <a:gd name="connsiteY28" fmla="*/ 418315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6658 w 3100667"/>
                <a:gd name="connsiteY28" fmla="*/ 4176093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32430 w 3100667"/>
                <a:gd name="connsiteY29" fmla="*/ 4334167 h 4631957"/>
                <a:gd name="connsiteX30" fmla="*/ 0 w 3100667"/>
                <a:gd name="connsiteY30" fmla="*/ 4244984 h 4631957"/>
                <a:gd name="connsiteX0" fmla="*/ 1304014 w 3100667"/>
                <a:gd name="connsiteY0" fmla="*/ 3195411 h 4631957"/>
                <a:gd name="connsiteX1" fmla="*/ 1170592 w 3100667"/>
                <a:gd name="connsiteY1" fmla="*/ 2776663 h 4631957"/>
                <a:gd name="connsiteX2" fmla="*/ 460285 w 3100667"/>
                <a:gd name="connsiteY2" fmla="*/ 2738656 h 4631957"/>
                <a:gd name="connsiteX3" fmla="*/ 481530 w 3100667"/>
                <a:gd name="connsiteY3" fmla="*/ 2352603 h 4631957"/>
                <a:gd name="connsiteX4" fmla="*/ 389583 w 3100667"/>
                <a:gd name="connsiteY4" fmla="*/ 2240365 h 4631957"/>
                <a:gd name="connsiteX5" fmla="*/ 548609 w 3100667"/>
                <a:gd name="connsiteY5" fmla="*/ 2116736 h 4631957"/>
                <a:gd name="connsiteX6" fmla="*/ 353419 w 3100667"/>
                <a:gd name="connsiteY6" fmla="*/ 2042534 h 4631957"/>
                <a:gd name="connsiteX7" fmla="*/ 460285 w 3100667"/>
                <a:gd name="connsiteY7" fmla="*/ 1837519 h 4631957"/>
                <a:gd name="connsiteX8" fmla="*/ 189081 w 3100667"/>
                <a:gd name="connsiteY8" fmla="*/ 1706738 h 4631957"/>
                <a:gd name="connsiteX9" fmla="*/ 555701 w 3100667"/>
                <a:gd name="connsiteY9" fmla="*/ 1249123 h 4631957"/>
                <a:gd name="connsiteX10" fmla="*/ 1036279 w 3100667"/>
                <a:gd name="connsiteY10" fmla="*/ 173026 h 4631957"/>
                <a:gd name="connsiteX11" fmla="*/ 2265200 w 3100667"/>
                <a:gd name="connsiteY11" fmla="*/ 84702 h 4631957"/>
                <a:gd name="connsiteX12" fmla="*/ 3097509 w 3100667"/>
                <a:gd name="connsiteY12" fmla="*/ 1366611 h 4631957"/>
                <a:gd name="connsiteX13" fmla="*/ 2520563 w 3100667"/>
                <a:gd name="connsiteY13" fmla="*/ 2335750 h 4631957"/>
                <a:gd name="connsiteX14" fmla="*/ 2460914 w 3100667"/>
                <a:gd name="connsiteY14" fmla="*/ 3127719 h 4631957"/>
                <a:gd name="connsiteX15" fmla="*/ 1312027 w 3100667"/>
                <a:gd name="connsiteY15" fmla="*/ 3373226 h 4631957"/>
                <a:gd name="connsiteX16" fmla="*/ 2474576 w 3100667"/>
                <a:gd name="connsiteY16" fmla="*/ 3394378 h 4631957"/>
                <a:gd name="connsiteX17" fmla="*/ 1346410 w 3100667"/>
                <a:gd name="connsiteY17" fmla="*/ 3665551 h 4631957"/>
                <a:gd name="connsiteX18" fmla="*/ 2468465 w 3100667"/>
                <a:gd name="connsiteY18" fmla="*/ 3664691 h 4631957"/>
                <a:gd name="connsiteX19" fmla="*/ 1435717 w 3100667"/>
                <a:gd name="connsiteY19" fmla="*/ 3901450 h 4631957"/>
                <a:gd name="connsiteX20" fmla="*/ 2411056 w 3100667"/>
                <a:gd name="connsiteY20" fmla="*/ 3963188 h 4631957"/>
                <a:gd name="connsiteX21" fmla="*/ 1548939 w 3100667"/>
                <a:gd name="connsiteY21" fmla="*/ 4107326 h 4631957"/>
                <a:gd name="connsiteX22" fmla="*/ 2384378 w 3100667"/>
                <a:gd name="connsiteY22" fmla="*/ 4290910 h 4631957"/>
                <a:gd name="connsiteX23" fmla="*/ 731520 w 3100667"/>
                <a:gd name="connsiteY23" fmla="*/ 4308594 h 4631957"/>
                <a:gd name="connsiteX24" fmla="*/ 682001 w 3100667"/>
                <a:gd name="connsiteY24" fmla="*/ 3923400 h 4631957"/>
                <a:gd name="connsiteX25" fmla="*/ 599019 w 3100667"/>
                <a:gd name="connsiteY25" fmla="*/ 4408430 h 4631957"/>
                <a:gd name="connsiteX26" fmla="*/ 473578 w 3100667"/>
                <a:gd name="connsiteY26" fmla="*/ 3744051 h 4631957"/>
                <a:gd name="connsiteX27" fmla="*/ 420590 w 3100667"/>
                <a:gd name="connsiteY27" fmla="*/ 4631957 h 4631957"/>
                <a:gd name="connsiteX28" fmla="*/ 333128 w 3100667"/>
                <a:gd name="connsiteY28" fmla="*/ 4109014 h 4631957"/>
                <a:gd name="connsiteX29" fmla="*/ 267735 w 3100667"/>
                <a:gd name="connsiteY29" fmla="*/ 4323576 h 4631957"/>
                <a:gd name="connsiteX30" fmla="*/ 0 w 3100667"/>
                <a:gd name="connsiteY30" fmla="*/ 4244984 h 4631957"/>
                <a:gd name="connsiteX0" fmla="*/ 1388746 w 3185399"/>
                <a:gd name="connsiteY0" fmla="*/ 3195411 h 4631957"/>
                <a:gd name="connsiteX1" fmla="*/ 1255324 w 3185399"/>
                <a:gd name="connsiteY1" fmla="*/ 2776663 h 4631957"/>
                <a:gd name="connsiteX2" fmla="*/ 545017 w 3185399"/>
                <a:gd name="connsiteY2" fmla="*/ 2738656 h 4631957"/>
                <a:gd name="connsiteX3" fmla="*/ 566262 w 3185399"/>
                <a:gd name="connsiteY3" fmla="*/ 2352603 h 4631957"/>
                <a:gd name="connsiteX4" fmla="*/ 474315 w 3185399"/>
                <a:gd name="connsiteY4" fmla="*/ 2240365 h 4631957"/>
                <a:gd name="connsiteX5" fmla="*/ 633341 w 3185399"/>
                <a:gd name="connsiteY5" fmla="*/ 2116736 h 4631957"/>
                <a:gd name="connsiteX6" fmla="*/ 438151 w 3185399"/>
                <a:gd name="connsiteY6" fmla="*/ 2042534 h 4631957"/>
                <a:gd name="connsiteX7" fmla="*/ 545017 w 3185399"/>
                <a:gd name="connsiteY7" fmla="*/ 1837519 h 4631957"/>
                <a:gd name="connsiteX8" fmla="*/ 273813 w 3185399"/>
                <a:gd name="connsiteY8" fmla="*/ 1706738 h 4631957"/>
                <a:gd name="connsiteX9" fmla="*/ 640433 w 3185399"/>
                <a:gd name="connsiteY9" fmla="*/ 1249123 h 4631957"/>
                <a:gd name="connsiteX10" fmla="*/ 1121011 w 3185399"/>
                <a:gd name="connsiteY10" fmla="*/ 173026 h 4631957"/>
                <a:gd name="connsiteX11" fmla="*/ 2349932 w 3185399"/>
                <a:gd name="connsiteY11" fmla="*/ 84702 h 4631957"/>
                <a:gd name="connsiteX12" fmla="*/ 3182241 w 3185399"/>
                <a:gd name="connsiteY12" fmla="*/ 1366611 h 4631957"/>
                <a:gd name="connsiteX13" fmla="*/ 2605295 w 3185399"/>
                <a:gd name="connsiteY13" fmla="*/ 2335750 h 4631957"/>
                <a:gd name="connsiteX14" fmla="*/ 2545646 w 3185399"/>
                <a:gd name="connsiteY14" fmla="*/ 3127719 h 4631957"/>
                <a:gd name="connsiteX15" fmla="*/ 1396759 w 3185399"/>
                <a:gd name="connsiteY15" fmla="*/ 3373226 h 4631957"/>
                <a:gd name="connsiteX16" fmla="*/ 2559308 w 3185399"/>
                <a:gd name="connsiteY16" fmla="*/ 3394378 h 4631957"/>
                <a:gd name="connsiteX17" fmla="*/ 1431142 w 3185399"/>
                <a:gd name="connsiteY17" fmla="*/ 3665551 h 4631957"/>
                <a:gd name="connsiteX18" fmla="*/ 2553197 w 3185399"/>
                <a:gd name="connsiteY18" fmla="*/ 3664691 h 4631957"/>
                <a:gd name="connsiteX19" fmla="*/ 1520449 w 3185399"/>
                <a:gd name="connsiteY19" fmla="*/ 3901450 h 4631957"/>
                <a:gd name="connsiteX20" fmla="*/ 2495788 w 3185399"/>
                <a:gd name="connsiteY20" fmla="*/ 3963188 h 4631957"/>
                <a:gd name="connsiteX21" fmla="*/ 1633671 w 3185399"/>
                <a:gd name="connsiteY21" fmla="*/ 4107326 h 4631957"/>
                <a:gd name="connsiteX22" fmla="*/ 2469110 w 3185399"/>
                <a:gd name="connsiteY22" fmla="*/ 4290910 h 4631957"/>
                <a:gd name="connsiteX23" fmla="*/ 816252 w 3185399"/>
                <a:gd name="connsiteY23" fmla="*/ 4308594 h 4631957"/>
                <a:gd name="connsiteX24" fmla="*/ 766733 w 3185399"/>
                <a:gd name="connsiteY24" fmla="*/ 3923400 h 4631957"/>
                <a:gd name="connsiteX25" fmla="*/ 683751 w 3185399"/>
                <a:gd name="connsiteY25" fmla="*/ 4408430 h 4631957"/>
                <a:gd name="connsiteX26" fmla="*/ 558310 w 3185399"/>
                <a:gd name="connsiteY26" fmla="*/ 3744051 h 4631957"/>
                <a:gd name="connsiteX27" fmla="*/ 505322 w 3185399"/>
                <a:gd name="connsiteY27" fmla="*/ 4631957 h 4631957"/>
                <a:gd name="connsiteX28" fmla="*/ 417860 w 3185399"/>
                <a:gd name="connsiteY28" fmla="*/ 4109014 h 4631957"/>
                <a:gd name="connsiteX29" fmla="*/ 352467 w 3185399"/>
                <a:gd name="connsiteY29" fmla="*/ 4323576 h 4631957"/>
                <a:gd name="connsiteX30" fmla="*/ 0 w 3185399"/>
                <a:gd name="connsiteY30" fmla="*/ 4305002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73650 w 3206582"/>
                <a:gd name="connsiteY29" fmla="*/ 4323576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66200 w 3206582"/>
                <a:gd name="connsiteY2" fmla="*/ 2738656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631957"/>
                <a:gd name="connsiteX1" fmla="*/ 1276507 w 3206582"/>
                <a:gd name="connsiteY1" fmla="*/ 2776663 h 4631957"/>
                <a:gd name="connsiteX2" fmla="*/ 583252 w 3206582"/>
                <a:gd name="connsiteY2" fmla="*/ 2789811 h 4631957"/>
                <a:gd name="connsiteX3" fmla="*/ 587445 w 3206582"/>
                <a:gd name="connsiteY3" fmla="*/ 2352603 h 4631957"/>
                <a:gd name="connsiteX4" fmla="*/ 495498 w 3206582"/>
                <a:gd name="connsiteY4" fmla="*/ 2240365 h 4631957"/>
                <a:gd name="connsiteX5" fmla="*/ 654524 w 3206582"/>
                <a:gd name="connsiteY5" fmla="*/ 2116736 h 4631957"/>
                <a:gd name="connsiteX6" fmla="*/ 459334 w 3206582"/>
                <a:gd name="connsiteY6" fmla="*/ 2042534 h 4631957"/>
                <a:gd name="connsiteX7" fmla="*/ 566200 w 3206582"/>
                <a:gd name="connsiteY7" fmla="*/ 1837519 h 4631957"/>
                <a:gd name="connsiteX8" fmla="*/ 294996 w 3206582"/>
                <a:gd name="connsiteY8" fmla="*/ 1706738 h 4631957"/>
                <a:gd name="connsiteX9" fmla="*/ 661616 w 3206582"/>
                <a:gd name="connsiteY9" fmla="*/ 1249123 h 4631957"/>
                <a:gd name="connsiteX10" fmla="*/ 1142194 w 3206582"/>
                <a:gd name="connsiteY10" fmla="*/ 173026 h 4631957"/>
                <a:gd name="connsiteX11" fmla="*/ 2371115 w 3206582"/>
                <a:gd name="connsiteY11" fmla="*/ 84702 h 4631957"/>
                <a:gd name="connsiteX12" fmla="*/ 3203424 w 3206582"/>
                <a:gd name="connsiteY12" fmla="*/ 1366611 h 4631957"/>
                <a:gd name="connsiteX13" fmla="*/ 2626478 w 3206582"/>
                <a:gd name="connsiteY13" fmla="*/ 2335750 h 4631957"/>
                <a:gd name="connsiteX14" fmla="*/ 2566829 w 3206582"/>
                <a:gd name="connsiteY14" fmla="*/ 3127719 h 4631957"/>
                <a:gd name="connsiteX15" fmla="*/ 1417942 w 3206582"/>
                <a:gd name="connsiteY15" fmla="*/ 3373226 h 4631957"/>
                <a:gd name="connsiteX16" fmla="*/ 2580491 w 3206582"/>
                <a:gd name="connsiteY16" fmla="*/ 3394378 h 4631957"/>
                <a:gd name="connsiteX17" fmla="*/ 1452325 w 3206582"/>
                <a:gd name="connsiteY17" fmla="*/ 3665551 h 4631957"/>
                <a:gd name="connsiteX18" fmla="*/ 2574380 w 3206582"/>
                <a:gd name="connsiteY18" fmla="*/ 3664691 h 4631957"/>
                <a:gd name="connsiteX19" fmla="*/ 1541632 w 3206582"/>
                <a:gd name="connsiteY19" fmla="*/ 3901450 h 4631957"/>
                <a:gd name="connsiteX20" fmla="*/ 2516971 w 3206582"/>
                <a:gd name="connsiteY20" fmla="*/ 3963188 h 4631957"/>
                <a:gd name="connsiteX21" fmla="*/ 1654854 w 3206582"/>
                <a:gd name="connsiteY21" fmla="*/ 4107326 h 4631957"/>
                <a:gd name="connsiteX22" fmla="*/ 2490293 w 3206582"/>
                <a:gd name="connsiteY22" fmla="*/ 4290910 h 4631957"/>
                <a:gd name="connsiteX23" fmla="*/ 837435 w 3206582"/>
                <a:gd name="connsiteY23" fmla="*/ 4308594 h 4631957"/>
                <a:gd name="connsiteX24" fmla="*/ 787916 w 3206582"/>
                <a:gd name="connsiteY24" fmla="*/ 3923400 h 4631957"/>
                <a:gd name="connsiteX25" fmla="*/ 704934 w 3206582"/>
                <a:gd name="connsiteY25" fmla="*/ 4408430 h 4631957"/>
                <a:gd name="connsiteX26" fmla="*/ 579493 w 3206582"/>
                <a:gd name="connsiteY26" fmla="*/ 3744051 h 4631957"/>
                <a:gd name="connsiteX27" fmla="*/ 526505 w 3206582"/>
                <a:gd name="connsiteY27" fmla="*/ 4631957 h 4631957"/>
                <a:gd name="connsiteX28" fmla="*/ 439043 w 3206582"/>
                <a:gd name="connsiteY28" fmla="*/ 4109014 h 4631957"/>
                <a:gd name="connsiteX29" fmla="*/ 366589 w 3206582"/>
                <a:gd name="connsiteY29" fmla="*/ 4312985 h 4631957"/>
                <a:gd name="connsiteX30" fmla="*/ 0 w 3206582"/>
                <a:gd name="connsiteY30" fmla="*/ 4319124 h 4631957"/>
                <a:gd name="connsiteX0" fmla="*/ 1409929 w 3206582"/>
                <a:gd name="connsiteY0" fmla="*/ 3195411 h 4551052"/>
                <a:gd name="connsiteX1" fmla="*/ 1276507 w 3206582"/>
                <a:gd name="connsiteY1" fmla="*/ 2776663 h 4551052"/>
                <a:gd name="connsiteX2" fmla="*/ 583252 w 3206582"/>
                <a:gd name="connsiteY2" fmla="*/ 2789811 h 4551052"/>
                <a:gd name="connsiteX3" fmla="*/ 587445 w 3206582"/>
                <a:gd name="connsiteY3" fmla="*/ 2352603 h 4551052"/>
                <a:gd name="connsiteX4" fmla="*/ 495498 w 3206582"/>
                <a:gd name="connsiteY4" fmla="*/ 2240365 h 4551052"/>
                <a:gd name="connsiteX5" fmla="*/ 654524 w 3206582"/>
                <a:gd name="connsiteY5" fmla="*/ 2116736 h 4551052"/>
                <a:gd name="connsiteX6" fmla="*/ 459334 w 3206582"/>
                <a:gd name="connsiteY6" fmla="*/ 2042534 h 4551052"/>
                <a:gd name="connsiteX7" fmla="*/ 566200 w 3206582"/>
                <a:gd name="connsiteY7" fmla="*/ 1837519 h 4551052"/>
                <a:gd name="connsiteX8" fmla="*/ 294996 w 3206582"/>
                <a:gd name="connsiteY8" fmla="*/ 1706738 h 4551052"/>
                <a:gd name="connsiteX9" fmla="*/ 661616 w 3206582"/>
                <a:gd name="connsiteY9" fmla="*/ 1249123 h 4551052"/>
                <a:gd name="connsiteX10" fmla="*/ 1142194 w 3206582"/>
                <a:gd name="connsiteY10" fmla="*/ 173026 h 4551052"/>
                <a:gd name="connsiteX11" fmla="*/ 2371115 w 3206582"/>
                <a:gd name="connsiteY11" fmla="*/ 84702 h 4551052"/>
                <a:gd name="connsiteX12" fmla="*/ 3203424 w 3206582"/>
                <a:gd name="connsiteY12" fmla="*/ 1366611 h 4551052"/>
                <a:gd name="connsiteX13" fmla="*/ 2626478 w 3206582"/>
                <a:gd name="connsiteY13" fmla="*/ 2335750 h 4551052"/>
                <a:gd name="connsiteX14" fmla="*/ 2566829 w 3206582"/>
                <a:gd name="connsiteY14" fmla="*/ 3127719 h 4551052"/>
                <a:gd name="connsiteX15" fmla="*/ 1417942 w 3206582"/>
                <a:gd name="connsiteY15" fmla="*/ 3373226 h 4551052"/>
                <a:gd name="connsiteX16" fmla="*/ 2580491 w 3206582"/>
                <a:gd name="connsiteY16" fmla="*/ 3394378 h 4551052"/>
                <a:gd name="connsiteX17" fmla="*/ 1452325 w 3206582"/>
                <a:gd name="connsiteY17" fmla="*/ 3665551 h 4551052"/>
                <a:gd name="connsiteX18" fmla="*/ 2574380 w 3206582"/>
                <a:gd name="connsiteY18" fmla="*/ 3664691 h 4551052"/>
                <a:gd name="connsiteX19" fmla="*/ 1541632 w 3206582"/>
                <a:gd name="connsiteY19" fmla="*/ 3901450 h 4551052"/>
                <a:gd name="connsiteX20" fmla="*/ 2516971 w 3206582"/>
                <a:gd name="connsiteY20" fmla="*/ 3963188 h 4551052"/>
                <a:gd name="connsiteX21" fmla="*/ 1654854 w 3206582"/>
                <a:gd name="connsiteY21" fmla="*/ 4107326 h 4551052"/>
                <a:gd name="connsiteX22" fmla="*/ 2490293 w 3206582"/>
                <a:gd name="connsiteY22" fmla="*/ 4290910 h 4551052"/>
                <a:gd name="connsiteX23" fmla="*/ 837435 w 3206582"/>
                <a:gd name="connsiteY23" fmla="*/ 4308594 h 4551052"/>
                <a:gd name="connsiteX24" fmla="*/ 787916 w 3206582"/>
                <a:gd name="connsiteY24" fmla="*/ 3923400 h 4551052"/>
                <a:gd name="connsiteX25" fmla="*/ 704934 w 3206582"/>
                <a:gd name="connsiteY25" fmla="*/ 4408430 h 4551052"/>
                <a:gd name="connsiteX26" fmla="*/ 579493 w 3206582"/>
                <a:gd name="connsiteY26" fmla="*/ 3744051 h 4551052"/>
                <a:gd name="connsiteX27" fmla="*/ 523616 w 3206582"/>
                <a:gd name="connsiteY27" fmla="*/ 4551052 h 4551052"/>
                <a:gd name="connsiteX28" fmla="*/ 439043 w 3206582"/>
                <a:gd name="connsiteY28" fmla="*/ 4109014 h 4551052"/>
                <a:gd name="connsiteX29" fmla="*/ 366589 w 3206582"/>
                <a:gd name="connsiteY29" fmla="*/ 4312985 h 4551052"/>
                <a:gd name="connsiteX30" fmla="*/ 0 w 3206582"/>
                <a:gd name="connsiteY30" fmla="*/ 4319124 h 455105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79493 w 3206582"/>
                <a:gd name="connsiteY26" fmla="*/ 374405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109014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87916 w 3206582"/>
                <a:gd name="connsiteY24" fmla="*/ 3923400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596829 w 3206582"/>
                <a:gd name="connsiteY26" fmla="*/ 3738271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1409929 w 3206582"/>
                <a:gd name="connsiteY0" fmla="*/ 3195411 h 4553942"/>
                <a:gd name="connsiteX1" fmla="*/ 1276507 w 3206582"/>
                <a:gd name="connsiteY1" fmla="*/ 2776663 h 4553942"/>
                <a:gd name="connsiteX2" fmla="*/ 583252 w 3206582"/>
                <a:gd name="connsiteY2" fmla="*/ 2789811 h 4553942"/>
                <a:gd name="connsiteX3" fmla="*/ 587445 w 3206582"/>
                <a:gd name="connsiteY3" fmla="*/ 2352603 h 4553942"/>
                <a:gd name="connsiteX4" fmla="*/ 495498 w 3206582"/>
                <a:gd name="connsiteY4" fmla="*/ 2240365 h 4553942"/>
                <a:gd name="connsiteX5" fmla="*/ 654524 w 3206582"/>
                <a:gd name="connsiteY5" fmla="*/ 2116736 h 4553942"/>
                <a:gd name="connsiteX6" fmla="*/ 459334 w 3206582"/>
                <a:gd name="connsiteY6" fmla="*/ 2042534 h 4553942"/>
                <a:gd name="connsiteX7" fmla="*/ 566200 w 3206582"/>
                <a:gd name="connsiteY7" fmla="*/ 1837519 h 4553942"/>
                <a:gd name="connsiteX8" fmla="*/ 294996 w 3206582"/>
                <a:gd name="connsiteY8" fmla="*/ 1706738 h 4553942"/>
                <a:gd name="connsiteX9" fmla="*/ 661616 w 3206582"/>
                <a:gd name="connsiteY9" fmla="*/ 1249123 h 4553942"/>
                <a:gd name="connsiteX10" fmla="*/ 1142194 w 3206582"/>
                <a:gd name="connsiteY10" fmla="*/ 173026 h 4553942"/>
                <a:gd name="connsiteX11" fmla="*/ 2371115 w 3206582"/>
                <a:gd name="connsiteY11" fmla="*/ 84702 h 4553942"/>
                <a:gd name="connsiteX12" fmla="*/ 3203424 w 3206582"/>
                <a:gd name="connsiteY12" fmla="*/ 1366611 h 4553942"/>
                <a:gd name="connsiteX13" fmla="*/ 2626478 w 3206582"/>
                <a:gd name="connsiteY13" fmla="*/ 2335750 h 4553942"/>
                <a:gd name="connsiteX14" fmla="*/ 2566829 w 3206582"/>
                <a:gd name="connsiteY14" fmla="*/ 3127719 h 4553942"/>
                <a:gd name="connsiteX15" fmla="*/ 1417942 w 3206582"/>
                <a:gd name="connsiteY15" fmla="*/ 3373226 h 4553942"/>
                <a:gd name="connsiteX16" fmla="*/ 2580491 w 3206582"/>
                <a:gd name="connsiteY16" fmla="*/ 3394378 h 4553942"/>
                <a:gd name="connsiteX17" fmla="*/ 1452325 w 3206582"/>
                <a:gd name="connsiteY17" fmla="*/ 3665551 h 4553942"/>
                <a:gd name="connsiteX18" fmla="*/ 2574380 w 3206582"/>
                <a:gd name="connsiteY18" fmla="*/ 3664691 h 4553942"/>
                <a:gd name="connsiteX19" fmla="*/ 1541632 w 3206582"/>
                <a:gd name="connsiteY19" fmla="*/ 3901450 h 4553942"/>
                <a:gd name="connsiteX20" fmla="*/ 2516971 w 3206582"/>
                <a:gd name="connsiteY20" fmla="*/ 3963188 h 4553942"/>
                <a:gd name="connsiteX21" fmla="*/ 1654854 w 3206582"/>
                <a:gd name="connsiteY21" fmla="*/ 4107326 h 4553942"/>
                <a:gd name="connsiteX22" fmla="*/ 2490293 w 3206582"/>
                <a:gd name="connsiteY22" fmla="*/ 4290910 h 4553942"/>
                <a:gd name="connsiteX23" fmla="*/ 837435 w 3206582"/>
                <a:gd name="connsiteY23" fmla="*/ 4308594 h 4553942"/>
                <a:gd name="connsiteX24" fmla="*/ 767690 w 3206582"/>
                <a:gd name="connsiteY24" fmla="*/ 3917621 h 4553942"/>
                <a:gd name="connsiteX25" fmla="*/ 704934 w 3206582"/>
                <a:gd name="connsiteY25" fmla="*/ 4408430 h 4553942"/>
                <a:gd name="connsiteX26" fmla="*/ 611276 w 3206582"/>
                <a:gd name="connsiteY26" fmla="*/ 3735382 h 4553942"/>
                <a:gd name="connsiteX27" fmla="*/ 509168 w 3206582"/>
                <a:gd name="connsiteY27" fmla="*/ 4553942 h 4553942"/>
                <a:gd name="connsiteX28" fmla="*/ 439043 w 3206582"/>
                <a:gd name="connsiteY28" fmla="*/ 4013661 h 4553942"/>
                <a:gd name="connsiteX29" fmla="*/ 366589 w 3206582"/>
                <a:gd name="connsiteY29" fmla="*/ 4312985 h 4553942"/>
                <a:gd name="connsiteX30" fmla="*/ 0 w 3206582"/>
                <a:gd name="connsiteY30" fmla="*/ 4319124 h 4553942"/>
                <a:gd name="connsiteX0" fmla="*/ 2207863 w 4004516"/>
                <a:gd name="connsiteY0" fmla="*/ 3195411 h 4553942"/>
                <a:gd name="connsiteX1" fmla="*/ 2074441 w 4004516"/>
                <a:gd name="connsiteY1" fmla="*/ 2776663 h 4553942"/>
                <a:gd name="connsiteX2" fmla="*/ 1381186 w 4004516"/>
                <a:gd name="connsiteY2" fmla="*/ 2789811 h 4553942"/>
                <a:gd name="connsiteX3" fmla="*/ 1385379 w 4004516"/>
                <a:gd name="connsiteY3" fmla="*/ 2352603 h 4553942"/>
                <a:gd name="connsiteX4" fmla="*/ 1293432 w 4004516"/>
                <a:gd name="connsiteY4" fmla="*/ 2240365 h 4553942"/>
                <a:gd name="connsiteX5" fmla="*/ 1452458 w 4004516"/>
                <a:gd name="connsiteY5" fmla="*/ 2116736 h 4553942"/>
                <a:gd name="connsiteX6" fmla="*/ 1257268 w 4004516"/>
                <a:gd name="connsiteY6" fmla="*/ 2042534 h 4553942"/>
                <a:gd name="connsiteX7" fmla="*/ 1364134 w 4004516"/>
                <a:gd name="connsiteY7" fmla="*/ 1837519 h 4553942"/>
                <a:gd name="connsiteX8" fmla="*/ 1092930 w 4004516"/>
                <a:gd name="connsiteY8" fmla="*/ 1706738 h 4553942"/>
                <a:gd name="connsiteX9" fmla="*/ 1459550 w 4004516"/>
                <a:gd name="connsiteY9" fmla="*/ 1249123 h 4553942"/>
                <a:gd name="connsiteX10" fmla="*/ 1940128 w 4004516"/>
                <a:gd name="connsiteY10" fmla="*/ 173026 h 4553942"/>
                <a:gd name="connsiteX11" fmla="*/ 3169049 w 4004516"/>
                <a:gd name="connsiteY11" fmla="*/ 84702 h 4553942"/>
                <a:gd name="connsiteX12" fmla="*/ 4001358 w 4004516"/>
                <a:gd name="connsiteY12" fmla="*/ 1366611 h 4553942"/>
                <a:gd name="connsiteX13" fmla="*/ 3424412 w 4004516"/>
                <a:gd name="connsiteY13" fmla="*/ 2335750 h 4553942"/>
                <a:gd name="connsiteX14" fmla="*/ 3364763 w 4004516"/>
                <a:gd name="connsiteY14" fmla="*/ 3127719 h 4553942"/>
                <a:gd name="connsiteX15" fmla="*/ 2215876 w 4004516"/>
                <a:gd name="connsiteY15" fmla="*/ 3373226 h 4553942"/>
                <a:gd name="connsiteX16" fmla="*/ 3378425 w 4004516"/>
                <a:gd name="connsiteY16" fmla="*/ 3394378 h 4553942"/>
                <a:gd name="connsiteX17" fmla="*/ 2250259 w 4004516"/>
                <a:gd name="connsiteY17" fmla="*/ 3665551 h 4553942"/>
                <a:gd name="connsiteX18" fmla="*/ 3372314 w 4004516"/>
                <a:gd name="connsiteY18" fmla="*/ 3664691 h 4553942"/>
                <a:gd name="connsiteX19" fmla="*/ 2339566 w 4004516"/>
                <a:gd name="connsiteY19" fmla="*/ 3901450 h 4553942"/>
                <a:gd name="connsiteX20" fmla="*/ 3314905 w 4004516"/>
                <a:gd name="connsiteY20" fmla="*/ 3963188 h 4553942"/>
                <a:gd name="connsiteX21" fmla="*/ 2452788 w 4004516"/>
                <a:gd name="connsiteY21" fmla="*/ 4107326 h 4553942"/>
                <a:gd name="connsiteX22" fmla="*/ 3288227 w 4004516"/>
                <a:gd name="connsiteY22" fmla="*/ 4290910 h 4553942"/>
                <a:gd name="connsiteX23" fmla="*/ 1635369 w 4004516"/>
                <a:gd name="connsiteY23" fmla="*/ 4308594 h 4553942"/>
                <a:gd name="connsiteX24" fmla="*/ 1565624 w 4004516"/>
                <a:gd name="connsiteY24" fmla="*/ 3917621 h 4553942"/>
                <a:gd name="connsiteX25" fmla="*/ 1502868 w 4004516"/>
                <a:gd name="connsiteY25" fmla="*/ 4408430 h 4553942"/>
                <a:gd name="connsiteX26" fmla="*/ 1409210 w 4004516"/>
                <a:gd name="connsiteY26" fmla="*/ 3735382 h 4553942"/>
                <a:gd name="connsiteX27" fmla="*/ 1307102 w 4004516"/>
                <a:gd name="connsiteY27" fmla="*/ 4553942 h 4553942"/>
                <a:gd name="connsiteX28" fmla="*/ 1236977 w 4004516"/>
                <a:gd name="connsiteY28" fmla="*/ 4013661 h 4553942"/>
                <a:gd name="connsiteX29" fmla="*/ 1164523 w 4004516"/>
                <a:gd name="connsiteY29" fmla="*/ 4312985 h 4553942"/>
                <a:gd name="connsiteX30" fmla="*/ 0 w 4004516"/>
                <a:gd name="connsiteY30" fmla="*/ 4310057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1173590 w 4013583"/>
                <a:gd name="connsiteY29" fmla="*/ 4312985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246044 w 4013583"/>
                <a:gd name="connsiteY28" fmla="*/ 4013661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110032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53942"/>
                <a:gd name="connsiteX1" fmla="*/ 2083508 w 4013583"/>
                <a:gd name="connsiteY1" fmla="*/ 2776663 h 4553942"/>
                <a:gd name="connsiteX2" fmla="*/ 1390253 w 4013583"/>
                <a:gd name="connsiteY2" fmla="*/ 2789811 h 4553942"/>
                <a:gd name="connsiteX3" fmla="*/ 1394446 w 4013583"/>
                <a:gd name="connsiteY3" fmla="*/ 2352603 h 4553942"/>
                <a:gd name="connsiteX4" fmla="*/ 1302499 w 4013583"/>
                <a:gd name="connsiteY4" fmla="*/ 2240365 h 4553942"/>
                <a:gd name="connsiteX5" fmla="*/ 1461525 w 4013583"/>
                <a:gd name="connsiteY5" fmla="*/ 2116736 h 4553942"/>
                <a:gd name="connsiteX6" fmla="*/ 1266335 w 4013583"/>
                <a:gd name="connsiteY6" fmla="*/ 2042534 h 4553942"/>
                <a:gd name="connsiteX7" fmla="*/ 1373201 w 4013583"/>
                <a:gd name="connsiteY7" fmla="*/ 1837519 h 4553942"/>
                <a:gd name="connsiteX8" fmla="*/ 1101997 w 4013583"/>
                <a:gd name="connsiteY8" fmla="*/ 1706738 h 4553942"/>
                <a:gd name="connsiteX9" fmla="*/ 1468617 w 4013583"/>
                <a:gd name="connsiteY9" fmla="*/ 1249123 h 4553942"/>
                <a:gd name="connsiteX10" fmla="*/ 1949195 w 4013583"/>
                <a:gd name="connsiteY10" fmla="*/ 173026 h 4553942"/>
                <a:gd name="connsiteX11" fmla="*/ 3178116 w 4013583"/>
                <a:gd name="connsiteY11" fmla="*/ 84702 h 4553942"/>
                <a:gd name="connsiteX12" fmla="*/ 4010425 w 4013583"/>
                <a:gd name="connsiteY12" fmla="*/ 1366611 h 4553942"/>
                <a:gd name="connsiteX13" fmla="*/ 3433479 w 4013583"/>
                <a:gd name="connsiteY13" fmla="*/ 2335750 h 4553942"/>
                <a:gd name="connsiteX14" fmla="*/ 3373830 w 4013583"/>
                <a:gd name="connsiteY14" fmla="*/ 3127719 h 4553942"/>
                <a:gd name="connsiteX15" fmla="*/ 2224943 w 4013583"/>
                <a:gd name="connsiteY15" fmla="*/ 3373226 h 4553942"/>
                <a:gd name="connsiteX16" fmla="*/ 3387492 w 4013583"/>
                <a:gd name="connsiteY16" fmla="*/ 3394378 h 4553942"/>
                <a:gd name="connsiteX17" fmla="*/ 2259326 w 4013583"/>
                <a:gd name="connsiteY17" fmla="*/ 3665551 h 4553942"/>
                <a:gd name="connsiteX18" fmla="*/ 3381381 w 4013583"/>
                <a:gd name="connsiteY18" fmla="*/ 3664691 h 4553942"/>
                <a:gd name="connsiteX19" fmla="*/ 2348633 w 4013583"/>
                <a:gd name="connsiteY19" fmla="*/ 3901450 h 4553942"/>
                <a:gd name="connsiteX20" fmla="*/ 3323972 w 4013583"/>
                <a:gd name="connsiteY20" fmla="*/ 3963188 h 4553942"/>
                <a:gd name="connsiteX21" fmla="*/ 2461855 w 4013583"/>
                <a:gd name="connsiteY21" fmla="*/ 4107326 h 4553942"/>
                <a:gd name="connsiteX22" fmla="*/ 3297294 w 4013583"/>
                <a:gd name="connsiteY22" fmla="*/ 4290910 h 4553942"/>
                <a:gd name="connsiteX23" fmla="*/ 1644436 w 4013583"/>
                <a:gd name="connsiteY23" fmla="*/ 4308594 h 4553942"/>
                <a:gd name="connsiteX24" fmla="*/ 1574691 w 4013583"/>
                <a:gd name="connsiteY24" fmla="*/ 3917621 h 4553942"/>
                <a:gd name="connsiteX25" fmla="*/ 1511935 w 4013583"/>
                <a:gd name="connsiteY25" fmla="*/ 4408430 h 4553942"/>
                <a:gd name="connsiteX26" fmla="*/ 1418277 w 4013583"/>
                <a:gd name="connsiteY26" fmla="*/ 3735382 h 4553942"/>
                <a:gd name="connsiteX27" fmla="*/ 1316169 w 4013583"/>
                <a:gd name="connsiteY27" fmla="*/ 4553942 h 4553942"/>
                <a:gd name="connsiteX28" fmla="*/ 1055628 w 4013583"/>
                <a:gd name="connsiteY28" fmla="*/ 4004594 h 4553942"/>
                <a:gd name="connsiteX29" fmla="*/ 983173 w 4013583"/>
                <a:gd name="connsiteY29" fmla="*/ 4322052 h 4553942"/>
                <a:gd name="connsiteX30" fmla="*/ 0 w 4013583"/>
                <a:gd name="connsiteY30" fmla="*/ 4328191 h 4553942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418277 w 4013583"/>
                <a:gd name="connsiteY26" fmla="*/ 3735382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511935 w 4013583"/>
                <a:gd name="connsiteY25" fmla="*/ 4408430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574691 w 4013583"/>
                <a:gd name="connsiteY24" fmla="*/ 3917621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44436 w 4013583"/>
                <a:gd name="connsiteY23" fmla="*/ 4308594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55628 w 4013583"/>
                <a:gd name="connsiteY28" fmla="*/ 400459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83173 w 4013583"/>
                <a:gd name="connsiteY29" fmla="*/ 4322052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35808"/>
                <a:gd name="connsiteX1" fmla="*/ 2083508 w 4013583"/>
                <a:gd name="connsiteY1" fmla="*/ 2776663 h 4535808"/>
                <a:gd name="connsiteX2" fmla="*/ 1390253 w 4013583"/>
                <a:gd name="connsiteY2" fmla="*/ 2789811 h 4535808"/>
                <a:gd name="connsiteX3" fmla="*/ 1394446 w 4013583"/>
                <a:gd name="connsiteY3" fmla="*/ 2352603 h 4535808"/>
                <a:gd name="connsiteX4" fmla="*/ 1302499 w 4013583"/>
                <a:gd name="connsiteY4" fmla="*/ 2240365 h 4535808"/>
                <a:gd name="connsiteX5" fmla="*/ 1461525 w 4013583"/>
                <a:gd name="connsiteY5" fmla="*/ 2116736 h 4535808"/>
                <a:gd name="connsiteX6" fmla="*/ 1266335 w 4013583"/>
                <a:gd name="connsiteY6" fmla="*/ 2042534 h 4535808"/>
                <a:gd name="connsiteX7" fmla="*/ 1373201 w 4013583"/>
                <a:gd name="connsiteY7" fmla="*/ 1837519 h 4535808"/>
                <a:gd name="connsiteX8" fmla="*/ 1101997 w 4013583"/>
                <a:gd name="connsiteY8" fmla="*/ 1706738 h 4535808"/>
                <a:gd name="connsiteX9" fmla="*/ 1468617 w 4013583"/>
                <a:gd name="connsiteY9" fmla="*/ 1249123 h 4535808"/>
                <a:gd name="connsiteX10" fmla="*/ 1949195 w 4013583"/>
                <a:gd name="connsiteY10" fmla="*/ 173026 h 4535808"/>
                <a:gd name="connsiteX11" fmla="*/ 3178116 w 4013583"/>
                <a:gd name="connsiteY11" fmla="*/ 84702 h 4535808"/>
                <a:gd name="connsiteX12" fmla="*/ 4010425 w 4013583"/>
                <a:gd name="connsiteY12" fmla="*/ 1366611 h 4535808"/>
                <a:gd name="connsiteX13" fmla="*/ 3433479 w 4013583"/>
                <a:gd name="connsiteY13" fmla="*/ 2335750 h 4535808"/>
                <a:gd name="connsiteX14" fmla="*/ 3373830 w 4013583"/>
                <a:gd name="connsiteY14" fmla="*/ 3127719 h 4535808"/>
                <a:gd name="connsiteX15" fmla="*/ 2224943 w 4013583"/>
                <a:gd name="connsiteY15" fmla="*/ 3373226 h 4535808"/>
                <a:gd name="connsiteX16" fmla="*/ 3387492 w 4013583"/>
                <a:gd name="connsiteY16" fmla="*/ 3394378 h 4535808"/>
                <a:gd name="connsiteX17" fmla="*/ 2259326 w 4013583"/>
                <a:gd name="connsiteY17" fmla="*/ 3665551 h 4535808"/>
                <a:gd name="connsiteX18" fmla="*/ 3381381 w 4013583"/>
                <a:gd name="connsiteY18" fmla="*/ 3664691 h 4535808"/>
                <a:gd name="connsiteX19" fmla="*/ 2348633 w 4013583"/>
                <a:gd name="connsiteY19" fmla="*/ 3901450 h 4535808"/>
                <a:gd name="connsiteX20" fmla="*/ 3323972 w 4013583"/>
                <a:gd name="connsiteY20" fmla="*/ 3963188 h 4535808"/>
                <a:gd name="connsiteX21" fmla="*/ 2461855 w 4013583"/>
                <a:gd name="connsiteY21" fmla="*/ 4107326 h 4535808"/>
                <a:gd name="connsiteX22" fmla="*/ 3297294 w 4013583"/>
                <a:gd name="connsiteY22" fmla="*/ 4290910 h 4535808"/>
                <a:gd name="connsiteX23" fmla="*/ 1608166 w 4013583"/>
                <a:gd name="connsiteY23" fmla="*/ 4326729 h 4535808"/>
                <a:gd name="connsiteX24" fmla="*/ 1493084 w 4013583"/>
                <a:gd name="connsiteY24" fmla="*/ 3908554 h 4535808"/>
                <a:gd name="connsiteX25" fmla="*/ 1366856 w 4013583"/>
                <a:gd name="connsiteY25" fmla="*/ 4417497 h 4535808"/>
                <a:gd name="connsiteX26" fmla="*/ 1282265 w 4013583"/>
                <a:gd name="connsiteY26" fmla="*/ 3726314 h 4535808"/>
                <a:gd name="connsiteX27" fmla="*/ 1171090 w 4013583"/>
                <a:gd name="connsiteY27" fmla="*/ 4535808 h 4535808"/>
                <a:gd name="connsiteX28" fmla="*/ 1010291 w 4013583"/>
                <a:gd name="connsiteY28" fmla="*/ 3968324 h 4535808"/>
                <a:gd name="connsiteX29" fmla="*/ 937837 w 4013583"/>
                <a:gd name="connsiteY29" fmla="*/ 4312984 h 4535808"/>
                <a:gd name="connsiteX30" fmla="*/ 0 w 4013583"/>
                <a:gd name="connsiteY30" fmla="*/ 4328191 h 4535808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66856 w 4013583"/>
                <a:gd name="connsiteY25" fmla="*/ 4417497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216930 w 4013583"/>
                <a:gd name="connsiteY0" fmla="*/ 3195411 h 4508606"/>
                <a:gd name="connsiteX1" fmla="*/ 2083508 w 4013583"/>
                <a:gd name="connsiteY1" fmla="*/ 2776663 h 4508606"/>
                <a:gd name="connsiteX2" fmla="*/ 1390253 w 4013583"/>
                <a:gd name="connsiteY2" fmla="*/ 2789811 h 4508606"/>
                <a:gd name="connsiteX3" fmla="*/ 1394446 w 4013583"/>
                <a:gd name="connsiteY3" fmla="*/ 2352603 h 4508606"/>
                <a:gd name="connsiteX4" fmla="*/ 1302499 w 4013583"/>
                <a:gd name="connsiteY4" fmla="*/ 2240365 h 4508606"/>
                <a:gd name="connsiteX5" fmla="*/ 1461525 w 4013583"/>
                <a:gd name="connsiteY5" fmla="*/ 2116736 h 4508606"/>
                <a:gd name="connsiteX6" fmla="*/ 1266335 w 4013583"/>
                <a:gd name="connsiteY6" fmla="*/ 2042534 h 4508606"/>
                <a:gd name="connsiteX7" fmla="*/ 1373201 w 4013583"/>
                <a:gd name="connsiteY7" fmla="*/ 1837519 h 4508606"/>
                <a:gd name="connsiteX8" fmla="*/ 1101997 w 4013583"/>
                <a:gd name="connsiteY8" fmla="*/ 1706738 h 4508606"/>
                <a:gd name="connsiteX9" fmla="*/ 1468617 w 4013583"/>
                <a:gd name="connsiteY9" fmla="*/ 1249123 h 4508606"/>
                <a:gd name="connsiteX10" fmla="*/ 1949195 w 4013583"/>
                <a:gd name="connsiteY10" fmla="*/ 173026 h 4508606"/>
                <a:gd name="connsiteX11" fmla="*/ 3178116 w 4013583"/>
                <a:gd name="connsiteY11" fmla="*/ 84702 h 4508606"/>
                <a:gd name="connsiteX12" fmla="*/ 4010425 w 4013583"/>
                <a:gd name="connsiteY12" fmla="*/ 1366611 h 4508606"/>
                <a:gd name="connsiteX13" fmla="*/ 3433479 w 4013583"/>
                <a:gd name="connsiteY13" fmla="*/ 2335750 h 4508606"/>
                <a:gd name="connsiteX14" fmla="*/ 3373830 w 4013583"/>
                <a:gd name="connsiteY14" fmla="*/ 3127719 h 4508606"/>
                <a:gd name="connsiteX15" fmla="*/ 2224943 w 4013583"/>
                <a:gd name="connsiteY15" fmla="*/ 3373226 h 4508606"/>
                <a:gd name="connsiteX16" fmla="*/ 3387492 w 4013583"/>
                <a:gd name="connsiteY16" fmla="*/ 3394378 h 4508606"/>
                <a:gd name="connsiteX17" fmla="*/ 2259326 w 4013583"/>
                <a:gd name="connsiteY17" fmla="*/ 3665551 h 4508606"/>
                <a:gd name="connsiteX18" fmla="*/ 3381381 w 4013583"/>
                <a:gd name="connsiteY18" fmla="*/ 3664691 h 4508606"/>
                <a:gd name="connsiteX19" fmla="*/ 2348633 w 4013583"/>
                <a:gd name="connsiteY19" fmla="*/ 3901450 h 4508606"/>
                <a:gd name="connsiteX20" fmla="*/ 3323972 w 4013583"/>
                <a:gd name="connsiteY20" fmla="*/ 3963188 h 4508606"/>
                <a:gd name="connsiteX21" fmla="*/ 2461855 w 4013583"/>
                <a:gd name="connsiteY21" fmla="*/ 4107326 h 4508606"/>
                <a:gd name="connsiteX22" fmla="*/ 3297294 w 4013583"/>
                <a:gd name="connsiteY22" fmla="*/ 4290910 h 4508606"/>
                <a:gd name="connsiteX23" fmla="*/ 1608166 w 4013583"/>
                <a:gd name="connsiteY23" fmla="*/ 4326729 h 4508606"/>
                <a:gd name="connsiteX24" fmla="*/ 1493084 w 4013583"/>
                <a:gd name="connsiteY24" fmla="*/ 3908554 h 4508606"/>
                <a:gd name="connsiteX25" fmla="*/ 1394058 w 4013583"/>
                <a:gd name="connsiteY25" fmla="*/ 4426565 h 4508606"/>
                <a:gd name="connsiteX26" fmla="*/ 1282265 w 4013583"/>
                <a:gd name="connsiteY26" fmla="*/ 3726314 h 4508606"/>
                <a:gd name="connsiteX27" fmla="*/ 1143888 w 4013583"/>
                <a:gd name="connsiteY27" fmla="*/ 4508606 h 4508606"/>
                <a:gd name="connsiteX28" fmla="*/ 1010291 w 4013583"/>
                <a:gd name="connsiteY28" fmla="*/ 3968324 h 4508606"/>
                <a:gd name="connsiteX29" fmla="*/ 937837 w 4013583"/>
                <a:gd name="connsiteY29" fmla="*/ 4312984 h 4508606"/>
                <a:gd name="connsiteX30" fmla="*/ 0 w 4013583"/>
                <a:gd name="connsiteY30" fmla="*/ 4328191 h 4508606"/>
                <a:gd name="connsiteX0" fmla="*/ 2371076 w 4167729"/>
                <a:gd name="connsiteY0" fmla="*/ 3195411 h 4508606"/>
                <a:gd name="connsiteX1" fmla="*/ 2237654 w 4167729"/>
                <a:gd name="connsiteY1" fmla="*/ 2776663 h 4508606"/>
                <a:gd name="connsiteX2" fmla="*/ 1544399 w 4167729"/>
                <a:gd name="connsiteY2" fmla="*/ 2789811 h 4508606"/>
                <a:gd name="connsiteX3" fmla="*/ 1548592 w 4167729"/>
                <a:gd name="connsiteY3" fmla="*/ 2352603 h 4508606"/>
                <a:gd name="connsiteX4" fmla="*/ 1456645 w 4167729"/>
                <a:gd name="connsiteY4" fmla="*/ 2240365 h 4508606"/>
                <a:gd name="connsiteX5" fmla="*/ 1615671 w 4167729"/>
                <a:gd name="connsiteY5" fmla="*/ 2116736 h 4508606"/>
                <a:gd name="connsiteX6" fmla="*/ 1420481 w 4167729"/>
                <a:gd name="connsiteY6" fmla="*/ 2042534 h 4508606"/>
                <a:gd name="connsiteX7" fmla="*/ 1527347 w 4167729"/>
                <a:gd name="connsiteY7" fmla="*/ 1837519 h 4508606"/>
                <a:gd name="connsiteX8" fmla="*/ 1256143 w 4167729"/>
                <a:gd name="connsiteY8" fmla="*/ 1706738 h 4508606"/>
                <a:gd name="connsiteX9" fmla="*/ 1622763 w 4167729"/>
                <a:gd name="connsiteY9" fmla="*/ 1249123 h 4508606"/>
                <a:gd name="connsiteX10" fmla="*/ 2103341 w 4167729"/>
                <a:gd name="connsiteY10" fmla="*/ 173026 h 4508606"/>
                <a:gd name="connsiteX11" fmla="*/ 3332262 w 4167729"/>
                <a:gd name="connsiteY11" fmla="*/ 84702 h 4508606"/>
                <a:gd name="connsiteX12" fmla="*/ 4164571 w 4167729"/>
                <a:gd name="connsiteY12" fmla="*/ 1366611 h 4508606"/>
                <a:gd name="connsiteX13" fmla="*/ 3587625 w 4167729"/>
                <a:gd name="connsiteY13" fmla="*/ 2335750 h 4508606"/>
                <a:gd name="connsiteX14" fmla="*/ 3527976 w 4167729"/>
                <a:gd name="connsiteY14" fmla="*/ 3127719 h 4508606"/>
                <a:gd name="connsiteX15" fmla="*/ 2379089 w 4167729"/>
                <a:gd name="connsiteY15" fmla="*/ 3373226 h 4508606"/>
                <a:gd name="connsiteX16" fmla="*/ 3541638 w 4167729"/>
                <a:gd name="connsiteY16" fmla="*/ 3394378 h 4508606"/>
                <a:gd name="connsiteX17" fmla="*/ 2413472 w 4167729"/>
                <a:gd name="connsiteY17" fmla="*/ 3665551 h 4508606"/>
                <a:gd name="connsiteX18" fmla="*/ 3535527 w 4167729"/>
                <a:gd name="connsiteY18" fmla="*/ 3664691 h 4508606"/>
                <a:gd name="connsiteX19" fmla="*/ 2502779 w 4167729"/>
                <a:gd name="connsiteY19" fmla="*/ 3901450 h 4508606"/>
                <a:gd name="connsiteX20" fmla="*/ 3478118 w 4167729"/>
                <a:gd name="connsiteY20" fmla="*/ 3963188 h 4508606"/>
                <a:gd name="connsiteX21" fmla="*/ 2616001 w 4167729"/>
                <a:gd name="connsiteY21" fmla="*/ 4107326 h 4508606"/>
                <a:gd name="connsiteX22" fmla="*/ 3451440 w 4167729"/>
                <a:gd name="connsiteY22" fmla="*/ 4290910 h 4508606"/>
                <a:gd name="connsiteX23" fmla="*/ 1762312 w 4167729"/>
                <a:gd name="connsiteY23" fmla="*/ 4326729 h 4508606"/>
                <a:gd name="connsiteX24" fmla="*/ 1647230 w 4167729"/>
                <a:gd name="connsiteY24" fmla="*/ 3908554 h 4508606"/>
                <a:gd name="connsiteX25" fmla="*/ 1548204 w 4167729"/>
                <a:gd name="connsiteY25" fmla="*/ 4426565 h 4508606"/>
                <a:gd name="connsiteX26" fmla="*/ 1436411 w 4167729"/>
                <a:gd name="connsiteY26" fmla="*/ 3726314 h 4508606"/>
                <a:gd name="connsiteX27" fmla="*/ 1298034 w 4167729"/>
                <a:gd name="connsiteY27" fmla="*/ 4508606 h 4508606"/>
                <a:gd name="connsiteX28" fmla="*/ 1164437 w 4167729"/>
                <a:gd name="connsiteY28" fmla="*/ 3968324 h 4508606"/>
                <a:gd name="connsiteX29" fmla="*/ 1091983 w 4167729"/>
                <a:gd name="connsiteY29" fmla="*/ 4312984 h 4508606"/>
                <a:gd name="connsiteX30" fmla="*/ 0 w 4167729"/>
                <a:gd name="connsiteY30" fmla="*/ 4328191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31830 w 4176796"/>
                <a:gd name="connsiteY9" fmla="*/ 1249123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  <a:gd name="connsiteX0" fmla="*/ 2380143 w 4176796"/>
                <a:gd name="connsiteY0" fmla="*/ 3195411 h 4508606"/>
                <a:gd name="connsiteX1" fmla="*/ 2246721 w 4176796"/>
                <a:gd name="connsiteY1" fmla="*/ 2776663 h 4508606"/>
                <a:gd name="connsiteX2" fmla="*/ 1553466 w 4176796"/>
                <a:gd name="connsiteY2" fmla="*/ 2789811 h 4508606"/>
                <a:gd name="connsiteX3" fmla="*/ 1557659 w 4176796"/>
                <a:gd name="connsiteY3" fmla="*/ 2352603 h 4508606"/>
                <a:gd name="connsiteX4" fmla="*/ 1465712 w 4176796"/>
                <a:gd name="connsiteY4" fmla="*/ 2240365 h 4508606"/>
                <a:gd name="connsiteX5" fmla="*/ 1624738 w 4176796"/>
                <a:gd name="connsiteY5" fmla="*/ 2116736 h 4508606"/>
                <a:gd name="connsiteX6" fmla="*/ 1429548 w 4176796"/>
                <a:gd name="connsiteY6" fmla="*/ 2042534 h 4508606"/>
                <a:gd name="connsiteX7" fmla="*/ 1536414 w 4176796"/>
                <a:gd name="connsiteY7" fmla="*/ 1837519 h 4508606"/>
                <a:gd name="connsiteX8" fmla="*/ 1265210 w 4176796"/>
                <a:gd name="connsiteY8" fmla="*/ 1706738 h 4508606"/>
                <a:gd name="connsiteX9" fmla="*/ 1640899 w 4176796"/>
                <a:gd name="connsiteY9" fmla="*/ 1276325 h 4508606"/>
                <a:gd name="connsiteX10" fmla="*/ 2112408 w 4176796"/>
                <a:gd name="connsiteY10" fmla="*/ 173026 h 4508606"/>
                <a:gd name="connsiteX11" fmla="*/ 3341329 w 4176796"/>
                <a:gd name="connsiteY11" fmla="*/ 84702 h 4508606"/>
                <a:gd name="connsiteX12" fmla="*/ 4173638 w 4176796"/>
                <a:gd name="connsiteY12" fmla="*/ 1366611 h 4508606"/>
                <a:gd name="connsiteX13" fmla="*/ 3596692 w 4176796"/>
                <a:gd name="connsiteY13" fmla="*/ 2335750 h 4508606"/>
                <a:gd name="connsiteX14" fmla="*/ 3537043 w 4176796"/>
                <a:gd name="connsiteY14" fmla="*/ 3127719 h 4508606"/>
                <a:gd name="connsiteX15" fmla="*/ 2388156 w 4176796"/>
                <a:gd name="connsiteY15" fmla="*/ 3373226 h 4508606"/>
                <a:gd name="connsiteX16" fmla="*/ 3550705 w 4176796"/>
                <a:gd name="connsiteY16" fmla="*/ 3394378 h 4508606"/>
                <a:gd name="connsiteX17" fmla="*/ 2422539 w 4176796"/>
                <a:gd name="connsiteY17" fmla="*/ 3665551 h 4508606"/>
                <a:gd name="connsiteX18" fmla="*/ 3544594 w 4176796"/>
                <a:gd name="connsiteY18" fmla="*/ 3664691 h 4508606"/>
                <a:gd name="connsiteX19" fmla="*/ 2511846 w 4176796"/>
                <a:gd name="connsiteY19" fmla="*/ 3901450 h 4508606"/>
                <a:gd name="connsiteX20" fmla="*/ 3487185 w 4176796"/>
                <a:gd name="connsiteY20" fmla="*/ 3963188 h 4508606"/>
                <a:gd name="connsiteX21" fmla="*/ 2625068 w 4176796"/>
                <a:gd name="connsiteY21" fmla="*/ 4107326 h 4508606"/>
                <a:gd name="connsiteX22" fmla="*/ 3460507 w 4176796"/>
                <a:gd name="connsiteY22" fmla="*/ 4290910 h 4508606"/>
                <a:gd name="connsiteX23" fmla="*/ 1771379 w 4176796"/>
                <a:gd name="connsiteY23" fmla="*/ 4326729 h 4508606"/>
                <a:gd name="connsiteX24" fmla="*/ 1656297 w 4176796"/>
                <a:gd name="connsiteY24" fmla="*/ 3908554 h 4508606"/>
                <a:gd name="connsiteX25" fmla="*/ 1557271 w 4176796"/>
                <a:gd name="connsiteY25" fmla="*/ 4426565 h 4508606"/>
                <a:gd name="connsiteX26" fmla="*/ 1445478 w 4176796"/>
                <a:gd name="connsiteY26" fmla="*/ 3726314 h 4508606"/>
                <a:gd name="connsiteX27" fmla="*/ 1307101 w 4176796"/>
                <a:gd name="connsiteY27" fmla="*/ 4508606 h 4508606"/>
                <a:gd name="connsiteX28" fmla="*/ 1173504 w 4176796"/>
                <a:gd name="connsiteY28" fmla="*/ 3968324 h 4508606"/>
                <a:gd name="connsiteX29" fmla="*/ 1101050 w 4176796"/>
                <a:gd name="connsiteY29" fmla="*/ 4312984 h 4508606"/>
                <a:gd name="connsiteX30" fmla="*/ 0 w 4176796"/>
                <a:gd name="connsiteY30" fmla="*/ 4319123 h 450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6796" h="4508606">
                  <a:moveTo>
                    <a:pt x="2380143" y="3195411"/>
                  </a:moveTo>
                  <a:lnTo>
                    <a:pt x="2246721" y="2776663"/>
                  </a:lnTo>
                  <a:cubicBezTo>
                    <a:pt x="2019367" y="2842842"/>
                    <a:pt x="1738454" y="2868383"/>
                    <a:pt x="1553466" y="2789811"/>
                  </a:cubicBezTo>
                  <a:cubicBezTo>
                    <a:pt x="1376723" y="2693528"/>
                    <a:pt x="1548224" y="2482464"/>
                    <a:pt x="1557659" y="2352603"/>
                  </a:cubicBezTo>
                  <a:lnTo>
                    <a:pt x="1465712" y="2240365"/>
                  </a:lnTo>
                  <a:cubicBezTo>
                    <a:pt x="1406922" y="2192094"/>
                    <a:pt x="1581144" y="2150885"/>
                    <a:pt x="1624738" y="2116736"/>
                  </a:cubicBezTo>
                  <a:cubicBezTo>
                    <a:pt x="1549084" y="2102593"/>
                    <a:pt x="1508734" y="2088450"/>
                    <a:pt x="1429548" y="2042534"/>
                  </a:cubicBezTo>
                  <a:cubicBezTo>
                    <a:pt x="1383969" y="1991849"/>
                    <a:pt x="1509860" y="1942127"/>
                    <a:pt x="1536414" y="1837519"/>
                  </a:cubicBezTo>
                  <a:cubicBezTo>
                    <a:pt x="1428361" y="1791436"/>
                    <a:pt x="1235573" y="1750332"/>
                    <a:pt x="1265210" y="1706738"/>
                  </a:cubicBezTo>
                  <a:lnTo>
                    <a:pt x="1640899" y="1276325"/>
                  </a:lnTo>
                  <a:cubicBezTo>
                    <a:pt x="1764746" y="1031297"/>
                    <a:pt x="1461475" y="611750"/>
                    <a:pt x="2112408" y="173026"/>
                  </a:cubicBezTo>
                  <a:cubicBezTo>
                    <a:pt x="2487920" y="-30587"/>
                    <a:pt x="2912860" y="-47083"/>
                    <a:pt x="3341329" y="84702"/>
                  </a:cubicBezTo>
                  <a:cubicBezTo>
                    <a:pt x="3750571" y="201321"/>
                    <a:pt x="4219831" y="748661"/>
                    <a:pt x="4173638" y="1366611"/>
                  </a:cubicBezTo>
                  <a:cubicBezTo>
                    <a:pt x="4122543" y="1793219"/>
                    <a:pt x="3817251" y="2064484"/>
                    <a:pt x="3596692" y="2335750"/>
                  </a:cubicBezTo>
                  <a:cubicBezTo>
                    <a:pt x="3480590" y="2630445"/>
                    <a:pt x="3547819" y="2956572"/>
                    <a:pt x="3537043" y="3127719"/>
                  </a:cubicBezTo>
                  <a:cubicBezTo>
                    <a:pt x="3346212" y="3341232"/>
                    <a:pt x="2407939" y="3623213"/>
                    <a:pt x="2388156" y="3373226"/>
                  </a:cubicBezTo>
                  <a:cubicBezTo>
                    <a:pt x="2391021" y="3058736"/>
                    <a:pt x="3546150" y="3153245"/>
                    <a:pt x="3550705" y="3394378"/>
                  </a:cubicBezTo>
                  <a:cubicBezTo>
                    <a:pt x="3544175" y="3551847"/>
                    <a:pt x="2432597" y="3938802"/>
                    <a:pt x="2422539" y="3665551"/>
                  </a:cubicBezTo>
                  <a:cubicBezTo>
                    <a:pt x="2408203" y="3389885"/>
                    <a:pt x="3551870" y="3484923"/>
                    <a:pt x="3544594" y="3664691"/>
                  </a:cubicBezTo>
                  <a:cubicBezTo>
                    <a:pt x="3554571" y="3891891"/>
                    <a:pt x="2512459" y="4129684"/>
                    <a:pt x="2511846" y="3901450"/>
                  </a:cubicBezTo>
                  <a:cubicBezTo>
                    <a:pt x="2494500" y="3663126"/>
                    <a:pt x="3479817" y="3781383"/>
                    <a:pt x="3487185" y="3963188"/>
                  </a:cubicBezTo>
                  <a:cubicBezTo>
                    <a:pt x="3511673" y="4154807"/>
                    <a:pt x="2632353" y="4371141"/>
                    <a:pt x="2625068" y="4107326"/>
                  </a:cubicBezTo>
                  <a:cubicBezTo>
                    <a:pt x="2650529" y="3888434"/>
                    <a:pt x="3622163" y="4297972"/>
                    <a:pt x="3460507" y="4290910"/>
                  </a:cubicBezTo>
                  <a:lnTo>
                    <a:pt x="1771379" y="4326729"/>
                  </a:lnTo>
                  <a:cubicBezTo>
                    <a:pt x="1733018" y="4187337"/>
                    <a:pt x="1712793" y="4093283"/>
                    <a:pt x="1656297" y="3908554"/>
                  </a:cubicBezTo>
                  <a:cubicBezTo>
                    <a:pt x="1623288" y="4081224"/>
                    <a:pt x="1590280" y="4199491"/>
                    <a:pt x="1557271" y="4426565"/>
                  </a:cubicBezTo>
                  <a:cubicBezTo>
                    <a:pt x="1521236" y="4203179"/>
                    <a:pt x="1502538" y="4073053"/>
                    <a:pt x="1445478" y="3726314"/>
                  </a:cubicBezTo>
                  <a:cubicBezTo>
                    <a:pt x="1381879" y="4028704"/>
                    <a:pt x="1357775" y="4213920"/>
                    <a:pt x="1307101" y="4508606"/>
                  </a:cubicBezTo>
                  <a:cubicBezTo>
                    <a:pt x="1235897" y="4213334"/>
                    <a:pt x="1238927" y="4160773"/>
                    <a:pt x="1173504" y="3968324"/>
                  </a:cubicBezTo>
                  <a:cubicBezTo>
                    <a:pt x="1136504" y="4138528"/>
                    <a:pt x="1125720" y="4222556"/>
                    <a:pt x="1101050" y="4312984"/>
                  </a:cubicBezTo>
                  <a:cubicBezTo>
                    <a:pt x="973076" y="4317920"/>
                    <a:pt x="122196" y="4317077"/>
                    <a:pt x="0" y="431912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37">
              <a:extLst>
                <a:ext uri="{FF2B5EF4-FFF2-40B4-BE49-F238E27FC236}">
                  <a16:creationId xmlns="" xmlns:a16="http://schemas.microsoft.com/office/drawing/2014/main" id="{F8C7912E-EC4B-4595-93C0-B590AC76EE90}"/>
                </a:ext>
              </a:extLst>
            </p:cNvPr>
            <p:cNvSpPr/>
            <p:nvPr/>
          </p:nvSpPr>
          <p:spPr>
            <a:xfrm rot="18000000">
              <a:off x="6463701" y="1954213"/>
              <a:ext cx="1350633" cy="2037696"/>
            </a:xfrm>
            <a:custGeom>
              <a:avLst/>
              <a:gdLst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584367 w 1170491"/>
                <a:gd name="connsiteY20" fmla="*/ 347971 h 1745209"/>
                <a:gd name="connsiteX21" fmla="*/ 732836 w 1170491"/>
                <a:gd name="connsiteY21" fmla="*/ 150639 h 1745209"/>
                <a:gd name="connsiteX22" fmla="*/ 749842 w 1170491"/>
                <a:gd name="connsiteY22" fmla="*/ 147205 h 1745209"/>
                <a:gd name="connsiteX23" fmla="*/ 920515 w 1170491"/>
                <a:gd name="connsiteY23" fmla="*/ 317877 h 1745209"/>
                <a:gd name="connsiteX24" fmla="*/ 910716 w 1170491"/>
                <a:gd name="connsiteY24" fmla="*/ 366417 h 1745209"/>
                <a:gd name="connsiteX25" fmla="*/ 920515 w 1170491"/>
                <a:gd name="connsiteY25" fmla="*/ 366418 h 1745209"/>
                <a:gd name="connsiteX26" fmla="*/ 920515 w 1170491"/>
                <a:gd name="connsiteY26" fmla="*/ 371433 h 1745209"/>
                <a:gd name="connsiteX27" fmla="*/ 1056877 w 1170491"/>
                <a:gd name="connsiteY27" fmla="*/ 525101 h 1745209"/>
                <a:gd name="connsiteX28" fmla="*/ 1047351 w 1170491"/>
                <a:gd name="connsiteY28" fmla="*/ 572282 h 1745209"/>
                <a:gd name="connsiteX29" fmla="*/ 1170491 w 1170491"/>
                <a:gd name="connsiteY29" fmla="*/ 756650 h 1745209"/>
                <a:gd name="connsiteX30" fmla="*/ 1127569 w 1170491"/>
                <a:gd name="connsiteY30" fmla="*/ 878235 h 1745209"/>
                <a:gd name="connsiteX31" fmla="*/ 954678 w 1170491"/>
                <a:gd name="connsiteY31" fmla="*/ 939840 h 1745209"/>
                <a:gd name="connsiteX32" fmla="*/ 947373 w 1170491"/>
                <a:gd name="connsiteY32" fmla="*/ 961469 h 1745209"/>
                <a:gd name="connsiteX33" fmla="*/ 1106746 w 1170491"/>
                <a:gd name="connsiteY33" fmla="*/ 928282 h 1745209"/>
                <a:gd name="connsiteX34" fmla="*/ 1138907 w 1170491"/>
                <a:gd name="connsiteY34" fmla="*/ 1028247 h 1745209"/>
                <a:gd name="connsiteX35" fmla="*/ 981133 w 1170491"/>
                <a:gd name="connsiteY35" fmla="*/ 1223220 h 1745209"/>
                <a:gd name="connsiteX36" fmla="*/ 777272 w 1170491"/>
                <a:gd name="connsiteY36" fmla="*/ 1134408 h 1745209"/>
                <a:gd name="connsiteX37" fmla="*/ 810210 w 1170491"/>
                <a:gd name="connsiteY37" fmla="*/ 1096167 h 1745209"/>
                <a:gd name="connsiteX38" fmla="*/ 806195 w 1170491"/>
                <a:gd name="connsiteY38" fmla="*/ 964175 h 1745209"/>
                <a:gd name="connsiteX39" fmla="*/ 787267 w 1170491"/>
                <a:gd name="connsiteY39" fmla="*/ 975103 h 1745209"/>
                <a:gd name="connsiteX40" fmla="*/ 791333 w 1170491"/>
                <a:gd name="connsiteY40" fmla="*/ 1085110 h 1745209"/>
                <a:gd name="connsiteX41" fmla="*/ 763385 w 1170491"/>
                <a:gd name="connsiteY41" fmla="*/ 1114320 h 1745209"/>
                <a:gd name="connsiteX42" fmla="*/ 744063 w 1170491"/>
                <a:gd name="connsiteY42" fmla="*/ 1119497 h 1745209"/>
                <a:gd name="connsiteX43" fmla="*/ 747716 w 1170491"/>
                <a:gd name="connsiteY43" fmla="*/ 1128718 h 1745209"/>
                <a:gd name="connsiteX44" fmla="*/ 693327 w 1170491"/>
                <a:gd name="connsiteY44" fmla="*/ 1140344 h 1745209"/>
                <a:gd name="connsiteX45" fmla="*/ 601213 w 1170491"/>
                <a:gd name="connsiteY45" fmla="*/ 1080185 h 1745209"/>
                <a:gd name="connsiteX46" fmla="*/ 582082 w 1170491"/>
                <a:gd name="connsiteY46" fmla="*/ 1090754 h 1745209"/>
                <a:gd name="connsiteX47" fmla="*/ 693051 w 1170491"/>
                <a:gd name="connsiteY47" fmla="*/ 1162221 h 1745209"/>
                <a:gd name="connsiteX48" fmla="*/ 755684 w 1170491"/>
                <a:gd name="connsiteY48" fmla="*/ 1148835 h 1745209"/>
                <a:gd name="connsiteX49" fmla="*/ 989751 w 1170491"/>
                <a:gd name="connsiteY49" fmla="*/ 1247587 h 1745209"/>
                <a:gd name="connsiteX50" fmla="*/ 1004488 w 1170491"/>
                <a:gd name="connsiteY50" fmla="*/ 1315531 h 1745209"/>
                <a:gd name="connsiteX51" fmla="*/ 920375 w 1170491"/>
                <a:gd name="connsiteY51" fmla="*/ 1473506 h 1745209"/>
                <a:gd name="connsiteX52" fmla="*/ 913116 w 1170491"/>
                <a:gd name="connsiteY52" fmla="*/ 1474079 h 1745209"/>
                <a:gd name="connsiteX53" fmla="*/ 766796 w 1170491"/>
                <a:gd name="connsiteY53" fmla="*/ 1371458 h 1745209"/>
                <a:gd name="connsiteX54" fmla="*/ 746323 w 1170491"/>
                <a:gd name="connsiteY54" fmla="*/ 1380801 h 1745209"/>
                <a:gd name="connsiteX55" fmla="*/ 909888 w 1170491"/>
                <a:gd name="connsiteY55" fmla="*/ 1496052 h 1745209"/>
                <a:gd name="connsiteX56" fmla="*/ 774838 w 1170491"/>
                <a:gd name="connsiteY56" fmla="*/ 1628054 h 1745209"/>
                <a:gd name="connsiteX57" fmla="*/ 571751 w 1170491"/>
                <a:gd name="connsiteY57" fmla="*/ 1552195 h 1745209"/>
                <a:gd name="connsiteX58" fmla="*/ 550649 w 1170491"/>
                <a:gd name="connsiteY58" fmla="*/ 1566422 h 1745209"/>
                <a:gd name="connsiteX59" fmla="*/ 685031 w 1170491"/>
                <a:gd name="connsiteY59" fmla="*/ 1648114 h 1745209"/>
                <a:gd name="connsiteX60" fmla="*/ 533818 w 1170491"/>
                <a:gd name="connsiteY60" fmla="*/ 1745209 h 1745209"/>
                <a:gd name="connsiteX61" fmla="*/ 372301 w 1170491"/>
                <a:gd name="connsiteY61" fmla="*/ 1619888 h 1745209"/>
                <a:gd name="connsiteX62" fmla="*/ 366380 w 1170491"/>
                <a:gd name="connsiteY62" fmla="*/ 1592106 h 1745209"/>
                <a:gd name="connsiteX63" fmla="*/ 250590 w 1170491"/>
                <a:gd name="connsiteY63" fmla="*/ 1443452 h 1745209"/>
                <a:gd name="connsiteX64" fmla="*/ 117260 w 1170491"/>
                <a:gd name="connsiteY64" fmla="*/ 1407178 h 1745209"/>
                <a:gd name="connsiteX65" fmla="*/ 90593 w 1170491"/>
                <a:gd name="connsiteY65" fmla="*/ 1192598 h 1745209"/>
                <a:gd name="connsiteX66" fmla="*/ 330760 w 1170491"/>
                <a:gd name="connsiteY66" fmla="*/ 1129474 h 1745209"/>
                <a:gd name="connsiteX67" fmla="*/ 344999 w 1170491"/>
                <a:gd name="connsiteY67" fmla="*/ 1132822 h 1745209"/>
                <a:gd name="connsiteX68" fmla="*/ 524987 w 1170491"/>
                <a:gd name="connsiteY68" fmla="*/ 1034051 h 1745209"/>
                <a:gd name="connsiteX69" fmla="*/ 505360 w 1170491"/>
                <a:gd name="connsiteY69" fmla="*/ 1023014 h 1745209"/>
                <a:gd name="connsiteX70" fmla="*/ 346243 w 1170491"/>
                <a:gd name="connsiteY70" fmla="*/ 1110339 h 1745209"/>
                <a:gd name="connsiteX71" fmla="*/ 202679 w 1170491"/>
                <a:gd name="connsiteY71" fmla="*/ 1003895 h 1745209"/>
                <a:gd name="connsiteX72" fmla="*/ 181967 w 1170491"/>
                <a:gd name="connsiteY72" fmla="*/ 1012696 h 1745209"/>
                <a:gd name="connsiteX73" fmla="*/ 305288 w 1170491"/>
                <a:gd name="connsiteY73" fmla="*/ 1123484 h 1745209"/>
                <a:gd name="connsiteX74" fmla="*/ 70961 w 1170491"/>
                <a:gd name="connsiteY74" fmla="*/ 1161909 h 1745209"/>
                <a:gd name="connsiteX75" fmla="*/ 56055 w 1170491"/>
                <a:gd name="connsiteY75" fmla="*/ 1153032 h 1745209"/>
                <a:gd name="connsiteX76" fmla="*/ 44214 w 1170491"/>
                <a:gd name="connsiteY76" fmla="*/ 911953 h 1745209"/>
                <a:gd name="connsiteX77" fmla="*/ 84073 w 1170491"/>
                <a:gd name="connsiteY77" fmla="*/ 882569 h 1745209"/>
                <a:gd name="connsiteX78" fmla="*/ 76811 w 1170491"/>
                <a:gd name="connsiteY78" fmla="*/ 875989 h 1745209"/>
                <a:gd name="connsiteX79" fmla="*/ 80179 w 1170491"/>
                <a:gd name="connsiteY79" fmla="*/ 872273 h 1745209"/>
                <a:gd name="connsiteX80" fmla="*/ 82340 w 1170491"/>
                <a:gd name="connsiteY80" fmla="*/ 666836 h 1745209"/>
                <a:gd name="connsiteX81" fmla="*/ 121082 w 1170491"/>
                <a:gd name="connsiteY81" fmla="*/ 638275 h 1745209"/>
                <a:gd name="connsiteX82" fmla="*/ 145805 w 1170491"/>
                <a:gd name="connsiteY82" fmla="*/ 430894 h 1745209"/>
                <a:gd name="connsiteX83" fmla="*/ 321878 w 1170491"/>
                <a:gd name="connsiteY83" fmla="*/ 383347 h 1745209"/>
                <a:gd name="connsiteX84" fmla="*/ 321111 w 1170491"/>
                <a:gd name="connsiteY84" fmla="*/ 357014 h 1745209"/>
                <a:gd name="connsiteX85" fmla="*/ 141180 w 1170491"/>
                <a:gd name="connsiteY85" fmla="*/ 399723 h 1745209"/>
                <a:gd name="connsiteX86" fmla="*/ 106816 w 1170491"/>
                <a:gd name="connsiteY86" fmla="*/ 291518 h 1745209"/>
                <a:gd name="connsiteX87" fmla="*/ 326327 w 1170491"/>
                <a:gd name="connsiteY87" fmla="*/ 72008 h 1745209"/>
                <a:gd name="connsiteX88" fmla="*/ 394659 w 1170491"/>
                <a:gd name="connsiteY88" fmla="*/ 83948 h 1745209"/>
                <a:gd name="connsiteX89" fmla="*/ 533817 w 1170491"/>
                <a:gd name="connsiteY89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749842 w 1170491"/>
                <a:gd name="connsiteY21" fmla="*/ 147205 h 1745209"/>
                <a:gd name="connsiteX22" fmla="*/ 920515 w 1170491"/>
                <a:gd name="connsiteY22" fmla="*/ 317877 h 1745209"/>
                <a:gd name="connsiteX23" fmla="*/ 910716 w 1170491"/>
                <a:gd name="connsiteY23" fmla="*/ 366417 h 1745209"/>
                <a:gd name="connsiteX24" fmla="*/ 920515 w 1170491"/>
                <a:gd name="connsiteY24" fmla="*/ 366418 h 1745209"/>
                <a:gd name="connsiteX25" fmla="*/ 920515 w 1170491"/>
                <a:gd name="connsiteY25" fmla="*/ 371433 h 1745209"/>
                <a:gd name="connsiteX26" fmla="*/ 1056877 w 1170491"/>
                <a:gd name="connsiteY26" fmla="*/ 525101 h 1745209"/>
                <a:gd name="connsiteX27" fmla="*/ 1047351 w 1170491"/>
                <a:gd name="connsiteY27" fmla="*/ 572282 h 1745209"/>
                <a:gd name="connsiteX28" fmla="*/ 1170491 w 1170491"/>
                <a:gd name="connsiteY28" fmla="*/ 756650 h 1745209"/>
                <a:gd name="connsiteX29" fmla="*/ 1127569 w 1170491"/>
                <a:gd name="connsiteY29" fmla="*/ 878235 h 1745209"/>
                <a:gd name="connsiteX30" fmla="*/ 954678 w 1170491"/>
                <a:gd name="connsiteY30" fmla="*/ 939840 h 1745209"/>
                <a:gd name="connsiteX31" fmla="*/ 947373 w 1170491"/>
                <a:gd name="connsiteY31" fmla="*/ 961469 h 1745209"/>
                <a:gd name="connsiteX32" fmla="*/ 1106746 w 1170491"/>
                <a:gd name="connsiteY32" fmla="*/ 928282 h 1745209"/>
                <a:gd name="connsiteX33" fmla="*/ 1138907 w 1170491"/>
                <a:gd name="connsiteY33" fmla="*/ 1028247 h 1745209"/>
                <a:gd name="connsiteX34" fmla="*/ 981133 w 1170491"/>
                <a:gd name="connsiteY34" fmla="*/ 1223220 h 1745209"/>
                <a:gd name="connsiteX35" fmla="*/ 777272 w 1170491"/>
                <a:gd name="connsiteY35" fmla="*/ 1134408 h 1745209"/>
                <a:gd name="connsiteX36" fmla="*/ 810210 w 1170491"/>
                <a:gd name="connsiteY36" fmla="*/ 1096167 h 1745209"/>
                <a:gd name="connsiteX37" fmla="*/ 806195 w 1170491"/>
                <a:gd name="connsiteY37" fmla="*/ 964175 h 1745209"/>
                <a:gd name="connsiteX38" fmla="*/ 787267 w 1170491"/>
                <a:gd name="connsiteY38" fmla="*/ 975103 h 1745209"/>
                <a:gd name="connsiteX39" fmla="*/ 791333 w 1170491"/>
                <a:gd name="connsiteY39" fmla="*/ 1085110 h 1745209"/>
                <a:gd name="connsiteX40" fmla="*/ 763385 w 1170491"/>
                <a:gd name="connsiteY40" fmla="*/ 1114320 h 1745209"/>
                <a:gd name="connsiteX41" fmla="*/ 744063 w 1170491"/>
                <a:gd name="connsiteY41" fmla="*/ 1119497 h 1745209"/>
                <a:gd name="connsiteX42" fmla="*/ 747716 w 1170491"/>
                <a:gd name="connsiteY42" fmla="*/ 1128718 h 1745209"/>
                <a:gd name="connsiteX43" fmla="*/ 693327 w 1170491"/>
                <a:gd name="connsiteY43" fmla="*/ 1140344 h 1745209"/>
                <a:gd name="connsiteX44" fmla="*/ 601213 w 1170491"/>
                <a:gd name="connsiteY44" fmla="*/ 1080185 h 1745209"/>
                <a:gd name="connsiteX45" fmla="*/ 582082 w 1170491"/>
                <a:gd name="connsiteY45" fmla="*/ 1090754 h 1745209"/>
                <a:gd name="connsiteX46" fmla="*/ 693051 w 1170491"/>
                <a:gd name="connsiteY46" fmla="*/ 1162221 h 1745209"/>
                <a:gd name="connsiteX47" fmla="*/ 755684 w 1170491"/>
                <a:gd name="connsiteY47" fmla="*/ 1148835 h 1745209"/>
                <a:gd name="connsiteX48" fmla="*/ 989751 w 1170491"/>
                <a:gd name="connsiteY48" fmla="*/ 1247587 h 1745209"/>
                <a:gd name="connsiteX49" fmla="*/ 1004488 w 1170491"/>
                <a:gd name="connsiteY49" fmla="*/ 1315531 h 1745209"/>
                <a:gd name="connsiteX50" fmla="*/ 920375 w 1170491"/>
                <a:gd name="connsiteY50" fmla="*/ 1473506 h 1745209"/>
                <a:gd name="connsiteX51" fmla="*/ 913116 w 1170491"/>
                <a:gd name="connsiteY51" fmla="*/ 1474079 h 1745209"/>
                <a:gd name="connsiteX52" fmla="*/ 766796 w 1170491"/>
                <a:gd name="connsiteY52" fmla="*/ 1371458 h 1745209"/>
                <a:gd name="connsiteX53" fmla="*/ 746323 w 1170491"/>
                <a:gd name="connsiteY53" fmla="*/ 1380801 h 1745209"/>
                <a:gd name="connsiteX54" fmla="*/ 909888 w 1170491"/>
                <a:gd name="connsiteY54" fmla="*/ 1496052 h 1745209"/>
                <a:gd name="connsiteX55" fmla="*/ 774838 w 1170491"/>
                <a:gd name="connsiteY55" fmla="*/ 1628054 h 1745209"/>
                <a:gd name="connsiteX56" fmla="*/ 571751 w 1170491"/>
                <a:gd name="connsiteY56" fmla="*/ 1552195 h 1745209"/>
                <a:gd name="connsiteX57" fmla="*/ 550649 w 1170491"/>
                <a:gd name="connsiteY57" fmla="*/ 1566422 h 1745209"/>
                <a:gd name="connsiteX58" fmla="*/ 685031 w 1170491"/>
                <a:gd name="connsiteY58" fmla="*/ 1648114 h 1745209"/>
                <a:gd name="connsiteX59" fmla="*/ 533818 w 1170491"/>
                <a:gd name="connsiteY59" fmla="*/ 1745209 h 1745209"/>
                <a:gd name="connsiteX60" fmla="*/ 372301 w 1170491"/>
                <a:gd name="connsiteY60" fmla="*/ 1619888 h 1745209"/>
                <a:gd name="connsiteX61" fmla="*/ 366380 w 1170491"/>
                <a:gd name="connsiteY61" fmla="*/ 1592106 h 1745209"/>
                <a:gd name="connsiteX62" fmla="*/ 250590 w 1170491"/>
                <a:gd name="connsiteY62" fmla="*/ 1443452 h 1745209"/>
                <a:gd name="connsiteX63" fmla="*/ 117260 w 1170491"/>
                <a:gd name="connsiteY63" fmla="*/ 1407178 h 1745209"/>
                <a:gd name="connsiteX64" fmla="*/ 90593 w 1170491"/>
                <a:gd name="connsiteY64" fmla="*/ 1192598 h 1745209"/>
                <a:gd name="connsiteX65" fmla="*/ 330760 w 1170491"/>
                <a:gd name="connsiteY65" fmla="*/ 1129474 h 1745209"/>
                <a:gd name="connsiteX66" fmla="*/ 344999 w 1170491"/>
                <a:gd name="connsiteY66" fmla="*/ 1132822 h 1745209"/>
                <a:gd name="connsiteX67" fmla="*/ 524987 w 1170491"/>
                <a:gd name="connsiteY67" fmla="*/ 1034051 h 1745209"/>
                <a:gd name="connsiteX68" fmla="*/ 505360 w 1170491"/>
                <a:gd name="connsiteY68" fmla="*/ 1023014 h 1745209"/>
                <a:gd name="connsiteX69" fmla="*/ 346243 w 1170491"/>
                <a:gd name="connsiteY69" fmla="*/ 1110339 h 1745209"/>
                <a:gd name="connsiteX70" fmla="*/ 202679 w 1170491"/>
                <a:gd name="connsiteY70" fmla="*/ 1003895 h 1745209"/>
                <a:gd name="connsiteX71" fmla="*/ 181967 w 1170491"/>
                <a:gd name="connsiteY71" fmla="*/ 1012696 h 1745209"/>
                <a:gd name="connsiteX72" fmla="*/ 305288 w 1170491"/>
                <a:gd name="connsiteY72" fmla="*/ 1123484 h 1745209"/>
                <a:gd name="connsiteX73" fmla="*/ 70961 w 1170491"/>
                <a:gd name="connsiteY73" fmla="*/ 1161909 h 1745209"/>
                <a:gd name="connsiteX74" fmla="*/ 56055 w 1170491"/>
                <a:gd name="connsiteY74" fmla="*/ 1153032 h 1745209"/>
                <a:gd name="connsiteX75" fmla="*/ 44214 w 1170491"/>
                <a:gd name="connsiteY75" fmla="*/ 911953 h 1745209"/>
                <a:gd name="connsiteX76" fmla="*/ 84073 w 1170491"/>
                <a:gd name="connsiteY76" fmla="*/ 882569 h 1745209"/>
                <a:gd name="connsiteX77" fmla="*/ 76811 w 1170491"/>
                <a:gd name="connsiteY77" fmla="*/ 875989 h 1745209"/>
                <a:gd name="connsiteX78" fmla="*/ 80179 w 1170491"/>
                <a:gd name="connsiteY78" fmla="*/ 872273 h 1745209"/>
                <a:gd name="connsiteX79" fmla="*/ 82340 w 1170491"/>
                <a:gd name="connsiteY79" fmla="*/ 666836 h 1745209"/>
                <a:gd name="connsiteX80" fmla="*/ 121082 w 1170491"/>
                <a:gd name="connsiteY80" fmla="*/ 638275 h 1745209"/>
                <a:gd name="connsiteX81" fmla="*/ 145805 w 1170491"/>
                <a:gd name="connsiteY81" fmla="*/ 430894 h 1745209"/>
                <a:gd name="connsiteX82" fmla="*/ 321878 w 1170491"/>
                <a:gd name="connsiteY82" fmla="*/ 383347 h 1745209"/>
                <a:gd name="connsiteX83" fmla="*/ 321111 w 1170491"/>
                <a:gd name="connsiteY83" fmla="*/ 357014 h 1745209"/>
                <a:gd name="connsiteX84" fmla="*/ 141180 w 1170491"/>
                <a:gd name="connsiteY84" fmla="*/ 399723 h 1745209"/>
                <a:gd name="connsiteX85" fmla="*/ 106816 w 1170491"/>
                <a:gd name="connsiteY85" fmla="*/ 291518 h 1745209"/>
                <a:gd name="connsiteX86" fmla="*/ 326327 w 1170491"/>
                <a:gd name="connsiteY86" fmla="*/ 72008 h 1745209"/>
                <a:gd name="connsiteX87" fmla="*/ 394659 w 1170491"/>
                <a:gd name="connsiteY87" fmla="*/ 83948 h 1745209"/>
                <a:gd name="connsiteX88" fmla="*/ 533817 w 1170491"/>
                <a:gd name="connsiteY88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9645 w 1170491"/>
                <a:gd name="connsiteY18" fmla="*/ 157726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32836 w 1170491"/>
                <a:gd name="connsiteY20" fmla="*/ 150639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23931 w 1170491"/>
                <a:gd name="connsiteY20" fmla="*/ 139293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56495 w 1170491"/>
                <a:gd name="connsiteY13" fmla="*/ 743730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63760 w 1170491"/>
                <a:gd name="connsiteY11" fmla="*/ 664437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7132 w 1170491"/>
                <a:gd name="connsiteY12" fmla="*/ 61071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33453 w 1170491"/>
                <a:gd name="connsiteY12" fmla="*/ 579864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8549 w 1170491"/>
                <a:gd name="connsiteY14" fmla="*/ 739251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642848 w 1170491"/>
                <a:gd name="connsiteY15" fmla="*/ 588934 h 1745209"/>
                <a:gd name="connsiteX16" fmla="*/ 588421 w 1170491"/>
                <a:gd name="connsiteY16" fmla="*/ 580980 h 1745209"/>
                <a:gd name="connsiteX17" fmla="*/ 533817 w 1170491"/>
                <a:gd name="connsiteY17" fmla="*/ 0 h 1745209"/>
                <a:gd name="connsiteX18" fmla="*/ 703525 w 1170491"/>
                <a:gd name="connsiteY18" fmla="*/ 147127 h 1745209"/>
                <a:gd name="connsiteX19" fmla="*/ 562024 w 1170491"/>
                <a:gd name="connsiteY19" fmla="*/ 352718 h 1745209"/>
                <a:gd name="connsiteX20" fmla="*/ 701713 w 1170491"/>
                <a:gd name="connsiteY20" fmla="*/ 149764 h 1745209"/>
                <a:gd name="connsiteX21" fmla="*/ 920515 w 1170491"/>
                <a:gd name="connsiteY21" fmla="*/ 317877 h 1745209"/>
                <a:gd name="connsiteX22" fmla="*/ 910716 w 1170491"/>
                <a:gd name="connsiteY22" fmla="*/ 366417 h 1745209"/>
                <a:gd name="connsiteX23" fmla="*/ 920515 w 1170491"/>
                <a:gd name="connsiteY23" fmla="*/ 366418 h 1745209"/>
                <a:gd name="connsiteX24" fmla="*/ 920515 w 1170491"/>
                <a:gd name="connsiteY24" fmla="*/ 371433 h 1745209"/>
                <a:gd name="connsiteX25" fmla="*/ 1056877 w 1170491"/>
                <a:gd name="connsiteY25" fmla="*/ 525101 h 1745209"/>
                <a:gd name="connsiteX26" fmla="*/ 1047351 w 1170491"/>
                <a:gd name="connsiteY26" fmla="*/ 572282 h 1745209"/>
                <a:gd name="connsiteX27" fmla="*/ 1170491 w 1170491"/>
                <a:gd name="connsiteY27" fmla="*/ 756650 h 1745209"/>
                <a:gd name="connsiteX28" fmla="*/ 1127569 w 1170491"/>
                <a:gd name="connsiteY28" fmla="*/ 878235 h 1745209"/>
                <a:gd name="connsiteX29" fmla="*/ 954678 w 1170491"/>
                <a:gd name="connsiteY29" fmla="*/ 939840 h 1745209"/>
                <a:gd name="connsiteX30" fmla="*/ 947373 w 1170491"/>
                <a:gd name="connsiteY30" fmla="*/ 961469 h 1745209"/>
                <a:gd name="connsiteX31" fmla="*/ 1106746 w 1170491"/>
                <a:gd name="connsiteY31" fmla="*/ 928282 h 1745209"/>
                <a:gd name="connsiteX32" fmla="*/ 1138907 w 1170491"/>
                <a:gd name="connsiteY32" fmla="*/ 1028247 h 1745209"/>
                <a:gd name="connsiteX33" fmla="*/ 981133 w 1170491"/>
                <a:gd name="connsiteY33" fmla="*/ 1223220 h 1745209"/>
                <a:gd name="connsiteX34" fmla="*/ 777272 w 1170491"/>
                <a:gd name="connsiteY34" fmla="*/ 1134408 h 1745209"/>
                <a:gd name="connsiteX35" fmla="*/ 810210 w 1170491"/>
                <a:gd name="connsiteY35" fmla="*/ 1096167 h 1745209"/>
                <a:gd name="connsiteX36" fmla="*/ 806195 w 1170491"/>
                <a:gd name="connsiteY36" fmla="*/ 964175 h 1745209"/>
                <a:gd name="connsiteX37" fmla="*/ 787267 w 1170491"/>
                <a:gd name="connsiteY37" fmla="*/ 975103 h 1745209"/>
                <a:gd name="connsiteX38" fmla="*/ 791333 w 1170491"/>
                <a:gd name="connsiteY38" fmla="*/ 1085110 h 1745209"/>
                <a:gd name="connsiteX39" fmla="*/ 763385 w 1170491"/>
                <a:gd name="connsiteY39" fmla="*/ 1114320 h 1745209"/>
                <a:gd name="connsiteX40" fmla="*/ 744063 w 1170491"/>
                <a:gd name="connsiteY40" fmla="*/ 1119497 h 1745209"/>
                <a:gd name="connsiteX41" fmla="*/ 747716 w 1170491"/>
                <a:gd name="connsiteY41" fmla="*/ 1128718 h 1745209"/>
                <a:gd name="connsiteX42" fmla="*/ 693327 w 1170491"/>
                <a:gd name="connsiteY42" fmla="*/ 1140344 h 1745209"/>
                <a:gd name="connsiteX43" fmla="*/ 601213 w 1170491"/>
                <a:gd name="connsiteY43" fmla="*/ 1080185 h 1745209"/>
                <a:gd name="connsiteX44" fmla="*/ 582082 w 1170491"/>
                <a:gd name="connsiteY44" fmla="*/ 1090754 h 1745209"/>
                <a:gd name="connsiteX45" fmla="*/ 693051 w 1170491"/>
                <a:gd name="connsiteY45" fmla="*/ 1162221 h 1745209"/>
                <a:gd name="connsiteX46" fmla="*/ 755684 w 1170491"/>
                <a:gd name="connsiteY46" fmla="*/ 1148835 h 1745209"/>
                <a:gd name="connsiteX47" fmla="*/ 989751 w 1170491"/>
                <a:gd name="connsiteY47" fmla="*/ 1247587 h 1745209"/>
                <a:gd name="connsiteX48" fmla="*/ 1004488 w 1170491"/>
                <a:gd name="connsiteY48" fmla="*/ 1315531 h 1745209"/>
                <a:gd name="connsiteX49" fmla="*/ 920375 w 1170491"/>
                <a:gd name="connsiteY49" fmla="*/ 1473506 h 1745209"/>
                <a:gd name="connsiteX50" fmla="*/ 913116 w 1170491"/>
                <a:gd name="connsiteY50" fmla="*/ 1474079 h 1745209"/>
                <a:gd name="connsiteX51" fmla="*/ 766796 w 1170491"/>
                <a:gd name="connsiteY51" fmla="*/ 1371458 h 1745209"/>
                <a:gd name="connsiteX52" fmla="*/ 746323 w 1170491"/>
                <a:gd name="connsiteY52" fmla="*/ 1380801 h 1745209"/>
                <a:gd name="connsiteX53" fmla="*/ 909888 w 1170491"/>
                <a:gd name="connsiteY53" fmla="*/ 1496052 h 1745209"/>
                <a:gd name="connsiteX54" fmla="*/ 774838 w 1170491"/>
                <a:gd name="connsiteY54" fmla="*/ 1628054 h 1745209"/>
                <a:gd name="connsiteX55" fmla="*/ 571751 w 1170491"/>
                <a:gd name="connsiteY55" fmla="*/ 1552195 h 1745209"/>
                <a:gd name="connsiteX56" fmla="*/ 550649 w 1170491"/>
                <a:gd name="connsiteY56" fmla="*/ 1566422 h 1745209"/>
                <a:gd name="connsiteX57" fmla="*/ 685031 w 1170491"/>
                <a:gd name="connsiteY57" fmla="*/ 1648114 h 1745209"/>
                <a:gd name="connsiteX58" fmla="*/ 533818 w 1170491"/>
                <a:gd name="connsiteY58" fmla="*/ 1745209 h 1745209"/>
                <a:gd name="connsiteX59" fmla="*/ 372301 w 1170491"/>
                <a:gd name="connsiteY59" fmla="*/ 1619888 h 1745209"/>
                <a:gd name="connsiteX60" fmla="*/ 366380 w 1170491"/>
                <a:gd name="connsiteY60" fmla="*/ 1592106 h 1745209"/>
                <a:gd name="connsiteX61" fmla="*/ 250590 w 1170491"/>
                <a:gd name="connsiteY61" fmla="*/ 1443452 h 1745209"/>
                <a:gd name="connsiteX62" fmla="*/ 117260 w 1170491"/>
                <a:gd name="connsiteY62" fmla="*/ 1407178 h 1745209"/>
                <a:gd name="connsiteX63" fmla="*/ 90593 w 1170491"/>
                <a:gd name="connsiteY63" fmla="*/ 1192598 h 1745209"/>
                <a:gd name="connsiteX64" fmla="*/ 330760 w 1170491"/>
                <a:gd name="connsiteY64" fmla="*/ 1129474 h 1745209"/>
                <a:gd name="connsiteX65" fmla="*/ 344999 w 1170491"/>
                <a:gd name="connsiteY65" fmla="*/ 1132822 h 1745209"/>
                <a:gd name="connsiteX66" fmla="*/ 524987 w 1170491"/>
                <a:gd name="connsiteY66" fmla="*/ 1034051 h 1745209"/>
                <a:gd name="connsiteX67" fmla="*/ 505360 w 1170491"/>
                <a:gd name="connsiteY67" fmla="*/ 1023014 h 1745209"/>
                <a:gd name="connsiteX68" fmla="*/ 346243 w 1170491"/>
                <a:gd name="connsiteY68" fmla="*/ 1110339 h 1745209"/>
                <a:gd name="connsiteX69" fmla="*/ 202679 w 1170491"/>
                <a:gd name="connsiteY69" fmla="*/ 1003895 h 1745209"/>
                <a:gd name="connsiteX70" fmla="*/ 181967 w 1170491"/>
                <a:gd name="connsiteY70" fmla="*/ 1012696 h 1745209"/>
                <a:gd name="connsiteX71" fmla="*/ 305288 w 1170491"/>
                <a:gd name="connsiteY71" fmla="*/ 1123484 h 1745209"/>
                <a:gd name="connsiteX72" fmla="*/ 70961 w 1170491"/>
                <a:gd name="connsiteY72" fmla="*/ 1161909 h 1745209"/>
                <a:gd name="connsiteX73" fmla="*/ 56055 w 1170491"/>
                <a:gd name="connsiteY73" fmla="*/ 1153032 h 1745209"/>
                <a:gd name="connsiteX74" fmla="*/ 44214 w 1170491"/>
                <a:gd name="connsiteY74" fmla="*/ 911953 h 1745209"/>
                <a:gd name="connsiteX75" fmla="*/ 84073 w 1170491"/>
                <a:gd name="connsiteY75" fmla="*/ 882569 h 1745209"/>
                <a:gd name="connsiteX76" fmla="*/ 76811 w 1170491"/>
                <a:gd name="connsiteY76" fmla="*/ 875989 h 1745209"/>
                <a:gd name="connsiteX77" fmla="*/ 80179 w 1170491"/>
                <a:gd name="connsiteY77" fmla="*/ 872273 h 1745209"/>
                <a:gd name="connsiteX78" fmla="*/ 82340 w 1170491"/>
                <a:gd name="connsiteY78" fmla="*/ 666836 h 1745209"/>
                <a:gd name="connsiteX79" fmla="*/ 121082 w 1170491"/>
                <a:gd name="connsiteY79" fmla="*/ 638275 h 1745209"/>
                <a:gd name="connsiteX80" fmla="*/ 145805 w 1170491"/>
                <a:gd name="connsiteY80" fmla="*/ 430894 h 1745209"/>
                <a:gd name="connsiteX81" fmla="*/ 321878 w 1170491"/>
                <a:gd name="connsiteY81" fmla="*/ 383347 h 1745209"/>
                <a:gd name="connsiteX82" fmla="*/ 321111 w 1170491"/>
                <a:gd name="connsiteY82" fmla="*/ 357014 h 1745209"/>
                <a:gd name="connsiteX83" fmla="*/ 141180 w 1170491"/>
                <a:gd name="connsiteY83" fmla="*/ 399723 h 1745209"/>
                <a:gd name="connsiteX84" fmla="*/ 106816 w 1170491"/>
                <a:gd name="connsiteY84" fmla="*/ 291518 h 1745209"/>
                <a:gd name="connsiteX85" fmla="*/ 326327 w 1170491"/>
                <a:gd name="connsiteY85" fmla="*/ 72008 h 1745209"/>
                <a:gd name="connsiteX86" fmla="*/ 394659 w 1170491"/>
                <a:gd name="connsiteY86" fmla="*/ 83948 h 1745209"/>
                <a:gd name="connsiteX87" fmla="*/ 533817 w 1170491"/>
                <a:gd name="connsiteY87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626661 w 1170491"/>
                <a:gd name="connsiteY12" fmla="*/ 588497 h 1745209"/>
                <a:gd name="connsiteX13" fmla="*/ 775453 w 1170491"/>
                <a:gd name="connsiteY13" fmla="*/ 739852 h 1745209"/>
                <a:gd name="connsiteX14" fmla="*/ 772230 w 1170491"/>
                <a:gd name="connsiteY14" fmla="*/ 740544 h 1745209"/>
                <a:gd name="connsiteX15" fmla="*/ 588421 w 1170491"/>
                <a:gd name="connsiteY15" fmla="*/ 580980 h 1745209"/>
                <a:gd name="connsiteX16" fmla="*/ 533817 w 1170491"/>
                <a:gd name="connsiteY16" fmla="*/ 0 h 1745209"/>
                <a:gd name="connsiteX17" fmla="*/ 703525 w 1170491"/>
                <a:gd name="connsiteY17" fmla="*/ 147127 h 1745209"/>
                <a:gd name="connsiteX18" fmla="*/ 562024 w 1170491"/>
                <a:gd name="connsiteY18" fmla="*/ 352718 h 1745209"/>
                <a:gd name="connsiteX19" fmla="*/ 701713 w 1170491"/>
                <a:gd name="connsiteY19" fmla="*/ 149764 h 1745209"/>
                <a:gd name="connsiteX20" fmla="*/ 920515 w 1170491"/>
                <a:gd name="connsiteY20" fmla="*/ 317877 h 1745209"/>
                <a:gd name="connsiteX21" fmla="*/ 910716 w 1170491"/>
                <a:gd name="connsiteY21" fmla="*/ 366417 h 1745209"/>
                <a:gd name="connsiteX22" fmla="*/ 920515 w 1170491"/>
                <a:gd name="connsiteY22" fmla="*/ 366418 h 1745209"/>
                <a:gd name="connsiteX23" fmla="*/ 920515 w 1170491"/>
                <a:gd name="connsiteY23" fmla="*/ 371433 h 1745209"/>
                <a:gd name="connsiteX24" fmla="*/ 1056877 w 1170491"/>
                <a:gd name="connsiteY24" fmla="*/ 525101 h 1745209"/>
                <a:gd name="connsiteX25" fmla="*/ 1047351 w 1170491"/>
                <a:gd name="connsiteY25" fmla="*/ 572282 h 1745209"/>
                <a:gd name="connsiteX26" fmla="*/ 1170491 w 1170491"/>
                <a:gd name="connsiteY26" fmla="*/ 756650 h 1745209"/>
                <a:gd name="connsiteX27" fmla="*/ 1127569 w 1170491"/>
                <a:gd name="connsiteY27" fmla="*/ 878235 h 1745209"/>
                <a:gd name="connsiteX28" fmla="*/ 954678 w 1170491"/>
                <a:gd name="connsiteY28" fmla="*/ 939840 h 1745209"/>
                <a:gd name="connsiteX29" fmla="*/ 947373 w 1170491"/>
                <a:gd name="connsiteY29" fmla="*/ 961469 h 1745209"/>
                <a:gd name="connsiteX30" fmla="*/ 1106746 w 1170491"/>
                <a:gd name="connsiteY30" fmla="*/ 928282 h 1745209"/>
                <a:gd name="connsiteX31" fmla="*/ 1138907 w 1170491"/>
                <a:gd name="connsiteY31" fmla="*/ 1028247 h 1745209"/>
                <a:gd name="connsiteX32" fmla="*/ 981133 w 1170491"/>
                <a:gd name="connsiteY32" fmla="*/ 1223220 h 1745209"/>
                <a:gd name="connsiteX33" fmla="*/ 777272 w 1170491"/>
                <a:gd name="connsiteY33" fmla="*/ 1134408 h 1745209"/>
                <a:gd name="connsiteX34" fmla="*/ 810210 w 1170491"/>
                <a:gd name="connsiteY34" fmla="*/ 1096167 h 1745209"/>
                <a:gd name="connsiteX35" fmla="*/ 806195 w 1170491"/>
                <a:gd name="connsiteY35" fmla="*/ 964175 h 1745209"/>
                <a:gd name="connsiteX36" fmla="*/ 787267 w 1170491"/>
                <a:gd name="connsiteY36" fmla="*/ 975103 h 1745209"/>
                <a:gd name="connsiteX37" fmla="*/ 791333 w 1170491"/>
                <a:gd name="connsiteY37" fmla="*/ 1085110 h 1745209"/>
                <a:gd name="connsiteX38" fmla="*/ 763385 w 1170491"/>
                <a:gd name="connsiteY38" fmla="*/ 1114320 h 1745209"/>
                <a:gd name="connsiteX39" fmla="*/ 744063 w 1170491"/>
                <a:gd name="connsiteY39" fmla="*/ 1119497 h 1745209"/>
                <a:gd name="connsiteX40" fmla="*/ 747716 w 1170491"/>
                <a:gd name="connsiteY40" fmla="*/ 1128718 h 1745209"/>
                <a:gd name="connsiteX41" fmla="*/ 693327 w 1170491"/>
                <a:gd name="connsiteY41" fmla="*/ 1140344 h 1745209"/>
                <a:gd name="connsiteX42" fmla="*/ 601213 w 1170491"/>
                <a:gd name="connsiteY42" fmla="*/ 1080185 h 1745209"/>
                <a:gd name="connsiteX43" fmla="*/ 582082 w 1170491"/>
                <a:gd name="connsiteY43" fmla="*/ 1090754 h 1745209"/>
                <a:gd name="connsiteX44" fmla="*/ 693051 w 1170491"/>
                <a:gd name="connsiteY44" fmla="*/ 1162221 h 1745209"/>
                <a:gd name="connsiteX45" fmla="*/ 755684 w 1170491"/>
                <a:gd name="connsiteY45" fmla="*/ 1148835 h 1745209"/>
                <a:gd name="connsiteX46" fmla="*/ 989751 w 1170491"/>
                <a:gd name="connsiteY46" fmla="*/ 1247587 h 1745209"/>
                <a:gd name="connsiteX47" fmla="*/ 1004488 w 1170491"/>
                <a:gd name="connsiteY47" fmla="*/ 1315531 h 1745209"/>
                <a:gd name="connsiteX48" fmla="*/ 920375 w 1170491"/>
                <a:gd name="connsiteY48" fmla="*/ 1473506 h 1745209"/>
                <a:gd name="connsiteX49" fmla="*/ 913116 w 1170491"/>
                <a:gd name="connsiteY49" fmla="*/ 1474079 h 1745209"/>
                <a:gd name="connsiteX50" fmla="*/ 766796 w 1170491"/>
                <a:gd name="connsiteY50" fmla="*/ 1371458 h 1745209"/>
                <a:gd name="connsiteX51" fmla="*/ 746323 w 1170491"/>
                <a:gd name="connsiteY51" fmla="*/ 1380801 h 1745209"/>
                <a:gd name="connsiteX52" fmla="*/ 909888 w 1170491"/>
                <a:gd name="connsiteY52" fmla="*/ 1496052 h 1745209"/>
                <a:gd name="connsiteX53" fmla="*/ 774838 w 1170491"/>
                <a:gd name="connsiteY53" fmla="*/ 1628054 h 1745209"/>
                <a:gd name="connsiteX54" fmla="*/ 571751 w 1170491"/>
                <a:gd name="connsiteY54" fmla="*/ 1552195 h 1745209"/>
                <a:gd name="connsiteX55" fmla="*/ 550649 w 1170491"/>
                <a:gd name="connsiteY55" fmla="*/ 1566422 h 1745209"/>
                <a:gd name="connsiteX56" fmla="*/ 685031 w 1170491"/>
                <a:gd name="connsiteY56" fmla="*/ 1648114 h 1745209"/>
                <a:gd name="connsiteX57" fmla="*/ 533818 w 1170491"/>
                <a:gd name="connsiteY57" fmla="*/ 1745209 h 1745209"/>
                <a:gd name="connsiteX58" fmla="*/ 372301 w 1170491"/>
                <a:gd name="connsiteY58" fmla="*/ 1619888 h 1745209"/>
                <a:gd name="connsiteX59" fmla="*/ 366380 w 1170491"/>
                <a:gd name="connsiteY59" fmla="*/ 1592106 h 1745209"/>
                <a:gd name="connsiteX60" fmla="*/ 250590 w 1170491"/>
                <a:gd name="connsiteY60" fmla="*/ 1443452 h 1745209"/>
                <a:gd name="connsiteX61" fmla="*/ 117260 w 1170491"/>
                <a:gd name="connsiteY61" fmla="*/ 1407178 h 1745209"/>
                <a:gd name="connsiteX62" fmla="*/ 90593 w 1170491"/>
                <a:gd name="connsiteY62" fmla="*/ 1192598 h 1745209"/>
                <a:gd name="connsiteX63" fmla="*/ 330760 w 1170491"/>
                <a:gd name="connsiteY63" fmla="*/ 1129474 h 1745209"/>
                <a:gd name="connsiteX64" fmla="*/ 344999 w 1170491"/>
                <a:gd name="connsiteY64" fmla="*/ 1132822 h 1745209"/>
                <a:gd name="connsiteX65" fmla="*/ 524987 w 1170491"/>
                <a:gd name="connsiteY65" fmla="*/ 1034051 h 1745209"/>
                <a:gd name="connsiteX66" fmla="*/ 505360 w 1170491"/>
                <a:gd name="connsiteY66" fmla="*/ 1023014 h 1745209"/>
                <a:gd name="connsiteX67" fmla="*/ 346243 w 1170491"/>
                <a:gd name="connsiteY67" fmla="*/ 1110339 h 1745209"/>
                <a:gd name="connsiteX68" fmla="*/ 202679 w 1170491"/>
                <a:gd name="connsiteY68" fmla="*/ 1003895 h 1745209"/>
                <a:gd name="connsiteX69" fmla="*/ 181967 w 1170491"/>
                <a:gd name="connsiteY69" fmla="*/ 1012696 h 1745209"/>
                <a:gd name="connsiteX70" fmla="*/ 305288 w 1170491"/>
                <a:gd name="connsiteY70" fmla="*/ 1123484 h 1745209"/>
                <a:gd name="connsiteX71" fmla="*/ 70961 w 1170491"/>
                <a:gd name="connsiteY71" fmla="*/ 1161909 h 1745209"/>
                <a:gd name="connsiteX72" fmla="*/ 56055 w 1170491"/>
                <a:gd name="connsiteY72" fmla="*/ 1153032 h 1745209"/>
                <a:gd name="connsiteX73" fmla="*/ 44214 w 1170491"/>
                <a:gd name="connsiteY73" fmla="*/ 911953 h 1745209"/>
                <a:gd name="connsiteX74" fmla="*/ 84073 w 1170491"/>
                <a:gd name="connsiteY74" fmla="*/ 882569 h 1745209"/>
                <a:gd name="connsiteX75" fmla="*/ 76811 w 1170491"/>
                <a:gd name="connsiteY75" fmla="*/ 875989 h 1745209"/>
                <a:gd name="connsiteX76" fmla="*/ 80179 w 1170491"/>
                <a:gd name="connsiteY76" fmla="*/ 872273 h 1745209"/>
                <a:gd name="connsiteX77" fmla="*/ 82340 w 1170491"/>
                <a:gd name="connsiteY77" fmla="*/ 666836 h 1745209"/>
                <a:gd name="connsiteX78" fmla="*/ 121082 w 1170491"/>
                <a:gd name="connsiteY78" fmla="*/ 638275 h 1745209"/>
                <a:gd name="connsiteX79" fmla="*/ 145805 w 1170491"/>
                <a:gd name="connsiteY79" fmla="*/ 430894 h 1745209"/>
                <a:gd name="connsiteX80" fmla="*/ 321878 w 1170491"/>
                <a:gd name="connsiteY80" fmla="*/ 383347 h 1745209"/>
                <a:gd name="connsiteX81" fmla="*/ 321111 w 1170491"/>
                <a:gd name="connsiteY81" fmla="*/ 357014 h 1745209"/>
                <a:gd name="connsiteX82" fmla="*/ 141180 w 1170491"/>
                <a:gd name="connsiteY82" fmla="*/ 399723 h 1745209"/>
                <a:gd name="connsiteX83" fmla="*/ 106816 w 1170491"/>
                <a:gd name="connsiteY83" fmla="*/ 291518 h 1745209"/>
                <a:gd name="connsiteX84" fmla="*/ 326327 w 1170491"/>
                <a:gd name="connsiteY84" fmla="*/ 72008 h 1745209"/>
                <a:gd name="connsiteX85" fmla="*/ 394659 w 1170491"/>
                <a:gd name="connsiteY85" fmla="*/ 83948 h 1745209"/>
                <a:gd name="connsiteX86" fmla="*/ 533817 w 1170491"/>
                <a:gd name="connsiteY86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72230 w 1170491"/>
                <a:gd name="connsiteY13" fmla="*/ 740544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6834 w 1170491"/>
                <a:gd name="connsiteY13" fmla="*/ 725046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782828 w 1170491"/>
                <a:gd name="connsiteY13" fmla="*/ 734425 h 1745209"/>
                <a:gd name="connsiteX14" fmla="*/ 588421 w 1170491"/>
                <a:gd name="connsiteY14" fmla="*/ 580980 h 1745209"/>
                <a:gd name="connsiteX15" fmla="*/ 533817 w 1170491"/>
                <a:gd name="connsiteY15" fmla="*/ 0 h 1745209"/>
                <a:gd name="connsiteX16" fmla="*/ 703525 w 1170491"/>
                <a:gd name="connsiteY16" fmla="*/ 147127 h 1745209"/>
                <a:gd name="connsiteX17" fmla="*/ 562024 w 1170491"/>
                <a:gd name="connsiteY17" fmla="*/ 352718 h 1745209"/>
                <a:gd name="connsiteX18" fmla="*/ 701713 w 1170491"/>
                <a:gd name="connsiteY18" fmla="*/ 149764 h 1745209"/>
                <a:gd name="connsiteX19" fmla="*/ 920515 w 1170491"/>
                <a:gd name="connsiteY19" fmla="*/ 317877 h 1745209"/>
                <a:gd name="connsiteX20" fmla="*/ 910716 w 1170491"/>
                <a:gd name="connsiteY20" fmla="*/ 366417 h 1745209"/>
                <a:gd name="connsiteX21" fmla="*/ 920515 w 1170491"/>
                <a:gd name="connsiteY21" fmla="*/ 366418 h 1745209"/>
                <a:gd name="connsiteX22" fmla="*/ 920515 w 1170491"/>
                <a:gd name="connsiteY22" fmla="*/ 371433 h 1745209"/>
                <a:gd name="connsiteX23" fmla="*/ 1056877 w 1170491"/>
                <a:gd name="connsiteY23" fmla="*/ 525101 h 1745209"/>
                <a:gd name="connsiteX24" fmla="*/ 1047351 w 1170491"/>
                <a:gd name="connsiteY24" fmla="*/ 572282 h 1745209"/>
                <a:gd name="connsiteX25" fmla="*/ 1170491 w 1170491"/>
                <a:gd name="connsiteY25" fmla="*/ 756650 h 1745209"/>
                <a:gd name="connsiteX26" fmla="*/ 1127569 w 1170491"/>
                <a:gd name="connsiteY26" fmla="*/ 878235 h 1745209"/>
                <a:gd name="connsiteX27" fmla="*/ 954678 w 1170491"/>
                <a:gd name="connsiteY27" fmla="*/ 939840 h 1745209"/>
                <a:gd name="connsiteX28" fmla="*/ 947373 w 1170491"/>
                <a:gd name="connsiteY28" fmla="*/ 961469 h 1745209"/>
                <a:gd name="connsiteX29" fmla="*/ 1106746 w 1170491"/>
                <a:gd name="connsiteY29" fmla="*/ 928282 h 1745209"/>
                <a:gd name="connsiteX30" fmla="*/ 1138907 w 1170491"/>
                <a:gd name="connsiteY30" fmla="*/ 1028247 h 1745209"/>
                <a:gd name="connsiteX31" fmla="*/ 981133 w 1170491"/>
                <a:gd name="connsiteY31" fmla="*/ 1223220 h 1745209"/>
                <a:gd name="connsiteX32" fmla="*/ 777272 w 1170491"/>
                <a:gd name="connsiteY32" fmla="*/ 1134408 h 1745209"/>
                <a:gd name="connsiteX33" fmla="*/ 810210 w 1170491"/>
                <a:gd name="connsiteY33" fmla="*/ 1096167 h 1745209"/>
                <a:gd name="connsiteX34" fmla="*/ 806195 w 1170491"/>
                <a:gd name="connsiteY34" fmla="*/ 964175 h 1745209"/>
                <a:gd name="connsiteX35" fmla="*/ 787267 w 1170491"/>
                <a:gd name="connsiteY35" fmla="*/ 975103 h 1745209"/>
                <a:gd name="connsiteX36" fmla="*/ 791333 w 1170491"/>
                <a:gd name="connsiteY36" fmla="*/ 1085110 h 1745209"/>
                <a:gd name="connsiteX37" fmla="*/ 763385 w 1170491"/>
                <a:gd name="connsiteY37" fmla="*/ 1114320 h 1745209"/>
                <a:gd name="connsiteX38" fmla="*/ 744063 w 1170491"/>
                <a:gd name="connsiteY38" fmla="*/ 1119497 h 1745209"/>
                <a:gd name="connsiteX39" fmla="*/ 747716 w 1170491"/>
                <a:gd name="connsiteY39" fmla="*/ 1128718 h 1745209"/>
                <a:gd name="connsiteX40" fmla="*/ 693327 w 1170491"/>
                <a:gd name="connsiteY40" fmla="*/ 1140344 h 1745209"/>
                <a:gd name="connsiteX41" fmla="*/ 601213 w 1170491"/>
                <a:gd name="connsiteY41" fmla="*/ 1080185 h 1745209"/>
                <a:gd name="connsiteX42" fmla="*/ 582082 w 1170491"/>
                <a:gd name="connsiteY42" fmla="*/ 1090754 h 1745209"/>
                <a:gd name="connsiteX43" fmla="*/ 693051 w 1170491"/>
                <a:gd name="connsiteY43" fmla="*/ 1162221 h 1745209"/>
                <a:gd name="connsiteX44" fmla="*/ 755684 w 1170491"/>
                <a:gd name="connsiteY44" fmla="*/ 1148835 h 1745209"/>
                <a:gd name="connsiteX45" fmla="*/ 989751 w 1170491"/>
                <a:gd name="connsiteY45" fmla="*/ 1247587 h 1745209"/>
                <a:gd name="connsiteX46" fmla="*/ 1004488 w 1170491"/>
                <a:gd name="connsiteY46" fmla="*/ 1315531 h 1745209"/>
                <a:gd name="connsiteX47" fmla="*/ 920375 w 1170491"/>
                <a:gd name="connsiteY47" fmla="*/ 1473506 h 1745209"/>
                <a:gd name="connsiteX48" fmla="*/ 913116 w 1170491"/>
                <a:gd name="connsiteY48" fmla="*/ 1474079 h 1745209"/>
                <a:gd name="connsiteX49" fmla="*/ 766796 w 1170491"/>
                <a:gd name="connsiteY49" fmla="*/ 1371458 h 1745209"/>
                <a:gd name="connsiteX50" fmla="*/ 746323 w 1170491"/>
                <a:gd name="connsiteY50" fmla="*/ 1380801 h 1745209"/>
                <a:gd name="connsiteX51" fmla="*/ 909888 w 1170491"/>
                <a:gd name="connsiteY51" fmla="*/ 1496052 h 1745209"/>
                <a:gd name="connsiteX52" fmla="*/ 774838 w 1170491"/>
                <a:gd name="connsiteY52" fmla="*/ 1628054 h 1745209"/>
                <a:gd name="connsiteX53" fmla="*/ 571751 w 1170491"/>
                <a:gd name="connsiteY53" fmla="*/ 1552195 h 1745209"/>
                <a:gd name="connsiteX54" fmla="*/ 550649 w 1170491"/>
                <a:gd name="connsiteY54" fmla="*/ 1566422 h 1745209"/>
                <a:gd name="connsiteX55" fmla="*/ 685031 w 1170491"/>
                <a:gd name="connsiteY55" fmla="*/ 1648114 h 1745209"/>
                <a:gd name="connsiteX56" fmla="*/ 533818 w 1170491"/>
                <a:gd name="connsiteY56" fmla="*/ 1745209 h 1745209"/>
                <a:gd name="connsiteX57" fmla="*/ 372301 w 1170491"/>
                <a:gd name="connsiteY57" fmla="*/ 1619888 h 1745209"/>
                <a:gd name="connsiteX58" fmla="*/ 366380 w 1170491"/>
                <a:gd name="connsiteY58" fmla="*/ 1592106 h 1745209"/>
                <a:gd name="connsiteX59" fmla="*/ 250590 w 1170491"/>
                <a:gd name="connsiteY59" fmla="*/ 1443452 h 1745209"/>
                <a:gd name="connsiteX60" fmla="*/ 117260 w 1170491"/>
                <a:gd name="connsiteY60" fmla="*/ 1407178 h 1745209"/>
                <a:gd name="connsiteX61" fmla="*/ 90593 w 1170491"/>
                <a:gd name="connsiteY61" fmla="*/ 1192598 h 1745209"/>
                <a:gd name="connsiteX62" fmla="*/ 330760 w 1170491"/>
                <a:gd name="connsiteY62" fmla="*/ 1129474 h 1745209"/>
                <a:gd name="connsiteX63" fmla="*/ 344999 w 1170491"/>
                <a:gd name="connsiteY63" fmla="*/ 1132822 h 1745209"/>
                <a:gd name="connsiteX64" fmla="*/ 524987 w 1170491"/>
                <a:gd name="connsiteY64" fmla="*/ 1034051 h 1745209"/>
                <a:gd name="connsiteX65" fmla="*/ 505360 w 1170491"/>
                <a:gd name="connsiteY65" fmla="*/ 1023014 h 1745209"/>
                <a:gd name="connsiteX66" fmla="*/ 346243 w 1170491"/>
                <a:gd name="connsiteY66" fmla="*/ 1110339 h 1745209"/>
                <a:gd name="connsiteX67" fmla="*/ 202679 w 1170491"/>
                <a:gd name="connsiteY67" fmla="*/ 1003895 h 1745209"/>
                <a:gd name="connsiteX68" fmla="*/ 181967 w 1170491"/>
                <a:gd name="connsiteY68" fmla="*/ 1012696 h 1745209"/>
                <a:gd name="connsiteX69" fmla="*/ 305288 w 1170491"/>
                <a:gd name="connsiteY69" fmla="*/ 1123484 h 1745209"/>
                <a:gd name="connsiteX70" fmla="*/ 70961 w 1170491"/>
                <a:gd name="connsiteY70" fmla="*/ 1161909 h 1745209"/>
                <a:gd name="connsiteX71" fmla="*/ 56055 w 1170491"/>
                <a:gd name="connsiteY71" fmla="*/ 1153032 h 1745209"/>
                <a:gd name="connsiteX72" fmla="*/ 44214 w 1170491"/>
                <a:gd name="connsiteY72" fmla="*/ 911953 h 1745209"/>
                <a:gd name="connsiteX73" fmla="*/ 84073 w 1170491"/>
                <a:gd name="connsiteY73" fmla="*/ 882569 h 1745209"/>
                <a:gd name="connsiteX74" fmla="*/ 76811 w 1170491"/>
                <a:gd name="connsiteY74" fmla="*/ 875989 h 1745209"/>
                <a:gd name="connsiteX75" fmla="*/ 80179 w 1170491"/>
                <a:gd name="connsiteY75" fmla="*/ 872273 h 1745209"/>
                <a:gd name="connsiteX76" fmla="*/ 82340 w 1170491"/>
                <a:gd name="connsiteY76" fmla="*/ 666836 h 1745209"/>
                <a:gd name="connsiteX77" fmla="*/ 121082 w 1170491"/>
                <a:gd name="connsiteY77" fmla="*/ 638275 h 1745209"/>
                <a:gd name="connsiteX78" fmla="*/ 145805 w 1170491"/>
                <a:gd name="connsiteY78" fmla="*/ 430894 h 1745209"/>
                <a:gd name="connsiteX79" fmla="*/ 321878 w 1170491"/>
                <a:gd name="connsiteY79" fmla="*/ 383347 h 1745209"/>
                <a:gd name="connsiteX80" fmla="*/ 321111 w 1170491"/>
                <a:gd name="connsiteY80" fmla="*/ 357014 h 1745209"/>
                <a:gd name="connsiteX81" fmla="*/ 141180 w 1170491"/>
                <a:gd name="connsiteY81" fmla="*/ 399723 h 1745209"/>
                <a:gd name="connsiteX82" fmla="*/ 106816 w 1170491"/>
                <a:gd name="connsiteY82" fmla="*/ 291518 h 1745209"/>
                <a:gd name="connsiteX83" fmla="*/ 326327 w 1170491"/>
                <a:gd name="connsiteY83" fmla="*/ 72008 h 1745209"/>
                <a:gd name="connsiteX84" fmla="*/ 394659 w 1170491"/>
                <a:gd name="connsiteY84" fmla="*/ 83948 h 1745209"/>
                <a:gd name="connsiteX85" fmla="*/ 533817 w 1170491"/>
                <a:gd name="connsiteY85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5805 w 1170491"/>
                <a:gd name="connsiteY77" fmla="*/ 430894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1878 w 1170491"/>
                <a:gd name="connsiteY78" fmla="*/ 383347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44770 w 1170491"/>
                <a:gd name="connsiteY3" fmla="*/ 708640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23918 w 1170491"/>
                <a:gd name="connsiteY4" fmla="*/ 737799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71504 w 1170491"/>
                <a:gd name="connsiteY5" fmla="*/ 910067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8740 w 1170491"/>
                <a:gd name="connsiteY7" fmla="*/ 72084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39214 w 1170491"/>
                <a:gd name="connsiteY7" fmla="*/ 713509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746 w 1170491"/>
                <a:gd name="connsiteY28" fmla="*/ 928282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38907 w 1170491"/>
                <a:gd name="connsiteY29" fmla="*/ 1028247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42040 w 1170491"/>
                <a:gd name="connsiteY29" fmla="*/ 1049990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7373 w 1170491"/>
                <a:gd name="connsiteY27" fmla="*/ 961469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9751 w 1170491"/>
                <a:gd name="connsiteY44" fmla="*/ 1247587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55684 w 1170491"/>
                <a:gd name="connsiteY43" fmla="*/ 1148835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0593 w 1170491"/>
                <a:gd name="connsiteY60" fmla="*/ 1192598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17260 w 1170491"/>
                <a:gd name="connsiteY59" fmla="*/ 140717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30760 w 1170491"/>
                <a:gd name="connsiteY61" fmla="*/ 1129474 h 1745209"/>
                <a:gd name="connsiteX62" fmla="*/ 344999 w 1170491"/>
                <a:gd name="connsiteY62" fmla="*/ 1132822 h 1745209"/>
                <a:gd name="connsiteX63" fmla="*/ 524987 w 1170491"/>
                <a:gd name="connsiteY63" fmla="*/ 1034051 h 1745209"/>
                <a:gd name="connsiteX64" fmla="*/ 505360 w 1170491"/>
                <a:gd name="connsiteY64" fmla="*/ 1023014 h 1745209"/>
                <a:gd name="connsiteX65" fmla="*/ 346243 w 1170491"/>
                <a:gd name="connsiteY65" fmla="*/ 1110339 h 1745209"/>
                <a:gd name="connsiteX66" fmla="*/ 202679 w 1170491"/>
                <a:gd name="connsiteY66" fmla="*/ 1003895 h 1745209"/>
                <a:gd name="connsiteX67" fmla="*/ 181967 w 1170491"/>
                <a:gd name="connsiteY67" fmla="*/ 1012696 h 1745209"/>
                <a:gd name="connsiteX68" fmla="*/ 305288 w 1170491"/>
                <a:gd name="connsiteY68" fmla="*/ 1123484 h 1745209"/>
                <a:gd name="connsiteX69" fmla="*/ 70961 w 1170491"/>
                <a:gd name="connsiteY69" fmla="*/ 1161909 h 1745209"/>
                <a:gd name="connsiteX70" fmla="*/ 56055 w 1170491"/>
                <a:gd name="connsiteY70" fmla="*/ 1153032 h 1745209"/>
                <a:gd name="connsiteX71" fmla="*/ 44214 w 1170491"/>
                <a:gd name="connsiteY71" fmla="*/ 911953 h 1745209"/>
                <a:gd name="connsiteX72" fmla="*/ 84073 w 1170491"/>
                <a:gd name="connsiteY72" fmla="*/ 882569 h 1745209"/>
                <a:gd name="connsiteX73" fmla="*/ 76811 w 1170491"/>
                <a:gd name="connsiteY73" fmla="*/ 875989 h 1745209"/>
                <a:gd name="connsiteX74" fmla="*/ 80179 w 1170491"/>
                <a:gd name="connsiteY74" fmla="*/ 872273 h 1745209"/>
                <a:gd name="connsiteX75" fmla="*/ 82340 w 1170491"/>
                <a:gd name="connsiteY75" fmla="*/ 666836 h 1745209"/>
                <a:gd name="connsiteX76" fmla="*/ 121082 w 1170491"/>
                <a:gd name="connsiteY76" fmla="*/ 638275 h 1745209"/>
                <a:gd name="connsiteX77" fmla="*/ 143619 w 1170491"/>
                <a:gd name="connsiteY77" fmla="*/ 394472 h 1745209"/>
                <a:gd name="connsiteX78" fmla="*/ 326831 w 1170491"/>
                <a:gd name="connsiteY78" fmla="*/ 359290 h 1745209"/>
                <a:gd name="connsiteX79" fmla="*/ 321111 w 1170491"/>
                <a:gd name="connsiteY79" fmla="*/ 357014 h 1745209"/>
                <a:gd name="connsiteX80" fmla="*/ 141180 w 1170491"/>
                <a:gd name="connsiteY80" fmla="*/ 399723 h 1745209"/>
                <a:gd name="connsiteX81" fmla="*/ 106816 w 1170491"/>
                <a:gd name="connsiteY81" fmla="*/ 291518 h 1745209"/>
                <a:gd name="connsiteX82" fmla="*/ 326327 w 1170491"/>
                <a:gd name="connsiteY82" fmla="*/ 72008 h 1745209"/>
                <a:gd name="connsiteX83" fmla="*/ 394659 w 1170491"/>
                <a:gd name="connsiteY83" fmla="*/ 83948 h 1745209"/>
                <a:gd name="connsiteX84" fmla="*/ 533817 w 1170491"/>
                <a:gd name="connsiteY84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44999 w 1170491"/>
                <a:gd name="connsiteY61" fmla="*/ 1132822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46243 w 1170491"/>
                <a:gd name="connsiteY64" fmla="*/ 1110339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202679 w 1170491"/>
                <a:gd name="connsiteY65" fmla="*/ 1003895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05360 w 1170491"/>
                <a:gd name="connsiteY63" fmla="*/ 1023014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4117 w 1170491"/>
                <a:gd name="connsiteY63" fmla="*/ 1031027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09"/>
                <a:gd name="connsiteX1" fmla="*/ 388917 w 1170491"/>
                <a:gd name="connsiteY1" fmla="*/ 672439 h 1745209"/>
                <a:gd name="connsiteX2" fmla="*/ 336101 w 1170491"/>
                <a:gd name="connsiteY2" fmla="*/ 687858 h 1745209"/>
                <a:gd name="connsiteX3" fmla="*/ 339124 w 1170491"/>
                <a:gd name="connsiteY3" fmla="*/ 690701 h 1745209"/>
                <a:gd name="connsiteX4" fmla="*/ 543349 w 1170491"/>
                <a:gd name="connsiteY4" fmla="*/ 726582 h 1745209"/>
                <a:gd name="connsiteX5" fmla="*/ 596580 w 1170491"/>
                <a:gd name="connsiteY5" fmla="*/ 916786 h 1745209"/>
                <a:gd name="connsiteX6" fmla="*/ 593243 w 1170491"/>
                <a:gd name="connsiteY6" fmla="*/ 915886 h 1745209"/>
                <a:gd name="connsiteX7" fmla="*/ 542821 w 1170491"/>
                <a:gd name="connsiteY7" fmla="*/ 727914 h 1745209"/>
                <a:gd name="connsiteX8" fmla="*/ 429221 w 1170491"/>
                <a:gd name="connsiteY8" fmla="*/ 671495 h 1745209"/>
                <a:gd name="connsiteX9" fmla="*/ 588421 w 1170491"/>
                <a:gd name="connsiteY9" fmla="*/ 580980 h 1745209"/>
                <a:gd name="connsiteX10" fmla="*/ 446738 w 1170491"/>
                <a:gd name="connsiteY10" fmla="*/ 649695 h 1745209"/>
                <a:gd name="connsiteX11" fmla="*/ 441470 w 1170491"/>
                <a:gd name="connsiteY11" fmla="*/ 658464 h 1745209"/>
                <a:gd name="connsiteX12" fmla="*/ 775453 w 1170491"/>
                <a:gd name="connsiteY12" fmla="*/ 739852 h 1745209"/>
                <a:gd name="connsiteX13" fmla="*/ 588421 w 1170491"/>
                <a:gd name="connsiteY13" fmla="*/ 580980 h 1745209"/>
                <a:gd name="connsiteX14" fmla="*/ 533817 w 1170491"/>
                <a:gd name="connsiteY14" fmla="*/ 0 h 1745209"/>
                <a:gd name="connsiteX15" fmla="*/ 703525 w 1170491"/>
                <a:gd name="connsiteY15" fmla="*/ 147127 h 1745209"/>
                <a:gd name="connsiteX16" fmla="*/ 562024 w 1170491"/>
                <a:gd name="connsiteY16" fmla="*/ 352718 h 1745209"/>
                <a:gd name="connsiteX17" fmla="*/ 701713 w 1170491"/>
                <a:gd name="connsiteY17" fmla="*/ 149764 h 1745209"/>
                <a:gd name="connsiteX18" fmla="*/ 920515 w 1170491"/>
                <a:gd name="connsiteY18" fmla="*/ 317877 h 1745209"/>
                <a:gd name="connsiteX19" fmla="*/ 910716 w 1170491"/>
                <a:gd name="connsiteY19" fmla="*/ 366417 h 1745209"/>
                <a:gd name="connsiteX20" fmla="*/ 920515 w 1170491"/>
                <a:gd name="connsiteY20" fmla="*/ 366418 h 1745209"/>
                <a:gd name="connsiteX21" fmla="*/ 920515 w 1170491"/>
                <a:gd name="connsiteY21" fmla="*/ 371433 h 1745209"/>
                <a:gd name="connsiteX22" fmla="*/ 1056877 w 1170491"/>
                <a:gd name="connsiteY22" fmla="*/ 525101 h 1745209"/>
                <a:gd name="connsiteX23" fmla="*/ 1047351 w 1170491"/>
                <a:gd name="connsiteY23" fmla="*/ 572282 h 1745209"/>
                <a:gd name="connsiteX24" fmla="*/ 1170491 w 1170491"/>
                <a:gd name="connsiteY24" fmla="*/ 756650 h 1745209"/>
                <a:gd name="connsiteX25" fmla="*/ 1127569 w 1170491"/>
                <a:gd name="connsiteY25" fmla="*/ 878235 h 1745209"/>
                <a:gd name="connsiteX26" fmla="*/ 954678 w 1170491"/>
                <a:gd name="connsiteY26" fmla="*/ 939840 h 1745209"/>
                <a:gd name="connsiteX27" fmla="*/ 944987 w 1170491"/>
                <a:gd name="connsiteY27" fmla="*/ 936938 h 1745209"/>
                <a:gd name="connsiteX28" fmla="*/ 1106672 w 1170491"/>
                <a:gd name="connsiteY28" fmla="*/ 911837 h 1745209"/>
                <a:gd name="connsiteX29" fmla="*/ 1153258 w 1170491"/>
                <a:gd name="connsiteY29" fmla="*/ 1069421 h 1745209"/>
                <a:gd name="connsiteX30" fmla="*/ 981133 w 1170491"/>
                <a:gd name="connsiteY30" fmla="*/ 1223220 h 1745209"/>
                <a:gd name="connsiteX31" fmla="*/ 777272 w 1170491"/>
                <a:gd name="connsiteY31" fmla="*/ 1134408 h 1745209"/>
                <a:gd name="connsiteX32" fmla="*/ 810210 w 1170491"/>
                <a:gd name="connsiteY32" fmla="*/ 1096167 h 1745209"/>
                <a:gd name="connsiteX33" fmla="*/ 806195 w 1170491"/>
                <a:gd name="connsiteY33" fmla="*/ 964175 h 1745209"/>
                <a:gd name="connsiteX34" fmla="*/ 787267 w 1170491"/>
                <a:gd name="connsiteY34" fmla="*/ 975103 h 1745209"/>
                <a:gd name="connsiteX35" fmla="*/ 791333 w 1170491"/>
                <a:gd name="connsiteY35" fmla="*/ 1085110 h 1745209"/>
                <a:gd name="connsiteX36" fmla="*/ 763385 w 1170491"/>
                <a:gd name="connsiteY36" fmla="*/ 1114320 h 1745209"/>
                <a:gd name="connsiteX37" fmla="*/ 744063 w 1170491"/>
                <a:gd name="connsiteY37" fmla="*/ 1119497 h 1745209"/>
                <a:gd name="connsiteX38" fmla="*/ 747716 w 1170491"/>
                <a:gd name="connsiteY38" fmla="*/ 1128718 h 1745209"/>
                <a:gd name="connsiteX39" fmla="*/ 693327 w 1170491"/>
                <a:gd name="connsiteY39" fmla="*/ 1140344 h 1745209"/>
                <a:gd name="connsiteX40" fmla="*/ 601213 w 1170491"/>
                <a:gd name="connsiteY40" fmla="*/ 1080185 h 1745209"/>
                <a:gd name="connsiteX41" fmla="*/ 582082 w 1170491"/>
                <a:gd name="connsiteY41" fmla="*/ 1090754 h 1745209"/>
                <a:gd name="connsiteX42" fmla="*/ 693051 w 1170491"/>
                <a:gd name="connsiteY42" fmla="*/ 1162221 h 1745209"/>
                <a:gd name="connsiteX43" fmla="*/ 787754 w 1170491"/>
                <a:gd name="connsiteY43" fmla="*/ 1135031 h 1745209"/>
                <a:gd name="connsiteX44" fmla="*/ 981519 w 1170491"/>
                <a:gd name="connsiteY44" fmla="*/ 1217010 h 1745209"/>
                <a:gd name="connsiteX45" fmla="*/ 1004488 w 1170491"/>
                <a:gd name="connsiteY45" fmla="*/ 1315531 h 1745209"/>
                <a:gd name="connsiteX46" fmla="*/ 920375 w 1170491"/>
                <a:gd name="connsiteY46" fmla="*/ 1473506 h 1745209"/>
                <a:gd name="connsiteX47" fmla="*/ 913116 w 1170491"/>
                <a:gd name="connsiteY47" fmla="*/ 1474079 h 1745209"/>
                <a:gd name="connsiteX48" fmla="*/ 766796 w 1170491"/>
                <a:gd name="connsiteY48" fmla="*/ 1371458 h 1745209"/>
                <a:gd name="connsiteX49" fmla="*/ 746323 w 1170491"/>
                <a:gd name="connsiteY49" fmla="*/ 1380801 h 1745209"/>
                <a:gd name="connsiteX50" fmla="*/ 909888 w 1170491"/>
                <a:gd name="connsiteY50" fmla="*/ 1496052 h 1745209"/>
                <a:gd name="connsiteX51" fmla="*/ 774838 w 1170491"/>
                <a:gd name="connsiteY51" fmla="*/ 1628054 h 1745209"/>
                <a:gd name="connsiteX52" fmla="*/ 571751 w 1170491"/>
                <a:gd name="connsiteY52" fmla="*/ 1552195 h 1745209"/>
                <a:gd name="connsiteX53" fmla="*/ 550649 w 1170491"/>
                <a:gd name="connsiteY53" fmla="*/ 1566422 h 1745209"/>
                <a:gd name="connsiteX54" fmla="*/ 685031 w 1170491"/>
                <a:gd name="connsiteY54" fmla="*/ 1648114 h 1745209"/>
                <a:gd name="connsiteX55" fmla="*/ 533818 w 1170491"/>
                <a:gd name="connsiteY55" fmla="*/ 1745209 h 1745209"/>
                <a:gd name="connsiteX56" fmla="*/ 372301 w 1170491"/>
                <a:gd name="connsiteY56" fmla="*/ 1619888 h 1745209"/>
                <a:gd name="connsiteX57" fmla="*/ 366380 w 1170491"/>
                <a:gd name="connsiteY57" fmla="*/ 1592106 h 1745209"/>
                <a:gd name="connsiteX58" fmla="*/ 250590 w 1170491"/>
                <a:gd name="connsiteY58" fmla="*/ 1443452 h 1745209"/>
                <a:gd name="connsiteX59" fmla="*/ 103455 w 1170491"/>
                <a:gd name="connsiteY59" fmla="*/ 1375108 h 1745209"/>
                <a:gd name="connsiteX60" fmla="*/ 92761 w 1170491"/>
                <a:gd name="connsiteY60" fmla="*/ 1167795 h 1745209"/>
                <a:gd name="connsiteX61" fmla="*/ 305242 w 1170491"/>
                <a:gd name="connsiteY61" fmla="*/ 1125156 h 1745209"/>
                <a:gd name="connsiteX62" fmla="*/ 524987 w 1170491"/>
                <a:gd name="connsiteY62" fmla="*/ 1034051 h 1745209"/>
                <a:gd name="connsiteX63" fmla="*/ 522898 w 1170491"/>
                <a:gd name="connsiteY63" fmla="*/ 1041153 h 1745209"/>
                <a:gd name="connsiteX64" fmla="*/ 326339 w 1170491"/>
                <a:gd name="connsiteY64" fmla="*/ 1128897 h 1745209"/>
                <a:gd name="connsiteX65" fmla="*/ 187801 w 1170491"/>
                <a:gd name="connsiteY65" fmla="*/ 1014840 h 1745209"/>
                <a:gd name="connsiteX66" fmla="*/ 181967 w 1170491"/>
                <a:gd name="connsiteY66" fmla="*/ 1012696 h 1745209"/>
                <a:gd name="connsiteX67" fmla="*/ 305288 w 1170491"/>
                <a:gd name="connsiteY67" fmla="*/ 1123484 h 1745209"/>
                <a:gd name="connsiteX68" fmla="*/ 70961 w 1170491"/>
                <a:gd name="connsiteY68" fmla="*/ 1161909 h 1745209"/>
                <a:gd name="connsiteX69" fmla="*/ 56055 w 1170491"/>
                <a:gd name="connsiteY69" fmla="*/ 1153032 h 1745209"/>
                <a:gd name="connsiteX70" fmla="*/ 44214 w 1170491"/>
                <a:gd name="connsiteY70" fmla="*/ 911953 h 1745209"/>
                <a:gd name="connsiteX71" fmla="*/ 84073 w 1170491"/>
                <a:gd name="connsiteY71" fmla="*/ 882569 h 1745209"/>
                <a:gd name="connsiteX72" fmla="*/ 76811 w 1170491"/>
                <a:gd name="connsiteY72" fmla="*/ 875989 h 1745209"/>
                <a:gd name="connsiteX73" fmla="*/ 80179 w 1170491"/>
                <a:gd name="connsiteY73" fmla="*/ 872273 h 1745209"/>
                <a:gd name="connsiteX74" fmla="*/ 82340 w 1170491"/>
                <a:gd name="connsiteY74" fmla="*/ 666836 h 1745209"/>
                <a:gd name="connsiteX75" fmla="*/ 121082 w 1170491"/>
                <a:gd name="connsiteY75" fmla="*/ 638275 h 1745209"/>
                <a:gd name="connsiteX76" fmla="*/ 143619 w 1170491"/>
                <a:gd name="connsiteY76" fmla="*/ 394472 h 1745209"/>
                <a:gd name="connsiteX77" fmla="*/ 326831 w 1170491"/>
                <a:gd name="connsiteY77" fmla="*/ 359290 h 1745209"/>
                <a:gd name="connsiteX78" fmla="*/ 321111 w 1170491"/>
                <a:gd name="connsiteY78" fmla="*/ 357014 h 1745209"/>
                <a:gd name="connsiteX79" fmla="*/ 141180 w 1170491"/>
                <a:gd name="connsiteY79" fmla="*/ 399723 h 1745209"/>
                <a:gd name="connsiteX80" fmla="*/ 106816 w 1170491"/>
                <a:gd name="connsiteY80" fmla="*/ 291518 h 1745209"/>
                <a:gd name="connsiteX81" fmla="*/ 326327 w 1170491"/>
                <a:gd name="connsiteY81" fmla="*/ 72008 h 1745209"/>
                <a:gd name="connsiteX82" fmla="*/ 394659 w 1170491"/>
                <a:gd name="connsiteY82" fmla="*/ 83948 h 1745209"/>
                <a:gd name="connsiteX83" fmla="*/ 533817 w 1170491"/>
                <a:gd name="connsiteY83" fmla="*/ 0 h 1745209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50649 w 1170491"/>
                <a:gd name="connsiteY53" fmla="*/ 1566422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09888 w 1170491"/>
                <a:gd name="connsiteY50" fmla="*/ 1496052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46323 w 1170491"/>
                <a:gd name="connsiteY49" fmla="*/ 1380801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13116 w 1170491"/>
                <a:gd name="connsiteY47" fmla="*/ 1474079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470 w 1170491"/>
                <a:gd name="connsiteY11" fmla="*/ 65846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37463 w 1170491"/>
                <a:gd name="connsiteY11" fmla="*/ 667842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787267 w 1170491"/>
                <a:gd name="connsiteY34" fmla="*/ 975103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791333 w 1170491"/>
                <a:gd name="connsiteY35" fmla="*/ 1085110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4063 w 1170491"/>
                <a:gd name="connsiteY37" fmla="*/ 1119497 h 1745262"/>
                <a:gd name="connsiteX38" fmla="*/ 747716 w 1170491"/>
                <a:gd name="connsiteY38" fmla="*/ 1128718 h 1745262"/>
                <a:gd name="connsiteX39" fmla="*/ 693327 w 1170491"/>
                <a:gd name="connsiteY39" fmla="*/ 1140344 h 1745262"/>
                <a:gd name="connsiteX40" fmla="*/ 601213 w 1170491"/>
                <a:gd name="connsiteY40" fmla="*/ 1080185 h 1745262"/>
                <a:gd name="connsiteX41" fmla="*/ 582082 w 1170491"/>
                <a:gd name="connsiteY41" fmla="*/ 1090754 h 1745262"/>
                <a:gd name="connsiteX42" fmla="*/ 693051 w 1170491"/>
                <a:gd name="connsiteY42" fmla="*/ 1162221 h 1745262"/>
                <a:gd name="connsiteX43" fmla="*/ 787754 w 1170491"/>
                <a:gd name="connsiteY43" fmla="*/ 1135031 h 1745262"/>
                <a:gd name="connsiteX44" fmla="*/ 981519 w 1170491"/>
                <a:gd name="connsiteY44" fmla="*/ 1217010 h 1745262"/>
                <a:gd name="connsiteX45" fmla="*/ 1004488 w 1170491"/>
                <a:gd name="connsiteY45" fmla="*/ 1315531 h 1745262"/>
                <a:gd name="connsiteX46" fmla="*/ 920375 w 1170491"/>
                <a:gd name="connsiteY46" fmla="*/ 1473506 h 1745262"/>
                <a:gd name="connsiteX47" fmla="*/ 926974 w 1170491"/>
                <a:gd name="connsiteY47" fmla="*/ 1461368 h 1745262"/>
                <a:gd name="connsiteX48" fmla="*/ 766796 w 1170491"/>
                <a:gd name="connsiteY48" fmla="*/ 1371458 h 1745262"/>
                <a:gd name="connsiteX49" fmla="*/ 770306 w 1170491"/>
                <a:gd name="connsiteY49" fmla="*/ 1369309 h 1745262"/>
                <a:gd name="connsiteX50" fmla="*/ 925440 w 1170491"/>
                <a:gd name="connsiteY50" fmla="*/ 1465876 h 1745262"/>
                <a:gd name="connsiteX51" fmla="*/ 774838 w 1170491"/>
                <a:gd name="connsiteY51" fmla="*/ 1628054 h 1745262"/>
                <a:gd name="connsiteX52" fmla="*/ 571751 w 1170491"/>
                <a:gd name="connsiteY52" fmla="*/ 1552195 h 1745262"/>
                <a:gd name="connsiteX53" fmla="*/ 568513 w 1170491"/>
                <a:gd name="connsiteY53" fmla="*/ 1544331 h 1745262"/>
                <a:gd name="connsiteX54" fmla="*/ 692296 w 1170491"/>
                <a:gd name="connsiteY54" fmla="*/ 1632143 h 1745262"/>
                <a:gd name="connsiteX55" fmla="*/ 533818 w 1170491"/>
                <a:gd name="connsiteY55" fmla="*/ 1745209 h 1745262"/>
                <a:gd name="connsiteX56" fmla="*/ 372301 w 1170491"/>
                <a:gd name="connsiteY56" fmla="*/ 1619888 h 1745262"/>
                <a:gd name="connsiteX57" fmla="*/ 366380 w 1170491"/>
                <a:gd name="connsiteY57" fmla="*/ 1592106 h 1745262"/>
                <a:gd name="connsiteX58" fmla="*/ 250590 w 1170491"/>
                <a:gd name="connsiteY58" fmla="*/ 1443452 h 1745262"/>
                <a:gd name="connsiteX59" fmla="*/ 103455 w 1170491"/>
                <a:gd name="connsiteY59" fmla="*/ 1375108 h 1745262"/>
                <a:gd name="connsiteX60" fmla="*/ 92761 w 1170491"/>
                <a:gd name="connsiteY60" fmla="*/ 1167795 h 1745262"/>
                <a:gd name="connsiteX61" fmla="*/ 305242 w 1170491"/>
                <a:gd name="connsiteY61" fmla="*/ 1125156 h 1745262"/>
                <a:gd name="connsiteX62" fmla="*/ 524987 w 1170491"/>
                <a:gd name="connsiteY62" fmla="*/ 1034051 h 1745262"/>
                <a:gd name="connsiteX63" fmla="*/ 522898 w 1170491"/>
                <a:gd name="connsiteY63" fmla="*/ 1041153 h 1745262"/>
                <a:gd name="connsiteX64" fmla="*/ 326339 w 1170491"/>
                <a:gd name="connsiteY64" fmla="*/ 1128897 h 1745262"/>
                <a:gd name="connsiteX65" fmla="*/ 187801 w 1170491"/>
                <a:gd name="connsiteY65" fmla="*/ 1014840 h 1745262"/>
                <a:gd name="connsiteX66" fmla="*/ 181967 w 1170491"/>
                <a:gd name="connsiteY66" fmla="*/ 1012696 h 1745262"/>
                <a:gd name="connsiteX67" fmla="*/ 305288 w 1170491"/>
                <a:gd name="connsiteY67" fmla="*/ 1123484 h 1745262"/>
                <a:gd name="connsiteX68" fmla="*/ 70961 w 1170491"/>
                <a:gd name="connsiteY68" fmla="*/ 1161909 h 1745262"/>
                <a:gd name="connsiteX69" fmla="*/ 56055 w 1170491"/>
                <a:gd name="connsiteY69" fmla="*/ 1153032 h 1745262"/>
                <a:gd name="connsiteX70" fmla="*/ 44214 w 1170491"/>
                <a:gd name="connsiteY70" fmla="*/ 911953 h 1745262"/>
                <a:gd name="connsiteX71" fmla="*/ 84073 w 1170491"/>
                <a:gd name="connsiteY71" fmla="*/ 882569 h 1745262"/>
                <a:gd name="connsiteX72" fmla="*/ 76811 w 1170491"/>
                <a:gd name="connsiteY72" fmla="*/ 875989 h 1745262"/>
                <a:gd name="connsiteX73" fmla="*/ 80179 w 1170491"/>
                <a:gd name="connsiteY73" fmla="*/ 872273 h 1745262"/>
                <a:gd name="connsiteX74" fmla="*/ 82340 w 1170491"/>
                <a:gd name="connsiteY74" fmla="*/ 666836 h 1745262"/>
                <a:gd name="connsiteX75" fmla="*/ 121082 w 1170491"/>
                <a:gd name="connsiteY75" fmla="*/ 638275 h 1745262"/>
                <a:gd name="connsiteX76" fmla="*/ 143619 w 1170491"/>
                <a:gd name="connsiteY76" fmla="*/ 394472 h 1745262"/>
                <a:gd name="connsiteX77" fmla="*/ 326831 w 1170491"/>
                <a:gd name="connsiteY77" fmla="*/ 359290 h 1745262"/>
                <a:gd name="connsiteX78" fmla="*/ 321111 w 1170491"/>
                <a:gd name="connsiteY78" fmla="*/ 357014 h 1745262"/>
                <a:gd name="connsiteX79" fmla="*/ 141180 w 1170491"/>
                <a:gd name="connsiteY79" fmla="*/ 399723 h 1745262"/>
                <a:gd name="connsiteX80" fmla="*/ 106816 w 1170491"/>
                <a:gd name="connsiteY80" fmla="*/ 291518 h 1745262"/>
                <a:gd name="connsiteX81" fmla="*/ 326327 w 1170491"/>
                <a:gd name="connsiteY81" fmla="*/ 72008 h 1745262"/>
                <a:gd name="connsiteX82" fmla="*/ 394659 w 1170491"/>
                <a:gd name="connsiteY82" fmla="*/ 83948 h 1745262"/>
                <a:gd name="connsiteX83" fmla="*/ 533817 w 1170491"/>
                <a:gd name="connsiteY83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747716 w 1170491"/>
                <a:gd name="connsiteY37" fmla="*/ 1128718 h 1745262"/>
                <a:gd name="connsiteX38" fmla="*/ 693327 w 1170491"/>
                <a:gd name="connsiteY38" fmla="*/ 1140344 h 1745262"/>
                <a:gd name="connsiteX39" fmla="*/ 601213 w 1170491"/>
                <a:gd name="connsiteY39" fmla="*/ 1080185 h 1745262"/>
                <a:gd name="connsiteX40" fmla="*/ 582082 w 1170491"/>
                <a:gd name="connsiteY40" fmla="*/ 1090754 h 1745262"/>
                <a:gd name="connsiteX41" fmla="*/ 693051 w 1170491"/>
                <a:gd name="connsiteY41" fmla="*/ 1162221 h 1745262"/>
                <a:gd name="connsiteX42" fmla="*/ 787754 w 1170491"/>
                <a:gd name="connsiteY42" fmla="*/ 1135031 h 1745262"/>
                <a:gd name="connsiteX43" fmla="*/ 981519 w 1170491"/>
                <a:gd name="connsiteY43" fmla="*/ 1217010 h 1745262"/>
                <a:gd name="connsiteX44" fmla="*/ 1004488 w 1170491"/>
                <a:gd name="connsiteY44" fmla="*/ 1315531 h 1745262"/>
                <a:gd name="connsiteX45" fmla="*/ 920375 w 1170491"/>
                <a:gd name="connsiteY45" fmla="*/ 1473506 h 1745262"/>
                <a:gd name="connsiteX46" fmla="*/ 926974 w 1170491"/>
                <a:gd name="connsiteY46" fmla="*/ 1461368 h 1745262"/>
                <a:gd name="connsiteX47" fmla="*/ 766796 w 1170491"/>
                <a:gd name="connsiteY47" fmla="*/ 1371458 h 1745262"/>
                <a:gd name="connsiteX48" fmla="*/ 770306 w 1170491"/>
                <a:gd name="connsiteY48" fmla="*/ 1369309 h 1745262"/>
                <a:gd name="connsiteX49" fmla="*/ 925440 w 1170491"/>
                <a:gd name="connsiteY49" fmla="*/ 1465876 h 1745262"/>
                <a:gd name="connsiteX50" fmla="*/ 774838 w 1170491"/>
                <a:gd name="connsiteY50" fmla="*/ 1628054 h 1745262"/>
                <a:gd name="connsiteX51" fmla="*/ 571751 w 1170491"/>
                <a:gd name="connsiteY51" fmla="*/ 1552195 h 1745262"/>
                <a:gd name="connsiteX52" fmla="*/ 568513 w 1170491"/>
                <a:gd name="connsiteY52" fmla="*/ 1544331 h 1745262"/>
                <a:gd name="connsiteX53" fmla="*/ 692296 w 1170491"/>
                <a:gd name="connsiteY53" fmla="*/ 1632143 h 1745262"/>
                <a:gd name="connsiteX54" fmla="*/ 533818 w 1170491"/>
                <a:gd name="connsiteY54" fmla="*/ 1745209 h 1745262"/>
                <a:gd name="connsiteX55" fmla="*/ 372301 w 1170491"/>
                <a:gd name="connsiteY55" fmla="*/ 1619888 h 1745262"/>
                <a:gd name="connsiteX56" fmla="*/ 366380 w 1170491"/>
                <a:gd name="connsiteY56" fmla="*/ 1592106 h 1745262"/>
                <a:gd name="connsiteX57" fmla="*/ 250590 w 1170491"/>
                <a:gd name="connsiteY57" fmla="*/ 1443452 h 1745262"/>
                <a:gd name="connsiteX58" fmla="*/ 103455 w 1170491"/>
                <a:gd name="connsiteY58" fmla="*/ 1375108 h 1745262"/>
                <a:gd name="connsiteX59" fmla="*/ 92761 w 1170491"/>
                <a:gd name="connsiteY59" fmla="*/ 1167795 h 1745262"/>
                <a:gd name="connsiteX60" fmla="*/ 305242 w 1170491"/>
                <a:gd name="connsiteY60" fmla="*/ 1125156 h 1745262"/>
                <a:gd name="connsiteX61" fmla="*/ 524987 w 1170491"/>
                <a:gd name="connsiteY61" fmla="*/ 1034051 h 1745262"/>
                <a:gd name="connsiteX62" fmla="*/ 522898 w 1170491"/>
                <a:gd name="connsiteY62" fmla="*/ 1041153 h 1745262"/>
                <a:gd name="connsiteX63" fmla="*/ 326339 w 1170491"/>
                <a:gd name="connsiteY63" fmla="*/ 1128897 h 1745262"/>
                <a:gd name="connsiteX64" fmla="*/ 187801 w 1170491"/>
                <a:gd name="connsiteY64" fmla="*/ 1014840 h 1745262"/>
                <a:gd name="connsiteX65" fmla="*/ 181967 w 1170491"/>
                <a:gd name="connsiteY65" fmla="*/ 1012696 h 1745262"/>
                <a:gd name="connsiteX66" fmla="*/ 305288 w 1170491"/>
                <a:gd name="connsiteY66" fmla="*/ 1123484 h 1745262"/>
                <a:gd name="connsiteX67" fmla="*/ 70961 w 1170491"/>
                <a:gd name="connsiteY67" fmla="*/ 1161909 h 1745262"/>
                <a:gd name="connsiteX68" fmla="*/ 56055 w 1170491"/>
                <a:gd name="connsiteY68" fmla="*/ 1153032 h 1745262"/>
                <a:gd name="connsiteX69" fmla="*/ 44214 w 1170491"/>
                <a:gd name="connsiteY69" fmla="*/ 911953 h 1745262"/>
                <a:gd name="connsiteX70" fmla="*/ 84073 w 1170491"/>
                <a:gd name="connsiteY70" fmla="*/ 882569 h 1745262"/>
                <a:gd name="connsiteX71" fmla="*/ 76811 w 1170491"/>
                <a:gd name="connsiteY71" fmla="*/ 875989 h 1745262"/>
                <a:gd name="connsiteX72" fmla="*/ 80179 w 1170491"/>
                <a:gd name="connsiteY72" fmla="*/ 872273 h 1745262"/>
                <a:gd name="connsiteX73" fmla="*/ 82340 w 1170491"/>
                <a:gd name="connsiteY73" fmla="*/ 666836 h 1745262"/>
                <a:gd name="connsiteX74" fmla="*/ 121082 w 1170491"/>
                <a:gd name="connsiteY74" fmla="*/ 638275 h 1745262"/>
                <a:gd name="connsiteX75" fmla="*/ 143619 w 1170491"/>
                <a:gd name="connsiteY75" fmla="*/ 394472 h 1745262"/>
                <a:gd name="connsiteX76" fmla="*/ 326831 w 1170491"/>
                <a:gd name="connsiteY76" fmla="*/ 359290 h 1745262"/>
                <a:gd name="connsiteX77" fmla="*/ 321111 w 1170491"/>
                <a:gd name="connsiteY77" fmla="*/ 357014 h 1745262"/>
                <a:gd name="connsiteX78" fmla="*/ 141180 w 1170491"/>
                <a:gd name="connsiteY78" fmla="*/ 399723 h 1745262"/>
                <a:gd name="connsiteX79" fmla="*/ 106816 w 1170491"/>
                <a:gd name="connsiteY79" fmla="*/ 291518 h 1745262"/>
                <a:gd name="connsiteX80" fmla="*/ 326327 w 1170491"/>
                <a:gd name="connsiteY80" fmla="*/ 72008 h 1745262"/>
                <a:gd name="connsiteX81" fmla="*/ 394659 w 1170491"/>
                <a:gd name="connsiteY81" fmla="*/ 83948 h 1745262"/>
                <a:gd name="connsiteX82" fmla="*/ 533817 w 1170491"/>
                <a:gd name="connsiteY82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763385 w 1170491"/>
                <a:gd name="connsiteY36" fmla="*/ 1114320 h 1745262"/>
                <a:gd name="connsiteX37" fmla="*/ 693327 w 1170491"/>
                <a:gd name="connsiteY37" fmla="*/ 1140344 h 1745262"/>
                <a:gd name="connsiteX38" fmla="*/ 601213 w 1170491"/>
                <a:gd name="connsiteY38" fmla="*/ 1080185 h 1745262"/>
                <a:gd name="connsiteX39" fmla="*/ 582082 w 1170491"/>
                <a:gd name="connsiteY39" fmla="*/ 1090754 h 1745262"/>
                <a:gd name="connsiteX40" fmla="*/ 693051 w 1170491"/>
                <a:gd name="connsiteY40" fmla="*/ 1162221 h 1745262"/>
                <a:gd name="connsiteX41" fmla="*/ 787754 w 1170491"/>
                <a:gd name="connsiteY41" fmla="*/ 1135031 h 1745262"/>
                <a:gd name="connsiteX42" fmla="*/ 981519 w 1170491"/>
                <a:gd name="connsiteY42" fmla="*/ 1217010 h 1745262"/>
                <a:gd name="connsiteX43" fmla="*/ 1004488 w 1170491"/>
                <a:gd name="connsiteY43" fmla="*/ 1315531 h 1745262"/>
                <a:gd name="connsiteX44" fmla="*/ 920375 w 1170491"/>
                <a:gd name="connsiteY44" fmla="*/ 1473506 h 1745262"/>
                <a:gd name="connsiteX45" fmla="*/ 926974 w 1170491"/>
                <a:gd name="connsiteY45" fmla="*/ 1461368 h 1745262"/>
                <a:gd name="connsiteX46" fmla="*/ 766796 w 1170491"/>
                <a:gd name="connsiteY46" fmla="*/ 1371458 h 1745262"/>
                <a:gd name="connsiteX47" fmla="*/ 770306 w 1170491"/>
                <a:gd name="connsiteY47" fmla="*/ 1369309 h 1745262"/>
                <a:gd name="connsiteX48" fmla="*/ 925440 w 1170491"/>
                <a:gd name="connsiteY48" fmla="*/ 1465876 h 1745262"/>
                <a:gd name="connsiteX49" fmla="*/ 774838 w 1170491"/>
                <a:gd name="connsiteY49" fmla="*/ 1628054 h 1745262"/>
                <a:gd name="connsiteX50" fmla="*/ 571751 w 1170491"/>
                <a:gd name="connsiteY50" fmla="*/ 1552195 h 1745262"/>
                <a:gd name="connsiteX51" fmla="*/ 568513 w 1170491"/>
                <a:gd name="connsiteY51" fmla="*/ 1544331 h 1745262"/>
                <a:gd name="connsiteX52" fmla="*/ 692296 w 1170491"/>
                <a:gd name="connsiteY52" fmla="*/ 1632143 h 1745262"/>
                <a:gd name="connsiteX53" fmla="*/ 533818 w 1170491"/>
                <a:gd name="connsiteY53" fmla="*/ 1745209 h 1745262"/>
                <a:gd name="connsiteX54" fmla="*/ 372301 w 1170491"/>
                <a:gd name="connsiteY54" fmla="*/ 1619888 h 1745262"/>
                <a:gd name="connsiteX55" fmla="*/ 366380 w 1170491"/>
                <a:gd name="connsiteY55" fmla="*/ 1592106 h 1745262"/>
                <a:gd name="connsiteX56" fmla="*/ 250590 w 1170491"/>
                <a:gd name="connsiteY56" fmla="*/ 1443452 h 1745262"/>
                <a:gd name="connsiteX57" fmla="*/ 103455 w 1170491"/>
                <a:gd name="connsiteY57" fmla="*/ 1375108 h 1745262"/>
                <a:gd name="connsiteX58" fmla="*/ 92761 w 1170491"/>
                <a:gd name="connsiteY58" fmla="*/ 1167795 h 1745262"/>
                <a:gd name="connsiteX59" fmla="*/ 305242 w 1170491"/>
                <a:gd name="connsiteY59" fmla="*/ 1125156 h 1745262"/>
                <a:gd name="connsiteX60" fmla="*/ 524987 w 1170491"/>
                <a:gd name="connsiteY60" fmla="*/ 1034051 h 1745262"/>
                <a:gd name="connsiteX61" fmla="*/ 522898 w 1170491"/>
                <a:gd name="connsiteY61" fmla="*/ 1041153 h 1745262"/>
                <a:gd name="connsiteX62" fmla="*/ 326339 w 1170491"/>
                <a:gd name="connsiteY62" fmla="*/ 1128897 h 1745262"/>
                <a:gd name="connsiteX63" fmla="*/ 187801 w 1170491"/>
                <a:gd name="connsiteY63" fmla="*/ 1014840 h 1745262"/>
                <a:gd name="connsiteX64" fmla="*/ 181967 w 1170491"/>
                <a:gd name="connsiteY64" fmla="*/ 1012696 h 1745262"/>
                <a:gd name="connsiteX65" fmla="*/ 305288 w 1170491"/>
                <a:gd name="connsiteY65" fmla="*/ 1123484 h 1745262"/>
                <a:gd name="connsiteX66" fmla="*/ 70961 w 1170491"/>
                <a:gd name="connsiteY66" fmla="*/ 1161909 h 1745262"/>
                <a:gd name="connsiteX67" fmla="*/ 56055 w 1170491"/>
                <a:gd name="connsiteY67" fmla="*/ 1153032 h 1745262"/>
                <a:gd name="connsiteX68" fmla="*/ 44214 w 1170491"/>
                <a:gd name="connsiteY68" fmla="*/ 911953 h 1745262"/>
                <a:gd name="connsiteX69" fmla="*/ 84073 w 1170491"/>
                <a:gd name="connsiteY69" fmla="*/ 882569 h 1745262"/>
                <a:gd name="connsiteX70" fmla="*/ 76811 w 1170491"/>
                <a:gd name="connsiteY70" fmla="*/ 875989 h 1745262"/>
                <a:gd name="connsiteX71" fmla="*/ 80179 w 1170491"/>
                <a:gd name="connsiteY71" fmla="*/ 872273 h 1745262"/>
                <a:gd name="connsiteX72" fmla="*/ 82340 w 1170491"/>
                <a:gd name="connsiteY72" fmla="*/ 666836 h 1745262"/>
                <a:gd name="connsiteX73" fmla="*/ 121082 w 1170491"/>
                <a:gd name="connsiteY73" fmla="*/ 638275 h 1745262"/>
                <a:gd name="connsiteX74" fmla="*/ 143619 w 1170491"/>
                <a:gd name="connsiteY74" fmla="*/ 394472 h 1745262"/>
                <a:gd name="connsiteX75" fmla="*/ 326831 w 1170491"/>
                <a:gd name="connsiteY75" fmla="*/ 359290 h 1745262"/>
                <a:gd name="connsiteX76" fmla="*/ 321111 w 1170491"/>
                <a:gd name="connsiteY76" fmla="*/ 357014 h 1745262"/>
                <a:gd name="connsiteX77" fmla="*/ 141180 w 1170491"/>
                <a:gd name="connsiteY77" fmla="*/ 399723 h 1745262"/>
                <a:gd name="connsiteX78" fmla="*/ 106816 w 1170491"/>
                <a:gd name="connsiteY78" fmla="*/ 291518 h 1745262"/>
                <a:gd name="connsiteX79" fmla="*/ 326327 w 1170491"/>
                <a:gd name="connsiteY79" fmla="*/ 72008 h 1745262"/>
                <a:gd name="connsiteX80" fmla="*/ 394659 w 1170491"/>
                <a:gd name="connsiteY80" fmla="*/ 83948 h 1745262"/>
                <a:gd name="connsiteX81" fmla="*/ 533817 w 1170491"/>
                <a:gd name="connsiteY81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3327 w 1170491"/>
                <a:gd name="connsiteY36" fmla="*/ 1140344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601213 w 1170491"/>
                <a:gd name="connsiteY37" fmla="*/ 1080185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77272 w 1170491"/>
                <a:gd name="connsiteY31" fmla="*/ 1134408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10210 w 1170491"/>
                <a:gd name="connsiteY32" fmla="*/ 1096167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10716 w 1170491"/>
                <a:gd name="connsiteY19" fmla="*/ 366417 h 1745262"/>
                <a:gd name="connsiteX20" fmla="*/ 920515 w 1170491"/>
                <a:gd name="connsiteY20" fmla="*/ 366418 h 1745262"/>
                <a:gd name="connsiteX21" fmla="*/ 920515 w 1170491"/>
                <a:gd name="connsiteY21" fmla="*/ 371433 h 1745262"/>
                <a:gd name="connsiteX22" fmla="*/ 1056877 w 1170491"/>
                <a:gd name="connsiteY22" fmla="*/ 525101 h 1745262"/>
                <a:gd name="connsiteX23" fmla="*/ 1047351 w 1170491"/>
                <a:gd name="connsiteY23" fmla="*/ 572282 h 1745262"/>
                <a:gd name="connsiteX24" fmla="*/ 1170491 w 1170491"/>
                <a:gd name="connsiteY24" fmla="*/ 756650 h 1745262"/>
                <a:gd name="connsiteX25" fmla="*/ 1127569 w 1170491"/>
                <a:gd name="connsiteY25" fmla="*/ 878235 h 1745262"/>
                <a:gd name="connsiteX26" fmla="*/ 954678 w 1170491"/>
                <a:gd name="connsiteY26" fmla="*/ 939840 h 1745262"/>
                <a:gd name="connsiteX27" fmla="*/ 944987 w 1170491"/>
                <a:gd name="connsiteY27" fmla="*/ 936938 h 1745262"/>
                <a:gd name="connsiteX28" fmla="*/ 1106672 w 1170491"/>
                <a:gd name="connsiteY28" fmla="*/ 911837 h 1745262"/>
                <a:gd name="connsiteX29" fmla="*/ 1153258 w 1170491"/>
                <a:gd name="connsiteY29" fmla="*/ 1069421 h 1745262"/>
                <a:gd name="connsiteX30" fmla="*/ 981133 w 1170491"/>
                <a:gd name="connsiteY30" fmla="*/ 1223220 h 1745262"/>
                <a:gd name="connsiteX31" fmla="*/ 790456 w 1170491"/>
                <a:gd name="connsiteY31" fmla="*/ 1140927 h 1745262"/>
                <a:gd name="connsiteX32" fmla="*/ 826656 w 1170491"/>
                <a:gd name="connsiteY32" fmla="*/ 1096095 h 1745262"/>
                <a:gd name="connsiteX33" fmla="*/ 806195 w 1170491"/>
                <a:gd name="connsiteY33" fmla="*/ 964175 h 1745262"/>
                <a:gd name="connsiteX34" fmla="*/ 806699 w 1170491"/>
                <a:gd name="connsiteY34" fmla="*/ 963884 h 1745262"/>
                <a:gd name="connsiteX35" fmla="*/ 819468 w 1170491"/>
                <a:gd name="connsiteY35" fmla="*/ 1097129 h 1745262"/>
                <a:gd name="connsiteX36" fmla="*/ 697208 w 1170491"/>
                <a:gd name="connsiteY36" fmla="*/ 1159301 h 1745262"/>
                <a:gd name="connsiteX37" fmla="*/ 582802 w 1170491"/>
                <a:gd name="connsiteY37" fmla="*/ 1093170 h 1745262"/>
                <a:gd name="connsiteX38" fmla="*/ 582082 w 1170491"/>
                <a:gd name="connsiteY38" fmla="*/ 1090754 h 1745262"/>
                <a:gd name="connsiteX39" fmla="*/ 693051 w 1170491"/>
                <a:gd name="connsiteY39" fmla="*/ 1162221 h 1745262"/>
                <a:gd name="connsiteX40" fmla="*/ 787754 w 1170491"/>
                <a:gd name="connsiteY40" fmla="*/ 1135031 h 1745262"/>
                <a:gd name="connsiteX41" fmla="*/ 981519 w 1170491"/>
                <a:gd name="connsiteY41" fmla="*/ 1217010 h 1745262"/>
                <a:gd name="connsiteX42" fmla="*/ 1004488 w 1170491"/>
                <a:gd name="connsiteY42" fmla="*/ 1315531 h 1745262"/>
                <a:gd name="connsiteX43" fmla="*/ 920375 w 1170491"/>
                <a:gd name="connsiteY43" fmla="*/ 1473506 h 1745262"/>
                <a:gd name="connsiteX44" fmla="*/ 926974 w 1170491"/>
                <a:gd name="connsiteY44" fmla="*/ 1461368 h 1745262"/>
                <a:gd name="connsiteX45" fmla="*/ 766796 w 1170491"/>
                <a:gd name="connsiteY45" fmla="*/ 1371458 h 1745262"/>
                <a:gd name="connsiteX46" fmla="*/ 770306 w 1170491"/>
                <a:gd name="connsiteY46" fmla="*/ 1369309 h 1745262"/>
                <a:gd name="connsiteX47" fmla="*/ 925440 w 1170491"/>
                <a:gd name="connsiteY47" fmla="*/ 1465876 h 1745262"/>
                <a:gd name="connsiteX48" fmla="*/ 774838 w 1170491"/>
                <a:gd name="connsiteY48" fmla="*/ 1628054 h 1745262"/>
                <a:gd name="connsiteX49" fmla="*/ 571751 w 1170491"/>
                <a:gd name="connsiteY49" fmla="*/ 1552195 h 1745262"/>
                <a:gd name="connsiteX50" fmla="*/ 568513 w 1170491"/>
                <a:gd name="connsiteY50" fmla="*/ 1544331 h 1745262"/>
                <a:gd name="connsiteX51" fmla="*/ 692296 w 1170491"/>
                <a:gd name="connsiteY51" fmla="*/ 1632143 h 1745262"/>
                <a:gd name="connsiteX52" fmla="*/ 533818 w 1170491"/>
                <a:gd name="connsiteY52" fmla="*/ 1745209 h 1745262"/>
                <a:gd name="connsiteX53" fmla="*/ 372301 w 1170491"/>
                <a:gd name="connsiteY53" fmla="*/ 1619888 h 1745262"/>
                <a:gd name="connsiteX54" fmla="*/ 366380 w 1170491"/>
                <a:gd name="connsiteY54" fmla="*/ 1592106 h 1745262"/>
                <a:gd name="connsiteX55" fmla="*/ 250590 w 1170491"/>
                <a:gd name="connsiteY55" fmla="*/ 1443452 h 1745262"/>
                <a:gd name="connsiteX56" fmla="*/ 103455 w 1170491"/>
                <a:gd name="connsiteY56" fmla="*/ 1375108 h 1745262"/>
                <a:gd name="connsiteX57" fmla="*/ 92761 w 1170491"/>
                <a:gd name="connsiteY57" fmla="*/ 1167795 h 1745262"/>
                <a:gd name="connsiteX58" fmla="*/ 305242 w 1170491"/>
                <a:gd name="connsiteY58" fmla="*/ 1125156 h 1745262"/>
                <a:gd name="connsiteX59" fmla="*/ 524987 w 1170491"/>
                <a:gd name="connsiteY59" fmla="*/ 1034051 h 1745262"/>
                <a:gd name="connsiteX60" fmla="*/ 522898 w 1170491"/>
                <a:gd name="connsiteY60" fmla="*/ 1041153 h 1745262"/>
                <a:gd name="connsiteX61" fmla="*/ 326339 w 1170491"/>
                <a:gd name="connsiteY61" fmla="*/ 1128897 h 1745262"/>
                <a:gd name="connsiteX62" fmla="*/ 187801 w 1170491"/>
                <a:gd name="connsiteY62" fmla="*/ 1014840 h 1745262"/>
                <a:gd name="connsiteX63" fmla="*/ 181967 w 1170491"/>
                <a:gd name="connsiteY63" fmla="*/ 1012696 h 1745262"/>
                <a:gd name="connsiteX64" fmla="*/ 305288 w 1170491"/>
                <a:gd name="connsiteY64" fmla="*/ 1123484 h 1745262"/>
                <a:gd name="connsiteX65" fmla="*/ 70961 w 1170491"/>
                <a:gd name="connsiteY65" fmla="*/ 1161909 h 1745262"/>
                <a:gd name="connsiteX66" fmla="*/ 56055 w 1170491"/>
                <a:gd name="connsiteY66" fmla="*/ 1153032 h 1745262"/>
                <a:gd name="connsiteX67" fmla="*/ 44214 w 1170491"/>
                <a:gd name="connsiteY67" fmla="*/ 911953 h 1745262"/>
                <a:gd name="connsiteX68" fmla="*/ 84073 w 1170491"/>
                <a:gd name="connsiteY68" fmla="*/ 882569 h 1745262"/>
                <a:gd name="connsiteX69" fmla="*/ 76811 w 1170491"/>
                <a:gd name="connsiteY69" fmla="*/ 875989 h 1745262"/>
                <a:gd name="connsiteX70" fmla="*/ 80179 w 1170491"/>
                <a:gd name="connsiteY70" fmla="*/ 872273 h 1745262"/>
                <a:gd name="connsiteX71" fmla="*/ 82340 w 1170491"/>
                <a:gd name="connsiteY71" fmla="*/ 666836 h 1745262"/>
                <a:gd name="connsiteX72" fmla="*/ 121082 w 1170491"/>
                <a:gd name="connsiteY72" fmla="*/ 638275 h 1745262"/>
                <a:gd name="connsiteX73" fmla="*/ 143619 w 1170491"/>
                <a:gd name="connsiteY73" fmla="*/ 394472 h 1745262"/>
                <a:gd name="connsiteX74" fmla="*/ 326831 w 1170491"/>
                <a:gd name="connsiteY74" fmla="*/ 359290 h 1745262"/>
                <a:gd name="connsiteX75" fmla="*/ 321111 w 1170491"/>
                <a:gd name="connsiteY75" fmla="*/ 357014 h 1745262"/>
                <a:gd name="connsiteX76" fmla="*/ 141180 w 1170491"/>
                <a:gd name="connsiteY76" fmla="*/ 399723 h 1745262"/>
                <a:gd name="connsiteX77" fmla="*/ 106816 w 1170491"/>
                <a:gd name="connsiteY77" fmla="*/ 291518 h 1745262"/>
                <a:gd name="connsiteX78" fmla="*/ 326327 w 1170491"/>
                <a:gd name="connsiteY78" fmla="*/ 72008 h 1745262"/>
                <a:gd name="connsiteX79" fmla="*/ 394659 w 1170491"/>
                <a:gd name="connsiteY79" fmla="*/ 83948 h 1745262"/>
                <a:gd name="connsiteX80" fmla="*/ 533817 w 1170491"/>
                <a:gd name="connsiteY80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20515 w 1170491"/>
                <a:gd name="connsiteY20" fmla="*/ 371433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20515 w 1170491"/>
                <a:gd name="connsiteY19" fmla="*/ 366418 h 1745262"/>
                <a:gd name="connsiteX20" fmla="*/ 908168 w 1170491"/>
                <a:gd name="connsiteY20" fmla="*/ 376059 h 1745262"/>
                <a:gd name="connsiteX21" fmla="*/ 1056877 w 1170491"/>
                <a:gd name="connsiteY21" fmla="*/ 525101 h 1745262"/>
                <a:gd name="connsiteX22" fmla="*/ 1047351 w 1170491"/>
                <a:gd name="connsiteY22" fmla="*/ 572282 h 1745262"/>
                <a:gd name="connsiteX23" fmla="*/ 1170491 w 1170491"/>
                <a:gd name="connsiteY23" fmla="*/ 756650 h 1745262"/>
                <a:gd name="connsiteX24" fmla="*/ 1127569 w 1170491"/>
                <a:gd name="connsiteY24" fmla="*/ 878235 h 1745262"/>
                <a:gd name="connsiteX25" fmla="*/ 954678 w 1170491"/>
                <a:gd name="connsiteY25" fmla="*/ 939840 h 1745262"/>
                <a:gd name="connsiteX26" fmla="*/ 944987 w 1170491"/>
                <a:gd name="connsiteY26" fmla="*/ 936938 h 1745262"/>
                <a:gd name="connsiteX27" fmla="*/ 1106672 w 1170491"/>
                <a:gd name="connsiteY27" fmla="*/ 911837 h 1745262"/>
                <a:gd name="connsiteX28" fmla="*/ 1153258 w 1170491"/>
                <a:gd name="connsiteY28" fmla="*/ 1069421 h 1745262"/>
                <a:gd name="connsiteX29" fmla="*/ 981133 w 1170491"/>
                <a:gd name="connsiteY29" fmla="*/ 1223220 h 1745262"/>
                <a:gd name="connsiteX30" fmla="*/ 790456 w 1170491"/>
                <a:gd name="connsiteY30" fmla="*/ 1140927 h 1745262"/>
                <a:gd name="connsiteX31" fmla="*/ 826656 w 1170491"/>
                <a:gd name="connsiteY31" fmla="*/ 1096095 h 1745262"/>
                <a:gd name="connsiteX32" fmla="*/ 806195 w 1170491"/>
                <a:gd name="connsiteY32" fmla="*/ 964175 h 1745262"/>
                <a:gd name="connsiteX33" fmla="*/ 806699 w 1170491"/>
                <a:gd name="connsiteY33" fmla="*/ 963884 h 1745262"/>
                <a:gd name="connsiteX34" fmla="*/ 819468 w 1170491"/>
                <a:gd name="connsiteY34" fmla="*/ 1097129 h 1745262"/>
                <a:gd name="connsiteX35" fmla="*/ 697208 w 1170491"/>
                <a:gd name="connsiteY35" fmla="*/ 1159301 h 1745262"/>
                <a:gd name="connsiteX36" fmla="*/ 582802 w 1170491"/>
                <a:gd name="connsiteY36" fmla="*/ 1093170 h 1745262"/>
                <a:gd name="connsiteX37" fmla="*/ 582082 w 1170491"/>
                <a:gd name="connsiteY37" fmla="*/ 1090754 h 1745262"/>
                <a:gd name="connsiteX38" fmla="*/ 693051 w 1170491"/>
                <a:gd name="connsiteY38" fmla="*/ 1162221 h 1745262"/>
                <a:gd name="connsiteX39" fmla="*/ 787754 w 1170491"/>
                <a:gd name="connsiteY39" fmla="*/ 1135031 h 1745262"/>
                <a:gd name="connsiteX40" fmla="*/ 981519 w 1170491"/>
                <a:gd name="connsiteY40" fmla="*/ 1217010 h 1745262"/>
                <a:gd name="connsiteX41" fmla="*/ 1004488 w 1170491"/>
                <a:gd name="connsiteY41" fmla="*/ 1315531 h 1745262"/>
                <a:gd name="connsiteX42" fmla="*/ 920375 w 1170491"/>
                <a:gd name="connsiteY42" fmla="*/ 1473506 h 1745262"/>
                <a:gd name="connsiteX43" fmla="*/ 926974 w 1170491"/>
                <a:gd name="connsiteY43" fmla="*/ 1461368 h 1745262"/>
                <a:gd name="connsiteX44" fmla="*/ 766796 w 1170491"/>
                <a:gd name="connsiteY44" fmla="*/ 1371458 h 1745262"/>
                <a:gd name="connsiteX45" fmla="*/ 770306 w 1170491"/>
                <a:gd name="connsiteY45" fmla="*/ 1369309 h 1745262"/>
                <a:gd name="connsiteX46" fmla="*/ 925440 w 1170491"/>
                <a:gd name="connsiteY46" fmla="*/ 1465876 h 1745262"/>
                <a:gd name="connsiteX47" fmla="*/ 774838 w 1170491"/>
                <a:gd name="connsiteY47" fmla="*/ 1628054 h 1745262"/>
                <a:gd name="connsiteX48" fmla="*/ 571751 w 1170491"/>
                <a:gd name="connsiteY48" fmla="*/ 1552195 h 1745262"/>
                <a:gd name="connsiteX49" fmla="*/ 568513 w 1170491"/>
                <a:gd name="connsiteY49" fmla="*/ 1544331 h 1745262"/>
                <a:gd name="connsiteX50" fmla="*/ 692296 w 1170491"/>
                <a:gd name="connsiteY50" fmla="*/ 1632143 h 1745262"/>
                <a:gd name="connsiteX51" fmla="*/ 533818 w 1170491"/>
                <a:gd name="connsiteY51" fmla="*/ 1745209 h 1745262"/>
                <a:gd name="connsiteX52" fmla="*/ 372301 w 1170491"/>
                <a:gd name="connsiteY52" fmla="*/ 1619888 h 1745262"/>
                <a:gd name="connsiteX53" fmla="*/ 366380 w 1170491"/>
                <a:gd name="connsiteY53" fmla="*/ 1592106 h 1745262"/>
                <a:gd name="connsiteX54" fmla="*/ 250590 w 1170491"/>
                <a:gd name="connsiteY54" fmla="*/ 1443452 h 1745262"/>
                <a:gd name="connsiteX55" fmla="*/ 103455 w 1170491"/>
                <a:gd name="connsiteY55" fmla="*/ 1375108 h 1745262"/>
                <a:gd name="connsiteX56" fmla="*/ 92761 w 1170491"/>
                <a:gd name="connsiteY56" fmla="*/ 1167795 h 1745262"/>
                <a:gd name="connsiteX57" fmla="*/ 305242 w 1170491"/>
                <a:gd name="connsiteY57" fmla="*/ 1125156 h 1745262"/>
                <a:gd name="connsiteX58" fmla="*/ 524987 w 1170491"/>
                <a:gd name="connsiteY58" fmla="*/ 1034051 h 1745262"/>
                <a:gd name="connsiteX59" fmla="*/ 522898 w 1170491"/>
                <a:gd name="connsiteY59" fmla="*/ 1041153 h 1745262"/>
                <a:gd name="connsiteX60" fmla="*/ 326339 w 1170491"/>
                <a:gd name="connsiteY60" fmla="*/ 1128897 h 1745262"/>
                <a:gd name="connsiteX61" fmla="*/ 187801 w 1170491"/>
                <a:gd name="connsiteY61" fmla="*/ 1014840 h 1745262"/>
                <a:gd name="connsiteX62" fmla="*/ 181967 w 1170491"/>
                <a:gd name="connsiteY62" fmla="*/ 1012696 h 1745262"/>
                <a:gd name="connsiteX63" fmla="*/ 305288 w 1170491"/>
                <a:gd name="connsiteY63" fmla="*/ 1123484 h 1745262"/>
                <a:gd name="connsiteX64" fmla="*/ 70961 w 1170491"/>
                <a:gd name="connsiteY64" fmla="*/ 1161909 h 1745262"/>
                <a:gd name="connsiteX65" fmla="*/ 56055 w 1170491"/>
                <a:gd name="connsiteY65" fmla="*/ 1153032 h 1745262"/>
                <a:gd name="connsiteX66" fmla="*/ 44214 w 1170491"/>
                <a:gd name="connsiteY66" fmla="*/ 911953 h 1745262"/>
                <a:gd name="connsiteX67" fmla="*/ 84073 w 1170491"/>
                <a:gd name="connsiteY67" fmla="*/ 882569 h 1745262"/>
                <a:gd name="connsiteX68" fmla="*/ 76811 w 1170491"/>
                <a:gd name="connsiteY68" fmla="*/ 875989 h 1745262"/>
                <a:gd name="connsiteX69" fmla="*/ 80179 w 1170491"/>
                <a:gd name="connsiteY69" fmla="*/ 872273 h 1745262"/>
                <a:gd name="connsiteX70" fmla="*/ 82340 w 1170491"/>
                <a:gd name="connsiteY70" fmla="*/ 666836 h 1745262"/>
                <a:gd name="connsiteX71" fmla="*/ 121082 w 1170491"/>
                <a:gd name="connsiteY71" fmla="*/ 638275 h 1745262"/>
                <a:gd name="connsiteX72" fmla="*/ 143619 w 1170491"/>
                <a:gd name="connsiteY72" fmla="*/ 394472 h 1745262"/>
                <a:gd name="connsiteX73" fmla="*/ 326831 w 1170491"/>
                <a:gd name="connsiteY73" fmla="*/ 359290 h 1745262"/>
                <a:gd name="connsiteX74" fmla="*/ 321111 w 1170491"/>
                <a:gd name="connsiteY74" fmla="*/ 357014 h 1745262"/>
                <a:gd name="connsiteX75" fmla="*/ 141180 w 1170491"/>
                <a:gd name="connsiteY75" fmla="*/ 399723 h 1745262"/>
                <a:gd name="connsiteX76" fmla="*/ 106816 w 1170491"/>
                <a:gd name="connsiteY76" fmla="*/ 291518 h 1745262"/>
                <a:gd name="connsiteX77" fmla="*/ 326327 w 1170491"/>
                <a:gd name="connsiteY77" fmla="*/ 72008 h 1745262"/>
                <a:gd name="connsiteX78" fmla="*/ 394659 w 1170491"/>
                <a:gd name="connsiteY78" fmla="*/ 83948 h 1745262"/>
                <a:gd name="connsiteX79" fmla="*/ 533817 w 1170491"/>
                <a:gd name="connsiteY79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1127569 w 1170491"/>
                <a:gd name="connsiteY23" fmla="*/ 878235 h 1745262"/>
                <a:gd name="connsiteX24" fmla="*/ 954678 w 1170491"/>
                <a:gd name="connsiteY24" fmla="*/ 939840 h 1745262"/>
                <a:gd name="connsiteX25" fmla="*/ 944987 w 1170491"/>
                <a:gd name="connsiteY25" fmla="*/ 936938 h 1745262"/>
                <a:gd name="connsiteX26" fmla="*/ 1106672 w 1170491"/>
                <a:gd name="connsiteY26" fmla="*/ 911837 h 1745262"/>
                <a:gd name="connsiteX27" fmla="*/ 1153258 w 1170491"/>
                <a:gd name="connsiteY27" fmla="*/ 1069421 h 1745262"/>
                <a:gd name="connsiteX28" fmla="*/ 981133 w 1170491"/>
                <a:gd name="connsiteY28" fmla="*/ 1223220 h 1745262"/>
                <a:gd name="connsiteX29" fmla="*/ 790456 w 1170491"/>
                <a:gd name="connsiteY29" fmla="*/ 1140927 h 1745262"/>
                <a:gd name="connsiteX30" fmla="*/ 826656 w 1170491"/>
                <a:gd name="connsiteY30" fmla="*/ 1096095 h 1745262"/>
                <a:gd name="connsiteX31" fmla="*/ 806195 w 1170491"/>
                <a:gd name="connsiteY31" fmla="*/ 964175 h 1745262"/>
                <a:gd name="connsiteX32" fmla="*/ 806699 w 1170491"/>
                <a:gd name="connsiteY32" fmla="*/ 963884 h 1745262"/>
                <a:gd name="connsiteX33" fmla="*/ 819468 w 1170491"/>
                <a:gd name="connsiteY33" fmla="*/ 1097129 h 1745262"/>
                <a:gd name="connsiteX34" fmla="*/ 697208 w 1170491"/>
                <a:gd name="connsiteY34" fmla="*/ 1159301 h 1745262"/>
                <a:gd name="connsiteX35" fmla="*/ 582802 w 1170491"/>
                <a:gd name="connsiteY35" fmla="*/ 1093170 h 1745262"/>
                <a:gd name="connsiteX36" fmla="*/ 582082 w 1170491"/>
                <a:gd name="connsiteY36" fmla="*/ 1090754 h 1745262"/>
                <a:gd name="connsiteX37" fmla="*/ 693051 w 1170491"/>
                <a:gd name="connsiteY37" fmla="*/ 1162221 h 1745262"/>
                <a:gd name="connsiteX38" fmla="*/ 787754 w 1170491"/>
                <a:gd name="connsiteY38" fmla="*/ 1135031 h 1745262"/>
                <a:gd name="connsiteX39" fmla="*/ 981519 w 1170491"/>
                <a:gd name="connsiteY39" fmla="*/ 1217010 h 1745262"/>
                <a:gd name="connsiteX40" fmla="*/ 1004488 w 1170491"/>
                <a:gd name="connsiteY40" fmla="*/ 1315531 h 1745262"/>
                <a:gd name="connsiteX41" fmla="*/ 920375 w 1170491"/>
                <a:gd name="connsiteY41" fmla="*/ 1473506 h 1745262"/>
                <a:gd name="connsiteX42" fmla="*/ 926974 w 1170491"/>
                <a:gd name="connsiteY42" fmla="*/ 1461368 h 1745262"/>
                <a:gd name="connsiteX43" fmla="*/ 766796 w 1170491"/>
                <a:gd name="connsiteY43" fmla="*/ 1371458 h 1745262"/>
                <a:gd name="connsiteX44" fmla="*/ 770306 w 1170491"/>
                <a:gd name="connsiteY44" fmla="*/ 1369309 h 1745262"/>
                <a:gd name="connsiteX45" fmla="*/ 925440 w 1170491"/>
                <a:gd name="connsiteY45" fmla="*/ 1465876 h 1745262"/>
                <a:gd name="connsiteX46" fmla="*/ 774838 w 1170491"/>
                <a:gd name="connsiteY46" fmla="*/ 1628054 h 1745262"/>
                <a:gd name="connsiteX47" fmla="*/ 571751 w 1170491"/>
                <a:gd name="connsiteY47" fmla="*/ 1552195 h 1745262"/>
                <a:gd name="connsiteX48" fmla="*/ 568513 w 1170491"/>
                <a:gd name="connsiteY48" fmla="*/ 1544331 h 1745262"/>
                <a:gd name="connsiteX49" fmla="*/ 692296 w 1170491"/>
                <a:gd name="connsiteY49" fmla="*/ 1632143 h 1745262"/>
                <a:gd name="connsiteX50" fmla="*/ 533818 w 1170491"/>
                <a:gd name="connsiteY50" fmla="*/ 1745209 h 1745262"/>
                <a:gd name="connsiteX51" fmla="*/ 372301 w 1170491"/>
                <a:gd name="connsiteY51" fmla="*/ 1619888 h 1745262"/>
                <a:gd name="connsiteX52" fmla="*/ 366380 w 1170491"/>
                <a:gd name="connsiteY52" fmla="*/ 1592106 h 1745262"/>
                <a:gd name="connsiteX53" fmla="*/ 250590 w 1170491"/>
                <a:gd name="connsiteY53" fmla="*/ 1443452 h 1745262"/>
                <a:gd name="connsiteX54" fmla="*/ 103455 w 1170491"/>
                <a:gd name="connsiteY54" fmla="*/ 1375108 h 1745262"/>
                <a:gd name="connsiteX55" fmla="*/ 92761 w 1170491"/>
                <a:gd name="connsiteY55" fmla="*/ 1167795 h 1745262"/>
                <a:gd name="connsiteX56" fmla="*/ 305242 w 1170491"/>
                <a:gd name="connsiteY56" fmla="*/ 1125156 h 1745262"/>
                <a:gd name="connsiteX57" fmla="*/ 524987 w 1170491"/>
                <a:gd name="connsiteY57" fmla="*/ 1034051 h 1745262"/>
                <a:gd name="connsiteX58" fmla="*/ 522898 w 1170491"/>
                <a:gd name="connsiteY58" fmla="*/ 1041153 h 1745262"/>
                <a:gd name="connsiteX59" fmla="*/ 326339 w 1170491"/>
                <a:gd name="connsiteY59" fmla="*/ 1128897 h 1745262"/>
                <a:gd name="connsiteX60" fmla="*/ 187801 w 1170491"/>
                <a:gd name="connsiteY60" fmla="*/ 1014840 h 1745262"/>
                <a:gd name="connsiteX61" fmla="*/ 181967 w 1170491"/>
                <a:gd name="connsiteY61" fmla="*/ 1012696 h 1745262"/>
                <a:gd name="connsiteX62" fmla="*/ 305288 w 1170491"/>
                <a:gd name="connsiteY62" fmla="*/ 1123484 h 1745262"/>
                <a:gd name="connsiteX63" fmla="*/ 70961 w 1170491"/>
                <a:gd name="connsiteY63" fmla="*/ 1161909 h 1745262"/>
                <a:gd name="connsiteX64" fmla="*/ 56055 w 1170491"/>
                <a:gd name="connsiteY64" fmla="*/ 1153032 h 1745262"/>
                <a:gd name="connsiteX65" fmla="*/ 44214 w 1170491"/>
                <a:gd name="connsiteY65" fmla="*/ 911953 h 1745262"/>
                <a:gd name="connsiteX66" fmla="*/ 84073 w 1170491"/>
                <a:gd name="connsiteY66" fmla="*/ 882569 h 1745262"/>
                <a:gd name="connsiteX67" fmla="*/ 76811 w 1170491"/>
                <a:gd name="connsiteY67" fmla="*/ 875989 h 1745262"/>
                <a:gd name="connsiteX68" fmla="*/ 80179 w 1170491"/>
                <a:gd name="connsiteY68" fmla="*/ 872273 h 1745262"/>
                <a:gd name="connsiteX69" fmla="*/ 82340 w 1170491"/>
                <a:gd name="connsiteY69" fmla="*/ 666836 h 1745262"/>
                <a:gd name="connsiteX70" fmla="*/ 121082 w 1170491"/>
                <a:gd name="connsiteY70" fmla="*/ 638275 h 1745262"/>
                <a:gd name="connsiteX71" fmla="*/ 143619 w 1170491"/>
                <a:gd name="connsiteY71" fmla="*/ 394472 h 1745262"/>
                <a:gd name="connsiteX72" fmla="*/ 326831 w 1170491"/>
                <a:gd name="connsiteY72" fmla="*/ 359290 h 1745262"/>
                <a:gd name="connsiteX73" fmla="*/ 321111 w 1170491"/>
                <a:gd name="connsiteY73" fmla="*/ 357014 h 1745262"/>
                <a:gd name="connsiteX74" fmla="*/ 141180 w 1170491"/>
                <a:gd name="connsiteY74" fmla="*/ 399723 h 1745262"/>
                <a:gd name="connsiteX75" fmla="*/ 106816 w 1170491"/>
                <a:gd name="connsiteY75" fmla="*/ 291518 h 1745262"/>
                <a:gd name="connsiteX76" fmla="*/ 326327 w 1170491"/>
                <a:gd name="connsiteY76" fmla="*/ 72008 h 1745262"/>
                <a:gd name="connsiteX77" fmla="*/ 394659 w 1170491"/>
                <a:gd name="connsiteY77" fmla="*/ 83948 h 1745262"/>
                <a:gd name="connsiteX78" fmla="*/ 533817 w 1170491"/>
                <a:gd name="connsiteY78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54678 w 1170491"/>
                <a:gd name="connsiteY23" fmla="*/ 939840 h 1745262"/>
                <a:gd name="connsiteX24" fmla="*/ 944987 w 1170491"/>
                <a:gd name="connsiteY24" fmla="*/ 936938 h 1745262"/>
                <a:gd name="connsiteX25" fmla="*/ 1106672 w 1170491"/>
                <a:gd name="connsiteY25" fmla="*/ 911837 h 1745262"/>
                <a:gd name="connsiteX26" fmla="*/ 1153258 w 1170491"/>
                <a:gd name="connsiteY26" fmla="*/ 1069421 h 1745262"/>
                <a:gd name="connsiteX27" fmla="*/ 981133 w 1170491"/>
                <a:gd name="connsiteY27" fmla="*/ 1223220 h 1745262"/>
                <a:gd name="connsiteX28" fmla="*/ 790456 w 1170491"/>
                <a:gd name="connsiteY28" fmla="*/ 1140927 h 1745262"/>
                <a:gd name="connsiteX29" fmla="*/ 826656 w 1170491"/>
                <a:gd name="connsiteY29" fmla="*/ 1096095 h 1745262"/>
                <a:gd name="connsiteX30" fmla="*/ 806195 w 1170491"/>
                <a:gd name="connsiteY30" fmla="*/ 964175 h 1745262"/>
                <a:gd name="connsiteX31" fmla="*/ 806699 w 1170491"/>
                <a:gd name="connsiteY31" fmla="*/ 963884 h 1745262"/>
                <a:gd name="connsiteX32" fmla="*/ 819468 w 1170491"/>
                <a:gd name="connsiteY32" fmla="*/ 1097129 h 1745262"/>
                <a:gd name="connsiteX33" fmla="*/ 697208 w 1170491"/>
                <a:gd name="connsiteY33" fmla="*/ 1159301 h 1745262"/>
                <a:gd name="connsiteX34" fmla="*/ 582802 w 1170491"/>
                <a:gd name="connsiteY34" fmla="*/ 1093170 h 1745262"/>
                <a:gd name="connsiteX35" fmla="*/ 582082 w 1170491"/>
                <a:gd name="connsiteY35" fmla="*/ 1090754 h 1745262"/>
                <a:gd name="connsiteX36" fmla="*/ 693051 w 1170491"/>
                <a:gd name="connsiteY36" fmla="*/ 1162221 h 1745262"/>
                <a:gd name="connsiteX37" fmla="*/ 787754 w 1170491"/>
                <a:gd name="connsiteY37" fmla="*/ 1135031 h 1745262"/>
                <a:gd name="connsiteX38" fmla="*/ 981519 w 1170491"/>
                <a:gd name="connsiteY38" fmla="*/ 1217010 h 1745262"/>
                <a:gd name="connsiteX39" fmla="*/ 1004488 w 1170491"/>
                <a:gd name="connsiteY39" fmla="*/ 1315531 h 1745262"/>
                <a:gd name="connsiteX40" fmla="*/ 920375 w 1170491"/>
                <a:gd name="connsiteY40" fmla="*/ 1473506 h 1745262"/>
                <a:gd name="connsiteX41" fmla="*/ 926974 w 1170491"/>
                <a:gd name="connsiteY41" fmla="*/ 1461368 h 1745262"/>
                <a:gd name="connsiteX42" fmla="*/ 766796 w 1170491"/>
                <a:gd name="connsiteY42" fmla="*/ 1371458 h 1745262"/>
                <a:gd name="connsiteX43" fmla="*/ 770306 w 1170491"/>
                <a:gd name="connsiteY43" fmla="*/ 1369309 h 1745262"/>
                <a:gd name="connsiteX44" fmla="*/ 925440 w 1170491"/>
                <a:gd name="connsiteY44" fmla="*/ 1465876 h 1745262"/>
                <a:gd name="connsiteX45" fmla="*/ 774838 w 1170491"/>
                <a:gd name="connsiteY45" fmla="*/ 1628054 h 1745262"/>
                <a:gd name="connsiteX46" fmla="*/ 571751 w 1170491"/>
                <a:gd name="connsiteY46" fmla="*/ 1552195 h 1745262"/>
                <a:gd name="connsiteX47" fmla="*/ 568513 w 1170491"/>
                <a:gd name="connsiteY47" fmla="*/ 1544331 h 1745262"/>
                <a:gd name="connsiteX48" fmla="*/ 692296 w 1170491"/>
                <a:gd name="connsiteY48" fmla="*/ 1632143 h 1745262"/>
                <a:gd name="connsiteX49" fmla="*/ 533818 w 1170491"/>
                <a:gd name="connsiteY49" fmla="*/ 1745209 h 1745262"/>
                <a:gd name="connsiteX50" fmla="*/ 372301 w 1170491"/>
                <a:gd name="connsiteY50" fmla="*/ 1619888 h 1745262"/>
                <a:gd name="connsiteX51" fmla="*/ 366380 w 1170491"/>
                <a:gd name="connsiteY51" fmla="*/ 1592106 h 1745262"/>
                <a:gd name="connsiteX52" fmla="*/ 250590 w 1170491"/>
                <a:gd name="connsiteY52" fmla="*/ 1443452 h 1745262"/>
                <a:gd name="connsiteX53" fmla="*/ 103455 w 1170491"/>
                <a:gd name="connsiteY53" fmla="*/ 1375108 h 1745262"/>
                <a:gd name="connsiteX54" fmla="*/ 92761 w 1170491"/>
                <a:gd name="connsiteY54" fmla="*/ 1167795 h 1745262"/>
                <a:gd name="connsiteX55" fmla="*/ 305242 w 1170491"/>
                <a:gd name="connsiteY55" fmla="*/ 1125156 h 1745262"/>
                <a:gd name="connsiteX56" fmla="*/ 524987 w 1170491"/>
                <a:gd name="connsiteY56" fmla="*/ 1034051 h 1745262"/>
                <a:gd name="connsiteX57" fmla="*/ 522898 w 1170491"/>
                <a:gd name="connsiteY57" fmla="*/ 1041153 h 1745262"/>
                <a:gd name="connsiteX58" fmla="*/ 326339 w 1170491"/>
                <a:gd name="connsiteY58" fmla="*/ 1128897 h 1745262"/>
                <a:gd name="connsiteX59" fmla="*/ 187801 w 1170491"/>
                <a:gd name="connsiteY59" fmla="*/ 1014840 h 1745262"/>
                <a:gd name="connsiteX60" fmla="*/ 181967 w 1170491"/>
                <a:gd name="connsiteY60" fmla="*/ 1012696 h 1745262"/>
                <a:gd name="connsiteX61" fmla="*/ 305288 w 1170491"/>
                <a:gd name="connsiteY61" fmla="*/ 1123484 h 1745262"/>
                <a:gd name="connsiteX62" fmla="*/ 70961 w 1170491"/>
                <a:gd name="connsiteY62" fmla="*/ 1161909 h 1745262"/>
                <a:gd name="connsiteX63" fmla="*/ 56055 w 1170491"/>
                <a:gd name="connsiteY63" fmla="*/ 1153032 h 1745262"/>
                <a:gd name="connsiteX64" fmla="*/ 44214 w 1170491"/>
                <a:gd name="connsiteY64" fmla="*/ 911953 h 1745262"/>
                <a:gd name="connsiteX65" fmla="*/ 84073 w 1170491"/>
                <a:gd name="connsiteY65" fmla="*/ 882569 h 1745262"/>
                <a:gd name="connsiteX66" fmla="*/ 76811 w 1170491"/>
                <a:gd name="connsiteY66" fmla="*/ 875989 h 1745262"/>
                <a:gd name="connsiteX67" fmla="*/ 80179 w 1170491"/>
                <a:gd name="connsiteY67" fmla="*/ 872273 h 1745262"/>
                <a:gd name="connsiteX68" fmla="*/ 82340 w 1170491"/>
                <a:gd name="connsiteY68" fmla="*/ 666836 h 1745262"/>
                <a:gd name="connsiteX69" fmla="*/ 121082 w 1170491"/>
                <a:gd name="connsiteY69" fmla="*/ 638275 h 1745262"/>
                <a:gd name="connsiteX70" fmla="*/ 143619 w 1170491"/>
                <a:gd name="connsiteY70" fmla="*/ 394472 h 1745262"/>
                <a:gd name="connsiteX71" fmla="*/ 326831 w 1170491"/>
                <a:gd name="connsiteY71" fmla="*/ 359290 h 1745262"/>
                <a:gd name="connsiteX72" fmla="*/ 321111 w 1170491"/>
                <a:gd name="connsiteY72" fmla="*/ 357014 h 1745262"/>
                <a:gd name="connsiteX73" fmla="*/ 141180 w 1170491"/>
                <a:gd name="connsiteY73" fmla="*/ 399723 h 1745262"/>
                <a:gd name="connsiteX74" fmla="*/ 106816 w 1170491"/>
                <a:gd name="connsiteY74" fmla="*/ 291518 h 1745262"/>
                <a:gd name="connsiteX75" fmla="*/ 326327 w 1170491"/>
                <a:gd name="connsiteY75" fmla="*/ 72008 h 1745262"/>
                <a:gd name="connsiteX76" fmla="*/ 394659 w 1170491"/>
                <a:gd name="connsiteY76" fmla="*/ 83948 h 1745262"/>
                <a:gd name="connsiteX77" fmla="*/ 533817 w 1170491"/>
                <a:gd name="connsiteY77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262"/>
                <a:gd name="connsiteX1" fmla="*/ 388917 w 1170491"/>
                <a:gd name="connsiteY1" fmla="*/ 672439 h 1745262"/>
                <a:gd name="connsiteX2" fmla="*/ 336101 w 1170491"/>
                <a:gd name="connsiteY2" fmla="*/ 687858 h 1745262"/>
                <a:gd name="connsiteX3" fmla="*/ 339124 w 1170491"/>
                <a:gd name="connsiteY3" fmla="*/ 690701 h 1745262"/>
                <a:gd name="connsiteX4" fmla="*/ 543349 w 1170491"/>
                <a:gd name="connsiteY4" fmla="*/ 726582 h 1745262"/>
                <a:gd name="connsiteX5" fmla="*/ 596580 w 1170491"/>
                <a:gd name="connsiteY5" fmla="*/ 916786 h 1745262"/>
                <a:gd name="connsiteX6" fmla="*/ 593243 w 1170491"/>
                <a:gd name="connsiteY6" fmla="*/ 915886 h 1745262"/>
                <a:gd name="connsiteX7" fmla="*/ 542821 w 1170491"/>
                <a:gd name="connsiteY7" fmla="*/ 727914 h 1745262"/>
                <a:gd name="connsiteX8" fmla="*/ 429221 w 1170491"/>
                <a:gd name="connsiteY8" fmla="*/ 671495 h 1745262"/>
                <a:gd name="connsiteX9" fmla="*/ 588421 w 1170491"/>
                <a:gd name="connsiteY9" fmla="*/ 580980 h 1745262"/>
                <a:gd name="connsiteX10" fmla="*/ 446738 w 1170491"/>
                <a:gd name="connsiteY10" fmla="*/ 649695 h 1745262"/>
                <a:gd name="connsiteX11" fmla="*/ 441944 w 1170491"/>
                <a:gd name="connsiteY11" fmla="*/ 651124 h 1745262"/>
                <a:gd name="connsiteX12" fmla="*/ 775453 w 1170491"/>
                <a:gd name="connsiteY12" fmla="*/ 739852 h 1745262"/>
                <a:gd name="connsiteX13" fmla="*/ 588421 w 1170491"/>
                <a:gd name="connsiteY13" fmla="*/ 580980 h 1745262"/>
                <a:gd name="connsiteX14" fmla="*/ 533817 w 1170491"/>
                <a:gd name="connsiteY14" fmla="*/ 0 h 1745262"/>
                <a:gd name="connsiteX15" fmla="*/ 703525 w 1170491"/>
                <a:gd name="connsiteY15" fmla="*/ 147127 h 1745262"/>
                <a:gd name="connsiteX16" fmla="*/ 562024 w 1170491"/>
                <a:gd name="connsiteY16" fmla="*/ 352718 h 1745262"/>
                <a:gd name="connsiteX17" fmla="*/ 701713 w 1170491"/>
                <a:gd name="connsiteY17" fmla="*/ 149764 h 1745262"/>
                <a:gd name="connsiteX18" fmla="*/ 920515 w 1170491"/>
                <a:gd name="connsiteY18" fmla="*/ 317877 h 1745262"/>
                <a:gd name="connsiteX19" fmla="*/ 908168 w 1170491"/>
                <a:gd name="connsiteY19" fmla="*/ 376059 h 1745262"/>
                <a:gd name="connsiteX20" fmla="*/ 1056877 w 1170491"/>
                <a:gd name="connsiteY20" fmla="*/ 525101 h 1745262"/>
                <a:gd name="connsiteX21" fmla="*/ 1047351 w 1170491"/>
                <a:gd name="connsiteY21" fmla="*/ 572282 h 1745262"/>
                <a:gd name="connsiteX22" fmla="*/ 1170491 w 1170491"/>
                <a:gd name="connsiteY22" fmla="*/ 756650 h 1745262"/>
                <a:gd name="connsiteX23" fmla="*/ 944987 w 1170491"/>
                <a:gd name="connsiteY23" fmla="*/ 936938 h 1745262"/>
                <a:gd name="connsiteX24" fmla="*/ 1106672 w 1170491"/>
                <a:gd name="connsiteY24" fmla="*/ 911837 h 1745262"/>
                <a:gd name="connsiteX25" fmla="*/ 1153258 w 1170491"/>
                <a:gd name="connsiteY25" fmla="*/ 1069421 h 1745262"/>
                <a:gd name="connsiteX26" fmla="*/ 981133 w 1170491"/>
                <a:gd name="connsiteY26" fmla="*/ 1223220 h 1745262"/>
                <a:gd name="connsiteX27" fmla="*/ 790456 w 1170491"/>
                <a:gd name="connsiteY27" fmla="*/ 1140927 h 1745262"/>
                <a:gd name="connsiteX28" fmla="*/ 826656 w 1170491"/>
                <a:gd name="connsiteY28" fmla="*/ 1096095 h 1745262"/>
                <a:gd name="connsiteX29" fmla="*/ 806195 w 1170491"/>
                <a:gd name="connsiteY29" fmla="*/ 964175 h 1745262"/>
                <a:gd name="connsiteX30" fmla="*/ 806699 w 1170491"/>
                <a:gd name="connsiteY30" fmla="*/ 963884 h 1745262"/>
                <a:gd name="connsiteX31" fmla="*/ 819468 w 1170491"/>
                <a:gd name="connsiteY31" fmla="*/ 1097129 h 1745262"/>
                <a:gd name="connsiteX32" fmla="*/ 697208 w 1170491"/>
                <a:gd name="connsiteY32" fmla="*/ 1159301 h 1745262"/>
                <a:gd name="connsiteX33" fmla="*/ 582802 w 1170491"/>
                <a:gd name="connsiteY33" fmla="*/ 1093170 h 1745262"/>
                <a:gd name="connsiteX34" fmla="*/ 582082 w 1170491"/>
                <a:gd name="connsiteY34" fmla="*/ 1090754 h 1745262"/>
                <a:gd name="connsiteX35" fmla="*/ 693051 w 1170491"/>
                <a:gd name="connsiteY35" fmla="*/ 1162221 h 1745262"/>
                <a:gd name="connsiteX36" fmla="*/ 787754 w 1170491"/>
                <a:gd name="connsiteY36" fmla="*/ 1135031 h 1745262"/>
                <a:gd name="connsiteX37" fmla="*/ 981519 w 1170491"/>
                <a:gd name="connsiteY37" fmla="*/ 1217010 h 1745262"/>
                <a:gd name="connsiteX38" fmla="*/ 1004488 w 1170491"/>
                <a:gd name="connsiteY38" fmla="*/ 1315531 h 1745262"/>
                <a:gd name="connsiteX39" fmla="*/ 920375 w 1170491"/>
                <a:gd name="connsiteY39" fmla="*/ 1473506 h 1745262"/>
                <a:gd name="connsiteX40" fmla="*/ 926974 w 1170491"/>
                <a:gd name="connsiteY40" fmla="*/ 1461368 h 1745262"/>
                <a:gd name="connsiteX41" fmla="*/ 766796 w 1170491"/>
                <a:gd name="connsiteY41" fmla="*/ 1371458 h 1745262"/>
                <a:gd name="connsiteX42" fmla="*/ 770306 w 1170491"/>
                <a:gd name="connsiteY42" fmla="*/ 1369309 h 1745262"/>
                <a:gd name="connsiteX43" fmla="*/ 925440 w 1170491"/>
                <a:gd name="connsiteY43" fmla="*/ 1465876 h 1745262"/>
                <a:gd name="connsiteX44" fmla="*/ 774838 w 1170491"/>
                <a:gd name="connsiteY44" fmla="*/ 1628054 h 1745262"/>
                <a:gd name="connsiteX45" fmla="*/ 571751 w 1170491"/>
                <a:gd name="connsiteY45" fmla="*/ 1552195 h 1745262"/>
                <a:gd name="connsiteX46" fmla="*/ 568513 w 1170491"/>
                <a:gd name="connsiteY46" fmla="*/ 1544331 h 1745262"/>
                <a:gd name="connsiteX47" fmla="*/ 692296 w 1170491"/>
                <a:gd name="connsiteY47" fmla="*/ 1632143 h 1745262"/>
                <a:gd name="connsiteX48" fmla="*/ 533818 w 1170491"/>
                <a:gd name="connsiteY48" fmla="*/ 1745209 h 1745262"/>
                <a:gd name="connsiteX49" fmla="*/ 372301 w 1170491"/>
                <a:gd name="connsiteY49" fmla="*/ 1619888 h 1745262"/>
                <a:gd name="connsiteX50" fmla="*/ 366380 w 1170491"/>
                <a:gd name="connsiteY50" fmla="*/ 1592106 h 1745262"/>
                <a:gd name="connsiteX51" fmla="*/ 250590 w 1170491"/>
                <a:gd name="connsiteY51" fmla="*/ 1443452 h 1745262"/>
                <a:gd name="connsiteX52" fmla="*/ 103455 w 1170491"/>
                <a:gd name="connsiteY52" fmla="*/ 1375108 h 1745262"/>
                <a:gd name="connsiteX53" fmla="*/ 92761 w 1170491"/>
                <a:gd name="connsiteY53" fmla="*/ 1167795 h 1745262"/>
                <a:gd name="connsiteX54" fmla="*/ 305242 w 1170491"/>
                <a:gd name="connsiteY54" fmla="*/ 1125156 h 1745262"/>
                <a:gd name="connsiteX55" fmla="*/ 524987 w 1170491"/>
                <a:gd name="connsiteY55" fmla="*/ 1034051 h 1745262"/>
                <a:gd name="connsiteX56" fmla="*/ 522898 w 1170491"/>
                <a:gd name="connsiteY56" fmla="*/ 1041153 h 1745262"/>
                <a:gd name="connsiteX57" fmla="*/ 326339 w 1170491"/>
                <a:gd name="connsiteY57" fmla="*/ 1128897 h 1745262"/>
                <a:gd name="connsiteX58" fmla="*/ 187801 w 1170491"/>
                <a:gd name="connsiteY58" fmla="*/ 1014840 h 1745262"/>
                <a:gd name="connsiteX59" fmla="*/ 181967 w 1170491"/>
                <a:gd name="connsiteY59" fmla="*/ 1012696 h 1745262"/>
                <a:gd name="connsiteX60" fmla="*/ 305288 w 1170491"/>
                <a:gd name="connsiteY60" fmla="*/ 1123484 h 1745262"/>
                <a:gd name="connsiteX61" fmla="*/ 70961 w 1170491"/>
                <a:gd name="connsiteY61" fmla="*/ 1161909 h 1745262"/>
                <a:gd name="connsiteX62" fmla="*/ 56055 w 1170491"/>
                <a:gd name="connsiteY62" fmla="*/ 1153032 h 1745262"/>
                <a:gd name="connsiteX63" fmla="*/ 44214 w 1170491"/>
                <a:gd name="connsiteY63" fmla="*/ 911953 h 1745262"/>
                <a:gd name="connsiteX64" fmla="*/ 84073 w 1170491"/>
                <a:gd name="connsiteY64" fmla="*/ 882569 h 1745262"/>
                <a:gd name="connsiteX65" fmla="*/ 76811 w 1170491"/>
                <a:gd name="connsiteY65" fmla="*/ 875989 h 1745262"/>
                <a:gd name="connsiteX66" fmla="*/ 80179 w 1170491"/>
                <a:gd name="connsiteY66" fmla="*/ 872273 h 1745262"/>
                <a:gd name="connsiteX67" fmla="*/ 82340 w 1170491"/>
                <a:gd name="connsiteY67" fmla="*/ 666836 h 1745262"/>
                <a:gd name="connsiteX68" fmla="*/ 121082 w 1170491"/>
                <a:gd name="connsiteY68" fmla="*/ 638275 h 1745262"/>
                <a:gd name="connsiteX69" fmla="*/ 143619 w 1170491"/>
                <a:gd name="connsiteY69" fmla="*/ 394472 h 1745262"/>
                <a:gd name="connsiteX70" fmla="*/ 326831 w 1170491"/>
                <a:gd name="connsiteY70" fmla="*/ 359290 h 1745262"/>
                <a:gd name="connsiteX71" fmla="*/ 321111 w 1170491"/>
                <a:gd name="connsiteY71" fmla="*/ 357014 h 1745262"/>
                <a:gd name="connsiteX72" fmla="*/ 141180 w 1170491"/>
                <a:gd name="connsiteY72" fmla="*/ 399723 h 1745262"/>
                <a:gd name="connsiteX73" fmla="*/ 106816 w 1170491"/>
                <a:gd name="connsiteY73" fmla="*/ 291518 h 1745262"/>
                <a:gd name="connsiteX74" fmla="*/ 326327 w 1170491"/>
                <a:gd name="connsiteY74" fmla="*/ 72008 h 1745262"/>
                <a:gd name="connsiteX75" fmla="*/ 394659 w 1170491"/>
                <a:gd name="connsiteY75" fmla="*/ 83948 h 1745262"/>
                <a:gd name="connsiteX76" fmla="*/ 533817 w 1170491"/>
                <a:gd name="connsiteY76" fmla="*/ 0 h 1745262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705"/>
                <a:gd name="connsiteX1" fmla="*/ 388917 w 1170491"/>
                <a:gd name="connsiteY1" fmla="*/ 672439 h 1745705"/>
                <a:gd name="connsiteX2" fmla="*/ 336101 w 1170491"/>
                <a:gd name="connsiteY2" fmla="*/ 687858 h 1745705"/>
                <a:gd name="connsiteX3" fmla="*/ 339124 w 1170491"/>
                <a:gd name="connsiteY3" fmla="*/ 690701 h 1745705"/>
                <a:gd name="connsiteX4" fmla="*/ 543349 w 1170491"/>
                <a:gd name="connsiteY4" fmla="*/ 726582 h 1745705"/>
                <a:gd name="connsiteX5" fmla="*/ 596580 w 1170491"/>
                <a:gd name="connsiteY5" fmla="*/ 916786 h 1745705"/>
                <a:gd name="connsiteX6" fmla="*/ 593243 w 1170491"/>
                <a:gd name="connsiteY6" fmla="*/ 915886 h 1745705"/>
                <a:gd name="connsiteX7" fmla="*/ 542821 w 1170491"/>
                <a:gd name="connsiteY7" fmla="*/ 727914 h 1745705"/>
                <a:gd name="connsiteX8" fmla="*/ 429221 w 1170491"/>
                <a:gd name="connsiteY8" fmla="*/ 671495 h 1745705"/>
                <a:gd name="connsiteX9" fmla="*/ 588421 w 1170491"/>
                <a:gd name="connsiteY9" fmla="*/ 580980 h 1745705"/>
                <a:gd name="connsiteX10" fmla="*/ 446738 w 1170491"/>
                <a:gd name="connsiteY10" fmla="*/ 649695 h 1745705"/>
                <a:gd name="connsiteX11" fmla="*/ 441944 w 1170491"/>
                <a:gd name="connsiteY11" fmla="*/ 651124 h 1745705"/>
                <a:gd name="connsiteX12" fmla="*/ 775453 w 1170491"/>
                <a:gd name="connsiteY12" fmla="*/ 739852 h 1745705"/>
                <a:gd name="connsiteX13" fmla="*/ 588421 w 1170491"/>
                <a:gd name="connsiteY13" fmla="*/ 580980 h 1745705"/>
                <a:gd name="connsiteX14" fmla="*/ 533817 w 1170491"/>
                <a:gd name="connsiteY14" fmla="*/ 0 h 1745705"/>
                <a:gd name="connsiteX15" fmla="*/ 703525 w 1170491"/>
                <a:gd name="connsiteY15" fmla="*/ 147127 h 1745705"/>
                <a:gd name="connsiteX16" fmla="*/ 562024 w 1170491"/>
                <a:gd name="connsiteY16" fmla="*/ 352718 h 1745705"/>
                <a:gd name="connsiteX17" fmla="*/ 701713 w 1170491"/>
                <a:gd name="connsiteY17" fmla="*/ 149764 h 1745705"/>
                <a:gd name="connsiteX18" fmla="*/ 920515 w 1170491"/>
                <a:gd name="connsiteY18" fmla="*/ 317877 h 1745705"/>
                <a:gd name="connsiteX19" fmla="*/ 908168 w 1170491"/>
                <a:gd name="connsiteY19" fmla="*/ 376059 h 1745705"/>
                <a:gd name="connsiteX20" fmla="*/ 1056877 w 1170491"/>
                <a:gd name="connsiteY20" fmla="*/ 525101 h 1745705"/>
                <a:gd name="connsiteX21" fmla="*/ 1047351 w 1170491"/>
                <a:gd name="connsiteY21" fmla="*/ 572282 h 1745705"/>
                <a:gd name="connsiteX22" fmla="*/ 1170491 w 1170491"/>
                <a:gd name="connsiteY22" fmla="*/ 756650 h 1745705"/>
                <a:gd name="connsiteX23" fmla="*/ 944987 w 1170491"/>
                <a:gd name="connsiteY23" fmla="*/ 936938 h 1745705"/>
                <a:gd name="connsiteX24" fmla="*/ 1106672 w 1170491"/>
                <a:gd name="connsiteY24" fmla="*/ 911837 h 1745705"/>
                <a:gd name="connsiteX25" fmla="*/ 1153258 w 1170491"/>
                <a:gd name="connsiteY25" fmla="*/ 1069421 h 1745705"/>
                <a:gd name="connsiteX26" fmla="*/ 981133 w 1170491"/>
                <a:gd name="connsiteY26" fmla="*/ 1223220 h 1745705"/>
                <a:gd name="connsiteX27" fmla="*/ 790456 w 1170491"/>
                <a:gd name="connsiteY27" fmla="*/ 1140927 h 1745705"/>
                <a:gd name="connsiteX28" fmla="*/ 826656 w 1170491"/>
                <a:gd name="connsiteY28" fmla="*/ 1096095 h 1745705"/>
                <a:gd name="connsiteX29" fmla="*/ 806195 w 1170491"/>
                <a:gd name="connsiteY29" fmla="*/ 964175 h 1745705"/>
                <a:gd name="connsiteX30" fmla="*/ 806699 w 1170491"/>
                <a:gd name="connsiteY30" fmla="*/ 963884 h 1745705"/>
                <a:gd name="connsiteX31" fmla="*/ 819468 w 1170491"/>
                <a:gd name="connsiteY31" fmla="*/ 1097129 h 1745705"/>
                <a:gd name="connsiteX32" fmla="*/ 697208 w 1170491"/>
                <a:gd name="connsiteY32" fmla="*/ 1159301 h 1745705"/>
                <a:gd name="connsiteX33" fmla="*/ 582802 w 1170491"/>
                <a:gd name="connsiteY33" fmla="*/ 1093170 h 1745705"/>
                <a:gd name="connsiteX34" fmla="*/ 582082 w 1170491"/>
                <a:gd name="connsiteY34" fmla="*/ 1090754 h 1745705"/>
                <a:gd name="connsiteX35" fmla="*/ 693051 w 1170491"/>
                <a:gd name="connsiteY35" fmla="*/ 1162221 h 1745705"/>
                <a:gd name="connsiteX36" fmla="*/ 787754 w 1170491"/>
                <a:gd name="connsiteY36" fmla="*/ 1135031 h 1745705"/>
                <a:gd name="connsiteX37" fmla="*/ 981519 w 1170491"/>
                <a:gd name="connsiteY37" fmla="*/ 1217010 h 1745705"/>
                <a:gd name="connsiteX38" fmla="*/ 1004488 w 1170491"/>
                <a:gd name="connsiteY38" fmla="*/ 1315531 h 1745705"/>
                <a:gd name="connsiteX39" fmla="*/ 920375 w 1170491"/>
                <a:gd name="connsiteY39" fmla="*/ 1473506 h 1745705"/>
                <a:gd name="connsiteX40" fmla="*/ 926974 w 1170491"/>
                <a:gd name="connsiteY40" fmla="*/ 1461368 h 1745705"/>
                <a:gd name="connsiteX41" fmla="*/ 766796 w 1170491"/>
                <a:gd name="connsiteY41" fmla="*/ 1371458 h 1745705"/>
                <a:gd name="connsiteX42" fmla="*/ 770306 w 1170491"/>
                <a:gd name="connsiteY42" fmla="*/ 1369309 h 1745705"/>
                <a:gd name="connsiteX43" fmla="*/ 925440 w 1170491"/>
                <a:gd name="connsiteY43" fmla="*/ 1465876 h 1745705"/>
                <a:gd name="connsiteX44" fmla="*/ 774838 w 1170491"/>
                <a:gd name="connsiteY44" fmla="*/ 1628054 h 1745705"/>
                <a:gd name="connsiteX45" fmla="*/ 571751 w 1170491"/>
                <a:gd name="connsiteY45" fmla="*/ 1552195 h 1745705"/>
                <a:gd name="connsiteX46" fmla="*/ 568513 w 1170491"/>
                <a:gd name="connsiteY46" fmla="*/ 1544331 h 1745705"/>
                <a:gd name="connsiteX47" fmla="*/ 692296 w 1170491"/>
                <a:gd name="connsiteY47" fmla="*/ 1632143 h 1745705"/>
                <a:gd name="connsiteX48" fmla="*/ 533818 w 1170491"/>
                <a:gd name="connsiteY48" fmla="*/ 1745209 h 1745705"/>
                <a:gd name="connsiteX49" fmla="*/ 366380 w 1170491"/>
                <a:gd name="connsiteY49" fmla="*/ 1592106 h 1745705"/>
                <a:gd name="connsiteX50" fmla="*/ 250590 w 1170491"/>
                <a:gd name="connsiteY50" fmla="*/ 1443452 h 1745705"/>
                <a:gd name="connsiteX51" fmla="*/ 103455 w 1170491"/>
                <a:gd name="connsiteY51" fmla="*/ 1375108 h 1745705"/>
                <a:gd name="connsiteX52" fmla="*/ 92761 w 1170491"/>
                <a:gd name="connsiteY52" fmla="*/ 1167795 h 1745705"/>
                <a:gd name="connsiteX53" fmla="*/ 305242 w 1170491"/>
                <a:gd name="connsiteY53" fmla="*/ 1125156 h 1745705"/>
                <a:gd name="connsiteX54" fmla="*/ 524987 w 1170491"/>
                <a:gd name="connsiteY54" fmla="*/ 1034051 h 1745705"/>
                <a:gd name="connsiteX55" fmla="*/ 522898 w 1170491"/>
                <a:gd name="connsiteY55" fmla="*/ 1041153 h 1745705"/>
                <a:gd name="connsiteX56" fmla="*/ 326339 w 1170491"/>
                <a:gd name="connsiteY56" fmla="*/ 1128897 h 1745705"/>
                <a:gd name="connsiteX57" fmla="*/ 187801 w 1170491"/>
                <a:gd name="connsiteY57" fmla="*/ 1014840 h 1745705"/>
                <a:gd name="connsiteX58" fmla="*/ 181967 w 1170491"/>
                <a:gd name="connsiteY58" fmla="*/ 1012696 h 1745705"/>
                <a:gd name="connsiteX59" fmla="*/ 305288 w 1170491"/>
                <a:gd name="connsiteY59" fmla="*/ 1123484 h 1745705"/>
                <a:gd name="connsiteX60" fmla="*/ 70961 w 1170491"/>
                <a:gd name="connsiteY60" fmla="*/ 1161909 h 1745705"/>
                <a:gd name="connsiteX61" fmla="*/ 56055 w 1170491"/>
                <a:gd name="connsiteY61" fmla="*/ 1153032 h 1745705"/>
                <a:gd name="connsiteX62" fmla="*/ 44214 w 1170491"/>
                <a:gd name="connsiteY62" fmla="*/ 911953 h 1745705"/>
                <a:gd name="connsiteX63" fmla="*/ 84073 w 1170491"/>
                <a:gd name="connsiteY63" fmla="*/ 882569 h 1745705"/>
                <a:gd name="connsiteX64" fmla="*/ 76811 w 1170491"/>
                <a:gd name="connsiteY64" fmla="*/ 875989 h 1745705"/>
                <a:gd name="connsiteX65" fmla="*/ 80179 w 1170491"/>
                <a:gd name="connsiteY65" fmla="*/ 872273 h 1745705"/>
                <a:gd name="connsiteX66" fmla="*/ 82340 w 1170491"/>
                <a:gd name="connsiteY66" fmla="*/ 666836 h 1745705"/>
                <a:gd name="connsiteX67" fmla="*/ 121082 w 1170491"/>
                <a:gd name="connsiteY67" fmla="*/ 638275 h 1745705"/>
                <a:gd name="connsiteX68" fmla="*/ 143619 w 1170491"/>
                <a:gd name="connsiteY68" fmla="*/ 394472 h 1745705"/>
                <a:gd name="connsiteX69" fmla="*/ 326831 w 1170491"/>
                <a:gd name="connsiteY69" fmla="*/ 359290 h 1745705"/>
                <a:gd name="connsiteX70" fmla="*/ 321111 w 1170491"/>
                <a:gd name="connsiteY70" fmla="*/ 357014 h 1745705"/>
                <a:gd name="connsiteX71" fmla="*/ 141180 w 1170491"/>
                <a:gd name="connsiteY71" fmla="*/ 399723 h 1745705"/>
                <a:gd name="connsiteX72" fmla="*/ 106816 w 1170491"/>
                <a:gd name="connsiteY72" fmla="*/ 291518 h 1745705"/>
                <a:gd name="connsiteX73" fmla="*/ 326327 w 1170491"/>
                <a:gd name="connsiteY73" fmla="*/ 72008 h 1745705"/>
                <a:gd name="connsiteX74" fmla="*/ 394659 w 1170491"/>
                <a:gd name="connsiteY74" fmla="*/ 83948 h 1745705"/>
                <a:gd name="connsiteX75" fmla="*/ 533817 w 1170491"/>
                <a:gd name="connsiteY75" fmla="*/ 0 h 1745705"/>
                <a:gd name="connsiteX0" fmla="*/ 429221 w 1170491"/>
                <a:gd name="connsiteY0" fmla="*/ 671495 h 1745630"/>
                <a:gd name="connsiteX1" fmla="*/ 388917 w 1170491"/>
                <a:gd name="connsiteY1" fmla="*/ 672439 h 1745630"/>
                <a:gd name="connsiteX2" fmla="*/ 336101 w 1170491"/>
                <a:gd name="connsiteY2" fmla="*/ 687858 h 1745630"/>
                <a:gd name="connsiteX3" fmla="*/ 339124 w 1170491"/>
                <a:gd name="connsiteY3" fmla="*/ 690701 h 1745630"/>
                <a:gd name="connsiteX4" fmla="*/ 543349 w 1170491"/>
                <a:gd name="connsiteY4" fmla="*/ 726582 h 1745630"/>
                <a:gd name="connsiteX5" fmla="*/ 596580 w 1170491"/>
                <a:gd name="connsiteY5" fmla="*/ 916786 h 1745630"/>
                <a:gd name="connsiteX6" fmla="*/ 593243 w 1170491"/>
                <a:gd name="connsiteY6" fmla="*/ 915886 h 1745630"/>
                <a:gd name="connsiteX7" fmla="*/ 542821 w 1170491"/>
                <a:gd name="connsiteY7" fmla="*/ 727914 h 1745630"/>
                <a:gd name="connsiteX8" fmla="*/ 429221 w 1170491"/>
                <a:gd name="connsiteY8" fmla="*/ 671495 h 1745630"/>
                <a:gd name="connsiteX9" fmla="*/ 588421 w 1170491"/>
                <a:gd name="connsiteY9" fmla="*/ 580980 h 1745630"/>
                <a:gd name="connsiteX10" fmla="*/ 446738 w 1170491"/>
                <a:gd name="connsiteY10" fmla="*/ 649695 h 1745630"/>
                <a:gd name="connsiteX11" fmla="*/ 441944 w 1170491"/>
                <a:gd name="connsiteY11" fmla="*/ 651124 h 1745630"/>
                <a:gd name="connsiteX12" fmla="*/ 775453 w 1170491"/>
                <a:gd name="connsiteY12" fmla="*/ 739852 h 1745630"/>
                <a:gd name="connsiteX13" fmla="*/ 588421 w 1170491"/>
                <a:gd name="connsiteY13" fmla="*/ 580980 h 1745630"/>
                <a:gd name="connsiteX14" fmla="*/ 533817 w 1170491"/>
                <a:gd name="connsiteY14" fmla="*/ 0 h 1745630"/>
                <a:gd name="connsiteX15" fmla="*/ 703525 w 1170491"/>
                <a:gd name="connsiteY15" fmla="*/ 147127 h 1745630"/>
                <a:gd name="connsiteX16" fmla="*/ 562024 w 1170491"/>
                <a:gd name="connsiteY16" fmla="*/ 352718 h 1745630"/>
                <a:gd name="connsiteX17" fmla="*/ 701713 w 1170491"/>
                <a:gd name="connsiteY17" fmla="*/ 149764 h 1745630"/>
                <a:gd name="connsiteX18" fmla="*/ 920515 w 1170491"/>
                <a:gd name="connsiteY18" fmla="*/ 317877 h 1745630"/>
                <a:gd name="connsiteX19" fmla="*/ 908168 w 1170491"/>
                <a:gd name="connsiteY19" fmla="*/ 376059 h 1745630"/>
                <a:gd name="connsiteX20" fmla="*/ 1056877 w 1170491"/>
                <a:gd name="connsiteY20" fmla="*/ 525101 h 1745630"/>
                <a:gd name="connsiteX21" fmla="*/ 1047351 w 1170491"/>
                <a:gd name="connsiteY21" fmla="*/ 572282 h 1745630"/>
                <a:gd name="connsiteX22" fmla="*/ 1170491 w 1170491"/>
                <a:gd name="connsiteY22" fmla="*/ 756650 h 1745630"/>
                <a:gd name="connsiteX23" fmla="*/ 944987 w 1170491"/>
                <a:gd name="connsiteY23" fmla="*/ 936938 h 1745630"/>
                <a:gd name="connsiteX24" fmla="*/ 1106672 w 1170491"/>
                <a:gd name="connsiteY24" fmla="*/ 911837 h 1745630"/>
                <a:gd name="connsiteX25" fmla="*/ 1153258 w 1170491"/>
                <a:gd name="connsiteY25" fmla="*/ 1069421 h 1745630"/>
                <a:gd name="connsiteX26" fmla="*/ 981133 w 1170491"/>
                <a:gd name="connsiteY26" fmla="*/ 1223220 h 1745630"/>
                <a:gd name="connsiteX27" fmla="*/ 790456 w 1170491"/>
                <a:gd name="connsiteY27" fmla="*/ 1140927 h 1745630"/>
                <a:gd name="connsiteX28" fmla="*/ 826656 w 1170491"/>
                <a:gd name="connsiteY28" fmla="*/ 1096095 h 1745630"/>
                <a:gd name="connsiteX29" fmla="*/ 806195 w 1170491"/>
                <a:gd name="connsiteY29" fmla="*/ 964175 h 1745630"/>
                <a:gd name="connsiteX30" fmla="*/ 806699 w 1170491"/>
                <a:gd name="connsiteY30" fmla="*/ 963884 h 1745630"/>
                <a:gd name="connsiteX31" fmla="*/ 819468 w 1170491"/>
                <a:gd name="connsiteY31" fmla="*/ 1097129 h 1745630"/>
                <a:gd name="connsiteX32" fmla="*/ 697208 w 1170491"/>
                <a:gd name="connsiteY32" fmla="*/ 1159301 h 1745630"/>
                <a:gd name="connsiteX33" fmla="*/ 582802 w 1170491"/>
                <a:gd name="connsiteY33" fmla="*/ 1093170 h 1745630"/>
                <a:gd name="connsiteX34" fmla="*/ 582082 w 1170491"/>
                <a:gd name="connsiteY34" fmla="*/ 1090754 h 1745630"/>
                <a:gd name="connsiteX35" fmla="*/ 693051 w 1170491"/>
                <a:gd name="connsiteY35" fmla="*/ 1162221 h 1745630"/>
                <a:gd name="connsiteX36" fmla="*/ 787754 w 1170491"/>
                <a:gd name="connsiteY36" fmla="*/ 1135031 h 1745630"/>
                <a:gd name="connsiteX37" fmla="*/ 981519 w 1170491"/>
                <a:gd name="connsiteY37" fmla="*/ 1217010 h 1745630"/>
                <a:gd name="connsiteX38" fmla="*/ 1004488 w 1170491"/>
                <a:gd name="connsiteY38" fmla="*/ 1315531 h 1745630"/>
                <a:gd name="connsiteX39" fmla="*/ 920375 w 1170491"/>
                <a:gd name="connsiteY39" fmla="*/ 1473506 h 1745630"/>
                <a:gd name="connsiteX40" fmla="*/ 926974 w 1170491"/>
                <a:gd name="connsiteY40" fmla="*/ 1461368 h 1745630"/>
                <a:gd name="connsiteX41" fmla="*/ 766796 w 1170491"/>
                <a:gd name="connsiteY41" fmla="*/ 1371458 h 1745630"/>
                <a:gd name="connsiteX42" fmla="*/ 770306 w 1170491"/>
                <a:gd name="connsiteY42" fmla="*/ 1369309 h 1745630"/>
                <a:gd name="connsiteX43" fmla="*/ 925440 w 1170491"/>
                <a:gd name="connsiteY43" fmla="*/ 1465876 h 1745630"/>
                <a:gd name="connsiteX44" fmla="*/ 774838 w 1170491"/>
                <a:gd name="connsiteY44" fmla="*/ 1628054 h 1745630"/>
                <a:gd name="connsiteX45" fmla="*/ 571751 w 1170491"/>
                <a:gd name="connsiteY45" fmla="*/ 1552195 h 1745630"/>
                <a:gd name="connsiteX46" fmla="*/ 568513 w 1170491"/>
                <a:gd name="connsiteY46" fmla="*/ 1544331 h 1745630"/>
                <a:gd name="connsiteX47" fmla="*/ 692296 w 1170491"/>
                <a:gd name="connsiteY47" fmla="*/ 1632143 h 1745630"/>
                <a:gd name="connsiteX48" fmla="*/ 533818 w 1170491"/>
                <a:gd name="connsiteY48" fmla="*/ 1745209 h 1745630"/>
                <a:gd name="connsiteX49" fmla="*/ 366380 w 1170491"/>
                <a:gd name="connsiteY49" fmla="*/ 1592106 h 1745630"/>
                <a:gd name="connsiteX50" fmla="*/ 250590 w 1170491"/>
                <a:gd name="connsiteY50" fmla="*/ 1443452 h 1745630"/>
                <a:gd name="connsiteX51" fmla="*/ 103455 w 1170491"/>
                <a:gd name="connsiteY51" fmla="*/ 1375108 h 1745630"/>
                <a:gd name="connsiteX52" fmla="*/ 92761 w 1170491"/>
                <a:gd name="connsiteY52" fmla="*/ 1167795 h 1745630"/>
                <a:gd name="connsiteX53" fmla="*/ 305242 w 1170491"/>
                <a:gd name="connsiteY53" fmla="*/ 1125156 h 1745630"/>
                <a:gd name="connsiteX54" fmla="*/ 524987 w 1170491"/>
                <a:gd name="connsiteY54" fmla="*/ 1034051 h 1745630"/>
                <a:gd name="connsiteX55" fmla="*/ 522898 w 1170491"/>
                <a:gd name="connsiteY55" fmla="*/ 1041153 h 1745630"/>
                <a:gd name="connsiteX56" fmla="*/ 326339 w 1170491"/>
                <a:gd name="connsiteY56" fmla="*/ 1128897 h 1745630"/>
                <a:gd name="connsiteX57" fmla="*/ 187801 w 1170491"/>
                <a:gd name="connsiteY57" fmla="*/ 1014840 h 1745630"/>
                <a:gd name="connsiteX58" fmla="*/ 181967 w 1170491"/>
                <a:gd name="connsiteY58" fmla="*/ 1012696 h 1745630"/>
                <a:gd name="connsiteX59" fmla="*/ 305288 w 1170491"/>
                <a:gd name="connsiteY59" fmla="*/ 1123484 h 1745630"/>
                <a:gd name="connsiteX60" fmla="*/ 70961 w 1170491"/>
                <a:gd name="connsiteY60" fmla="*/ 1161909 h 1745630"/>
                <a:gd name="connsiteX61" fmla="*/ 56055 w 1170491"/>
                <a:gd name="connsiteY61" fmla="*/ 1153032 h 1745630"/>
                <a:gd name="connsiteX62" fmla="*/ 44214 w 1170491"/>
                <a:gd name="connsiteY62" fmla="*/ 911953 h 1745630"/>
                <a:gd name="connsiteX63" fmla="*/ 84073 w 1170491"/>
                <a:gd name="connsiteY63" fmla="*/ 882569 h 1745630"/>
                <a:gd name="connsiteX64" fmla="*/ 76811 w 1170491"/>
                <a:gd name="connsiteY64" fmla="*/ 875989 h 1745630"/>
                <a:gd name="connsiteX65" fmla="*/ 80179 w 1170491"/>
                <a:gd name="connsiteY65" fmla="*/ 872273 h 1745630"/>
                <a:gd name="connsiteX66" fmla="*/ 82340 w 1170491"/>
                <a:gd name="connsiteY66" fmla="*/ 666836 h 1745630"/>
                <a:gd name="connsiteX67" fmla="*/ 121082 w 1170491"/>
                <a:gd name="connsiteY67" fmla="*/ 638275 h 1745630"/>
                <a:gd name="connsiteX68" fmla="*/ 143619 w 1170491"/>
                <a:gd name="connsiteY68" fmla="*/ 394472 h 1745630"/>
                <a:gd name="connsiteX69" fmla="*/ 326831 w 1170491"/>
                <a:gd name="connsiteY69" fmla="*/ 359290 h 1745630"/>
                <a:gd name="connsiteX70" fmla="*/ 321111 w 1170491"/>
                <a:gd name="connsiteY70" fmla="*/ 357014 h 1745630"/>
                <a:gd name="connsiteX71" fmla="*/ 141180 w 1170491"/>
                <a:gd name="connsiteY71" fmla="*/ 399723 h 1745630"/>
                <a:gd name="connsiteX72" fmla="*/ 106816 w 1170491"/>
                <a:gd name="connsiteY72" fmla="*/ 291518 h 1745630"/>
                <a:gd name="connsiteX73" fmla="*/ 326327 w 1170491"/>
                <a:gd name="connsiteY73" fmla="*/ 72008 h 1745630"/>
                <a:gd name="connsiteX74" fmla="*/ 394659 w 1170491"/>
                <a:gd name="connsiteY74" fmla="*/ 83948 h 1745630"/>
                <a:gd name="connsiteX75" fmla="*/ 533817 w 1170491"/>
                <a:gd name="connsiteY75" fmla="*/ 0 h 1745630"/>
                <a:gd name="connsiteX0" fmla="*/ 429221 w 1170491"/>
                <a:gd name="connsiteY0" fmla="*/ 671495 h 1745449"/>
                <a:gd name="connsiteX1" fmla="*/ 388917 w 1170491"/>
                <a:gd name="connsiteY1" fmla="*/ 672439 h 1745449"/>
                <a:gd name="connsiteX2" fmla="*/ 336101 w 1170491"/>
                <a:gd name="connsiteY2" fmla="*/ 687858 h 1745449"/>
                <a:gd name="connsiteX3" fmla="*/ 339124 w 1170491"/>
                <a:gd name="connsiteY3" fmla="*/ 690701 h 1745449"/>
                <a:gd name="connsiteX4" fmla="*/ 543349 w 1170491"/>
                <a:gd name="connsiteY4" fmla="*/ 726582 h 1745449"/>
                <a:gd name="connsiteX5" fmla="*/ 596580 w 1170491"/>
                <a:gd name="connsiteY5" fmla="*/ 916786 h 1745449"/>
                <a:gd name="connsiteX6" fmla="*/ 593243 w 1170491"/>
                <a:gd name="connsiteY6" fmla="*/ 915886 h 1745449"/>
                <a:gd name="connsiteX7" fmla="*/ 542821 w 1170491"/>
                <a:gd name="connsiteY7" fmla="*/ 727914 h 1745449"/>
                <a:gd name="connsiteX8" fmla="*/ 429221 w 1170491"/>
                <a:gd name="connsiteY8" fmla="*/ 671495 h 1745449"/>
                <a:gd name="connsiteX9" fmla="*/ 588421 w 1170491"/>
                <a:gd name="connsiteY9" fmla="*/ 580980 h 1745449"/>
                <a:gd name="connsiteX10" fmla="*/ 446738 w 1170491"/>
                <a:gd name="connsiteY10" fmla="*/ 649695 h 1745449"/>
                <a:gd name="connsiteX11" fmla="*/ 441944 w 1170491"/>
                <a:gd name="connsiteY11" fmla="*/ 651124 h 1745449"/>
                <a:gd name="connsiteX12" fmla="*/ 775453 w 1170491"/>
                <a:gd name="connsiteY12" fmla="*/ 739852 h 1745449"/>
                <a:gd name="connsiteX13" fmla="*/ 588421 w 1170491"/>
                <a:gd name="connsiteY13" fmla="*/ 580980 h 1745449"/>
                <a:gd name="connsiteX14" fmla="*/ 533817 w 1170491"/>
                <a:gd name="connsiteY14" fmla="*/ 0 h 1745449"/>
                <a:gd name="connsiteX15" fmla="*/ 703525 w 1170491"/>
                <a:gd name="connsiteY15" fmla="*/ 147127 h 1745449"/>
                <a:gd name="connsiteX16" fmla="*/ 562024 w 1170491"/>
                <a:gd name="connsiteY16" fmla="*/ 352718 h 1745449"/>
                <a:gd name="connsiteX17" fmla="*/ 701713 w 1170491"/>
                <a:gd name="connsiteY17" fmla="*/ 149764 h 1745449"/>
                <a:gd name="connsiteX18" fmla="*/ 920515 w 1170491"/>
                <a:gd name="connsiteY18" fmla="*/ 317877 h 1745449"/>
                <a:gd name="connsiteX19" fmla="*/ 908168 w 1170491"/>
                <a:gd name="connsiteY19" fmla="*/ 376059 h 1745449"/>
                <a:gd name="connsiteX20" fmla="*/ 1056877 w 1170491"/>
                <a:gd name="connsiteY20" fmla="*/ 525101 h 1745449"/>
                <a:gd name="connsiteX21" fmla="*/ 1047351 w 1170491"/>
                <a:gd name="connsiteY21" fmla="*/ 572282 h 1745449"/>
                <a:gd name="connsiteX22" fmla="*/ 1170491 w 1170491"/>
                <a:gd name="connsiteY22" fmla="*/ 756650 h 1745449"/>
                <a:gd name="connsiteX23" fmla="*/ 944987 w 1170491"/>
                <a:gd name="connsiteY23" fmla="*/ 936938 h 1745449"/>
                <a:gd name="connsiteX24" fmla="*/ 1106672 w 1170491"/>
                <a:gd name="connsiteY24" fmla="*/ 911837 h 1745449"/>
                <a:gd name="connsiteX25" fmla="*/ 1153258 w 1170491"/>
                <a:gd name="connsiteY25" fmla="*/ 1069421 h 1745449"/>
                <a:gd name="connsiteX26" fmla="*/ 981133 w 1170491"/>
                <a:gd name="connsiteY26" fmla="*/ 1223220 h 1745449"/>
                <a:gd name="connsiteX27" fmla="*/ 790456 w 1170491"/>
                <a:gd name="connsiteY27" fmla="*/ 1140927 h 1745449"/>
                <a:gd name="connsiteX28" fmla="*/ 826656 w 1170491"/>
                <a:gd name="connsiteY28" fmla="*/ 1096095 h 1745449"/>
                <a:gd name="connsiteX29" fmla="*/ 806195 w 1170491"/>
                <a:gd name="connsiteY29" fmla="*/ 964175 h 1745449"/>
                <a:gd name="connsiteX30" fmla="*/ 806699 w 1170491"/>
                <a:gd name="connsiteY30" fmla="*/ 963884 h 1745449"/>
                <a:gd name="connsiteX31" fmla="*/ 819468 w 1170491"/>
                <a:gd name="connsiteY31" fmla="*/ 1097129 h 1745449"/>
                <a:gd name="connsiteX32" fmla="*/ 697208 w 1170491"/>
                <a:gd name="connsiteY32" fmla="*/ 1159301 h 1745449"/>
                <a:gd name="connsiteX33" fmla="*/ 582802 w 1170491"/>
                <a:gd name="connsiteY33" fmla="*/ 1093170 h 1745449"/>
                <a:gd name="connsiteX34" fmla="*/ 582082 w 1170491"/>
                <a:gd name="connsiteY34" fmla="*/ 1090754 h 1745449"/>
                <a:gd name="connsiteX35" fmla="*/ 693051 w 1170491"/>
                <a:gd name="connsiteY35" fmla="*/ 1162221 h 1745449"/>
                <a:gd name="connsiteX36" fmla="*/ 787754 w 1170491"/>
                <a:gd name="connsiteY36" fmla="*/ 1135031 h 1745449"/>
                <a:gd name="connsiteX37" fmla="*/ 981519 w 1170491"/>
                <a:gd name="connsiteY37" fmla="*/ 1217010 h 1745449"/>
                <a:gd name="connsiteX38" fmla="*/ 1004488 w 1170491"/>
                <a:gd name="connsiteY38" fmla="*/ 1315531 h 1745449"/>
                <a:gd name="connsiteX39" fmla="*/ 920375 w 1170491"/>
                <a:gd name="connsiteY39" fmla="*/ 1473506 h 1745449"/>
                <a:gd name="connsiteX40" fmla="*/ 926974 w 1170491"/>
                <a:gd name="connsiteY40" fmla="*/ 1461368 h 1745449"/>
                <a:gd name="connsiteX41" fmla="*/ 766796 w 1170491"/>
                <a:gd name="connsiteY41" fmla="*/ 1371458 h 1745449"/>
                <a:gd name="connsiteX42" fmla="*/ 770306 w 1170491"/>
                <a:gd name="connsiteY42" fmla="*/ 1369309 h 1745449"/>
                <a:gd name="connsiteX43" fmla="*/ 925440 w 1170491"/>
                <a:gd name="connsiteY43" fmla="*/ 1465876 h 1745449"/>
                <a:gd name="connsiteX44" fmla="*/ 774838 w 1170491"/>
                <a:gd name="connsiteY44" fmla="*/ 1628054 h 1745449"/>
                <a:gd name="connsiteX45" fmla="*/ 571751 w 1170491"/>
                <a:gd name="connsiteY45" fmla="*/ 1552195 h 1745449"/>
                <a:gd name="connsiteX46" fmla="*/ 568513 w 1170491"/>
                <a:gd name="connsiteY46" fmla="*/ 1544331 h 1745449"/>
                <a:gd name="connsiteX47" fmla="*/ 692296 w 1170491"/>
                <a:gd name="connsiteY47" fmla="*/ 1632143 h 1745449"/>
                <a:gd name="connsiteX48" fmla="*/ 533818 w 1170491"/>
                <a:gd name="connsiteY48" fmla="*/ 1745209 h 1745449"/>
                <a:gd name="connsiteX49" fmla="*/ 366380 w 1170491"/>
                <a:gd name="connsiteY49" fmla="*/ 1592106 h 1745449"/>
                <a:gd name="connsiteX50" fmla="*/ 250590 w 1170491"/>
                <a:gd name="connsiteY50" fmla="*/ 1443452 h 1745449"/>
                <a:gd name="connsiteX51" fmla="*/ 103455 w 1170491"/>
                <a:gd name="connsiteY51" fmla="*/ 1375108 h 1745449"/>
                <a:gd name="connsiteX52" fmla="*/ 92761 w 1170491"/>
                <a:gd name="connsiteY52" fmla="*/ 1167795 h 1745449"/>
                <a:gd name="connsiteX53" fmla="*/ 305242 w 1170491"/>
                <a:gd name="connsiteY53" fmla="*/ 1125156 h 1745449"/>
                <a:gd name="connsiteX54" fmla="*/ 524987 w 1170491"/>
                <a:gd name="connsiteY54" fmla="*/ 1034051 h 1745449"/>
                <a:gd name="connsiteX55" fmla="*/ 522898 w 1170491"/>
                <a:gd name="connsiteY55" fmla="*/ 1041153 h 1745449"/>
                <a:gd name="connsiteX56" fmla="*/ 326339 w 1170491"/>
                <a:gd name="connsiteY56" fmla="*/ 1128897 h 1745449"/>
                <a:gd name="connsiteX57" fmla="*/ 187801 w 1170491"/>
                <a:gd name="connsiteY57" fmla="*/ 1014840 h 1745449"/>
                <a:gd name="connsiteX58" fmla="*/ 181967 w 1170491"/>
                <a:gd name="connsiteY58" fmla="*/ 1012696 h 1745449"/>
                <a:gd name="connsiteX59" fmla="*/ 305288 w 1170491"/>
                <a:gd name="connsiteY59" fmla="*/ 1123484 h 1745449"/>
                <a:gd name="connsiteX60" fmla="*/ 70961 w 1170491"/>
                <a:gd name="connsiteY60" fmla="*/ 1161909 h 1745449"/>
                <a:gd name="connsiteX61" fmla="*/ 56055 w 1170491"/>
                <a:gd name="connsiteY61" fmla="*/ 1153032 h 1745449"/>
                <a:gd name="connsiteX62" fmla="*/ 44214 w 1170491"/>
                <a:gd name="connsiteY62" fmla="*/ 911953 h 1745449"/>
                <a:gd name="connsiteX63" fmla="*/ 84073 w 1170491"/>
                <a:gd name="connsiteY63" fmla="*/ 882569 h 1745449"/>
                <a:gd name="connsiteX64" fmla="*/ 76811 w 1170491"/>
                <a:gd name="connsiteY64" fmla="*/ 875989 h 1745449"/>
                <a:gd name="connsiteX65" fmla="*/ 80179 w 1170491"/>
                <a:gd name="connsiteY65" fmla="*/ 872273 h 1745449"/>
                <a:gd name="connsiteX66" fmla="*/ 82340 w 1170491"/>
                <a:gd name="connsiteY66" fmla="*/ 666836 h 1745449"/>
                <a:gd name="connsiteX67" fmla="*/ 121082 w 1170491"/>
                <a:gd name="connsiteY67" fmla="*/ 638275 h 1745449"/>
                <a:gd name="connsiteX68" fmla="*/ 143619 w 1170491"/>
                <a:gd name="connsiteY68" fmla="*/ 394472 h 1745449"/>
                <a:gd name="connsiteX69" fmla="*/ 326831 w 1170491"/>
                <a:gd name="connsiteY69" fmla="*/ 359290 h 1745449"/>
                <a:gd name="connsiteX70" fmla="*/ 321111 w 1170491"/>
                <a:gd name="connsiteY70" fmla="*/ 357014 h 1745449"/>
                <a:gd name="connsiteX71" fmla="*/ 141180 w 1170491"/>
                <a:gd name="connsiteY71" fmla="*/ 399723 h 1745449"/>
                <a:gd name="connsiteX72" fmla="*/ 106816 w 1170491"/>
                <a:gd name="connsiteY72" fmla="*/ 291518 h 1745449"/>
                <a:gd name="connsiteX73" fmla="*/ 326327 w 1170491"/>
                <a:gd name="connsiteY73" fmla="*/ 72008 h 1745449"/>
                <a:gd name="connsiteX74" fmla="*/ 394659 w 1170491"/>
                <a:gd name="connsiteY74" fmla="*/ 83948 h 1745449"/>
                <a:gd name="connsiteX75" fmla="*/ 533817 w 1170491"/>
                <a:gd name="connsiteY75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84262 w 1161992"/>
                <a:gd name="connsiteY52" fmla="*/ 1167795 h 1745449"/>
                <a:gd name="connsiteX53" fmla="*/ 296743 w 1161992"/>
                <a:gd name="connsiteY53" fmla="*/ 1125156 h 1745449"/>
                <a:gd name="connsiteX54" fmla="*/ 516488 w 1161992"/>
                <a:gd name="connsiteY54" fmla="*/ 1034051 h 1745449"/>
                <a:gd name="connsiteX55" fmla="*/ 514399 w 1161992"/>
                <a:gd name="connsiteY55" fmla="*/ 1041153 h 1745449"/>
                <a:gd name="connsiteX56" fmla="*/ 317840 w 1161992"/>
                <a:gd name="connsiteY56" fmla="*/ 1128897 h 1745449"/>
                <a:gd name="connsiteX57" fmla="*/ 179302 w 1161992"/>
                <a:gd name="connsiteY57" fmla="*/ 1014840 h 1745449"/>
                <a:gd name="connsiteX58" fmla="*/ 173468 w 1161992"/>
                <a:gd name="connsiteY58" fmla="*/ 1012696 h 1745449"/>
                <a:gd name="connsiteX59" fmla="*/ 296789 w 1161992"/>
                <a:gd name="connsiteY59" fmla="*/ 1123484 h 1745449"/>
                <a:gd name="connsiteX60" fmla="*/ 47556 w 1161992"/>
                <a:gd name="connsiteY60" fmla="*/ 1153032 h 1745449"/>
                <a:gd name="connsiteX61" fmla="*/ 35715 w 1161992"/>
                <a:gd name="connsiteY61" fmla="*/ 911953 h 1745449"/>
                <a:gd name="connsiteX62" fmla="*/ 75574 w 1161992"/>
                <a:gd name="connsiteY62" fmla="*/ 882569 h 1745449"/>
                <a:gd name="connsiteX63" fmla="*/ 68312 w 1161992"/>
                <a:gd name="connsiteY63" fmla="*/ 875989 h 1745449"/>
                <a:gd name="connsiteX64" fmla="*/ 71680 w 1161992"/>
                <a:gd name="connsiteY64" fmla="*/ 872273 h 1745449"/>
                <a:gd name="connsiteX65" fmla="*/ 73841 w 1161992"/>
                <a:gd name="connsiteY65" fmla="*/ 666836 h 1745449"/>
                <a:gd name="connsiteX66" fmla="*/ 112583 w 1161992"/>
                <a:gd name="connsiteY66" fmla="*/ 638275 h 1745449"/>
                <a:gd name="connsiteX67" fmla="*/ 135120 w 1161992"/>
                <a:gd name="connsiteY67" fmla="*/ 394472 h 1745449"/>
                <a:gd name="connsiteX68" fmla="*/ 318332 w 1161992"/>
                <a:gd name="connsiteY68" fmla="*/ 359290 h 1745449"/>
                <a:gd name="connsiteX69" fmla="*/ 312612 w 1161992"/>
                <a:gd name="connsiteY69" fmla="*/ 357014 h 1745449"/>
                <a:gd name="connsiteX70" fmla="*/ 132681 w 1161992"/>
                <a:gd name="connsiteY70" fmla="*/ 399723 h 1745449"/>
                <a:gd name="connsiteX71" fmla="*/ 98317 w 1161992"/>
                <a:gd name="connsiteY71" fmla="*/ 291518 h 1745449"/>
                <a:gd name="connsiteX72" fmla="*/ 317828 w 1161992"/>
                <a:gd name="connsiteY72" fmla="*/ 72008 h 1745449"/>
                <a:gd name="connsiteX73" fmla="*/ 386160 w 1161992"/>
                <a:gd name="connsiteY73" fmla="*/ 83948 h 1745449"/>
                <a:gd name="connsiteX74" fmla="*/ 525318 w 1161992"/>
                <a:gd name="connsiteY74" fmla="*/ 0 h 1745449"/>
                <a:gd name="connsiteX0" fmla="*/ 420722 w 1161992"/>
                <a:gd name="connsiteY0" fmla="*/ 671495 h 1745449"/>
                <a:gd name="connsiteX1" fmla="*/ 380418 w 1161992"/>
                <a:gd name="connsiteY1" fmla="*/ 672439 h 1745449"/>
                <a:gd name="connsiteX2" fmla="*/ 327602 w 1161992"/>
                <a:gd name="connsiteY2" fmla="*/ 687858 h 1745449"/>
                <a:gd name="connsiteX3" fmla="*/ 330625 w 1161992"/>
                <a:gd name="connsiteY3" fmla="*/ 690701 h 1745449"/>
                <a:gd name="connsiteX4" fmla="*/ 534850 w 1161992"/>
                <a:gd name="connsiteY4" fmla="*/ 726582 h 1745449"/>
                <a:gd name="connsiteX5" fmla="*/ 588081 w 1161992"/>
                <a:gd name="connsiteY5" fmla="*/ 916786 h 1745449"/>
                <a:gd name="connsiteX6" fmla="*/ 584744 w 1161992"/>
                <a:gd name="connsiteY6" fmla="*/ 915886 h 1745449"/>
                <a:gd name="connsiteX7" fmla="*/ 534322 w 1161992"/>
                <a:gd name="connsiteY7" fmla="*/ 727914 h 1745449"/>
                <a:gd name="connsiteX8" fmla="*/ 420722 w 1161992"/>
                <a:gd name="connsiteY8" fmla="*/ 671495 h 1745449"/>
                <a:gd name="connsiteX9" fmla="*/ 579922 w 1161992"/>
                <a:gd name="connsiteY9" fmla="*/ 580980 h 1745449"/>
                <a:gd name="connsiteX10" fmla="*/ 438239 w 1161992"/>
                <a:gd name="connsiteY10" fmla="*/ 649695 h 1745449"/>
                <a:gd name="connsiteX11" fmla="*/ 433445 w 1161992"/>
                <a:gd name="connsiteY11" fmla="*/ 651124 h 1745449"/>
                <a:gd name="connsiteX12" fmla="*/ 766954 w 1161992"/>
                <a:gd name="connsiteY12" fmla="*/ 739852 h 1745449"/>
                <a:gd name="connsiteX13" fmla="*/ 579922 w 1161992"/>
                <a:gd name="connsiteY13" fmla="*/ 580980 h 1745449"/>
                <a:gd name="connsiteX14" fmla="*/ 525318 w 1161992"/>
                <a:gd name="connsiteY14" fmla="*/ 0 h 1745449"/>
                <a:gd name="connsiteX15" fmla="*/ 695026 w 1161992"/>
                <a:gd name="connsiteY15" fmla="*/ 147127 h 1745449"/>
                <a:gd name="connsiteX16" fmla="*/ 553525 w 1161992"/>
                <a:gd name="connsiteY16" fmla="*/ 352718 h 1745449"/>
                <a:gd name="connsiteX17" fmla="*/ 693214 w 1161992"/>
                <a:gd name="connsiteY17" fmla="*/ 149764 h 1745449"/>
                <a:gd name="connsiteX18" fmla="*/ 912016 w 1161992"/>
                <a:gd name="connsiteY18" fmla="*/ 317877 h 1745449"/>
                <a:gd name="connsiteX19" fmla="*/ 899669 w 1161992"/>
                <a:gd name="connsiteY19" fmla="*/ 376059 h 1745449"/>
                <a:gd name="connsiteX20" fmla="*/ 1048378 w 1161992"/>
                <a:gd name="connsiteY20" fmla="*/ 525101 h 1745449"/>
                <a:gd name="connsiteX21" fmla="*/ 1038852 w 1161992"/>
                <a:gd name="connsiteY21" fmla="*/ 572282 h 1745449"/>
                <a:gd name="connsiteX22" fmla="*/ 1161992 w 1161992"/>
                <a:gd name="connsiteY22" fmla="*/ 756650 h 1745449"/>
                <a:gd name="connsiteX23" fmla="*/ 936488 w 1161992"/>
                <a:gd name="connsiteY23" fmla="*/ 936938 h 1745449"/>
                <a:gd name="connsiteX24" fmla="*/ 1098173 w 1161992"/>
                <a:gd name="connsiteY24" fmla="*/ 911837 h 1745449"/>
                <a:gd name="connsiteX25" fmla="*/ 1144759 w 1161992"/>
                <a:gd name="connsiteY25" fmla="*/ 1069421 h 1745449"/>
                <a:gd name="connsiteX26" fmla="*/ 972634 w 1161992"/>
                <a:gd name="connsiteY26" fmla="*/ 1223220 h 1745449"/>
                <a:gd name="connsiteX27" fmla="*/ 781957 w 1161992"/>
                <a:gd name="connsiteY27" fmla="*/ 1140927 h 1745449"/>
                <a:gd name="connsiteX28" fmla="*/ 818157 w 1161992"/>
                <a:gd name="connsiteY28" fmla="*/ 1096095 h 1745449"/>
                <a:gd name="connsiteX29" fmla="*/ 797696 w 1161992"/>
                <a:gd name="connsiteY29" fmla="*/ 964175 h 1745449"/>
                <a:gd name="connsiteX30" fmla="*/ 798200 w 1161992"/>
                <a:gd name="connsiteY30" fmla="*/ 963884 h 1745449"/>
                <a:gd name="connsiteX31" fmla="*/ 810969 w 1161992"/>
                <a:gd name="connsiteY31" fmla="*/ 1097129 h 1745449"/>
                <a:gd name="connsiteX32" fmla="*/ 688709 w 1161992"/>
                <a:gd name="connsiteY32" fmla="*/ 1159301 h 1745449"/>
                <a:gd name="connsiteX33" fmla="*/ 574303 w 1161992"/>
                <a:gd name="connsiteY33" fmla="*/ 1093170 h 1745449"/>
                <a:gd name="connsiteX34" fmla="*/ 573583 w 1161992"/>
                <a:gd name="connsiteY34" fmla="*/ 1090754 h 1745449"/>
                <a:gd name="connsiteX35" fmla="*/ 684552 w 1161992"/>
                <a:gd name="connsiteY35" fmla="*/ 1162221 h 1745449"/>
                <a:gd name="connsiteX36" fmla="*/ 779255 w 1161992"/>
                <a:gd name="connsiteY36" fmla="*/ 1135031 h 1745449"/>
                <a:gd name="connsiteX37" fmla="*/ 973020 w 1161992"/>
                <a:gd name="connsiteY37" fmla="*/ 1217010 h 1745449"/>
                <a:gd name="connsiteX38" fmla="*/ 995989 w 1161992"/>
                <a:gd name="connsiteY38" fmla="*/ 1315531 h 1745449"/>
                <a:gd name="connsiteX39" fmla="*/ 911876 w 1161992"/>
                <a:gd name="connsiteY39" fmla="*/ 1473506 h 1745449"/>
                <a:gd name="connsiteX40" fmla="*/ 918475 w 1161992"/>
                <a:gd name="connsiteY40" fmla="*/ 1461368 h 1745449"/>
                <a:gd name="connsiteX41" fmla="*/ 758297 w 1161992"/>
                <a:gd name="connsiteY41" fmla="*/ 1371458 h 1745449"/>
                <a:gd name="connsiteX42" fmla="*/ 761807 w 1161992"/>
                <a:gd name="connsiteY42" fmla="*/ 1369309 h 1745449"/>
                <a:gd name="connsiteX43" fmla="*/ 916941 w 1161992"/>
                <a:gd name="connsiteY43" fmla="*/ 1465876 h 1745449"/>
                <a:gd name="connsiteX44" fmla="*/ 766339 w 1161992"/>
                <a:gd name="connsiteY44" fmla="*/ 1628054 h 1745449"/>
                <a:gd name="connsiteX45" fmla="*/ 563252 w 1161992"/>
                <a:gd name="connsiteY45" fmla="*/ 1552195 h 1745449"/>
                <a:gd name="connsiteX46" fmla="*/ 560014 w 1161992"/>
                <a:gd name="connsiteY46" fmla="*/ 1544331 h 1745449"/>
                <a:gd name="connsiteX47" fmla="*/ 683797 w 1161992"/>
                <a:gd name="connsiteY47" fmla="*/ 1632143 h 1745449"/>
                <a:gd name="connsiteX48" fmla="*/ 525319 w 1161992"/>
                <a:gd name="connsiteY48" fmla="*/ 1745209 h 1745449"/>
                <a:gd name="connsiteX49" fmla="*/ 357881 w 1161992"/>
                <a:gd name="connsiteY49" fmla="*/ 1592106 h 1745449"/>
                <a:gd name="connsiteX50" fmla="*/ 242091 w 1161992"/>
                <a:gd name="connsiteY50" fmla="*/ 1443452 h 1745449"/>
                <a:gd name="connsiteX51" fmla="*/ 94956 w 1161992"/>
                <a:gd name="connsiteY51" fmla="*/ 1375108 h 1745449"/>
                <a:gd name="connsiteX52" fmla="*/ 296743 w 1161992"/>
                <a:gd name="connsiteY52" fmla="*/ 1125156 h 1745449"/>
                <a:gd name="connsiteX53" fmla="*/ 516488 w 1161992"/>
                <a:gd name="connsiteY53" fmla="*/ 1034051 h 1745449"/>
                <a:gd name="connsiteX54" fmla="*/ 514399 w 1161992"/>
                <a:gd name="connsiteY54" fmla="*/ 1041153 h 1745449"/>
                <a:gd name="connsiteX55" fmla="*/ 317840 w 1161992"/>
                <a:gd name="connsiteY55" fmla="*/ 1128897 h 1745449"/>
                <a:gd name="connsiteX56" fmla="*/ 179302 w 1161992"/>
                <a:gd name="connsiteY56" fmla="*/ 1014840 h 1745449"/>
                <a:gd name="connsiteX57" fmla="*/ 173468 w 1161992"/>
                <a:gd name="connsiteY57" fmla="*/ 1012696 h 1745449"/>
                <a:gd name="connsiteX58" fmla="*/ 296789 w 1161992"/>
                <a:gd name="connsiteY58" fmla="*/ 1123484 h 1745449"/>
                <a:gd name="connsiteX59" fmla="*/ 47556 w 1161992"/>
                <a:gd name="connsiteY59" fmla="*/ 1153032 h 1745449"/>
                <a:gd name="connsiteX60" fmla="*/ 35715 w 1161992"/>
                <a:gd name="connsiteY60" fmla="*/ 911953 h 1745449"/>
                <a:gd name="connsiteX61" fmla="*/ 75574 w 1161992"/>
                <a:gd name="connsiteY61" fmla="*/ 882569 h 1745449"/>
                <a:gd name="connsiteX62" fmla="*/ 68312 w 1161992"/>
                <a:gd name="connsiteY62" fmla="*/ 875989 h 1745449"/>
                <a:gd name="connsiteX63" fmla="*/ 71680 w 1161992"/>
                <a:gd name="connsiteY63" fmla="*/ 872273 h 1745449"/>
                <a:gd name="connsiteX64" fmla="*/ 73841 w 1161992"/>
                <a:gd name="connsiteY64" fmla="*/ 666836 h 1745449"/>
                <a:gd name="connsiteX65" fmla="*/ 112583 w 1161992"/>
                <a:gd name="connsiteY65" fmla="*/ 638275 h 1745449"/>
                <a:gd name="connsiteX66" fmla="*/ 135120 w 1161992"/>
                <a:gd name="connsiteY66" fmla="*/ 394472 h 1745449"/>
                <a:gd name="connsiteX67" fmla="*/ 318332 w 1161992"/>
                <a:gd name="connsiteY67" fmla="*/ 359290 h 1745449"/>
                <a:gd name="connsiteX68" fmla="*/ 312612 w 1161992"/>
                <a:gd name="connsiteY68" fmla="*/ 357014 h 1745449"/>
                <a:gd name="connsiteX69" fmla="*/ 132681 w 1161992"/>
                <a:gd name="connsiteY69" fmla="*/ 399723 h 1745449"/>
                <a:gd name="connsiteX70" fmla="*/ 98317 w 1161992"/>
                <a:gd name="connsiteY70" fmla="*/ 291518 h 1745449"/>
                <a:gd name="connsiteX71" fmla="*/ 317828 w 1161992"/>
                <a:gd name="connsiteY71" fmla="*/ 72008 h 1745449"/>
                <a:gd name="connsiteX72" fmla="*/ 386160 w 1161992"/>
                <a:gd name="connsiteY72" fmla="*/ 83948 h 1745449"/>
                <a:gd name="connsiteX73" fmla="*/ 525318 w 1161992"/>
                <a:gd name="connsiteY73" fmla="*/ 0 h 1745449"/>
                <a:gd name="connsiteX0" fmla="*/ 413440 w 1154710"/>
                <a:gd name="connsiteY0" fmla="*/ 671495 h 1745449"/>
                <a:gd name="connsiteX1" fmla="*/ 373136 w 1154710"/>
                <a:gd name="connsiteY1" fmla="*/ 672439 h 1745449"/>
                <a:gd name="connsiteX2" fmla="*/ 320320 w 1154710"/>
                <a:gd name="connsiteY2" fmla="*/ 687858 h 1745449"/>
                <a:gd name="connsiteX3" fmla="*/ 323343 w 1154710"/>
                <a:gd name="connsiteY3" fmla="*/ 690701 h 1745449"/>
                <a:gd name="connsiteX4" fmla="*/ 527568 w 1154710"/>
                <a:gd name="connsiteY4" fmla="*/ 726582 h 1745449"/>
                <a:gd name="connsiteX5" fmla="*/ 580799 w 1154710"/>
                <a:gd name="connsiteY5" fmla="*/ 916786 h 1745449"/>
                <a:gd name="connsiteX6" fmla="*/ 577462 w 1154710"/>
                <a:gd name="connsiteY6" fmla="*/ 915886 h 1745449"/>
                <a:gd name="connsiteX7" fmla="*/ 527040 w 1154710"/>
                <a:gd name="connsiteY7" fmla="*/ 727914 h 1745449"/>
                <a:gd name="connsiteX8" fmla="*/ 413440 w 1154710"/>
                <a:gd name="connsiteY8" fmla="*/ 671495 h 1745449"/>
                <a:gd name="connsiteX9" fmla="*/ 572640 w 1154710"/>
                <a:gd name="connsiteY9" fmla="*/ 580980 h 1745449"/>
                <a:gd name="connsiteX10" fmla="*/ 430957 w 1154710"/>
                <a:gd name="connsiteY10" fmla="*/ 649695 h 1745449"/>
                <a:gd name="connsiteX11" fmla="*/ 426163 w 1154710"/>
                <a:gd name="connsiteY11" fmla="*/ 651124 h 1745449"/>
                <a:gd name="connsiteX12" fmla="*/ 759672 w 1154710"/>
                <a:gd name="connsiteY12" fmla="*/ 739852 h 1745449"/>
                <a:gd name="connsiteX13" fmla="*/ 572640 w 1154710"/>
                <a:gd name="connsiteY13" fmla="*/ 580980 h 1745449"/>
                <a:gd name="connsiteX14" fmla="*/ 518036 w 1154710"/>
                <a:gd name="connsiteY14" fmla="*/ 0 h 1745449"/>
                <a:gd name="connsiteX15" fmla="*/ 687744 w 1154710"/>
                <a:gd name="connsiteY15" fmla="*/ 147127 h 1745449"/>
                <a:gd name="connsiteX16" fmla="*/ 546243 w 1154710"/>
                <a:gd name="connsiteY16" fmla="*/ 352718 h 1745449"/>
                <a:gd name="connsiteX17" fmla="*/ 685932 w 1154710"/>
                <a:gd name="connsiteY17" fmla="*/ 149764 h 1745449"/>
                <a:gd name="connsiteX18" fmla="*/ 904734 w 1154710"/>
                <a:gd name="connsiteY18" fmla="*/ 317877 h 1745449"/>
                <a:gd name="connsiteX19" fmla="*/ 892387 w 1154710"/>
                <a:gd name="connsiteY19" fmla="*/ 376059 h 1745449"/>
                <a:gd name="connsiteX20" fmla="*/ 1041096 w 1154710"/>
                <a:gd name="connsiteY20" fmla="*/ 525101 h 1745449"/>
                <a:gd name="connsiteX21" fmla="*/ 1031570 w 1154710"/>
                <a:gd name="connsiteY21" fmla="*/ 572282 h 1745449"/>
                <a:gd name="connsiteX22" fmla="*/ 1154710 w 1154710"/>
                <a:gd name="connsiteY22" fmla="*/ 756650 h 1745449"/>
                <a:gd name="connsiteX23" fmla="*/ 929206 w 1154710"/>
                <a:gd name="connsiteY23" fmla="*/ 936938 h 1745449"/>
                <a:gd name="connsiteX24" fmla="*/ 1090891 w 1154710"/>
                <a:gd name="connsiteY24" fmla="*/ 911837 h 1745449"/>
                <a:gd name="connsiteX25" fmla="*/ 1137477 w 1154710"/>
                <a:gd name="connsiteY25" fmla="*/ 1069421 h 1745449"/>
                <a:gd name="connsiteX26" fmla="*/ 965352 w 1154710"/>
                <a:gd name="connsiteY26" fmla="*/ 1223220 h 1745449"/>
                <a:gd name="connsiteX27" fmla="*/ 774675 w 1154710"/>
                <a:gd name="connsiteY27" fmla="*/ 1140927 h 1745449"/>
                <a:gd name="connsiteX28" fmla="*/ 810875 w 1154710"/>
                <a:gd name="connsiteY28" fmla="*/ 1096095 h 1745449"/>
                <a:gd name="connsiteX29" fmla="*/ 790414 w 1154710"/>
                <a:gd name="connsiteY29" fmla="*/ 964175 h 1745449"/>
                <a:gd name="connsiteX30" fmla="*/ 790918 w 1154710"/>
                <a:gd name="connsiteY30" fmla="*/ 963884 h 1745449"/>
                <a:gd name="connsiteX31" fmla="*/ 803687 w 1154710"/>
                <a:gd name="connsiteY31" fmla="*/ 1097129 h 1745449"/>
                <a:gd name="connsiteX32" fmla="*/ 681427 w 1154710"/>
                <a:gd name="connsiteY32" fmla="*/ 1159301 h 1745449"/>
                <a:gd name="connsiteX33" fmla="*/ 567021 w 1154710"/>
                <a:gd name="connsiteY33" fmla="*/ 1093170 h 1745449"/>
                <a:gd name="connsiteX34" fmla="*/ 566301 w 1154710"/>
                <a:gd name="connsiteY34" fmla="*/ 1090754 h 1745449"/>
                <a:gd name="connsiteX35" fmla="*/ 677270 w 1154710"/>
                <a:gd name="connsiteY35" fmla="*/ 1162221 h 1745449"/>
                <a:gd name="connsiteX36" fmla="*/ 771973 w 1154710"/>
                <a:gd name="connsiteY36" fmla="*/ 1135031 h 1745449"/>
                <a:gd name="connsiteX37" fmla="*/ 965738 w 1154710"/>
                <a:gd name="connsiteY37" fmla="*/ 1217010 h 1745449"/>
                <a:gd name="connsiteX38" fmla="*/ 988707 w 1154710"/>
                <a:gd name="connsiteY38" fmla="*/ 1315531 h 1745449"/>
                <a:gd name="connsiteX39" fmla="*/ 904594 w 1154710"/>
                <a:gd name="connsiteY39" fmla="*/ 1473506 h 1745449"/>
                <a:gd name="connsiteX40" fmla="*/ 911193 w 1154710"/>
                <a:gd name="connsiteY40" fmla="*/ 1461368 h 1745449"/>
                <a:gd name="connsiteX41" fmla="*/ 751015 w 1154710"/>
                <a:gd name="connsiteY41" fmla="*/ 1371458 h 1745449"/>
                <a:gd name="connsiteX42" fmla="*/ 754525 w 1154710"/>
                <a:gd name="connsiteY42" fmla="*/ 1369309 h 1745449"/>
                <a:gd name="connsiteX43" fmla="*/ 909659 w 1154710"/>
                <a:gd name="connsiteY43" fmla="*/ 1465876 h 1745449"/>
                <a:gd name="connsiteX44" fmla="*/ 759057 w 1154710"/>
                <a:gd name="connsiteY44" fmla="*/ 1628054 h 1745449"/>
                <a:gd name="connsiteX45" fmla="*/ 555970 w 1154710"/>
                <a:gd name="connsiteY45" fmla="*/ 1552195 h 1745449"/>
                <a:gd name="connsiteX46" fmla="*/ 552732 w 1154710"/>
                <a:gd name="connsiteY46" fmla="*/ 1544331 h 1745449"/>
                <a:gd name="connsiteX47" fmla="*/ 676515 w 1154710"/>
                <a:gd name="connsiteY47" fmla="*/ 1632143 h 1745449"/>
                <a:gd name="connsiteX48" fmla="*/ 518037 w 1154710"/>
                <a:gd name="connsiteY48" fmla="*/ 1745209 h 1745449"/>
                <a:gd name="connsiteX49" fmla="*/ 350599 w 1154710"/>
                <a:gd name="connsiteY49" fmla="*/ 1592106 h 1745449"/>
                <a:gd name="connsiteX50" fmla="*/ 234809 w 1154710"/>
                <a:gd name="connsiteY50" fmla="*/ 1443452 h 1745449"/>
                <a:gd name="connsiteX51" fmla="*/ 87674 w 1154710"/>
                <a:gd name="connsiteY51" fmla="*/ 1375108 h 1745449"/>
                <a:gd name="connsiteX52" fmla="*/ 289461 w 1154710"/>
                <a:gd name="connsiteY52" fmla="*/ 1125156 h 1745449"/>
                <a:gd name="connsiteX53" fmla="*/ 509206 w 1154710"/>
                <a:gd name="connsiteY53" fmla="*/ 1034051 h 1745449"/>
                <a:gd name="connsiteX54" fmla="*/ 507117 w 1154710"/>
                <a:gd name="connsiteY54" fmla="*/ 1041153 h 1745449"/>
                <a:gd name="connsiteX55" fmla="*/ 310558 w 1154710"/>
                <a:gd name="connsiteY55" fmla="*/ 1128897 h 1745449"/>
                <a:gd name="connsiteX56" fmla="*/ 172020 w 1154710"/>
                <a:gd name="connsiteY56" fmla="*/ 1014840 h 1745449"/>
                <a:gd name="connsiteX57" fmla="*/ 166186 w 1154710"/>
                <a:gd name="connsiteY57" fmla="*/ 1012696 h 1745449"/>
                <a:gd name="connsiteX58" fmla="*/ 289507 w 1154710"/>
                <a:gd name="connsiteY58" fmla="*/ 1123484 h 1745449"/>
                <a:gd name="connsiteX59" fmla="*/ 64677 w 1154710"/>
                <a:gd name="connsiteY59" fmla="*/ 1138943 h 1745449"/>
                <a:gd name="connsiteX60" fmla="*/ 28433 w 1154710"/>
                <a:gd name="connsiteY60" fmla="*/ 911953 h 1745449"/>
                <a:gd name="connsiteX61" fmla="*/ 68292 w 1154710"/>
                <a:gd name="connsiteY61" fmla="*/ 882569 h 1745449"/>
                <a:gd name="connsiteX62" fmla="*/ 61030 w 1154710"/>
                <a:gd name="connsiteY62" fmla="*/ 875989 h 1745449"/>
                <a:gd name="connsiteX63" fmla="*/ 64398 w 1154710"/>
                <a:gd name="connsiteY63" fmla="*/ 872273 h 1745449"/>
                <a:gd name="connsiteX64" fmla="*/ 66559 w 1154710"/>
                <a:gd name="connsiteY64" fmla="*/ 666836 h 1745449"/>
                <a:gd name="connsiteX65" fmla="*/ 105301 w 1154710"/>
                <a:gd name="connsiteY65" fmla="*/ 638275 h 1745449"/>
                <a:gd name="connsiteX66" fmla="*/ 127838 w 1154710"/>
                <a:gd name="connsiteY66" fmla="*/ 394472 h 1745449"/>
                <a:gd name="connsiteX67" fmla="*/ 311050 w 1154710"/>
                <a:gd name="connsiteY67" fmla="*/ 359290 h 1745449"/>
                <a:gd name="connsiteX68" fmla="*/ 305330 w 1154710"/>
                <a:gd name="connsiteY68" fmla="*/ 357014 h 1745449"/>
                <a:gd name="connsiteX69" fmla="*/ 125399 w 1154710"/>
                <a:gd name="connsiteY69" fmla="*/ 399723 h 1745449"/>
                <a:gd name="connsiteX70" fmla="*/ 91035 w 1154710"/>
                <a:gd name="connsiteY70" fmla="*/ 291518 h 1745449"/>
                <a:gd name="connsiteX71" fmla="*/ 310546 w 1154710"/>
                <a:gd name="connsiteY71" fmla="*/ 72008 h 1745449"/>
                <a:gd name="connsiteX72" fmla="*/ 378878 w 1154710"/>
                <a:gd name="connsiteY72" fmla="*/ 83948 h 1745449"/>
                <a:gd name="connsiteX73" fmla="*/ 518036 w 1154710"/>
                <a:gd name="connsiteY73" fmla="*/ 0 h 1745449"/>
                <a:gd name="connsiteX0" fmla="*/ 413085 w 1154355"/>
                <a:gd name="connsiteY0" fmla="*/ 671495 h 1745449"/>
                <a:gd name="connsiteX1" fmla="*/ 372781 w 1154355"/>
                <a:gd name="connsiteY1" fmla="*/ 672439 h 1745449"/>
                <a:gd name="connsiteX2" fmla="*/ 319965 w 1154355"/>
                <a:gd name="connsiteY2" fmla="*/ 687858 h 1745449"/>
                <a:gd name="connsiteX3" fmla="*/ 322988 w 1154355"/>
                <a:gd name="connsiteY3" fmla="*/ 690701 h 1745449"/>
                <a:gd name="connsiteX4" fmla="*/ 527213 w 1154355"/>
                <a:gd name="connsiteY4" fmla="*/ 726582 h 1745449"/>
                <a:gd name="connsiteX5" fmla="*/ 580444 w 1154355"/>
                <a:gd name="connsiteY5" fmla="*/ 916786 h 1745449"/>
                <a:gd name="connsiteX6" fmla="*/ 577107 w 1154355"/>
                <a:gd name="connsiteY6" fmla="*/ 915886 h 1745449"/>
                <a:gd name="connsiteX7" fmla="*/ 526685 w 1154355"/>
                <a:gd name="connsiteY7" fmla="*/ 727914 h 1745449"/>
                <a:gd name="connsiteX8" fmla="*/ 413085 w 1154355"/>
                <a:gd name="connsiteY8" fmla="*/ 671495 h 1745449"/>
                <a:gd name="connsiteX9" fmla="*/ 572285 w 1154355"/>
                <a:gd name="connsiteY9" fmla="*/ 580980 h 1745449"/>
                <a:gd name="connsiteX10" fmla="*/ 430602 w 1154355"/>
                <a:gd name="connsiteY10" fmla="*/ 649695 h 1745449"/>
                <a:gd name="connsiteX11" fmla="*/ 425808 w 1154355"/>
                <a:gd name="connsiteY11" fmla="*/ 651124 h 1745449"/>
                <a:gd name="connsiteX12" fmla="*/ 759317 w 1154355"/>
                <a:gd name="connsiteY12" fmla="*/ 739852 h 1745449"/>
                <a:gd name="connsiteX13" fmla="*/ 572285 w 1154355"/>
                <a:gd name="connsiteY13" fmla="*/ 580980 h 1745449"/>
                <a:gd name="connsiteX14" fmla="*/ 517681 w 1154355"/>
                <a:gd name="connsiteY14" fmla="*/ 0 h 1745449"/>
                <a:gd name="connsiteX15" fmla="*/ 687389 w 1154355"/>
                <a:gd name="connsiteY15" fmla="*/ 147127 h 1745449"/>
                <a:gd name="connsiteX16" fmla="*/ 545888 w 1154355"/>
                <a:gd name="connsiteY16" fmla="*/ 352718 h 1745449"/>
                <a:gd name="connsiteX17" fmla="*/ 685577 w 1154355"/>
                <a:gd name="connsiteY17" fmla="*/ 149764 h 1745449"/>
                <a:gd name="connsiteX18" fmla="*/ 904379 w 1154355"/>
                <a:gd name="connsiteY18" fmla="*/ 317877 h 1745449"/>
                <a:gd name="connsiteX19" fmla="*/ 892032 w 1154355"/>
                <a:gd name="connsiteY19" fmla="*/ 376059 h 1745449"/>
                <a:gd name="connsiteX20" fmla="*/ 1040741 w 1154355"/>
                <a:gd name="connsiteY20" fmla="*/ 525101 h 1745449"/>
                <a:gd name="connsiteX21" fmla="*/ 1031215 w 1154355"/>
                <a:gd name="connsiteY21" fmla="*/ 572282 h 1745449"/>
                <a:gd name="connsiteX22" fmla="*/ 1154355 w 1154355"/>
                <a:gd name="connsiteY22" fmla="*/ 756650 h 1745449"/>
                <a:gd name="connsiteX23" fmla="*/ 928851 w 1154355"/>
                <a:gd name="connsiteY23" fmla="*/ 936938 h 1745449"/>
                <a:gd name="connsiteX24" fmla="*/ 1090536 w 1154355"/>
                <a:gd name="connsiteY24" fmla="*/ 911837 h 1745449"/>
                <a:gd name="connsiteX25" fmla="*/ 1137122 w 1154355"/>
                <a:gd name="connsiteY25" fmla="*/ 1069421 h 1745449"/>
                <a:gd name="connsiteX26" fmla="*/ 964997 w 1154355"/>
                <a:gd name="connsiteY26" fmla="*/ 1223220 h 1745449"/>
                <a:gd name="connsiteX27" fmla="*/ 774320 w 1154355"/>
                <a:gd name="connsiteY27" fmla="*/ 1140927 h 1745449"/>
                <a:gd name="connsiteX28" fmla="*/ 810520 w 1154355"/>
                <a:gd name="connsiteY28" fmla="*/ 1096095 h 1745449"/>
                <a:gd name="connsiteX29" fmla="*/ 790059 w 1154355"/>
                <a:gd name="connsiteY29" fmla="*/ 964175 h 1745449"/>
                <a:gd name="connsiteX30" fmla="*/ 790563 w 1154355"/>
                <a:gd name="connsiteY30" fmla="*/ 963884 h 1745449"/>
                <a:gd name="connsiteX31" fmla="*/ 803332 w 1154355"/>
                <a:gd name="connsiteY31" fmla="*/ 1097129 h 1745449"/>
                <a:gd name="connsiteX32" fmla="*/ 681072 w 1154355"/>
                <a:gd name="connsiteY32" fmla="*/ 1159301 h 1745449"/>
                <a:gd name="connsiteX33" fmla="*/ 566666 w 1154355"/>
                <a:gd name="connsiteY33" fmla="*/ 1093170 h 1745449"/>
                <a:gd name="connsiteX34" fmla="*/ 565946 w 1154355"/>
                <a:gd name="connsiteY34" fmla="*/ 1090754 h 1745449"/>
                <a:gd name="connsiteX35" fmla="*/ 676915 w 1154355"/>
                <a:gd name="connsiteY35" fmla="*/ 1162221 h 1745449"/>
                <a:gd name="connsiteX36" fmla="*/ 771618 w 1154355"/>
                <a:gd name="connsiteY36" fmla="*/ 1135031 h 1745449"/>
                <a:gd name="connsiteX37" fmla="*/ 965383 w 1154355"/>
                <a:gd name="connsiteY37" fmla="*/ 1217010 h 1745449"/>
                <a:gd name="connsiteX38" fmla="*/ 988352 w 1154355"/>
                <a:gd name="connsiteY38" fmla="*/ 1315531 h 1745449"/>
                <a:gd name="connsiteX39" fmla="*/ 904239 w 1154355"/>
                <a:gd name="connsiteY39" fmla="*/ 1473506 h 1745449"/>
                <a:gd name="connsiteX40" fmla="*/ 910838 w 1154355"/>
                <a:gd name="connsiteY40" fmla="*/ 1461368 h 1745449"/>
                <a:gd name="connsiteX41" fmla="*/ 750660 w 1154355"/>
                <a:gd name="connsiteY41" fmla="*/ 1371458 h 1745449"/>
                <a:gd name="connsiteX42" fmla="*/ 754170 w 1154355"/>
                <a:gd name="connsiteY42" fmla="*/ 1369309 h 1745449"/>
                <a:gd name="connsiteX43" fmla="*/ 909304 w 1154355"/>
                <a:gd name="connsiteY43" fmla="*/ 1465876 h 1745449"/>
                <a:gd name="connsiteX44" fmla="*/ 758702 w 1154355"/>
                <a:gd name="connsiteY44" fmla="*/ 1628054 h 1745449"/>
                <a:gd name="connsiteX45" fmla="*/ 555615 w 1154355"/>
                <a:gd name="connsiteY45" fmla="*/ 1552195 h 1745449"/>
                <a:gd name="connsiteX46" fmla="*/ 552377 w 1154355"/>
                <a:gd name="connsiteY46" fmla="*/ 1544331 h 1745449"/>
                <a:gd name="connsiteX47" fmla="*/ 676160 w 1154355"/>
                <a:gd name="connsiteY47" fmla="*/ 1632143 h 1745449"/>
                <a:gd name="connsiteX48" fmla="*/ 517682 w 1154355"/>
                <a:gd name="connsiteY48" fmla="*/ 1745209 h 1745449"/>
                <a:gd name="connsiteX49" fmla="*/ 350244 w 1154355"/>
                <a:gd name="connsiteY49" fmla="*/ 1592106 h 1745449"/>
                <a:gd name="connsiteX50" fmla="*/ 234454 w 1154355"/>
                <a:gd name="connsiteY50" fmla="*/ 1443452 h 1745449"/>
                <a:gd name="connsiteX51" fmla="*/ 87319 w 1154355"/>
                <a:gd name="connsiteY51" fmla="*/ 1375108 h 1745449"/>
                <a:gd name="connsiteX52" fmla="*/ 289106 w 1154355"/>
                <a:gd name="connsiteY52" fmla="*/ 1125156 h 1745449"/>
                <a:gd name="connsiteX53" fmla="*/ 508851 w 1154355"/>
                <a:gd name="connsiteY53" fmla="*/ 1034051 h 1745449"/>
                <a:gd name="connsiteX54" fmla="*/ 506762 w 1154355"/>
                <a:gd name="connsiteY54" fmla="*/ 1041153 h 1745449"/>
                <a:gd name="connsiteX55" fmla="*/ 310203 w 1154355"/>
                <a:gd name="connsiteY55" fmla="*/ 1128897 h 1745449"/>
                <a:gd name="connsiteX56" fmla="*/ 171665 w 1154355"/>
                <a:gd name="connsiteY56" fmla="*/ 1014840 h 1745449"/>
                <a:gd name="connsiteX57" fmla="*/ 165831 w 1154355"/>
                <a:gd name="connsiteY57" fmla="*/ 1012696 h 1745449"/>
                <a:gd name="connsiteX58" fmla="*/ 289152 w 1154355"/>
                <a:gd name="connsiteY58" fmla="*/ 1123484 h 1745449"/>
                <a:gd name="connsiteX59" fmla="*/ 64322 w 1154355"/>
                <a:gd name="connsiteY59" fmla="*/ 1138943 h 1745449"/>
                <a:gd name="connsiteX60" fmla="*/ 28078 w 1154355"/>
                <a:gd name="connsiteY60" fmla="*/ 911953 h 1745449"/>
                <a:gd name="connsiteX61" fmla="*/ 67937 w 1154355"/>
                <a:gd name="connsiteY61" fmla="*/ 882569 h 1745449"/>
                <a:gd name="connsiteX62" fmla="*/ 60675 w 1154355"/>
                <a:gd name="connsiteY62" fmla="*/ 875989 h 1745449"/>
                <a:gd name="connsiteX63" fmla="*/ 64043 w 1154355"/>
                <a:gd name="connsiteY63" fmla="*/ 872273 h 1745449"/>
                <a:gd name="connsiteX64" fmla="*/ 66204 w 1154355"/>
                <a:gd name="connsiteY64" fmla="*/ 666836 h 1745449"/>
                <a:gd name="connsiteX65" fmla="*/ 104946 w 1154355"/>
                <a:gd name="connsiteY65" fmla="*/ 638275 h 1745449"/>
                <a:gd name="connsiteX66" fmla="*/ 127483 w 1154355"/>
                <a:gd name="connsiteY66" fmla="*/ 394472 h 1745449"/>
                <a:gd name="connsiteX67" fmla="*/ 310695 w 1154355"/>
                <a:gd name="connsiteY67" fmla="*/ 359290 h 1745449"/>
                <a:gd name="connsiteX68" fmla="*/ 304975 w 1154355"/>
                <a:gd name="connsiteY68" fmla="*/ 357014 h 1745449"/>
                <a:gd name="connsiteX69" fmla="*/ 125044 w 1154355"/>
                <a:gd name="connsiteY69" fmla="*/ 399723 h 1745449"/>
                <a:gd name="connsiteX70" fmla="*/ 90680 w 1154355"/>
                <a:gd name="connsiteY70" fmla="*/ 291518 h 1745449"/>
                <a:gd name="connsiteX71" fmla="*/ 310191 w 1154355"/>
                <a:gd name="connsiteY71" fmla="*/ 72008 h 1745449"/>
                <a:gd name="connsiteX72" fmla="*/ 378523 w 1154355"/>
                <a:gd name="connsiteY72" fmla="*/ 83948 h 1745449"/>
                <a:gd name="connsiteX73" fmla="*/ 517681 w 1154355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2770 w 1156922"/>
                <a:gd name="connsiteY55" fmla="*/ 1128897 h 1745449"/>
                <a:gd name="connsiteX56" fmla="*/ 174232 w 1156922"/>
                <a:gd name="connsiteY56" fmla="*/ 1014840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4232 w 1156922"/>
                <a:gd name="connsiteY57" fmla="*/ 1014840 h 1745449"/>
                <a:gd name="connsiteX58" fmla="*/ 168398 w 1156922"/>
                <a:gd name="connsiteY58" fmla="*/ 1012696 h 1745449"/>
                <a:gd name="connsiteX59" fmla="*/ 291719 w 1156922"/>
                <a:gd name="connsiteY59" fmla="*/ 1123484 h 1745449"/>
                <a:gd name="connsiteX60" fmla="*/ 66889 w 1156922"/>
                <a:gd name="connsiteY60" fmla="*/ 1138943 h 1745449"/>
                <a:gd name="connsiteX61" fmla="*/ 30645 w 1156922"/>
                <a:gd name="connsiteY61" fmla="*/ 911953 h 1745449"/>
                <a:gd name="connsiteX62" fmla="*/ 70504 w 1156922"/>
                <a:gd name="connsiteY62" fmla="*/ 882569 h 1745449"/>
                <a:gd name="connsiteX63" fmla="*/ 63242 w 1156922"/>
                <a:gd name="connsiteY63" fmla="*/ 875989 h 1745449"/>
                <a:gd name="connsiteX64" fmla="*/ 66610 w 1156922"/>
                <a:gd name="connsiteY64" fmla="*/ 872273 h 1745449"/>
                <a:gd name="connsiteX65" fmla="*/ 68771 w 1156922"/>
                <a:gd name="connsiteY65" fmla="*/ 666836 h 1745449"/>
                <a:gd name="connsiteX66" fmla="*/ 107513 w 1156922"/>
                <a:gd name="connsiteY66" fmla="*/ 638275 h 1745449"/>
                <a:gd name="connsiteX67" fmla="*/ 130050 w 1156922"/>
                <a:gd name="connsiteY67" fmla="*/ 394472 h 1745449"/>
                <a:gd name="connsiteX68" fmla="*/ 313262 w 1156922"/>
                <a:gd name="connsiteY68" fmla="*/ 359290 h 1745449"/>
                <a:gd name="connsiteX69" fmla="*/ 307542 w 1156922"/>
                <a:gd name="connsiteY69" fmla="*/ 357014 h 1745449"/>
                <a:gd name="connsiteX70" fmla="*/ 127611 w 1156922"/>
                <a:gd name="connsiteY70" fmla="*/ 399723 h 1745449"/>
                <a:gd name="connsiteX71" fmla="*/ 93247 w 1156922"/>
                <a:gd name="connsiteY71" fmla="*/ 291518 h 1745449"/>
                <a:gd name="connsiteX72" fmla="*/ 312758 w 1156922"/>
                <a:gd name="connsiteY72" fmla="*/ 72008 h 1745449"/>
                <a:gd name="connsiteX73" fmla="*/ 381090 w 1156922"/>
                <a:gd name="connsiteY73" fmla="*/ 83948 h 1745449"/>
                <a:gd name="connsiteX74" fmla="*/ 520248 w 1156922"/>
                <a:gd name="connsiteY74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68398 w 1156922"/>
                <a:gd name="connsiteY57" fmla="*/ 1012696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25805 w 1156922"/>
                <a:gd name="connsiteY57" fmla="*/ 104729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57192 w 1156922"/>
                <a:gd name="connsiteY57" fmla="*/ 971611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5661 w 1156922"/>
                <a:gd name="connsiteY57" fmla="*/ 102525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674 w 1156922"/>
                <a:gd name="connsiteY57" fmla="*/ 95593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207605 w 1156922"/>
                <a:gd name="connsiteY57" fmla="*/ 1002570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75596 w 1156922"/>
                <a:gd name="connsiteY57" fmla="*/ 938458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88601 w 1156922"/>
                <a:gd name="connsiteY57" fmla="*/ 96098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2770 w 1156922"/>
                <a:gd name="connsiteY56" fmla="*/ 1128897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8647 w 1156922"/>
                <a:gd name="connsiteY52" fmla="*/ 1241829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30903 w 1156922"/>
                <a:gd name="connsiteY52" fmla="*/ 1289048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06806 w 1156922"/>
                <a:gd name="connsiteY39" fmla="*/ 1473506 h 1745449"/>
                <a:gd name="connsiteX40" fmla="*/ 913405 w 1156922"/>
                <a:gd name="connsiteY40" fmla="*/ 1461368 h 1745449"/>
                <a:gd name="connsiteX41" fmla="*/ 753227 w 1156922"/>
                <a:gd name="connsiteY41" fmla="*/ 1371458 h 1745449"/>
                <a:gd name="connsiteX42" fmla="*/ 756737 w 1156922"/>
                <a:gd name="connsiteY42" fmla="*/ 1369309 h 1745449"/>
                <a:gd name="connsiteX43" fmla="*/ 911871 w 1156922"/>
                <a:gd name="connsiteY43" fmla="*/ 1465876 h 1745449"/>
                <a:gd name="connsiteX44" fmla="*/ 761269 w 1156922"/>
                <a:gd name="connsiteY44" fmla="*/ 1628054 h 1745449"/>
                <a:gd name="connsiteX45" fmla="*/ 558182 w 1156922"/>
                <a:gd name="connsiteY45" fmla="*/ 1552195 h 1745449"/>
                <a:gd name="connsiteX46" fmla="*/ 554944 w 1156922"/>
                <a:gd name="connsiteY46" fmla="*/ 1544331 h 1745449"/>
                <a:gd name="connsiteX47" fmla="*/ 678727 w 1156922"/>
                <a:gd name="connsiteY47" fmla="*/ 1632143 h 1745449"/>
                <a:gd name="connsiteX48" fmla="*/ 520249 w 1156922"/>
                <a:gd name="connsiteY48" fmla="*/ 1745209 h 1745449"/>
                <a:gd name="connsiteX49" fmla="*/ 352811 w 1156922"/>
                <a:gd name="connsiteY49" fmla="*/ 1592106 h 1745449"/>
                <a:gd name="connsiteX50" fmla="*/ 237021 w 1156922"/>
                <a:gd name="connsiteY50" fmla="*/ 1443452 h 1745449"/>
                <a:gd name="connsiteX51" fmla="*/ 89886 w 1156922"/>
                <a:gd name="connsiteY51" fmla="*/ 1375108 h 1745449"/>
                <a:gd name="connsiteX52" fmla="*/ 100537 w 1156922"/>
                <a:gd name="connsiteY52" fmla="*/ 1171427 h 1745449"/>
                <a:gd name="connsiteX53" fmla="*/ 291673 w 1156922"/>
                <a:gd name="connsiteY53" fmla="*/ 1125156 h 1745449"/>
                <a:gd name="connsiteX54" fmla="*/ 511418 w 1156922"/>
                <a:gd name="connsiteY54" fmla="*/ 1034051 h 1745449"/>
                <a:gd name="connsiteX55" fmla="*/ 509329 w 1156922"/>
                <a:gd name="connsiteY55" fmla="*/ 1041153 h 1745449"/>
                <a:gd name="connsiteX56" fmla="*/ 310893 w 1156922"/>
                <a:gd name="connsiteY56" fmla="*/ 1129981 h 1745449"/>
                <a:gd name="connsiteX57" fmla="*/ 199595 w 1156922"/>
                <a:gd name="connsiteY57" fmla="*/ 1014703 h 1745449"/>
                <a:gd name="connsiteX58" fmla="*/ 291719 w 1156922"/>
                <a:gd name="connsiteY58" fmla="*/ 1123484 h 1745449"/>
                <a:gd name="connsiteX59" fmla="*/ 66889 w 1156922"/>
                <a:gd name="connsiteY59" fmla="*/ 1138943 h 1745449"/>
                <a:gd name="connsiteX60" fmla="*/ 30645 w 1156922"/>
                <a:gd name="connsiteY60" fmla="*/ 911953 h 1745449"/>
                <a:gd name="connsiteX61" fmla="*/ 70504 w 1156922"/>
                <a:gd name="connsiteY61" fmla="*/ 882569 h 1745449"/>
                <a:gd name="connsiteX62" fmla="*/ 63242 w 1156922"/>
                <a:gd name="connsiteY62" fmla="*/ 875989 h 1745449"/>
                <a:gd name="connsiteX63" fmla="*/ 66610 w 1156922"/>
                <a:gd name="connsiteY63" fmla="*/ 872273 h 1745449"/>
                <a:gd name="connsiteX64" fmla="*/ 68771 w 1156922"/>
                <a:gd name="connsiteY64" fmla="*/ 666836 h 1745449"/>
                <a:gd name="connsiteX65" fmla="*/ 107513 w 1156922"/>
                <a:gd name="connsiteY65" fmla="*/ 638275 h 1745449"/>
                <a:gd name="connsiteX66" fmla="*/ 130050 w 1156922"/>
                <a:gd name="connsiteY66" fmla="*/ 394472 h 1745449"/>
                <a:gd name="connsiteX67" fmla="*/ 313262 w 1156922"/>
                <a:gd name="connsiteY67" fmla="*/ 359290 h 1745449"/>
                <a:gd name="connsiteX68" fmla="*/ 307542 w 1156922"/>
                <a:gd name="connsiteY68" fmla="*/ 357014 h 1745449"/>
                <a:gd name="connsiteX69" fmla="*/ 127611 w 1156922"/>
                <a:gd name="connsiteY69" fmla="*/ 399723 h 1745449"/>
                <a:gd name="connsiteX70" fmla="*/ 93247 w 1156922"/>
                <a:gd name="connsiteY70" fmla="*/ 291518 h 1745449"/>
                <a:gd name="connsiteX71" fmla="*/ 312758 w 1156922"/>
                <a:gd name="connsiteY71" fmla="*/ 72008 h 1745449"/>
                <a:gd name="connsiteX72" fmla="*/ 381090 w 1156922"/>
                <a:gd name="connsiteY72" fmla="*/ 83948 h 1745449"/>
                <a:gd name="connsiteX73" fmla="*/ 520248 w 1156922"/>
                <a:gd name="connsiteY73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990919 w 1156922"/>
                <a:gd name="connsiteY38" fmla="*/ 1315531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07891 w 1156922"/>
                <a:gd name="connsiteY38" fmla="*/ 1323252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67564 w 1156922"/>
                <a:gd name="connsiteY26" fmla="*/ 1223220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67950 w 1156922"/>
                <a:gd name="connsiteY37" fmla="*/ 1217010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307542 w 1156922"/>
                <a:gd name="connsiteY67" fmla="*/ 357014 h 1745449"/>
                <a:gd name="connsiteX68" fmla="*/ 127611 w 1156922"/>
                <a:gd name="connsiteY68" fmla="*/ 399723 h 1745449"/>
                <a:gd name="connsiteX69" fmla="*/ 93247 w 1156922"/>
                <a:gd name="connsiteY69" fmla="*/ 291518 h 1745449"/>
                <a:gd name="connsiteX70" fmla="*/ 312758 w 1156922"/>
                <a:gd name="connsiteY70" fmla="*/ 72008 h 1745449"/>
                <a:gd name="connsiteX71" fmla="*/ 381090 w 1156922"/>
                <a:gd name="connsiteY71" fmla="*/ 83948 h 1745449"/>
                <a:gd name="connsiteX72" fmla="*/ 520248 w 1156922"/>
                <a:gd name="connsiteY72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75348 w 1156922"/>
                <a:gd name="connsiteY1" fmla="*/ 672439 h 1745449"/>
                <a:gd name="connsiteX2" fmla="*/ 322532 w 1156922"/>
                <a:gd name="connsiteY2" fmla="*/ 687858 h 1745449"/>
                <a:gd name="connsiteX3" fmla="*/ 325555 w 1156922"/>
                <a:gd name="connsiteY3" fmla="*/ 690701 h 1745449"/>
                <a:gd name="connsiteX4" fmla="*/ 529780 w 1156922"/>
                <a:gd name="connsiteY4" fmla="*/ 726582 h 1745449"/>
                <a:gd name="connsiteX5" fmla="*/ 583011 w 1156922"/>
                <a:gd name="connsiteY5" fmla="*/ 916786 h 1745449"/>
                <a:gd name="connsiteX6" fmla="*/ 579674 w 1156922"/>
                <a:gd name="connsiteY6" fmla="*/ 915886 h 1745449"/>
                <a:gd name="connsiteX7" fmla="*/ 529252 w 1156922"/>
                <a:gd name="connsiteY7" fmla="*/ 727914 h 1745449"/>
                <a:gd name="connsiteX8" fmla="*/ 415652 w 1156922"/>
                <a:gd name="connsiteY8" fmla="*/ 671495 h 1745449"/>
                <a:gd name="connsiteX9" fmla="*/ 574852 w 1156922"/>
                <a:gd name="connsiteY9" fmla="*/ 580980 h 1745449"/>
                <a:gd name="connsiteX10" fmla="*/ 433169 w 1156922"/>
                <a:gd name="connsiteY10" fmla="*/ 649695 h 1745449"/>
                <a:gd name="connsiteX11" fmla="*/ 428375 w 1156922"/>
                <a:gd name="connsiteY11" fmla="*/ 651124 h 1745449"/>
                <a:gd name="connsiteX12" fmla="*/ 761884 w 1156922"/>
                <a:gd name="connsiteY12" fmla="*/ 739852 h 1745449"/>
                <a:gd name="connsiteX13" fmla="*/ 574852 w 1156922"/>
                <a:gd name="connsiteY13" fmla="*/ 580980 h 1745449"/>
                <a:gd name="connsiteX14" fmla="*/ 520248 w 1156922"/>
                <a:gd name="connsiteY14" fmla="*/ 0 h 1745449"/>
                <a:gd name="connsiteX15" fmla="*/ 689956 w 1156922"/>
                <a:gd name="connsiteY15" fmla="*/ 147127 h 1745449"/>
                <a:gd name="connsiteX16" fmla="*/ 548455 w 1156922"/>
                <a:gd name="connsiteY16" fmla="*/ 352718 h 1745449"/>
                <a:gd name="connsiteX17" fmla="*/ 688144 w 1156922"/>
                <a:gd name="connsiteY17" fmla="*/ 149764 h 1745449"/>
                <a:gd name="connsiteX18" fmla="*/ 906946 w 1156922"/>
                <a:gd name="connsiteY18" fmla="*/ 317877 h 1745449"/>
                <a:gd name="connsiteX19" fmla="*/ 894599 w 1156922"/>
                <a:gd name="connsiteY19" fmla="*/ 376059 h 1745449"/>
                <a:gd name="connsiteX20" fmla="*/ 1043308 w 1156922"/>
                <a:gd name="connsiteY20" fmla="*/ 525101 h 1745449"/>
                <a:gd name="connsiteX21" fmla="*/ 1033782 w 1156922"/>
                <a:gd name="connsiteY21" fmla="*/ 572282 h 1745449"/>
                <a:gd name="connsiteX22" fmla="*/ 1156922 w 1156922"/>
                <a:gd name="connsiteY22" fmla="*/ 756650 h 1745449"/>
                <a:gd name="connsiteX23" fmla="*/ 931418 w 1156922"/>
                <a:gd name="connsiteY23" fmla="*/ 936938 h 1745449"/>
                <a:gd name="connsiteX24" fmla="*/ 1093103 w 1156922"/>
                <a:gd name="connsiteY24" fmla="*/ 911837 h 1745449"/>
                <a:gd name="connsiteX25" fmla="*/ 1139689 w 1156922"/>
                <a:gd name="connsiteY25" fmla="*/ 1069421 h 1745449"/>
                <a:gd name="connsiteX26" fmla="*/ 985039 w 1156922"/>
                <a:gd name="connsiteY26" fmla="*/ 1223143 h 1745449"/>
                <a:gd name="connsiteX27" fmla="*/ 776887 w 1156922"/>
                <a:gd name="connsiteY27" fmla="*/ 1140927 h 1745449"/>
                <a:gd name="connsiteX28" fmla="*/ 813087 w 1156922"/>
                <a:gd name="connsiteY28" fmla="*/ 1096095 h 1745449"/>
                <a:gd name="connsiteX29" fmla="*/ 792626 w 1156922"/>
                <a:gd name="connsiteY29" fmla="*/ 964175 h 1745449"/>
                <a:gd name="connsiteX30" fmla="*/ 793130 w 1156922"/>
                <a:gd name="connsiteY30" fmla="*/ 963884 h 1745449"/>
                <a:gd name="connsiteX31" fmla="*/ 805899 w 1156922"/>
                <a:gd name="connsiteY31" fmla="*/ 1097129 h 1745449"/>
                <a:gd name="connsiteX32" fmla="*/ 683639 w 1156922"/>
                <a:gd name="connsiteY32" fmla="*/ 1159301 h 1745449"/>
                <a:gd name="connsiteX33" fmla="*/ 569233 w 1156922"/>
                <a:gd name="connsiteY33" fmla="*/ 1093170 h 1745449"/>
                <a:gd name="connsiteX34" fmla="*/ 568513 w 1156922"/>
                <a:gd name="connsiteY34" fmla="*/ 1090754 h 1745449"/>
                <a:gd name="connsiteX35" fmla="*/ 679482 w 1156922"/>
                <a:gd name="connsiteY35" fmla="*/ 1162221 h 1745449"/>
                <a:gd name="connsiteX36" fmla="*/ 774185 w 1156922"/>
                <a:gd name="connsiteY36" fmla="*/ 1135031 h 1745449"/>
                <a:gd name="connsiteX37" fmla="*/ 972285 w 1156922"/>
                <a:gd name="connsiteY37" fmla="*/ 1224518 h 1745449"/>
                <a:gd name="connsiteX38" fmla="*/ 1030281 w 1156922"/>
                <a:gd name="connsiteY38" fmla="*/ 1340359 h 1745449"/>
                <a:gd name="connsiteX39" fmla="*/ 913405 w 1156922"/>
                <a:gd name="connsiteY39" fmla="*/ 1461368 h 1745449"/>
                <a:gd name="connsiteX40" fmla="*/ 753227 w 1156922"/>
                <a:gd name="connsiteY40" fmla="*/ 1371458 h 1745449"/>
                <a:gd name="connsiteX41" fmla="*/ 756737 w 1156922"/>
                <a:gd name="connsiteY41" fmla="*/ 1369309 h 1745449"/>
                <a:gd name="connsiteX42" fmla="*/ 911871 w 1156922"/>
                <a:gd name="connsiteY42" fmla="*/ 1465876 h 1745449"/>
                <a:gd name="connsiteX43" fmla="*/ 761269 w 1156922"/>
                <a:gd name="connsiteY43" fmla="*/ 1628054 h 1745449"/>
                <a:gd name="connsiteX44" fmla="*/ 558182 w 1156922"/>
                <a:gd name="connsiteY44" fmla="*/ 1552195 h 1745449"/>
                <a:gd name="connsiteX45" fmla="*/ 554944 w 1156922"/>
                <a:gd name="connsiteY45" fmla="*/ 1544331 h 1745449"/>
                <a:gd name="connsiteX46" fmla="*/ 678727 w 1156922"/>
                <a:gd name="connsiteY46" fmla="*/ 1632143 h 1745449"/>
                <a:gd name="connsiteX47" fmla="*/ 520249 w 1156922"/>
                <a:gd name="connsiteY47" fmla="*/ 1745209 h 1745449"/>
                <a:gd name="connsiteX48" fmla="*/ 352811 w 1156922"/>
                <a:gd name="connsiteY48" fmla="*/ 1592106 h 1745449"/>
                <a:gd name="connsiteX49" fmla="*/ 237021 w 1156922"/>
                <a:gd name="connsiteY49" fmla="*/ 1443452 h 1745449"/>
                <a:gd name="connsiteX50" fmla="*/ 89886 w 1156922"/>
                <a:gd name="connsiteY50" fmla="*/ 1375108 h 1745449"/>
                <a:gd name="connsiteX51" fmla="*/ 100537 w 1156922"/>
                <a:gd name="connsiteY51" fmla="*/ 1171427 h 1745449"/>
                <a:gd name="connsiteX52" fmla="*/ 291673 w 1156922"/>
                <a:gd name="connsiteY52" fmla="*/ 1125156 h 1745449"/>
                <a:gd name="connsiteX53" fmla="*/ 511418 w 1156922"/>
                <a:gd name="connsiteY53" fmla="*/ 1034051 h 1745449"/>
                <a:gd name="connsiteX54" fmla="*/ 509329 w 1156922"/>
                <a:gd name="connsiteY54" fmla="*/ 1041153 h 1745449"/>
                <a:gd name="connsiteX55" fmla="*/ 310893 w 1156922"/>
                <a:gd name="connsiteY55" fmla="*/ 1129981 h 1745449"/>
                <a:gd name="connsiteX56" fmla="*/ 199595 w 1156922"/>
                <a:gd name="connsiteY56" fmla="*/ 1014703 h 1745449"/>
                <a:gd name="connsiteX57" fmla="*/ 291719 w 1156922"/>
                <a:gd name="connsiteY57" fmla="*/ 1123484 h 1745449"/>
                <a:gd name="connsiteX58" fmla="*/ 66889 w 1156922"/>
                <a:gd name="connsiteY58" fmla="*/ 1138943 h 1745449"/>
                <a:gd name="connsiteX59" fmla="*/ 30645 w 1156922"/>
                <a:gd name="connsiteY59" fmla="*/ 911953 h 1745449"/>
                <a:gd name="connsiteX60" fmla="*/ 70504 w 1156922"/>
                <a:gd name="connsiteY60" fmla="*/ 882569 h 1745449"/>
                <a:gd name="connsiteX61" fmla="*/ 63242 w 1156922"/>
                <a:gd name="connsiteY61" fmla="*/ 875989 h 1745449"/>
                <a:gd name="connsiteX62" fmla="*/ 66610 w 1156922"/>
                <a:gd name="connsiteY62" fmla="*/ 872273 h 1745449"/>
                <a:gd name="connsiteX63" fmla="*/ 68771 w 1156922"/>
                <a:gd name="connsiteY63" fmla="*/ 666836 h 1745449"/>
                <a:gd name="connsiteX64" fmla="*/ 107513 w 1156922"/>
                <a:gd name="connsiteY64" fmla="*/ 638275 h 1745449"/>
                <a:gd name="connsiteX65" fmla="*/ 130050 w 1156922"/>
                <a:gd name="connsiteY65" fmla="*/ 394472 h 1745449"/>
                <a:gd name="connsiteX66" fmla="*/ 313262 w 1156922"/>
                <a:gd name="connsiteY66" fmla="*/ 359290 h 1745449"/>
                <a:gd name="connsiteX67" fmla="*/ 127611 w 1156922"/>
                <a:gd name="connsiteY67" fmla="*/ 399723 h 1745449"/>
                <a:gd name="connsiteX68" fmla="*/ 93247 w 1156922"/>
                <a:gd name="connsiteY68" fmla="*/ 291518 h 1745449"/>
                <a:gd name="connsiteX69" fmla="*/ 312758 w 1156922"/>
                <a:gd name="connsiteY69" fmla="*/ 72008 h 1745449"/>
                <a:gd name="connsiteX70" fmla="*/ 381090 w 1156922"/>
                <a:gd name="connsiteY70" fmla="*/ 83948 h 1745449"/>
                <a:gd name="connsiteX71" fmla="*/ 520248 w 1156922"/>
                <a:gd name="connsiteY71" fmla="*/ 0 h 1745449"/>
                <a:gd name="connsiteX0" fmla="*/ 415652 w 1156922"/>
                <a:gd name="connsiteY0" fmla="*/ 671495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415652 w 1156922"/>
                <a:gd name="connsiteY7" fmla="*/ 671495 h 1745449"/>
                <a:gd name="connsiteX8" fmla="*/ 574852 w 1156922"/>
                <a:gd name="connsiteY8" fmla="*/ 580980 h 1745449"/>
                <a:gd name="connsiteX9" fmla="*/ 433169 w 1156922"/>
                <a:gd name="connsiteY9" fmla="*/ 649695 h 1745449"/>
                <a:gd name="connsiteX10" fmla="*/ 428375 w 1156922"/>
                <a:gd name="connsiteY10" fmla="*/ 651124 h 1745449"/>
                <a:gd name="connsiteX11" fmla="*/ 761884 w 1156922"/>
                <a:gd name="connsiteY11" fmla="*/ 739852 h 1745449"/>
                <a:gd name="connsiteX12" fmla="*/ 574852 w 1156922"/>
                <a:gd name="connsiteY12" fmla="*/ 580980 h 1745449"/>
                <a:gd name="connsiteX13" fmla="*/ 520248 w 1156922"/>
                <a:gd name="connsiteY13" fmla="*/ 0 h 1745449"/>
                <a:gd name="connsiteX14" fmla="*/ 689956 w 1156922"/>
                <a:gd name="connsiteY14" fmla="*/ 147127 h 1745449"/>
                <a:gd name="connsiteX15" fmla="*/ 548455 w 1156922"/>
                <a:gd name="connsiteY15" fmla="*/ 352718 h 1745449"/>
                <a:gd name="connsiteX16" fmla="*/ 688144 w 1156922"/>
                <a:gd name="connsiteY16" fmla="*/ 149764 h 1745449"/>
                <a:gd name="connsiteX17" fmla="*/ 906946 w 1156922"/>
                <a:gd name="connsiteY17" fmla="*/ 317877 h 1745449"/>
                <a:gd name="connsiteX18" fmla="*/ 894599 w 1156922"/>
                <a:gd name="connsiteY18" fmla="*/ 376059 h 1745449"/>
                <a:gd name="connsiteX19" fmla="*/ 1043308 w 1156922"/>
                <a:gd name="connsiteY19" fmla="*/ 525101 h 1745449"/>
                <a:gd name="connsiteX20" fmla="*/ 1033782 w 1156922"/>
                <a:gd name="connsiteY20" fmla="*/ 572282 h 1745449"/>
                <a:gd name="connsiteX21" fmla="*/ 1156922 w 1156922"/>
                <a:gd name="connsiteY21" fmla="*/ 756650 h 1745449"/>
                <a:gd name="connsiteX22" fmla="*/ 931418 w 1156922"/>
                <a:gd name="connsiteY22" fmla="*/ 936938 h 1745449"/>
                <a:gd name="connsiteX23" fmla="*/ 1093103 w 1156922"/>
                <a:gd name="connsiteY23" fmla="*/ 911837 h 1745449"/>
                <a:gd name="connsiteX24" fmla="*/ 1139689 w 1156922"/>
                <a:gd name="connsiteY24" fmla="*/ 1069421 h 1745449"/>
                <a:gd name="connsiteX25" fmla="*/ 985039 w 1156922"/>
                <a:gd name="connsiteY25" fmla="*/ 1223143 h 1745449"/>
                <a:gd name="connsiteX26" fmla="*/ 776887 w 1156922"/>
                <a:gd name="connsiteY26" fmla="*/ 1140927 h 1745449"/>
                <a:gd name="connsiteX27" fmla="*/ 813087 w 1156922"/>
                <a:gd name="connsiteY27" fmla="*/ 1096095 h 1745449"/>
                <a:gd name="connsiteX28" fmla="*/ 792626 w 1156922"/>
                <a:gd name="connsiteY28" fmla="*/ 964175 h 1745449"/>
                <a:gd name="connsiteX29" fmla="*/ 793130 w 1156922"/>
                <a:gd name="connsiteY29" fmla="*/ 963884 h 1745449"/>
                <a:gd name="connsiteX30" fmla="*/ 805899 w 1156922"/>
                <a:gd name="connsiteY30" fmla="*/ 1097129 h 1745449"/>
                <a:gd name="connsiteX31" fmla="*/ 683639 w 1156922"/>
                <a:gd name="connsiteY31" fmla="*/ 1159301 h 1745449"/>
                <a:gd name="connsiteX32" fmla="*/ 569233 w 1156922"/>
                <a:gd name="connsiteY32" fmla="*/ 1093170 h 1745449"/>
                <a:gd name="connsiteX33" fmla="*/ 568513 w 1156922"/>
                <a:gd name="connsiteY33" fmla="*/ 1090754 h 1745449"/>
                <a:gd name="connsiteX34" fmla="*/ 679482 w 1156922"/>
                <a:gd name="connsiteY34" fmla="*/ 1162221 h 1745449"/>
                <a:gd name="connsiteX35" fmla="*/ 774185 w 1156922"/>
                <a:gd name="connsiteY35" fmla="*/ 1135031 h 1745449"/>
                <a:gd name="connsiteX36" fmla="*/ 972285 w 1156922"/>
                <a:gd name="connsiteY36" fmla="*/ 1224518 h 1745449"/>
                <a:gd name="connsiteX37" fmla="*/ 1030281 w 1156922"/>
                <a:gd name="connsiteY37" fmla="*/ 1340359 h 1745449"/>
                <a:gd name="connsiteX38" fmla="*/ 913405 w 1156922"/>
                <a:gd name="connsiteY38" fmla="*/ 1461368 h 1745449"/>
                <a:gd name="connsiteX39" fmla="*/ 753227 w 1156922"/>
                <a:gd name="connsiteY39" fmla="*/ 1371458 h 1745449"/>
                <a:gd name="connsiteX40" fmla="*/ 756737 w 1156922"/>
                <a:gd name="connsiteY40" fmla="*/ 1369309 h 1745449"/>
                <a:gd name="connsiteX41" fmla="*/ 911871 w 1156922"/>
                <a:gd name="connsiteY41" fmla="*/ 1465876 h 1745449"/>
                <a:gd name="connsiteX42" fmla="*/ 761269 w 1156922"/>
                <a:gd name="connsiteY42" fmla="*/ 1628054 h 1745449"/>
                <a:gd name="connsiteX43" fmla="*/ 558182 w 1156922"/>
                <a:gd name="connsiteY43" fmla="*/ 1552195 h 1745449"/>
                <a:gd name="connsiteX44" fmla="*/ 554944 w 1156922"/>
                <a:gd name="connsiteY44" fmla="*/ 1544331 h 1745449"/>
                <a:gd name="connsiteX45" fmla="*/ 678727 w 1156922"/>
                <a:gd name="connsiteY45" fmla="*/ 1632143 h 1745449"/>
                <a:gd name="connsiteX46" fmla="*/ 520249 w 1156922"/>
                <a:gd name="connsiteY46" fmla="*/ 1745209 h 1745449"/>
                <a:gd name="connsiteX47" fmla="*/ 352811 w 1156922"/>
                <a:gd name="connsiteY47" fmla="*/ 1592106 h 1745449"/>
                <a:gd name="connsiteX48" fmla="*/ 237021 w 1156922"/>
                <a:gd name="connsiteY48" fmla="*/ 1443452 h 1745449"/>
                <a:gd name="connsiteX49" fmla="*/ 89886 w 1156922"/>
                <a:gd name="connsiteY49" fmla="*/ 1375108 h 1745449"/>
                <a:gd name="connsiteX50" fmla="*/ 100537 w 1156922"/>
                <a:gd name="connsiteY50" fmla="*/ 1171427 h 1745449"/>
                <a:gd name="connsiteX51" fmla="*/ 291673 w 1156922"/>
                <a:gd name="connsiteY51" fmla="*/ 1125156 h 1745449"/>
                <a:gd name="connsiteX52" fmla="*/ 511418 w 1156922"/>
                <a:gd name="connsiteY52" fmla="*/ 1034051 h 1745449"/>
                <a:gd name="connsiteX53" fmla="*/ 509329 w 1156922"/>
                <a:gd name="connsiteY53" fmla="*/ 1041153 h 1745449"/>
                <a:gd name="connsiteX54" fmla="*/ 310893 w 1156922"/>
                <a:gd name="connsiteY54" fmla="*/ 1129981 h 1745449"/>
                <a:gd name="connsiteX55" fmla="*/ 199595 w 1156922"/>
                <a:gd name="connsiteY55" fmla="*/ 1014703 h 1745449"/>
                <a:gd name="connsiteX56" fmla="*/ 291719 w 1156922"/>
                <a:gd name="connsiteY56" fmla="*/ 1123484 h 1745449"/>
                <a:gd name="connsiteX57" fmla="*/ 66889 w 1156922"/>
                <a:gd name="connsiteY57" fmla="*/ 1138943 h 1745449"/>
                <a:gd name="connsiteX58" fmla="*/ 30645 w 1156922"/>
                <a:gd name="connsiteY58" fmla="*/ 911953 h 1745449"/>
                <a:gd name="connsiteX59" fmla="*/ 70504 w 1156922"/>
                <a:gd name="connsiteY59" fmla="*/ 882569 h 1745449"/>
                <a:gd name="connsiteX60" fmla="*/ 63242 w 1156922"/>
                <a:gd name="connsiteY60" fmla="*/ 875989 h 1745449"/>
                <a:gd name="connsiteX61" fmla="*/ 66610 w 1156922"/>
                <a:gd name="connsiteY61" fmla="*/ 872273 h 1745449"/>
                <a:gd name="connsiteX62" fmla="*/ 68771 w 1156922"/>
                <a:gd name="connsiteY62" fmla="*/ 666836 h 1745449"/>
                <a:gd name="connsiteX63" fmla="*/ 107513 w 1156922"/>
                <a:gd name="connsiteY63" fmla="*/ 638275 h 1745449"/>
                <a:gd name="connsiteX64" fmla="*/ 130050 w 1156922"/>
                <a:gd name="connsiteY64" fmla="*/ 394472 h 1745449"/>
                <a:gd name="connsiteX65" fmla="*/ 313262 w 1156922"/>
                <a:gd name="connsiteY65" fmla="*/ 359290 h 1745449"/>
                <a:gd name="connsiteX66" fmla="*/ 127611 w 1156922"/>
                <a:gd name="connsiteY66" fmla="*/ 399723 h 1745449"/>
                <a:gd name="connsiteX67" fmla="*/ 93247 w 1156922"/>
                <a:gd name="connsiteY67" fmla="*/ 291518 h 1745449"/>
                <a:gd name="connsiteX68" fmla="*/ 312758 w 1156922"/>
                <a:gd name="connsiteY68" fmla="*/ 72008 h 1745449"/>
                <a:gd name="connsiteX69" fmla="*/ 381090 w 1156922"/>
                <a:gd name="connsiteY69" fmla="*/ 83948 h 1745449"/>
                <a:gd name="connsiteX70" fmla="*/ 520248 w 1156922"/>
                <a:gd name="connsiteY70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325555 w 1156922"/>
                <a:gd name="connsiteY2" fmla="*/ 690701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22532 w 1156922"/>
                <a:gd name="connsiteY1" fmla="*/ 687858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97902 w 1156922"/>
                <a:gd name="connsiteY2" fmla="*/ 699158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272338 w 1156922"/>
                <a:gd name="connsiteY2" fmla="*/ 693895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7471 w 1156922"/>
                <a:gd name="connsiteY1" fmla="*/ 661713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05566 w 1156922"/>
                <a:gd name="connsiteY2" fmla="*/ 72977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17622 w 1156922"/>
                <a:gd name="connsiteY2" fmla="*/ 72031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44768 w 1156922"/>
                <a:gd name="connsiteY1" fmla="*/ 670015 h 1745449"/>
                <a:gd name="connsiteX2" fmla="*/ 363856 w 1156922"/>
                <a:gd name="connsiteY2" fmla="*/ 778713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3856 w 1156922"/>
                <a:gd name="connsiteY1" fmla="*/ 778713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85028 w 1156922"/>
                <a:gd name="connsiteY1" fmla="*/ 824054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2637 w 1156922"/>
                <a:gd name="connsiteY1" fmla="*/ 806948 h 1745449"/>
                <a:gd name="connsiteX2" fmla="*/ 403541 w 1156922"/>
                <a:gd name="connsiteY2" fmla="*/ 751209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403541 w 1156922"/>
                <a:gd name="connsiteY1" fmla="*/ 751209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1585 w 1156922"/>
                <a:gd name="connsiteY1" fmla="*/ 747902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29252 w 1156922"/>
                <a:gd name="connsiteY5" fmla="*/ 727914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7372 w 1156922"/>
                <a:gd name="connsiteY1" fmla="*/ 77960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74031 w 1156922"/>
                <a:gd name="connsiteY1" fmla="*/ 82581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66388 w 1156922"/>
                <a:gd name="connsiteY1" fmla="*/ 860261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1417 w 1156922"/>
                <a:gd name="connsiteY1" fmla="*/ 79535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29252 w 1156922"/>
                <a:gd name="connsiteY0" fmla="*/ 727914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29252 w 1156922"/>
                <a:gd name="connsiteY6" fmla="*/ 727914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08044 w 1156922"/>
                <a:gd name="connsiteY0" fmla="*/ 795221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08044 w 1156922"/>
                <a:gd name="connsiteY6" fmla="*/ 795221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486332 w 1156922"/>
                <a:gd name="connsiteY0" fmla="*/ 870327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486332 w 1156922"/>
                <a:gd name="connsiteY6" fmla="*/ 870327 h 1745449"/>
                <a:gd name="connsiteX7" fmla="*/ 574852 w 1156922"/>
                <a:gd name="connsiteY7" fmla="*/ 580980 h 1745449"/>
                <a:gd name="connsiteX8" fmla="*/ 433169 w 1156922"/>
                <a:gd name="connsiteY8" fmla="*/ 649695 h 1745449"/>
                <a:gd name="connsiteX9" fmla="*/ 428375 w 1156922"/>
                <a:gd name="connsiteY9" fmla="*/ 651124 h 1745449"/>
                <a:gd name="connsiteX10" fmla="*/ 761884 w 1156922"/>
                <a:gd name="connsiteY10" fmla="*/ 739852 h 1745449"/>
                <a:gd name="connsiteX11" fmla="*/ 574852 w 1156922"/>
                <a:gd name="connsiteY11" fmla="*/ 580980 h 1745449"/>
                <a:gd name="connsiteX12" fmla="*/ 520248 w 1156922"/>
                <a:gd name="connsiteY12" fmla="*/ 0 h 1745449"/>
                <a:gd name="connsiteX13" fmla="*/ 689956 w 1156922"/>
                <a:gd name="connsiteY13" fmla="*/ 147127 h 1745449"/>
                <a:gd name="connsiteX14" fmla="*/ 548455 w 1156922"/>
                <a:gd name="connsiteY14" fmla="*/ 352718 h 1745449"/>
                <a:gd name="connsiteX15" fmla="*/ 688144 w 1156922"/>
                <a:gd name="connsiteY15" fmla="*/ 149764 h 1745449"/>
                <a:gd name="connsiteX16" fmla="*/ 906946 w 1156922"/>
                <a:gd name="connsiteY16" fmla="*/ 317877 h 1745449"/>
                <a:gd name="connsiteX17" fmla="*/ 894599 w 1156922"/>
                <a:gd name="connsiteY17" fmla="*/ 376059 h 1745449"/>
                <a:gd name="connsiteX18" fmla="*/ 1043308 w 1156922"/>
                <a:gd name="connsiteY18" fmla="*/ 525101 h 1745449"/>
                <a:gd name="connsiteX19" fmla="*/ 1033782 w 1156922"/>
                <a:gd name="connsiteY19" fmla="*/ 572282 h 1745449"/>
                <a:gd name="connsiteX20" fmla="*/ 1156922 w 1156922"/>
                <a:gd name="connsiteY20" fmla="*/ 756650 h 1745449"/>
                <a:gd name="connsiteX21" fmla="*/ 931418 w 1156922"/>
                <a:gd name="connsiteY21" fmla="*/ 936938 h 1745449"/>
                <a:gd name="connsiteX22" fmla="*/ 1093103 w 1156922"/>
                <a:gd name="connsiteY22" fmla="*/ 911837 h 1745449"/>
                <a:gd name="connsiteX23" fmla="*/ 1139689 w 1156922"/>
                <a:gd name="connsiteY23" fmla="*/ 1069421 h 1745449"/>
                <a:gd name="connsiteX24" fmla="*/ 985039 w 1156922"/>
                <a:gd name="connsiteY24" fmla="*/ 1223143 h 1745449"/>
                <a:gd name="connsiteX25" fmla="*/ 776887 w 1156922"/>
                <a:gd name="connsiteY25" fmla="*/ 1140927 h 1745449"/>
                <a:gd name="connsiteX26" fmla="*/ 813087 w 1156922"/>
                <a:gd name="connsiteY26" fmla="*/ 1096095 h 1745449"/>
                <a:gd name="connsiteX27" fmla="*/ 792626 w 1156922"/>
                <a:gd name="connsiteY27" fmla="*/ 964175 h 1745449"/>
                <a:gd name="connsiteX28" fmla="*/ 793130 w 1156922"/>
                <a:gd name="connsiteY28" fmla="*/ 963884 h 1745449"/>
                <a:gd name="connsiteX29" fmla="*/ 805899 w 1156922"/>
                <a:gd name="connsiteY29" fmla="*/ 1097129 h 1745449"/>
                <a:gd name="connsiteX30" fmla="*/ 683639 w 1156922"/>
                <a:gd name="connsiteY30" fmla="*/ 1159301 h 1745449"/>
                <a:gd name="connsiteX31" fmla="*/ 569233 w 1156922"/>
                <a:gd name="connsiteY31" fmla="*/ 1093170 h 1745449"/>
                <a:gd name="connsiteX32" fmla="*/ 568513 w 1156922"/>
                <a:gd name="connsiteY32" fmla="*/ 1090754 h 1745449"/>
                <a:gd name="connsiteX33" fmla="*/ 679482 w 1156922"/>
                <a:gd name="connsiteY33" fmla="*/ 1162221 h 1745449"/>
                <a:gd name="connsiteX34" fmla="*/ 774185 w 1156922"/>
                <a:gd name="connsiteY34" fmla="*/ 1135031 h 1745449"/>
                <a:gd name="connsiteX35" fmla="*/ 972285 w 1156922"/>
                <a:gd name="connsiteY35" fmla="*/ 1224518 h 1745449"/>
                <a:gd name="connsiteX36" fmla="*/ 1030281 w 1156922"/>
                <a:gd name="connsiteY36" fmla="*/ 1340359 h 1745449"/>
                <a:gd name="connsiteX37" fmla="*/ 913405 w 1156922"/>
                <a:gd name="connsiteY37" fmla="*/ 1461368 h 1745449"/>
                <a:gd name="connsiteX38" fmla="*/ 753227 w 1156922"/>
                <a:gd name="connsiteY38" fmla="*/ 1371458 h 1745449"/>
                <a:gd name="connsiteX39" fmla="*/ 756737 w 1156922"/>
                <a:gd name="connsiteY39" fmla="*/ 1369309 h 1745449"/>
                <a:gd name="connsiteX40" fmla="*/ 911871 w 1156922"/>
                <a:gd name="connsiteY40" fmla="*/ 1465876 h 1745449"/>
                <a:gd name="connsiteX41" fmla="*/ 761269 w 1156922"/>
                <a:gd name="connsiteY41" fmla="*/ 1628054 h 1745449"/>
                <a:gd name="connsiteX42" fmla="*/ 558182 w 1156922"/>
                <a:gd name="connsiteY42" fmla="*/ 1552195 h 1745449"/>
                <a:gd name="connsiteX43" fmla="*/ 554944 w 1156922"/>
                <a:gd name="connsiteY43" fmla="*/ 1544331 h 1745449"/>
                <a:gd name="connsiteX44" fmla="*/ 678727 w 1156922"/>
                <a:gd name="connsiteY44" fmla="*/ 1632143 h 1745449"/>
                <a:gd name="connsiteX45" fmla="*/ 520249 w 1156922"/>
                <a:gd name="connsiteY45" fmla="*/ 1745209 h 1745449"/>
                <a:gd name="connsiteX46" fmla="*/ 352811 w 1156922"/>
                <a:gd name="connsiteY46" fmla="*/ 1592106 h 1745449"/>
                <a:gd name="connsiteX47" fmla="*/ 237021 w 1156922"/>
                <a:gd name="connsiteY47" fmla="*/ 1443452 h 1745449"/>
                <a:gd name="connsiteX48" fmla="*/ 89886 w 1156922"/>
                <a:gd name="connsiteY48" fmla="*/ 1375108 h 1745449"/>
                <a:gd name="connsiteX49" fmla="*/ 100537 w 1156922"/>
                <a:gd name="connsiteY49" fmla="*/ 1171427 h 1745449"/>
                <a:gd name="connsiteX50" fmla="*/ 291673 w 1156922"/>
                <a:gd name="connsiteY50" fmla="*/ 1125156 h 1745449"/>
                <a:gd name="connsiteX51" fmla="*/ 511418 w 1156922"/>
                <a:gd name="connsiteY51" fmla="*/ 1034051 h 1745449"/>
                <a:gd name="connsiteX52" fmla="*/ 509329 w 1156922"/>
                <a:gd name="connsiteY52" fmla="*/ 1041153 h 1745449"/>
                <a:gd name="connsiteX53" fmla="*/ 310893 w 1156922"/>
                <a:gd name="connsiteY53" fmla="*/ 1129981 h 1745449"/>
                <a:gd name="connsiteX54" fmla="*/ 199595 w 1156922"/>
                <a:gd name="connsiteY54" fmla="*/ 1014703 h 1745449"/>
                <a:gd name="connsiteX55" fmla="*/ 291719 w 1156922"/>
                <a:gd name="connsiteY55" fmla="*/ 1123484 h 1745449"/>
                <a:gd name="connsiteX56" fmla="*/ 66889 w 1156922"/>
                <a:gd name="connsiteY56" fmla="*/ 1138943 h 1745449"/>
                <a:gd name="connsiteX57" fmla="*/ 30645 w 1156922"/>
                <a:gd name="connsiteY57" fmla="*/ 911953 h 1745449"/>
                <a:gd name="connsiteX58" fmla="*/ 70504 w 1156922"/>
                <a:gd name="connsiteY58" fmla="*/ 882569 h 1745449"/>
                <a:gd name="connsiteX59" fmla="*/ 63242 w 1156922"/>
                <a:gd name="connsiteY59" fmla="*/ 875989 h 1745449"/>
                <a:gd name="connsiteX60" fmla="*/ 66610 w 1156922"/>
                <a:gd name="connsiteY60" fmla="*/ 872273 h 1745449"/>
                <a:gd name="connsiteX61" fmla="*/ 68771 w 1156922"/>
                <a:gd name="connsiteY61" fmla="*/ 666836 h 1745449"/>
                <a:gd name="connsiteX62" fmla="*/ 107513 w 1156922"/>
                <a:gd name="connsiteY62" fmla="*/ 638275 h 1745449"/>
                <a:gd name="connsiteX63" fmla="*/ 130050 w 1156922"/>
                <a:gd name="connsiteY63" fmla="*/ 394472 h 1745449"/>
                <a:gd name="connsiteX64" fmla="*/ 313262 w 1156922"/>
                <a:gd name="connsiteY64" fmla="*/ 359290 h 1745449"/>
                <a:gd name="connsiteX65" fmla="*/ 127611 w 1156922"/>
                <a:gd name="connsiteY65" fmla="*/ 399723 h 1745449"/>
                <a:gd name="connsiteX66" fmla="*/ 93247 w 1156922"/>
                <a:gd name="connsiteY66" fmla="*/ 291518 h 1745449"/>
                <a:gd name="connsiteX67" fmla="*/ 312758 w 1156922"/>
                <a:gd name="connsiteY67" fmla="*/ 72008 h 1745449"/>
                <a:gd name="connsiteX68" fmla="*/ 381090 w 1156922"/>
                <a:gd name="connsiteY68" fmla="*/ 83948 h 1745449"/>
                <a:gd name="connsiteX69" fmla="*/ 520248 w 1156922"/>
                <a:gd name="connsiteY69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389820 w 1156922"/>
                <a:gd name="connsiteY2" fmla="*/ 749120 h 1745449"/>
                <a:gd name="connsiteX3" fmla="*/ 529780 w 1156922"/>
                <a:gd name="connsiteY3" fmla="*/ 726582 h 1745449"/>
                <a:gd name="connsiteX4" fmla="*/ 583011 w 1156922"/>
                <a:gd name="connsiteY4" fmla="*/ 916786 h 1745449"/>
                <a:gd name="connsiteX5" fmla="*/ 579674 w 1156922"/>
                <a:gd name="connsiteY5" fmla="*/ 915886 h 1745449"/>
                <a:gd name="connsiteX6" fmla="*/ 574852 w 1156922"/>
                <a:gd name="connsiteY6" fmla="*/ 580980 h 1745449"/>
                <a:gd name="connsiteX7" fmla="*/ 433169 w 1156922"/>
                <a:gd name="connsiteY7" fmla="*/ 649695 h 1745449"/>
                <a:gd name="connsiteX8" fmla="*/ 428375 w 1156922"/>
                <a:gd name="connsiteY8" fmla="*/ 651124 h 1745449"/>
                <a:gd name="connsiteX9" fmla="*/ 761884 w 1156922"/>
                <a:gd name="connsiteY9" fmla="*/ 739852 h 1745449"/>
                <a:gd name="connsiteX10" fmla="*/ 574852 w 1156922"/>
                <a:gd name="connsiteY10" fmla="*/ 580980 h 1745449"/>
                <a:gd name="connsiteX11" fmla="*/ 520248 w 1156922"/>
                <a:gd name="connsiteY11" fmla="*/ 0 h 1745449"/>
                <a:gd name="connsiteX12" fmla="*/ 689956 w 1156922"/>
                <a:gd name="connsiteY12" fmla="*/ 147127 h 1745449"/>
                <a:gd name="connsiteX13" fmla="*/ 548455 w 1156922"/>
                <a:gd name="connsiteY13" fmla="*/ 352718 h 1745449"/>
                <a:gd name="connsiteX14" fmla="*/ 688144 w 1156922"/>
                <a:gd name="connsiteY14" fmla="*/ 149764 h 1745449"/>
                <a:gd name="connsiteX15" fmla="*/ 906946 w 1156922"/>
                <a:gd name="connsiteY15" fmla="*/ 317877 h 1745449"/>
                <a:gd name="connsiteX16" fmla="*/ 894599 w 1156922"/>
                <a:gd name="connsiteY16" fmla="*/ 376059 h 1745449"/>
                <a:gd name="connsiteX17" fmla="*/ 1043308 w 1156922"/>
                <a:gd name="connsiteY17" fmla="*/ 525101 h 1745449"/>
                <a:gd name="connsiteX18" fmla="*/ 1033782 w 1156922"/>
                <a:gd name="connsiteY18" fmla="*/ 572282 h 1745449"/>
                <a:gd name="connsiteX19" fmla="*/ 1156922 w 1156922"/>
                <a:gd name="connsiteY19" fmla="*/ 756650 h 1745449"/>
                <a:gd name="connsiteX20" fmla="*/ 931418 w 1156922"/>
                <a:gd name="connsiteY20" fmla="*/ 936938 h 1745449"/>
                <a:gd name="connsiteX21" fmla="*/ 1093103 w 1156922"/>
                <a:gd name="connsiteY21" fmla="*/ 911837 h 1745449"/>
                <a:gd name="connsiteX22" fmla="*/ 1139689 w 1156922"/>
                <a:gd name="connsiteY22" fmla="*/ 1069421 h 1745449"/>
                <a:gd name="connsiteX23" fmla="*/ 985039 w 1156922"/>
                <a:gd name="connsiteY23" fmla="*/ 1223143 h 1745449"/>
                <a:gd name="connsiteX24" fmla="*/ 776887 w 1156922"/>
                <a:gd name="connsiteY24" fmla="*/ 1140927 h 1745449"/>
                <a:gd name="connsiteX25" fmla="*/ 813087 w 1156922"/>
                <a:gd name="connsiteY25" fmla="*/ 1096095 h 1745449"/>
                <a:gd name="connsiteX26" fmla="*/ 792626 w 1156922"/>
                <a:gd name="connsiteY26" fmla="*/ 964175 h 1745449"/>
                <a:gd name="connsiteX27" fmla="*/ 793130 w 1156922"/>
                <a:gd name="connsiteY27" fmla="*/ 963884 h 1745449"/>
                <a:gd name="connsiteX28" fmla="*/ 805899 w 1156922"/>
                <a:gd name="connsiteY28" fmla="*/ 1097129 h 1745449"/>
                <a:gd name="connsiteX29" fmla="*/ 683639 w 1156922"/>
                <a:gd name="connsiteY29" fmla="*/ 1159301 h 1745449"/>
                <a:gd name="connsiteX30" fmla="*/ 569233 w 1156922"/>
                <a:gd name="connsiteY30" fmla="*/ 1093170 h 1745449"/>
                <a:gd name="connsiteX31" fmla="*/ 568513 w 1156922"/>
                <a:gd name="connsiteY31" fmla="*/ 1090754 h 1745449"/>
                <a:gd name="connsiteX32" fmla="*/ 679482 w 1156922"/>
                <a:gd name="connsiteY32" fmla="*/ 1162221 h 1745449"/>
                <a:gd name="connsiteX33" fmla="*/ 774185 w 1156922"/>
                <a:gd name="connsiteY33" fmla="*/ 1135031 h 1745449"/>
                <a:gd name="connsiteX34" fmla="*/ 972285 w 1156922"/>
                <a:gd name="connsiteY34" fmla="*/ 1224518 h 1745449"/>
                <a:gd name="connsiteX35" fmla="*/ 1030281 w 1156922"/>
                <a:gd name="connsiteY35" fmla="*/ 1340359 h 1745449"/>
                <a:gd name="connsiteX36" fmla="*/ 913405 w 1156922"/>
                <a:gd name="connsiteY36" fmla="*/ 1461368 h 1745449"/>
                <a:gd name="connsiteX37" fmla="*/ 753227 w 1156922"/>
                <a:gd name="connsiteY37" fmla="*/ 1371458 h 1745449"/>
                <a:gd name="connsiteX38" fmla="*/ 756737 w 1156922"/>
                <a:gd name="connsiteY38" fmla="*/ 1369309 h 1745449"/>
                <a:gd name="connsiteX39" fmla="*/ 911871 w 1156922"/>
                <a:gd name="connsiteY39" fmla="*/ 1465876 h 1745449"/>
                <a:gd name="connsiteX40" fmla="*/ 761269 w 1156922"/>
                <a:gd name="connsiteY40" fmla="*/ 1628054 h 1745449"/>
                <a:gd name="connsiteX41" fmla="*/ 558182 w 1156922"/>
                <a:gd name="connsiteY41" fmla="*/ 1552195 h 1745449"/>
                <a:gd name="connsiteX42" fmla="*/ 554944 w 1156922"/>
                <a:gd name="connsiteY42" fmla="*/ 1544331 h 1745449"/>
                <a:gd name="connsiteX43" fmla="*/ 678727 w 1156922"/>
                <a:gd name="connsiteY43" fmla="*/ 1632143 h 1745449"/>
                <a:gd name="connsiteX44" fmla="*/ 520249 w 1156922"/>
                <a:gd name="connsiteY44" fmla="*/ 1745209 h 1745449"/>
                <a:gd name="connsiteX45" fmla="*/ 352811 w 1156922"/>
                <a:gd name="connsiteY45" fmla="*/ 1592106 h 1745449"/>
                <a:gd name="connsiteX46" fmla="*/ 237021 w 1156922"/>
                <a:gd name="connsiteY46" fmla="*/ 1443452 h 1745449"/>
                <a:gd name="connsiteX47" fmla="*/ 89886 w 1156922"/>
                <a:gd name="connsiteY47" fmla="*/ 1375108 h 1745449"/>
                <a:gd name="connsiteX48" fmla="*/ 100537 w 1156922"/>
                <a:gd name="connsiteY48" fmla="*/ 1171427 h 1745449"/>
                <a:gd name="connsiteX49" fmla="*/ 291673 w 1156922"/>
                <a:gd name="connsiteY49" fmla="*/ 1125156 h 1745449"/>
                <a:gd name="connsiteX50" fmla="*/ 511418 w 1156922"/>
                <a:gd name="connsiteY50" fmla="*/ 1034051 h 1745449"/>
                <a:gd name="connsiteX51" fmla="*/ 509329 w 1156922"/>
                <a:gd name="connsiteY51" fmla="*/ 1041153 h 1745449"/>
                <a:gd name="connsiteX52" fmla="*/ 310893 w 1156922"/>
                <a:gd name="connsiteY52" fmla="*/ 1129981 h 1745449"/>
                <a:gd name="connsiteX53" fmla="*/ 199595 w 1156922"/>
                <a:gd name="connsiteY53" fmla="*/ 1014703 h 1745449"/>
                <a:gd name="connsiteX54" fmla="*/ 291719 w 1156922"/>
                <a:gd name="connsiteY54" fmla="*/ 1123484 h 1745449"/>
                <a:gd name="connsiteX55" fmla="*/ 66889 w 1156922"/>
                <a:gd name="connsiteY55" fmla="*/ 1138943 h 1745449"/>
                <a:gd name="connsiteX56" fmla="*/ 30645 w 1156922"/>
                <a:gd name="connsiteY56" fmla="*/ 911953 h 1745449"/>
                <a:gd name="connsiteX57" fmla="*/ 70504 w 1156922"/>
                <a:gd name="connsiteY57" fmla="*/ 882569 h 1745449"/>
                <a:gd name="connsiteX58" fmla="*/ 63242 w 1156922"/>
                <a:gd name="connsiteY58" fmla="*/ 875989 h 1745449"/>
                <a:gd name="connsiteX59" fmla="*/ 66610 w 1156922"/>
                <a:gd name="connsiteY59" fmla="*/ 872273 h 1745449"/>
                <a:gd name="connsiteX60" fmla="*/ 68771 w 1156922"/>
                <a:gd name="connsiteY60" fmla="*/ 666836 h 1745449"/>
                <a:gd name="connsiteX61" fmla="*/ 107513 w 1156922"/>
                <a:gd name="connsiteY61" fmla="*/ 638275 h 1745449"/>
                <a:gd name="connsiteX62" fmla="*/ 130050 w 1156922"/>
                <a:gd name="connsiteY62" fmla="*/ 394472 h 1745449"/>
                <a:gd name="connsiteX63" fmla="*/ 313262 w 1156922"/>
                <a:gd name="connsiteY63" fmla="*/ 359290 h 1745449"/>
                <a:gd name="connsiteX64" fmla="*/ 127611 w 1156922"/>
                <a:gd name="connsiteY64" fmla="*/ 399723 h 1745449"/>
                <a:gd name="connsiteX65" fmla="*/ 93247 w 1156922"/>
                <a:gd name="connsiteY65" fmla="*/ 291518 h 1745449"/>
                <a:gd name="connsiteX66" fmla="*/ 312758 w 1156922"/>
                <a:gd name="connsiteY66" fmla="*/ 72008 h 1745449"/>
                <a:gd name="connsiteX67" fmla="*/ 381090 w 1156922"/>
                <a:gd name="connsiteY67" fmla="*/ 83948 h 1745449"/>
                <a:gd name="connsiteX68" fmla="*/ 520248 w 1156922"/>
                <a:gd name="connsiteY68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29780 w 1156922"/>
                <a:gd name="connsiteY2" fmla="*/ 726582 h 1745449"/>
                <a:gd name="connsiteX3" fmla="*/ 583011 w 1156922"/>
                <a:gd name="connsiteY3" fmla="*/ 916786 h 1745449"/>
                <a:gd name="connsiteX4" fmla="*/ 579674 w 1156922"/>
                <a:gd name="connsiteY4" fmla="*/ 915886 h 1745449"/>
                <a:gd name="connsiteX5" fmla="*/ 574852 w 1156922"/>
                <a:gd name="connsiteY5" fmla="*/ 580980 h 1745449"/>
                <a:gd name="connsiteX6" fmla="*/ 433169 w 1156922"/>
                <a:gd name="connsiteY6" fmla="*/ 649695 h 1745449"/>
                <a:gd name="connsiteX7" fmla="*/ 428375 w 1156922"/>
                <a:gd name="connsiteY7" fmla="*/ 651124 h 1745449"/>
                <a:gd name="connsiteX8" fmla="*/ 761884 w 1156922"/>
                <a:gd name="connsiteY8" fmla="*/ 739852 h 1745449"/>
                <a:gd name="connsiteX9" fmla="*/ 574852 w 1156922"/>
                <a:gd name="connsiteY9" fmla="*/ 580980 h 1745449"/>
                <a:gd name="connsiteX10" fmla="*/ 520248 w 1156922"/>
                <a:gd name="connsiteY10" fmla="*/ 0 h 1745449"/>
                <a:gd name="connsiteX11" fmla="*/ 689956 w 1156922"/>
                <a:gd name="connsiteY11" fmla="*/ 147127 h 1745449"/>
                <a:gd name="connsiteX12" fmla="*/ 548455 w 1156922"/>
                <a:gd name="connsiteY12" fmla="*/ 352718 h 1745449"/>
                <a:gd name="connsiteX13" fmla="*/ 688144 w 1156922"/>
                <a:gd name="connsiteY13" fmla="*/ 149764 h 1745449"/>
                <a:gd name="connsiteX14" fmla="*/ 906946 w 1156922"/>
                <a:gd name="connsiteY14" fmla="*/ 317877 h 1745449"/>
                <a:gd name="connsiteX15" fmla="*/ 894599 w 1156922"/>
                <a:gd name="connsiteY15" fmla="*/ 376059 h 1745449"/>
                <a:gd name="connsiteX16" fmla="*/ 1043308 w 1156922"/>
                <a:gd name="connsiteY16" fmla="*/ 525101 h 1745449"/>
                <a:gd name="connsiteX17" fmla="*/ 1033782 w 1156922"/>
                <a:gd name="connsiteY17" fmla="*/ 572282 h 1745449"/>
                <a:gd name="connsiteX18" fmla="*/ 1156922 w 1156922"/>
                <a:gd name="connsiteY18" fmla="*/ 756650 h 1745449"/>
                <a:gd name="connsiteX19" fmla="*/ 931418 w 1156922"/>
                <a:gd name="connsiteY19" fmla="*/ 936938 h 1745449"/>
                <a:gd name="connsiteX20" fmla="*/ 1093103 w 1156922"/>
                <a:gd name="connsiteY20" fmla="*/ 911837 h 1745449"/>
                <a:gd name="connsiteX21" fmla="*/ 1139689 w 1156922"/>
                <a:gd name="connsiteY21" fmla="*/ 1069421 h 1745449"/>
                <a:gd name="connsiteX22" fmla="*/ 985039 w 1156922"/>
                <a:gd name="connsiteY22" fmla="*/ 1223143 h 1745449"/>
                <a:gd name="connsiteX23" fmla="*/ 776887 w 1156922"/>
                <a:gd name="connsiteY23" fmla="*/ 1140927 h 1745449"/>
                <a:gd name="connsiteX24" fmla="*/ 813087 w 1156922"/>
                <a:gd name="connsiteY24" fmla="*/ 1096095 h 1745449"/>
                <a:gd name="connsiteX25" fmla="*/ 792626 w 1156922"/>
                <a:gd name="connsiteY25" fmla="*/ 964175 h 1745449"/>
                <a:gd name="connsiteX26" fmla="*/ 793130 w 1156922"/>
                <a:gd name="connsiteY26" fmla="*/ 963884 h 1745449"/>
                <a:gd name="connsiteX27" fmla="*/ 805899 w 1156922"/>
                <a:gd name="connsiteY27" fmla="*/ 1097129 h 1745449"/>
                <a:gd name="connsiteX28" fmla="*/ 683639 w 1156922"/>
                <a:gd name="connsiteY28" fmla="*/ 1159301 h 1745449"/>
                <a:gd name="connsiteX29" fmla="*/ 569233 w 1156922"/>
                <a:gd name="connsiteY29" fmla="*/ 1093170 h 1745449"/>
                <a:gd name="connsiteX30" fmla="*/ 568513 w 1156922"/>
                <a:gd name="connsiteY30" fmla="*/ 1090754 h 1745449"/>
                <a:gd name="connsiteX31" fmla="*/ 679482 w 1156922"/>
                <a:gd name="connsiteY31" fmla="*/ 1162221 h 1745449"/>
                <a:gd name="connsiteX32" fmla="*/ 774185 w 1156922"/>
                <a:gd name="connsiteY32" fmla="*/ 1135031 h 1745449"/>
                <a:gd name="connsiteX33" fmla="*/ 972285 w 1156922"/>
                <a:gd name="connsiteY33" fmla="*/ 1224518 h 1745449"/>
                <a:gd name="connsiteX34" fmla="*/ 1030281 w 1156922"/>
                <a:gd name="connsiteY34" fmla="*/ 1340359 h 1745449"/>
                <a:gd name="connsiteX35" fmla="*/ 913405 w 1156922"/>
                <a:gd name="connsiteY35" fmla="*/ 1461368 h 1745449"/>
                <a:gd name="connsiteX36" fmla="*/ 753227 w 1156922"/>
                <a:gd name="connsiteY36" fmla="*/ 1371458 h 1745449"/>
                <a:gd name="connsiteX37" fmla="*/ 756737 w 1156922"/>
                <a:gd name="connsiteY37" fmla="*/ 1369309 h 1745449"/>
                <a:gd name="connsiteX38" fmla="*/ 911871 w 1156922"/>
                <a:gd name="connsiteY38" fmla="*/ 1465876 h 1745449"/>
                <a:gd name="connsiteX39" fmla="*/ 761269 w 1156922"/>
                <a:gd name="connsiteY39" fmla="*/ 1628054 h 1745449"/>
                <a:gd name="connsiteX40" fmla="*/ 558182 w 1156922"/>
                <a:gd name="connsiteY40" fmla="*/ 1552195 h 1745449"/>
                <a:gd name="connsiteX41" fmla="*/ 554944 w 1156922"/>
                <a:gd name="connsiteY41" fmla="*/ 1544331 h 1745449"/>
                <a:gd name="connsiteX42" fmla="*/ 678727 w 1156922"/>
                <a:gd name="connsiteY42" fmla="*/ 1632143 h 1745449"/>
                <a:gd name="connsiteX43" fmla="*/ 520249 w 1156922"/>
                <a:gd name="connsiteY43" fmla="*/ 1745209 h 1745449"/>
                <a:gd name="connsiteX44" fmla="*/ 352811 w 1156922"/>
                <a:gd name="connsiteY44" fmla="*/ 1592106 h 1745449"/>
                <a:gd name="connsiteX45" fmla="*/ 237021 w 1156922"/>
                <a:gd name="connsiteY45" fmla="*/ 1443452 h 1745449"/>
                <a:gd name="connsiteX46" fmla="*/ 89886 w 1156922"/>
                <a:gd name="connsiteY46" fmla="*/ 1375108 h 1745449"/>
                <a:gd name="connsiteX47" fmla="*/ 100537 w 1156922"/>
                <a:gd name="connsiteY47" fmla="*/ 1171427 h 1745449"/>
                <a:gd name="connsiteX48" fmla="*/ 291673 w 1156922"/>
                <a:gd name="connsiteY48" fmla="*/ 1125156 h 1745449"/>
                <a:gd name="connsiteX49" fmla="*/ 511418 w 1156922"/>
                <a:gd name="connsiteY49" fmla="*/ 1034051 h 1745449"/>
                <a:gd name="connsiteX50" fmla="*/ 509329 w 1156922"/>
                <a:gd name="connsiteY50" fmla="*/ 1041153 h 1745449"/>
                <a:gd name="connsiteX51" fmla="*/ 310893 w 1156922"/>
                <a:gd name="connsiteY51" fmla="*/ 1129981 h 1745449"/>
                <a:gd name="connsiteX52" fmla="*/ 199595 w 1156922"/>
                <a:gd name="connsiteY52" fmla="*/ 1014703 h 1745449"/>
                <a:gd name="connsiteX53" fmla="*/ 291719 w 1156922"/>
                <a:gd name="connsiteY53" fmla="*/ 1123484 h 1745449"/>
                <a:gd name="connsiteX54" fmla="*/ 66889 w 1156922"/>
                <a:gd name="connsiteY54" fmla="*/ 1138943 h 1745449"/>
                <a:gd name="connsiteX55" fmla="*/ 30645 w 1156922"/>
                <a:gd name="connsiteY55" fmla="*/ 911953 h 1745449"/>
                <a:gd name="connsiteX56" fmla="*/ 70504 w 1156922"/>
                <a:gd name="connsiteY56" fmla="*/ 882569 h 1745449"/>
                <a:gd name="connsiteX57" fmla="*/ 63242 w 1156922"/>
                <a:gd name="connsiteY57" fmla="*/ 875989 h 1745449"/>
                <a:gd name="connsiteX58" fmla="*/ 66610 w 1156922"/>
                <a:gd name="connsiteY58" fmla="*/ 872273 h 1745449"/>
                <a:gd name="connsiteX59" fmla="*/ 68771 w 1156922"/>
                <a:gd name="connsiteY59" fmla="*/ 666836 h 1745449"/>
                <a:gd name="connsiteX60" fmla="*/ 107513 w 1156922"/>
                <a:gd name="connsiteY60" fmla="*/ 638275 h 1745449"/>
                <a:gd name="connsiteX61" fmla="*/ 130050 w 1156922"/>
                <a:gd name="connsiteY61" fmla="*/ 394472 h 1745449"/>
                <a:gd name="connsiteX62" fmla="*/ 313262 w 1156922"/>
                <a:gd name="connsiteY62" fmla="*/ 359290 h 1745449"/>
                <a:gd name="connsiteX63" fmla="*/ 127611 w 1156922"/>
                <a:gd name="connsiteY63" fmla="*/ 399723 h 1745449"/>
                <a:gd name="connsiteX64" fmla="*/ 93247 w 1156922"/>
                <a:gd name="connsiteY64" fmla="*/ 291518 h 1745449"/>
                <a:gd name="connsiteX65" fmla="*/ 312758 w 1156922"/>
                <a:gd name="connsiteY65" fmla="*/ 72008 h 1745449"/>
                <a:gd name="connsiteX66" fmla="*/ 381090 w 1156922"/>
                <a:gd name="connsiteY66" fmla="*/ 83948 h 1745449"/>
                <a:gd name="connsiteX67" fmla="*/ 520248 w 1156922"/>
                <a:gd name="connsiteY67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79674 w 1156922"/>
                <a:gd name="connsiteY0" fmla="*/ 9158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9674 w 1156922"/>
                <a:gd name="connsiteY3" fmla="*/ 915886 h 1745449"/>
                <a:gd name="connsiteX4" fmla="*/ 574852 w 1156922"/>
                <a:gd name="connsiteY4" fmla="*/ 580980 h 1745449"/>
                <a:gd name="connsiteX5" fmla="*/ 433169 w 1156922"/>
                <a:gd name="connsiteY5" fmla="*/ 649695 h 1745449"/>
                <a:gd name="connsiteX6" fmla="*/ 428375 w 1156922"/>
                <a:gd name="connsiteY6" fmla="*/ 651124 h 1745449"/>
                <a:gd name="connsiteX7" fmla="*/ 761884 w 1156922"/>
                <a:gd name="connsiteY7" fmla="*/ 739852 h 1745449"/>
                <a:gd name="connsiteX8" fmla="*/ 574852 w 1156922"/>
                <a:gd name="connsiteY8" fmla="*/ 580980 h 1745449"/>
                <a:gd name="connsiteX9" fmla="*/ 520248 w 1156922"/>
                <a:gd name="connsiteY9" fmla="*/ 0 h 1745449"/>
                <a:gd name="connsiteX10" fmla="*/ 689956 w 1156922"/>
                <a:gd name="connsiteY10" fmla="*/ 147127 h 1745449"/>
                <a:gd name="connsiteX11" fmla="*/ 548455 w 1156922"/>
                <a:gd name="connsiteY11" fmla="*/ 352718 h 1745449"/>
                <a:gd name="connsiteX12" fmla="*/ 688144 w 1156922"/>
                <a:gd name="connsiteY12" fmla="*/ 149764 h 1745449"/>
                <a:gd name="connsiteX13" fmla="*/ 906946 w 1156922"/>
                <a:gd name="connsiteY13" fmla="*/ 317877 h 1745449"/>
                <a:gd name="connsiteX14" fmla="*/ 894599 w 1156922"/>
                <a:gd name="connsiteY14" fmla="*/ 376059 h 1745449"/>
                <a:gd name="connsiteX15" fmla="*/ 1043308 w 1156922"/>
                <a:gd name="connsiteY15" fmla="*/ 525101 h 1745449"/>
                <a:gd name="connsiteX16" fmla="*/ 1033782 w 1156922"/>
                <a:gd name="connsiteY16" fmla="*/ 572282 h 1745449"/>
                <a:gd name="connsiteX17" fmla="*/ 1156922 w 1156922"/>
                <a:gd name="connsiteY17" fmla="*/ 756650 h 1745449"/>
                <a:gd name="connsiteX18" fmla="*/ 931418 w 1156922"/>
                <a:gd name="connsiteY18" fmla="*/ 936938 h 1745449"/>
                <a:gd name="connsiteX19" fmla="*/ 1093103 w 1156922"/>
                <a:gd name="connsiteY19" fmla="*/ 911837 h 1745449"/>
                <a:gd name="connsiteX20" fmla="*/ 1139689 w 1156922"/>
                <a:gd name="connsiteY20" fmla="*/ 1069421 h 1745449"/>
                <a:gd name="connsiteX21" fmla="*/ 985039 w 1156922"/>
                <a:gd name="connsiteY21" fmla="*/ 1223143 h 1745449"/>
                <a:gd name="connsiteX22" fmla="*/ 776887 w 1156922"/>
                <a:gd name="connsiteY22" fmla="*/ 1140927 h 1745449"/>
                <a:gd name="connsiteX23" fmla="*/ 813087 w 1156922"/>
                <a:gd name="connsiteY23" fmla="*/ 1096095 h 1745449"/>
                <a:gd name="connsiteX24" fmla="*/ 792626 w 1156922"/>
                <a:gd name="connsiteY24" fmla="*/ 964175 h 1745449"/>
                <a:gd name="connsiteX25" fmla="*/ 793130 w 1156922"/>
                <a:gd name="connsiteY25" fmla="*/ 963884 h 1745449"/>
                <a:gd name="connsiteX26" fmla="*/ 805899 w 1156922"/>
                <a:gd name="connsiteY26" fmla="*/ 1097129 h 1745449"/>
                <a:gd name="connsiteX27" fmla="*/ 683639 w 1156922"/>
                <a:gd name="connsiteY27" fmla="*/ 1159301 h 1745449"/>
                <a:gd name="connsiteX28" fmla="*/ 569233 w 1156922"/>
                <a:gd name="connsiteY28" fmla="*/ 1093170 h 1745449"/>
                <a:gd name="connsiteX29" fmla="*/ 568513 w 1156922"/>
                <a:gd name="connsiteY29" fmla="*/ 1090754 h 1745449"/>
                <a:gd name="connsiteX30" fmla="*/ 679482 w 1156922"/>
                <a:gd name="connsiteY30" fmla="*/ 1162221 h 1745449"/>
                <a:gd name="connsiteX31" fmla="*/ 774185 w 1156922"/>
                <a:gd name="connsiteY31" fmla="*/ 1135031 h 1745449"/>
                <a:gd name="connsiteX32" fmla="*/ 972285 w 1156922"/>
                <a:gd name="connsiteY32" fmla="*/ 1224518 h 1745449"/>
                <a:gd name="connsiteX33" fmla="*/ 1030281 w 1156922"/>
                <a:gd name="connsiteY33" fmla="*/ 1340359 h 1745449"/>
                <a:gd name="connsiteX34" fmla="*/ 913405 w 1156922"/>
                <a:gd name="connsiteY34" fmla="*/ 1461368 h 1745449"/>
                <a:gd name="connsiteX35" fmla="*/ 753227 w 1156922"/>
                <a:gd name="connsiteY35" fmla="*/ 1371458 h 1745449"/>
                <a:gd name="connsiteX36" fmla="*/ 756737 w 1156922"/>
                <a:gd name="connsiteY36" fmla="*/ 1369309 h 1745449"/>
                <a:gd name="connsiteX37" fmla="*/ 911871 w 1156922"/>
                <a:gd name="connsiteY37" fmla="*/ 1465876 h 1745449"/>
                <a:gd name="connsiteX38" fmla="*/ 761269 w 1156922"/>
                <a:gd name="connsiteY38" fmla="*/ 1628054 h 1745449"/>
                <a:gd name="connsiteX39" fmla="*/ 558182 w 1156922"/>
                <a:gd name="connsiteY39" fmla="*/ 1552195 h 1745449"/>
                <a:gd name="connsiteX40" fmla="*/ 554944 w 1156922"/>
                <a:gd name="connsiteY40" fmla="*/ 1544331 h 1745449"/>
                <a:gd name="connsiteX41" fmla="*/ 678727 w 1156922"/>
                <a:gd name="connsiteY41" fmla="*/ 1632143 h 1745449"/>
                <a:gd name="connsiteX42" fmla="*/ 520249 w 1156922"/>
                <a:gd name="connsiteY42" fmla="*/ 1745209 h 1745449"/>
                <a:gd name="connsiteX43" fmla="*/ 352811 w 1156922"/>
                <a:gd name="connsiteY43" fmla="*/ 1592106 h 1745449"/>
                <a:gd name="connsiteX44" fmla="*/ 237021 w 1156922"/>
                <a:gd name="connsiteY44" fmla="*/ 1443452 h 1745449"/>
                <a:gd name="connsiteX45" fmla="*/ 89886 w 1156922"/>
                <a:gd name="connsiteY45" fmla="*/ 1375108 h 1745449"/>
                <a:gd name="connsiteX46" fmla="*/ 100537 w 1156922"/>
                <a:gd name="connsiteY46" fmla="*/ 1171427 h 1745449"/>
                <a:gd name="connsiteX47" fmla="*/ 291673 w 1156922"/>
                <a:gd name="connsiteY47" fmla="*/ 1125156 h 1745449"/>
                <a:gd name="connsiteX48" fmla="*/ 511418 w 1156922"/>
                <a:gd name="connsiteY48" fmla="*/ 1034051 h 1745449"/>
                <a:gd name="connsiteX49" fmla="*/ 509329 w 1156922"/>
                <a:gd name="connsiteY49" fmla="*/ 1041153 h 1745449"/>
                <a:gd name="connsiteX50" fmla="*/ 310893 w 1156922"/>
                <a:gd name="connsiteY50" fmla="*/ 1129981 h 1745449"/>
                <a:gd name="connsiteX51" fmla="*/ 199595 w 1156922"/>
                <a:gd name="connsiteY51" fmla="*/ 1014703 h 1745449"/>
                <a:gd name="connsiteX52" fmla="*/ 291719 w 1156922"/>
                <a:gd name="connsiteY52" fmla="*/ 1123484 h 1745449"/>
                <a:gd name="connsiteX53" fmla="*/ 66889 w 1156922"/>
                <a:gd name="connsiteY53" fmla="*/ 1138943 h 1745449"/>
                <a:gd name="connsiteX54" fmla="*/ 30645 w 1156922"/>
                <a:gd name="connsiteY54" fmla="*/ 911953 h 1745449"/>
                <a:gd name="connsiteX55" fmla="*/ 70504 w 1156922"/>
                <a:gd name="connsiteY55" fmla="*/ 882569 h 1745449"/>
                <a:gd name="connsiteX56" fmla="*/ 63242 w 1156922"/>
                <a:gd name="connsiteY56" fmla="*/ 875989 h 1745449"/>
                <a:gd name="connsiteX57" fmla="*/ 66610 w 1156922"/>
                <a:gd name="connsiteY57" fmla="*/ 872273 h 1745449"/>
                <a:gd name="connsiteX58" fmla="*/ 68771 w 1156922"/>
                <a:gd name="connsiteY58" fmla="*/ 666836 h 1745449"/>
                <a:gd name="connsiteX59" fmla="*/ 107513 w 1156922"/>
                <a:gd name="connsiteY59" fmla="*/ 638275 h 1745449"/>
                <a:gd name="connsiteX60" fmla="*/ 130050 w 1156922"/>
                <a:gd name="connsiteY60" fmla="*/ 394472 h 1745449"/>
                <a:gd name="connsiteX61" fmla="*/ 313262 w 1156922"/>
                <a:gd name="connsiteY61" fmla="*/ 359290 h 1745449"/>
                <a:gd name="connsiteX62" fmla="*/ 127611 w 1156922"/>
                <a:gd name="connsiteY62" fmla="*/ 399723 h 1745449"/>
                <a:gd name="connsiteX63" fmla="*/ 93247 w 1156922"/>
                <a:gd name="connsiteY63" fmla="*/ 291518 h 1745449"/>
                <a:gd name="connsiteX64" fmla="*/ 312758 w 1156922"/>
                <a:gd name="connsiteY64" fmla="*/ 72008 h 1745449"/>
                <a:gd name="connsiteX65" fmla="*/ 381090 w 1156922"/>
                <a:gd name="connsiteY65" fmla="*/ 83948 h 1745449"/>
                <a:gd name="connsiteX66" fmla="*/ 520248 w 1156922"/>
                <a:gd name="connsiteY66" fmla="*/ 0 h 1745449"/>
                <a:gd name="connsiteX0" fmla="*/ 583011 w 1156922"/>
                <a:gd name="connsiteY0" fmla="*/ 916786 h 1745449"/>
                <a:gd name="connsiteX1" fmla="*/ 334959 w 1156922"/>
                <a:gd name="connsiteY1" fmla="*/ 805824 h 1745449"/>
                <a:gd name="connsiteX2" fmla="*/ 583011 w 1156922"/>
                <a:gd name="connsiteY2" fmla="*/ 916786 h 1745449"/>
                <a:gd name="connsiteX3" fmla="*/ 574852 w 1156922"/>
                <a:gd name="connsiteY3" fmla="*/ 580980 h 1745449"/>
                <a:gd name="connsiteX4" fmla="*/ 433169 w 1156922"/>
                <a:gd name="connsiteY4" fmla="*/ 649695 h 1745449"/>
                <a:gd name="connsiteX5" fmla="*/ 428375 w 1156922"/>
                <a:gd name="connsiteY5" fmla="*/ 651124 h 1745449"/>
                <a:gd name="connsiteX6" fmla="*/ 761884 w 1156922"/>
                <a:gd name="connsiteY6" fmla="*/ 739852 h 1745449"/>
                <a:gd name="connsiteX7" fmla="*/ 574852 w 1156922"/>
                <a:gd name="connsiteY7" fmla="*/ 580980 h 1745449"/>
                <a:gd name="connsiteX8" fmla="*/ 520248 w 1156922"/>
                <a:gd name="connsiteY8" fmla="*/ 0 h 1745449"/>
                <a:gd name="connsiteX9" fmla="*/ 689956 w 1156922"/>
                <a:gd name="connsiteY9" fmla="*/ 147127 h 1745449"/>
                <a:gd name="connsiteX10" fmla="*/ 548455 w 1156922"/>
                <a:gd name="connsiteY10" fmla="*/ 352718 h 1745449"/>
                <a:gd name="connsiteX11" fmla="*/ 688144 w 1156922"/>
                <a:gd name="connsiteY11" fmla="*/ 149764 h 1745449"/>
                <a:gd name="connsiteX12" fmla="*/ 906946 w 1156922"/>
                <a:gd name="connsiteY12" fmla="*/ 317877 h 1745449"/>
                <a:gd name="connsiteX13" fmla="*/ 894599 w 1156922"/>
                <a:gd name="connsiteY13" fmla="*/ 376059 h 1745449"/>
                <a:gd name="connsiteX14" fmla="*/ 1043308 w 1156922"/>
                <a:gd name="connsiteY14" fmla="*/ 525101 h 1745449"/>
                <a:gd name="connsiteX15" fmla="*/ 1033782 w 1156922"/>
                <a:gd name="connsiteY15" fmla="*/ 572282 h 1745449"/>
                <a:gd name="connsiteX16" fmla="*/ 1156922 w 1156922"/>
                <a:gd name="connsiteY16" fmla="*/ 756650 h 1745449"/>
                <a:gd name="connsiteX17" fmla="*/ 931418 w 1156922"/>
                <a:gd name="connsiteY17" fmla="*/ 936938 h 1745449"/>
                <a:gd name="connsiteX18" fmla="*/ 1093103 w 1156922"/>
                <a:gd name="connsiteY18" fmla="*/ 911837 h 1745449"/>
                <a:gd name="connsiteX19" fmla="*/ 1139689 w 1156922"/>
                <a:gd name="connsiteY19" fmla="*/ 1069421 h 1745449"/>
                <a:gd name="connsiteX20" fmla="*/ 985039 w 1156922"/>
                <a:gd name="connsiteY20" fmla="*/ 1223143 h 1745449"/>
                <a:gd name="connsiteX21" fmla="*/ 776887 w 1156922"/>
                <a:gd name="connsiteY21" fmla="*/ 1140927 h 1745449"/>
                <a:gd name="connsiteX22" fmla="*/ 813087 w 1156922"/>
                <a:gd name="connsiteY22" fmla="*/ 1096095 h 1745449"/>
                <a:gd name="connsiteX23" fmla="*/ 792626 w 1156922"/>
                <a:gd name="connsiteY23" fmla="*/ 964175 h 1745449"/>
                <a:gd name="connsiteX24" fmla="*/ 793130 w 1156922"/>
                <a:gd name="connsiteY24" fmla="*/ 963884 h 1745449"/>
                <a:gd name="connsiteX25" fmla="*/ 805899 w 1156922"/>
                <a:gd name="connsiteY25" fmla="*/ 1097129 h 1745449"/>
                <a:gd name="connsiteX26" fmla="*/ 683639 w 1156922"/>
                <a:gd name="connsiteY26" fmla="*/ 1159301 h 1745449"/>
                <a:gd name="connsiteX27" fmla="*/ 569233 w 1156922"/>
                <a:gd name="connsiteY27" fmla="*/ 1093170 h 1745449"/>
                <a:gd name="connsiteX28" fmla="*/ 568513 w 1156922"/>
                <a:gd name="connsiteY28" fmla="*/ 1090754 h 1745449"/>
                <a:gd name="connsiteX29" fmla="*/ 679482 w 1156922"/>
                <a:gd name="connsiteY29" fmla="*/ 1162221 h 1745449"/>
                <a:gd name="connsiteX30" fmla="*/ 774185 w 1156922"/>
                <a:gd name="connsiteY30" fmla="*/ 1135031 h 1745449"/>
                <a:gd name="connsiteX31" fmla="*/ 972285 w 1156922"/>
                <a:gd name="connsiteY31" fmla="*/ 1224518 h 1745449"/>
                <a:gd name="connsiteX32" fmla="*/ 1030281 w 1156922"/>
                <a:gd name="connsiteY32" fmla="*/ 1340359 h 1745449"/>
                <a:gd name="connsiteX33" fmla="*/ 913405 w 1156922"/>
                <a:gd name="connsiteY33" fmla="*/ 1461368 h 1745449"/>
                <a:gd name="connsiteX34" fmla="*/ 753227 w 1156922"/>
                <a:gd name="connsiteY34" fmla="*/ 1371458 h 1745449"/>
                <a:gd name="connsiteX35" fmla="*/ 756737 w 1156922"/>
                <a:gd name="connsiteY35" fmla="*/ 1369309 h 1745449"/>
                <a:gd name="connsiteX36" fmla="*/ 911871 w 1156922"/>
                <a:gd name="connsiteY36" fmla="*/ 1465876 h 1745449"/>
                <a:gd name="connsiteX37" fmla="*/ 761269 w 1156922"/>
                <a:gd name="connsiteY37" fmla="*/ 1628054 h 1745449"/>
                <a:gd name="connsiteX38" fmla="*/ 558182 w 1156922"/>
                <a:gd name="connsiteY38" fmla="*/ 1552195 h 1745449"/>
                <a:gd name="connsiteX39" fmla="*/ 554944 w 1156922"/>
                <a:gd name="connsiteY39" fmla="*/ 1544331 h 1745449"/>
                <a:gd name="connsiteX40" fmla="*/ 678727 w 1156922"/>
                <a:gd name="connsiteY40" fmla="*/ 1632143 h 1745449"/>
                <a:gd name="connsiteX41" fmla="*/ 520249 w 1156922"/>
                <a:gd name="connsiteY41" fmla="*/ 1745209 h 1745449"/>
                <a:gd name="connsiteX42" fmla="*/ 352811 w 1156922"/>
                <a:gd name="connsiteY42" fmla="*/ 1592106 h 1745449"/>
                <a:gd name="connsiteX43" fmla="*/ 237021 w 1156922"/>
                <a:gd name="connsiteY43" fmla="*/ 1443452 h 1745449"/>
                <a:gd name="connsiteX44" fmla="*/ 89886 w 1156922"/>
                <a:gd name="connsiteY44" fmla="*/ 1375108 h 1745449"/>
                <a:gd name="connsiteX45" fmla="*/ 100537 w 1156922"/>
                <a:gd name="connsiteY45" fmla="*/ 1171427 h 1745449"/>
                <a:gd name="connsiteX46" fmla="*/ 291673 w 1156922"/>
                <a:gd name="connsiteY46" fmla="*/ 1125156 h 1745449"/>
                <a:gd name="connsiteX47" fmla="*/ 511418 w 1156922"/>
                <a:gd name="connsiteY47" fmla="*/ 1034051 h 1745449"/>
                <a:gd name="connsiteX48" fmla="*/ 509329 w 1156922"/>
                <a:gd name="connsiteY48" fmla="*/ 1041153 h 1745449"/>
                <a:gd name="connsiteX49" fmla="*/ 310893 w 1156922"/>
                <a:gd name="connsiteY49" fmla="*/ 1129981 h 1745449"/>
                <a:gd name="connsiteX50" fmla="*/ 199595 w 1156922"/>
                <a:gd name="connsiteY50" fmla="*/ 1014703 h 1745449"/>
                <a:gd name="connsiteX51" fmla="*/ 291719 w 1156922"/>
                <a:gd name="connsiteY51" fmla="*/ 1123484 h 1745449"/>
                <a:gd name="connsiteX52" fmla="*/ 66889 w 1156922"/>
                <a:gd name="connsiteY52" fmla="*/ 1138943 h 1745449"/>
                <a:gd name="connsiteX53" fmla="*/ 30645 w 1156922"/>
                <a:gd name="connsiteY53" fmla="*/ 911953 h 1745449"/>
                <a:gd name="connsiteX54" fmla="*/ 70504 w 1156922"/>
                <a:gd name="connsiteY54" fmla="*/ 882569 h 1745449"/>
                <a:gd name="connsiteX55" fmla="*/ 63242 w 1156922"/>
                <a:gd name="connsiteY55" fmla="*/ 875989 h 1745449"/>
                <a:gd name="connsiteX56" fmla="*/ 66610 w 1156922"/>
                <a:gd name="connsiteY56" fmla="*/ 872273 h 1745449"/>
                <a:gd name="connsiteX57" fmla="*/ 68771 w 1156922"/>
                <a:gd name="connsiteY57" fmla="*/ 666836 h 1745449"/>
                <a:gd name="connsiteX58" fmla="*/ 107513 w 1156922"/>
                <a:gd name="connsiteY58" fmla="*/ 638275 h 1745449"/>
                <a:gd name="connsiteX59" fmla="*/ 130050 w 1156922"/>
                <a:gd name="connsiteY59" fmla="*/ 394472 h 1745449"/>
                <a:gd name="connsiteX60" fmla="*/ 313262 w 1156922"/>
                <a:gd name="connsiteY60" fmla="*/ 359290 h 1745449"/>
                <a:gd name="connsiteX61" fmla="*/ 127611 w 1156922"/>
                <a:gd name="connsiteY61" fmla="*/ 399723 h 1745449"/>
                <a:gd name="connsiteX62" fmla="*/ 93247 w 1156922"/>
                <a:gd name="connsiteY62" fmla="*/ 291518 h 1745449"/>
                <a:gd name="connsiteX63" fmla="*/ 312758 w 1156922"/>
                <a:gd name="connsiteY63" fmla="*/ 72008 h 1745449"/>
                <a:gd name="connsiteX64" fmla="*/ 381090 w 1156922"/>
                <a:gd name="connsiteY64" fmla="*/ 83948 h 1745449"/>
                <a:gd name="connsiteX65" fmla="*/ 520248 w 1156922"/>
                <a:gd name="connsiteY65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70504 w 1156922"/>
                <a:gd name="connsiteY51" fmla="*/ 882569 h 1745449"/>
                <a:gd name="connsiteX52" fmla="*/ 63242 w 1156922"/>
                <a:gd name="connsiteY52" fmla="*/ 875989 h 1745449"/>
                <a:gd name="connsiteX53" fmla="*/ 66610 w 1156922"/>
                <a:gd name="connsiteY53" fmla="*/ 872273 h 1745449"/>
                <a:gd name="connsiteX54" fmla="*/ 68771 w 1156922"/>
                <a:gd name="connsiteY54" fmla="*/ 666836 h 1745449"/>
                <a:gd name="connsiteX55" fmla="*/ 107513 w 1156922"/>
                <a:gd name="connsiteY55" fmla="*/ 638275 h 1745449"/>
                <a:gd name="connsiteX56" fmla="*/ 130050 w 1156922"/>
                <a:gd name="connsiteY56" fmla="*/ 394472 h 1745449"/>
                <a:gd name="connsiteX57" fmla="*/ 313262 w 1156922"/>
                <a:gd name="connsiteY57" fmla="*/ 359290 h 1745449"/>
                <a:gd name="connsiteX58" fmla="*/ 127611 w 1156922"/>
                <a:gd name="connsiteY58" fmla="*/ 399723 h 1745449"/>
                <a:gd name="connsiteX59" fmla="*/ 93247 w 1156922"/>
                <a:gd name="connsiteY59" fmla="*/ 291518 h 1745449"/>
                <a:gd name="connsiteX60" fmla="*/ 312758 w 1156922"/>
                <a:gd name="connsiteY60" fmla="*/ 72008 h 1745449"/>
                <a:gd name="connsiteX61" fmla="*/ 381090 w 1156922"/>
                <a:gd name="connsiteY61" fmla="*/ 83948 h 1745449"/>
                <a:gd name="connsiteX62" fmla="*/ 520248 w 1156922"/>
                <a:gd name="connsiteY62" fmla="*/ 0 h 1745449"/>
                <a:gd name="connsiteX0" fmla="*/ 574852 w 1156922"/>
                <a:gd name="connsiteY0" fmla="*/ 580980 h 1745449"/>
                <a:gd name="connsiteX1" fmla="*/ 433169 w 1156922"/>
                <a:gd name="connsiteY1" fmla="*/ 649695 h 1745449"/>
                <a:gd name="connsiteX2" fmla="*/ 428375 w 1156922"/>
                <a:gd name="connsiteY2" fmla="*/ 651124 h 1745449"/>
                <a:gd name="connsiteX3" fmla="*/ 761884 w 1156922"/>
                <a:gd name="connsiteY3" fmla="*/ 739852 h 1745449"/>
                <a:gd name="connsiteX4" fmla="*/ 574852 w 1156922"/>
                <a:gd name="connsiteY4" fmla="*/ 580980 h 1745449"/>
                <a:gd name="connsiteX5" fmla="*/ 520248 w 1156922"/>
                <a:gd name="connsiteY5" fmla="*/ 0 h 1745449"/>
                <a:gd name="connsiteX6" fmla="*/ 689956 w 1156922"/>
                <a:gd name="connsiteY6" fmla="*/ 147127 h 1745449"/>
                <a:gd name="connsiteX7" fmla="*/ 548455 w 1156922"/>
                <a:gd name="connsiteY7" fmla="*/ 352718 h 1745449"/>
                <a:gd name="connsiteX8" fmla="*/ 688144 w 1156922"/>
                <a:gd name="connsiteY8" fmla="*/ 149764 h 1745449"/>
                <a:gd name="connsiteX9" fmla="*/ 906946 w 1156922"/>
                <a:gd name="connsiteY9" fmla="*/ 317877 h 1745449"/>
                <a:gd name="connsiteX10" fmla="*/ 894599 w 1156922"/>
                <a:gd name="connsiteY10" fmla="*/ 376059 h 1745449"/>
                <a:gd name="connsiteX11" fmla="*/ 1043308 w 1156922"/>
                <a:gd name="connsiteY11" fmla="*/ 525101 h 1745449"/>
                <a:gd name="connsiteX12" fmla="*/ 1033782 w 1156922"/>
                <a:gd name="connsiteY12" fmla="*/ 572282 h 1745449"/>
                <a:gd name="connsiteX13" fmla="*/ 1156922 w 1156922"/>
                <a:gd name="connsiteY13" fmla="*/ 756650 h 1745449"/>
                <a:gd name="connsiteX14" fmla="*/ 931418 w 1156922"/>
                <a:gd name="connsiteY14" fmla="*/ 936938 h 1745449"/>
                <a:gd name="connsiteX15" fmla="*/ 1093103 w 1156922"/>
                <a:gd name="connsiteY15" fmla="*/ 911837 h 1745449"/>
                <a:gd name="connsiteX16" fmla="*/ 1139689 w 1156922"/>
                <a:gd name="connsiteY16" fmla="*/ 1069421 h 1745449"/>
                <a:gd name="connsiteX17" fmla="*/ 985039 w 1156922"/>
                <a:gd name="connsiteY17" fmla="*/ 1223143 h 1745449"/>
                <a:gd name="connsiteX18" fmla="*/ 776887 w 1156922"/>
                <a:gd name="connsiteY18" fmla="*/ 1140927 h 1745449"/>
                <a:gd name="connsiteX19" fmla="*/ 813087 w 1156922"/>
                <a:gd name="connsiteY19" fmla="*/ 1096095 h 1745449"/>
                <a:gd name="connsiteX20" fmla="*/ 792626 w 1156922"/>
                <a:gd name="connsiteY20" fmla="*/ 964175 h 1745449"/>
                <a:gd name="connsiteX21" fmla="*/ 793130 w 1156922"/>
                <a:gd name="connsiteY21" fmla="*/ 963884 h 1745449"/>
                <a:gd name="connsiteX22" fmla="*/ 805899 w 1156922"/>
                <a:gd name="connsiteY22" fmla="*/ 1097129 h 1745449"/>
                <a:gd name="connsiteX23" fmla="*/ 683639 w 1156922"/>
                <a:gd name="connsiteY23" fmla="*/ 1159301 h 1745449"/>
                <a:gd name="connsiteX24" fmla="*/ 569233 w 1156922"/>
                <a:gd name="connsiteY24" fmla="*/ 1093170 h 1745449"/>
                <a:gd name="connsiteX25" fmla="*/ 568513 w 1156922"/>
                <a:gd name="connsiteY25" fmla="*/ 1090754 h 1745449"/>
                <a:gd name="connsiteX26" fmla="*/ 679482 w 1156922"/>
                <a:gd name="connsiteY26" fmla="*/ 1162221 h 1745449"/>
                <a:gd name="connsiteX27" fmla="*/ 774185 w 1156922"/>
                <a:gd name="connsiteY27" fmla="*/ 1135031 h 1745449"/>
                <a:gd name="connsiteX28" fmla="*/ 972285 w 1156922"/>
                <a:gd name="connsiteY28" fmla="*/ 1224518 h 1745449"/>
                <a:gd name="connsiteX29" fmla="*/ 1030281 w 1156922"/>
                <a:gd name="connsiteY29" fmla="*/ 1340359 h 1745449"/>
                <a:gd name="connsiteX30" fmla="*/ 913405 w 1156922"/>
                <a:gd name="connsiteY30" fmla="*/ 1461368 h 1745449"/>
                <a:gd name="connsiteX31" fmla="*/ 753227 w 1156922"/>
                <a:gd name="connsiteY31" fmla="*/ 1371458 h 1745449"/>
                <a:gd name="connsiteX32" fmla="*/ 756737 w 1156922"/>
                <a:gd name="connsiteY32" fmla="*/ 1369309 h 1745449"/>
                <a:gd name="connsiteX33" fmla="*/ 911871 w 1156922"/>
                <a:gd name="connsiteY33" fmla="*/ 1465876 h 1745449"/>
                <a:gd name="connsiteX34" fmla="*/ 761269 w 1156922"/>
                <a:gd name="connsiteY34" fmla="*/ 1628054 h 1745449"/>
                <a:gd name="connsiteX35" fmla="*/ 558182 w 1156922"/>
                <a:gd name="connsiteY35" fmla="*/ 1552195 h 1745449"/>
                <a:gd name="connsiteX36" fmla="*/ 554944 w 1156922"/>
                <a:gd name="connsiteY36" fmla="*/ 1544331 h 1745449"/>
                <a:gd name="connsiteX37" fmla="*/ 678727 w 1156922"/>
                <a:gd name="connsiteY37" fmla="*/ 1632143 h 1745449"/>
                <a:gd name="connsiteX38" fmla="*/ 520249 w 1156922"/>
                <a:gd name="connsiteY38" fmla="*/ 1745209 h 1745449"/>
                <a:gd name="connsiteX39" fmla="*/ 352811 w 1156922"/>
                <a:gd name="connsiteY39" fmla="*/ 1592106 h 1745449"/>
                <a:gd name="connsiteX40" fmla="*/ 237021 w 1156922"/>
                <a:gd name="connsiteY40" fmla="*/ 1443452 h 1745449"/>
                <a:gd name="connsiteX41" fmla="*/ 89886 w 1156922"/>
                <a:gd name="connsiteY41" fmla="*/ 1375108 h 1745449"/>
                <a:gd name="connsiteX42" fmla="*/ 100537 w 1156922"/>
                <a:gd name="connsiteY42" fmla="*/ 1171427 h 1745449"/>
                <a:gd name="connsiteX43" fmla="*/ 291673 w 1156922"/>
                <a:gd name="connsiteY43" fmla="*/ 1125156 h 1745449"/>
                <a:gd name="connsiteX44" fmla="*/ 511418 w 1156922"/>
                <a:gd name="connsiteY44" fmla="*/ 1034051 h 1745449"/>
                <a:gd name="connsiteX45" fmla="*/ 509329 w 1156922"/>
                <a:gd name="connsiteY45" fmla="*/ 1041153 h 1745449"/>
                <a:gd name="connsiteX46" fmla="*/ 310893 w 1156922"/>
                <a:gd name="connsiteY46" fmla="*/ 1129981 h 1745449"/>
                <a:gd name="connsiteX47" fmla="*/ 199595 w 1156922"/>
                <a:gd name="connsiteY47" fmla="*/ 1014703 h 1745449"/>
                <a:gd name="connsiteX48" fmla="*/ 291719 w 1156922"/>
                <a:gd name="connsiteY48" fmla="*/ 1123484 h 1745449"/>
                <a:gd name="connsiteX49" fmla="*/ 66889 w 1156922"/>
                <a:gd name="connsiteY49" fmla="*/ 1138943 h 1745449"/>
                <a:gd name="connsiteX50" fmla="*/ 30645 w 1156922"/>
                <a:gd name="connsiteY50" fmla="*/ 911953 h 1745449"/>
                <a:gd name="connsiteX51" fmla="*/ 63242 w 1156922"/>
                <a:gd name="connsiteY51" fmla="*/ 875989 h 1745449"/>
                <a:gd name="connsiteX52" fmla="*/ 66610 w 1156922"/>
                <a:gd name="connsiteY52" fmla="*/ 872273 h 1745449"/>
                <a:gd name="connsiteX53" fmla="*/ 68771 w 1156922"/>
                <a:gd name="connsiteY53" fmla="*/ 666836 h 1745449"/>
                <a:gd name="connsiteX54" fmla="*/ 107513 w 1156922"/>
                <a:gd name="connsiteY54" fmla="*/ 638275 h 1745449"/>
                <a:gd name="connsiteX55" fmla="*/ 130050 w 1156922"/>
                <a:gd name="connsiteY55" fmla="*/ 394472 h 1745449"/>
                <a:gd name="connsiteX56" fmla="*/ 313262 w 1156922"/>
                <a:gd name="connsiteY56" fmla="*/ 359290 h 1745449"/>
                <a:gd name="connsiteX57" fmla="*/ 127611 w 1156922"/>
                <a:gd name="connsiteY57" fmla="*/ 399723 h 1745449"/>
                <a:gd name="connsiteX58" fmla="*/ 93247 w 1156922"/>
                <a:gd name="connsiteY58" fmla="*/ 291518 h 1745449"/>
                <a:gd name="connsiteX59" fmla="*/ 312758 w 1156922"/>
                <a:gd name="connsiteY59" fmla="*/ 72008 h 1745449"/>
                <a:gd name="connsiteX60" fmla="*/ 381090 w 1156922"/>
                <a:gd name="connsiteY60" fmla="*/ 83948 h 1745449"/>
                <a:gd name="connsiteX61" fmla="*/ 520248 w 1156922"/>
                <a:gd name="connsiteY61" fmla="*/ 0 h 17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6922" h="1745449">
                  <a:moveTo>
                    <a:pt x="574852" y="580980"/>
                  </a:moveTo>
                  <a:cubicBezTo>
                    <a:pt x="520617" y="581239"/>
                    <a:pt x="468565" y="605639"/>
                    <a:pt x="433169" y="649695"/>
                  </a:cubicBezTo>
                  <a:lnTo>
                    <a:pt x="428375" y="651124"/>
                  </a:lnTo>
                  <a:cubicBezTo>
                    <a:pt x="591150" y="486039"/>
                    <a:pt x="723783" y="629198"/>
                    <a:pt x="761884" y="739852"/>
                  </a:cubicBezTo>
                  <a:cubicBezTo>
                    <a:pt x="716438" y="618258"/>
                    <a:pt x="666879" y="595601"/>
                    <a:pt x="574852" y="580980"/>
                  </a:cubicBezTo>
                  <a:close/>
                  <a:moveTo>
                    <a:pt x="520248" y="0"/>
                  </a:moveTo>
                  <a:cubicBezTo>
                    <a:pt x="604238" y="1"/>
                    <a:pt x="679902" y="66713"/>
                    <a:pt x="689956" y="147127"/>
                  </a:cubicBezTo>
                  <a:cubicBezTo>
                    <a:pt x="596145" y="188889"/>
                    <a:pt x="533533" y="268997"/>
                    <a:pt x="548455" y="352718"/>
                  </a:cubicBezTo>
                  <a:cubicBezTo>
                    <a:pt x="533548" y="230271"/>
                    <a:pt x="615091" y="176969"/>
                    <a:pt x="688144" y="149764"/>
                  </a:cubicBezTo>
                  <a:cubicBezTo>
                    <a:pt x="751826" y="118134"/>
                    <a:pt x="917634" y="192679"/>
                    <a:pt x="906946" y="317877"/>
                  </a:cubicBezTo>
                  <a:lnTo>
                    <a:pt x="894599" y="376059"/>
                  </a:lnTo>
                  <a:cubicBezTo>
                    <a:pt x="971839" y="383642"/>
                    <a:pt x="1043308" y="445155"/>
                    <a:pt x="1043308" y="525101"/>
                  </a:cubicBezTo>
                  <a:lnTo>
                    <a:pt x="1033782" y="572282"/>
                  </a:lnTo>
                  <a:cubicBezTo>
                    <a:pt x="1106102" y="602218"/>
                    <a:pt x="1156922" y="673500"/>
                    <a:pt x="1156922" y="756650"/>
                  </a:cubicBezTo>
                  <a:cubicBezTo>
                    <a:pt x="1139861" y="817426"/>
                    <a:pt x="1121662" y="975066"/>
                    <a:pt x="931418" y="936938"/>
                  </a:cubicBezTo>
                  <a:cubicBezTo>
                    <a:pt x="980818" y="952319"/>
                    <a:pt x="1045306" y="949638"/>
                    <a:pt x="1093103" y="911837"/>
                  </a:cubicBezTo>
                  <a:cubicBezTo>
                    <a:pt x="1114905" y="939143"/>
                    <a:pt x="1157700" y="1017537"/>
                    <a:pt x="1139689" y="1069421"/>
                  </a:cubicBezTo>
                  <a:cubicBezTo>
                    <a:pt x="1121678" y="1121305"/>
                    <a:pt x="1075234" y="1204160"/>
                    <a:pt x="985039" y="1223143"/>
                  </a:cubicBezTo>
                  <a:cubicBezTo>
                    <a:pt x="892994" y="1236921"/>
                    <a:pt x="804973" y="1207417"/>
                    <a:pt x="776887" y="1140927"/>
                  </a:cubicBezTo>
                  <a:cubicBezTo>
                    <a:pt x="790672" y="1131422"/>
                    <a:pt x="801340" y="1106553"/>
                    <a:pt x="813087" y="1096095"/>
                  </a:cubicBezTo>
                  <a:cubicBezTo>
                    <a:pt x="825437" y="1085100"/>
                    <a:pt x="816453" y="1005443"/>
                    <a:pt x="792626" y="964175"/>
                  </a:cubicBezTo>
                  <a:lnTo>
                    <a:pt x="793130" y="963884"/>
                  </a:lnTo>
                  <a:cubicBezTo>
                    <a:pt x="813024" y="998341"/>
                    <a:pt x="824147" y="1064560"/>
                    <a:pt x="805899" y="1097129"/>
                  </a:cubicBezTo>
                  <a:cubicBezTo>
                    <a:pt x="787651" y="1129698"/>
                    <a:pt x="723083" y="1159961"/>
                    <a:pt x="683639" y="1159301"/>
                  </a:cubicBezTo>
                  <a:cubicBezTo>
                    <a:pt x="644195" y="1158641"/>
                    <a:pt x="596127" y="1132919"/>
                    <a:pt x="569233" y="1093170"/>
                  </a:cubicBezTo>
                  <a:lnTo>
                    <a:pt x="568513" y="1090754"/>
                  </a:lnTo>
                  <a:cubicBezTo>
                    <a:pt x="591598" y="1132362"/>
                    <a:pt x="645203" y="1154842"/>
                    <a:pt x="679482" y="1162221"/>
                  </a:cubicBezTo>
                  <a:cubicBezTo>
                    <a:pt x="713761" y="1169601"/>
                    <a:pt x="755490" y="1145178"/>
                    <a:pt x="774185" y="1135031"/>
                  </a:cubicBezTo>
                  <a:cubicBezTo>
                    <a:pt x="818106" y="1204139"/>
                    <a:pt x="869653" y="1239191"/>
                    <a:pt x="972285" y="1224518"/>
                  </a:cubicBezTo>
                  <a:cubicBezTo>
                    <a:pt x="982691" y="1244918"/>
                    <a:pt x="1035969" y="1265242"/>
                    <a:pt x="1030281" y="1340359"/>
                  </a:cubicBezTo>
                  <a:cubicBezTo>
                    <a:pt x="1022429" y="1417912"/>
                    <a:pt x="953020" y="1452047"/>
                    <a:pt x="913405" y="1461368"/>
                  </a:cubicBezTo>
                  <a:cubicBezTo>
                    <a:pt x="850825" y="1456954"/>
                    <a:pt x="780590" y="1430126"/>
                    <a:pt x="753227" y="1371458"/>
                  </a:cubicBezTo>
                  <a:lnTo>
                    <a:pt x="756737" y="1369309"/>
                  </a:lnTo>
                  <a:cubicBezTo>
                    <a:pt x="787288" y="1434972"/>
                    <a:pt x="841736" y="1460651"/>
                    <a:pt x="911871" y="1465876"/>
                  </a:cubicBezTo>
                  <a:cubicBezTo>
                    <a:pt x="893931" y="1530873"/>
                    <a:pt x="826824" y="1611456"/>
                    <a:pt x="761269" y="1628054"/>
                  </a:cubicBezTo>
                  <a:cubicBezTo>
                    <a:pt x="673077" y="1642970"/>
                    <a:pt x="591564" y="1612285"/>
                    <a:pt x="558182" y="1552195"/>
                  </a:cubicBezTo>
                  <a:lnTo>
                    <a:pt x="554944" y="1544331"/>
                  </a:lnTo>
                  <a:cubicBezTo>
                    <a:pt x="581794" y="1587888"/>
                    <a:pt x="620115" y="1623412"/>
                    <a:pt x="678727" y="1632143"/>
                  </a:cubicBezTo>
                  <a:cubicBezTo>
                    <a:pt x="653380" y="1690042"/>
                    <a:pt x="578321" y="1749714"/>
                    <a:pt x="520249" y="1745209"/>
                  </a:cubicBezTo>
                  <a:cubicBezTo>
                    <a:pt x="462177" y="1740704"/>
                    <a:pt x="390439" y="1725516"/>
                    <a:pt x="352811" y="1592106"/>
                  </a:cubicBezTo>
                  <a:cubicBezTo>
                    <a:pt x="276718" y="1594495"/>
                    <a:pt x="205941" y="1494313"/>
                    <a:pt x="237021" y="1443452"/>
                  </a:cubicBezTo>
                  <a:cubicBezTo>
                    <a:pt x="190143" y="1453117"/>
                    <a:pt x="129392" y="1440804"/>
                    <a:pt x="89886" y="1375108"/>
                  </a:cubicBezTo>
                  <a:cubicBezTo>
                    <a:pt x="50380" y="1309412"/>
                    <a:pt x="66906" y="1213086"/>
                    <a:pt x="100537" y="1171427"/>
                  </a:cubicBezTo>
                  <a:cubicBezTo>
                    <a:pt x="155128" y="1187746"/>
                    <a:pt x="231827" y="1165175"/>
                    <a:pt x="291673" y="1125156"/>
                  </a:cubicBezTo>
                  <a:cubicBezTo>
                    <a:pt x="366683" y="1132065"/>
                    <a:pt x="476931" y="1101048"/>
                    <a:pt x="511418" y="1034051"/>
                  </a:cubicBezTo>
                  <a:lnTo>
                    <a:pt x="509329" y="1041153"/>
                  </a:lnTo>
                  <a:cubicBezTo>
                    <a:pt x="479058" y="1100683"/>
                    <a:pt x="362515" y="1134389"/>
                    <a:pt x="310893" y="1129981"/>
                  </a:cubicBezTo>
                  <a:cubicBezTo>
                    <a:pt x="259271" y="1125573"/>
                    <a:pt x="227025" y="1074376"/>
                    <a:pt x="199595" y="1014703"/>
                  </a:cubicBezTo>
                  <a:cubicBezTo>
                    <a:pt x="226662" y="1079430"/>
                    <a:pt x="237372" y="1107583"/>
                    <a:pt x="291719" y="1123484"/>
                  </a:cubicBezTo>
                  <a:cubicBezTo>
                    <a:pt x="261058" y="1147454"/>
                    <a:pt x="151353" y="1222778"/>
                    <a:pt x="66889" y="1138943"/>
                  </a:cubicBezTo>
                  <a:cubicBezTo>
                    <a:pt x="13436" y="1085888"/>
                    <a:pt x="-32657" y="981796"/>
                    <a:pt x="30645" y="911953"/>
                  </a:cubicBezTo>
                  <a:lnTo>
                    <a:pt x="63242" y="875989"/>
                  </a:lnTo>
                  <a:lnTo>
                    <a:pt x="66610" y="872273"/>
                  </a:lnTo>
                  <a:cubicBezTo>
                    <a:pt x="14471" y="814783"/>
                    <a:pt x="15082" y="726072"/>
                    <a:pt x="68771" y="666836"/>
                  </a:cubicBezTo>
                  <a:lnTo>
                    <a:pt x="107513" y="638275"/>
                  </a:lnTo>
                  <a:cubicBezTo>
                    <a:pt x="75957" y="571593"/>
                    <a:pt x="81033" y="454101"/>
                    <a:pt x="130050" y="394472"/>
                  </a:cubicBezTo>
                  <a:cubicBezTo>
                    <a:pt x="182831" y="364223"/>
                    <a:pt x="223751" y="353981"/>
                    <a:pt x="313262" y="359290"/>
                  </a:cubicBezTo>
                  <a:cubicBezTo>
                    <a:pt x="312856" y="360165"/>
                    <a:pt x="203467" y="335836"/>
                    <a:pt x="127611" y="399723"/>
                  </a:cubicBezTo>
                  <a:cubicBezTo>
                    <a:pt x="104244" y="370058"/>
                    <a:pt x="93247" y="332072"/>
                    <a:pt x="93247" y="291518"/>
                  </a:cubicBezTo>
                  <a:cubicBezTo>
                    <a:pt x="93247" y="170286"/>
                    <a:pt x="191525" y="72008"/>
                    <a:pt x="312758" y="72008"/>
                  </a:cubicBezTo>
                  <a:cubicBezTo>
                    <a:pt x="336736" y="72008"/>
                    <a:pt x="359816" y="75853"/>
                    <a:pt x="381090" y="83948"/>
                  </a:cubicBezTo>
                  <a:cubicBezTo>
                    <a:pt x="411802" y="33609"/>
                    <a:pt x="453668" y="0"/>
                    <a:pt x="520248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="" xmlns:a16="http://schemas.microsoft.com/office/drawing/2014/main" id="{115482C3-7BF7-44FF-BA66-6D17807E1E51}"/>
              </a:ext>
            </a:extLst>
          </p:cNvPr>
          <p:cNvGrpSpPr/>
          <p:nvPr/>
        </p:nvGrpSpPr>
        <p:grpSpPr>
          <a:xfrm>
            <a:off x="846176" y="1570836"/>
            <a:ext cx="5936754" cy="1246097"/>
            <a:chOff x="491556" y="1412776"/>
            <a:chExt cx="4080444" cy="1246097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CFCE73-9104-4000-ABF3-8FDB57901530}"/>
                </a:ext>
              </a:extLst>
            </p:cNvPr>
            <p:cNvSpPr txBox="1"/>
            <p:nvPr/>
          </p:nvSpPr>
          <p:spPr>
            <a:xfrm>
              <a:off x="491556" y="1704766"/>
              <a:ext cx="40804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Guyon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I., D. Henderson, P.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Allbrecht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Y. Le Curt and J.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Denker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(1991). Writer independent and writer adaptive neural network for on-line character recognition. Proc. 2nd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lnternat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. Workshop on Frontiers in Handwriting Recognition,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Bonas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France, 1991, 313-326.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1DC8821-AC6B-4F99-8CF7-7AA293910D2B}"/>
                </a:ext>
              </a:extLst>
            </p:cNvPr>
            <p:cNvSpPr txBox="1"/>
            <p:nvPr/>
          </p:nvSpPr>
          <p:spPr>
            <a:xfrm>
              <a:off x="491556" y="1412776"/>
              <a:ext cx="40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New and more sophisticated </a:t>
              </a:r>
              <a:r>
                <a:rPr lang="en-US" altLang="ko-KR" b="1" dirty="0" smtClean="0">
                  <a:solidFill>
                    <a:schemeClr val="accent1"/>
                  </a:solidFill>
                  <a:cs typeface="Arial" pitchFamily="34" charset="0"/>
                </a:rPr>
                <a:t>methods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Trapezoid 10">
            <a:extLst>
              <a:ext uri="{FF2B5EF4-FFF2-40B4-BE49-F238E27FC236}">
                <a16:creationId xmlns="" xmlns:a16="http://schemas.microsoft.com/office/drawing/2014/main" id="{961EA56A-6129-4C7E-8B2E-1687CE554F34}"/>
              </a:ext>
            </a:extLst>
          </p:cNvPr>
          <p:cNvSpPr>
            <a:spLocks noChangeAspect="1"/>
          </p:cNvSpPr>
          <p:nvPr/>
        </p:nvSpPr>
        <p:spPr>
          <a:xfrm>
            <a:off x="1070765" y="3342600"/>
            <a:ext cx="257109" cy="256807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="" xmlns:a16="http://schemas.microsoft.com/office/drawing/2014/main" id="{F270F621-B21F-4362-BA99-9EE1DCFA6C8D}"/>
              </a:ext>
            </a:extLst>
          </p:cNvPr>
          <p:cNvSpPr>
            <a:spLocks noChangeAspect="1"/>
          </p:cNvSpPr>
          <p:nvPr/>
        </p:nvSpPr>
        <p:spPr>
          <a:xfrm>
            <a:off x="1088362" y="5117866"/>
            <a:ext cx="239509" cy="240389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8" name="Round Same Side Corner Rectangle 7">
            <a:extLst>
              <a:ext uri="{FF2B5EF4-FFF2-40B4-BE49-F238E27FC236}">
                <a16:creationId xmlns="" xmlns:a16="http://schemas.microsoft.com/office/drawing/2014/main" id="{0F175123-FD44-47D3-99AF-7CB75DF1F95F}"/>
              </a:ext>
            </a:extLst>
          </p:cNvPr>
          <p:cNvSpPr>
            <a:spLocks noChangeAspect="1"/>
          </p:cNvSpPr>
          <p:nvPr/>
        </p:nvSpPr>
        <p:spPr>
          <a:xfrm rot="10800000">
            <a:off x="1070764" y="4319773"/>
            <a:ext cx="259261" cy="27256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52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AB117"/>
    </a:accent1>
    <a:accent2>
      <a:srgbClr val="FAB117"/>
    </a:accent2>
    <a:accent3>
      <a:srgbClr val="FAB117"/>
    </a:accent3>
    <a:accent4>
      <a:srgbClr val="FAB117"/>
    </a:accent4>
    <a:accent5>
      <a:srgbClr val="404040"/>
    </a:accent5>
    <a:accent6>
      <a:srgbClr val="7F7F7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1554</Words>
  <Application>Microsoft Office PowerPoint</Application>
  <PresentationFormat>Custom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1_Cover and End Slide Master</vt:lpstr>
      <vt:lpstr>1_Contents Slide Master</vt:lpstr>
      <vt:lpstr>1_Section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200</cp:revision>
  <dcterms:created xsi:type="dcterms:W3CDTF">2019-01-14T06:35:35Z</dcterms:created>
  <dcterms:modified xsi:type="dcterms:W3CDTF">2021-06-08T05:40:54Z</dcterms:modified>
</cp:coreProperties>
</file>