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99BE-9AC4-4E23-B3B1-EBB9B8DE3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Discussion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15F1C-8F81-4DAD-8EFB-B1B47EAFF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E-DAC, May 2021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6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BBA-1D96-4CBB-B83D-039A80A8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B942-034C-4C70-8499-F3FC83C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intro about your skill sets and kind of projects done in past.</a:t>
            </a:r>
          </a:p>
          <a:p>
            <a:r>
              <a:rPr lang="en-US" dirty="0"/>
              <a:t>Project Idea Discussion</a:t>
            </a:r>
          </a:p>
          <a:p>
            <a:r>
              <a:rPr lang="en-US" dirty="0"/>
              <a:t>Topic Selection</a:t>
            </a:r>
          </a:p>
          <a:p>
            <a:r>
              <a:rPr lang="en-US" dirty="0"/>
              <a:t>Prerequisite</a:t>
            </a:r>
          </a:p>
        </p:txBody>
      </p:sp>
    </p:spTree>
    <p:extLst>
      <p:ext uri="{BB962C8B-B14F-4D97-AF65-F5344CB8AC3E}">
        <p14:creationId xmlns:p14="http://schemas.microsoft.com/office/powerpoint/2010/main" val="120617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59D5-2F9A-4080-92B6-09C59F4B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Ideas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530E-4E02-499C-817F-3E87F5F9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Survey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E-Commerce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350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137</TotalTime>
  <Words>32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Project Discussion</vt:lpstr>
      <vt:lpstr>Agenda</vt:lpstr>
      <vt:lpstr>My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e-Dac Project</dc:title>
  <dc:creator>Anshuman Gupta</dc:creator>
  <cp:lastModifiedBy>Anshuman Gupta</cp:lastModifiedBy>
  <cp:revision>5</cp:revision>
  <dcterms:created xsi:type="dcterms:W3CDTF">2021-06-03T07:22:22Z</dcterms:created>
  <dcterms:modified xsi:type="dcterms:W3CDTF">2021-06-03T09:40:14Z</dcterms:modified>
</cp:coreProperties>
</file>