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9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45ED71-FFA2-4C56-B24A-C8331F4FD28A}" type="doc">
      <dgm:prSet loTypeId="urn:microsoft.com/office/officeart/2005/8/layout/cycle2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5985E13-BFB1-4F57-AF61-CBFEEE6DA4EB}">
      <dgm:prSet phldrT="[Text]"/>
      <dgm:spPr/>
      <dgm:t>
        <a:bodyPr/>
        <a:lstStyle/>
        <a:p>
          <a:r>
            <a:rPr lang="en-US" dirty="0"/>
            <a:t>Create Survey</a:t>
          </a:r>
          <a:endParaRPr lang="en-IN" dirty="0"/>
        </a:p>
      </dgm:t>
    </dgm:pt>
    <dgm:pt modelId="{84FA7AF5-B1F9-46BC-8DFB-180D058E27B8}" type="parTrans" cxnId="{2F10F55B-1F56-4C6E-87F0-3B015C0FB5F1}">
      <dgm:prSet/>
      <dgm:spPr/>
      <dgm:t>
        <a:bodyPr/>
        <a:lstStyle/>
        <a:p>
          <a:endParaRPr lang="en-IN"/>
        </a:p>
      </dgm:t>
    </dgm:pt>
    <dgm:pt modelId="{68224651-7D39-4247-B331-FC8E90079A8C}" type="sibTrans" cxnId="{2F10F55B-1F56-4C6E-87F0-3B015C0FB5F1}">
      <dgm:prSet/>
      <dgm:spPr/>
      <dgm:t>
        <a:bodyPr/>
        <a:lstStyle/>
        <a:p>
          <a:endParaRPr lang="en-IN"/>
        </a:p>
      </dgm:t>
    </dgm:pt>
    <dgm:pt modelId="{F40E1EFD-B47A-47FC-818A-BD431612053F}">
      <dgm:prSet phldrT="[Text]"/>
      <dgm:spPr/>
      <dgm:t>
        <a:bodyPr/>
        <a:lstStyle/>
        <a:p>
          <a:r>
            <a:rPr lang="en-US" dirty="0"/>
            <a:t>Survey run for a time period</a:t>
          </a:r>
          <a:endParaRPr lang="en-IN" dirty="0"/>
        </a:p>
      </dgm:t>
    </dgm:pt>
    <dgm:pt modelId="{FC1E2047-D36D-494E-86BE-F6F818B38E60}" type="parTrans" cxnId="{58B72FCA-6100-43FE-84DF-E17E1E0336A9}">
      <dgm:prSet/>
      <dgm:spPr/>
      <dgm:t>
        <a:bodyPr/>
        <a:lstStyle/>
        <a:p>
          <a:endParaRPr lang="en-IN"/>
        </a:p>
      </dgm:t>
    </dgm:pt>
    <dgm:pt modelId="{D09B5BB2-299F-425F-AE5F-A16B4CF24709}" type="sibTrans" cxnId="{58B72FCA-6100-43FE-84DF-E17E1E0336A9}">
      <dgm:prSet/>
      <dgm:spPr/>
      <dgm:t>
        <a:bodyPr/>
        <a:lstStyle/>
        <a:p>
          <a:endParaRPr lang="en-IN"/>
        </a:p>
      </dgm:t>
    </dgm:pt>
    <dgm:pt modelId="{CB905D54-2551-406D-9EE5-C645890E7C83}">
      <dgm:prSet phldrT="[Text]"/>
      <dgm:spPr/>
      <dgm:t>
        <a:bodyPr/>
        <a:lstStyle/>
        <a:p>
          <a:r>
            <a:rPr lang="en-US" dirty="0"/>
            <a:t>Result will be generated at the end.</a:t>
          </a:r>
          <a:endParaRPr lang="en-IN" dirty="0"/>
        </a:p>
      </dgm:t>
    </dgm:pt>
    <dgm:pt modelId="{F51E1BB4-4372-49B2-85DB-383A6CFB0699}" type="parTrans" cxnId="{06611BD7-7257-4C69-89D1-CF8DFC47968D}">
      <dgm:prSet/>
      <dgm:spPr/>
      <dgm:t>
        <a:bodyPr/>
        <a:lstStyle/>
        <a:p>
          <a:endParaRPr lang="en-IN"/>
        </a:p>
      </dgm:t>
    </dgm:pt>
    <dgm:pt modelId="{6C15E44D-58A6-46DA-B9E6-A8721EA311F6}" type="sibTrans" cxnId="{06611BD7-7257-4C69-89D1-CF8DFC47968D}">
      <dgm:prSet/>
      <dgm:spPr/>
      <dgm:t>
        <a:bodyPr/>
        <a:lstStyle/>
        <a:p>
          <a:endParaRPr lang="en-IN"/>
        </a:p>
      </dgm:t>
    </dgm:pt>
    <dgm:pt modelId="{72C8B7CE-0BB7-45FD-B812-1C23D8EFF16C}">
      <dgm:prSet phldrT="[Text]"/>
      <dgm:spPr/>
      <dgm:t>
        <a:bodyPr/>
        <a:lstStyle/>
        <a:p>
          <a:r>
            <a:rPr lang="en-US" dirty="0"/>
            <a:t>Surveyor</a:t>
          </a:r>
          <a:endParaRPr lang="en-IN" dirty="0"/>
        </a:p>
      </dgm:t>
    </dgm:pt>
    <dgm:pt modelId="{DD2732B9-6035-4258-9502-4700D3FB54D1}" type="sibTrans" cxnId="{51DD3166-BB50-4279-A613-E023C219036A}">
      <dgm:prSet/>
      <dgm:spPr/>
      <dgm:t>
        <a:bodyPr/>
        <a:lstStyle/>
        <a:p>
          <a:endParaRPr lang="en-IN"/>
        </a:p>
      </dgm:t>
    </dgm:pt>
    <dgm:pt modelId="{1DBE3484-3BCB-4AC3-983E-E3D4220F913B}" type="parTrans" cxnId="{51DD3166-BB50-4279-A613-E023C219036A}">
      <dgm:prSet/>
      <dgm:spPr/>
      <dgm:t>
        <a:bodyPr/>
        <a:lstStyle/>
        <a:p>
          <a:endParaRPr lang="en-IN"/>
        </a:p>
      </dgm:t>
    </dgm:pt>
    <dgm:pt modelId="{81D9204F-3814-4390-81B1-E796E62F86C9}" type="pres">
      <dgm:prSet presAssocID="{1C45ED71-FFA2-4C56-B24A-C8331F4FD28A}" presName="cycle" presStyleCnt="0">
        <dgm:presLayoutVars>
          <dgm:dir/>
          <dgm:resizeHandles val="exact"/>
        </dgm:presLayoutVars>
      </dgm:prSet>
      <dgm:spPr/>
    </dgm:pt>
    <dgm:pt modelId="{A108D06C-10DB-4CC9-8C31-2CC4132E2DB1}" type="pres">
      <dgm:prSet presAssocID="{72C8B7CE-0BB7-45FD-B812-1C23D8EFF16C}" presName="node" presStyleLbl="node1" presStyleIdx="0" presStyleCnt="4">
        <dgm:presLayoutVars>
          <dgm:bulletEnabled val="1"/>
        </dgm:presLayoutVars>
      </dgm:prSet>
      <dgm:spPr/>
    </dgm:pt>
    <dgm:pt modelId="{5368DA94-1B2C-444A-BED2-06AC0788AC23}" type="pres">
      <dgm:prSet presAssocID="{DD2732B9-6035-4258-9502-4700D3FB54D1}" presName="sibTrans" presStyleLbl="sibTrans2D1" presStyleIdx="0" presStyleCnt="4"/>
      <dgm:spPr/>
    </dgm:pt>
    <dgm:pt modelId="{E6856B70-3D2D-44EE-A641-AA036ECC7D60}" type="pres">
      <dgm:prSet presAssocID="{DD2732B9-6035-4258-9502-4700D3FB54D1}" presName="connectorText" presStyleLbl="sibTrans2D1" presStyleIdx="0" presStyleCnt="4"/>
      <dgm:spPr/>
    </dgm:pt>
    <dgm:pt modelId="{85D65405-FB68-481D-B0EC-1B3EADA221AD}" type="pres">
      <dgm:prSet presAssocID="{35985E13-BFB1-4F57-AF61-CBFEEE6DA4EB}" presName="node" presStyleLbl="node1" presStyleIdx="1" presStyleCnt="4">
        <dgm:presLayoutVars>
          <dgm:bulletEnabled val="1"/>
        </dgm:presLayoutVars>
      </dgm:prSet>
      <dgm:spPr/>
    </dgm:pt>
    <dgm:pt modelId="{C6467F12-7751-4CF9-8665-151661B12A3B}" type="pres">
      <dgm:prSet presAssocID="{68224651-7D39-4247-B331-FC8E90079A8C}" presName="sibTrans" presStyleLbl="sibTrans2D1" presStyleIdx="1" presStyleCnt="4"/>
      <dgm:spPr/>
    </dgm:pt>
    <dgm:pt modelId="{990F5EB3-8D5A-4DDD-9680-403D06627C24}" type="pres">
      <dgm:prSet presAssocID="{68224651-7D39-4247-B331-FC8E90079A8C}" presName="connectorText" presStyleLbl="sibTrans2D1" presStyleIdx="1" presStyleCnt="4"/>
      <dgm:spPr/>
    </dgm:pt>
    <dgm:pt modelId="{3312F34B-4BB3-452A-8CBB-143C45BEC654}" type="pres">
      <dgm:prSet presAssocID="{F40E1EFD-B47A-47FC-818A-BD431612053F}" presName="node" presStyleLbl="node1" presStyleIdx="2" presStyleCnt="4">
        <dgm:presLayoutVars>
          <dgm:bulletEnabled val="1"/>
        </dgm:presLayoutVars>
      </dgm:prSet>
      <dgm:spPr/>
    </dgm:pt>
    <dgm:pt modelId="{CC317BDD-6C72-4D14-9CD7-AB4A6C3E2CE4}" type="pres">
      <dgm:prSet presAssocID="{D09B5BB2-299F-425F-AE5F-A16B4CF24709}" presName="sibTrans" presStyleLbl="sibTrans2D1" presStyleIdx="2" presStyleCnt="4" custAng="7342708"/>
      <dgm:spPr/>
    </dgm:pt>
    <dgm:pt modelId="{7BD32737-85A9-4435-AF7A-A946BDB28E3E}" type="pres">
      <dgm:prSet presAssocID="{D09B5BB2-299F-425F-AE5F-A16B4CF24709}" presName="connectorText" presStyleLbl="sibTrans2D1" presStyleIdx="2" presStyleCnt="4"/>
      <dgm:spPr/>
    </dgm:pt>
    <dgm:pt modelId="{39AB22B5-C5B3-4C29-A755-1A04390255E9}" type="pres">
      <dgm:prSet presAssocID="{CB905D54-2551-406D-9EE5-C645890E7C83}" presName="node" presStyleLbl="node1" presStyleIdx="3" presStyleCnt="4">
        <dgm:presLayoutVars>
          <dgm:bulletEnabled val="1"/>
        </dgm:presLayoutVars>
      </dgm:prSet>
      <dgm:spPr/>
    </dgm:pt>
    <dgm:pt modelId="{002AECF2-3FAB-4A6A-8831-E64C2F8A3700}" type="pres">
      <dgm:prSet presAssocID="{6C15E44D-58A6-46DA-B9E6-A8721EA311F6}" presName="sibTrans" presStyleLbl="sibTrans2D1" presStyleIdx="3" presStyleCnt="4"/>
      <dgm:spPr/>
    </dgm:pt>
    <dgm:pt modelId="{8A70F01D-4CF0-449E-A0F4-225B6C86A0DA}" type="pres">
      <dgm:prSet presAssocID="{6C15E44D-58A6-46DA-B9E6-A8721EA311F6}" presName="connectorText" presStyleLbl="sibTrans2D1" presStyleIdx="3" presStyleCnt="4"/>
      <dgm:spPr/>
    </dgm:pt>
  </dgm:ptLst>
  <dgm:cxnLst>
    <dgm:cxn modelId="{D52F9216-1A7B-4141-B42A-85E54400464F}" type="presOf" srcId="{1C45ED71-FFA2-4C56-B24A-C8331F4FD28A}" destId="{81D9204F-3814-4390-81B1-E796E62F86C9}" srcOrd="0" destOrd="0" presId="urn:microsoft.com/office/officeart/2005/8/layout/cycle2"/>
    <dgm:cxn modelId="{396AAD19-6A96-40D9-AB6F-024D28ECA5C0}" type="presOf" srcId="{CB905D54-2551-406D-9EE5-C645890E7C83}" destId="{39AB22B5-C5B3-4C29-A755-1A04390255E9}" srcOrd="0" destOrd="0" presId="urn:microsoft.com/office/officeart/2005/8/layout/cycle2"/>
    <dgm:cxn modelId="{7C18DC1D-3207-43B8-867D-D5C449F87797}" type="presOf" srcId="{68224651-7D39-4247-B331-FC8E90079A8C}" destId="{990F5EB3-8D5A-4DDD-9680-403D06627C24}" srcOrd="1" destOrd="0" presId="urn:microsoft.com/office/officeart/2005/8/layout/cycle2"/>
    <dgm:cxn modelId="{9A3EA82E-74C5-43D7-96F2-6063585CCB42}" type="presOf" srcId="{DD2732B9-6035-4258-9502-4700D3FB54D1}" destId="{E6856B70-3D2D-44EE-A641-AA036ECC7D60}" srcOrd="1" destOrd="0" presId="urn:microsoft.com/office/officeart/2005/8/layout/cycle2"/>
    <dgm:cxn modelId="{2FFADF3A-74A7-4791-AC29-D26056317099}" type="presOf" srcId="{68224651-7D39-4247-B331-FC8E90079A8C}" destId="{C6467F12-7751-4CF9-8665-151661B12A3B}" srcOrd="0" destOrd="0" presId="urn:microsoft.com/office/officeart/2005/8/layout/cycle2"/>
    <dgm:cxn modelId="{2F10F55B-1F56-4C6E-87F0-3B015C0FB5F1}" srcId="{1C45ED71-FFA2-4C56-B24A-C8331F4FD28A}" destId="{35985E13-BFB1-4F57-AF61-CBFEEE6DA4EB}" srcOrd="1" destOrd="0" parTransId="{84FA7AF5-B1F9-46BC-8DFB-180D058E27B8}" sibTransId="{68224651-7D39-4247-B331-FC8E90079A8C}"/>
    <dgm:cxn modelId="{1BDDED5C-7682-4A7D-B367-B566A836DEE7}" type="presOf" srcId="{F40E1EFD-B47A-47FC-818A-BD431612053F}" destId="{3312F34B-4BB3-452A-8CBB-143C45BEC654}" srcOrd="0" destOrd="0" presId="urn:microsoft.com/office/officeart/2005/8/layout/cycle2"/>
    <dgm:cxn modelId="{A0416944-7A52-4945-AE38-5A7DA7A38AF2}" type="presOf" srcId="{72C8B7CE-0BB7-45FD-B812-1C23D8EFF16C}" destId="{A108D06C-10DB-4CC9-8C31-2CC4132E2DB1}" srcOrd="0" destOrd="0" presId="urn:microsoft.com/office/officeart/2005/8/layout/cycle2"/>
    <dgm:cxn modelId="{51DD3166-BB50-4279-A613-E023C219036A}" srcId="{1C45ED71-FFA2-4C56-B24A-C8331F4FD28A}" destId="{72C8B7CE-0BB7-45FD-B812-1C23D8EFF16C}" srcOrd="0" destOrd="0" parTransId="{1DBE3484-3BCB-4AC3-983E-E3D4220F913B}" sibTransId="{DD2732B9-6035-4258-9502-4700D3FB54D1}"/>
    <dgm:cxn modelId="{1EE79478-3E30-4E55-82A3-7D4D279F8EEB}" type="presOf" srcId="{DD2732B9-6035-4258-9502-4700D3FB54D1}" destId="{5368DA94-1B2C-444A-BED2-06AC0788AC23}" srcOrd="0" destOrd="0" presId="urn:microsoft.com/office/officeart/2005/8/layout/cycle2"/>
    <dgm:cxn modelId="{077C2583-F9A8-4D94-B7BA-A52E17F9CDD1}" type="presOf" srcId="{D09B5BB2-299F-425F-AE5F-A16B4CF24709}" destId="{7BD32737-85A9-4435-AF7A-A946BDB28E3E}" srcOrd="1" destOrd="0" presId="urn:microsoft.com/office/officeart/2005/8/layout/cycle2"/>
    <dgm:cxn modelId="{25EDA995-3ED3-482B-A894-9698C51D37A5}" type="presOf" srcId="{6C15E44D-58A6-46DA-B9E6-A8721EA311F6}" destId="{8A70F01D-4CF0-449E-A0F4-225B6C86A0DA}" srcOrd="1" destOrd="0" presId="urn:microsoft.com/office/officeart/2005/8/layout/cycle2"/>
    <dgm:cxn modelId="{CBADC5A4-41C1-4F02-85D5-F42F503E7C5A}" type="presOf" srcId="{D09B5BB2-299F-425F-AE5F-A16B4CF24709}" destId="{CC317BDD-6C72-4D14-9CD7-AB4A6C3E2CE4}" srcOrd="0" destOrd="0" presId="urn:microsoft.com/office/officeart/2005/8/layout/cycle2"/>
    <dgm:cxn modelId="{2260C3C0-CDC8-4C0A-B604-91AC59B160D7}" type="presOf" srcId="{35985E13-BFB1-4F57-AF61-CBFEEE6DA4EB}" destId="{85D65405-FB68-481D-B0EC-1B3EADA221AD}" srcOrd="0" destOrd="0" presId="urn:microsoft.com/office/officeart/2005/8/layout/cycle2"/>
    <dgm:cxn modelId="{AE1176C9-60F2-4FB7-87B2-605F2BC38555}" type="presOf" srcId="{6C15E44D-58A6-46DA-B9E6-A8721EA311F6}" destId="{002AECF2-3FAB-4A6A-8831-E64C2F8A3700}" srcOrd="0" destOrd="0" presId="urn:microsoft.com/office/officeart/2005/8/layout/cycle2"/>
    <dgm:cxn modelId="{58B72FCA-6100-43FE-84DF-E17E1E0336A9}" srcId="{1C45ED71-FFA2-4C56-B24A-C8331F4FD28A}" destId="{F40E1EFD-B47A-47FC-818A-BD431612053F}" srcOrd="2" destOrd="0" parTransId="{FC1E2047-D36D-494E-86BE-F6F818B38E60}" sibTransId="{D09B5BB2-299F-425F-AE5F-A16B4CF24709}"/>
    <dgm:cxn modelId="{06611BD7-7257-4C69-89D1-CF8DFC47968D}" srcId="{1C45ED71-FFA2-4C56-B24A-C8331F4FD28A}" destId="{CB905D54-2551-406D-9EE5-C645890E7C83}" srcOrd="3" destOrd="0" parTransId="{F51E1BB4-4372-49B2-85DB-383A6CFB0699}" sibTransId="{6C15E44D-58A6-46DA-B9E6-A8721EA311F6}"/>
    <dgm:cxn modelId="{8D8DAF45-4D6C-4671-8F9B-F700F7FC898A}" type="presParOf" srcId="{81D9204F-3814-4390-81B1-E796E62F86C9}" destId="{A108D06C-10DB-4CC9-8C31-2CC4132E2DB1}" srcOrd="0" destOrd="0" presId="urn:microsoft.com/office/officeart/2005/8/layout/cycle2"/>
    <dgm:cxn modelId="{1848C41D-85C2-43B2-A96F-5A7195E05563}" type="presParOf" srcId="{81D9204F-3814-4390-81B1-E796E62F86C9}" destId="{5368DA94-1B2C-444A-BED2-06AC0788AC23}" srcOrd="1" destOrd="0" presId="urn:microsoft.com/office/officeart/2005/8/layout/cycle2"/>
    <dgm:cxn modelId="{5B473E1A-9F64-4F73-BDF4-65845F1E525F}" type="presParOf" srcId="{5368DA94-1B2C-444A-BED2-06AC0788AC23}" destId="{E6856B70-3D2D-44EE-A641-AA036ECC7D60}" srcOrd="0" destOrd="0" presId="urn:microsoft.com/office/officeart/2005/8/layout/cycle2"/>
    <dgm:cxn modelId="{3848A066-460D-41D6-9E60-A79D75733406}" type="presParOf" srcId="{81D9204F-3814-4390-81B1-E796E62F86C9}" destId="{85D65405-FB68-481D-B0EC-1B3EADA221AD}" srcOrd="2" destOrd="0" presId="urn:microsoft.com/office/officeart/2005/8/layout/cycle2"/>
    <dgm:cxn modelId="{6518C82E-A9EC-4526-8D05-FBAC5519488E}" type="presParOf" srcId="{81D9204F-3814-4390-81B1-E796E62F86C9}" destId="{C6467F12-7751-4CF9-8665-151661B12A3B}" srcOrd="3" destOrd="0" presId="urn:microsoft.com/office/officeart/2005/8/layout/cycle2"/>
    <dgm:cxn modelId="{C8B4E82B-1106-416D-8601-FFF4D83CBB1B}" type="presParOf" srcId="{C6467F12-7751-4CF9-8665-151661B12A3B}" destId="{990F5EB3-8D5A-4DDD-9680-403D06627C24}" srcOrd="0" destOrd="0" presId="urn:microsoft.com/office/officeart/2005/8/layout/cycle2"/>
    <dgm:cxn modelId="{E6754EE4-2271-4E6C-B197-5B6C19080860}" type="presParOf" srcId="{81D9204F-3814-4390-81B1-E796E62F86C9}" destId="{3312F34B-4BB3-452A-8CBB-143C45BEC654}" srcOrd="4" destOrd="0" presId="urn:microsoft.com/office/officeart/2005/8/layout/cycle2"/>
    <dgm:cxn modelId="{D79198AC-8B9C-4BE9-96EA-958A839612F2}" type="presParOf" srcId="{81D9204F-3814-4390-81B1-E796E62F86C9}" destId="{CC317BDD-6C72-4D14-9CD7-AB4A6C3E2CE4}" srcOrd="5" destOrd="0" presId="urn:microsoft.com/office/officeart/2005/8/layout/cycle2"/>
    <dgm:cxn modelId="{DCDD4E2E-98A7-4155-80B2-E02481917822}" type="presParOf" srcId="{CC317BDD-6C72-4D14-9CD7-AB4A6C3E2CE4}" destId="{7BD32737-85A9-4435-AF7A-A946BDB28E3E}" srcOrd="0" destOrd="0" presId="urn:microsoft.com/office/officeart/2005/8/layout/cycle2"/>
    <dgm:cxn modelId="{DB260434-1346-43BD-96A8-6ACEA266220F}" type="presParOf" srcId="{81D9204F-3814-4390-81B1-E796E62F86C9}" destId="{39AB22B5-C5B3-4C29-A755-1A04390255E9}" srcOrd="6" destOrd="0" presId="urn:microsoft.com/office/officeart/2005/8/layout/cycle2"/>
    <dgm:cxn modelId="{008D1AA8-B37A-4763-B417-24B4A871BE84}" type="presParOf" srcId="{81D9204F-3814-4390-81B1-E796E62F86C9}" destId="{002AECF2-3FAB-4A6A-8831-E64C2F8A3700}" srcOrd="7" destOrd="0" presId="urn:microsoft.com/office/officeart/2005/8/layout/cycle2"/>
    <dgm:cxn modelId="{43F18660-62A0-43AD-9833-ABC1E4B7E795}" type="presParOf" srcId="{002AECF2-3FAB-4A6A-8831-E64C2F8A3700}" destId="{8A70F01D-4CF0-449E-A0F4-225B6C86A0D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522150-C329-4D28-AD6A-17818F16244C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FF659D7-8F57-4EC0-A8F2-0C1A6C3F7E6A}">
      <dgm:prSet phldrT="[Text]"/>
      <dgm:spPr/>
      <dgm:t>
        <a:bodyPr/>
        <a:lstStyle/>
        <a:p>
          <a:r>
            <a:rPr lang="en-US" dirty="0"/>
            <a:t>Participants take part.</a:t>
          </a:r>
          <a:endParaRPr lang="en-IN" dirty="0"/>
        </a:p>
      </dgm:t>
    </dgm:pt>
    <dgm:pt modelId="{9226803A-9EB3-4B55-98E6-534907CE8DAF}" type="parTrans" cxnId="{436ED396-6887-403A-8912-CFB6BB6A37D0}">
      <dgm:prSet/>
      <dgm:spPr/>
      <dgm:t>
        <a:bodyPr/>
        <a:lstStyle/>
        <a:p>
          <a:endParaRPr lang="en-IN"/>
        </a:p>
      </dgm:t>
    </dgm:pt>
    <dgm:pt modelId="{15D7195D-60A7-47F5-8D44-6FA57A877621}" type="sibTrans" cxnId="{436ED396-6887-403A-8912-CFB6BB6A37D0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EECE857-7ED1-4AE7-8D1B-86A3455BF155}">
      <dgm:prSet phldrT="[Text]"/>
      <dgm:spPr/>
      <dgm:t>
        <a:bodyPr/>
        <a:lstStyle/>
        <a:p>
          <a:r>
            <a:rPr lang="en-US" dirty="0"/>
            <a:t>They generate responses</a:t>
          </a:r>
          <a:endParaRPr lang="en-IN" dirty="0"/>
        </a:p>
      </dgm:t>
    </dgm:pt>
    <dgm:pt modelId="{A8EA036F-14B9-4748-96A9-45323E672D72}" type="parTrans" cxnId="{85D4E591-E0FA-4E15-89D2-79CE2CB56D06}">
      <dgm:prSet/>
      <dgm:spPr/>
      <dgm:t>
        <a:bodyPr/>
        <a:lstStyle/>
        <a:p>
          <a:endParaRPr lang="en-IN"/>
        </a:p>
      </dgm:t>
    </dgm:pt>
    <dgm:pt modelId="{C7FF1275-F1F6-42D3-A911-47C5047E934A}" type="sibTrans" cxnId="{85D4E591-E0FA-4E15-89D2-79CE2CB56D06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IN"/>
        </a:p>
      </dgm:t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6EDC343-3461-4BC8-88AA-4BA203A00EB9}" type="pres">
      <dgm:prSet presAssocID="{3B522150-C329-4D28-AD6A-17818F16244C}" presName="Name0" presStyleCnt="0">
        <dgm:presLayoutVars>
          <dgm:chMax val="7"/>
          <dgm:chPref val="7"/>
          <dgm:dir/>
        </dgm:presLayoutVars>
      </dgm:prSet>
      <dgm:spPr/>
    </dgm:pt>
    <dgm:pt modelId="{D870EF43-E56A-480B-AB08-71B7C566477D}" type="pres">
      <dgm:prSet presAssocID="{3B522150-C329-4D28-AD6A-17818F16244C}" presName="dot1" presStyleLbl="alignNode1" presStyleIdx="0" presStyleCnt="10"/>
      <dgm:spPr/>
    </dgm:pt>
    <dgm:pt modelId="{6BECBBAD-4AF7-4273-8FD1-EB029A41DB7D}" type="pres">
      <dgm:prSet presAssocID="{3B522150-C329-4D28-AD6A-17818F16244C}" presName="dot2" presStyleLbl="alignNode1" presStyleIdx="1" presStyleCnt="10"/>
      <dgm:spPr/>
    </dgm:pt>
    <dgm:pt modelId="{BB282925-CA17-47FC-9C46-52E5097CC67A}" type="pres">
      <dgm:prSet presAssocID="{3B522150-C329-4D28-AD6A-17818F16244C}" presName="dot3" presStyleLbl="alignNode1" presStyleIdx="2" presStyleCnt="10"/>
      <dgm:spPr/>
    </dgm:pt>
    <dgm:pt modelId="{905D62CD-29AC-43C3-8CAE-AD72DDC2637D}" type="pres">
      <dgm:prSet presAssocID="{3B522150-C329-4D28-AD6A-17818F16244C}" presName="dotArrow1" presStyleLbl="alignNode1" presStyleIdx="3" presStyleCnt="10"/>
      <dgm:spPr/>
    </dgm:pt>
    <dgm:pt modelId="{37FA5817-3205-45A9-AF9B-1ACB4BBB8D41}" type="pres">
      <dgm:prSet presAssocID="{3B522150-C329-4D28-AD6A-17818F16244C}" presName="dotArrow2" presStyleLbl="alignNode1" presStyleIdx="4" presStyleCnt="10"/>
      <dgm:spPr/>
    </dgm:pt>
    <dgm:pt modelId="{7085DC21-4517-41B1-80EB-C6262B324EE1}" type="pres">
      <dgm:prSet presAssocID="{3B522150-C329-4D28-AD6A-17818F16244C}" presName="dotArrow3" presStyleLbl="alignNode1" presStyleIdx="5" presStyleCnt="10"/>
      <dgm:spPr/>
    </dgm:pt>
    <dgm:pt modelId="{AA07DC68-9413-4A8D-A66D-E6CB1D631BE8}" type="pres">
      <dgm:prSet presAssocID="{3B522150-C329-4D28-AD6A-17818F16244C}" presName="dotArrow4" presStyleLbl="alignNode1" presStyleIdx="6" presStyleCnt="10"/>
      <dgm:spPr/>
    </dgm:pt>
    <dgm:pt modelId="{DC328AAF-273E-40B1-BD95-3B785B68E002}" type="pres">
      <dgm:prSet presAssocID="{3B522150-C329-4D28-AD6A-17818F16244C}" presName="dotArrow5" presStyleLbl="alignNode1" presStyleIdx="7" presStyleCnt="10"/>
      <dgm:spPr/>
    </dgm:pt>
    <dgm:pt modelId="{69FAC8B2-3020-4452-9A3F-157FBBA4A1D1}" type="pres">
      <dgm:prSet presAssocID="{3B522150-C329-4D28-AD6A-17818F16244C}" presName="dotArrow6" presStyleLbl="alignNode1" presStyleIdx="8" presStyleCnt="10"/>
      <dgm:spPr/>
    </dgm:pt>
    <dgm:pt modelId="{A2341032-76BF-411A-B98F-607AE71FC0F2}" type="pres">
      <dgm:prSet presAssocID="{3B522150-C329-4D28-AD6A-17818F16244C}" presName="dotArrow7" presStyleLbl="alignNode1" presStyleIdx="9" presStyleCnt="10"/>
      <dgm:spPr/>
    </dgm:pt>
    <dgm:pt modelId="{390BDB3B-1BD0-4BBE-866C-4EB38E8B349F}" type="pres">
      <dgm:prSet presAssocID="{6FF659D7-8F57-4EC0-A8F2-0C1A6C3F7E6A}" presName="parTx1" presStyleLbl="node1" presStyleIdx="0" presStyleCnt="2"/>
      <dgm:spPr/>
    </dgm:pt>
    <dgm:pt modelId="{89348BAF-8AE5-4772-A604-877FA2455511}" type="pres">
      <dgm:prSet presAssocID="{15D7195D-60A7-47F5-8D44-6FA57A877621}" presName="picture1" presStyleCnt="0"/>
      <dgm:spPr/>
    </dgm:pt>
    <dgm:pt modelId="{F52E28E0-2A89-472D-A1CB-279948CB8AA6}" type="pres">
      <dgm:prSet presAssocID="{15D7195D-60A7-47F5-8D44-6FA57A877621}" presName="imageRepeatNode" presStyleLbl="fgImgPlace1" presStyleIdx="0" presStyleCnt="2"/>
      <dgm:spPr/>
    </dgm:pt>
    <dgm:pt modelId="{A78972E0-2A0B-4B99-B302-0BC400D4699F}" type="pres">
      <dgm:prSet presAssocID="{0EECE857-7ED1-4AE7-8D1B-86A3455BF155}" presName="parTx2" presStyleLbl="node1" presStyleIdx="1" presStyleCnt="2"/>
      <dgm:spPr/>
    </dgm:pt>
    <dgm:pt modelId="{0BB248A3-04FB-4595-9C16-AAD4797918FD}" type="pres">
      <dgm:prSet presAssocID="{C7FF1275-F1F6-42D3-A911-47C5047E934A}" presName="picture2" presStyleCnt="0"/>
      <dgm:spPr/>
    </dgm:pt>
    <dgm:pt modelId="{EBD8023C-9046-4ACA-A6D1-BC96B765A196}" type="pres">
      <dgm:prSet presAssocID="{C7FF1275-F1F6-42D3-A911-47C5047E934A}" presName="imageRepeatNode" presStyleLbl="fgImgPlac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</dgm:ptLst>
  <dgm:cxnLst>
    <dgm:cxn modelId="{E7F76048-4BF5-413C-B5A8-D30B9145FB36}" type="presOf" srcId="{15D7195D-60A7-47F5-8D44-6FA57A877621}" destId="{F52E28E0-2A89-472D-A1CB-279948CB8AA6}" srcOrd="0" destOrd="0" presId="urn:microsoft.com/office/officeart/2008/layout/AscendingPictureAccentProcess"/>
    <dgm:cxn modelId="{D1799351-1870-4A67-94AD-36DCED11A173}" type="presOf" srcId="{C7FF1275-F1F6-42D3-A911-47C5047E934A}" destId="{EBD8023C-9046-4ACA-A6D1-BC96B765A196}" srcOrd="0" destOrd="0" presId="urn:microsoft.com/office/officeart/2008/layout/AscendingPictureAccentProcess"/>
    <dgm:cxn modelId="{85D4E591-E0FA-4E15-89D2-79CE2CB56D06}" srcId="{3B522150-C329-4D28-AD6A-17818F16244C}" destId="{0EECE857-7ED1-4AE7-8D1B-86A3455BF155}" srcOrd="1" destOrd="0" parTransId="{A8EA036F-14B9-4748-96A9-45323E672D72}" sibTransId="{C7FF1275-F1F6-42D3-A911-47C5047E934A}"/>
    <dgm:cxn modelId="{436ED396-6887-403A-8912-CFB6BB6A37D0}" srcId="{3B522150-C329-4D28-AD6A-17818F16244C}" destId="{6FF659D7-8F57-4EC0-A8F2-0C1A6C3F7E6A}" srcOrd="0" destOrd="0" parTransId="{9226803A-9EB3-4B55-98E6-534907CE8DAF}" sibTransId="{15D7195D-60A7-47F5-8D44-6FA57A877621}"/>
    <dgm:cxn modelId="{183A9AA1-D1C3-4EA7-9EB0-C7DA61DCED25}" type="presOf" srcId="{0EECE857-7ED1-4AE7-8D1B-86A3455BF155}" destId="{A78972E0-2A0B-4B99-B302-0BC400D4699F}" srcOrd="0" destOrd="0" presId="urn:microsoft.com/office/officeart/2008/layout/AscendingPictureAccentProcess"/>
    <dgm:cxn modelId="{65ADBBCD-BE37-4D41-89B2-4D18700626C0}" type="presOf" srcId="{3B522150-C329-4D28-AD6A-17818F16244C}" destId="{66EDC343-3461-4BC8-88AA-4BA203A00EB9}" srcOrd="0" destOrd="0" presId="urn:microsoft.com/office/officeart/2008/layout/AscendingPictureAccentProcess"/>
    <dgm:cxn modelId="{039949EF-BBF8-4845-A483-281EF43C9133}" type="presOf" srcId="{6FF659D7-8F57-4EC0-A8F2-0C1A6C3F7E6A}" destId="{390BDB3B-1BD0-4BBE-866C-4EB38E8B349F}" srcOrd="0" destOrd="0" presId="urn:microsoft.com/office/officeart/2008/layout/AscendingPictureAccentProcess"/>
    <dgm:cxn modelId="{687D7365-7C0B-4FCC-82DE-BC285E0297F0}" type="presParOf" srcId="{66EDC343-3461-4BC8-88AA-4BA203A00EB9}" destId="{D870EF43-E56A-480B-AB08-71B7C566477D}" srcOrd="0" destOrd="0" presId="urn:microsoft.com/office/officeart/2008/layout/AscendingPictureAccentProcess"/>
    <dgm:cxn modelId="{8BA6CA41-55FA-47CC-A8A9-94C3A92CDD29}" type="presParOf" srcId="{66EDC343-3461-4BC8-88AA-4BA203A00EB9}" destId="{6BECBBAD-4AF7-4273-8FD1-EB029A41DB7D}" srcOrd="1" destOrd="0" presId="urn:microsoft.com/office/officeart/2008/layout/AscendingPictureAccentProcess"/>
    <dgm:cxn modelId="{7E604CBC-FA22-42CD-AF83-437F1D61EB97}" type="presParOf" srcId="{66EDC343-3461-4BC8-88AA-4BA203A00EB9}" destId="{BB282925-CA17-47FC-9C46-52E5097CC67A}" srcOrd="2" destOrd="0" presId="urn:microsoft.com/office/officeart/2008/layout/AscendingPictureAccentProcess"/>
    <dgm:cxn modelId="{573A5B7B-8302-4EC6-9837-5D546DECAB68}" type="presParOf" srcId="{66EDC343-3461-4BC8-88AA-4BA203A00EB9}" destId="{905D62CD-29AC-43C3-8CAE-AD72DDC2637D}" srcOrd="3" destOrd="0" presId="urn:microsoft.com/office/officeart/2008/layout/AscendingPictureAccentProcess"/>
    <dgm:cxn modelId="{3CB2ABC8-236E-4FD7-B34B-2EFB72B5AF4E}" type="presParOf" srcId="{66EDC343-3461-4BC8-88AA-4BA203A00EB9}" destId="{37FA5817-3205-45A9-AF9B-1ACB4BBB8D41}" srcOrd="4" destOrd="0" presId="urn:microsoft.com/office/officeart/2008/layout/AscendingPictureAccentProcess"/>
    <dgm:cxn modelId="{A0C317DC-EFE8-4DC4-9C40-E73FE5D9C3A4}" type="presParOf" srcId="{66EDC343-3461-4BC8-88AA-4BA203A00EB9}" destId="{7085DC21-4517-41B1-80EB-C6262B324EE1}" srcOrd="5" destOrd="0" presId="urn:microsoft.com/office/officeart/2008/layout/AscendingPictureAccentProcess"/>
    <dgm:cxn modelId="{EB86D561-6A28-4D8E-AA5D-E1AE3D0BC66F}" type="presParOf" srcId="{66EDC343-3461-4BC8-88AA-4BA203A00EB9}" destId="{AA07DC68-9413-4A8D-A66D-E6CB1D631BE8}" srcOrd="6" destOrd="0" presId="urn:microsoft.com/office/officeart/2008/layout/AscendingPictureAccentProcess"/>
    <dgm:cxn modelId="{B24C10CD-60FF-4E9A-874E-8387A43509CB}" type="presParOf" srcId="{66EDC343-3461-4BC8-88AA-4BA203A00EB9}" destId="{DC328AAF-273E-40B1-BD95-3B785B68E002}" srcOrd="7" destOrd="0" presId="urn:microsoft.com/office/officeart/2008/layout/AscendingPictureAccentProcess"/>
    <dgm:cxn modelId="{3DF44683-A5B5-4026-B374-A86B8F362DBA}" type="presParOf" srcId="{66EDC343-3461-4BC8-88AA-4BA203A00EB9}" destId="{69FAC8B2-3020-4452-9A3F-157FBBA4A1D1}" srcOrd="8" destOrd="0" presId="urn:microsoft.com/office/officeart/2008/layout/AscendingPictureAccentProcess"/>
    <dgm:cxn modelId="{381FE837-938C-42D5-9D91-45D7FB820915}" type="presParOf" srcId="{66EDC343-3461-4BC8-88AA-4BA203A00EB9}" destId="{A2341032-76BF-411A-B98F-607AE71FC0F2}" srcOrd="9" destOrd="0" presId="urn:microsoft.com/office/officeart/2008/layout/AscendingPictureAccentProcess"/>
    <dgm:cxn modelId="{5A44FC07-0FE9-4A8B-871E-A55C60DB77FE}" type="presParOf" srcId="{66EDC343-3461-4BC8-88AA-4BA203A00EB9}" destId="{390BDB3B-1BD0-4BBE-866C-4EB38E8B349F}" srcOrd="10" destOrd="0" presId="urn:microsoft.com/office/officeart/2008/layout/AscendingPictureAccentProcess"/>
    <dgm:cxn modelId="{84B3B391-FFF4-4CE6-8E02-873A63475CC7}" type="presParOf" srcId="{66EDC343-3461-4BC8-88AA-4BA203A00EB9}" destId="{89348BAF-8AE5-4772-A604-877FA2455511}" srcOrd="11" destOrd="0" presId="urn:microsoft.com/office/officeart/2008/layout/AscendingPictureAccentProcess"/>
    <dgm:cxn modelId="{1A29F1E9-7D3F-4012-B4CC-4BAEBF2C808B}" type="presParOf" srcId="{89348BAF-8AE5-4772-A604-877FA2455511}" destId="{F52E28E0-2A89-472D-A1CB-279948CB8AA6}" srcOrd="0" destOrd="0" presId="urn:microsoft.com/office/officeart/2008/layout/AscendingPictureAccentProcess"/>
    <dgm:cxn modelId="{FDF3B147-2314-4A40-AE41-FEABAE8EBFDB}" type="presParOf" srcId="{66EDC343-3461-4BC8-88AA-4BA203A00EB9}" destId="{A78972E0-2A0B-4B99-B302-0BC400D4699F}" srcOrd="12" destOrd="0" presId="urn:microsoft.com/office/officeart/2008/layout/AscendingPictureAccentProcess"/>
    <dgm:cxn modelId="{11D54A10-F606-4B57-A2B6-91402D7EB94C}" type="presParOf" srcId="{66EDC343-3461-4BC8-88AA-4BA203A00EB9}" destId="{0BB248A3-04FB-4595-9C16-AAD4797918FD}" srcOrd="13" destOrd="0" presId="urn:microsoft.com/office/officeart/2008/layout/AscendingPictureAccentProcess"/>
    <dgm:cxn modelId="{AA4142A1-BF30-4E05-A526-E936109ED3C6}" type="presParOf" srcId="{0BB248A3-04FB-4595-9C16-AAD4797918FD}" destId="{EBD8023C-9046-4ACA-A6D1-BC96B765A196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8D06C-10DB-4CC9-8C31-2CC4132E2DB1}">
      <dsp:nvSpPr>
        <dsp:cNvPr id="0" name=""/>
        <dsp:cNvSpPr/>
      </dsp:nvSpPr>
      <dsp:spPr>
        <a:xfrm>
          <a:off x="1197430" y="472"/>
          <a:ext cx="934857" cy="9348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Surveyor</a:t>
          </a:r>
          <a:endParaRPr lang="en-IN" sz="1000" kern="1200" dirty="0"/>
        </a:p>
      </dsp:txBody>
      <dsp:txXfrm>
        <a:off x="1334337" y="137379"/>
        <a:ext cx="661043" cy="661043"/>
      </dsp:txXfrm>
    </dsp:sp>
    <dsp:sp modelId="{5368DA94-1B2C-444A-BED2-06AC0788AC23}">
      <dsp:nvSpPr>
        <dsp:cNvPr id="0" name=""/>
        <dsp:cNvSpPr/>
      </dsp:nvSpPr>
      <dsp:spPr>
        <a:xfrm rot="2700000">
          <a:off x="2032027" y="801903"/>
          <a:ext cx="249181" cy="3155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2042974" y="838576"/>
        <a:ext cx="174427" cy="189308"/>
      </dsp:txXfrm>
    </dsp:sp>
    <dsp:sp modelId="{85D65405-FB68-481D-B0EC-1B3EADA221AD}">
      <dsp:nvSpPr>
        <dsp:cNvPr id="0" name=""/>
        <dsp:cNvSpPr/>
      </dsp:nvSpPr>
      <dsp:spPr>
        <a:xfrm>
          <a:off x="2190922" y="993964"/>
          <a:ext cx="934857" cy="9348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Create Survey</a:t>
          </a:r>
          <a:endParaRPr lang="en-IN" sz="1000" kern="1200" dirty="0"/>
        </a:p>
      </dsp:txBody>
      <dsp:txXfrm>
        <a:off x="2327829" y="1130871"/>
        <a:ext cx="661043" cy="661043"/>
      </dsp:txXfrm>
    </dsp:sp>
    <dsp:sp modelId="{C6467F12-7751-4CF9-8665-151661B12A3B}">
      <dsp:nvSpPr>
        <dsp:cNvPr id="0" name=""/>
        <dsp:cNvSpPr/>
      </dsp:nvSpPr>
      <dsp:spPr>
        <a:xfrm rot="8100000">
          <a:off x="2042001" y="1795395"/>
          <a:ext cx="249181" cy="3155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2105808" y="1832068"/>
        <a:ext cx="174427" cy="189308"/>
      </dsp:txXfrm>
    </dsp:sp>
    <dsp:sp modelId="{3312F34B-4BB3-452A-8CBB-143C45BEC654}">
      <dsp:nvSpPr>
        <dsp:cNvPr id="0" name=""/>
        <dsp:cNvSpPr/>
      </dsp:nvSpPr>
      <dsp:spPr>
        <a:xfrm>
          <a:off x="1197430" y="1987457"/>
          <a:ext cx="934857" cy="93485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Survey run for a time period</a:t>
          </a:r>
          <a:endParaRPr lang="en-IN" sz="1000" kern="1200" dirty="0"/>
        </a:p>
      </dsp:txBody>
      <dsp:txXfrm>
        <a:off x="1334337" y="2124364"/>
        <a:ext cx="661043" cy="661043"/>
      </dsp:txXfrm>
    </dsp:sp>
    <dsp:sp modelId="{CC317BDD-6C72-4D14-9CD7-AB4A6C3E2CE4}">
      <dsp:nvSpPr>
        <dsp:cNvPr id="0" name=""/>
        <dsp:cNvSpPr/>
      </dsp:nvSpPr>
      <dsp:spPr>
        <a:xfrm rot="20842708">
          <a:off x="1048508" y="1805369"/>
          <a:ext cx="249181" cy="3155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 rot="10800000">
        <a:off x="1049411" y="1876639"/>
        <a:ext cx="174427" cy="189308"/>
      </dsp:txXfrm>
    </dsp:sp>
    <dsp:sp modelId="{39AB22B5-C5B3-4C29-A755-1A04390255E9}">
      <dsp:nvSpPr>
        <dsp:cNvPr id="0" name=""/>
        <dsp:cNvSpPr/>
      </dsp:nvSpPr>
      <dsp:spPr>
        <a:xfrm>
          <a:off x="203937" y="993964"/>
          <a:ext cx="934857" cy="93485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Result will be generated at the end.</a:t>
          </a:r>
          <a:endParaRPr lang="en-IN" sz="1000" kern="1200" dirty="0"/>
        </a:p>
      </dsp:txBody>
      <dsp:txXfrm>
        <a:off x="340844" y="1130871"/>
        <a:ext cx="661043" cy="661043"/>
      </dsp:txXfrm>
    </dsp:sp>
    <dsp:sp modelId="{002AECF2-3FAB-4A6A-8831-E64C2F8A3700}">
      <dsp:nvSpPr>
        <dsp:cNvPr id="0" name=""/>
        <dsp:cNvSpPr/>
      </dsp:nvSpPr>
      <dsp:spPr>
        <a:xfrm rot="18900000">
          <a:off x="1038535" y="811876"/>
          <a:ext cx="249181" cy="3155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/>
        </a:p>
      </dsp:txBody>
      <dsp:txXfrm>
        <a:off x="1049482" y="901409"/>
        <a:ext cx="174427" cy="189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0EF43-E56A-480B-AB08-71B7C566477D}">
      <dsp:nvSpPr>
        <dsp:cNvPr id="0" name=""/>
        <dsp:cNvSpPr/>
      </dsp:nvSpPr>
      <dsp:spPr>
        <a:xfrm>
          <a:off x="961830" y="1036004"/>
          <a:ext cx="65329" cy="65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CBBAD-4AF7-4273-8FD1-EB029A41DB7D}">
      <dsp:nvSpPr>
        <dsp:cNvPr id="0" name=""/>
        <dsp:cNvSpPr/>
      </dsp:nvSpPr>
      <dsp:spPr>
        <a:xfrm>
          <a:off x="904601" y="1127716"/>
          <a:ext cx="65329" cy="65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82925-CA17-47FC-9C46-52E5097CC67A}">
      <dsp:nvSpPr>
        <dsp:cNvPr id="0" name=""/>
        <dsp:cNvSpPr/>
      </dsp:nvSpPr>
      <dsp:spPr>
        <a:xfrm>
          <a:off x="836398" y="1207118"/>
          <a:ext cx="65329" cy="65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D62CD-29AC-43C3-8CAE-AD72DDC2637D}">
      <dsp:nvSpPr>
        <dsp:cNvPr id="0" name=""/>
        <dsp:cNvSpPr/>
      </dsp:nvSpPr>
      <dsp:spPr>
        <a:xfrm>
          <a:off x="917928" y="112996"/>
          <a:ext cx="65329" cy="65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A5817-3205-45A9-AF9B-1ACB4BBB8D41}">
      <dsp:nvSpPr>
        <dsp:cNvPr id="0" name=""/>
        <dsp:cNvSpPr/>
      </dsp:nvSpPr>
      <dsp:spPr>
        <a:xfrm>
          <a:off x="1005208" y="60986"/>
          <a:ext cx="65329" cy="65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5DC21-4517-41B1-80EB-C6262B324EE1}">
      <dsp:nvSpPr>
        <dsp:cNvPr id="0" name=""/>
        <dsp:cNvSpPr/>
      </dsp:nvSpPr>
      <dsp:spPr>
        <a:xfrm>
          <a:off x="1092227" y="8976"/>
          <a:ext cx="65329" cy="65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7DC68-9413-4A8D-A66D-E6CB1D631BE8}">
      <dsp:nvSpPr>
        <dsp:cNvPr id="0" name=""/>
        <dsp:cNvSpPr/>
      </dsp:nvSpPr>
      <dsp:spPr>
        <a:xfrm>
          <a:off x="1179245" y="60986"/>
          <a:ext cx="65329" cy="65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28AAF-273E-40B1-BD95-3B785B68E002}">
      <dsp:nvSpPr>
        <dsp:cNvPr id="0" name=""/>
        <dsp:cNvSpPr/>
      </dsp:nvSpPr>
      <dsp:spPr>
        <a:xfrm>
          <a:off x="1266525" y="112996"/>
          <a:ext cx="65329" cy="65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FAC8B2-3020-4452-9A3F-157FBBA4A1D1}">
      <dsp:nvSpPr>
        <dsp:cNvPr id="0" name=""/>
        <dsp:cNvSpPr/>
      </dsp:nvSpPr>
      <dsp:spPr>
        <a:xfrm>
          <a:off x="1092227" y="118717"/>
          <a:ext cx="65329" cy="65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41032-76BF-411A-B98F-607AE71FC0F2}">
      <dsp:nvSpPr>
        <dsp:cNvPr id="0" name=""/>
        <dsp:cNvSpPr/>
      </dsp:nvSpPr>
      <dsp:spPr>
        <a:xfrm>
          <a:off x="1092227" y="228459"/>
          <a:ext cx="65329" cy="65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BDB3B-1BD0-4BBE-866C-4EB38E8B349F}">
      <dsp:nvSpPr>
        <dsp:cNvPr id="0" name=""/>
        <dsp:cNvSpPr/>
      </dsp:nvSpPr>
      <dsp:spPr>
        <a:xfrm>
          <a:off x="560708" y="1445743"/>
          <a:ext cx="1409019" cy="3779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243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Participants take part.</a:t>
          </a:r>
          <a:endParaRPr lang="en-IN" sz="900" kern="1200" dirty="0"/>
        </a:p>
      </dsp:txBody>
      <dsp:txXfrm>
        <a:off x="579158" y="1464193"/>
        <a:ext cx="1372119" cy="341041"/>
      </dsp:txXfrm>
    </dsp:sp>
    <dsp:sp modelId="{F52E28E0-2A89-472D-A1CB-279948CB8AA6}">
      <dsp:nvSpPr>
        <dsp:cNvPr id="0" name=""/>
        <dsp:cNvSpPr/>
      </dsp:nvSpPr>
      <dsp:spPr>
        <a:xfrm>
          <a:off x="170040" y="1075430"/>
          <a:ext cx="653291" cy="65324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8972E0-2A0B-4B99-B302-0BC400D4699F}">
      <dsp:nvSpPr>
        <dsp:cNvPr id="0" name=""/>
        <dsp:cNvSpPr/>
      </dsp:nvSpPr>
      <dsp:spPr>
        <a:xfrm>
          <a:off x="1156249" y="706504"/>
          <a:ext cx="1409019" cy="3779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8243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They generate responses</a:t>
          </a:r>
          <a:endParaRPr lang="en-IN" sz="900" kern="1200" dirty="0"/>
        </a:p>
      </dsp:txBody>
      <dsp:txXfrm>
        <a:off x="1174699" y="724954"/>
        <a:ext cx="1372119" cy="341041"/>
      </dsp:txXfrm>
    </dsp:sp>
    <dsp:sp modelId="{EBD8023C-9046-4ACA-A6D1-BC96B765A196}">
      <dsp:nvSpPr>
        <dsp:cNvPr id="0" name=""/>
        <dsp:cNvSpPr/>
      </dsp:nvSpPr>
      <dsp:spPr>
        <a:xfrm>
          <a:off x="765581" y="336192"/>
          <a:ext cx="653291" cy="65324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EB45-BC89-4EBF-88AF-6E07B03A7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133599"/>
          </a:xfrm>
        </p:spPr>
        <p:txBody>
          <a:bodyPr/>
          <a:lstStyle/>
          <a:p>
            <a:r>
              <a:rPr lang="en-US" dirty="0" err="1"/>
              <a:t>Sarvekshan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13F04-523C-450E-B8FA-A3159C48E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255962"/>
            <a:ext cx="9001462" cy="1655762"/>
          </a:xfrm>
        </p:spPr>
        <p:txBody>
          <a:bodyPr/>
          <a:lstStyle/>
          <a:p>
            <a:r>
              <a:rPr lang="en-US" dirty="0"/>
              <a:t>An online platform / API for conducting surveys and generating rich statistical reports, that assist in taking decisions.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00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B56DE-F7B0-4EEC-8030-0F70C736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4131-40DA-4F7F-8156-6744D59B6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 allow “</a:t>
            </a:r>
            <a:r>
              <a:rPr lang="en-IN" dirty="0"/>
              <a:t>Surveyor”</a:t>
            </a:r>
            <a:r>
              <a:rPr lang="en-US" dirty="0"/>
              <a:t> to conduct surveys.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allow “</a:t>
            </a:r>
            <a:r>
              <a:rPr lang="en-IN" dirty="0"/>
              <a:t>Respondent”</a:t>
            </a:r>
            <a:r>
              <a:rPr lang="en-US" dirty="0"/>
              <a:t> to take part in surveys.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allow “Surveyor” to see the result of surveys.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allow “Surveyor” to generate reports rich in graphics and statistics.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To provide above services as 3</a:t>
            </a:r>
            <a:r>
              <a:rPr lang="en-US" baseline="30000" dirty="0"/>
              <a:t>rd</a:t>
            </a:r>
            <a:r>
              <a:rPr lang="en-US" dirty="0"/>
              <a:t> party API.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55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7D1E-0667-4F9E-8CEE-D22FA5BD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086035"/>
          </a:xfrm>
        </p:spPr>
        <p:txBody>
          <a:bodyPr/>
          <a:lstStyle/>
          <a:p>
            <a:r>
              <a:rPr lang="en-US" dirty="0"/>
              <a:t>Overall Workflow</a:t>
            </a:r>
            <a:endParaRPr lang="en-IN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CE2A3D4B-595A-486F-B395-334DA07A7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01589"/>
              </p:ext>
            </p:extLst>
          </p:nvPr>
        </p:nvGraphicFramePr>
        <p:xfrm>
          <a:off x="4425816" y="2388624"/>
          <a:ext cx="3329718" cy="2922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CA561CF-6F79-409D-9C03-B1B7F2F5C5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2165770"/>
              </p:ext>
            </p:extLst>
          </p:nvPr>
        </p:nvGraphicFramePr>
        <p:xfrm>
          <a:off x="4979584" y="4757542"/>
          <a:ext cx="2735310" cy="1832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9283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59259E-6 L 0.00052 -0.1402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4" grpId="1">
        <p:bldAsOne/>
      </p:bldGraphic>
      <p:bldGraphic spid="1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D5D2-435B-4F1B-B9C3-E7FBACA8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Specification - </a:t>
            </a:r>
            <a:r>
              <a:rPr lang="en-IN" dirty="0"/>
              <a:t>Surveyor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F874-9D86-42E9-8402-DF28B97BC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Surveyor must be authenticated before accessing the system.</a:t>
            </a:r>
          </a:p>
          <a:p>
            <a:r>
              <a:rPr lang="en-US" dirty="0"/>
              <a:t>Surveyor can manage(CRUD) surveys created by him.</a:t>
            </a:r>
          </a:p>
          <a:p>
            <a:r>
              <a:rPr lang="en-US" dirty="0"/>
              <a:t>Surveyor should be able to watch response in real-time.</a:t>
            </a:r>
          </a:p>
          <a:p>
            <a:r>
              <a:rPr lang="en-US" dirty="0"/>
              <a:t>Surveyor can generate reports at the end.</a:t>
            </a:r>
          </a:p>
          <a:p>
            <a:r>
              <a:rPr lang="en-US" dirty="0"/>
              <a:t>Surveyor should be able to choose types of graphs in reports.</a:t>
            </a:r>
          </a:p>
          <a:p>
            <a:r>
              <a:rPr lang="en-US" dirty="0"/>
              <a:t>Surveyor should be able to invite participants.</a:t>
            </a:r>
          </a:p>
        </p:txBody>
      </p:sp>
    </p:spTree>
    <p:extLst>
      <p:ext uri="{BB962C8B-B14F-4D97-AF65-F5344CB8AC3E}">
        <p14:creationId xmlns:p14="http://schemas.microsoft.com/office/powerpoint/2010/main" val="210206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B5BB-A814-4FF9-AAFA-341C284E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Specification - </a:t>
            </a:r>
            <a:r>
              <a:rPr lang="en-IN" dirty="0"/>
              <a:t>Respondent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EFB2F-7E58-4B93-BC39-CAE087FC1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Respondent should get a unique link to respond.</a:t>
            </a:r>
          </a:p>
          <a:p>
            <a:r>
              <a:rPr lang="en-US" dirty="0"/>
              <a:t>Respondent should be able to download a copy of his responses.</a:t>
            </a:r>
          </a:p>
          <a:p>
            <a:r>
              <a:rPr lang="en-US" dirty="0"/>
              <a:t>Respondent may be able to change his response (if surveyor allows).</a:t>
            </a:r>
          </a:p>
        </p:txBody>
      </p:sp>
    </p:spTree>
    <p:extLst>
      <p:ext uri="{BB962C8B-B14F-4D97-AF65-F5344CB8AC3E}">
        <p14:creationId xmlns:p14="http://schemas.microsoft.com/office/powerpoint/2010/main" val="2552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ACF6-C620-4D10-AFB9-E6E7B862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Specification - </a:t>
            </a:r>
            <a:r>
              <a:rPr lang="en-IN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6F2A-D2F7-451E-BFC0-D53E79B2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is a collection of questions.</a:t>
            </a:r>
          </a:p>
          <a:p>
            <a:r>
              <a:rPr lang="en-US" dirty="0"/>
              <a:t>Questions should have fields (text, radio/checkboxes, and others).</a:t>
            </a:r>
          </a:p>
          <a:p>
            <a:r>
              <a:rPr lang="en-US" dirty="0"/>
              <a:t>Fields can be required or optional.</a:t>
            </a:r>
          </a:p>
          <a:p>
            <a:r>
              <a:rPr lang="en-US" dirty="0"/>
              <a:t>Question can be divided into sections.</a:t>
            </a:r>
          </a:p>
          <a:p>
            <a:r>
              <a:rPr lang="en-US" dirty="0"/>
              <a:t>Responses must be saved in real-time (It should be saved as soon as change made)**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9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F788-C0B9-458B-97FA-34206135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Specification - </a:t>
            </a:r>
            <a:r>
              <a:rPr lang="en-IN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F146F-88C1-4F10-A100-AF80520D7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Surveyor should have ability to generate report.</a:t>
            </a:r>
          </a:p>
          <a:p>
            <a:r>
              <a:rPr lang="en-US" dirty="0"/>
              <a:t>Report should have result in tabular form.</a:t>
            </a:r>
          </a:p>
          <a:p>
            <a:r>
              <a:rPr lang="en-US" dirty="0"/>
              <a:t>Report should have result in various graphical format (bar chart, whisker-chart, pie chart and others).</a:t>
            </a:r>
          </a:p>
          <a:p>
            <a:r>
              <a:rPr lang="en-US" dirty="0"/>
              <a:t>Report must be interactive.</a:t>
            </a:r>
          </a:p>
          <a:p>
            <a:r>
              <a:rPr lang="en-US" dirty="0"/>
              <a:t>And last, report should be downloadable in PDF format.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726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4255-C351-4CF4-850C-1F32A69E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API Modules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AD6F19-5649-4D6E-B26E-C40D52EC3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/>
          <a:lstStyle/>
          <a:p>
            <a:r>
              <a:rPr lang="en-US" dirty="0"/>
              <a:t>User Management – Authentication and CRUD Operation on user accounts.</a:t>
            </a:r>
          </a:p>
          <a:p>
            <a:r>
              <a:rPr lang="en-US" dirty="0"/>
              <a:t>Survey – CRUD Operation on survey.</a:t>
            </a:r>
          </a:p>
          <a:p>
            <a:r>
              <a:rPr lang="en-US" dirty="0"/>
              <a:t>Data Visualization.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121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C418-01C8-4288-BA94-E2EDCB7F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1002-EC57-4460-ADEB-D9234BBEF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 – React with Redux, SCSS</a:t>
            </a:r>
          </a:p>
          <a:p>
            <a:r>
              <a:rPr lang="en-IN" dirty="0"/>
              <a:t>Backend – Java (Spring)</a:t>
            </a:r>
          </a:p>
          <a:p>
            <a:r>
              <a:rPr lang="en-IN" dirty="0"/>
              <a:t>Database – MySQL or MongoDB (Wait Till DT Module)</a:t>
            </a:r>
          </a:p>
        </p:txBody>
      </p:sp>
    </p:spTree>
    <p:extLst>
      <p:ext uri="{BB962C8B-B14F-4D97-AF65-F5344CB8AC3E}">
        <p14:creationId xmlns:p14="http://schemas.microsoft.com/office/powerpoint/2010/main" val="3530263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406</TotalTime>
  <Words>364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Sarvekshan</vt:lpstr>
      <vt:lpstr>Goals</vt:lpstr>
      <vt:lpstr>Overall Workflow</vt:lpstr>
      <vt:lpstr>Requirements Specification - Surveyor</vt:lpstr>
      <vt:lpstr>Requirements Specification - Respondent</vt:lpstr>
      <vt:lpstr>Requirements Specification - Survey</vt:lpstr>
      <vt:lpstr>Requirements Specification - Report</vt:lpstr>
      <vt:lpstr>Overall API Modules</vt:lpstr>
      <vt:lpstr>Software Stack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Anshuman Gupta</dc:creator>
  <cp:keywords>eDAC Project</cp:keywords>
  <cp:lastModifiedBy>Anshuman Gupta</cp:lastModifiedBy>
  <cp:revision>36</cp:revision>
  <dcterms:created xsi:type="dcterms:W3CDTF">2021-06-06T06:23:11Z</dcterms:created>
  <dcterms:modified xsi:type="dcterms:W3CDTF">2021-06-10T05:11:30Z</dcterms:modified>
</cp:coreProperties>
</file>