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61" r:id="rId3"/>
    <p:sldId id="263" r:id="rId4"/>
    <p:sldId id="262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95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3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6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5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3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6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9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0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6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3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Console Input Output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92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Ways to read Input from Console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In java, there are three different ways for reading input from user in the command 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Environment(Console)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 smtClean="0"/>
              <a:t>Using Buffer Reader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 smtClean="0"/>
              <a:t>Using Scanner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 smtClean="0"/>
              <a:t>Using Console Class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2750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 </a:t>
            </a:r>
            <a:r>
              <a:rPr lang="en-IN" dirty="0" err="1"/>
              <a:t>BufferedReader</a:t>
            </a:r>
            <a:r>
              <a:rPr lang="en-IN" dirty="0"/>
              <a:t> </a:t>
            </a:r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BufferedReader</a:t>
            </a:r>
            <a:r>
              <a:rPr lang="en-US" dirty="0"/>
              <a:t> class is used to read the text from a character-based input stream. It can be used to read data line by line by </a:t>
            </a:r>
            <a:r>
              <a:rPr lang="en-US" dirty="0" err="1"/>
              <a:t>readLine</a:t>
            </a:r>
            <a:r>
              <a:rPr lang="en-US" dirty="0"/>
              <a:t>() method. It makes the performance fast. It inherits Reader class.</a:t>
            </a:r>
          </a:p>
          <a:p>
            <a:r>
              <a:rPr lang="en-IN" sz="2800" dirty="0"/>
              <a:t>Java </a:t>
            </a:r>
            <a:r>
              <a:rPr lang="en-IN" sz="2800" dirty="0" err="1"/>
              <a:t>BufferedReader</a:t>
            </a:r>
            <a:r>
              <a:rPr lang="en-IN" sz="2800" dirty="0"/>
              <a:t> class declaration</a:t>
            </a:r>
          </a:p>
          <a:p>
            <a:r>
              <a:rPr lang="en-US" dirty="0"/>
              <a:t>Let's see the declaration for </a:t>
            </a:r>
            <a:r>
              <a:rPr lang="en-US" dirty="0" err="1"/>
              <a:t>Java.io.BufferedReader</a:t>
            </a:r>
            <a:r>
              <a:rPr lang="en-US" dirty="0"/>
              <a:t> class</a:t>
            </a:r>
            <a:r>
              <a:rPr lang="en-US" dirty="0" smtClean="0"/>
              <a:t>:</a:t>
            </a:r>
          </a:p>
          <a:p>
            <a:pPr lvl="1"/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BufferedReader</a:t>
            </a:r>
            <a:r>
              <a:rPr lang="en-US" dirty="0"/>
              <a:t> </a:t>
            </a:r>
            <a:r>
              <a:rPr lang="en-US" b="1" dirty="0"/>
              <a:t>extends</a:t>
            </a:r>
            <a:r>
              <a:rPr lang="en-US" dirty="0"/>
              <a:t> Reader  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4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Scanner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 </a:t>
            </a:r>
            <a:r>
              <a:rPr lang="en-US" b="1" dirty="0"/>
              <a:t>Scanner class</a:t>
            </a:r>
            <a:r>
              <a:rPr lang="en-US" dirty="0"/>
              <a:t> allows the user to take input from the console. It belongs to </a:t>
            </a:r>
            <a:r>
              <a:rPr lang="en-US" b="1" dirty="0" err="1"/>
              <a:t>java.util</a:t>
            </a:r>
            <a:r>
              <a:rPr lang="en-US" dirty="0"/>
              <a:t> package. It is used to read the input of primitive types like </a:t>
            </a:r>
            <a:r>
              <a:rPr lang="en-US" dirty="0" err="1"/>
              <a:t>int</a:t>
            </a:r>
            <a:r>
              <a:rPr lang="en-US" dirty="0"/>
              <a:t>, double, long, short, float, and byte. It is the easiest way to read input in Java program</a:t>
            </a:r>
            <a:r>
              <a:rPr lang="en-US" dirty="0" smtClean="0"/>
              <a:t>.</a:t>
            </a:r>
          </a:p>
          <a:p>
            <a:pPr algn="just"/>
            <a:r>
              <a:rPr lang="en-IN" dirty="0">
                <a:solidFill>
                  <a:srgbClr val="610B4B"/>
                </a:solidFill>
                <a:latin typeface="erdana"/>
              </a:rPr>
              <a:t>Syntax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	Scanner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sc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Scanner(System.in);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17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Console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Java Console class is be used to get input from console. It provides methods to read texts and passwords.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you read password using Console class, it will not be displayed to the user.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java.io.Console</a:t>
            </a:r>
            <a:r>
              <a:rPr lang="en-US" dirty="0"/>
              <a:t> class is attached with system console internally. The Console class is introduced since </a:t>
            </a:r>
            <a:r>
              <a:rPr lang="en-US" dirty="0" smtClean="0"/>
              <a:t>v1.5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Let's see a simple example to read text from console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String</a:t>
            </a:r>
            <a:r>
              <a:rPr lang="en-US" sz="2000" dirty="0"/>
              <a:t> text=</a:t>
            </a:r>
            <a:r>
              <a:rPr lang="en-US" sz="2000" dirty="0" err="1"/>
              <a:t>System.console</a:t>
            </a:r>
            <a:r>
              <a:rPr lang="en-US" sz="2000" dirty="0"/>
              <a:t>().</a:t>
            </a:r>
            <a:r>
              <a:rPr lang="en-US" sz="2000" dirty="0" err="1"/>
              <a:t>readLine</a:t>
            </a:r>
            <a:r>
              <a:rPr lang="en-US" sz="2000" dirty="0"/>
              <a:t>();    </a:t>
            </a:r>
          </a:p>
          <a:p>
            <a:pPr lvl="1"/>
            <a:r>
              <a:rPr lang="en-US" sz="2000" dirty="0" err="1"/>
              <a:t>System.out.println</a:t>
            </a:r>
            <a:r>
              <a:rPr lang="en-US" sz="2000" dirty="0"/>
              <a:t>("Text is: "+text); </a:t>
            </a:r>
          </a:p>
          <a:p>
            <a:r>
              <a:rPr lang="en-US" dirty="0"/>
              <a:t>  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8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Console class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Let's </a:t>
            </a:r>
            <a:r>
              <a:rPr lang="en-US" dirty="0"/>
              <a:t>see the declaration for </a:t>
            </a:r>
            <a:r>
              <a:rPr lang="en-US" dirty="0" err="1"/>
              <a:t>Java.io.Console</a:t>
            </a:r>
            <a:r>
              <a:rPr lang="en-US" dirty="0"/>
              <a:t> class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final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Console </a:t>
            </a:r>
            <a:r>
              <a:rPr lang="en-IN" b="1" dirty="0"/>
              <a:t>extends</a:t>
            </a:r>
            <a:r>
              <a:rPr lang="en-IN" dirty="0"/>
              <a:t> Object </a:t>
            </a:r>
            <a:r>
              <a:rPr lang="en-IN" b="1" dirty="0"/>
              <a:t>implements</a:t>
            </a:r>
            <a:r>
              <a:rPr lang="en-IN" dirty="0"/>
              <a:t> Flushable  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90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 Console class </a:t>
            </a:r>
            <a:r>
              <a:rPr lang="en-IN" dirty="0" smtClean="0"/>
              <a:t>methods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284977"/>
              </p:ext>
            </p:extLst>
          </p:nvPr>
        </p:nvGraphicFramePr>
        <p:xfrm>
          <a:off x="1041207" y="1740811"/>
          <a:ext cx="10170546" cy="4612113"/>
        </p:xfrm>
        <a:graphic>
          <a:graphicData uri="http://schemas.openxmlformats.org/drawingml/2006/table">
            <a:tbl>
              <a:tblPr/>
              <a:tblGrid>
                <a:gridCol w="5085273">
                  <a:extLst>
                    <a:ext uri="{9D8B030D-6E8A-4147-A177-3AD203B41FA5}">
                      <a16:colId xmlns:a16="http://schemas.microsoft.com/office/drawing/2014/main" val="2312232266"/>
                    </a:ext>
                  </a:extLst>
                </a:gridCol>
                <a:gridCol w="5085273">
                  <a:extLst>
                    <a:ext uri="{9D8B030D-6E8A-4147-A177-3AD203B41FA5}">
                      <a16:colId xmlns:a16="http://schemas.microsoft.com/office/drawing/2014/main" val="1651363997"/>
                    </a:ext>
                  </a:extLst>
                </a:gridCol>
              </a:tblGrid>
              <a:tr h="28783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39829" marR="39829" marT="39829" marB="39829">
                    <a:lnL w="7620" cap="flat" cmpd="sng" algn="ctr">
                      <a:solidFill>
                        <a:srgbClr val="602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2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2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9829" marR="39829" marT="39829" marB="39829">
                    <a:lnL w="7620" cap="flat" cmpd="sng" algn="ctr">
                      <a:solidFill>
                        <a:srgbClr val="602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2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2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386846"/>
                  </a:ext>
                </a:extLst>
              </a:tr>
              <a:tr h="47134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Reader reader()</a:t>
                      </a:r>
                    </a:p>
                  </a:txBody>
                  <a:tcPr marL="26553" marR="26553" marT="26553" marB="265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retrieve the reader </a:t>
                      </a:r>
                      <a:r>
                        <a:rPr lang="en-US" sz="1400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</a:rPr>
                        <a:t>object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associated with the console</a:t>
                      </a:r>
                    </a:p>
                  </a:txBody>
                  <a:tcPr marL="26553" marR="26553" marT="26553" marB="265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132283"/>
                  </a:ext>
                </a:extLst>
              </a:tr>
              <a:tr h="47134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 readLine()</a:t>
                      </a:r>
                    </a:p>
                  </a:txBody>
                  <a:tcPr marL="26553" marR="26553" marT="26553" marB="265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read a single line of text from the console.</a:t>
                      </a:r>
                    </a:p>
                  </a:txBody>
                  <a:tcPr marL="26553" marR="26553" marT="26553" marB="265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792205"/>
                  </a:ext>
                </a:extLst>
              </a:tr>
              <a:tr h="56808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 readLine(String fmt, Object... args)</a:t>
                      </a:r>
                    </a:p>
                  </a:txBody>
                  <a:tcPr marL="26553" marR="26553" marT="26553" marB="265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provides a formatted prompt then reads the single line of text from the console.</a:t>
                      </a:r>
                    </a:p>
                  </a:txBody>
                  <a:tcPr marL="26553" marR="26553" marT="26553" marB="265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54530"/>
                  </a:ext>
                </a:extLst>
              </a:tr>
              <a:tr h="47134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char[] readPassword()</a:t>
                      </a:r>
                    </a:p>
                  </a:txBody>
                  <a:tcPr marL="26553" marR="26553" marT="26553" marB="265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read password that is not being displayed on the console.</a:t>
                      </a:r>
                    </a:p>
                  </a:txBody>
                  <a:tcPr marL="26553" marR="26553" marT="26553" marB="265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38882"/>
                  </a:ext>
                </a:extLst>
              </a:tr>
              <a:tr h="56808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char[] readPassword(String fmt, Object... args)</a:t>
                      </a:r>
                    </a:p>
                  </a:txBody>
                  <a:tcPr marL="26553" marR="26553" marT="26553" marB="265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provides a formatted prompt then reads the password that is not being displayed on the console.</a:t>
                      </a:r>
                    </a:p>
                  </a:txBody>
                  <a:tcPr marL="26553" marR="26553" marT="26553" marB="265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306467"/>
                  </a:ext>
                </a:extLst>
              </a:tr>
              <a:tr h="47134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Console format(String fmt, Object... args)</a:t>
                      </a:r>
                    </a:p>
                  </a:txBody>
                  <a:tcPr marL="26553" marR="26553" marT="26553" marB="265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a formatted </a:t>
                      </a:r>
                      <a:r>
                        <a:rPr lang="en-US" sz="1400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to the console output stream.</a:t>
                      </a:r>
                    </a:p>
                  </a:txBody>
                  <a:tcPr marL="26553" marR="26553" marT="26553" marB="265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97869"/>
                  </a:ext>
                </a:extLst>
              </a:tr>
              <a:tr h="47134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Console printf(String format, Object... args)</a:t>
                      </a:r>
                    </a:p>
                  </a:txBody>
                  <a:tcPr marL="26553" marR="26553" marT="26553" marB="265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a string to the console output stream.</a:t>
                      </a:r>
                    </a:p>
                  </a:txBody>
                  <a:tcPr marL="26553" marR="26553" marT="26553" marB="265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473545"/>
                  </a:ext>
                </a:extLst>
              </a:tr>
              <a:tr h="47134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PrintWriter</a:t>
                      </a: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writer()</a:t>
                      </a:r>
                    </a:p>
                  </a:txBody>
                  <a:tcPr marL="26553" marR="26553" marT="26553" marB="265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retrieve the </a:t>
                      </a:r>
                      <a:r>
                        <a:rPr lang="en-US" sz="1400" u="none" strike="noStrike" dirty="0" err="1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</a:rPr>
                        <a:t>PrintWriter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object associated with the console.</a:t>
                      </a:r>
                    </a:p>
                  </a:txBody>
                  <a:tcPr marL="26553" marR="26553" marT="26553" marB="265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464967"/>
                  </a:ext>
                </a:extLst>
              </a:tr>
              <a:tr h="312448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flush()</a:t>
                      </a:r>
                    </a:p>
                  </a:txBody>
                  <a:tcPr marL="26553" marR="26553" marT="26553" marB="265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flushes the console.</a:t>
                      </a:r>
                    </a:p>
                  </a:txBody>
                  <a:tcPr marL="26553" marR="26553" marT="26553" marB="2655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05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00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the object of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System </a:t>
            </a:r>
            <a:r>
              <a:rPr lang="en-US" dirty="0"/>
              <a:t>class provides a static method console() that returns the singleton instance of Console class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201168" lvl="1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Console console(){}   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Let's see the code to get the instance of Console class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01168" lvl="1" indent="0">
              <a:buNone/>
            </a:pPr>
            <a:r>
              <a:rPr lang="en-IN" dirty="0" smtClean="0"/>
              <a:t>Console</a:t>
            </a:r>
            <a:r>
              <a:rPr lang="en-IN" dirty="0"/>
              <a:t> c=</a:t>
            </a:r>
            <a:r>
              <a:rPr lang="en-IN" dirty="0" err="1"/>
              <a:t>System.console</a:t>
            </a:r>
            <a:r>
              <a:rPr lang="en-IN" dirty="0"/>
              <a:t>();  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8417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348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erdana</vt:lpstr>
      <vt:lpstr>times new roman</vt:lpstr>
      <vt:lpstr>verdana</vt:lpstr>
      <vt:lpstr>Wingdings</vt:lpstr>
      <vt:lpstr>Retrospect</vt:lpstr>
      <vt:lpstr>Console Input Output </vt:lpstr>
      <vt:lpstr>Ways to read Input from Console</vt:lpstr>
      <vt:lpstr>Java BufferedReader Class</vt:lpstr>
      <vt:lpstr>Java Scanner Class</vt:lpstr>
      <vt:lpstr>Java Console Class</vt:lpstr>
      <vt:lpstr>Java Console class declaration</vt:lpstr>
      <vt:lpstr>Java Console class methods</vt:lpstr>
      <vt:lpstr>How to get the object of Console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Input Output</dc:title>
  <dc:creator>Tanmay Bidwai</dc:creator>
  <cp:lastModifiedBy>Tanmay Bidwai</cp:lastModifiedBy>
  <cp:revision>4</cp:revision>
  <dcterms:created xsi:type="dcterms:W3CDTF">2021-03-19T07:05:08Z</dcterms:created>
  <dcterms:modified xsi:type="dcterms:W3CDTF">2021-03-22T05:27:44Z</dcterms:modified>
</cp:coreProperties>
</file>