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Creation of Thread</a:t>
            </a:r>
            <a:endParaRPr lang="en-IN" dirty="0"/>
          </a:p>
        </p:txBody>
      </p:sp>
      <p:sp>
        <p:nvSpPr>
          <p:cNvPr id="3" name="Subtitle 2"/>
          <p:cNvSpPr>
            <a:spLocks noGrp="1"/>
          </p:cNvSpPr>
          <p:nvPr>
            <p:ph type="subTitle" idx="1"/>
          </p:nvPr>
        </p:nvSpPr>
        <p:spPr/>
        <p:txBody>
          <a:bodyPr/>
          <a:lstStyle/>
          <a:p>
            <a:r>
              <a:rPr lang="en-IN" dirty="0" smtClean="0"/>
              <a:t>In JAVA</a:t>
            </a:r>
            <a:endParaRPr lang="en-IN" dirty="0"/>
          </a:p>
        </p:txBody>
      </p:sp>
    </p:spTree>
    <p:extLst>
      <p:ext uri="{BB962C8B-B14F-4D97-AF65-F5344CB8AC3E}">
        <p14:creationId xmlns:p14="http://schemas.microsoft.com/office/powerpoint/2010/main" val="147528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create thread</a:t>
            </a:r>
          </a:p>
        </p:txBody>
      </p:sp>
      <p:sp>
        <p:nvSpPr>
          <p:cNvPr id="3" name="Content Placeholder 2"/>
          <p:cNvSpPr>
            <a:spLocks noGrp="1"/>
          </p:cNvSpPr>
          <p:nvPr>
            <p:ph idx="1"/>
          </p:nvPr>
        </p:nvSpPr>
        <p:spPr/>
        <p:txBody>
          <a:bodyPr>
            <a:normAutofit/>
          </a:bodyPr>
          <a:lstStyle/>
          <a:p>
            <a:pPr marL="0" indent="0">
              <a:buNone/>
            </a:pPr>
            <a:r>
              <a:rPr lang="en-US" sz="2000" dirty="0"/>
              <a:t>There are two ways to create a thread:</a:t>
            </a:r>
          </a:p>
          <a:p>
            <a:pPr lvl="1"/>
            <a:r>
              <a:rPr lang="en-US" sz="1800" dirty="0"/>
              <a:t>By extending Thread class</a:t>
            </a:r>
          </a:p>
          <a:p>
            <a:pPr lvl="1"/>
            <a:r>
              <a:rPr lang="en-US" sz="1800" dirty="0"/>
              <a:t>By implementing Runnable interface</a:t>
            </a:r>
          </a:p>
        </p:txBody>
      </p:sp>
    </p:spTree>
    <p:extLst>
      <p:ext uri="{BB962C8B-B14F-4D97-AF65-F5344CB8AC3E}">
        <p14:creationId xmlns:p14="http://schemas.microsoft.com/office/powerpoint/2010/main" val="172304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Thread </a:t>
            </a:r>
            <a:r>
              <a:rPr lang="en-IN" dirty="0" smtClean="0"/>
              <a:t>class</a:t>
            </a:r>
            <a:endParaRPr lang="en-IN" dirty="0"/>
          </a:p>
        </p:txBody>
      </p:sp>
      <p:sp>
        <p:nvSpPr>
          <p:cNvPr id="3" name="Content Placeholder 2"/>
          <p:cNvSpPr>
            <a:spLocks noGrp="1"/>
          </p:cNvSpPr>
          <p:nvPr>
            <p:ph idx="1"/>
          </p:nvPr>
        </p:nvSpPr>
        <p:spPr/>
        <p:txBody>
          <a:bodyPr/>
          <a:lstStyle/>
          <a:p>
            <a:r>
              <a:rPr lang="en-US" dirty="0"/>
              <a:t>Thread class provide constructors and methods to create and perform operations on a thread</a:t>
            </a:r>
            <a:r>
              <a:rPr lang="en-US" dirty="0" smtClean="0"/>
              <a:t>.</a:t>
            </a:r>
          </a:p>
          <a:p>
            <a:r>
              <a:rPr lang="en-US" dirty="0" smtClean="0"/>
              <a:t>Thread </a:t>
            </a:r>
            <a:r>
              <a:rPr lang="en-US" dirty="0"/>
              <a:t>class extends Object class and implements Runnable interface.</a:t>
            </a:r>
            <a:endParaRPr lang="en-IN" dirty="0"/>
          </a:p>
        </p:txBody>
      </p:sp>
    </p:spTree>
    <p:extLst>
      <p:ext uri="{BB962C8B-B14F-4D97-AF65-F5344CB8AC3E}">
        <p14:creationId xmlns:p14="http://schemas.microsoft.com/office/powerpoint/2010/main" val="4088024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Starting a thread</a:t>
            </a:r>
          </a:p>
        </p:txBody>
      </p:sp>
      <p:sp>
        <p:nvSpPr>
          <p:cNvPr id="3" name="Content Placeholder 2"/>
          <p:cNvSpPr>
            <a:spLocks noGrp="1"/>
          </p:cNvSpPr>
          <p:nvPr>
            <p:ph idx="1"/>
          </p:nvPr>
        </p:nvSpPr>
        <p:spPr/>
        <p:txBody>
          <a:bodyPr>
            <a:normAutofit/>
          </a:bodyPr>
          <a:lstStyle/>
          <a:p>
            <a:r>
              <a:rPr lang="en-US" sz="2000" b="1" dirty="0"/>
              <a:t>start() method</a:t>
            </a:r>
            <a:r>
              <a:rPr lang="en-US" sz="2000" dirty="0"/>
              <a:t> of Thread class is used to start a newly created thread. It performs following tasks</a:t>
            </a:r>
            <a:r>
              <a:rPr lang="en-US" sz="2000" dirty="0" smtClean="0"/>
              <a:t>: </a:t>
            </a:r>
          </a:p>
          <a:p>
            <a:pPr lvl="1"/>
            <a:r>
              <a:rPr lang="en-US" sz="1800" dirty="0" smtClean="0"/>
              <a:t>A </a:t>
            </a:r>
            <a:r>
              <a:rPr lang="en-US" sz="1800" dirty="0"/>
              <a:t>new thread starts(with new </a:t>
            </a:r>
            <a:r>
              <a:rPr lang="en-US" sz="1800" dirty="0" err="1" smtClean="0"/>
              <a:t>callStack</a:t>
            </a:r>
            <a:r>
              <a:rPr lang="en-US" sz="1800" dirty="0"/>
              <a:t>).</a:t>
            </a:r>
          </a:p>
          <a:p>
            <a:pPr lvl="1"/>
            <a:r>
              <a:rPr lang="en-US" sz="1800" dirty="0"/>
              <a:t>The thread moves from New state to the Runnable state</a:t>
            </a:r>
            <a:r>
              <a:rPr lang="en-US" sz="1800" dirty="0" smtClean="0"/>
              <a:t>.</a:t>
            </a:r>
            <a:endParaRPr lang="en-US" sz="1800" dirty="0"/>
          </a:p>
          <a:p>
            <a:pPr lvl="1"/>
            <a:r>
              <a:rPr lang="en-US" sz="1800" dirty="0"/>
              <a:t>When the thread gets a chance to execute, its target run() method will run.</a:t>
            </a:r>
          </a:p>
        </p:txBody>
      </p:sp>
    </p:spTree>
    <p:extLst>
      <p:ext uri="{BB962C8B-B14F-4D97-AF65-F5344CB8AC3E}">
        <p14:creationId xmlns:p14="http://schemas.microsoft.com/office/powerpoint/2010/main" val="135126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Extending </a:t>
            </a:r>
            <a:r>
              <a:rPr lang="en-US" dirty="0"/>
              <a:t>Thread </a:t>
            </a:r>
            <a:r>
              <a:rPr lang="en-US" dirty="0" smtClean="0"/>
              <a:t>class</a:t>
            </a:r>
            <a:endParaRPr lang="en-IN" dirty="0"/>
          </a:p>
        </p:txBody>
      </p:sp>
      <p:sp>
        <p:nvSpPr>
          <p:cNvPr id="3" name="Content Placeholder 2"/>
          <p:cNvSpPr>
            <a:spLocks noGrp="1"/>
          </p:cNvSpPr>
          <p:nvPr>
            <p:ph idx="1"/>
          </p:nvPr>
        </p:nvSpPr>
        <p:spPr/>
        <p:txBody>
          <a:bodyPr/>
          <a:lstStyle/>
          <a:p>
            <a:pPr marL="0" indent="0">
              <a:buNone/>
            </a:pPr>
            <a:r>
              <a:rPr lang="en-IN" b="1" dirty="0"/>
              <a:t>class</a:t>
            </a:r>
            <a:r>
              <a:rPr lang="en-IN" dirty="0"/>
              <a:t> Multi </a:t>
            </a:r>
            <a:r>
              <a:rPr lang="en-IN" b="1" dirty="0"/>
              <a:t>extends</a:t>
            </a:r>
            <a:r>
              <a:rPr lang="en-IN" dirty="0"/>
              <a:t> Thread{  </a:t>
            </a:r>
          </a:p>
          <a:p>
            <a:pPr marL="0" indent="0">
              <a:buNone/>
            </a:pPr>
            <a:r>
              <a:rPr lang="en-IN" b="1" dirty="0"/>
              <a:t>public</a:t>
            </a:r>
            <a:r>
              <a:rPr lang="en-IN" dirty="0"/>
              <a:t> </a:t>
            </a:r>
            <a:r>
              <a:rPr lang="en-IN" b="1" dirty="0"/>
              <a:t>void</a:t>
            </a:r>
            <a:r>
              <a:rPr lang="en-IN" dirty="0"/>
              <a:t> run(){  </a:t>
            </a:r>
          </a:p>
          <a:p>
            <a:pPr marL="0" indent="0">
              <a:buNone/>
            </a:pPr>
            <a:r>
              <a:rPr lang="en-IN" dirty="0" err="1"/>
              <a:t>System.out.println</a:t>
            </a:r>
            <a:r>
              <a:rPr lang="en-IN" dirty="0"/>
              <a:t>("thread is running...");  </a:t>
            </a:r>
          </a:p>
          <a:p>
            <a:pPr marL="0" indent="0">
              <a:buNone/>
            </a:pPr>
            <a:r>
              <a:rPr lang="en-IN" dirty="0"/>
              <a:t>}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Multi t1=</a:t>
            </a:r>
            <a:r>
              <a:rPr lang="en-IN" b="1" dirty="0"/>
              <a:t>new</a:t>
            </a:r>
            <a:r>
              <a:rPr lang="en-IN" dirty="0"/>
              <a:t> Multi();  </a:t>
            </a:r>
          </a:p>
          <a:p>
            <a:pPr marL="0" indent="0">
              <a:buNone/>
            </a:pPr>
            <a:r>
              <a:rPr lang="en-IN" dirty="0"/>
              <a:t>t1.start();  </a:t>
            </a:r>
          </a:p>
          <a:p>
            <a:pPr marL="0" indent="0">
              <a:buNone/>
            </a:pPr>
            <a:r>
              <a:rPr lang="en-IN" dirty="0"/>
              <a:t> }  </a:t>
            </a:r>
          </a:p>
          <a:p>
            <a:pPr marL="0" indent="0">
              <a:buNone/>
            </a:pPr>
            <a:r>
              <a:rPr lang="en-IN" dirty="0"/>
              <a:t>}  </a:t>
            </a:r>
          </a:p>
        </p:txBody>
      </p:sp>
    </p:spTree>
    <p:extLst>
      <p:ext uri="{BB962C8B-B14F-4D97-AF65-F5344CB8AC3E}">
        <p14:creationId xmlns:p14="http://schemas.microsoft.com/office/powerpoint/2010/main" val="595477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t>
            </a:r>
            <a:r>
              <a:rPr lang="en-US" dirty="0"/>
              <a:t>Runnable interface</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class</a:t>
            </a:r>
            <a:r>
              <a:rPr lang="en-IN" dirty="0"/>
              <a:t> Multi3 </a:t>
            </a:r>
            <a:r>
              <a:rPr lang="en-IN" b="1" dirty="0"/>
              <a:t>implements</a:t>
            </a:r>
            <a:r>
              <a:rPr lang="en-IN" dirty="0"/>
              <a:t> Runnable{  </a:t>
            </a:r>
          </a:p>
          <a:p>
            <a:pPr marL="0" indent="0">
              <a:buNone/>
            </a:pPr>
            <a:r>
              <a:rPr lang="en-IN" b="1" dirty="0"/>
              <a:t>public</a:t>
            </a:r>
            <a:r>
              <a:rPr lang="en-IN" dirty="0"/>
              <a:t> </a:t>
            </a:r>
            <a:r>
              <a:rPr lang="en-IN" b="1" dirty="0"/>
              <a:t>void</a:t>
            </a:r>
            <a:r>
              <a:rPr lang="en-IN" dirty="0"/>
              <a:t> run(){  </a:t>
            </a:r>
          </a:p>
          <a:p>
            <a:pPr marL="0" indent="0">
              <a:buNone/>
            </a:pPr>
            <a:r>
              <a:rPr lang="en-IN" dirty="0" err="1"/>
              <a:t>System.out.println</a:t>
            </a:r>
            <a:r>
              <a:rPr lang="en-IN" dirty="0"/>
              <a:t>("thread is running...");  </a:t>
            </a:r>
          </a:p>
          <a:p>
            <a:pPr marL="0" indent="0">
              <a:buNone/>
            </a:pPr>
            <a:r>
              <a:rPr lang="en-IN" dirty="0"/>
              <a:t>}  </a:t>
            </a:r>
          </a:p>
          <a:p>
            <a:pPr marL="0" indent="0">
              <a:buNone/>
            </a:pPr>
            <a:r>
              <a:rPr lang="en-IN" dirty="0"/>
              <a:t>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Multi3 m1=</a:t>
            </a:r>
            <a:r>
              <a:rPr lang="en-IN" b="1" dirty="0"/>
              <a:t>new</a:t>
            </a:r>
            <a:r>
              <a:rPr lang="en-IN" dirty="0"/>
              <a:t> Multi3();  </a:t>
            </a:r>
          </a:p>
          <a:p>
            <a:pPr marL="0" indent="0">
              <a:buNone/>
            </a:pPr>
            <a:r>
              <a:rPr lang="en-IN" dirty="0"/>
              <a:t>Thread t1 =</a:t>
            </a:r>
            <a:r>
              <a:rPr lang="en-IN" b="1" dirty="0"/>
              <a:t>new</a:t>
            </a:r>
            <a:r>
              <a:rPr lang="en-IN" dirty="0"/>
              <a:t> Thread(m1);  </a:t>
            </a:r>
          </a:p>
          <a:p>
            <a:pPr marL="0" indent="0">
              <a:buNone/>
            </a:pPr>
            <a:r>
              <a:rPr lang="en-IN" dirty="0"/>
              <a:t>t1.start();  </a:t>
            </a:r>
          </a:p>
          <a:p>
            <a:pPr marL="0" indent="0">
              <a:buNone/>
            </a:pPr>
            <a:r>
              <a:rPr lang="en-IN" dirty="0"/>
              <a:t> }  </a:t>
            </a:r>
          </a:p>
          <a:p>
            <a:pPr marL="0" indent="0">
              <a:buNone/>
            </a:pPr>
            <a:r>
              <a:rPr lang="en-IN" dirty="0"/>
              <a:t>}  </a:t>
            </a:r>
          </a:p>
        </p:txBody>
      </p:sp>
    </p:spTree>
    <p:extLst>
      <p:ext uri="{BB962C8B-B14F-4D97-AF65-F5344CB8AC3E}">
        <p14:creationId xmlns:p14="http://schemas.microsoft.com/office/powerpoint/2010/main" val="3615591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isAlive</a:t>
            </a:r>
            <a:r>
              <a:rPr lang="en-IN" dirty="0"/>
              <a:t>() method</a:t>
            </a:r>
          </a:p>
        </p:txBody>
      </p:sp>
      <p:sp>
        <p:nvSpPr>
          <p:cNvPr id="3" name="Content Placeholder 2"/>
          <p:cNvSpPr>
            <a:spLocks noGrp="1"/>
          </p:cNvSpPr>
          <p:nvPr>
            <p:ph idx="1"/>
          </p:nvPr>
        </p:nvSpPr>
        <p:spPr/>
        <p:txBody>
          <a:bodyPr/>
          <a:lstStyle/>
          <a:p>
            <a:r>
              <a:rPr lang="en-US" dirty="0"/>
              <a:t>The </a:t>
            </a:r>
            <a:r>
              <a:rPr lang="en-US" b="1" dirty="0" err="1"/>
              <a:t>isAlive</a:t>
            </a:r>
            <a:r>
              <a:rPr lang="en-US" b="1" dirty="0"/>
              <a:t>()</a:t>
            </a:r>
            <a:r>
              <a:rPr lang="en-US" dirty="0"/>
              <a:t> method of thread class tests if the thread is alive. A thread is considered alive when the start() method of thread class has been called and the thread is not yet dead. This method returns true if the thread is still running and not finished</a:t>
            </a:r>
            <a:r>
              <a:rPr lang="en-US" dirty="0" smtClean="0"/>
              <a:t>.</a:t>
            </a:r>
          </a:p>
          <a:p>
            <a:r>
              <a:rPr lang="en-US" dirty="0"/>
              <a:t>Syntax</a:t>
            </a:r>
          </a:p>
          <a:p>
            <a:pPr lvl="1"/>
            <a:r>
              <a:rPr lang="en-US" b="1" dirty="0"/>
              <a:t>public</a:t>
            </a:r>
            <a:r>
              <a:rPr lang="en-US" dirty="0"/>
              <a:t> </a:t>
            </a:r>
            <a:r>
              <a:rPr lang="en-US" b="1" dirty="0"/>
              <a:t>final</a:t>
            </a:r>
            <a:r>
              <a:rPr lang="en-US" dirty="0"/>
              <a:t> </a:t>
            </a:r>
            <a:r>
              <a:rPr lang="en-US" b="1" dirty="0" err="1"/>
              <a:t>boolean</a:t>
            </a:r>
            <a:r>
              <a:rPr lang="en-US" dirty="0"/>
              <a:t> </a:t>
            </a:r>
            <a:r>
              <a:rPr lang="en-US" dirty="0" err="1"/>
              <a:t>isAlive</a:t>
            </a:r>
            <a:r>
              <a:rPr lang="en-US" dirty="0"/>
              <a:t>()  </a:t>
            </a:r>
          </a:p>
          <a:p>
            <a:r>
              <a:rPr lang="en-US" dirty="0" smtClean="0"/>
              <a:t>Returns</a:t>
            </a:r>
            <a:endParaRPr lang="en-US" dirty="0"/>
          </a:p>
          <a:p>
            <a:pPr lvl="1"/>
            <a:r>
              <a:rPr lang="en-US" dirty="0"/>
              <a:t>This method will return true if the thread is alive otherwise returns false.</a:t>
            </a:r>
          </a:p>
        </p:txBody>
      </p:sp>
    </p:spTree>
    <p:extLst>
      <p:ext uri="{BB962C8B-B14F-4D97-AF65-F5344CB8AC3E}">
        <p14:creationId xmlns:p14="http://schemas.microsoft.com/office/powerpoint/2010/main" val="4086078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join() method</a:t>
            </a:r>
          </a:p>
        </p:txBody>
      </p:sp>
      <p:sp>
        <p:nvSpPr>
          <p:cNvPr id="3" name="Content Placeholder 2"/>
          <p:cNvSpPr>
            <a:spLocks noGrp="1"/>
          </p:cNvSpPr>
          <p:nvPr>
            <p:ph idx="1"/>
          </p:nvPr>
        </p:nvSpPr>
        <p:spPr/>
        <p:txBody>
          <a:bodyPr/>
          <a:lstStyle/>
          <a:p>
            <a:r>
              <a:rPr lang="en-US" dirty="0"/>
              <a:t>The </a:t>
            </a:r>
            <a:r>
              <a:rPr lang="en-US" b="1" dirty="0"/>
              <a:t>join()</a:t>
            </a:r>
            <a:r>
              <a:rPr lang="en-US" dirty="0"/>
              <a:t> method of thread class waits for a thread to die. It is used when you want one thread to wait for completion of another. This process is like a relay race where the second runner waits until the first runner comes and hand over the flag to him</a:t>
            </a:r>
            <a:r>
              <a:rPr lang="en-US" dirty="0" smtClean="0"/>
              <a:t>.</a:t>
            </a:r>
          </a:p>
          <a:p>
            <a:r>
              <a:rPr lang="en-IN" dirty="0"/>
              <a:t>Syntax</a:t>
            </a:r>
          </a:p>
          <a:p>
            <a:pPr lvl="1"/>
            <a:r>
              <a:rPr lang="en-IN" b="1" dirty="0"/>
              <a:t>public</a:t>
            </a:r>
            <a:r>
              <a:rPr lang="en-IN" dirty="0"/>
              <a:t> </a:t>
            </a:r>
            <a:r>
              <a:rPr lang="en-IN" b="1" dirty="0"/>
              <a:t>final</a:t>
            </a:r>
            <a:r>
              <a:rPr lang="en-IN" dirty="0"/>
              <a:t> </a:t>
            </a:r>
            <a:r>
              <a:rPr lang="en-IN" b="1" dirty="0"/>
              <a:t>void</a:t>
            </a:r>
            <a:r>
              <a:rPr lang="en-IN" dirty="0"/>
              <a:t> join()</a:t>
            </a:r>
            <a:r>
              <a:rPr lang="en-IN" b="1" dirty="0"/>
              <a:t>throws</a:t>
            </a:r>
            <a:r>
              <a:rPr lang="en-IN" dirty="0"/>
              <a:t> </a:t>
            </a:r>
            <a:r>
              <a:rPr lang="en-IN" dirty="0" err="1"/>
              <a:t>InterruptedException</a:t>
            </a:r>
            <a:r>
              <a:rPr lang="en-IN" dirty="0"/>
              <a:t>  </a:t>
            </a:r>
          </a:p>
          <a:p>
            <a:pPr lvl="1"/>
            <a:r>
              <a:rPr lang="en-IN" b="1" dirty="0"/>
              <a:t>public</a:t>
            </a:r>
            <a:r>
              <a:rPr lang="en-IN" dirty="0"/>
              <a:t> </a:t>
            </a:r>
            <a:r>
              <a:rPr lang="en-IN" b="1" dirty="0"/>
              <a:t>void</a:t>
            </a:r>
            <a:r>
              <a:rPr lang="en-IN" dirty="0"/>
              <a:t> join(</a:t>
            </a:r>
            <a:r>
              <a:rPr lang="en-IN" b="1" dirty="0"/>
              <a:t>long</a:t>
            </a:r>
            <a:r>
              <a:rPr lang="en-IN" dirty="0"/>
              <a:t> </a:t>
            </a:r>
            <a:r>
              <a:rPr lang="en-IN" dirty="0" err="1"/>
              <a:t>millis</a:t>
            </a:r>
            <a:r>
              <a:rPr lang="en-IN" dirty="0"/>
              <a:t>)</a:t>
            </a:r>
            <a:r>
              <a:rPr lang="en-IN" dirty="0" err="1"/>
              <a:t>throwsInterruptedException</a:t>
            </a:r>
            <a:r>
              <a:rPr lang="en-IN" dirty="0"/>
              <a:t>  </a:t>
            </a:r>
          </a:p>
          <a:p>
            <a:pPr lvl="1"/>
            <a:r>
              <a:rPr lang="en-IN" b="1" dirty="0"/>
              <a:t>public</a:t>
            </a:r>
            <a:r>
              <a:rPr lang="en-IN" dirty="0"/>
              <a:t> </a:t>
            </a:r>
            <a:r>
              <a:rPr lang="en-IN" b="1" dirty="0"/>
              <a:t>final</a:t>
            </a:r>
            <a:r>
              <a:rPr lang="en-IN" dirty="0"/>
              <a:t> </a:t>
            </a:r>
            <a:r>
              <a:rPr lang="en-IN" b="1" dirty="0"/>
              <a:t>void</a:t>
            </a:r>
            <a:r>
              <a:rPr lang="en-IN" dirty="0"/>
              <a:t> join(</a:t>
            </a:r>
            <a:r>
              <a:rPr lang="en-IN" b="1" dirty="0"/>
              <a:t>long</a:t>
            </a:r>
            <a:r>
              <a:rPr lang="en-IN" dirty="0"/>
              <a:t> </a:t>
            </a:r>
            <a:r>
              <a:rPr lang="en-IN" dirty="0" err="1"/>
              <a:t>millis</a:t>
            </a:r>
            <a:r>
              <a:rPr lang="en-IN" dirty="0"/>
              <a:t>, </a:t>
            </a:r>
            <a:r>
              <a:rPr lang="en-IN" b="1" dirty="0" err="1"/>
              <a:t>int</a:t>
            </a:r>
            <a:r>
              <a:rPr lang="en-IN" dirty="0"/>
              <a:t> </a:t>
            </a:r>
            <a:r>
              <a:rPr lang="en-IN" dirty="0" err="1"/>
              <a:t>nanos</a:t>
            </a:r>
            <a:r>
              <a:rPr lang="en-IN" dirty="0"/>
              <a:t>)</a:t>
            </a:r>
            <a:r>
              <a:rPr lang="en-IN" b="1" dirty="0"/>
              <a:t>throws</a:t>
            </a:r>
            <a:r>
              <a:rPr lang="en-IN" dirty="0"/>
              <a:t> </a:t>
            </a:r>
            <a:r>
              <a:rPr lang="en-IN" dirty="0" err="1"/>
              <a:t>InterruptedException</a:t>
            </a:r>
            <a:r>
              <a:rPr lang="en-IN" dirty="0"/>
              <a:t> </a:t>
            </a:r>
          </a:p>
          <a:p>
            <a:r>
              <a:rPr lang="en-IN" dirty="0" smtClean="0"/>
              <a:t>Returns</a:t>
            </a:r>
          </a:p>
          <a:p>
            <a:pPr lvl="1"/>
            <a:r>
              <a:rPr lang="en-US" dirty="0"/>
              <a:t>It does not </a:t>
            </a:r>
            <a:r>
              <a:rPr lang="en-US" b="1" dirty="0"/>
              <a:t>return</a:t>
            </a:r>
            <a:r>
              <a:rPr lang="en-US" dirty="0"/>
              <a:t> any value.  </a:t>
            </a:r>
          </a:p>
          <a:p>
            <a:pPr lvl="1"/>
            <a:endParaRPr lang="en-IN" dirty="0"/>
          </a:p>
        </p:txBody>
      </p:sp>
    </p:spTree>
    <p:extLst>
      <p:ext uri="{BB962C8B-B14F-4D97-AF65-F5344CB8AC3E}">
        <p14:creationId xmlns:p14="http://schemas.microsoft.com/office/powerpoint/2010/main" val="3695265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190</TotalTime>
  <Words>72</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Creation of Thread</vt:lpstr>
      <vt:lpstr>How to create thread</vt:lpstr>
      <vt:lpstr>Thread class</vt:lpstr>
      <vt:lpstr>Starting a thread</vt:lpstr>
      <vt:lpstr>Extending Thread class</vt:lpstr>
      <vt:lpstr>Implementing Runnable interface</vt:lpstr>
      <vt:lpstr>isAlive() method</vt:lpstr>
      <vt:lpstr> join()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Creation of Thread</dc:title>
  <dc:creator>Tanmay Bidwai</dc:creator>
  <cp:lastModifiedBy>Tanmay Bidwai</cp:lastModifiedBy>
  <cp:revision>3</cp:revision>
  <dcterms:created xsi:type="dcterms:W3CDTF">2021-03-09T15:07:33Z</dcterms:created>
  <dcterms:modified xsi:type="dcterms:W3CDTF">2021-03-09T18:17:35Z</dcterms:modified>
</cp:coreProperties>
</file>