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IN" dirty="0" smtClean="0"/>
              <a:t>Inter-Thread Communication</a:t>
            </a:r>
            <a:endParaRPr lang="en-IN" dirty="0"/>
          </a:p>
        </p:txBody>
      </p:sp>
      <p:sp>
        <p:nvSpPr>
          <p:cNvPr id="3" name="Subtitle 2"/>
          <p:cNvSpPr>
            <a:spLocks noGrp="1"/>
          </p:cNvSpPr>
          <p:nvPr>
            <p:ph type="subTitle" idx="1"/>
          </p:nvPr>
        </p:nvSpPr>
        <p:spPr/>
        <p:txBody>
          <a:bodyPr/>
          <a:lstStyle/>
          <a:p>
            <a:pPr algn="r"/>
            <a:r>
              <a:rPr lang="en-IN" dirty="0"/>
              <a:t>in Java</a:t>
            </a:r>
          </a:p>
        </p:txBody>
      </p:sp>
    </p:spTree>
    <p:extLst>
      <p:ext uri="{BB962C8B-B14F-4D97-AF65-F5344CB8AC3E}">
        <p14:creationId xmlns:p14="http://schemas.microsoft.com/office/powerpoint/2010/main" val="60301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b="1" dirty="0"/>
              <a:t>Inter-thread communication</a:t>
            </a:r>
            <a:r>
              <a:rPr lang="en-US" dirty="0"/>
              <a:t> or </a:t>
            </a:r>
            <a:r>
              <a:rPr lang="en-US" b="1" dirty="0"/>
              <a:t>Co-operation</a:t>
            </a:r>
            <a:r>
              <a:rPr lang="en-US" dirty="0"/>
              <a:t> is all about allowing synchronized threads to communicate with each other.</a:t>
            </a:r>
          </a:p>
          <a:p>
            <a:r>
              <a:rPr lang="en-US" dirty="0"/>
              <a:t>Cooperation (Inter-thread communication) is a mechanism in which a thread is paused running in its critical section and another thread is allowed to enter (or lock) in the same critical section to be executed</a:t>
            </a:r>
            <a:r>
              <a:rPr lang="en-US" dirty="0" smtClean="0"/>
              <a:t>.</a:t>
            </a:r>
          </a:p>
          <a:p>
            <a:r>
              <a:rPr lang="en-US" dirty="0" smtClean="0"/>
              <a:t>It is implemented by following methods of </a:t>
            </a:r>
            <a:r>
              <a:rPr lang="en-US" b="1" dirty="0" smtClean="0"/>
              <a:t>Object class</a:t>
            </a:r>
            <a:r>
              <a:rPr lang="en-US" dirty="0" smtClean="0"/>
              <a:t>:</a:t>
            </a:r>
            <a:endParaRPr lang="en-US" dirty="0"/>
          </a:p>
        </p:txBody>
      </p:sp>
    </p:spTree>
    <p:extLst>
      <p:ext uri="{BB962C8B-B14F-4D97-AF65-F5344CB8AC3E}">
        <p14:creationId xmlns:p14="http://schemas.microsoft.com/office/powerpoint/2010/main" val="8929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sp>
        <p:nvSpPr>
          <p:cNvPr id="3" name="Content Placeholder 2"/>
          <p:cNvSpPr>
            <a:spLocks noGrp="1"/>
          </p:cNvSpPr>
          <p:nvPr>
            <p:ph idx="1"/>
          </p:nvPr>
        </p:nvSpPr>
        <p:spPr/>
        <p:txBody>
          <a:bodyPr/>
          <a:lstStyle/>
          <a:p>
            <a:r>
              <a:rPr lang="en-US" sz="2000" dirty="0"/>
              <a:t>It is implemented by following </a:t>
            </a:r>
            <a:r>
              <a:rPr lang="en-US" sz="2000" dirty="0" smtClean="0"/>
              <a:t>methods </a:t>
            </a:r>
            <a:r>
              <a:rPr lang="en-US" sz="2000" dirty="0"/>
              <a:t>of </a:t>
            </a:r>
            <a:r>
              <a:rPr lang="en-US" sz="2000" b="1" dirty="0"/>
              <a:t>Object class</a:t>
            </a:r>
            <a:r>
              <a:rPr lang="en-US" sz="2000" dirty="0" smtClean="0"/>
              <a:t>:</a:t>
            </a:r>
          </a:p>
          <a:p>
            <a:endParaRPr lang="en-US" dirty="0"/>
          </a:p>
          <a:p>
            <a:pPr lvl="1"/>
            <a:r>
              <a:rPr lang="en-IN" sz="1800" dirty="0" smtClean="0"/>
              <a:t>wait()</a:t>
            </a:r>
          </a:p>
          <a:p>
            <a:pPr lvl="1"/>
            <a:r>
              <a:rPr lang="en-IN" sz="1800" dirty="0" smtClean="0"/>
              <a:t>notify()</a:t>
            </a:r>
          </a:p>
          <a:p>
            <a:pPr lvl="1"/>
            <a:r>
              <a:rPr lang="en-IN" sz="1800" dirty="0" err="1" smtClean="0"/>
              <a:t>notifyAll</a:t>
            </a:r>
            <a:r>
              <a:rPr lang="en-IN" sz="1800" dirty="0" smtClean="0"/>
              <a:t>()</a:t>
            </a:r>
          </a:p>
          <a:p>
            <a:endParaRPr lang="en-US" dirty="0"/>
          </a:p>
        </p:txBody>
      </p:sp>
    </p:spTree>
    <p:extLst>
      <p:ext uri="{BB962C8B-B14F-4D97-AF65-F5344CB8AC3E}">
        <p14:creationId xmlns:p14="http://schemas.microsoft.com/office/powerpoint/2010/main" val="128144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Wait() Method</a:t>
            </a:r>
            <a:endParaRPr lang="en-IN" dirty="0"/>
          </a:p>
        </p:txBody>
      </p:sp>
      <p:sp>
        <p:nvSpPr>
          <p:cNvPr id="3" name="Content Placeholder 2"/>
          <p:cNvSpPr>
            <a:spLocks noGrp="1"/>
          </p:cNvSpPr>
          <p:nvPr>
            <p:ph idx="1"/>
          </p:nvPr>
        </p:nvSpPr>
        <p:spPr/>
        <p:txBody>
          <a:bodyPr>
            <a:normAutofit fontScale="92500" lnSpcReduction="10000"/>
          </a:bodyPr>
          <a:lstStyle/>
          <a:p>
            <a:r>
              <a:rPr lang="en-US" dirty="0"/>
              <a:t>Causes current thread to release the lock and wait until either another thread invokes the notify() method or the </a:t>
            </a:r>
            <a:r>
              <a:rPr lang="en-US" dirty="0" err="1"/>
              <a:t>notifyAll</a:t>
            </a:r>
            <a:r>
              <a:rPr lang="en-US" dirty="0"/>
              <a:t>() method for this object, or a specified amount of time has elapsed.</a:t>
            </a:r>
          </a:p>
          <a:p>
            <a:endParaRPr lang="en-US" dirty="0"/>
          </a:p>
          <a:p>
            <a:r>
              <a:rPr lang="en-US" dirty="0"/>
              <a:t>The current thread must own this object's monitor, so it must be called from the synchronized method only otherwise it will throw exception.</a:t>
            </a:r>
          </a:p>
          <a:p>
            <a:endParaRPr lang="en-US" dirty="0"/>
          </a:p>
          <a:p>
            <a:r>
              <a:rPr lang="en-US" dirty="0"/>
              <a:t>Method	</a:t>
            </a:r>
            <a:r>
              <a:rPr lang="en-US" dirty="0" smtClean="0"/>
              <a:t>Description:</a:t>
            </a:r>
          </a:p>
          <a:p>
            <a:pPr lvl="1"/>
            <a:r>
              <a:rPr lang="en-US" dirty="0" smtClean="0"/>
              <a:t>public </a:t>
            </a:r>
            <a:r>
              <a:rPr lang="en-US" dirty="0"/>
              <a:t>final void wait()throws </a:t>
            </a:r>
            <a:r>
              <a:rPr lang="en-US" dirty="0" err="1"/>
              <a:t>InterruptedException</a:t>
            </a:r>
            <a:r>
              <a:rPr lang="en-US" dirty="0"/>
              <a:t>	</a:t>
            </a:r>
            <a:endParaRPr lang="en-US" dirty="0" smtClean="0"/>
          </a:p>
          <a:p>
            <a:pPr marL="914400" lvl="2" indent="0">
              <a:buNone/>
            </a:pPr>
            <a:r>
              <a:rPr lang="en-US" sz="1500" dirty="0" smtClean="0"/>
              <a:t>waits </a:t>
            </a:r>
            <a:r>
              <a:rPr lang="en-US" sz="1500" dirty="0"/>
              <a:t>until object is notified.</a:t>
            </a:r>
          </a:p>
          <a:p>
            <a:pPr lvl="1"/>
            <a:r>
              <a:rPr lang="en-US" dirty="0"/>
              <a:t>public final void wait(long timeout)throws </a:t>
            </a:r>
            <a:r>
              <a:rPr lang="en-US" dirty="0" err="1" smtClean="0"/>
              <a:t>InterruptedException</a:t>
            </a:r>
            <a:endParaRPr lang="en-US" dirty="0" smtClean="0"/>
          </a:p>
          <a:p>
            <a:pPr marL="914400" lvl="2" indent="0">
              <a:buNone/>
            </a:pPr>
            <a:r>
              <a:rPr lang="en-US" sz="1500" dirty="0" smtClean="0"/>
              <a:t>waits for the specified amount of time.</a:t>
            </a:r>
            <a:endParaRPr lang="en-US" sz="1500" dirty="0"/>
          </a:p>
        </p:txBody>
      </p:sp>
    </p:spTree>
    <p:extLst>
      <p:ext uri="{BB962C8B-B14F-4D97-AF65-F5344CB8AC3E}">
        <p14:creationId xmlns:p14="http://schemas.microsoft.com/office/powerpoint/2010/main" val="59169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notify() method</a:t>
            </a:r>
          </a:p>
        </p:txBody>
      </p:sp>
      <p:sp>
        <p:nvSpPr>
          <p:cNvPr id="3" name="Content Placeholder 2"/>
          <p:cNvSpPr>
            <a:spLocks noGrp="1"/>
          </p:cNvSpPr>
          <p:nvPr>
            <p:ph idx="1"/>
          </p:nvPr>
        </p:nvSpPr>
        <p:spPr/>
        <p:txBody>
          <a:bodyPr/>
          <a:lstStyle/>
          <a:p>
            <a:r>
              <a:rPr lang="en-US" dirty="0"/>
              <a:t>Wakes up a single thread that is waiting on this object's monitor. If any threads are waiting on this object, one of them is chosen to be awakened. The choice is arbitrary and occurs at the discretion of the implementation. </a:t>
            </a:r>
            <a:endParaRPr lang="en-US" dirty="0" smtClean="0"/>
          </a:p>
          <a:p>
            <a:endParaRPr lang="en-US" dirty="0"/>
          </a:p>
          <a:p>
            <a:endParaRPr lang="en-US" dirty="0" smtClean="0"/>
          </a:p>
          <a:p>
            <a:r>
              <a:rPr lang="en-US" dirty="0" smtClean="0"/>
              <a:t>Syntax:</a:t>
            </a:r>
            <a:endParaRPr lang="en-US" dirty="0"/>
          </a:p>
          <a:p>
            <a:pPr lvl="1"/>
            <a:r>
              <a:rPr lang="en-US" sz="1800" dirty="0"/>
              <a:t>public final void notify()</a:t>
            </a:r>
            <a:endParaRPr lang="en-IN" sz="1800" dirty="0"/>
          </a:p>
        </p:txBody>
      </p:sp>
    </p:spTree>
    <p:extLst>
      <p:ext uri="{BB962C8B-B14F-4D97-AF65-F5344CB8AC3E}">
        <p14:creationId xmlns:p14="http://schemas.microsoft.com/office/powerpoint/2010/main" val="259331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notifyAll</a:t>
            </a:r>
            <a:r>
              <a:rPr lang="en-IN" dirty="0"/>
              <a:t>() method</a:t>
            </a:r>
          </a:p>
        </p:txBody>
      </p:sp>
      <p:sp>
        <p:nvSpPr>
          <p:cNvPr id="3" name="Content Placeholder 2"/>
          <p:cNvSpPr>
            <a:spLocks noGrp="1"/>
          </p:cNvSpPr>
          <p:nvPr>
            <p:ph idx="1"/>
          </p:nvPr>
        </p:nvSpPr>
        <p:spPr/>
        <p:txBody>
          <a:bodyPr/>
          <a:lstStyle/>
          <a:p>
            <a:r>
              <a:rPr lang="en-US" dirty="0"/>
              <a:t>Wakes up all threads that are waiting on this object's monitor. </a:t>
            </a:r>
            <a:endParaRPr lang="en-US" dirty="0" smtClean="0"/>
          </a:p>
          <a:p>
            <a:endParaRPr lang="en-US" dirty="0"/>
          </a:p>
          <a:p>
            <a:endParaRPr lang="en-US" dirty="0" smtClean="0"/>
          </a:p>
          <a:p>
            <a:r>
              <a:rPr lang="en-US" dirty="0" smtClean="0"/>
              <a:t>Syntax</a:t>
            </a:r>
            <a:r>
              <a:rPr lang="en-US" dirty="0"/>
              <a:t>:</a:t>
            </a:r>
          </a:p>
          <a:p>
            <a:pPr lvl="1"/>
            <a:r>
              <a:rPr lang="en-US" dirty="0"/>
              <a:t>public final void </a:t>
            </a:r>
            <a:r>
              <a:rPr lang="en-US" dirty="0" err="1"/>
              <a:t>notifyAll</a:t>
            </a:r>
            <a:r>
              <a:rPr lang="en-US" dirty="0"/>
              <a:t>()</a:t>
            </a:r>
          </a:p>
        </p:txBody>
      </p:sp>
    </p:spTree>
    <p:extLst>
      <p:ext uri="{BB962C8B-B14F-4D97-AF65-F5344CB8AC3E}">
        <p14:creationId xmlns:p14="http://schemas.microsoft.com/office/powerpoint/2010/main" val="249965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process of inter-thread communication</a:t>
            </a:r>
          </a:p>
        </p:txBody>
      </p:sp>
      <p:sp>
        <p:nvSpPr>
          <p:cNvPr id="3" name="Content Placeholder 2"/>
          <p:cNvSpPr>
            <a:spLocks noGrp="1"/>
          </p:cNvSpPr>
          <p:nvPr>
            <p:ph idx="1"/>
          </p:nvPr>
        </p:nvSpPr>
        <p:spPr/>
        <p:txBody>
          <a:bodyPr/>
          <a:lstStyle/>
          <a:p>
            <a:r>
              <a:rPr lang="en-US" dirty="0"/>
              <a:t>The point to point explanation of the </a:t>
            </a:r>
            <a:r>
              <a:rPr lang="en-US" dirty="0" smtClean="0"/>
              <a:t>below </a:t>
            </a:r>
            <a:r>
              <a:rPr lang="en-US" dirty="0"/>
              <a:t>diagram is as follows:</a:t>
            </a:r>
          </a:p>
          <a:p>
            <a:pPr>
              <a:buFont typeface="+mj-lt"/>
              <a:buAutoNum type="arabicPeriod"/>
            </a:pPr>
            <a:r>
              <a:rPr lang="en-US" dirty="0"/>
              <a:t>Threads enter to acquire lock.</a:t>
            </a:r>
          </a:p>
          <a:p>
            <a:pPr>
              <a:buFont typeface="+mj-lt"/>
              <a:buAutoNum type="arabicPeriod"/>
            </a:pPr>
            <a:r>
              <a:rPr lang="en-US" dirty="0"/>
              <a:t>Lock is acquired by on thread.</a:t>
            </a:r>
          </a:p>
        </p:txBody>
      </p:sp>
      <p:pic>
        <p:nvPicPr>
          <p:cNvPr id="2050" name="Picture 2" descr="inter thread communica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97" y="3796671"/>
            <a:ext cx="528637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10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1189" y="882770"/>
            <a:ext cx="8915400" cy="3777622"/>
          </a:xfrm>
        </p:spPr>
        <p:txBody>
          <a:bodyPr/>
          <a:lstStyle/>
          <a:p>
            <a:pPr>
              <a:buFont typeface="+mj-lt"/>
              <a:buAutoNum type="arabicPeriod" startAt="3"/>
            </a:pPr>
            <a:r>
              <a:rPr lang="en-US" dirty="0"/>
              <a:t>Now thread goes to waiting state if you call wait() method on the object. Otherwise it releases the lock and exits.</a:t>
            </a:r>
          </a:p>
          <a:p>
            <a:pPr>
              <a:buFont typeface="+mj-lt"/>
              <a:buAutoNum type="arabicPeriod" startAt="3"/>
            </a:pPr>
            <a:r>
              <a:rPr lang="en-US" dirty="0"/>
              <a:t>If you call notify() or </a:t>
            </a:r>
            <a:r>
              <a:rPr lang="en-US" dirty="0" err="1"/>
              <a:t>notifyAll</a:t>
            </a:r>
            <a:r>
              <a:rPr lang="en-US" dirty="0"/>
              <a:t>() method, thread moves to the notified state (runnable state).</a:t>
            </a:r>
          </a:p>
          <a:p>
            <a:pPr>
              <a:buFont typeface="+mj-lt"/>
              <a:buAutoNum type="arabicPeriod" startAt="3"/>
            </a:pPr>
            <a:r>
              <a:rPr lang="en-US" dirty="0"/>
              <a:t>Now thread is available to acquire lock.</a:t>
            </a:r>
          </a:p>
          <a:p>
            <a:pPr>
              <a:buFont typeface="+mj-lt"/>
              <a:buAutoNum type="arabicPeriod" startAt="3"/>
            </a:pPr>
            <a:r>
              <a:rPr lang="en-US" dirty="0"/>
              <a:t>After completion of the task, thread releases the lock and exits the monitor state of the object.</a:t>
            </a:r>
          </a:p>
          <a:p>
            <a:pPr marL="0" indent="0">
              <a:buNone/>
            </a:pPr>
            <a:endParaRPr lang="en-IN" dirty="0"/>
          </a:p>
        </p:txBody>
      </p:sp>
      <p:pic>
        <p:nvPicPr>
          <p:cNvPr id="4" name="Picture 2" descr="inter thread communica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97" y="3796671"/>
            <a:ext cx="528637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90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TotalTime>
  <Words>259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Inter-Thread Communication</vt:lpstr>
      <vt:lpstr>Introduction</vt:lpstr>
      <vt:lpstr>Methods</vt:lpstr>
      <vt:lpstr>Wait() Method</vt:lpstr>
      <vt:lpstr>notify() method</vt:lpstr>
      <vt:lpstr>notifyAll() method</vt:lpstr>
      <vt:lpstr>Understanding the process of inter-thread communication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Inter-Thread Communication</dc:title>
  <dc:creator>Tanmay Bidwai</dc:creator>
  <cp:lastModifiedBy>Tanmay Bidwai</cp:lastModifiedBy>
  <cp:revision>2</cp:revision>
  <dcterms:created xsi:type="dcterms:W3CDTF">2021-03-15T18:58:03Z</dcterms:created>
  <dcterms:modified xsi:type="dcterms:W3CDTF">2021-03-15T19:07:12Z</dcterms:modified>
</cp:coreProperties>
</file>