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4/14/2021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4/14/2021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4/14/2021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4/14/2021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4/14/2021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4/14/2021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4/14/2021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4/14/2021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4/14/2021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4/14/2021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4/14/2021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4/14/2021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IEEE_floating_poin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strictfp-keyword-java/" TargetMode="External"/><Relationship Id="rId2" Type="http://schemas.openxmlformats.org/officeDocument/2006/relationships/hyperlink" Target="https://www.geeksforgeeks.org/abstract-classes-in-jav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Methods in java</a:t>
            </a:r>
            <a:endParaRPr lang="en-IN" dirty="0"/>
          </a:p>
        </p:txBody>
      </p:sp>
      <p:sp>
        <p:nvSpPr>
          <p:cNvPr id="3" name="Subtitle 2"/>
          <p:cNvSpPr>
            <a:spLocks noGrp="1"/>
          </p:cNvSpPr>
          <p:nvPr>
            <p:ph type="subTitle" idx="1"/>
          </p:nvPr>
        </p:nvSpPr>
        <p:spPr/>
        <p:txBody>
          <a:bodyPr/>
          <a:lstStyle/>
          <a:p>
            <a:r>
              <a:rPr lang="en-IN" dirty="0" err="1" smtClean="0"/>
              <a:t>Instanceof</a:t>
            </a:r>
            <a:r>
              <a:rPr lang="en-IN" dirty="0" smtClean="0"/>
              <a:t>, </a:t>
            </a:r>
            <a:r>
              <a:rPr lang="en-IN" dirty="0" err="1" smtClean="0"/>
              <a:t>strictfp</a:t>
            </a:r>
            <a:r>
              <a:rPr lang="en-IN" dirty="0" smtClean="0"/>
              <a:t>, native methods</a:t>
            </a:r>
            <a:endParaRPr lang="en-IN" dirty="0"/>
          </a:p>
        </p:txBody>
      </p:sp>
    </p:spTree>
    <p:extLst>
      <p:ext uri="{BB962C8B-B14F-4D97-AF65-F5344CB8AC3E}">
        <p14:creationId xmlns:p14="http://schemas.microsoft.com/office/powerpoint/2010/main" val="269844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Instaceof method</a:t>
            </a:r>
            <a:endParaRPr lang="en-IN" dirty="0"/>
          </a:p>
        </p:txBody>
      </p:sp>
      <p:sp>
        <p:nvSpPr>
          <p:cNvPr id="3" name="Content Placeholder 2"/>
          <p:cNvSpPr>
            <a:spLocks noGrp="1"/>
          </p:cNvSpPr>
          <p:nvPr>
            <p:ph idx="1"/>
          </p:nvPr>
        </p:nvSpPr>
        <p:spPr/>
        <p:txBody>
          <a:bodyPr/>
          <a:lstStyle/>
          <a:p>
            <a:r>
              <a:rPr lang="en-US" dirty="0"/>
              <a:t>The </a:t>
            </a:r>
            <a:r>
              <a:rPr lang="en-US" b="1" dirty="0"/>
              <a:t>java instanceof operator</a:t>
            </a:r>
            <a:r>
              <a:rPr lang="en-US" dirty="0"/>
              <a:t> is used to test whether the object is an instance of the specified type (class or subclass or interface).</a:t>
            </a:r>
          </a:p>
          <a:p>
            <a:r>
              <a:rPr lang="en-US" dirty="0"/>
              <a:t>The instanceof in java is also known as type </a:t>
            </a:r>
            <a:r>
              <a:rPr lang="en-US" i="1" dirty="0"/>
              <a:t>comparison operator</a:t>
            </a:r>
            <a:r>
              <a:rPr lang="en-US" dirty="0"/>
              <a:t> because it compares the instance with type. </a:t>
            </a:r>
            <a:endParaRPr lang="en-US" dirty="0" smtClean="0"/>
          </a:p>
          <a:p>
            <a:r>
              <a:rPr lang="en-US" dirty="0" smtClean="0"/>
              <a:t>It </a:t>
            </a:r>
            <a:r>
              <a:rPr lang="en-US" dirty="0"/>
              <a:t>returns either true or false. If we apply the instanceof operator with any variable that has null value, it returns false.</a:t>
            </a:r>
          </a:p>
        </p:txBody>
      </p:sp>
    </p:spTree>
    <p:extLst>
      <p:ext uri="{BB962C8B-B14F-4D97-AF65-F5344CB8AC3E}">
        <p14:creationId xmlns:p14="http://schemas.microsoft.com/office/powerpoint/2010/main" val="1793380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55608"/>
            <a:ext cx="10058400" cy="5516592"/>
          </a:xfrm>
        </p:spPr>
        <p:txBody>
          <a:bodyPr/>
          <a:lstStyle/>
          <a:p>
            <a:r>
              <a:rPr lang="en-US" dirty="0"/>
              <a:t>If we apply instanceof operator with a variable that have null value, it returns false. Let's see the example given below where we apply instanceof operator with the variable that have null value</a:t>
            </a:r>
            <a:r>
              <a:rPr lang="en-US" dirty="0" smtClean="0"/>
              <a:t>.</a:t>
            </a:r>
          </a:p>
          <a:p>
            <a:r>
              <a:rPr lang="en-US" dirty="0" smtClean="0"/>
              <a:t>Example: </a:t>
            </a:r>
          </a:p>
          <a:p>
            <a:pPr marL="274320" lvl="1" indent="0">
              <a:buNone/>
            </a:pPr>
            <a:endParaRPr lang="en-IN" b="1" dirty="0" smtClean="0"/>
          </a:p>
          <a:p>
            <a:pPr marL="274320" lvl="1" indent="0">
              <a:buNone/>
            </a:pPr>
            <a:r>
              <a:rPr lang="en-IN" b="1" dirty="0" smtClean="0"/>
              <a:t>class</a:t>
            </a:r>
            <a:r>
              <a:rPr lang="en-IN" dirty="0"/>
              <a:t> Dog2{  </a:t>
            </a:r>
          </a:p>
          <a:p>
            <a:pPr marL="274320" lvl="1"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274320" lvl="1" indent="0">
              <a:buNone/>
            </a:pPr>
            <a:r>
              <a:rPr lang="en-IN" dirty="0"/>
              <a:t>  Dog2 d=</a:t>
            </a:r>
            <a:r>
              <a:rPr lang="en-IN" b="1" dirty="0"/>
              <a:t>null</a:t>
            </a:r>
            <a:r>
              <a:rPr lang="en-IN" dirty="0"/>
              <a:t>;  </a:t>
            </a:r>
          </a:p>
          <a:p>
            <a:pPr marL="274320" lvl="1" indent="0">
              <a:buNone/>
            </a:pPr>
            <a:r>
              <a:rPr lang="en-IN" dirty="0"/>
              <a:t>  </a:t>
            </a:r>
            <a:r>
              <a:rPr lang="en-IN" dirty="0" err="1"/>
              <a:t>System.out.println</a:t>
            </a:r>
            <a:r>
              <a:rPr lang="en-IN" dirty="0"/>
              <a:t>(d </a:t>
            </a:r>
            <a:r>
              <a:rPr lang="en-IN" b="1" dirty="0" err="1"/>
              <a:t>instanceof</a:t>
            </a:r>
            <a:r>
              <a:rPr lang="en-IN" dirty="0"/>
              <a:t> Dog2);//false  </a:t>
            </a:r>
          </a:p>
          <a:p>
            <a:pPr marL="274320" lvl="1" indent="0">
              <a:buNone/>
            </a:pPr>
            <a:r>
              <a:rPr lang="en-IN" dirty="0"/>
              <a:t> }  </a:t>
            </a:r>
          </a:p>
          <a:p>
            <a:pPr marL="274320" lvl="1" indent="0">
              <a:buNone/>
            </a:pPr>
            <a:r>
              <a:rPr lang="en-IN" dirty="0"/>
              <a:t>}  </a:t>
            </a:r>
          </a:p>
          <a:p>
            <a:pPr marL="274320" lvl="1" indent="0">
              <a:buNone/>
            </a:pPr>
            <a:endParaRPr lang="en-IN" dirty="0"/>
          </a:p>
        </p:txBody>
      </p:sp>
    </p:spTree>
    <p:extLst>
      <p:ext uri="{BB962C8B-B14F-4D97-AF65-F5344CB8AC3E}">
        <p14:creationId xmlns:p14="http://schemas.microsoft.com/office/powerpoint/2010/main" val="198089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Strictfp in java</a:t>
            </a:r>
            <a:endParaRPr lang="en-IN" dirty="0"/>
          </a:p>
        </p:txBody>
      </p:sp>
      <p:sp>
        <p:nvSpPr>
          <p:cNvPr id="3" name="Content Placeholder 2"/>
          <p:cNvSpPr>
            <a:spLocks noGrp="1"/>
          </p:cNvSpPr>
          <p:nvPr>
            <p:ph idx="1"/>
          </p:nvPr>
        </p:nvSpPr>
        <p:spPr/>
        <p:txBody>
          <a:bodyPr/>
          <a:lstStyle/>
          <a:p>
            <a:r>
              <a:rPr lang="en-US" dirty="0"/>
              <a:t>Java strictfp keyword ensures that you will get the same result on every platform if you perform operations in the floating-point variable. </a:t>
            </a:r>
            <a:endParaRPr lang="en-US" dirty="0" smtClean="0"/>
          </a:p>
          <a:p>
            <a:r>
              <a:rPr lang="en-US" dirty="0" smtClean="0"/>
              <a:t>The </a:t>
            </a:r>
            <a:r>
              <a:rPr lang="en-US" dirty="0"/>
              <a:t>precision may differ from platform to platform that is why java programming language have provided the strictfp keyword, so that you get same result on every platform. So, now you have better control over the floating-point arithmetic</a:t>
            </a:r>
            <a:r>
              <a:rPr lang="en-US" dirty="0" smtClean="0"/>
              <a:t>.</a:t>
            </a:r>
          </a:p>
          <a:p>
            <a:r>
              <a:rPr lang="en-US" dirty="0" smtClean="0"/>
              <a:t>Floating </a:t>
            </a:r>
            <a:r>
              <a:rPr lang="en-US" dirty="0"/>
              <a:t>point calculations are platform dependent i.e. different output(floating-point values) is achieved when a class file is run on different platforms(16/32/64 bit processors). To solve this types of issue, strictfp keyword was introduced in JDK 1.2 version by following </a:t>
            </a:r>
            <a:r>
              <a:rPr lang="en-US" u="sng" dirty="0">
                <a:hlinkClick r:id="rId2"/>
              </a:rPr>
              <a:t>IEEE 754</a:t>
            </a:r>
            <a:r>
              <a:rPr lang="en-US" dirty="0"/>
              <a:t> standards for floating-point calculations</a:t>
            </a:r>
            <a:endParaRPr lang="en-US" dirty="0"/>
          </a:p>
        </p:txBody>
      </p:sp>
    </p:spTree>
    <p:extLst>
      <p:ext uri="{BB962C8B-B14F-4D97-AF65-F5344CB8AC3E}">
        <p14:creationId xmlns:p14="http://schemas.microsoft.com/office/powerpoint/2010/main" val="41286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474453"/>
            <a:ext cx="10058400" cy="2553419"/>
          </a:xfrm>
        </p:spPr>
        <p:txBody>
          <a:bodyPr>
            <a:normAutofit fontScale="92500" lnSpcReduction="20000"/>
          </a:bodyPr>
          <a:lstStyle/>
          <a:p>
            <a:r>
              <a:rPr lang="en-US" dirty="0"/>
              <a:t>Legal code for strictfp </a:t>
            </a:r>
            <a:r>
              <a:rPr lang="en-US" dirty="0" smtClean="0"/>
              <a:t>keyword</a:t>
            </a:r>
          </a:p>
          <a:p>
            <a:pPr lvl="1"/>
            <a:r>
              <a:rPr lang="en-US" dirty="0"/>
              <a:t>The strictfp keyword can be applied on methods, classes and interfaces</a:t>
            </a:r>
            <a:r>
              <a:rPr lang="en-US" dirty="0" smtClean="0"/>
              <a:t>.</a:t>
            </a:r>
          </a:p>
          <a:p>
            <a:pPr lvl="1"/>
            <a:endParaRPr lang="en-US" dirty="0"/>
          </a:p>
          <a:p>
            <a:pPr lvl="2"/>
            <a:r>
              <a:rPr lang="en-US" b="1" dirty="0"/>
              <a:t>strictfp</a:t>
            </a:r>
            <a:r>
              <a:rPr lang="en-US" dirty="0"/>
              <a:t> </a:t>
            </a:r>
            <a:r>
              <a:rPr lang="en-US" b="1" dirty="0"/>
              <a:t>class</a:t>
            </a:r>
            <a:r>
              <a:rPr lang="en-US" dirty="0"/>
              <a:t> A{}//strictfp applied on class  </a:t>
            </a:r>
          </a:p>
          <a:p>
            <a:pPr lvl="2"/>
            <a:r>
              <a:rPr lang="en-US" b="1" dirty="0"/>
              <a:t>strictfp</a:t>
            </a:r>
            <a:r>
              <a:rPr lang="en-US" dirty="0"/>
              <a:t> </a:t>
            </a:r>
            <a:r>
              <a:rPr lang="en-US" b="1" dirty="0"/>
              <a:t>interface</a:t>
            </a:r>
            <a:r>
              <a:rPr lang="en-US" dirty="0"/>
              <a:t> M{}//strictfp applied on interface  </a:t>
            </a:r>
          </a:p>
          <a:p>
            <a:pPr lvl="2"/>
            <a:r>
              <a:rPr lang="en-US" b="1" dirty="0"/>
              <a:t>class</a:t>
            </a:r>
            <a:r>
              <a:rPr lang="en-US" dirty="0"/>
              <a:t> A{  </a:t>
            </a:r>
            <a:endParaRPr lang="en-US" dirty="0" smtClean="0"/>
          </a:p>
          <a:p>
            <a:pPr marL="548640" lvl="2" indent="0">
              <a:buNone/>
            </a:pPr>
            <a:r>
              <a:rPr lang="en-US" b="1" dirty="0" smtClean="0"/>
              <a:t>	Strictfp</a:t>
            </a:r>
            <a:r>
              <a:rPr lang="en-US" dirty="0"/>
              <a:t> </a:t>
            </a:r>
            <a:r>
              <a:rPr lang="en-US" b="1" dirty="0"/>
              <a:t>void</a:t>
            </a:r>
            <a:r>
              <a:rPr lang="en-US" dirty="0"/>
              <a:t> m(){}//strictfp applied on method  </a:t>
            </a:r>
            <a:endParaRPr lang="en-US" dirty="0" smtClean="0"/>
          </a:p>
          <a:p>
            <a:pPr marL="548640" lvl="2" indent="0">
              <a:buNone/>
            </a:pPr>
            <a:r>
              <a:rPr lang="en-US" dirty="0" smtClean="0"/>
              <a:t>	}</a:t>
            </a:r>
            <a:r>
              <a:rPr lang="en-US" dirty="0"/>
              <a:t> </a:t>
            </a:r>
            <a:endParaRPr lang="en-US" dirty="0" smtClean="0"/>
          </a:p>
          <a:p>
            <a:pPr marL="548640" lvl="2" indent="0">
              <a:buNone/>
            </a:pPr>
            <a:endParaRPr lang="en-US" dirty="0"/>
          </a:p>
          <a:p>
            <a:pPr marL="548640" lvl="2" indent="0">
              <a:buNone/>
            </a:pPr>
            <a:r>
              <a:rPr lang="en-US" dirty="0"/>
              <a:t> </a:t>
            </a:r>
            <a:endParaRPr lang="en-US" dirty="0"/>
          </a:p>
        </p:txBody>
      </p:sp>
      <p:sp>
        <p:nvSpPr>
          <p:cNvPr id="4" name="TextBox 3"/>
          <p:cNvSpPr txBox="1"/>
          <p:nvPr/>
        </p:nvSpPr>
        <p:spPr>
          <a:xfrm>
            <a:off x="1319842" y="3027872"/>
            <a:ext cx="9471803" cy="3477875"/>
          </a:xfrm>
          <a:prstGeom prst="rect">
            <a:avLst/>
          </a:prstGeom>
          <a:noFill/>
        </p:spPr>
        <p:txBody>
          <a:bodyPr wrap="square" rtlCol="0">
            <a:spAutoFit/>
          </a:bodyPr>
          <a:lstStyle/>
          <a:p>
            <a:pPr marL="285750" indent="-285750">
              <a:buFont typeface="Wingdings" panose="05000000000000000000" pitchFamily="2" charset="2"/>
              <a:buChar char="§"/>
            </a:pPr>
            <a:r>
              <a:rPr lang="en-IN" dirty="0"/>
              <a:t>Illegal code for </a:t>
            </a:r>
            <a:r>
              <a:rPr lang="en-IN" dirty="0" err="1"/>
              <a:t>strictfp</a:t>
            </a:r>
            <a:r>
              <a:rPr lang="en-IN" dirty="0"/>
              <a:t> </a:t>
            </a:r>
            <a:r>
              <a:rPr lang="en-IN" dirty="0" smtClean="0"/>
              <a:t>keyword</a:t>
            </a:r>
          </a:p>
          <a:p>
            <a:pPr marL="742950" lvl="1" indent="-285750">
              <a:buFont typeface="Wingdings" panose="05000000000000000000" pitchFamily="2" charset="2"/>
              <a:buChar char="§"/>
            </a:pPr>
            <a:r>
              <a:rPr lang="en-US" sz="1700" dirty="0"/>
              <a:t>The strictfp keyword cannot be applied on abstract methods, variables or constructors.</a:t>
            </a:r>
            <a:endParaRPr lang="en-IN" sz="1700" dirty="0"/>
          </a:p>
          <a:p>
            <a:pPr lvl="2"/>
            <a:endParaRPr lang="en-IN" sz="1500" b="1" dirty="0" smtClean="0"/>
          </a:p>
          <a:p>
            <a:pPr lvl="2"/>
            <a:r>
              <a:rPr lang="en-IN" sz="1500" b="1" dirty="0" smtClean="0"/>
              <a:t>class</a:t>
            </a:r>
            <a:r>
              <a:rPr lang="en-IN" sz="1500" b="1" dirty="0"/>
              <a:t> B{  </a:t>
            </a:r>
          </a:p>
          <a:p>
            <a:pPr lvl="2"/>
            <a:r>
              <a:rPr lang="en-IN" sz="1500" b="1" dirty="0" err="1"/>
              <a:t>strictfp</a:t>
            </a:r>
            <a:r>
              <a:rPr lang="en-IN" sz="1500" b="1" dirty="0"/>
              <a:t> abstract void m();//Illegal combination of modifiers  </a:t>
            </a:r>
          </a:p>
          <a:p>
            <a:pPr lvl="2"/>
            <a:r>
              <a:rPr lang="en-IN" sz="1500" b="1" dirty="0"/>
              <a:t>}  </a:t>
            </a:r>
          </a:p>
          <a:p>
            <a:pPr lvl="2"/>
            <a:r>
              <a:rPr lang="en-IN" sz="1500" b="1" dirty="0"/>
              <a:t>class B{  </a:t>
            </a:r>
          </a:p>
          <a:p>
            <a:pPr lvl="2"/>
            <a:r>
              <a:rPr lang="en-IN" sz="1500" b="1" dirty="0" err="1"/>
              <a:t>strictfp</a:t>
            </a:r>
            <a:r>
              <a:rPr lang="en-IN" sz="1500" b="1" dirty="0"/>
              <a:t> </a:t>
            </a:r>
            <a:r>
              <a:rPr lang="en-IN" sz="1500" b="1" dirty="0" err="1"/>
              <a:t>int</a:t>
            </a:r>
            <a:r>
              <a:rPr lang="en-IN" sz="1500" b="1" dirty="0"/>
              <a:t> data=10;//modifier </a:t>
            </a:r>
            <a:r>
              <a:rPr lang="en-IN" sz="1500" b="1" dirty="0" err="1"/>
              <a:t>strictfp</a:t>
            </a:r>
            <a:r>
              <a:rPr lang="en-IN" sz="1500" b="1" dirty="0"/>
              <a:t> not allowed here  </a:t>
            </a:r>
          </a:p>
          <a:p>
            <a:pPr lvl="2"/>
            <a:r>
              <a:rPr lang="en-IN" sz="1500" b="1" dirty="0"/>
              <a:t>}  </a:t>
            </a:r>
          </a:p>
          <a:p>
            <a:pPr lvl="2"/>
            <a:r>
              <a:rPr lang="en-IN" sz="1500" b="1" dirty="0"/>
              <a:t>class B{  </a:t>
            </a:r>
          </a:p>
          <a:p>
            <a:pPr lvl="2"/>
            <a:r>
              <a:rPr lang="en-IN" sz="1500" b="1" dirty="0" err="1"/>
              <a:t>strictfp</a:t>
            </a:r>
            <a:r>
              <a:rPr lang="en-IN" sz="1500" b="1" dirty="0"/>
              <a:t> B(){}//modifier </a:t>
            </a:r>
            <a:r>
              <a:rPr lang="en-IN" sz="1500" b="1" dirty="0" err="1"/>
              <a:t>strictfp</a:t>
            </a:r>
            <a:r>
              <a:rPr lang="en-IN" sz="1500" b="1" dirty="0"/>
              <a:t> not allowed here  </a:t>
            </a:r>
          </a:p>
          <a:p>
            <a:pPr lvl="2"/>
            <a:r>
              <a:rPr lang="en-IN" sz="1500" b="1" dirty="0"/>
              <a:t>}  </a:t>
            </a:r>
          </a:p>
          <a:p>
            <a:endParaRPr lang="en-IN" dirty="0"/>
          </a:p>
        </p:txBody>
      </p:sp>
    </p:spTree>
    <p:extLst>
      <p:ext uri="{BB962C8B-B14F-4D97-AF65-F5344CB8AC3E}">
        <p14:creationId xmlns:p14="http://schemas.microsoft.com/office/powerpoint/2010/main" val="2856717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Native method in java</a:t>
            </a:r>
            <a:endParaRPr lang="en-IN" dirty="0"/>
          </a:p>
        </p:txBody>
      </p:sp>
      <p:sp>
        <p:nvSpPr>
          <p:cNvPr id="3" name="Content Placeholder 2"/>
          <p:cNvSpPr>
            <a:spLocks noGrp="1"/>
          </p:cNvSpPr>
          <p:nvPr>
            <p:ph idx="1"/>
          </p:nvPr>
        </p:nvSpPr>
        <p:spPr/>
        <p:txBody>
          <a:bodyPr/>
          <a:lstStyle/>
          <a:p>
            <a:r>
              <a:rPr lang="en-US" dirty="0"/>
              <a:t>The native keyword is applied to a method to indicate that the method is implemented in native code using JNI (Java Native Interface). native is a modifier applicable </a:t>
            </a:r>
            <a:r>
              <a:rPr lang="en-US" b="1" dirty="0"/>
              <a:t>only for methods</a:t>
            </a:r>
            <a:r>
              <a:rPr lang="en-US" dirty="0"/>
              <a:t> and we can’t apply it anywhere else. The methods which are implemented in C, C++ are called as native methods or foreign methods</a:t>
            </a:r>
            <a:r>
              <a:rPr lang="en-US" dirty="0" smtClean="0"/>
              <a:t>.</a:t>
            </a:r>
          </a:p>
          <a:p>
            <a:pPr fontAlgn="base"/>
            <a:endParaRPr lang="en-US" b="1" dirty="0" smtClean="0"/>
          </a:p>
          <a:p>
            <a:pPr fontAlgn="base"/>
            <a:r>
              <a:rPr lang="en-US" b="1" dirty="0" smtClean="0"/>
              <a:t>The </a:t>
            </a:r>
            <a:r>
              <a:rPr lang="en-US" b="1" dirty="0"/>
              <a:t>main objectives of native keyword are:</a:t>
            </a:r>
            <a:endParaRPr lang="en-US" dirty="0"/>
          </a:p>
          <a:p>
            <a:pPr lvl="1" fontAlgn="base"/>
            <a:r>
              <a:rPr lang="en-US" dirty="0"/>
              <a:t>To improve performance of the system.</a:t>
            </a:r>
          </a:p>
          <a:p>
            <a:pPr lvl="1" fontAlgn="base"/>
            <a:r>
              <a:rPr lang="en-US" dirty="0"/>
              <a:t>To achieve machine level/memory level communication.</a:t>
            </a:r>
          </a:p>
          <a:p>
            <a:pPr lvl="1" fontAlgn="base"/>
            <a:r>
              <a:rPr lang="en-US" dirty="0"/>
              <a:t>To use already existing legacy non-java code.</a:t>
            </a:r>
          </a:p>
          <a:p>
            <a:endParaRPr lang="en-IN" dirty="0"/>
          </a:p>
        </p:txBody>
      </p:sp>
    </p:spTree>
    <p:extLst>
      <p:ext uri="{BB962C8B-B14F-4D97-AF65-F5344CB8AC3E}">
        <p14:creationId xmlns:p14="http://schemas.microsoft.com/office/powerpoint/2010/main" val="1454331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828136"/>
            <a:ext cx="10058400" cy="5344064"/>
          </a:xfrm>
        </p:spPr>
        <p:txBody>
          <a:bodyPr/>
          <a:lstStyle/>
          <a:p>
            <a:pPr fontAlgn="base"/>
            <a:r>
              <a:rPr lang="en-US" b="1" dirty="0" smtClean="0"/>
              <a:t>IMPORTANT POINTS:</a:t>
            </a:r>
          </a:p>
          <a:p>
            <a:pPr fontAlgn="base"/>
            <a:r>
              <a:rPr lang="en-US" dirty="0" smtClean="0"/>
              <a:t>For </a:t>
            </a:r>
            <a:r>
              <a:rPr lang="en-US" dirty="0"/>
              <a:t>native methods implementation is already available in old languages like C, C++ and we are not responsible to provide implementation. Hence native method declaration should end with ; (semi-colon).</a:t>
            </a:r>
          </a:p>
          <a:p>
            <a:pPr fontAlgn="base"/>
            <a:r>
              <a:rPr lang="en-US" dirty="0"/>
              <a:t>We can’t declare native method as </a:t>
            </a:r>
            <a:r>
              <a:rPr lang="en-US" u="sng" dirty="0">
                <a:hlinkClick r:id="rId2"/>
              </a:rPr>
              <a:t>abstract</a:t>
            </a:r>
            <a:r>
              <a:rPr lang="en-US" dirty="0"/>
              <a:t>.</a:t>
            </a:r>
          </a:p>
          <a:p>
            <a:pPr fontAlgn="base"/>
            <a:r>
              <a:rPr lang="en-US" dirty="0"/>
              <a:t>We can’t declare native method as </a:t>
            </a:r>
            <a:r>
              <a:rPr lang="en-US" u="sng" dirty="0">
                <a:hlinkClick r:id="rId3"/>
              </a:rPr>
              <a:t>strictfp</a:t>
            </a:r>
            <a:r>
              <a:rPr lang="en-US" dirty="0"/>
              <a:t> because there is no guarantee that old languages (C, C++) follow IEEE 754 standard. Hence native strictfp combination is illegal combination for methods.</a:t>
            </a:r>
          </a:p>
          <a:p>
            <a:pPr fontAlgn="base"/>
            <a:r>
              <a:rPr lang="en-US" dirty="0"/>
              <a:t>The main advantage of native keyword is improvement in performance but the main disadvantage of native keyword is that it breaks platform independent nature of java.</a:t>
            </a:r>
          </a:p>
        </p:txBody>
      </p:sp>
    </p:spTree>
    <p:extLst>
      <p:ext uri="{BB962C8B-B14F-4D97-AF65-F5344CB8AC3E}">
        <p14:creationId xmlns:p14="http://schemas.microsoft.com/office/powerpoint/2010/main" val="3774375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5630" y="1158217"/>
            <a:ext cx="6096000" cy="5078313"/>
          </a:xfrm>
          <a:prstGeom prst="rect">
            <a:avLst/>
          </a:prstGeom>
        </p:spPr>
        <p:txBody>
          <a:bodyPr>
            <a:spAutoFit/>
          </a:bodyPr>
          <a:lstStyle/>
          <a:p>
            <a:r>
              <a:rPr lang="en-IN" dirty="0" smtClean="0"/>
              <a:t>Example : Pseudo Code</a:t>
            </a:r>
          </a:p>
          <a:p>
            <a:endParaRPr lang="en-IN" dirty="0"/>
          </a:p>
          <a:p>
            <a:r>
              <a:rPr lang="en-IN" dirty="0" smtClean="0"/>
              <a:t>Class </a:t>
            </a:r>
            <a:r>
              <a:rPr lang="en-IN" dirty="0"/>
              <a:t>Native</a:t>
            </a:r>
          </a:p>
          <a:p>
            <a:r>
              <a:rPr lang="en-IN" dirty="0"/>
              <a:t>{</a:t>
            </a:r>
          </a:p>
          <a:p>
            <a:r>
              <a:rPr lang="en-IN" dirty="0"/>
              <a:t>	Static</a:t>
            </a:r>
          </a:p>
          <a:p>
            <a:r>
              <a:rPr lang="en-IN" dirty="0"/>
              <a:t>	{</a:t>
            </a:r>
          </a:p>
          <a:p>
            <a:r>
              <a:rPr lang="en-IN" dirty="0"/>
              <a:t>		</a:t>
            </a:r>
            <a:r>
              <a:rPr lang="en-IN" dirty="0" err="1"/>
              <a:t>System.LoadLibrary</a:t>
            </a:r>
            <a:r>
              <a:rPr lang="en-IN" dirty="0"/>
              <a:t>(“Native library path”);</a:t>
            </a:r>
          </a:p>
          <a:p>
            <a:r>
              <a:rPr lang="en-IN" dirty="0"/>
              <a:t>	}</a:t>
            </a:r>
          </a:p>
          <a:p>
            <a:r>
              <a:rPr lang="en-IN" dirty="0"/>
              <a:t>	Public native void m();</a:t>
            </a:r>
          </a:p>
          <a:p>
            <a:r>
              <a:rPr lang="en-IN" dirty="0"/>
              <a:t>}</a:t>
            </a:r>
          </a:p>
          <a:p>
            <a:r>
              <a:rPr lang="en-IN" dirty="0"/>
              <a:t>Class Test</a:t>
            </a:r>
          </a:p>
          <a:p>
            <a:r>
              <a:rPr lang="en-IN" dirty="0"/>
              <a:t>{</a:t>
            </a:r>
          </a:p>
          <a:p>
            <a:r>
              <a:rPr lang="en-IN" dirty="0"/>
              <a:t>	Public static void main(String[] </a:t>
            </a:r>
            <a:r>
              <a:rPr lang="en-IN" dirty="0" err="1"/>
              <a:t>args</a:t>
            </a:r>
            <a:r>
              <a:rPr lang="en-IN" dirty="0"/>
              <a:t>)</a:t>
            </a:r>
          </a:p>
          <a:p>
            <a:r>
              <a:rPr lang="en-IN" dirty="0"/>
              <a:t>	{</a:t>
            </a:r>
          </a:p>
          <a:p>
            <a:r>
              <a:rPr lang="en-IN" dirty="0"/>
              <a:t>		Native n = new Native();</a:t>
            </a:r>
          </a:p>
          <a:p>
            <a:r>
              <a:rPr lang="en-IN" dirty="0"/>
              <a:t>		</a:t>
            </a:r>
            <a:r>
              <a:rPr lang="en-IN" dirty="0" err="1"/>
              <a:t>n.m</a:t>
            </a:r>
            <a:r>
              <a:rPr lang="en-IN" dirty="0"/>
              <a:t>();</a:t>
            </a:r>
          </a:p>
          <a:p>
            <a:r>
              <a:rPr lang="en-IN" dirty="0"/>
              <a:t>	}</a:t>
            </a:r>
          </a:p>
          <a:p>
            <a:r>
              <a:rPr lang="en-IN" dirty="0"/>
              <a:t>}</a:t>
            </a:r>
          </a:p>
        </p:txBody>
      </p:sp>
    </p:spTree>
    <p:extLst>
      <p:ext uri="{BB962C8B-B14F-4D97-AF65-F5344CB8AC3E}">
        <p14:creationId xmlns:p14="http://schemas.microsoft.com/office/powerpoint/2010/main" val="2995727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81</TotalTime>
  <Words>274</Words>
  <Application>Microsoft Office PowerPoint</Application>
  <PresentationFormat>Widescreen</PresentationFormat>
  <Paragraphs>71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Rockwell</vt:lpstr>
      <vt:lpstr>Rockwell Condensed</vt:lpstr>
      <vt:lpstr>Wingdings</vt:lpstr>
      <vt:lpstr>Wood Type</vt:lpstr>
      <vt:lpstr>Methods in java</vt:lpstr>
      <vt:lpstr>Instaceof method</vt:lpstr>
      <vt:lpstr>PowerPoint Presentation</vt:lpstr>
      <vt:lpstr>Strictfp in java</vt:lpstr>
      <vt:lpstr>PowerPoint Presentation</vt:lpstr>
      <vt:lpstr>Native method in java</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in java</dc:title>
  <dc:creator>Tanmay Bidwai</dc:creator>
  <cp:lastModifiedBy>Tanmay Bidwai</cp:lastModifiedBy>
  <cp:revision>5</cp:revision>
  <dcterms:created xsi:type="dcterms:W3CDTF">2021-04-14T03:33:03Z</dcterms:created>
  <dcterms:modified xsi:type="dcterms:W3CDTF">2021-04-14T04:54:41Z</dcterms:modified>
</cp:coreProperties>
</file>