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9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6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8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27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5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7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5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0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Methods of Threads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64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Thread suspend()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8286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suspend()</a:t>
            </a:r>
            <a:r>
              <a:rPr lang="en-US" dirty="0"/>
              <a:t> method of thread class puts the thread from running to waiting state. This method is used if you want to stop the thread execution and start it again when a certain event occurs. This method allows a thread to temporarily cease execution. The suspended thread can be resumed using the resume() method</a:t>
            </a:r>
            <a:r>
              <a:rPr lang="en-US" dirty="0" smtClean="0"/>
              <a:t>.</a:t>
            </a:r>
            <a:endParaRPr lang="en-IN" dirty="0"/>
          </a:p>
          <a:p>
            <a:endParaRPr lang="en-IN" dirty="0" smtClean="0"/>
          </a:p>
          <a:p>
            <a:r>
              <a:rPr lang="en-US" dirty="0"/>
              <a:t>Syntax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suspend()  </a:t>
            </a:r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This method does not return any value</a:t>
            </a:r>
            <a:r>
              <a:rPr lang="en-US" dirty="0" smtClean="0"/>
              <a:t>.</a:t>
            </a:r>
          </a:p>
          <a:p>
            <a:r>
              <a:rPr lang="en-US" dirty="0"/>
              <a:t>Exception</a:t>
            </a:r>
          </a:p>
          <a:p>
            <a:pPr lvl="1"/>
            <a:r>
              <a:rPr lang="en-US" b="1" dirty="0" smtClean="0"/>
              <a:t>Security Exception</a:t>
            </a:r>
            <a:r>
              <a:rPr lang="en-US" b="1" dirty="0"/>
              <a:t>:</a:t>
            </a:r>
            <a:r>
              <a:rPr lang="en-US" dirty="0"/>
              <a:t> If the current thread cannot modify the thread.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7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Java Thread resume()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 resume() method of thread class is only used with suspend() method. This method is used to resume a thread which was suspended using suspend() method. This method allows the suspended thread to start again.</a:t>
            </a:r>
          </a:p>
          <a:p>
            <a:endParaRPr lang="en-US" smtClean="0"/>
          </a:p>
          <a:p>
            <a:r>
              <a:rPr lang="en-US" smtClean="0"/>
              <a:t>Syntax</a:t>
            </a:r>
          </a:p>
          <a:p>
            <a:pPr lvl="1"/>
            <a:r>
              <a:rPr lang="en-US" smtClean="0"/>
              <a:t>public final void resume()  </a:t>
            </a:r>
          </a:p>
          <a:p>
            <a:r>
              <a:rPr lang="en-US" smtClean="0"/>
              <a:t>Return value</a:t>
            </a:r>
          </a:p>
          <a:p>
            <a:pPr lvl="1"/>
            <a:r>
              <a:rPr lang="en-US" smtClean="0"/>
              <a:t>This method does not return any value.</a:t>
            </a:r>
          </a:p>
          <a:p>
            <a:r>
              <a:rPr lang="en-US" smtClean="0"/>
              <a:t>Exception</a:t>
            </a:r>
          </a:p>
          <a:p>
            <a:pPr lvl="1"/>
            <a:r>
              <a:rPr lang="en-US" smtClean="0"/>
              <a:t>Security Exception: If the current thread cannot modify the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99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Thread stop()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651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stop()</a:t>
            </a:r>
            <a:r>
              <a:rPr lang="en-US" dirty="0"/>
              <a:t> method of thread class terminates the thread execution. Once a thread is stopped, it cannot be restarted by start()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stop()  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stop(</a:t>
            </a:r>
            <a:r>
              <a:rPr lang="en-US" dirty="0" err="1"/>
              <a:t>Throwable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 </a:t>
            </a:r>
          </a:p>
          <a:p>
            <a:r>
              <a:rPr lang="en-US" dirty="0"/>
              <a:t>Parameter</a:t>
            </a:r>
          </a:p>
          <a:p>
            <a:pPr lvl="1"/>
            <a:r>
              <a:rPr lang="en-US" b="1" dirty="0" err="1"/>
              <a:t>obj</a:t>
            </a:r>
            <a:r>
              <a:rPr lang="en-US" dirty="0"/>
              <a:t> : The </a:t>
            </a:r>
            <a:r>
              <a:rPr lang="en-US" dirty="0" err="1"/>
              <a:t>Throwable</a:t>
            </a:r>
            <a:r>
              <a:rPr lang="en-US" dirty="0"/>
              <a:t> object to be thrown.</a:t>
            </a:r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This method does not return any value.</a:t>
            </a:r>
          </a:p>
          <a:p>
            <a:r>
              <a:rPr lang="en-US" dirty="0"/>
              <a:t>Exception</a:t>
            </a:r>
          </a:p>
          <a:p>
            <a:pPr lvl="1"/>
            <a:r>
              <a:rPr lang="en-US" b="1" dirty="0" err="1"/>
              <a:t>SecurityException</a:t>
            </a:r>
            <a:r>
              <a:rPr lang="en-US" b="1" dirty="0"/>
              <a:t>:</a:t>
            </a:r>
            <a:r>
              <a:rPr lang="en-US" dirty="0"/>
              <a:t> This exception throws if the current thread cannot modify the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59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And 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12" y="527707"/>
            <a:ext cx="8201782" cy="61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9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fecycle and States of a Thread in C#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79" y="1209675"/>
            <a:ext cx="825817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b="1" dirty="0"/>
              <a:t>Lifecycle and States of a 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371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29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Methods of Threads </vt:lpstr>
      <vt:lpstr>Java Thread suspend() method</vt:lpstr>
      <vt:lpstr>Java Thread resume() method</vt:lpstr>
      <vt:lpstr>Java Thread stop() method</vt:lpstr>
      <vt:lpstr>PowerPoint Presentation</vt:lpstr>
      <vt:lpstr>Lifecycle and States of a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Threads</dc:title>
  <dc:creator>Tanmay Bidwai</dc:creator>
  <cp:lastModifiedBy>Tanmay Bidwai</cp:lastModifiedBy>
  <cp:revision>3</cp:revision>
  <dcterms:created xsi:type="dcterms:W3CDTF">2021-03-16T19:06:33Z</dcterms:created>
  <dcterms:modified xsi:type="dcterms:W3CDTF">2021-03-16T19:45:43Z</dcterms:modified>
</cp:coreProperties>
</file>