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register-mem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avatpoint.com/os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00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Multithreading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Multithreading</a:t>
            </a:r>
            <a:r>
              <a:rPr lang="en-US" sz="2000" dirty="0"/>
              <a:t> is a process of executing multiple threads simultaneously.</a:t>
            </a:r>
          </a:p>
          <a:p>
            <a:r>
              <a:rPr lang="en-US" sz="2000" dirty="0"/>
              <a:t>A thread is a lightweight sub-process, the smallest unit of processing. Multiprocessing and multithreading, both are used to achieve multitasking.</a:t>
            </a:r>
          </a:p>
          <a:p>
            <a:r>
              <a:rPr lang="en-US" sz="2000" dirty="0"/>
              <a:t>However, we use multithreading than multiprocessing because threads use a shared memory area. They don't allocate separate memory area so saves memory, and context-switching between the threads takes less time than process.</a:t>
            </a:r>
          </a:p>
          <a:p>
            <a:r>
              <a:rPr lang="en-US" sz="2000" dirty="0"/>
              <a:t>Java Multithreading is mostly used in games, animation, etc.</a:t>
            </a:r>
          </a:p>
        </p:txBody>
      </p:sp>
    </p:spTree>
    <p:extLst>
      <p:ext uri="{BB962C8B-B14F-4D97-AF65-F5344CB8AC3E}">
        <p14:creationId xmlns:p14="http://schemas.microsoft.com/office/powerpoint/2010/main" val="151717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</a:t>
            </a:r>
            <a:r>
              <a:rPr lang="en-IN" dirty="0" smtClean="0"/>
              <a:t>of </a:t>
            </a:r>
            <a:r>
              <a:rPr lang="en-IN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It </a:t>
            </a:r>
            <a:r>
              <a:rPr lang="en-US" sz="2000" b="1" dirty="0"/>
              <a:t>doesn't block the user</a:t>
            </a:r>
            <a:r>
              <a:rPr lang="en-US" sz="2000" dirty="0"/>
              <a:t> because threads are independent and you can perform multiple operations at the same 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You</a:t>
            </a:r>
            <a:r>
              <a:rPr lang="en-US" sz="2000" dirty="0"/>
              <a:t> </a:t>
            </a:r>
            <a:r>
              <a:rPr lang="en-US" sz="2000" b="1" dirty="0"/>
              <a:t>can perform many operations together, so it saves time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are </a:t>
            </a:r>
            <a:r>
              <a:rPr lang="en-US" sz="2000" b="1" dirty="0"/>
              <a:t>independent</a:t>
            </a:r>
            <a:r>
              <a:rPr lang="en-US" sz="2000" dirty="0"/>
              <a:t>, so it doesn't affect other threads if an exception occurs in a single thread.</a:t>
            </a:r>
          </a:p>
        </p:txBody>
      </p:sp>
    </p:spTree>
    <p:extLst>
      <p:ext uri="{BB962C8B-B14F-4D97-AF65-F5344CB8AC3E}">
        <p14:creationId xmlns:p14="http://schemas.microsoft.com/office/powerpoint/2010/main" val="11734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Multitasking is a process of executing multiple tasks simultaneously. We use multitasking to utilize the CPU. Multitasking can be achieved in two ways:</a:t>
            </a:r>
          </a:p>
          <a:p>
            <a:pPr lvl="1">
              <a:lnSpc>
                <a:spcPct val="250000"/>
              </a:lnSpc>
            </a:pPr>
            <a:r>
              <a:rPr lang="en-US" sz="2100" dirty="0"/>
              <a:t>Process-based Multitasking (Multiprocessing)</a:t>
            </a:r>
          </a:p>
          <a:p>
            <a:pPr lvl="1"/>
            <a:r>
              <a:rPr lang="en-US" sz="2100" dirty="0"/>
              <a:t>Thread-based Multitasking (Multithreading)</a:t>
            </a:r>
          </a:p>
        </p:txBody>
      </p:sp>
    </p:spTree>
    <p:extLst>
      <p:ext uri="{BB962C8B-B14F-4D97-AF65-F5344CB8AC3E}">
        <p14:creationId xmlns:p14="http://schemas.microsoft.com/office/powerpoint/2010/main" val="136365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Process-based Multitasking (Multiprocessing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25306"/>
            <a:ext cx="8915400" cy="3777622"/>
          </a:xfrm>
        </p:spPr>
        <p:txBody>
          <a:bodyPr/>
          <a:lstStyle/>
          <a:p>
            <a:r>
              <a:rPr lang="en-US" dirty="0"/>
              <a:t>Each process has an address in memory. In other words, each process allocates a separate memory area.</a:t>
            </a:r>
          </a:p>
          <a:p>
            <a:r>
              <a:rPr lang="en-US" dirty="0"/>
              <a:t>A process is heavyweight.</a:t>
            </a:r>
          </a:p>
          <a:p>
            <a:r>
              <a:rPr lang="en-US" dirty="0"/>
              <a:t>Cost of communication between the process is high.</a:t>
            </a:r>
          </a:p>
          <a:p>
            <a:r>
              <a:rPr lang="en-US" dirty="0"/>
              <a:t>Switching from one process to another requires some time for saving and loading </a:t>
            </a:r>
            <a:r>
              <a:rPr lang="en-US" dirty="0">
                <a:hlinkClick r:id="rId2"/>
              </a:rPr>
              <a:t>registers</a:t>
            </a:r>
            <a:r>
              <a:rPr lang="en-US" dirty="0"/>
              <a:t>, memory maps, updating lists, etc.</a:t>
            </a:r>
          </a:p>
        </p:txBody>
      </p:sp>
    </p:spTree>
    <p:extLst>
      <p:ext uri="{BB962C8B-B14F-4D97-AF65-F5344CB8AC3E}">
        <p14:creationId xmlns:p14="http://schemas.microsoft.com/office/powerpoint/2010/main" val="406513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Thread-based Multitasking (Multithreading)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39042"/>
            <a:ext cx="8915400" cy="3777622"/>
          </a:xfrm>
        </p:spPr>
        <p:txBody>
          <a:bodyPr/>
          <a:lstStyle/>
          <a:p>
            <a:r>
              <a:rPr lang="en-US" dirty="0"/>
              <a:t>Threads share the same address space.</a:t>
            </a:r>
          </a:p>
          <a:p>
            <a:r>
              <a:rPr lang="en-US" dirty="0"/>
              <a:t>A thread is lightweight.</a:t>
            </a:r>
          </a:p>
          <a:p>
            <a:r>
              <a:rPr lang="en-US" dirty="0"/>
              <a:t>Cost of communication between the thread is low.</a:t>
            </a:r>
          </a:p>
        </p:txBody>
      </p:sp>
    </p:spTree>
    <p:extLst>
      <p:ext uri="{BB962C8B-B14F-4D97-AF65-F5344CB8AC3E}">
        <p14:creationId xmlns:p14="http://schemas.microsoft.com/office/powerpoint/2010/main" val="107292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610" y="1552755"/>
            <a:ext cx="5492001" cy="4822166"/>
          </a:xfrm>
        </p:spPr>
        <p:txBody>
          <a:bodyPr>
            <a:normAutofit/>
          </a:bodyPr>
          <a:lstStyle/>
          <a:p>
            <a:r>
              <a:rPr lang="en-US" dirty="0"/>
              <a:t>A thread is a lightweight </a:t>
            </a:r>
            <a:r>
              <a:rPr lang="en-US" dirty="0" smtClean="0"/>
              <a:t>sub-process</a:t>
            </a:r>
            <a:r>
              <a:rPr lang="en-US" dirty="0"/>
              <a:t>, the smallest unit of processing. It is a separate path of execution.</a:t>
            </a:r>
          </a:p>
          <a:p>
            <a:r>
              <a:rPr lang="en-US" dirty="0"/>
              <a:t>Threads are independent. If there occurs exception in one thread, it doesn't affect other threads. It uses a shared memory area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shown in the above figure, a thread is executed inside the process. There is context-switching between the threads. There can be multiple processes inside the </a:t>
            </a:r>
            <a:r>
              <a:rPr lang="en-US" dirty="0">
                <a:hlinkClick r:id="rId2"/>
              </a:rPr>
              <a:t>OS</a:t>
            </a:r>
            <a:r>
              <a:rPr lang="en-US" dirty="0"/>
              <a:t>, and one process can have multiple threads</a:t>
            </a:r>
            <a:r>
              <a:rPr lang="en-US" dirty="0" smtClean="0"/>
              <a:t>.</a:t>
            </a:r>
          </a:p>
          <a:p>
            <a:r>
              <a:rPr lang="en-US" b="1" dirty="0"/>
              <a:t>Note: At a time one thread is executed only.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14" y="2037219"/>
            <a:ext cx="4151517" cy="41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 </a:t>
            </a:r>
            <a:r>
              <a:rPr lang="en-US" b="1" dirty="0"/>
              <a:t>Thread class</a:t>
            </a:r>
            <a:r>
              <a:rPr lang="en-US" dirty="0"/>
              <a:t> to achieve thread programming. Thread class provides constructors and methods to create and perform operations on a thread. Thread class extends Object class and implements Runnable </a:t>
            </a:r>
            <a:r>
              <a:rPr lang="en-US" dirty="0" smtClean="0"/>
              <a:t>interface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5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209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Multithreading</vt:lpstr>
      <vt:lpstr>What is Multithreading?</vt:lpstr>
      <vt:lpstr>Advantages of Multithreading</vt:lpstr>
      <vt:lpstr>Multitasking</vt:lpstr>
      <vt:lpstr>Process-based Multitasking (Multiprocessing)</vt:lpstr>
      <vt:lpstr>Thread-based Multitasking (Multithreading)</vt:lpstr>
      <vt:lpstr>Thread in java</vt:lpstr>
      <vt:lpstr>Thread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Tanmay Bidwai</dc:creator>
  <cp:lastModifiedBy>Tanmay Bidwai</cp:lastModifiedBy>
  <cp:revision>3</cp:revision>
  <dcterms:created xsi:type="dcterms:W3CDTF">2021-03-09T14:19:17Z</dcterms:created>
  <dcterms:modified xsi:type="dcterms:W3CDTF">2021-03-09T15:07:17Z</dcterms:modified>
</cp:coreProperties>
</file>