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quiz.geeksforgeeks.org/serialization-in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Serialization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15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Serialization </a:t>
            </a:r>
            <a:r>
              <a:rPr lang="en-US" b="1" dirty="0" smtClean="0"/>
              <a:t>in </a:t>
            </a:r>
            <a:r>
              <a:rPr lang="en-US" b="1" dirty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574" y="1509997"/>
            <a:ext cx="8915400" cy="3777622"/>
          </a:xfrm>
        </p:spPr>
        <p:txBody>
          <a:bodyPr/>
          <a:lstStyle/>
          <a:p>
            <a:r>
              <a:rPr lang="en-US" dirty="0"/>
              <a:t>Serialization is a mechanism of converting the state of an object into a byte stream. Deserialization is the reverse process where the byte stream is used to recreate the actual Java object in memory. This mechanism is used to persist the object.</a:t>
            </a:r>
            <a:endParaRPr lang="en-IN" dirty="0"/>
          </a:p>
        </p:txBody>
      </p:sp>
      <p:pic>
        <p:nvPicPr>
          <p:cNvPr id="1026" name="Picture 2" descr="serialize-deserialize-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052" y="2790887"/>
            <a:ext cx="5520607" cy="36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8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672" y="580844"/>
            <a:ext cx="8915400" cy="5880341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byte stream created is platform independent. So, the object serialized on one platform can be </a:t>
            </a:r>
            <a:r>
              <a:rPr lang="en-US" dirty="0" err="1"/>
              <a:t>deserialized</a:t>
            </a:r>
            <a:r>
              <a:rPr lang="en-US" dirty="0"/>
              <a:t> on a different platform.</a:t>
            </a:r>
          </a:p>
          <a:p>
            <a:pPr fontAlgn="base"/>
            <a:r>
              <a:rPr lang="en-US" dirty="0"/>
              <a:t>To make a Java object serializable we implement the </a:t>
            </a:r>
            <a:r>
              <a:rPr lang="en-US" b="1" dirty="0" err="1"/>
              <a:t>java.io.Serializable</a:t>
            </a:r>
            <a:r>
              <a:rPr lang="en-US" dirty="0"/>
              <a:t> interface.</a:t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 err="1"/>
              <a:t>ObjectOutputStream</a:t>
            </a:r>
            <a:r>
              <a:rPr lang="en-US" dirty="0"/>
              <a:t> class contains </a:t>
            </a:r>
            <a:r>
              <a:rPr lang="en-US" b="1" dirty="0" err="1"/>
              <a:t>writeObject</a:t>
            </a:r>
            <a:r>
              <a:rPr lang="en-US" b="1" dirty="0"/>
              <a:t>()</a:t>
            </a:r>
            <a:r>
              <a:rPr lang="en-US" dirty="0"/>
              <a:t> method for serializing an Object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lvl="0" fontAlgn="base"/>
            <a:r>
              <a:rPr lang="en-US" altLang="en-US" dirty="0"/>
              <a:t>Declaration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1" fontAlgn="base"/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final void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writeObject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(Object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 throws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sz="850" dirty="0">
                <a:solidFill>
                  <a:schemeClr val="tx1"/>
                </a:solidFill>
              </a:rPr>
              <a:t> </a:t>
            </a:r>
          </a:p>
          <a:p>
            <a:pPr fontAlgn="base"/>
            <a:endParaRPr lang="en-US" altLang="en-US" dirty="0" smtClean="0"/>
          </a:p>
          <a:p>
            <a:pPr fontAlgn="base"/>
            <a:r>
              <a:rPr lang="en-US" dirty="0"/>
              <a:t>The </a:t>
            </a:r>
            <a:r>
              <a:rPr lang="en-US" dirty="0" err="1"/>
              <a:t>ObjectInputStream</a:t>
            </a:r>
            <a:r>
              <a:rPr lang="en-US" dirty="0"/>
              <a:t> class contains </a:t>
            </a:r>
            <a:r>
              <a:rPr lang="en-US" b="1" dirty="0" err="1"/>
              <a:t>readObject</a:t>
            </a:r>
            <a:r>
              <a:rPr lang="en-US" b="1" dirty="0"/>
              <a:t>()</a:t>
            </a:r>
            <a:r>
              <a:rPr lang="en-US" dirty="0"/>
              <a:t> method for </a:t>
            </a:r>
            <a:r>
              <a:rPr lang="en-US" dirty="0" err="1"/>
              <a:t>deserializing</a:t>
            </a:r>
            <a:r>
              <a:rPr lang="en-US" dirty="0"/>
              <a:t> an object.</a:t>
            </a:r>
            <a:br>
              <a:rPr lang="en-US" dirty="0"/>
            </a:br>
            <a:r>
              <a:rPr lang="en-US" dirty="0" smtClean="0"/>
              <a:t>	</a:t>
            </a:r>
          </a:p>
          <a:p>
            <a:pPr marL="457200" lvl="1" indent="0" fontAlgn="base"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final Object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readObject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() throws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1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Serialization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save/persist state of an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To </a:t>
            </a:r>
            <a:r>
              <a:rPr lang="en-US" dirty="0"/>
              <a:t>travel an object across a network.</a:t>
            </a:r>
            <a:endParaRPr lang="en-IN" dirty="0"/>
          </a:p>
        </p:txBody>
      </p:sp>
      <p:pic>
        <p:nvPicPr>
          <p:cNvPr id="3074" name="Picture 2" descr="https://media.geeksforgeeks.org/wp-content/uploads/serialization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225171"/>
            <a:ext cx="497205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6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objects of those classes can be serialized which are implementing </a:t>
            </a:r>
            <a:r>
              <a:rPr lang="en-US" b="1" dirty="0" err="1"/>
              <a:t>java.io.Serializable</a:t>
            </a:r>
            <a:r>
              <a:rPr lang="en-US" dirty="0"/>
              <a:t> interface.</a:t>
            </a:r>
            <a:br>
              <a:rPr lang="en-US" dirty="0"/>
            </a:br>
            <a:r>
              <a:rPr lang="en-US" dirty="0"/>
              <a:t>Serializable is a </a:t>
            </a:r>
            <a:r>
              <a:rPr lang="en-US" b="1" dirty="0"/>
              <a:t>marker interface</a:t>
            </a:r>
            <a:r>
              <a:rPr lang="en-US" dirty="0"/>
              <a:t> (has no data member and method). It is used to “mark” java classes so that objects of these classes may get certain capability.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16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528" y="1544128"/>
            <a:ext cx="9046084" cy="4367094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 parent class has implemented Serializable interface then child class doesn’t need to implement it but vice-versa is not true.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non-static data members are saved via Serialization process.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data members and transient data members are not saved via Serialization </a:t>
            </a:r>
            <a:r>
              <a:rPr lang="en-US" dirty="0" err="1"/>
              <a:t>process.So</a:t>
            </a:r>
            <a:r>
              <a:rPr lang="en-US" dirty="0"/>
              <a:t>, if you don’t want to save value of a non-static data member then make it transient.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Constructor </a:t>
            </a:r>
            <a:r>
              <a:rPr lang="en-US" dirty="0"/>
              <a:t>of object is never called when an object is </a:t>
            </a:r>
            <a:r>
              <a:rPr lang="en-US" dirty="0" err="1"/>
              <a:t>deserialized</a:t>
            </a:r>
            <a:r>
              <a:rPr lang="en-US" dirty="0"/>
              <a:t>.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Associated </a:t>
            </a:r>
            <a:r>
              <a:rPr lang="en-US" dirty="0"/>
              <a:t>objects must be implementing Serializable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84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Transient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562" y="1431985"/>
            <a:ext cx="8935679" cy="5141343"/>
          </a:xfrm>
        </p:spPr>
        <p:txBody>
          <a:bodyPr>
            <a:normAutofit/>
          </a:bodyPr>
          <a:lstStyle/>
          <a:p>
            <a:r>
              <a:rPr lang="en-US" b="1" dirty="0"/>
              <a:t>transient</a:t>
            </a:r>
            <a:r>
              <a:rPr lang="en-US" dirty="0"/>
              <a:t> is a variables modifier used in </a:t>
            </a:r>
            <a:r>
              <a:rPr lang="en-US" u="sng" dirty="0">
                <a:hlinkClick r:id="rId2"/>
              </a:rPr>
              <a:t>serialization</a:t>
            </a:r>
            <a:r>
              <a:rPr lang="en-US" dirty="0"/>
              <a:t>. At the time of serialization, if we don’t want to save value of a particular variable in a file, then we use </a:t>
            </a:r>
            <a:r>
              <a:rPr lang="en-US" b="1" dirty="0"/>
              <a:t>transient</a:t>
            </a:r>
            <a:r>
              <a:rPr lang="en-US" dirty="0"/>
              <a:t> keyword.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JVM comes across </a:t>
            </a:r>
            <a:r>
              <a:rPr lang="en-US" b="1" dirty="0"/>
              <a:t>transient </a:t>
            </a:r>
            <a:r>
              <a:rPr lang="en-US" dirty="0"/>
              <a:t>keyword, it ignores original value of the variable and save default value of that variable data type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transient</a:t>
            </a:r>
            <a:r>
              <a:rPr lang="en-US" dirty="0"/>
              <a:t> keyword plays an important role to meet security constraints. There are various real-life examples where we don’t want to save private data in file. </a:t>
            </a:r>
            <a:endParaRPr lang="en-US" dirty="0" smtClean="0"/>
          </a:p>
          <a:p>
            <a:pPr fontAlgn="base"/>
            <a:r>
              <a:rPr lang="en-US" dirty="0" smtClean="0"/>
              <a:t>Another </a:t>
            </a:r>
            <a:r>
              <a:rPr lang="en-US" dirty="0"/>
              <a:t>use of </a:t>
            </a:r>
            <a:r>
              <a:rPr lang="en-US" b="1" dirty="0"/>
              <a:t>transient</a:t>
            </a:r>
            <a:r>
              <a:rPr lang="en-US" dirty="0"/>
              <a:t> keyword is not to serialize the variable whose value can be calculated/derived using other serialized objects or system such as age of a person, current date, etc.</a:t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dirty="0" smtClean="0"/>
              <a:t>Practically </a:t>
            </a:r>
            <a:r>
              <a:rPr lang="en-US" dirty="0"/>
              <a:t>we serialized only those fields which represent a state of instance, after all serialization is all about to save state of an object to a file. It is good habit to use </a:t>
            </a:r>
            <a:r>
              <a:rPr lang="en-US" b="1" dirty="0"/>
              <a:t>transient</a:t>
            </a:r>
            <a:r>
              <a:rPr lang="en-US" dirty="0"/>
              <a:t> keyword with private confidential fields of a class during serialization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11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996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61381"/>
            <a:ext cx="8915400" cy="5098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b="1" dirty="0"/>
              <a:t>Test</a:t>
            </a:r>
            <a:r>
              <a:rPr lang="en-IN" dirty="0"/>
              <a:t> implements </a:t>
            </a:r>
            <a:r>
              <a:rPr lang="en-IN" b="1" dirty="0"/>
              <a:t>Serializable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 Making password transient for security</a:t>
            </a:r>
          </a:p>
          <a:p>
            <a:pPr marL="0" indent="0">
              <a:buNone/>
            </a:pPr>
            <a:r>
              <a:rPr lang="en-IN" dirty="0"/>
              <a:t>	private transient String password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// Making age transient as age is auto-</a:t>
            </a:r>
          </a:p>
          <a:p>
            <a:pPr marL="0" indent="0">
              <a:buNone/>
            </a:pPr>
            <a:r>
              <a:rPr lang="en-IN" dirty="0"/>
              <a:t>	// computable from DOB and current date.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transient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age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// serialize other fields</a:t>
            </a:r>
          </a:p>
          <a:p>
            <a:pPr marL="0" indent="0">
              <a:buNone/>
            </a:pPr>
            <a:r>
              <a:rPr lang="en-IN" dirty="0"/>
              <a:t>	private String username, email;</a:t>
            </a:r>
          </a:p>
          <a:p>
            <a:pPr marL="0" indent="0">
              <a:buNone/>
            </a:pPr>
            <a:r>
              <a:rPr lang="en-IN" dirty="0"/>
              <a:t>	Date dob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22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683" y="1098429"/>
            <a:ext cx="8915400" cy="3777622"/>
          </a:xfrm>
        </p:spPr>
        <p:txBody>
          <a:bodyPr/>
          <a:lstStyle/>
          <a:p>
            <a:r>
              <a:rPr lang="en-US" b="1" dirty="0"/>
              <a:t>transient and static :</a:t>
            </a:r>
            <a:r>
              <a:rPr lang="en-US" dirty="0"/>
              <a:t> Since </a:t>
            </a:r>
            <a:r>
              <a:rPr lang="en-US" b="1" dirty="0"/>
              <a:t>static</a:t>
            </a:r>
            <a:r>
              <a:rPr lang="en-US" dirty="0"/>
              <a:t> fields are not part of state of the object, there is no use/impact of using </a:t>
            </a:r>
            <a:r>
              <a:rPr lang="en-US" b="1" dirty="0"/>
              <a:t>transient</a:t>
            </a:r>
            <a:r>
              <a:rPr lang="en-US" dirty="0"/>
              <a:t> keyword with static variables. However there is no compilation error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In case of </a:t>
            </a:r>
            <a:r>
              <a:rPr lang="en-US" b="1" dirty="0"/>
              <a:t>static Variables:-</a:t>
            </a:r>
            <a:r>
              <a:rPr lang="en-US" dirty="0"/>
              <a:t> A variable defined with static keyword is not serialized during serialization </a:t>
            </a:r>
            <a:r>
              <a:rPr lang="en-US" dirty="0" err="1"/>
              <a:t>process.This</a:t>
            </a:r>
            <a:r>
              <a:rPr lang="en-US" dirty="0"/>
              <a:t> variable will be loaded with current value defined in the class during deserialization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fontAlgn="base"/>
            <a:r>
              <a:rPr lang="en-US" b="1" dirty="0"/>
              <a:t>transient and final :</a:t>
            </a:r>
            <a:r>
              <a:rPr lang="en-US" dirty="0"/>
              <a:t> final variables are directly serialized by their values, so there is no use/impact of declaring final variable as </a:t>
            </a:r>
            <a:r>
              <a:rPr lang="en-US" b="1" dirty="0"/>
              <a:t>transient</a:t>
            </a:r>
            <a:r>
              <a:rPr lang="en-US" dirty="0"/>
              <a:t>. There is no compile-time error though.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027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152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Wisp</vt:lpstr>
      <vt:lpstr>Serialization </vt:lpstr>
      <vt:lpstr>Serialization in Java</vt:lpstr>
      <vt:lpstr>PowerPoint Presentation</vt:lpstr>
      <vt:lpstr>Advantages of Serialization</vt:lpstr>
      <vt:lpstr>PowerPoint Presentation</vt:lpstr>
      <vt:lpstr>Points to remember</vt:lpstr>
      <vt:lpstr>Transient Keyword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Tanmay Bidwai</dc:creator>
  <cp:lastModifiedBy>Tanmay Bidwai</cp:lastModifiedBy>
  <cp:revision>3</cp:revision>
  <dcterms:created xsi:type="dcterms:W3CDTF">2021-03-31T19:59:06Z</dcterms:created>
  <dcterms:modified xsi:type="dcterms:W3CDTF">2021-04-13T04:39:15Z</dcterms:modified>
</cp:coreProperties>
</file>