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4" r:id="rId4"/>
    <p:sldId id="269" r:id="rId5"/>
    <p:sldId id="268" r:id="rId6"/>
    <p:sldId id="273" r:id="rId7"/>
    <p:sldId id="272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EMPATHY AI: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Personalized Virtual Companion for Emotional Support and Guidance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194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84649105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20211CSE0288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20211CSE0297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20211CSE0697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Amarnath J.L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851F1E-3B8E-38B6-B39C-123EF88B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02503"/>
              </p:ext>
            </p:extLst>
          </p:nvPr>
        </p:nvGraphicFramePr>
        <p:xfrm>
          <a:off x="647817" y="3127915"/>
          <a:ext cx="4813417" cy="914400"/>
        </p:xfrm>
        <a:graphic>
          <a:graphicData uri="http://schemas.openxmlformats.org/drawingml/2006/table">
            <a:tbl>
              <a:tblPr firstRow="1" bandRow="1"/>
              <a:tblGrid>
                <a:gridCol w="2422554">
                  <a:extLst>
                    <a:ext uri="{9D8B030D-6E8A-4147-A177-3AD203B41FA5}">
                      <a16:colId xmlns:a16="http://schemas.microsoft.com/office/drawing/2014/main" val="1020305147"/>
                    </a:ext>
                  </a:extLst>
                </a:gridCol>
                <a:gridCol w="2390863">
                  <a:extLst>
                    <a:ext uri="{9D8B030D-6E8A-4147-A177-3AD203B41FA5}">
                      <a16:colId xmlns:a16="http://schemas.microsoft.com/office/drawing/2014/main" val="3219626347"/>
                    </a:ext>
                  </a:extLst>
                </a:gridCol>
              </a:tblGrid>
              <a:tr h="258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TANMAYEE 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44363"/>
                  </a:ext>
                </a:extLst>
              </a:tr>
              <a:tr h="22039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KUSHIE P GOWDA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02855"/>
                  </a:ext>
                </a:extLst>
              </a:tr>
              <a:tr h="258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RITU JAISWAL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975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260E-8E75-5B9A-876A-A07EB86F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826A-7C2D-6427-C51A-D54E22FD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today's fast-paced world, mental health issues and emotional well-being often go unnoticed or unaddressed due to the lack of timely support and understanding. Traditional AI assistants focus on functional responses, but there is a growing need for systems that can provide emotional support and personalized suggestions.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Empathy AI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seeks to fill this gap by creating an AI assistant capable of detecting and tracking a user’s mood, offering emotionally intelligent responses, and acting as a supportive, friendly companion.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6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Empathy AI is a web-based assistant designed to detect and track users' emotional states, providing real-time responses and personalized suggestions based on mood. The project aims to create a responsive AI that acts as a virtual friend, helping users manage their emotions by offering recommendations and insights. By integrating AI/ML models for emotion detection and a real-time web interface, the project addresses the growing need for emotional well-being assistance through technology.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965200" y="122689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Lack of Emotional Awareness in Existing AI Systems: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While current AI assistants excel in providing information and task automation, they do not understand or respond to user emotions.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Emotional Support Demand: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With rising mental health awareness, there is an increasing demand for empathetic, non-intrusive support systems that offer comfort, advice, and emotional connection.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Feasibility of AI-Driven Mood Detection: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Using machine learning algorithms, NLP, and sentiment analysis, it is possible to develop systems that analyze voice tones, text patterns, or even facial expressions to gauge a user’s emotional state.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Potential Ethical Concerns: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Empathy AI must address privacy concerns related to data collection, the accuracy of emotional interpretation, and ethical handling of sensitive emotional information.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HTML, CSS, JS , React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Backend: NodeJS,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Database: Firebase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AIML Frameworks : Natural Language Processing (NLP), BERT &amp; GPT for sentiment analysis and dialogue generation, OpenCV and Deep Learning.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E7173-B42D-9570-AB82-C5FE6320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25" y="1608328"/>
            <a:ext cx="9580434" cy="38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Mehta, D., Siddiqui, M. F., &amp; Javaid, A. Y. (2019). Facial emotion recognition: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survey and real-world user experiences in mixed reality. Sensors, 19(3), 533.     - A comprehensive survey on facial emotion recognition technologies, offering insights into practical applications in real-world scenarios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Picard, R. W. (1997). Affective Computing. MIT Press: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This foundational book on affective computing discusses how computers can recognize and simulate human emotions, laying the groundwork for emotion AI technologies.</a:t>
            </a:r>
          </a:p>
          <a:p>
            <a:pPr marL="495300" indent="-342900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Building Machines That Learn and Think Like People by Josh Tenenbaum et al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paper discusses advances in AI that aim to replicate human-like understanding and reasoning, which could be relevant when designing systems to detect and respond to empathy.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644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Verdana</vt:lpstr>
      <vt:lpstr>Wingdings</vt:lpstr>
      <vt:lpstr>Bioinformatics</vt:lpstr>
      <vt:lpstr>EMPATHY AI: Personalized Virtual Companion for Emotional Support and Guidance</vt:lpstr>
      <vt:lpstr>Content</vt:lpstr>
      <vt:lpstr>Problem Statement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Ritu Jaiswal</cp:lastModifiedBy>
  <cp:revision>40</cp:revision>
  <dcterms:modified xsi:type="dcterms:W3CDTF">2024-09-16T12:27:43Z</dcterms:modified>
</cp:coreProperties>
</file>