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8" r:id="rId21"/>
    <p:sldId id="279" r:id="rId22"/>
    <p:sldId id="284" r:id="rId23"/>
    <p:sldId id="280" r:id="rId24"/>
    <p:sldId id="285" r:id="rId25"/>
    <p:sldId id="281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ayi Bandlamudi" initials="TB" lastIdx="1" clrIdx="0">
    <p:extLst>
      <p:ext uri="{19B8F6BF-5375-455C-9EA6-DF929625EA0E}">
        <p15:presenceInfo xmlns:p15="http://schemas.microsoft.com/office/powerpoint/2012/main" userId="635f4e3e3ba83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D3EB-7D48-4ED8-AA17-C2702E66652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74F4-A16C-40D7-B070-E0AA47DF3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76EE7C-FB6A-4593-B7D1-AADFEC75E842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ADF5-AEB3-4ABB-B648-7CA246209F0D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073E-1E77-4E92-A1A5-26EF4B539DB5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28E1-3481-42AF-A2D7-144FFADED4FD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37DE-4DB9-4A13-B304-83C1645E15EC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A4A4-0414-4299-88B2-A59B07BE6BC3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8A9-0CD1-4D7E-B266-E9890276EB8A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B62E-2D27-4E19-9F66-4369B6B5D77D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6A1-9E80-4562-8D95-29BF377259F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A958-6E85-4A23-91EB-5F3A23554E62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6765-6CB0-47CC-A899-5391999FC8B9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70C-96C9-4E70-87B8-01C2BCCAA103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1AD-8408-40B1-B2F3-F91B11292B58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D961-241F-4CD0-B39B-E2EC40F353AF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2401-EA53-4E7C-B702-12BCB57B4F83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BAEF-08B2-4470-8D35-B83D9B0E982C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2FD1-D784-45DF-9931-E4C597B782E0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C2B60-83DE-475A-960F-DF3FEFB4089F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87236" y="4705004"/>
            <a:ext cx="314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Bandlamudi</a:t>
            </a:r>
            <a:r>
              <a:rPr lang="en-US" sz="2400" b="1" dirty="0" smtClean="0"/>
              <a:t> </a:t>
            </a:r>
            <a:r>
              <a:rPr lang="en-US" sz="2400" b="1" dirty="0" err="1"/>
              <a:t>T</a:t>
            </a:r>
            <a:r>
              <a:rPr lang="en-US" sz="2400" b="1" dirty="0" err="1" smtClean="0"/>
              <a:t>anmayi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408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414" y="826560"/>
            <a:ext cx="396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Null Values: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4" y="1854778"/>
            <a:ext cx="6770078" cy="3907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1288225"/>
            <a:ext cx="4185833" cy="4661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454" y="905608"/>
            <a:ext cx="412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Replacing Null Values: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3" y="1599875"/>
            <a:ext cx="7851695" cy="1011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1453" y="3235569"/>
            <a:ext cx="997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Null values of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float data type values are replaced with 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categorical or object data type values are replaced with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454" y="905608"/>
            <a:ext cx="412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 of Null Values: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1367273"/>
            <a:ext cx="2972058" cy="489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32" y="1806888"/>
            <a:ext cx="6974747" cy="35740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815" y="940777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and Dropping Duplicate Values: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4" y="1979618"/>
            <a:ext cx="888023" cy="278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5" y="1513438"/>
            <a:ext cx="3130062" cy="35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3" y="3529810"/>
            <a:ext cx="729764" cy="25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13" y="2417608"/>
            <a:ext cx="3771901" cy="876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813" y="4135351"/>
            <a:ext cx="2248902" cy="357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812" y="4755632"/>
            <a:ext cx="1594071" cy="25598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861646"/>
            <a:ext cx="436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Encoding: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946" y="1485901"/>
            <a:ext cx="1001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encoding all the categorical data are converted into numerical data.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5" y="2048601"/>
            <a:ext cx="6277709" cy="2063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45" y="4274660"/>
            <a:ext cx="6942443" cy="12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5" y="919076"/>
            <a:ext cx="1758514" cy="417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55" y="1408458"/>
            <a:ext cx="4336574" cy="47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36" y="747345"/>
            <a:ext cx="2894328" cy="922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36" y="1776047"/>
            <a:ext cx="4612180" cy="43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9568" y="844063"/>
            <a:ext cx="830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data into Input X variables and Target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3" y="1667299"/>
            <a:ext cx="3253155" cy="562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67" y="2382715"/>
            <a:ext cx="627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Splitting the data into Training and Testing Data:</a:t>
            </a:r>
            <a:endParaRPr lang="en-IN" sz="2400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3" y="2997670"/>
            <a:ext cx="7455879" cy="456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13" y="3571680"/>
            <a:ext cx="1062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we need to do the classification based on different algorithms and choose the best algorithm basis on the criteria of accuracy score.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9567" y="4218011"/>
            <a:ext cx="1043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used: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9491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1" y="1019908"/>
            <a:ext cx="48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0" y="3314454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526023"/>
            <a:ext cx="8871438" cy="1667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3897176"/>
            <a:ext cx="8871438" cy="12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816" y="756138"/>
            <a:ext cx="463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62282"/>
            <a:ext cx="4457699" cy="3454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86" y="3254551"/>
            <a:ext cx="5415089" cy="1862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6" y="1217803"/>
            <a:ext cx="7517422" cy="15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8836" y="897774"/>
            <a:ext cx="607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Problem Statement</a:t>
            </a:r>
            <a:endParaRPr lang="en-IN" sz="4400" b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2019993"/>
            <a:ext cx="971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a Data set consisting of hotel bookings and status i.e.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wether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booking is cancelled or not. Basis on the data a binary classification model is to be created with maximum accuracy possible.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9214" y="3657600"/>
            <a:ext cx="1000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‘hotel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is_canceled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lead_time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arrival_date_year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arrival_date_month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arrival_date_week_number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arrival_date_day_of_month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stays_in_weekend_nights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stays_in_week_nights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'adults', 'children', 'babies', 'meal', 'country',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market_segment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distribution_channel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is_repeated_guest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previous_cancellations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previous_bookings_not_canceled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reserved_room_type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assigned_room_type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booking_changes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deposit_type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'agent', 'company',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days_in_waiting_list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customer_type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required_car_parking_spaces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total_of_special_requests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reservation_status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reservation_status_date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14" y="3156438"/>
            <a:ext cx="99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 Contains columns: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1" y="1019908"/>
            <a:ext cx="48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0" y="3314454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577298"/>
            <a:ext cx="8861057" cy="1400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4112405"/>
            <a:ext cx="8861057" cy="7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1" y="1019908"/>
            <a:ext cx="48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0" y="3314454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591833"/>
            <a:ext cx="7693269" cy="1612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3886379"/>
            <a:ext cx="7394330" cy="6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816" y="756138"/>
            <a:ext cx="463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1190816"/>
            <a:ext cx="7597798" cy="1577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6" y="2884111"/>
            <a:ext cx="4536830" cy="3449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443" y="3314335"/>
            <a:ext cx="5158342" cy="19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1" y="1019908"/>
            <a:ext cx="48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Naïve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Bayes: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0" y="3314454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591833"/>
            <a:ext cx="7394330" cy="1375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4123050"/>
            <a:ext cx="7324326" cy="7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816" y="756138"/>
            <a:ext cx="463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1217803"/>
            <a:ext cx="7544454" cy="1417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5" y="2635246"/>
            <a:ext cx="4753135" cy="3613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61" y="3205313"/>
            <a:ext cx="5146616" cy="19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1" y="1019908"/>
            <a:ext cx="48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AdaBoost Classifier: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0" y="3314454"/>
            <a:ext cx="260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Score: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1828208"/>
            <a:ext cx="6840416" cy="1320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3941741"/>
            <a:ext cx="6235002" cy="7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816" y="756138"/>
            <a:ext cx="463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1172079"/>
            <a:ext cx="7271239" cy="148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4" y="2653258"/>
            <a:ext cx="4771107" cy="3617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569" y="3263343"/>
            <a:ext cx="5183967" cy="1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879231"/>
            <a:ext cx="51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1538654"/>
            <a:ext cx="103221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Chosen ---------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  Accuracy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model with highest accuracy is chosen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Here we have the highest accuracy for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AdaBoost Classifier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Accuracy is 1.00 i.e.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339" y="1063869"/>
            <a:ext cx="923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Importing Libraries: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688536"/>
            <a:ext cx="7535007" cy="39594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829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Load the Dataset: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07210"/>
            <a:ext cx="10640507" cy="722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90768"/>
            <a:ext cx="8018586" cy="16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4446258"/>
            <a:ext cx="1820009" cy="397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8" y="4917823"/>
            <a:ext cx="1820009" cy="25815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038" y="931985"/>
            <a:ext cx="398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8" y="2532967"/>
            <a:ext cx="4237893" cy="3217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8" y="1568485"/>
            <a:ext cx="4442630" cy="4038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99" y="1489415"/>
            <a:ext cx="5870363" cy="46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668" y="2532967"/>
            <a:ext cx="6069347" cy="30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4" y="928745"/>
            <a:ext cx="4813660" cy="454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4" y="1793631"/>
            <a:ext cx="5179158" cy="3815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54" y="1762569"/>
            <a:ext cx="5317623" cy="3961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19" y="928744"/>
            <a:ext cx="5542695" cy="3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92" y="2329963"/>
            <a:ext cx="7226285" cy="3850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9" y="1499333"/>
            <a:ext cx="6585438" cy="727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0392" y="800100"/>
            <a:ext cx="692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Matrix: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028699" y="678154"/>
            <a:ext cx="50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Knowing data types of the columns: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205700"/>
            <a:ext cx="1652954" cy="346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1700667"/>
            <a:ext cx="4132386" cy="45390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414" y="826560"/>
            <a:ext cx="396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Null Values: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376065"/>
            <a:ext cx="2171700" cy="285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1837730"/>
            <a:ext cx="3174023" cy="44039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614</TotalTime>
  <Words>339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Agency FB</vt:lpstr>
      <vt:lpstr>Algerian</vt:lpstr>
      <vt:lpstr>Arial</vt:lpstr>
      <vt:lpstr>Calibri</vt:lpstr>
      <vt:lpstr>Garamond</vt:lpstr>
      <vt:lpstr>Wingdings</vt:lpstr>
      <vt:lpstr>Organic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IIITDMK</dc:creator>
  <cp:lastModifiedBy>Tanmayi Bandlamudi</cp:lastModifiedBy>
  <cp:revision>63</cp:revision>
  <dcterms:created xsi:type="dcterms:W3CDTF">2022-09-30T09:14:47Z</dcterms:created>
  <dcterms:modified xsi:type="dcterms:W3CDTF">2022-10-08T09:11:11Z</dcterms:modified>
</cp:coreProperties>
</file>