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8719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328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011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6614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0116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0732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132662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445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378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3132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66717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171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9624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2596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4574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3/1/2021</a:t>
            </a:fld>
            <a:endParaRPr lang="en-US" dirty="0"/>
          </a:p>
        </p:txBody>
      </p:sp>
    </p:spTree>
    <p:extLst>
      <p:ext uri="{BB962C8B-B14F-4D97-AF65-F5344CB8AC3E}">
        <p14:creationId xmlns:p14="http://schemas.microsoft.com/office/powerpoint/2010/main" val="4227062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288609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741713"/>
            <a:ext cx="7766936" cy="1194425"/>
          </a:xfrm>
        </p:spPr>
        <p:txBody>
          <a:bodyPr/>
          <a:lstStyle/>
          <a:p>
            <a:r>
              <a:rPr lang="en-US" sz="3600" dirty="0" smtClean="0"/>
              <a:t>CSE2005</a:t>
            </a:r>
            <a:br>
              <a:rPr lang="en-US" sz="3600" dirty="0" smtClean="0"/>
            </a:br>
            <a:r>
              <a:rPr lang="en-US" sz="3600" dirty="0" smtClean="0"/>
              <a:t>Operating Systems</a:t>
            </a:r>
            <a:endParaRPr lang="en-IN" sz="3600" dirty="0"/>
          </a:p>
        </p:txBody>
      </p:sp>
      <p:sp>
        <p:nvSpPr>
          <p:cNvPr id="3" name="Subtitle 2"/>
          <p:cNvSpPr>
            <a:spLocks noGrp="1"/>
          </p:cNvSpPr>
          <p:nvPr>
            <p:ph type="subTitle" idx="1"/>
          </p:nvPr>
        </p:nvSpPr>
        <p:spPr>
          <a:xfrm>
            <a:off x="1507067" y="3476067"/>
            <a:ext cx="7766936" cy="2558973"/>
          </a:xfrm>
        </p:spPr>
        <p:txBody>
          <a:bodyPr>
            <a:normAutofit/>
          </a:bodyPr>
          <a:lstStyle/>
          <a:p>
            <a:pPr algn="l"/>
            <a:r>
              <a:rPr lang="en-US" dirty="0" smtClean="0"/>
              <a:t>Project Title – Web Based File Storage System</a:t>
            </a:r>
          </a:p>
          <a:p>
            <a:pPr algn="l"/>
            <a:endParaRPr lang="en-US" dirty="0"/>
          </a:p>
          <a:p>
            <a:pPr algn="l"/>
            <a:r>
              <a:rPr lang="en-US" dirty="0" smtClean="0"/>
              <a:t>Group Members:</a:t>
            </a:r>
          </a:p>
          <a:p>
            <a:pPr algn="l"/>
            <a:r>
              <a:rPr lang="en-US" dirty="0"/>
              <a:t>	</a:t>
            </a:r>
            <a:r>
              <a:rPr lang="en-US" dirty="0" smtClean="0"/>
              <a:t>1. Daksh Sethi		19BCE1753</a:t>
            </a:r>
          </a:p>
          <a:p>
            <a:pPr algn="l"/>
            <a:r>
              <a:rPr lang="en-US" dirty="0"/>
              <a:t>	</a:t>
            </a:r>
            <a:r>
              <a:rPr lang="en-US" dirty="0" smtClean="0"/>
              <a:t>2. Tanay Vaishnav		19BCE1712</a:t>
            </a:r>
          </a:p>
          <a:p>
            <a:pPr algn="l"/>
            <a:r>
              <a:rPr lang="en-US" dirty="0"/>
              <a:t>	</a:t>
            </a:r>
            <a:r>
              <a:rPr lang="en-US" dirty="0" smtClean="0"/>
              <a:t>3. Tanmay Mahajan	</a:t>
            </a:r>
            <a:r>
              <a:rPr lang="en-US" dirty="0" smtClean="0"/>
              <a:t>19BCE1735</a:t>
            </a:r>
            <a:endParaRPr lang="en-IN" dirty="0"/>
          </a:p>
        </p:txBody>
      </p:sp>
    </p:spTree>
    <p:extLst>
      <p:ext uri="{BB962C8B-B14F-4D97-AF65-F5344CB8AC3E}">
        <p14:creationId xmlns:p14="http://schemas.microsoft.com/office/powerpoint/2010/main" val="4291443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our Cloud Storage different from others?</a:t>
            </a:r>
            <a:endParaRPr lang="en-IN" dirty="0"/>
          </a:p>
        </p:txBody>
      </p:sp>
      <p:sp>
        <p:nvSpPr>
          <p:cNvPr id="3" name="Content Placeholder 2"/>
          <p:cNvSpPr>
            <a:spLocks noGrp="1"/>
          </p:cNvSpPr>
          <p:nvPr>
            <p:ph idx="1"/>
          </p:nvPr>
        </p:nvSpPr>
        <p:spPr/>
        <p:txBody>
          <a:bodyPr/>
          <a:lstStyle/>
          <a:p>
            <a:pPr algn="just"/>
            <a:r>
              <a:rPr lang="en-US" dirty="0" smtClean="0"/>
              <a:t>Our cloud storage applications enables the users to store his personal files and data on the internet, somewhere on a server. Most of the cloud storage providers encrypt their databases but not the files, so if a person can get access to the database then that person can get the access to the files also. Here we come, we will encrypt the databases and on top of it, we will be encrypting the files also. So even if the person can access the databases, but he/she cannot decrypt the files. So it is like a 2-way encryption system.</a:t>
            </a:r>
          </a:p>
          <a:p>
            <a:pPr algn="just"/>
            <a:r>
              <a:rPr lang="en-US" dirty="0" smtClean="0"/>
              <a:t>Here we are not trying to compete with other cloud storage providers and in no-way we are trying to say that our product is better. But instead we are presenting our own version of a Cloud Storage system.</a:t>
            </a:r>
            <a:endParaRPr lang="en-IN" dirty="0"/>
          </a:p>
        </p:txBody>
      </p:sp>
    </p:spTree>
    <p:extLst>
      <p:ext uri="{BB962C8B-B14F-4D97-AF65-F5344CB8AC3E}">
        <p14:creationId xmlns:p14="http://schemas.microsoft.com/office/powerpoint/2010/main" val="68958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Stack Used</a:t>
            </a:r>
            <a:endParaRPr lang="en-IN" dirty="0"/>
          </a:p>
        </p:txBody>
      </p:sp>
      <p:sp>
        <p:nvSpPr>
          <p:cNvPr id="3" name="Content Placeholder 2"/>
          <p:cNvSpPr>
            <a:spLocks noGrp="1"/>
          </p:cNvSpPr>
          <p:nvPr>
            <p:ph idx="1"/>
          </p:nvPr>
        </p:nvSpPr>
        <p:spPr/>
        <p:txBody>
          <a:bodyPr/>
          <a:lstStyle/>
          <a:p>
            <a:r>
              <a:rPr lang="en-US" dirty="0" smtClean="0"/>
              <a:t>HTML</a:t>
            </a:r>
          </a:p>
          <a:p>
            <a:r>
              <a:rPr lang="en-US" dirty="0" smtClean="0"/>
              <a:t>CSS</a:t>
            </a:r>
          </a:p>
          <a:p>
            <a:r>
              <a:rPr lang="en-US" smtClean="0"/>
              <a:t>JavaScript</a:t>
            </a:r>
            <a:endParaRPr lang="en-US" dirty="0" smtClean="0"/>
          </a:p>
          <a:p>
            <a:r>
              <a:rPr lang="en-US" dirty="0" smtClean="0"/>
              <a:t>Python</a:t>
            </a:r>
          </a:p>
          <a:p>
            <a:r>
              <a:rPr lang="en-US" dirty="0" smtClean="0"/>
              <a:t>Django</a:t>
            </a:r>
          </a:p>
          <a:p>
            <a:r>
              <a:rPr lang="en-US" dirty="0" smtClean="0"/>
              <a:t>PostgreSQL</a:t>
            </a:r>
            <a:endParaRPr lang="en-IN" dirty="0"/>
          </a:p>
        </p:txBody>
      </p:sp>
    </p:spTree>
    <p:extLst>
      <p:ext uri="{BB962C8B-B14F-4D97-AF65-F5344CB8AC3E}">
        <p14:creationId xmlns:p14="http://schemas.microsoft.com/office/powerpoint/2010/main" val="40556848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91</TotalTime>
  <Words>178</Words>
  <Application>Microsoft Office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Wingdings 3</vt:lpstr>
      <vt:lpstr>Facet</vt:lpstr>
      <vt:lpstr>CSE2005 Operating Systems</vt:lpstr>
      <vt:lpstr>How is our Cloud Storage different from others?</vt:lpstr>
      <vt:lpstr>Tech Stack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CSE2005 Operating Systems</dc:title>
  <dc:creator>Daksh Sethi</dc:creator>
  <cp:lastModifiedBy>Daksh Sethi</cp:lastModifiedBy>
  <cp:revision>8</cp:revision>
  <dcterms:created xsi:type="dcterms:W3CDTF">2021-03-01T08:26:25Z</dcterms:created>
  <dcterms:modified xsi:type="dcterms:W3CDTF">2021-03-01T10:15:15Z</dcterms:modified>
</cp:coreProperties>
</file>