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598D-1C8C-46A4-8950-795E4C8F9DB5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F555-29E2-4A82-A5AD-DF9C1A06F1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FF2228-B56A-4E55-A7F3-0EA2C37515EB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3B5AF9-16E5-4F4C-89AB-69004A80D67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i="1" u="sng" dirty="0" smtClean="0">
                <a:solidFill>
                  <a:schemeClr val="accent3"/>
                </a:solidFill>
                <a:latin typeface="Berlin Sans FB Demi" pitchFamily="34" charset="0"/>
              </a:rPr>
              <a:t>Hindustan Aeronautics Limited (HAL)</a:t>
            </a:r>
            <a:endParaRPr lang="en-US" i="1" u="sng" dirty="0">
              <a:solidFill>
                <a:schemeClr val="accent3"/>
              </a:solidFill>
              <a:latin typeface="Berlin Sans FB Dem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esktop\New folder (3)\downloa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305800" cy="4038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user\Desktop\New folder (3)\Screenshot_2021-02-23-13-05-5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86800" cy="655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erlin Sans FB Demi" pitchFamily="34" charset="0"/>
              </a:rPr>
              <a:t>                    Helicopters</a:t>
            </a:r>
            <a:r>
              <a:rPr lang="en-US" i="1" dirty="0" smtClean="0">
                <a:solidFill>
                  <a:schemeClr val="tx1"/>
                </a:solidFill>
                <a:latin typeface="Berlin Sans FB Demi" pitchFamily="34" charset="0"/>
              </a:rPr>
              <a:t/>
            </a:r>
            <a:br>
              <a:rPr lang="en-US" i="1" dirty="0" smtClean="0">
                <a:solidFill>
                  <a:schemeClr val="tx1"/>
                </a:solidFill>
                <a:latin typeface="Berlin Sans FB Demi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Berlin Sans FB Demi" pitchFamily="34" charset="0"/>
              </a:rPr>
              <a:t>       </a:t>
            </a:r>
            <a:r>
              <a:rPr lang="en-US" i="1" dirty="0" smtClean="0">
                <a:solidFill>
                  <a:schemeClr val="accent3"/>
                </a:solidFill>
                <a:latin typeface="Berlin Sans FB Demi" pitchFamily="34" charset="0"/>
              </a:rPr>
              <a:t>LIGHT Combat helicopter</a:t>
            </a:r>
            <a:endParaRPr lang="en-US" i="1" dirty="0">
              <a:solidFill>
                <a:schemeClr val="accent3"/>
              </a:solidFill>
              <a:latin typeface="Berlin Sans FB Demi" pitchFamily="34" charset="0"/>
            </a:endParaRPr>
          </a:p>
        </p:txBody>
      </p:sp>
      <p:pic>
        <p:nvPicPr>
          <p:cNvPr id="12290" name="Picture 2" descr="C:\Users\user\Desktop\New folder (3)\Indian_Navy_deployed_ALH_at_Maldives,_20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4576688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291" name="Picture 3" descr="C:\Users\user\Desktop\New folder (3)\IAF,_HAL_Light_Combat_Helicopter,_ZF_46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524000"/>
            <a:ext cx="4102705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hee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user\Desktop\New folder (3)\Screenshot_2021-02-23-13-08-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600" cy="632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Berlin Sans FB Demi" pitchFamily="34" charset="0"/>
              </a:rPr>
              <a:t>                        </a:t>
            </a:r>
            <a:r>
              <a:rPr lang="en-US" dirty="0" smtClean="0">
                <a:solidFill>
                  <a:schemeClr val="tx1"/>
                </a:solidFill>
                <a:latin typeface="Berlin Sans FB Demi" pitchFamily="34" charset="0"/>
              </a:rPr>
              <a:t>Engines</a:t>
            </a:r>
            <a:r>
              <a:rPr lang="en-US" i="1" dirty="0" smtClean="0">
                <a:solidFill>
                  <a:schemeClr val="tx1"/>
                </a:solidFill>
                <a:latin typeface="Berlin Sans FB Demi" pitchFamily="34" charset="0"/>
              </a:rPr>
              <a:t/>
            </a:r>
            <a:br>
              <a:rPr lang="en-US" i="1" dirty="0" smtClean="0">
                <a:solidFill>
                  <a:schemeClr val="tx1"/>
                </a:solidFill>
                <a:latin typeface="Berlin Sans FB Demi" pitchFamily="34" charset="0"/>
              </a:rPr>
            </a:br>
            <a:r>
              <a:rPr lang="en-US" dirty="0" smtClean="0">
                <a:solidFill>
                  <a:schemeClr val="accent3"/>
                </a:solidFill>
                <a:latin typeface="Bernard MT Condensed" pitchFamily="18" charset="0"/>
              </a:rPr>
              <a:t>GTX-35VS </a:t>
            </a:r>
            <a:r>
              <a:rPr lang="en-US" dirty="0" err="1" smtClean="0">
                <a:solidFill>
                  <a:schemeClr val="accent3"/>
                </a:solidFill>
                <a:latin typeface="Bernard MT Condensed" pitchFamily="18" charset="0"/>
              </a:rPr>
              <a:t>Kaveri</a:t>
            </a:r>
            <a:endParaRPr lang="en-US" dirty="0">
              <a:solidFill>
                <a:schemeClr val="accent3"/>
              </a:solidFill>
              <a:latin typeface="Bernard MT Condensed" pitchFamily="18" charset="0"/>
            </a:endParaRPr>
          </a:p>
        </p:txBody>
      </p:sp>
      <p:pic>
        <p:nvPicPr>
          <p:cNvPr id="14338" name="Picture 2" descr="C:\Users\user\Desktop\New folder (3)\Kaveriprototy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82000" cy="4876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user\Desktop\New folder (3)\Screenshot_2021-02-23-13-09-2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8610600" cy="647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Bernard MT Condensed" pitchFamily="18" charset="0"/>
              </a:rPr>
              <a:t>                 </a:t>
            </a:r>
            <a:r>
              <a:rPr lang="en-US" dirty="0" smtClean="0">
                <a:solidFill>
                  <a:schemeClr val="tx1"/>
                </a:solidFill>
                <a:latin typeface="Berlin Sans FB Demi" pitchFamily="34" charset="0"/>
              </a:rPr>
              <a:t>Trainer Aircraft </a:t>
            </a:r>
            <a:r>
              <a:rPr lang="en-US" i="1" dirty="0" smtClean="0">
                <a:solidFill>
                  <a:schemeClr val="tx1"/>
                </a:solidFill>
                <a:latin typeface="Bernard MT Condensed" pitchFamily="18" charset="0"/>
              </a:rPr>
              <a:t/>
            </a:r>
            <a:br>
              <a:rPr lang="en-US" i="1" dirty="0" smtClean="0">
                <a:solidFill>
                  <a:schemeClr val="tx1"/>
                </a:solidFill>
                <a:latin typeface="Bernard MT Condensed" pitchFamily="18" charset="0"/>
              </a:rPr>
            </a:br>
            <a:r>
              <a:rPr lang="en-US" dirty="0" smtClean="0">
                <a:solidFill>
                  <a:schemeClr val="accent3"/>
                </a:solidFill>
                <a:latin typeface="Bernard MT Condensed" pitchFamily="18" charset="0"/>
              </a:rPr>
              <a:t>HJT-16Kiran</a:t>
            </a:r>
            <a:endParaRPr lang="en-US" dirty="0">
              <a:solidFill>
                <a:schemeClr val="accent3"/>
              </a:solidFill>
              <a:latin typeface="Bernard MT Condensed" pitchFamily="18" charset="0"/>
            </a:endParaRPr>
          </a:p>
        </p:txBody>
      </p:sp>
      <p:pic>
        <p:nvPicPr>
          <p:cNvPr id="16386" name="Picture 2" descr="C:\Users\user\Desktop\New folder (3)\U2480_HAL_HJT-16_Kiran_Indian_Air_Force_(_Surya_Kiran_Aerobatic_Team_)_(8414605704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458200" cy="487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user\Desktop\New folder (3)\Screenshot_2021-02-23-13-11-2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0"/>
            <a:ext cx="56388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Berlin Sans FB Demi" pitchFamily="34" charset="0"/>
              </a:rPr>
              <a:t>    Transport and passenger aircraft</a:t>
            </a:r>
            <a:br>
              <a:rPr lang="en-US" i="1" dirty="0" smtClean="0">
                <a:solidFill>
                  <a:schemeClr val="tx1"/>
                </a:solidFill>
                <a:latin typeface="Berlin Sans FB Demi" pitchFamily="34" charset="0"/>
              </a:rPr>
            </a:br>
            <a:r>
              <a:rPr lang="en-US" i="1" dirty="0" smtClean="0">
                <a:solidFill>
                  <a:schemeClr val="tx1"/>
                </a:solidFill>
                <a:latin typeface="Berlin Sans FB Demi" pitchFamily="34" charset="0"/>
              </a:rPr>
              <a:t>     </a:t>
            </a:r>
            <a:r>
              <a:rPr lang="en-US" dirty="0" err="1" smtClean="0">
                <a:solidFill>
                  <a:schemeClr val="accent3"/>
                </a:solidFill>
                <a:latin typeface="Bernard MT Condensed" pitchFamily="18" charset="0"/>
              </a:rPr>
              <a:t>Saras</a:t>
            </a:r>
            <a:endParaRPr lang="en-US" dirty="0">
              <a:solidFill>
                <a:schemeClr val="accent3"/>
              </a:solidFill>
              <a:latin typeface="Bernard MT Condensed" pitchFamily="18" charset="0"/>
            </a:endParaRPr>
          </a:p>
        </p:txBody>
      </p:sp>
      <p:pic>
        <p:nvPicPr>
          <p:cNvPr id="18434" name="Picture 2" descr="C:\Users\user\Desktop\New folder (3)\220px-VT-XSD_(1401179381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5943601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Bernard MT Condensed" pitchFamily="18" charset="0"/>
              </a:rPr>
              <a:t>                   </a:t>
            </a:r>
            <a:r>
              <a:rPr lang="en-US" sz="4400" dirty="0" smtClean="0">
                <a:solidFill>
                  <a:schemeClr val="tx1"/>
                </a:solidFill>
                <a:latin typeface="Berlin Sans FB Demi" pitchFamily="34" charset="0"/>
              </a:rPr>
              <a:t>Utility aircraft</a:t>
            </a:r>
            <a:r>
              <a:rPr lang="en-US" sz="4400" dirty="0" smtClean="0">
                <a:solidFill>
                  <a:schemeClr val="tx1"/>
                </a:solidFill>
                <a:latin typeface="Bernard MT Condensed" pitchFamily="18" charset="0"/>
              </a:rPr>
              <a:t/>
            </a:r>
            <a:br>
              <a:rPr lang="en-US" sz="4400" dirty="0" smtClean="0">
                <a:solidFill>
                  <a:schemeClr val="tx1"/>
                </a:solidFill>
                <a:latin typeface="Bernard MT Condensed" pitchFamily="18" charset="0"/>
              </a:rPr>
            </a:br>
            <a:r>
              <a:rPr lang="en-US" sz="4400" dirty="0" smtClean="0">
                <a:solidFill>
                  <a:schemeClr val="accent3"/>
                </a:solidFill>
                <a:latin typeface="Bernard MT Condensed" pitchFamily="18" charset="0"/>
              </a:rPr>
              <a:t>HAL-26 </a:t>
            </a:r>
            <a:r>
              <a:rPr lang="en-US" sz="4400" dirty="0" err="1" smtClean="0">
                <a:solidFill>
                  <a:schemeClr val="accent3"/>
                </a:solidFill>
                <a:latin typeface="Bernard MT Condensed" pitchFamily="18" charset="0"/>
              </a:rPr>
              <a:t>Pushpak</a:t>
            </a:r>
            <a:r>
              <a:rPr lang="en-US" sz="4400" dirty="0" smtClean="0">
                <a:solidFill>
                  <a:schemeClr val="accent3"/>
                </a:solidFill>
                <a:latin typeface="Bernard MT Condensed" pitchFamily="18" charset="0"/>
              </a:rPr>
              <a:t> </a:t>
            </a:r>
            <a:endParaRPr lang="en-US" sz="4400" dirty="0">
              <a:solidFill>
                <a:schemeClr val="accent3"/>
              </a:solidFill>
              <a:latin typeface="Bernard MT Condensed" pitchFamily="18" charset="0"/>
            </a:endParaRPr>
          </a:p>
        </p:txBody>
      </p:sp>
      <p:pic>
        <p:nvPicPr>
          <p:cNvPr id="19458" name="Picture 2" descr="C:\Users\user\Desktop\New folder (3)\Hindusthan_HUL-26_Pushpak_G-AVPO_Chester_29.06.85_edited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5791200" cy="4267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erlin Sans FB Demi" pitchFamily="34" charset="0"/>
              </a:rPr>
              <a:t>                  Thank You </a:t>
            </a:r>
            <a:endParaRPr lang="en-US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pic>
        <p:nvPicPr>
          <p:cNvPr id="21506" name="Picture 2" descr="C:\Users\user\Desktop\New folder (3)\download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924800" cy="4114800"/>
          </a:xfrm>
          <a:prstGeom prst="rect">
            <a:avLst/>
          </a:prstGeom>
          <a:noFill/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  <a:latin typeface="Berlin Sans FB Demi" pitchFamily="34" charset="0"/>
              </a:rPr>
              <a:t>Introduction Of HAL</a:t>
            </a:r>
            <a:endParaRPr lang="en-US" i="1" dirty="0">
              <a:solidFill>
                <a:schemeClr val="accent3"/>
              </a:solidFill>
              <a:latin typeface="Berlin Sans FB Demi" pitchFamily="34" charset="0"/>
            </a:endParaRPr>
          </a:p>
        </p:txBody>
      </p:sp>
      <p:pic>
        <p:nvPicPr>
          <p:cNvPr id="2050" name="Picture 2" descr="C:\Users\user\Desktop\New folder (3)\New folder\Screenshot_2021-02-24-07-19-3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10600" cy="4876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Berlin Sans FB Demi" pitchFamily="34" charset="0"/>
              </a:rPr>
              <a:t>                 End </a:t>
            </a:r>
            <a:endParaRPr lang="en-US" sz="60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New folder (3)\New folder\Screenshot_2021-02-24-07-20-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458200" cy="6172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i="1" dirty="0" smtClean="0">
                <a:solidFill>
                  <a:schemeClr val="accent3"/>
                </a:solidFill>
                <a:latin typeface="Berlin Sans FB Demi" pitchFamily="34" charset="0"/>
              </a:rPr>
              <a:t>History</a:t>
            </a:r>
            <a:endParaRPr lang="en-US" sz="4800" i="1" dirty="0">
              <a:solidFill>
                <a:schemeClr val="accent3"/>
              </a:solidFill>
              <a:latin typeface="Berlin Sans FB Demi" pitchFamily="34" charset="0"/>
            </a:endParaRPr>
          </a:p>
        </p:txBody>
      </p:sp>
      <p:pic>
        <p:nvPicPr>
          <p:cNvPr id="4100" name="Picture 4" descr="C:\Users\user\Desktop\New folder (3)\New folder\Screenshot_20210223-12562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90600"/>
            <a:ext cx="8610601" cy="563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user\Desktop\New folder (3)\New folder\Screenshot_2021-02-24-07-20-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153400" cy="670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C:\Users\user\Desktop\New folder (3)\New folder\Screenshot_20210223-1302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10600" cy="655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user\Desktop\New folder (3)\Screenshot_20210223-1302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762000"/>
            <a:ext cx="5867400" cy="541020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 smtClean="0">
                <a:solidFill>
                  <a:schemeClr val="accent3"/>
                </a:solidFill>
                <a:latin typeface="Bernard MT Condensed" pitchFamily="18" charset="0"/>
              </a:rPr>
              <a:t>                     </a:t>
            </a:r>
            <a:r>
              <a:rPr lang="en-US" dirty="0" smtClean="0">
                <a:solidFill>
                  <a:schemeClr val="tx1"/>
                </a:solidFill>
                <a:latin typeface="Bernard MT Condensed" pitchFamily="18" charset="0"/>
              </a:rPr>
              <a:t>Fighter  Aircraft    </a:t>
            </a:r>
            <a:r>
              <a:rPr lang="en-US" b="0" i="1" dirty="0" smtClean="0">
                <a:solidFill>
                  <a:schemeClr val="accent3"/>
                </a:solidFill>
                <a:latin typeface="Bernard MT Condensed" pitchFamily="18" charset="0"/>
              </a:rPr>
              <a:t/>
            </a:r>
            <a:br>
              <a:rPr lang="en-US" b="0" i="1" dirty="0" smtClean="0">
                <a:solidFill>
                  <a:schemeClr val="accent3"/>
                </a:solidFill>
                <a:latin typeface="Bernard MT Condensed" pitchFamily="18" charset="0"/>
              </a:rPr>
            </a:br>
            <a:r>
              <a:rPr lang="en-US" b="0" i="1" dirty="0" smtClean="0">
                <a:solidFill>
                  <a:schemeClr val="accent3"/>
                </a:solidFill>
                <a:latin typeface="Bernard MT Condensed" pitchFamily="18" charset="0"/>
              </a:rPr>
              <a:t>     HAL </a:t>
            </a:r>
            <a:r>
              <a:rPr lang="en-US" b="0" i="1" dirty="0" err="1" smtClean="0">
                <a:solidFill>
                  <a:schemeClr val="accent3"/>
                </a:solidFill>
                <a:latin typeface="Bernard MT Condensed" pitchFamily="18" charset="0"/>
              </a:rPr>
              <a:t>Tejas</a:t>
            </a:r>
            <a:r>
              <a:rPr lang="en-US" b="0" i="1" dirty="0" smtClean="0">
                <a:solidFill>
                  <a:schemeClr val="accent3"/>
                </a:solidFill>
                <a:latin typeface="Bernard MT Condensed" pitchFamily="18" charset="0"/>
              </a:rPr>
              <a:t>                            HF-24 </a:t>
            </a:r>
            <a:r>
              <a:rPr lang="en-US" b="0" i="1" dirty="0" err="1" smtClean="0">
                <a:solidFill>
                  <a:schemeClr val="accent3"/>
                </a:solidFill>
                <a:latin typeface="Bernard MT Condensed" pitchFamily="18" charset="0"/>
              </a:rPr>
              <a:t>Marut</a:t>
            </a:r>
            <a:endParaRPr lang="en-US" b="0" i="1" dirty="0">
              <a:solidFill>
                <a:schemeClr val="accent3"/>
              </a:solidFill>
              <a:latin typeface="Bernard MT Condensed" pitchFamily="18" charset="0"/>
            </a:endParaRPr>
          </a:p>
        </p:txBody>
      </p:sp>
      <p:pic>
        <p:nvPicPr>
          <p:cNvPr id="10242" name="Picture 2" descr="C:\Users\user\Desktop\New folder (3)\800px-IAF_Tejas_full_size_(3294119851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49580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3" name="Picture 3" descr="C:\Users\user\Desktop\New folder (3)\HAL_(Hindustan_Aeronautics),_HF-24,_Marut_(7585415088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371600"/>
            <a:ext cx="4267200" cy="5029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3"/>
                </a:solidFill>
                <a:latin typeface="Bernard MT Condensed" pitchFamily="18" charset="0"/>
              </a:rPr>
              <a:t>HAL  </a:t>
            </a:r>
            <a:r>
              <a:rPr lang="en-US" sz="4800" dirty="0" err="1" smtClean="0">
                <a:solidFill>
                  <a:schemeClr val="accent3"/>
                </a:solidFill>
                <a:latin typeface="Bernard MT Condensed" pitchFamily="18" charset="0"/>
              </a:rPr>
              <a:t>Dhruv</a:t>
            </a:r>
            <a:r>
              <a:rPr lang="en-US" sz="4800" dirty="0" smtClean="0">
                <a:solidFill>
                  <a:schemeClr val="accent3"/>
                </a:solidFill>
                <a:latin typeface="Bernard MT Condensed" pitchFamily="18" charset="0"/>
              </a:rPr>
              <a:t>  helicopter</a:t>
            </a:r>
            <a:endParaRPr lang="en-US" sz="4800" dirty="0">
              <a:solidFill>
                <a:schemeClr val="accent3"/>
              </a:solidFill>
              <a:latin typeface="Bernard MT Condensed" pitchFamily="18" charset="0"/>
            </a:endParaRPr>
          </a:p>
        </p:txBody>
      </p:sp>
      <p:pic>
        <p:nvPicPr>
          <p:cNvPr id="8194" name="Picture 2" descr="C:\Users\user\Desktop\New folder (3)\800px-Dhruv_Ecuad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153400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97</TotalTime>
  <Words>36</Words>
  <Application>Microsoft Office PowerPoint</Application>
  <PresentationFormat>On-screen Show (4:3)</PresentationFormat>
  <Paragraphs>12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Hindustan Aeronautics Limited (HAL)</vt:lpstr>
      <vt:lpstr>Introduction Of HAL</vt:lpstr>
      <vt:lpstr>Slide 3</vt:lpstr>
      <vt:lpstr>History</vt:lpstr>
      <vt:lpstr>Slide 5</vt:lpstr>
      <vt:lpstr>Slide 6</vt:lpstr>
      <vt:lpstr>Slide 7</vt:lpstr>
      <vt:lpstr>                     Fighter  Aircraft          HAL Tejas                            HF-24 Marut</vt:lpstr>
      <vt:lpstr>HAL  Dhruv  helicopter</vt:lpstr>
      <vt:lpstr>Slide 10</vt:lpstr>
      <vt:lpstr>                    Helicopters        LIGHT Combat helicopter</vt:lpstr>
      <vt:lpstr>Slide 12</vt:lpstr>
      <vt:lpstr>                        Engines GTX-35VS Kaveri</vt:lpstr>
      <vt:lpstr>Slide 14</vt:lpstr>
      <vt:lpstr>                 Trainer Aircraft  HJT-16Kiran</vt:lpstr>
      <vt:lpstr>Slide 16</vt:lpstr>
      <vt:lpstr>    Transport and passenger aircraft      Saras</vt:lpstr>
      <vt:lpstr>                   Utility aircraft HAL-26 Pushpak </vt:lpstr>
      <vt:lpstr>                  Thank You </vt:lpstr>
      <vt:lpstr>                 End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Hindustan Aeronautics Limited (HAL)</dc:title>
  <dc:creator>user</dc:creator>
  <cp:lastModifiedBy>user</cp:lastModifiedBy>
  <cp:revision>10</cp:revision>
  <dcterms:created xsi:type="dcterms:W3CDTF">2021-02-24T01:52:06Z</dcterms:created>
  <dcterms:modified xsi:type="dcterms:W3CDTF">2021-02-24T03:29:32Z</dcterms:modified>
</cp:coreProperties>
</file>