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DDE5-66D7-4C19-93C7-C6248754D8AC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3C62-D55D-4C81-96CD-5119A704F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 of cost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variable cost</a:t>
            </a:r>
            <a:br>
              <a:rPr lang="en-US" dirty="0" smtClean="0"/>
            </a:br>
            <a:r>
              <a:rPr lang="en-US" dirty="0" smtClean="0"/>
              <a:t>A.V.C = T.V.C/Q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3022" y="1447800"/>
            <a:ext cx="613837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629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total cost</a:t>
            </a:r>
            <a:br>
              <a:rPr lang="en-US" dirty="0" smtClean="0"/>
            </a:br>
            <a:r>
              <a:rPr lang="en-US" dirty="0" smtClean="0"/>
              <a:t>A.T.C= T.C/Q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0"/>
            <a:ext cx="525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0242" y="1676400"/>
            <a:ext cx="7030758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Mariginal</a:t>
            </a:r>
            <a:r>
              <a:rPr lang="en-US" dirty="0" smtClean="0"/>
              <a:t> Cost </a:t>
            </a:r>
            <a:br>
              <a:rPr lang="en-US" dirty="0" smtClean="0"/>
            </a:br>
            <a:r>
              <a:rPr lang="en-US" dirty="0" smtClean="0"/>
              <a:t>M.C= Change in T.C/Change in Qty.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1325" y="1981200"/>
            <a:ext cx="61982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467599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T.F.C and T.V.C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32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488" y="1600200"/>
            <a:ext cx="739111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out the missing values from the given cost schedule: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3394" y="1905000"/>
            <a:ext cx="885259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3940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Total fixed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payment which are made by the producer on fixed factors during the process of production are know as total fixed cost. </a:t>
            </a:r>
          </a:p>
          <a:p>
            <a:pPr>
              <a:buNone/>
            </a:pPr>
            <a:r>
              <a:rPr lang="en-US" dirty="0" smtClean="0"/>
              <a:t>Ex- land, machinery etc.</a:t>
            </a:r>
          </a:p>
          <a:p>
            <a:pPr>
              <a:buNone/>
            </a:pPr>
            <a:r>
              <a:rPr lang="en-US" dirty="0" smtClean="0"/>
              <a:t>Other  names of total fixed cost are supplementary cost, general cost, Indirect cost.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57201"/>
            <a:ext cx="4800600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00400"/>
            <a:ext cx="7239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Total Variable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payments which are made by the producer on variable factors during the process of production are known as T.V.C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Examples :- raw material ,</a:t>
            </a:r>
            <a:r>
              <a:rPr lang="en-US" dirty="0" err="1" smtClean="0"/>
              <a:t>labour,fuel</a:t>
            </a:r>
            <a:r>
              <a:rPr lang="en-US" dirty="0" smtClean="0"/>
              <a:t> etc.</a:t>
            </a:r>
          </a:p>
          <a:p>
            <a:pPr>
              <a:buNone/>
            </a:pPr>
            <a:r>
              <a:rPr lang="en-US" dirty="0" smtClean="0"/>
              <a:t>Other names are prime cost, avoidable cost, direct cost.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1000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71712" y="3048000"/>
            <a:ext cx="46005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It refers to the total expenditure which is paid on fixed as well as variable factor.</a:t>
            </a:r>
          </a:p>
          <a:p>
            <a:pPr>
              <a:buNone/>
            </a:pPr>
            <a:r>
              <a:rPr lang="en-US" sz="4400" dirty="0" smtClean="0"/>
              <a:t>     T.C = T.F.C +T.V.C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"/>
            <a:ext cx="5943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667000"/>
            <a:ext cx="5029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 fixed cost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A.F.C = T.F.C/ Q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6019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045" y="1219200"/>
            <a:ext cx="8023155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151</Words>
  <Application>Microsoft Office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Types  of cost</vt:lpstr>
      <vt:lpstr>1. Total fixed cost</vt:lpstr>
      <vt:lpstr>Slide 3</vt:lpstr>
      <vt:lpstr>2. Total Variable Cost</vt:lpstr>
      <vt:lpstr>Slide 5</vt:lpstr>
      <vt:lpstr>Total cost</vt:lpstr>
      <vt:lpstr>Slide 7</vt:lpstr>
      <vt:lpstr>Average  fixed cost A.F.C = T.F.C/ Q </vt:lpstr>
      <vt:lpstr>Slide 9</vt:lpstr>
      <vt:lpstr>Average variable cost A.V.C = T.V.C/Q</vt:lpstr>
      <vt:lpstr>Slide 11</vt:lpstr>
      <vt:lpstr>Average total cost A.T.C= T.C/Q</vt:lpstr>
      <vt:lpstr>Slide 13</vt:lpstr>
      <vt:lpstr>Mariginal Cost  M.C= Change in T.C/Change in Qty.</vt:lpstr>
      <vt:lpstr>Slide 15</vt:lpstr>
      <vt:lpstr>Calculate T.F.C and T.V.C</vt:lpstr>
      <vt:lpstr>Slide 17</vt:lpstr>
      <vt:lpstr>Find out the missing values from the given cost schedule: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 of cost</dc:title>
  <dc:creator>lenova</dc:creator>
  <cp:lastModifiedBy>lenova</cp:lastModifiedBy>
  <cp:revision>14</cp:revision>
  <dcterms:created xsi:type="dcterms:W3CDTF">2020-03-21T01:17:34Z</dcterms:created>
  <dcterms:modified xsi:type="dcterms:W3CDTF">2020-05-01T15:23:04Z</dcterms:modified>
</cp:coreProperties>
</file>