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94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4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0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5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3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2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5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49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40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3DD853-06A2-4779-AF50-7567B5D1E93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A32BB9C-AEC0-4EB5-A701-1F5AEC23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62F9-06B4-4EB6-8BFF-F0BFA251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8" y="25986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Clustering the Neighborhoods of two Cities</a:t>
            </a:r>
            <a:endParaRPr lang="en-IN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3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572F0F-CABD-4100-9D55-09370B2A5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7015"/>
            <a:ext cx="10515600" cy="456586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4F18AA1-E622-4A9C-A53B-28B67D9B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London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7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741B1-BD6E-4AC9-ADA1-57F068E7A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6132"/>
            <a:ext cx="10515600" cy="45067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ABFC457-22E9-417C-817A-E845AD24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Paris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AA674-4B93-482B-A57D-A453DB044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9238"/>
            <a:ext cx="10515600" cy="251376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4E5979-E568-4235-B529-F7AF1E3D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Venues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1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2C9D2-B609-4186-A182-324B3EBB3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4085"/>
            <a:ext cx="10515600" cy="28289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7ACA869-9B42-485B-B888-3D112CDC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One Hot Encoding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7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54E45-25EE-4E13-899A-7061425E5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3475"/>
            <a:ext cx="10515600" cy="37608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E37F3E-87AD-4392-A795-4C2DA20C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Top 10 Categories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8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97199-7F57-40BA-B603-411E19FD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791"/>
            <a:ext cx="10515600" cy="40992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825FB6-803C-45D5-93AF-4B81D8F0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K-Means Labelled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5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419E1-32FA-4E52-A5B4-5EE5DF1CE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8322"/>
            <a:ext cx="10515600" cy="45345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5152F0-BFAF-47A8-A6F0-CE488DDD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London Clustered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7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DFCC2-F83E-4BC2-BB6D-F1D974F90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520"/>
            <a:ext cx="10515599" cy="442715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40444F-2426-4239-ADDB-340751A3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Paris Clustered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7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A98F1-C3F1-438B-93CF-9C264D666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657"/>
            <a:ext cx="12192000" cy="57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4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7C420-93B3-4B80-B68D-88686DC3D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626"/>
            <a:ext cx="12192000" cy="55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4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82191-841D-4272-A59B-BF8AE07E4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744"/>
            <a:ext cx="12191999" cy="60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41A5A-A82A-4DDC-869F-ACD4956B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47"/>
            <a:ext cx="12192000" cy="5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03CE9-A228-475E-937C-CDB0B3B02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2" y="374754"/>
            <a:ext cx="12197152" cy="61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4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2BAFC-41C8-47BE-BA78-14BB0899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67" y="1848882"/>
            <a:ext cx="9653665" cy="46439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A60BA0-9BDD-4738-9184-EDB3CDF0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Wiki London Data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3364-4933-4623-A151-464353CC9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401"/>
            <a:ext cx="10564198" cy="42004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354851-4181-47DC-8C61-AFF6ED2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Paris Raw Data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2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EB6AEE-7CFE-4D1A-8224-63C70C957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10" y="2259636"/>
            <a:ext cx="8310580" cy="42332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2CF46A-743A-40B0-9427-D4F0084D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London Feature Engineered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5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F8E74-99C0-45A9-90B8-CD0D77FE6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1945546"/>
            <a:ext cx="5400675" cy="46672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9ED6C9-23B7-4862-9CF2-E9A05675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Paris Feature Engineered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9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49</TotalTime>
  <Words>33</Words>
  <Application>Microsoft Office PowerPoint</Application>
  <PresentationFormat>Widescreen</PresentationFormat>
  <Paragraphs>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Garamond</vt:lpstr>
      <vt:lpstr>Segoe UI</vt:lpstr>
      <vt:lpstr>Savon</vt:lpstr>
      <vt:lpstr>Clustering the Neighborhoods of two Cities</vt:lpstr>
      <vt:lpstr>PowerPoint Presentation</vt:lpstr>
      <vt:lpstr>PowerPoint Presentation</vt:lpstr>
      <vt:lpstr>PowerPoint Presentation</vt:lpstr>
      <vt:lpstr>PowerPoint Presentation</vt:lpstr>
      <vt:lpstr>Wiki London Data</vt:lpstr>
      <vt:lpstr>Paris Raw Data</vt:lpstr>
      <vt:lpstr>London Feature Engineered</vt:lpstr>
      <vt:lpstr>Paris Feature Engineered</vt:lpstr>
      <vt:lpstr>London</vt:lpstr>
      <vt:lpstr>Paris</vt:lpstr>
      <vt:lpstr>Venues</vt:lpstr>
      <vt:lpstr>One Hot Encoding</vt:lpstr>
      <vt:lpstr>Top 10 Categories</vt:lpstr>
      <vt:lpstr>K-Means Labelled</vt:lpstr>
      <vt:lpstr>London Clustered</vt:lpstr>
      <vt:lpstr>Paris Clustered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Srivastava</dc:creator>
  <cp:lastModifiedBy>Tanmay Srivastava</cp:lastModifiedBy>
  <cp:revision>9</cp:revision>
  <dcterms:created xsi:type="dcterms:W3CDTF">2021-06-24T07:51:12Z</dcterms:created>
  <dcterms:modified xsi:type="dcterms:W3CDTF">2021-06-24T08:59:37Z</dcterms:modified>
</cp:coreProperties>
</file>