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4DF02-5818-8341-B709-E8390D2659DA}" v="278" dt="2024-01-15T13:41:15.116"/>
    <p1510:client id="{C449EBE1-FEBF-701F-0039-86C46EF72ECC}" v="323" dt="2024-01-15T05:27:03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may Garge" userId="S::tanmay.garge@godigitaltc.com::9eec8faa-335d-47af-91b7-bf81b33795ab" providerId="AD" clId="Web-{9204DF02-5818-8341-B709-E8390D2659DA}"/>
    <pc:docChg chg="addSld modSld">
      <pc:chgData name="Tanmay Garge" userId="S::tanmay.garge@godigitaltc.com::9eec8faa-335d-47af-91b7-bf81b33795ab" providerId="AD" clId="Web-{9204DF02-5818-8341-B709-E8390D2659DA}" dt="2024-01-15T13:41:17.663" v="284"/>
      <pc:docMkLst>
        <pc:docMk/>
      </pc:docMkLst>
      <pc:sldChg chg="modSp">
        <pc:chgData name="Tanmay Garge" userId="S::tanmay.garge@godigitaltc.com::9eec8faa-335d-47af-91b7-bf81b33795ab" providerId="AD" clId="Web-{9204DF02-5818-8341-B709-E8390D2659DA}" dt="2024-01-15T12:28:19.376" v="19" actId="20577"/>
        <pc:sldMkLst>
          <pc:docMk/>
          <pc:sldMk cId="1493674239" sldId="258"/>
        </pc:sldMkLst>
        <pc:spChg chg="mod">
          <ac:chgData name="Tanmay Garge" userId="S::tanmay.garge@godigitaltc.com::9eec8faa-335d-47af-91b7-bf81b33795ab" providerId="AD" clId="Web-{9204DF02-5818-8341-B709-E8390D2659DA}" dt="2024-01-15T12:28:19.376" v="19" actId="20577"/>
          <ac:spMkLst>
            <pc:docMk/>
            <pc:sldMk cId="1493674239" sldId="258"/>
            <ac:spMk id="26" creationId="{C36201C8-1C77-621B-89EA-0E02F6B13C76}"/>
          </ac:spMkLst>
        </pc:spChg>
      </pc:sldChg>
      <pc:sldChg chg="addSp modSp new mod setBg">
        <pc:chgData name="Tanmay Garge" userId="S::tanmay.garge@godigitaltc.com::9eec8faa-335d-47af-91b7-bf81b33795ab" providerId="AD" clId="Web-{9204DF02-5818-8341-B709-E8390D2659DA}" dt="2024-01-15T13:37:45.452" v="269" actId="20577"/>
        <pc:sldMkLst>
          <pc:docMk/>
          <pc:sldMk cId="3179414470" sldId="261"/>
        </pc:sldMkLst>
        <pc:spChg chg="mod">
          <ac:chgData name="Tanmay Garge" userId="S::tanmay.garge@godigitaltc.com::9eec8faa-335d-47af-91b7-bf81b33795ab" providerId="AD" clId="Web-{9204DF02-5818-8341-B709-E8390D2659DA}" dt="2024-01-15T12:46:57.839" v="35" actId="20577"/>
          <ac:spMkLst>
            <pc:docMk/>
            <pc:sldMk cId="3179414470" sldId="261"/>
            <ac:spMk id="2" creationId="{EAFEA8A1-3A0C-9AAA-F6A1-E48C4A517C76}"/>
          </ac:spMkLst>
        </pc:spChg>
        <pc:spChg chg="mod">
          <ac:chgData name="Tanmay Garge" userId="S::tanmay.garge@godigitaltc.com::9eec8faa-335d-47af-91b7-bf81b33795ab" providerId="AD" clId="Web-{9204DF02-5818-8341-B709-E8390D2659DA}" dt="2024-01-15T13:37:45.452" v="269" actId="20577"/>
          <ac:spMkLst>
            <pc:docMk/>
            <pc:sldMk cId="3179414470" sldId="261"/>
            <ac:spMk id="3" creationId="{76A68585-1801-06CE-D2FB-0BCA8F2C7AFD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2:46:08.275" v="21"/>
          <ac:spMkLst>
            <pc:docMk/>
            <pc:sldMk cId="3179414470" sldId="261"/>
            <ac:spMk id="8" creationId="{1B15ED52-F352-441B-82BF-E0EA34836D08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2:46:08.275" v="21"/>
          <ac:spMkLst>
            <pc:docMk/>
            <pc:sldMk cId="3179414470" sldId="261"/>
            <ac:spMk id="10" creationId="{3B2E3793-BFE6-45A2-9B7B-E18844431C99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2:46:08.275" v="21"/>
          <ac:spMkLst>
            <pc:docMk/>
            <pc:sldMk cId="3179414470" sldId="261"/>
            <ac:spMk id="12" creationId="{BC4C4868-CB8F-4AF9-9CDB-8108F2C19B67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2:46:08.275" v="21"/>
          <ac:spMkLst>
            <pc:docMk/>
            <pc:sldMk cId="3179414470" sldId="261"/>
            <ac:spMk id="14" creationId="{375E0459-6403-40CD-989D-56A4407CA12E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2:46:08.275" v="21"/>
          <ac:spMkLst>
            <pc:docMk/>
            <pc:sldMk cId="3179414470" sldId="261"/>
            <ac:spMk id="16" creationId="{53E5B1A8-3AC9-4BD1-9BBC-78CA94F2D1BA}"/>
          </ac:spMkLst>
        </pc:spChg>
      </pc:sldChg>
      <pc:sldChg chg="addSp modSp new mod setBg">
        <pc:chgData name="Tanmay Garge" userId="S::tanmay.garge@godigitaltc.com::9eec8faa-335d-47af-91b7-bf81b33795ab" providerId="AD" clId="Web-{9204DF02-5818-8341-B709-E8390D2659DA}" dt="2024-01-15T13:30:01.887" v="216" actId="20577"/>
        <pc:sldMkLst>
          <pc:docMk/>
          <pc:sldMk cId="1617623003" sldId="262"/>
        </pc:sldMkLst>
        <pc:spChg chg="mod">
          <ac:chgData name="Tanmay Garge" userId="S::tanmay.garge@godigitaltc.com::9eec8faa-335d-47af-91b7-bf81b33795ab" providerId="AD" clId="Web-{9204DF02-5818-8341-B709-E8390D2659DA}" dt="2024-01-15T13:13:38.615" v="45" actId="20577"/>
          <ac:spMkLst>
            <pc:docMk/>
            <pc:sldMk cId="1617623003" sldId="262"/>
            <ac:spMk id="2" creationId="{FAE0EC8B-3815-8B05-72B3-752601C1E21E}"/>
          </ac:spMkLst>
        </pc:spChg>
        <pc:spChg chg="mod">
          <ac:chgData name="Tanmay Garge" userId="S::tanmay.garge@godigitaltc.com::9eec8faa-335d-47af-91b7-bf81b33795ab" providerId="AD" clId="Web-{9204DF02-5818-8341-B709-E8390D2659DA}" dt="2024-01-15T13:30:01.887" v="216" actId="20577"/>
          <ac:spMkLst>
            <pc:docMk/>
            <pc:sldMk cId="1617623003" sldId="262"/>
            <ac:spMk id="3" creationId="{B47BDD32-7717-A8A3-93D1-C5CDF00B7A74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13:28.240" v="37"/>
          <ac:spMkLst>
            <pc:docMk/>
            <pc:sldMk cId="1617623003" sldId="262"/>
            <ac:spMk id="8" creationId="{09588DA8-065E-4F6F-8EFD-43104AB2E0CF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13:28.240" v="37"/>
          <ac:spMkLst>
            <pc:docMk/>
            <pc:sldMk cId="1617623003" sldId="262"/>
            <ac:spMk id="10" creationId="{C4285719-470E-454C-AF62-8323075F1F5B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13:28.240" v="37"/>
          <ac:spMkLst>
            <pc:docMk/>
            <pc:sldMk cId="1617623003" sldId="262"/>
            <ac:spMk id="12" creationId="{CD9FE4EF-C4D8-49A0-B2FF-81D8DB7D8A24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13:28.240" v="37"/>
          <ac:spMkLst>
            <pc:docMk/>
            <pc:sldMk cId="1617623003" sldId="262"/>
            <ac:spMk id="14" creationId="{4300840D-0A0B-4512-BACA-B439D5B9C57C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13:28.240" v="37"/>
          <ac:spMkLst>
            <pc:docMk/>
            <pc:sldMk cId="1617623003" sldId="262"/>
            <ac:spMk id="16" creationId="{D2B78728-A580-49A7-84F9-6EF6F583ADE0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13:28.240" v="37"/>
          <ac:spMkLst>
            <pc:docMk/>
            <pc:sldMk cId="1617623003" sldId="262"/>
            <ac:spMk id="18" creationId="{38FAA1A1-D861-433F-88FA-1E9D6FD31D11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13:28.240" v="37"/>
          <ac:spMkLst>
            <pc:docMk/>
            <pc:sldMk cId="1617623003" sldId="262"/>
            <ac:spMk id="20" creationId="{8D71EDA1-87BF-4D5D-AB79-F346FD19278A}"/>
          </ac:spMkLst>
        </pc:spChg>
      </pc:sldChg>
      <pc:sldChg chg="addSp modSp new mod setBg">
        <pc:chgData name="Tanmay Garge" userId="S::tanmay.garge@godigitaltc.com::9eec8faa-335d-47af-91b7-bf81b33795ab" providerId="AD" clId="Web-{9204DF02-5818-8341-B709-E8390D2659DA}" dt="2024-01-15T13:41:14.741" v="282" actId="20577"/>
        <pc:sldMkLst>
          <pc:docMk/>
          <pc:sldMk cId="2923374251" sldId="263"/>
        </pc:sldMkLst>
        <pc:spChg chg="mod">
          <ac:chgData name="Tanmay Garge" userId="S::tanmay.garge@godigitaltc.com::9eec8faa-335d-47af-91b7-bf81b33795ab" providerId="AD" clId="Web-{9204DF02-5818-8341-B709-E8390D2659DA}" dt="2024-01-15T13:37:50.639" v="271"/>
          <ac:spMkLst>
            <pc:docMk/>
            <pc:sldMk cId="2923374251" sldId="263"/>
            <ac:spMk id="2" creationId="{B3EDF25A-E513-41E3-C23D-2A4A07E3C0C6}"/>
          </ac:spMkLst>
        </pc:spChg>
        <pc:spChg chg="mod">
          <ac:chgData name="Tanmay Garge" userId="S::tanmay.garge@godigitaltc.com::9eec8faa-335d-47af-91b7-bf81b33795ab" providerId="AD" clId="Web-{9204DF02-5818-8341-B709-E8390D2659DA}" dt="2024-01-15T13:41:14.741" v="282" actId="20577"/>
          <ac:spMkLst>
            <pc:docMk/>
            <pc:sldMk cId="2923374251" sldId="263"/>
            <ac:spMk id="3" creationId="{8E7DC2B1-FF10-80AA-AF0B-5918D427A35C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37:50.639" v="271"/>
          <ac:spMkLst>
            <pc:docMk/>
            <pc:sldMk cId="2923374251" sldId="263"/>
            <ac:spMk id="8" creationId="{1B15ED52-F352-441B-82BF-E0EA34836D08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37:50.639" v="271"/>
          <ac:spMkLst>
            <pc:docMk/>
            <pc:sldMk cId="2923374251" sldId="263"/>
            <ac:spMk id="10" creationId="{3B2E3793-BFE6-45A2-9B7B-E18844431C99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37:50.639" v="271"/>
          <ac:spMkLst>
            <pc:docMk/>
            <pc:sldMk cId="2923374251" sldId="263"/>
            <ac:spMk id="12" creationId="{BC4C4868-CB8F-4AF9-9CDB-8108F2C19B67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37:50.639" v="271"/>
          <ac:spMkLst>
            <pc:docMk/>
            <pc:sldMk cId="2923374251" sldId="263"/>
            <ac:spMk id="14" creationId="{375E0459-6403-40CD-989D-56A4407CA12E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37:50.639" v="271"/>
          <ac:spMkLst>
            <pc:docMk/>
            <pc:sldMk cId="2923374251" sldId="263"/>
            <ac:spMk id="16" creationId="{53E5B1A8-3AC9-4BD1-9BBC-78CA94F2D1BA}"/>
          </ac:spMkLst>
        </pc:spChg>
      </pc:sldChg>
      <pc:sldChg chg="addSp modSp new mod setBg">
        <pc:chgData name="Tanmay Garge" userId="S::tanmay.garge@godigitaltc.com::9eec8faa-335d-47af-91b7-bf81b33795ab" providerId="AD" clId="Web-{9204DF02-5818-8341-B709-E8390D2659DA}" dt="2024-01-15T13:41:17.663" v="284"/>
        <pc:sldMkLst>
          <pc:docMk/>
          <pc:sldMk cId="538369971" sldId="264"/>
        </pc:sldMkLst>
        <pc:spChg chg="mod">
          <ac:chgData name="Tanmay Garge" userId="S::tanmay.garge@godigitaltc.com::9eec8faa-335d-47af-91b7-bf81b33795ab" providerId="AD" clId="Web-{9204DF02-5818-8341-B709-E8390D2659DA}" dt="2024-01-15T13:41:17.663" v="284"/>
          <ac:spMkLst>
            <pc:docMk/>
            <pc:sldMk cId="538369971" sldId="264"/>
            <ac:spMk id="2" creationId="{5180606A-5F2B-14BC-1D27-FD32082C1A44}"/>
          </ac:spMkLst>
        </pc:spChg>
        <pc:spChg chg="mod">
          <ac:chgData name="Tanmay Garge" userId="S::tanmay.garge@godigitaltc.com::9eec8faa-335d-47af-91b7-bf81b33795ab" providerId="AD" clId="Web-{9204DF02-5818-8341-B709-E8390D2659DA}" dt="2024-01-15T13:41:17.663" v="284"/>
          <ac:spMkLst>
            <pc:docMk/>
            <pc:sldMk cId="538369971" sldId="264"/>
            <ac:spMk id="3" creationId="{C02109C6-BEDB-EF6F-BE22-875BD2B81F1A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41:17.663" v="284"/>
          <ac:spMkLst>
            <pc:docMk/>
            <pc:sldMk cId="538369971" sldId="264"/>
            <ac:spMk id="8" creationId="{1B15ED52-F352-441B-82BF-E0EA34836D08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41:17.663" v="284"/>
          <ac:spMkLst>
            <pc:docMk/>
            <pc:sldMk cId="538369971" sldId="264"/>
            <ac:spMk id="10" creationId="{3B2E3793-BFE6-45A2-9B7B-E18844431C99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41:17.663" v="284"/>
          <ac:spMkLst>
            <pc:docMk/>
            <pc:sldMk cId="538369971" sldId="264"/>
            <ac:spMk id="12" creationId="{BC4C4868-CB8F-4AF9-9CDB-8108F2C19B67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41:17.663" v="284"/>
          <ac:spMkLst>
            <pc:docMk/>
            <pc:sldMk cId="538369971" sldId="264"/>
            <ac:spMk id="14" creationId="{375E0459-6403-40CD-989D-56A4407CA12E}"/>
          </ac:spMkLst>
        </pc:spChg>
        <pc:spChg chg="add">
          <ac:chgData name="Tanmay Garge" userId="S::tanmay.garge@godigitaltc.com::9eec8faa-335d-47af-91b7-bf81b33795ab" providerId="AD" clId="Web-{9204DF02-5818-8341-B709-E8390D2659DA}" dt="2024-01-15T13:41:17.663" v="284"/>
          <ac:spMkLst>
            <pc:docMk/>
            <pc:sldMk cId="538369971" sldId="264"/>
            <ac:spMk id="16" creationId="{53E5B1A8-3AC9-4BD1-9BBC-78CA94F2D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GDTC Infra Training 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148948-2F19-8A8F-C738-795C5B9F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360C-19B7-6A6D-59AD-27AFD18C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>
                <a:cs typeface="Calibri" panose="020F0502020204030204"/>
              </a:rPr>
              <a:t>AWS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 panose="020F0502020204030204"/>
              </a:rPr>
              <a:t>CI/CD - Jenkins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 panose="020F0502020204030204"/>
              </a:rPr>
              <a:t>Docker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 panose="020F0502020204030204"/>
              </a:rPr>
              <a:t>Shell Scripting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 panose="020F0502020204030204"/>
              </a:rPr>
              <a:t>Python (Basic)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 panose="020F0502020204030204"/>
              </a:rPr>
              <a:t>Terraform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 panose="020F0502020204030204"/>
              </a:rPr>
              <a:t>Git</a:t>
            </a:r>
          </a:p>
          <a:p>
            <a:pPr marL="457200" indent="-457200">
              <a:buAutoNum type="arabicPeriod"/>
            </a:pPr>
            <a:r>
              <a:rPr lang="en-US" sz="2000">
                <a:cs typeface="Calibri" panose="020F0502020204030204"/>
              </a:rPr>
              <a:t>Linux Commands</a:t>
            </a:r>
          </a:p>
        </p:txBody>
      </p:sp>
    </p:spTree>
    <p:extLst>
      <p:ext uri="{BB962C8B-B14F-4D97-AF65-F5344CB8AC3E}">
        <p14:creationId xmlns:p14="http://schemas.microsoft.com/office/powerpoint/2010/main" val="233195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12AE-03E9-F672-256B-BD0176C7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AWS Services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6201C8-1C77-621B-89EA-0E02F6B1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IAM</a:t>
            </a:r>
            <a:endParaRPr lang="en-US" sz="1400" dirty="0"/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S3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EC2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VPC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LAMBDA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VPC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GLUE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ATHENA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EMR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DYNAMODB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EVENTBRIDGE 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SNS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SQS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STEP FUNCTION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ECS 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ECR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cs typeface="Calibri"/>
              </a:rPr>
              <a:t>ROUTE53</a:t>
            </a:r>
            <a:endParaRPr lang="en-US" sz="14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1400" dirty="0">
                <a:ea typeface="Calibri"/>
                <a:cs typeface="Calibri"/>
              </a:rPr>
              <a:t>SECRET MANAGER</a:t>
            </a:r>
          </a:p>
          <a:p>
            <a:pPr marL="514350" indent="-514350">
              <a:buAutoNum type="arabicPeriod"/>
            </a:pPr>
            <a:endParaRPr lang="en-US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367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07BDC-01C9-FD43-E1E1-236B5342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527" y="818984"/>
            <a:ext cx="8584139" cy="3005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Event-Driven Infrastructure Automation: S3, Lambda, DynamoDB, SNS with Terraform, Jenkins, and GitHub CI/CD</a:t>
            </a:r>
            <a:endParaRPr lang="en-US" sz="3600">
              <a:cs typeface="Calibri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9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C92E0-D3FE-9413-ADD2-DE30276D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BE6F-7308-4AFE-CEB9-52FD03DD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45972"/>
            <a:ext cx="10668911" cy="5009023"/>
          </a:xfrm>
        </p:spPr>
        <p:txBody>
          <a:bodyPr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Experience the power of automation with our project that seamlessly integrates GitHub, Jenkins, and AWS services. As you push code to GitHub, our Jenkins CI/CD pipeline dynamically creates AWS resources through terraform. The heart of the system lies in S3 events, Lambda functions, DynamoDB, and SNS.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When you upload a CSV file to the S3 bucket, it triggers an event rule, setting off a Lambda function. This function reads the CSV data, deposits it into DynamoDB, and completes the cycle by sending you an email notification via SNS. Simple, efficient, and entirely hands-free - our Cloud Data Flow Automator simplifies the complexities of data management in the cloud.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br>
              <a:rPr lang="en-US"/>
            </a:br>
            <a:endParaRPr lang="en-US">
              <a:cs typeface="Calibri" panose="020F0502020204030204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81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0EC8B-3815-8B05-72B3-752601C1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cs typeface="Calibri Light"/>
              </a:rPr>
              <a:t>Mini Projects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DD32-7717-A8A3-93D1-C5CDF00B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1147320"/>
            <a:ext cx="6555347" cy="5048207"/>
          </a:xfrm>
        </p:spPr>
        <p:txBody>
          <a:bodyPr anchor="ctr">
            <a:normAutofit/>
          </a:bodyPr>
          <a:lstStyle/>
          <a:p>
            <a:r>
              <a:rPr lang="en-US" sz="1600" b="1" dirty="0">
                <a:latin typeface="Bahnschrift"/>
                <a:cs typeface="Calibri"/>
              </a:rPr>
              <a:t>1 </a:t>
            </a:r>
            <a:r>
              <a:rPr lang="en-US" sz="1600" b="1" dirty="0">
                <a:latin typeface="Bahnschrift"/>
                <a:ea typeface="+mn-lt"/>
                <a:cs typeface="+mn-lt"/>
              </a:rPr>
              <a:t>Serverless Notification Workflow with S3, Lambda, and Step Functions Using Terraform</a:t>
            </a:r>
            <a:endParaRPr lang="en-US">
              <a:latin typeface="Bahnschrift"/>
              <a:cs typeface="Calibri" panose="020F0502020204030204"/>
            </a:endParaRPr>
          </a:p>
          <a:p>
            <a:endParaRPr lang="en-US" sz="1600" b="1" dirty="0">
              <a:latin typeface="Bahnschrift"/>
              <a:cs typeface="Calibri"/>
            </a:endParaRPr>
          </a:p>
          <a:p>
            <a:r>
              <a:rPr lang="en-US" sz="1600" b="1" dirty="0">
                <a:latin typeface="Bahnschrift"/>
                <a:cs typeface="Calibri"/>
              </a:rPr>
              <a:t>2    </a:t>
            </a:r>
            <a:r>
              <a:rPr lang="en-US" sz="1600" b="1" dirty="0">
                <a:latin typeface="Bahnschrift"/>
                <a:ea typeface="+mn-lt"/>
                <a:cs typeface="+mn-lt"/>
              </a:rPr>
              <a:t>S3-Triggered Data Processing Pipeline with DynamoDB and SNS Using Terraform</a:t>
            </a:r>
          </a:p>
          <a:p>
            <a:endParaRPr lang="en-US" sz="1600" b="1" dirty="0">
              <a:latin typeface="Bahnschrift"/>
              <a:cs typeface="Calibri"/>
            </a:endParaRPr>
          </a:p>
          <a:p>
            <a:r>
              <a:rPr lang="en-US" sz="1600" b="1" dirty="0">
                <a:latin typeface="Bahnschrift"/>
                <a:cs typeface="Calibri"/>
              </a:rPr>
              <a:t>3    </a:t>
            </a:r>
            <a:r>
              <a:rPr lang="en-US" sz="1600" b="1" dirty="0">
                <a:latin typeface="Bahnschrift"/>
                <a:ea typeface="+mn-lt"/>
                <a:cs typeface="+mn-lt"/>
              </a:rPr>
              <a:t>Serverless CRUD Operations on AWS Glue Database using Lambda Functions</a:t>
            </a:r>
          </a:p>
          <a:p>
            <a:endParaRPr lang="en-US" sz="1600" b="1" dirty="0">
              <a:latin typeface="Bahnschrift"/>
              <a:ea typeface="+mn-lt"/>
              <a:cs typeface="+mn-lt"/>
            </a:endParaRPr>
          </a:p>
          <a:p>
            <a:r>
              <a:rPr lang="en-US" sz="1600" b="1" dirty="0">
                <a:latin typeface="Bahnschrift"/>
                <a:ea typeface="+mn-lt"/>
                <a:cs typeface="+mn-lt"/>
              </a:rPr>
              <a:t> 4  Automated Docker Image Push to Amazon ECR with CI/CD Pipeline using Jenkins and Terraform</a:t>
            </a:r>
            <a:endParaRPr lang="en-US" sz="1600" b="1" dirty="0">
              <a:latin typeface="Bahnschrift"/>
              <a:ea typeface="+mn-lt"/>
              <a:cs typeface="Calibri Light"/>
            </a:endParaRPr>
          </a:p>
          <a:p>
            <a:endParaRPr lang="en-US" sz="1600" b="1" dirty="0">
              <a:latin typeface="Bahnschrift"/>
              <a:ea typeface="+mn-lt"/>
              <a:cs typeface="+mn-lt"/>
            </a:endParaRPr>
          </a:p>
          <a:p>
            <a:r>
              <a:rPr lang="en-US" sz="1600" b="1" dirty="0">
                <a:latin typeface="Bahnschrift"/>
                <a:ea typeface="+mn-lt"/>
                <a:cs typeface="+mn-lt"/>
              </a:rPr>
              <a:t>5</a:t>
            </a:r>
            <a:r>
              <a:rPr lang="en-US" sz="1600" b="1" dirty="0">
                <a:latin typeface="Bahnschrift"/>
                <a:cs typeface="Calibri"/>
              </a:rPr>
              <a:t>   Event driven infrastructure automation : s3,lambda,dynamodb,sns with Terraform , Jenkins and </a:t>
            </a:r>
            <a:r>
              <a:rPr lang="en-US" sz="1600" b="1" err="1">
                <a:latin typeface="Bahnschrift"/>
                <a:cs typeface="Calibri"/>
              </a:rPr>
              <a:t>Github</a:t>
            </a:r>
            <a:r>
              <a:rPr lang="en-US" sz="1600" b="1" dirty="0">
                <a:latin typeface="Bahnschrift"/>
                <a:cs typeface="Calibri"/>
              </a:rPr>
              <a:t> Ci/Cd </a:t>
            </a:r>
            <a:endParaRPr lang="en-US" sz="3600" b="1" dirty="0">
              <a:solidFill>
                <a:srgbClr val="FFFFFF"/>
              </a:solidFill>
              <a:latin typeface="Bahnschrif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76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EA8A1-3A0C-9AAA-F6A1-E48C4A51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AWS SERVICES: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8585-1801-06CE-D2FB-0BCA8F2C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cs typeface="Calibri"/>
              </a:rPr>
              <a:t>1 SIMPLE STORAGE SERVICE </a:t>
            </a:r>
          </a:p>
          <a:p>
            <a:r>
              <a:rPr lang="en-US" sz="1200" b="1" dirty="0">
                <a:ea typeface="+mn-lt"/>
                <a:cs typeface="+mn-lt"/>
              </a:rPr>
              <a:t>File Storage and Triggering Events:</a:t>
            </a:r>
            <a:endParaRPr lang="en-US" sz="2000" dirty="0">
              <a:cs typeface="Calibri"/>
            </a:endParaRPr>
          </a:p>
          <a:p>
            <a:r>
              <a:rPr lang="en-US" sz="1200" b="1">
                <a:ea typeface="+mn-lt"/>
                <a:cs typeface="+mn-lt"/>
              </a:rPr>
              <a:t>File Storage: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 S3 serves as the storage location for the CSV file that needs to be processed by the pipeline.</a:t>
            </a:r>
            <a:endParaRPr lang="en-US"/>
          </a:p>
          <a:p>
            <a:r>
              <a:rPr lang="en-US" sz="1200" b="1" dirty="0">
                <a:ea typeface="+mn-lt"/>
                <a:cs typeface="+mn-lt"/>
              </a:rPr>
              <a:t>Event Trigger: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The upload of a file to the S3 bucket triggers an S3 event, specifically an </a:t>
            </a:r>
            <a:r>
              <a:rPr lang="en-US" sz="1200" b="1" err="1">
                <a:latin typeface="Consolas"/>
                <a:cs typeface="Calibri"/>
              </a:rPr>
              <a:t>ObjectCreated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event. This event is captured by an AWS Event Rule.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solidFill>
                  <a:srgbClr val="374151"/>
                </a:solidFill>
                <a:cs typeface="Calibri"/>
              </a:rPr>
              <a:t>We use s3.tf file </a:t>
            </a:r>
            <a:endParaRPr lang="en-US" sz="1200" dirty="0">
              <a:solidFill>
                <a:srgbClr val="374151"/>
              </a:solidFill>
              <a:cs typeface="Calibri"/>
            </a:endParaRPr>
          </a:p>
          <a:p>
            <a:r>
              <a:rPr lang="en-US" sz="2000" dirty="0">
                <a:cs typeface="Calibri"/>
              </a:rPr>
              <a:t>2 Event Rule</a:t>
            </a:r>
          </a:p>
          <a:p>
            <a:r>
              <a:rPr lang="en-US" sz="1200" b="1" dirty="0">
                <a:ea typeface="+mn-lt"/>
                <a:cs typeface="+mn-lt"/>
              </a:rPr>
              <a:t>Trigger for Lambda Function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: The primary role of the Event Rule is to act as a trigger for your Lambda function. When a CSV file is uploaded to the specified S3 bucket, the Event Rule will detect this S3 event and trigger the associated Lambda function.</a:t>
            </a:r>
            <a:endParaRPr lang="en-US" sz="2000" dirty="0">
              <a:cs typeface="Calibri"/>
            </a:endParaRPr>
          </a:p>
          <a:p>
            <a:r>
              <a:rPr lang="en-US" sz="1200" b="1">
                <a:ea typeface="+mn-lt"/>
                <a:cs typeface="+mn-lt"/>
              </a:rPr>
              <a:t>Event Source for Lambda</a:t>
            </a:r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: The Event Rule defines S3 as its event source, specifically looking for the event of object creation in the S3 bucket. When a new CSV file is uploaded to the S3 bucket, the Event Rule captures this event and invokes the Lambda function.</a:t>
            </a:r>
            <a:endParaRPr lang="en-US"/>
          </a:p>
          <a:p>
            <a:r>
              <a:rPr lang="en-US" sz="2000" dirty="0">
                <a:cs typeface="Calibri"/>
              </a:rPr>
              <a:t>We use event.tf file</a:t>
            </a:r>
          </a:p>
        </p:txBody>
      </p:sp>
    </p:spTree>
    <p:extLst>
      <p:ext uri="{BB962C8B-B14F-4D97-AF65-F5344CB8AC3E}">
        <p14:creationId xmlns:p14="http://schemas.microsoft.com/office/powerpoint/2010/main" val="317941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DF25A-E513-41E3-C23D-2A4A07E3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C2B1-FF10-80AA-AF0B-5918D427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cs typeface="Calibri"/>
              </a:rPr>
              <a:t>3 Lambda </a:t>
            </a:r>
          </a:p>
          <a:p>
            <a:r>
              <a:rPr lang="en-US" sz="1200" b="1" dirty="0">
                <a:ea typeface="+mn-lt"/>
                <a:cs typeface="+mn-lt"/>
              </a:rPr>
              <a:t>Event-Driven CSV Processing:</a:t>
            </a:r>
            <a:endParaRPr lang="en-US" sz="2000" dirty="0">
              <a:cs typeface="Calibri"/>
            </a:endParaRPr>
          </a:p>
          <a:p>
            <a:pPr lvl="1"/>
            <a:r>
              <a:rPr lang="en-US" sz="1200" b="1" dirty="0">
                <a:ea typeface="+mn-lt"/>
                <a:cs typeface="+mn-lt"/>
              </a:rPr>
              <a:t>Trigger: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Lambda is triggered by an event rule associated with the S3 bucket.</a:t>
            </a:r>
            <a:endParaRPr lang="en-US" dirty="0"/>
          </a:p>
          <a:p>
            <a:pPr lvl="1"/>
            <a:r>
              <a:rPr lang="en-US" sz="1200" b="1" dirty="0">
                <a:ea typeface="+mn-lt"/>
                <a:cs typeface="+mn-lt"/>
              </a:rPr>
              <a:t>Use Case: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When a CSV file is uploaded to the designated S3 bucket, the associated event rule detects the upload and triggers the Lambda function.</a:t>
            </a:r>
            <a:endParaRPr lang="en-US" dirty="0"/>
          </a:p>
          <a:p>
            <a:pPr lvl="1"/>
            <a:r>
              <a:rPr lang="en-US" sz="1200" b="1" dirty="0">
                <a:ea typeface="+mn-lt"/>
                <a:cs typeface="+mn-lt"/>
              </a:rPr>
              <a:t>Functionality: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Lambda reads the content of the CSV file and processes the data.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Data Transformation and Upload to DynamoDB:</a:t>
            </a:r>
            <a:endParaRPr lang="en-US" dirty="0"/>
          </a:p>
          <a:p>
            <a:pPr lvl="1"/>
            <a:r>
              <a:rPr lang="en-US" sz="1200" b="1" dirty="0">
                <a:ea typeface="+mn-lt"/>
                <a:cs typeface="+mn-lt"/>
              </a:rPr>
              <a:t>Use Case: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The Lambda function is responsible for transforming the data from the CSV file into a format suitable for DynamoDB and uploading it to the DynamoDB table.</a:t>
            </a:r>
            <a:endParaRPr lang="en-US" dirty="0"/>
          </a:p>
          <a:p>
            <a:pPr lvl="1"/>
            <a:r>
              <a:rPr lang="en-US" sz="1200" b="1" dirty="0">
                <a:ea typeface="+mn-lt"/>
                <a:cs typeface="+mn-lt"/>
              </a:rPr>
              <a:t>Functionality: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The Lambda function parses the CSV content, transforms it as necessary, and inserts the data into the designated DynamoDB table.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Notification Trigger:</a:t>
            </a:r>
            <a:endParaRPr lang="en-US" sz="2000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Use Case: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After successful processing, the Lambda function triggers a notification, such as an email, to inform relevant stakeholders about the completion of the data upload.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Functionality: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Lambda includes logic to send a notification, which can be achieved using AWS SDKs or services like Amazon Simple Notification Service (SNS).</a:t>
            </a:r>
            <a:endParaRPr lang="en-US" dirty="0"/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37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0606A-5F2B-14BC-1D27-FD32082C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09C6-BEDB-EF6F-BE22-875BD2B8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3836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GDTC Infra Training </vt:lpstr>
      <vt:lpstr>Syllabus</vt:lpstr>
      <vt:lpstr>AWS Services</vt:lpstr>
      <vt:lpstr>Event-Driven Infrastructure Automation: S3, Lambda, DynamoDB, SNS with Terraform, Jenkins, and GitHub CI/CD</vt:lpstr>
      <vt:lpstr>Introduction</vt:lpstr>
      <vt:lpstr>Mini Projects</vt:lpstr>
      <vt:lpstr>AWS SERVICES: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92</cp:revision>
  <dcterms:created xsi:type="dcterms:W3CDTF">2024-01-15T04:39:00Z</dcterms:created>
  <dcterms:modified xsi:type="dcterms:W3CDTF">2024-01-15T13:41:20Z</dcterms:modified>
</cp:coreProperties>
</file>