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A9448-E88C-4AC6-B43B-8DEDB3124A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BFD71F-EE47-4003-AFA9-F5A3B3ED3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Vision: Simplify travel planning and make travel more accessible through data-driven, community-powered tools.</a:t>
          </a:r>
        </a:p>
      </dgm:t>
    </dgm:pt>
    <dgm:pt modelId="{42B31B47-F03A-456F-92BF-86960F49213F}" type="parTrans" cxnId="{9CEDD29D-1279-4BE5-A3D5-E6CADE462E7B}">
      <dgm:prSet/>
      <dgm:spPr/>
      <dgm:t>
        <a:bodyPr/>
        <a:lstStyle/>
        <a:p>
          <a:endParaRPr lang="en-US"/>
        </a:p>
      </dgm:t>
    </dgm:pt>
    <dgm:pt modelId="{C5F91570-3E05-4D41-A766-8BFB20615BF2}" type="sibTrans" cxnId="{9CEDD29D-1279-4BE5-A3D5-E6CADE462E7B}">
      <dgm:prSet/>
      <dgm:spPr/>
      <dgm:t>
        <a:bodyPr/>
        <a:lstStyle/>
        <a:p>
          <a:endParaRPr lang="en-US"/>
        </a:p>
      </dgm:t>
    </dgm:pt>
    <dgm:pt modelId="{8884F44C-BB75-4852-BAAD-B8316F51F2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Mission: Provide users with an all-in-one platform to plan, connect, explore, and save on travel.</a:t>
          </a:r>
        </a:p>
      </dgm:t>
    </dgm:pt>
    <dgm:pt modelId="{D2F7BA22-36D0-40B7-ABD5-C9F1C53BFFB0}" type="parTrans" cxnId="{1E15991D-1F75-450E-BB29-2F6CD80DBC5B}">
      <dgm:prSet/>
      <dgm:spPr/>
      <dgm:t>
        <a:bodyPr/>
        <a:lstStyle/>
        <a:p>
          <a:endParaRPr lang="en-US"/>
        </a:p>
      </dgm:t>
    </dgm:pt>
    <dgm:pt modelId="{721CD77B-05F8-406C-9AE2-27232AB4CB86}" type="sibTrans" cxnId="{1E15991D-1F75-450E-BB29-2F6CD80DBC5B}">
      <dgm:prSet/>
      <dgm:spPr/>
      <dgm:t>
        <a:bodyPr/>
        <a:lstStyle/>
        <a:p>
          <a:endParaRPr lang="en-US"/>
        </a:p>
      </dgm:t>
    </dgm:pt>
    <dgm:pt modelId="{F34615F5-142F-4E25-8DCD-D978E74D095E}" type="pres">
      <dgm:prSet presAssocID="{B11A9448-E88C-4AC6-B43B-8DEDB3124A50}" presName="root" presStyleCnt="0">
        <dgm:presLayoutVars>
          <dgm:dir/>
          <dgm:resizeHandles val="exact"/>
        </dgm:presLayoutVars>
      </dgm:prSet>
      <dgm:spPr/>
    </dgm:pt>
    <dgm:pt modelId="{600C0B0A-F391-4DCB-BDBA-F242C4F6479C}" type="pres">
      <dgm:prSet presAssocID="{E0BFD71F-EE47-4003-AFA9-F5A3B3ED3446}" presName="compNode" presStyleCnt="0"/>
      <dgm:spPr/>
    </dgm:pt>
    <dgm:pt modelId="{F537216D-D2EE-480C-8EDB-77CD91D2D92B}" type="pres">
      <dgm:prSet presAssocID="{E0BFD71F-EE47-4003-AFA9-F5A3B3ED3446}" presName="bgRect" presStyleLbl="bgShp" presStyleIdx="0" presStyleCnt="2" custLinFactNeighborX="-1443" custLinFactNeighborY="-38483"/>
      <dgm:spPr/>
    </dgm:pt>
    <dgm:pt modelId="{1ADE7E08-F0C0-4859-ADED-3DEF9862C871}" type="pres">
      <dgm:prSet presAssocID="{E0BFD71F-EE47-4003-AFA9-F5A3B3ED3446}" presName="iconRect" presStyleLbl="node1" presStyleIdx="0" presStyleCnt="2" custLinFactNeighborX="-1590" custLinFactNeighborY="-588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58B5656-CABA-42FA-A13A-0050FA142845}" type="pres">
      <dgm:prSet presAssocID="{E0BFD71F-EE47-4003-AFA9-F5A3B3ED3446}" presName="spaceRect" presStyleCnt="0"/>
      <dgm:spPr/>
    </dgm:pt>
    <dgm:pt modelId="{3B8A06A5-A453-409C-A884-7DA8ADCCCEA2}" type="pres">
      <dgm:prSet presAssocID="{E0BFD71F-EE47-4003-AFA9-F5A3B3ED3446}" presName="parTx" presStyleLbl="revTx" presStyleIdx="0" presStyleCnt="2" custLinFactNeighborX="0" custLinFactNeighborY="-34984">
        <dgm:presLayoutVars>
          <dgm:chMax val="0"/>
          <dgm:chPref val="0"/>
        </dgm:presLayoutVars>
      </dgm:prSet>
      <dgm:spPr/>
    </dgm:pt>
    <dgm:pt modelId="{ECA02ED8-40BD-468B-98B7-4736550AA7BB}" type="pres">
      <dgm:prSet presAssocID="{C5F91570-3E05-4D41-A766-8BFB20615BF2}" presName="sibTrans" presStyleCnt="0"/>
      <dgm:spPr/>
    </dgm:pt>
    <dgm:pt modelId="{7ACD6D89-8F9C-4036-81B6-04341DBD8D25}" type="pres">
      <dgm:prSet presAssocID="{8884F44C-BB75-4852-BAAD-B8316F51F296}" presName="compNode" presStyleCnt="0"/>
      <dgm:spPr/>
    </dgm:pt>
    <dgm:pt modelId="{D4007CE6-267C-4AA8-98B4-D7C387D2974C}" type="pres">
      <dgm:prSet presAssocID="{8884F44C-BB75-4852-BAAD-B8316F51F296}" presName="bgRect" presStyleLbl="bgShp" presStyleIdx="1" presStyleCnt="2" custLinFactNeighborY="28862"/>
      <dgm:spPr/>
    </dgm:pt>
    <dgm:pt modelId="{1B7B5773-A927-4797-969D-5A4C0B6AB1A7}" type="pres">
      <dgm:prSet presAssocID="{8884F44C-BB75-4852-BAAD-B8316F51F296}" presName="iconRect" presStyleLbl="node1" presStyleIdx="1" presStyleCnt="2" custLinFactNeighborY="445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366A724D-CC24-4AB2-A958-3DD495D5F09F}" type="pres">
      <dgm:prSet presAssocID="{8884F44C-BB75-4852-BAAD-B8316F51F296}" presName="spaceRect" presStyleCnt="0"/>
      <dgm:spPr/>
    </dgm:pt>
    <dgm:pt modelId="{24DD70FC-4633-47A4-8AB0-4E2C28CFD336}" type="pres">
      <dgm:prSet presAssocID="{8884F44C-BB75-4852-BAAD-B8316F51F296}" presName="parTx" presStyleLbl="revTx" presStyleIdx="1" presStyleCnt="2" custLinFactNeighborX="0" custLinFactNeighborY="26238">
        <dgm:presLayoutVars>
          <dgm:chMax val="0"/>
          <dgm:chPref val="0"/>
        </dgm:presLayoutVars>
      </dgm:prSet>
      <dgm:spPr/>
    </dgm:pt>
  </dgm:ptLst>
  <dgm:cxnLst>
    <dgm:cxn modelId="{1E15991D-1F75-450E-BB29-2F6CD80DBC5B}" srcId="{B11A9448-E88C-4AC6-B43B-8DEDB3124A50}" destId="{8884F44C-BB75-4852-BAAD-B8316F51F296}" srcOrd="1" destOrd="0" parTransId="{D2F7BA22-36D0-40B7-ABD5-C9F1C53BFFB0}" sibTransId="{721CD77B-05F8-406C-9AE2-27232AB4CB86}"/>
    <dgm:cxn modelId="{9CEDD29D-1279-4BE5-A3D5-E6CADE462E7B}" srcId="{B11A9448-E88C-4AC6-B43B-8DEDB3124A50}" destId="{E0BFD71F-EE47-4003-AFA9-F5A3B3ED3446}" srcOrd="0" destOrd="0" parTransId="{42B31B47-F03A-456F-92BF-86960F49213F}" sibTransId="{C5F91570-3E05-4D41-A766-8BFB20615BF2}"/>
    <dgm:cxn modelId="{3F7228A0-4741-4467-B6EA-533D79563AAD}" type="presOf" srcId="{8884F44C-BB75-4852-BAAD-B8316F51F296}" destId="{24DD70FC-4633-47A4-8AB0-4E2C28CFD336}" srcOrd="0" destOrd="0" presId="urn:microsoft.com/office/officeart/2018/2/layout/IconVerticalSolidList"/>
    <dgm:cxn modelId="{AF1DDEDC-D230-4244-B38C-395C7BF6972E}" type="presOf" srcId="{E0BFD71F-EE47-4003-AFA9-F5A3B3ED3446}" destId="{3B8A06A5-A453-409C-A884-7DA8ADCCCEA2}" srcOrd="0" destOrd="0" presId="urn:microsoft.com/office/officeart/2018/2/layout/IconVerticalSolidList"/>
    <dgm:cxn modelId="{AE1C73FD-871D-4051-A7E8-496CBFB59D69}" type="presOf" srcId="{B11A9448-E88C-4AC6-B43B-8DEDB3124A50}" destId="{F34615F5-142F-4E25-8DCD-D978E74D095E}" srcOrd="0" destOrd="0" presId="urn:microsoft.com/office/officeart/2018/2/layout/IconVerticalSolidList"/>
    <dgm:cxn modelId="{7CAEB5E3-D145-46F1-BEF0-04FE3D3C8479}" type="presParOf" srcId="{F34615F5-142F-4E25-8DCD-D978E74D095E}" destId="{600C0B0A-F391-4DCB-BDBA-F242C4F6479C}" srcOrd="0" destOrd="0" presId="urn:microsoft.com/office/officeart/2018/2/layout/IconVerticalSolidList"/>
    <dgm:cxn modelId="{82D30A61-3D99-46C8-BBF6-A173550D48F0}" type="presParOf" srcId="{600C0B0A-F391-4DCB-BDBA-F242C4F6479C}" destId="{F537216D-D2EE-480C-8EDB-77CD91D2D92B}" srcOrd="0" destOrd="0" presId="urn:microsoft.com/office/officeart/2018/2/layout/IconVerticalSolidList"/>
    <dgm:cxn modelId="{D53A40AC-1C25-4391-B078-C96FB13AFC0B}" type="presParOf" srcId="{600C0B0A-F391-4DCB-BDBA-F242C4F6479C}" destId="{1ADE7E08-F0C0-4859-ADED-3DEF9862C871}" srcOrd="1" destOrd="0" presId="urn:microsoft.com/office/officeart/2018/2/layout/IconVerticalSolidList"/>
    <dgm:cxn modelId="{6DC91F2A-3DAA-4ABA-B2E9-6E0CF98B11E1}" type="presParOf" srcId="{600C0B0A-F391-4DCB-BDBA-F242C4F6479C}" destId="{658B5656-CABA-42FA-A13A-0050FA142845}" srcOrd="2" destOrd="0" presId="urn:microsoft.com/office/officeart/2018/2/layout/IconVerticalSolidList"/>
    <dgm:cxn modelId="{3F5275FC-8CB6-49BD-A2B2-297BFE81134F}" type="presParOf" srcId="{600C0B0A-F391-4DCB-BDBA-F242C4F6479C}" destId="{3B8A06A5-A453-409C-A884-7DA8ADCCCEA2}" srcOrd="3" destOrd="0" presId="urn:microsoft.com/office/officeart/2018/2/layout/IconVerticalSolidList"/>
    <dgm:cxn modelId="{7ACE1C24-EEAE-47E2-A4DD-B8AF2A68905C}" type="presParOf" srcId="{F34615F5-142F-4E25-8DCD-D978E74D095E}" destId="{ECA02ED8-40BD-468B-98B7-4736550AA7BB}" srcOrd="1" destOrd="0" presId="urn:microsoft.com/office/officeart/2018/2/layout/IconVerticalSolidList"/>
    <dgm:cxn modelId="{389F2D9D-46AE-4B42-A87C-68E83244CD74}" type="presParOf" srcId="{F34615F5-142F-4E25-8DCD-D978E74D095E}" destId="{7ACD6D89-8F9C-4036-81B6-04341DBD8D25}" srcOrd="2" destOrd="0" presId="urn:microsoft.com/office/officeart/2018/2/layout/IconVerticalSolidList"/>
    <dgm:cxn modelId="{A2E269EE-5556-41DF-9EC4-6569C6D39E74}" type="presParOf" srcId="{7ACD6D89-8F9C-4036-81B6-04341DBD8D25}" destId="{D4007CE6-267C-4AA8-98B4-D7C387D2974C}" srcOrd="0" destOrd="0" presId="urn:microsoft.com/office/officeart/2018/2/layout/IconVerticalSolidList"/>
    <dgm:cxn modelId="{E650DA34-EC4E-4054-8667-4C998BED8D83}" type="presParOf" srcId="{7ACD6D89-8F9C-4036-81B6-04341DBD8D25}" destId="{1B7B5773-A927-4797-969D-5A4C0B6AB1A7}" srcOrd="1" destOrd="0" presId="urn:microsoft.com/office/officeart/2018/2/layout/IconVerticalSolidList"/>
    <dgm:cxn modelId="{CCA49645-CD41-4464-96EE-20317DAA4A83}" type="presParOf" srcId="{7ACD6D89-8F9C-4036-81B6-04341DBD8D25}" destId="{366A724D-CC24-4AB2-A958-3DD495D5F09F}" srcOrd="2" destOrd="0" presId="urn:microsoft.com/office/officeart/2018/2/layout/IconVerticalSolidList"/>
    <dgm:cxn modelId="{5FA98E33-FC74-4596-B1AF-D5E0B316BEAF}" type="presParOf" srcId="{7ACD6D89-8F9C-4036-81B6-04341DBD8D25}" destId="{24DD70FC-4633-47A4-8AB0-4E2C28CFD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7CC7D-9FDF-472E-AB25-C0CF2469D63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CEB673-25B8-44DF-A972-CCF0AB8971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Faith Lisa- 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business, Project manager </a:t>
          </a:r>
        </a:p>
      </dgm:t>
    </dgm:pt>
    <dgm:pt modelId="{F79E848C-565E-436E-8859-49DB3B7B089B}" type="parTrans" cxnId="{36D27033-9128-4E0E-90D3-848C04A6242C}">
      <dgm:prSet/>
      <dgm:spPr/>
      <dgm:t>
        <a:bodyPr/>
        <a:lstStyle/>
        <a:p>
          <a:endParaRPr lang="en-US"/>
        </a:p>
      </dgm:t>
    </dgm:pt>
    <dgm:pt modelId="{42A56766-E982-4998-B7D8-FC5F9F919192}" type="sibTrans" cxnId="{36D27033-9128-4E0E-90D3-848C04A624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99AC51-D014-4041-B0AA-E01EF83726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Dico –Backend developer </a:t>
          </a:r>
        </a:p>
      </dgm:t>
    </dgm:pt>
    <dgm:pt modelId="{F63F6504-1D4E-4CDF-A0E5-096E694B97E1}" type="parTrans" cxnId="{A03BC3F3-C663-42A6-8E49-1F9AD2759478}">
      <dgm:prSet/>
      <dgm:spPr/>
      <dgm:t>
        <a:bodyPr/>
        <a:lstStyle/>
        <a:p>
          <a:endParaRPr lang="en-US"/>
        </a:p>
      </dgm:t>
    </dgm:pt>
    <dgm:pt modelId="{906D11A4-B3E5-410E-B9D6-F086F785E6B1}" type="sibTrans" cxnId="{A03BC3F3-C663-42A6-8E49-1F9AD2759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6307C2-A508-453F-9943-ADA1922375E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Tanmay Chadha </a:t>
          </a: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– Primary Focus on Frontend Developer </a:t>
          </a:r>
          <a:r>
            <a: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Other</a:t>
          </a: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Team Collaborations as required </a:t>
          </a:r>
          <a:r>
            <a: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formally</a:t>
          </a: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and </a:t>
          </a:r>
          <a:r>
            <a: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informally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EF2EB3F-C931-441E-865D-7C995FADF064}" type="parTrans" cxnId="{92F7610A-E331-403B-9054-08D1E6B8D9C9}">
      <dgm:prSet/>
      <dgm:spPr/>
      <dgm:t>
        <a:bodyPr/>
        <a:lstStyle/>
        <a:p>
          <a:endParaRPr lang="en-US"/>
        </a:p>
      </dgm:t>
    </dgm:pt>
    <dgm:pt modelId="{4AD69D5B-2124-43C2-B194-BF757A79FFED}" type="sibTrans" cxnId="{92F7610A-E331-403B-9054-08D1E6B8D9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3315B5-63B8-467F-A4CB-961296BED8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 the end, it’s a group effort</a:t>
          </a:r>
          <a:endParaRPr lang="en-US" sz="23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2FFCB6-B654-4BA9-9111-E8ECDD1F3C09}" type="parTrans" cxnId="{B35F7736-9B90-4425-834F-01F080103567}">
      <dgm:prSet/>
      <dgm:spPr/>
      <dgm:t>
        <a:bodyPr/>
        <a:lstStyle/>
        <a:p>
          <a:endParaRPr lang="en-US"/>
        </a:p>
      </dgm:t>
    </dgm:pt>
    <dgm:pt modelId="{E83FC2C5-027A-48CF-B604-4A194E93D937}" type="sibTrans" cxnId="{B35F7736-9B90-4425-834F-01F080103567}">
      <dgm:prSet/>
      <dgm:spPr/>
      <dgm:t>
        <a:bodyPr/>
        <a:lstStyle/>
        <a:p>
          <a:endParaRPr lang="en-US"/>
        </a:p>
      </dgm:t>
    </dgm:pt>
    <dgm:pt modelId="{2832EFE9-89B0-42E9-AACF-06B5D65F0211}" type="pres">
      <dgm:prSet presAssocID="{98D7CC7D-9FDF-472E-AB25-C0CF2469D635}" presName="root" presStyleCnt="0">
        <dgm:presLayoutVars>
          <dgm:dir/>
          <dgm:resizeHandles val="exact"/>
        </dgm:presLayoutVars>
      </dgm:prSet>
      <dgm:spPr/>
    </dgm:pt>
    <dgm:pt modelId="{21B935D4-E042-4B34-9028-BD4C7FFDCEF1}" type="pres">
      <dgm:prSet presAssocID="{98D7CC7D-9FDF-472E-AB25-C0CF2469D635}" presName="container" presStyleCnt="0">
        <dgm:presLayoutVars>
          <dgm:dir/>
          <dgm:resizeHandles val="exact"/>
        </dgm:presLayoutVars>
      </dgm:prSet>
      <dgm:spPr/>
    </dgm:pt>
    <dgm:pt modelId="{65556CA2-F917-4E73-8452-9327B77AE2D3}" type="pres">
      <dgm:prSet presAssocID="{F4CEB673-25B8-44DF-A972-CCF0AB897174}" presName="compNode" presStyleCnt="0"/>
      <dgm:spPr/>
    </dgm:pt>
    <dgm:pt modelId="{D11B9967-4C42-4CB8-A530-A95D8593D84E}" type="pres">
      <dgm:prSet presAssocID="{F4CEB673-25B8-44DF-A972-CCF0AB897174}" presName="iconBgRect" presStyleLbl="bgShp" presStyleIdx="0" presStyleCnt="4"/>
      <dgm:spPr/>
    </dgm:pt>
    <dgm:pt modelId="{8554860E-DB90-4FD5-9170-439CB791BE2C}" type="pres">
      <dgm:prSet presAssocID="{F4CEB673-25B8-44DF-A972-CCF0AB8971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D1F125D0-FDEF-4A4F-A669-69E82B7B95CB}" type="pres">
      <dgm:prSet presAssocID="{F4CEB673-25B8-44DF-A972-CCF0AB897174}" presName="spaceRect" presStyleCnt="0"/>
      <dgm:spPr/>
    </dgm:pt>
    <dgm:pt modelId="{613D7620-6112-48E1-8AD2-B854B9F0EF0C}" type="pres">
      <dgm:prSet presAssocID="{F4CEB673-25B8-44DF-A972-CCF0AB897174}" presName="textRect" presStyleLbl="revTx" presStyleIdx="0" presStyleCnt="4">
        <dgm:presLayoutVars>
          <dgm:chMax val="1"/>
          <dgm:chPref val="1"/>
        </dgm:presLayoutVars>
      </dgm:prSet>
      <dgm:spPr/>
    </dgm:pt>
    <dgm:pt modelId="{070330D6-3D6F-4CFE-9E85-39A6D4065F08}" type="pres">
      <dgm:prSet presAssocID="{42A56766-E982-4998-B7D8-FC5F9F919192}" presName="sibTrans" presStyleLbl="sibTrans2D1" presStyleIdx="0" presStyleCnt="0"/>
      <dgm:spPr/>
    </dgm:pt>
    <dgm:pt modelId="{2A01F3F4-4B97-4918-8C70-EF3DB40EC0A9}" type="pres">
      <dgm:prSet presAssocID="{D399AC51-D014-4041-B0AA-E01EF8372645}" presName="compNode" presStyleCnt="0"/>
      <dgm:spPr/>
    </dgm:pt>
    <dgm:pt modelId="{56B5DE75-4937-4459-85C2-639493234025}" type="pres">
      <dgm:prSet presAssocID="{D399AC51-D014-4041-B0AA-E01EF8372645}" presName="iconBgRect" presStyleLbl="bgShp" presStyleIdx="1" presStyleCnt="4"/>
      <dgm:spPr/>
    </dgm:pt>
    <dgm:pt modelId="{75528C27-62F8-42CC-A45D-7AD0C362A4C9}" type="pres">
      <dgm:prSet presAssocID="{D399AC51-D014-4041-B0AA-E01EF83726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2882837D-1D18-494B-ABC3-35880C673A51}" type="pres">
      <dgm:prSet presAssocID="{D399AC51-D014-4041-B0AA-E01EF8372645}" presName="spaceRect" presStyleCnt="0"/>
      <dgm:spPr/>
    </dgm:pt>
    <dgm:pt modelId="{E0494D0A-ADE0-48FF-A7C0-F2DE6921873F}" type="pres">
      <dgm:prSet presAssocID="{D399AC51-D014-4041-B0AA-E01EF8372645}" presName="textRect" presStyleLbl="revTx" presStyleIdx="1" presStyleCnt="4">
        <dgm:presLayoutVars>
          <dgm:chMax val="1"/>
          <dgm:chPref val="1"/>
        </dgm:presLayoutVars>
      </dgm:prSet>
      <dgm:spPr/>
    </dgm:pt>
    <dgm:pt modelId="{636A38CE-B549-47CD-B1C9-3E56F1FC4B7D}" type="pres">
      <dgm:prSet presAssocID="{906D11A4-B3E5-410E-B9D6-F086F785E6B1}" presName="sibTrans" presStyleLbl="sibTrans2D1" presStyleIdx="0" presStyleCnt="0"/>
      <dgm:spPr/>
    </dgm:pt>
    <dgm:pt modelId="{01AC0B9D-5CB1-4284-825C-BAFE88936A74}" type="pres">
      <dgm:prSet presAssocID="{6C6307C2-A508-453F-9943-ADA1922375EA}" presName="compNode" presStyleCnt="0"/>
      <dgm:spPr/>
    </dgm:pt>
    <dgm:pt modelId="{BF2447BF-2C4E-4580-9C86-2099EA5647D8}" type="pres">
      <dgm:prSet presAssocID="{6C6307C2-A508-453F-9943-ADA1922375EA}" presName="iconBgRect" presStyleLbl="bgShp" presStyleIdx="2" presStyleCnt="4"/>
      <dgm:spPr/>
    </dgm:pt>
    <dgm:pt modelId="{C79C3893-8F5B-4FAE-B170-83B85DA53F9A}" type="pres">
      <dgm:prSet presAssocID="{6C6307C2-A508-453F-9943-ADA1922375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525BB4-605B-44C9-9CDF-95A1937B1821}" type="pres">
      <dgm:prSet presAssocID="{6C6307C2-A508-453F-9943-ADA1922375EA}" presName="spaceRect" presStyleCnt="0"/>
      <dgm:spPr/>
    </dgm:pt>
    <dgm:pt modelId="{3FAC74D6-FA0A-48F3-A45C-C022F759D948}" type="pres">
      <dgm:prSet presAssocID="{6C6307C2-A508-453F-9943-ADA1922375EA}" presName="textRect" presStyleLbl="revTx" presStyleIdx="2" presStyleCnt="4">
        <dgm:presLayoutVars>
          <dgm:chMax val="1"/>
          <dgm:chPref val="1"/>
        </dgm:presLayoutVars>
      </dgm:prSet>
      <dgm:spPr/>
    </dgm:pt>
    <dgm:pt modelId="{15B7FE5B-C22F-4892-9DA5-3793AF4E0035}" type="pres">
      <dgm:prSet presAssocID="{4AD69D5B-2124-43C2-B194-BF757A79FFED}" presName="sibTrans" presStyleLbl="sibTrans2D1" presStyleIdx="0" presStyleCnt="0"/>
      <dgm:spPr/>
    </dgm:pt>
    <dgm:pt modelId="{2412432D-2D76-4CD2-8A03-C12EBD5ACDA3}" type="pres">
      <dgm:prSet presAssocID="{EA3315B5-63B8-467F-A4CB-961296BED82C}" presName="compNode" presStyleCnt="0"/>
      <dgm:spPr/>
    </dgm:pt>
    <dgm:pt modelId="{6D10D8F3-A9D2-43D2-95D4-A980FFC418A4}" type="pres">
      <dgm:prSet presAssocID="{EA3315B5-63B8-467F-A4CB-961296BED82C}" presName="iconBgRect" presStyleLbl="bgShp" presStyleIdx="3" presStyleCnt="4"/>
      <dgm:spPr/>
    </dgm:pt>
    <dgm:pt modelId="{831C75C1-660A-4628-A0FF-48F7FCC6C180}" type="pres">
      <dgm:prSet presAssocID="{EA3315B5-63B8-467F-A4CB-961296BED8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6834408-DB16-4D55-9650-DF4671886AA7}" type="pres">
      <dgm:prSet presAssocID="{EA3315B5-63B8-467F-A4CB-961296BED82C}" presName="spaceRect" presStyleCnt="0"/>
      <dgm:spPr/>
    </dgm:pt>
    <dgm:pt modelId="{610D22C7-1A8C-4093-9FEC-32CCDEC13557}" type="pres">
      <dgm:prSet presAssocID="{EA3315B5-63B8-467F-A4CB-961296BED8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1CA202-834A-487C-8088-1CDC42DAE130}" type="presOf" srcId="{98D7CC7D-9FDF-472E-AB25-C0CF2469D635}" destId="{2832EFE9-89B0-42E9-AACF-06B5D65F0211}" srcOrd="0" destOrd="0" presId="urn:microsoft.com/office/officeart/2018/2/layout/IconCircleList"/>
    <dgm:cxn modelId="{92F7610A-E331-403B-9054-08D1E6B8D9C9}" srcId="{98D7CC7D-9FDF-472E-AB25-C0CF2469D635}" destId="{6C6307C2-A508-453F-9943-ADA1922375EA}" srcOrd="2" destOrd="0" parTransId="{CEF2EB3F-C931-441E-865D-7C995FADF064}" sibTransId="{4AD69D5B-2124-43C2-B194-BF757A79FFED}"/>
    <dgm:cxn modelId="{36D27033-9128-4E0E-90D3-848C04A6242C}" srcId="{98D7CC7D-9FDF-472E-AB25-C0CF2469D635}" destId="{F4CEB673-25B8-44DF-A972-CCF0AB897174}" srcOrd="0" destOrd="0" parTransId="{F79E848C-565E-436E-8859-49DB3B7B089B}" sibTransId="{42A56766-E982-4998-B7D8-FC5F9F919192}"/>
    <dgm:cxn modelId="{B35F7736-9B90-4425-834F-01F080103567}" srcId="{98D7CC7D-9FDF-472E-AB25-C0CF2469D635}" destId="{EA3315B5-63B8-467F-A4CB-961296BED82C}" srcOrd="3" destOrd="0" parTransId="{E32FFCB6-B654-4BA9-9111-E8ECDD1F3C09}" sibTransId="{E83FC2C5-027A-48CF-B604-4A194E93D937}"/>
    <dgm:cxn modelId="{0AA49158-75B8-497A-9814-A97F656672F2}" type="presOf" srcId="{4AD69D5B-2124-43C2-B194-BF757A79FFED}" destId="{15B7FE5B-C22F-4892-9DA5-3793AF4E0035}" srcOrd="0" destOrd="0" presId="urn:microsoft.com/office/officeart/2018/2/layout/IconCircleList"/>
    <dgm:cxn modelId="{E0FDD25C-B3DE-4DE9-A0AB-E3EDFBAFC60E}" type="presOf" srcId="{F4CEB673-25B8-44DF-A972-CCF0AB897174}" destId="{613D7620-6112-48E1-8AD2-B854B9F0EF0C}" srcOrd="0" destOrd="0" presId="urn:microsoft.com/office/officeart/2018/2/layout/IconCircleList"/>
    <dgm:cxn modelId="{AF9C0C73-970E-468C-A3A6-ABFC8B812E0C}" type="presOf" srcId="{6C6307C2-A508-453F-9943-ADA1922375EA}" destId="{3FAC74D6-FA0A-48F3-A45C-C022F759D948}" srcOrd="0" destOrd="0" presId="urn:microsoft.com/office/officeart/2018/2/layout/IconCircleList"/>
    <dgm:cxn modelId="{98BF32D2-E0E7-4841-B0E7-D970CAD1E6B9}" type="presOf" srcId="{EA3315B5-63B8-467F-A4CB-961296BED82C}" destId="{610D22C7-1A8C-4093-9FEC-32CCDEC13557}" srcOrd="0" destOrd="0" presId="urn:microsoft.com/office/officeart/2018/2/layout/IconCircleList"/>
    <dgm:cxn modelId="{FA239EDD-298E-42D0-9455-45DEDB0EE9A0}" type="presOf" srcId="{42A56766-E982-4998-B7D8-FC5F9F919192}" destId="{070330D6-3D6F-4CFE-9E85-39A6D4065F08}" srcOrd="0" destOrd="0" presId="urn:microsoft.com/office/officeart/2018/2/layout/IconCircleList"/>
    <dgm:cxn modelId="{295C67ED-F142-4A65-874F-E89B897975CC}" type="presOf" srcId="{906D11A4-B3E5-410E-B9D6-F086F785E6B1}" destId="{636A38CE-B549-47CD-B1C9-3E56F1FC4B7D}" srcOrd="0" destOrd="0" presId="urn:microsoft.com/office/officeart/2018/2/layout/IconCircleList"/>
    <dgm:cxn modelId="{8CE2BAEE-7756-4C38-A819-C7B702509FD6}" type="presOf" srcId="{D399AC51-D014-4041-B0AA-E01EF8372645}" destId="{E0494D0A-ADE0-48FF-A7C0-F2DE6921873F}" srcOrd="0" destOrd="0" presId="urn:microsoft.com/office/officeart/2018/2/layout/IconCircleList"/>
    <dgm:cxn modelId="{A03BC3F3-C663-42A6-8E49-1F9AD2759478}" srcId="{98D7CC7D-9FDF-472E-AB25-C0CF2469D635}" destId="{D399AC51-D014-4041-B0AA-E01EF8372645}" srcOrd="1" destOrd="0" parTransId="{F63F6504-1D4E-4CDF-A0E5-096E694B97E1}" sibTransId="{906D11A4-B3E5-410E-B9D6-F086F785E6B1}"/>
    <dgm:cxn modelId="{B6DE14A2-DF7D-4E8C-843E-ABE519275749}" type="presParOf" srcId="{2832EFE9-89B0-42E9-AACF-06B5D65F0211}" destId="{21B935D4-E042-4B34-9028-BD4C7FFDCEF1}" srcOrd="0" destOrd="0" presId="urn:microsoft.com/office/officeart/2018/2/layout/IconCircleList"/>
    <dgm:cxn modelId="{2D6B3C1C-5EED-4BCC-8951-887408B78C18}" type="presParOf" srcId="{21B935D4-E042-4B34-9028-BD4C7FFDCEF1}" destId="{65556CA2-F917-4E73-8452-9327B77AE2D3}" srcOrd="0" destOrd="0" presId="urn:microsoft.com/office/officeart/2018/2/layout/IconCircleList"/>
    <dgm:cxn modelId="{B202257C-881A-4B01-A64D-D56436DFEDB9}" type="presParOf" srcId="{65556CA2-F917-4E73-8452-9327B77AE2D3}" destId="{D11B9967-4C42-4CB8-A530-A95D8593D84E}" srcOrd="0" destOrd="0" presId="urn:microsoft.com/office/officeart/2018/2/layout/IconCircleList"/>
    <dgm:cxn modelId="{05CC2F0E-F18B-435E-8997-700C821B2CFD}" type="presParOf" srcId="{65556CA2-F917-4E73-8452-9327B77AE2D3}" destId="{8554860E-DB90-4FD5-9170-439CB791BE2C}" srcOrd="1" destOrd="0" presId="urn:microsoft.com/office/officeart/2018/2/layout/IconCircleList"/>
    <dgm:cxn modelId="{BC544AF8-4064-4077-BBAA-DA790FAC539F}" type="presParOf" srcId="{65556CA2-F917-4E73-8452-9327B77AE2D3}" destId="{D1F125D0-FDEF-4A4F-A669-69E82B7B95CB}" srcOrd="2" destOrd="0" presId="urn:microsoft.com/office/officeart/2018/2/layout/IconCircleList"/>
    <dgm:cxn modelId="{F59B81B8-94B0-497E-9028-41424A3F3950}" type="presParOf" srcId="{65556CA2-F917-4E73-8452-9327B77AE2D3}" destId="{613D7620-6112-48E1-8AD2-B854B9F0EF0C}" srcOrd="3" destOrd="0" presId="urn:microsoft.com/office/officeart/2018/2/layout/IconCircleList"/>
    <dgm:cxn modelId="{7C59E181-E218-4267-8871-B8C49BCE3BD3}" type="presParOf" srcId="{21B935D4-E042-4B34-9028-BD4C7FFDCEF1}" destId="{070330D6-3D6F-4CFE-9E85-39A6D4065F08}" srcOrd="1" destOrd="0" presId="urn:microsoft.com/office/officeart/2018/2/layout/IconCircleList"/>
    <dgm:cxn modelId="{22CA5369-4258-4E8A-AAE6-B63F2DF8243A}" type="presParOf" srcId="{21B935D4-E042-4B34-9028-BD4C7FFDCEF1}" destId="{2A01F3F4-4B97-4918-8C70-EF3DB40EC0A9}" srcOrd="2" destOrd="0" presId="urn:microsoft.com/office/officeart/2018/2/layout/IconCircleList"/>
    <dgm:cxn modelId="{2BFCE0CC-EBD2-4067-A8C4-5E5D7F855C9A}" type="presParOf" srcId="{2A01F3F4-4B97-4918-8C70-EF3DB40EC0A9}" destId="{56B5DE75-4937-4459-85C2-639493234025}" srcOrd="0" destOrd="0" presId="urn:microsoft.com/office/officeart/2018/2/layout/IconCircleList"/>
    <dgm:cxn modelId="{4392D66D-6106-4509-AA4B-6A62A9137018}" type="presParOf" srcId="{2A01F3F4-4B97-4918-8C70-EF3DB40EC0A9}" destId="{75528C27-62F8-42CC-A45D-7AD0C362A4C9}" srcOrd="1" destOrd="0" presId="urn:microsoft.com/office/officeart/2018/2/layout/IconCircleList"/>
    <dgm:cxn modelId="{FB7A87AF-7761-4856-AD07-35E9E2164BE3}" type="presParOf" srcId="{2A01F3F4-4B97-4918-8C70-EF3DB40EC0A9}" destId="{2882837D-1D18-494B-ABC3-35880C673A51}" srcOrd="2" destOrd="0" presId="urn:microsoft.com/office/officeart/2018/2/layout/IconCircleList"/>
    <dgm:cxn modelId="{0D298FFC-4DD5-4227-BE25-ED7648D448B6}" type="presParOf" srcId="{2A01F3F4-4B97-4918-8C70-EF3DB40EC0A9}" destId="{E0494D0A-ADE0-48FF-A7C0-F2DE6921873F}" srcOrd="3" destOrd="0" presId="urn:microsoft.com/office/officeart/2018/2/layout/IconCircleList"/>
    <dgm:cxn modelId="{DE693EA7-5545-4193-9801-1732DFCFE070}" type="presParOf" srcId="{21B935D4-E042-4B34-9028-BD4C7FFDCEF1}" destId="{636A38CE-B549-47CD-B1C9-3E56F1FC4B7D}" srcOrd="3" destOrd="0" presId="urn:microsoft.com/office/officeart/2018/2/layout/IconCircleList"/>
    <dgm:cxn modelId="{9B027E28-0C49-44FA-873B-6CC686133090}" type="presParOf" srcId="{21B935D4-E042-4B34-9028-BD4C7FFDCEF1}" destId="{01AC0B9D-5CB1-4284-825C-BAFE88936A74}" srcOrd="4" destOrd="0" presId="urn:microsoft.com/office/officeart/2018/2/layout/IconCircleList"/>
    <dgm:cxn modelId="{FD71656E-8853-43D6-B76E-89C3C394DE25}" type="presParOf" srcId="{01AC0B9D-5CB1-4284-825C-BAFE88936A74}" destId="{BF2447BF-2C4E-4580-9C86-2099EA5647D8}" srcOrd="0" destOrd="0" presId="urn:microsoft.com/office/officeart/2018/2/layout/IconCircleList"/>
    <dgm:cxn modelId="{E5A9ED00-0BB4-4C10-B651-4990116BCC91}" type="presParOf" srcId="{01AC0B9D-5CB1-4284-825C-BAFE88936A74}" destId="{C79C3893-8F5B-4FAE-B170-83B85DA53F9A}" srcOrd="1" destOrd="0" presId="urn:microsoft.com/office/officeart/2018/2/layout/IconCircleList"/>
    <dgm:cxn modelId="{39FC03FF-5F39-4262-96F9-09DDDB05A54F}" type="presParOf" srcId="{01AC0B9D-5CB1-4284-825C-BAFE88936A74}" destId="{46525BB4-605B-44C9-9CDF-95A1937B1821}" srcOrd="2" destOrd="0" presId="urn:microsoft.com/office/officeart/2018/2/layout/IconCircleList"/>
    <dgm:cxn modelId="{397E5AEE-2991-42DB-8C4E-592CF1B35BB2}" type="presParOf" srcId="{01AC0B9D-5CB1-4284-825C-BAFE88936A74}" destId="{3FAC74D6-FA0A-48F3-A45C-C022F759D948}" srcOrd="3" destOrd="0" presId="urn:microsoft.com/office/officeart/2018/2/layout/IconCircleList"/>
    <dgm:cxn modelId="{02A81938-2ADE-4449-B359-43C4BBE8AD1C}" type="presParOf" srcId="{21B935D4-E042-4B34-9028-BD4C7FFDCEF1}" destId="{15B7FE5B-C22F-4892-9DA5-3793AF4E0035}" srcOrd="5" destOrd="0" presId="urn:microsoft.com/office/officeart/2018/2/layout/IconCircleList"/>
    <dgm:cxn modelId="{6638E04D-01F7-4E19-A5E1-7DA15F67844E}" type="presParOf" srcId="{21B935D4-E042-4B34-9028-BD4C7FFDCEF1}" destId="{2412432D-2D76-4CD2-8A03-C12EBD5ACDA3}" srcOrd="6" destOrd="0" presId="urn:microsoft.com/office/officeart/2018/2/layout/IconCircleList"/>
    <dgm:cxn modelId="{9FDF0B8D-3087-4E62-8536-89AE7D4AFB1B}" type="presParOf" srcId="{2412432D-2D76-4CD2-8A03-C12EBD5ACDA3}" destId="{6D10D8F3-A9D2-43D2-95D4-A980FFC418A4}" srcOrd="0" destOrd="0" presId="urn:microsoft.com/office/officeart/2018/2/layout/IconCircleList"/>
    <dgm:cxn modelId="{7D29443D-76FD-40FB-B62E-897A5EA9B38D}" type="presParOf" srcId="{2412432D-2D76-4CD2-8A03-C12EBD5ACDA3}" destId="{831C75C1-660A-4628-A0FF-48F7FCC6C180}" srcOrd="1" destOrd="0" presId="urn:microsoft.com/office/officeart/2018/2/layout/IconCircleList"/>
    <dgm:cxn modelId="{CA9337C1-B506-4764-AF6F-8356E1249078}" type="presParOf" srcId="{2412432D-2D76-4CD2-8A03-C12EBD5ACDA3}" destId="{86834408-DB16-4D55-9650-DF4671886AA7}" srcOrd="2" destOrd="0" presId="urn:microsoft.com/office/officeart/2018/2/layout/IconCircleList"/>
    <dgm:cxn modelId="{E7E1E41F-8775-4ABF-AADE-FEAC12A0758E}" type="presParOf" srcId="{2412432D-2D76-4CD2-8A03-C12EBD5ACDA3}" destId="{610D22C7-1A8C-4093-9FEC-32CCDEC135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A7FCB5-6F38-48E9-89F4-6142D34A66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C18AA5-7DC9-4C4D-B3D5-769564EEBB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• </a:t>
          </a: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Budget-Friendly Travel Suggestions</a:t>
          </a:r>
        </a:p>
      </dgm:t>
    </dgm:pt>
    <dgm:pt modelId="{823EDC5D-2331-4441-9171-160551E57EFF}" type="parTrans" cxnId="{881BC0A9-A03C-4BBD-AB97-2D3CE9F201CE}">
      <dgm:prSet/>
      <dgm:spPr/>
      <dgm:t>
        <a:bodyPr/>
        <a:lstStyle/>
        <a:p>
          <a:endParaRPr lang="en-US"/>
        </a:p>
      </dgm:t>
    </dgm:pt>
    <dgm:pt modelId="{AEF589DE-47C5-4D5A-9837-D0ADB6C17B03}" type="sibTrans" cxnId="{881BC0A9-A03C-4BBD-AB97-2D3CE9F201CE}">
      <dgm:prSet/>
      <dgm:spPr/>
      <dgm:t>
        <a:bodyPr/>
        <a:lstStyle/>
        <a:p>
          <a:endParaRPr lang="en-US"/>
        </a:p>
      </dgm:t>
    </dgm:pt>
    <dgm:pt modelId="{12209AE7-3CD6-4541-9206-B11BCCE33A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• </a:t>
          </a: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Community Travel &amp; </a:t>
          </a:r>
          <a:r>
            <a: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Custom filters for cities, attractions,  activities,  connections, and accommodation</a:t>
          </a:r>
          <a:endParaRPr lang="en-US" sz="23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168E059-3513-4821-B2B2-D1FF067C8B1E}" type="parTrans" cxnId="{0C5F7AE1-6F92-42B8-85C0-4FF12C808CB1}">
      <dgm:prSet/>
      <dgm:spPr/>
      <dgm:t>
        <a:bodyPr/>
        <a:lstStyle/>
        <a:p>
          <a:endParaRPr lang="en-US"/>
        </a:p>
      </dgm:t>
    </dgm:pt>
    <dgm:pt modelId="{6BFE909F-03D3-4315-979D-2447E95B95E7}" type="sibTrans" cxnId="{0C5F7AE1-6F92-42B8-85C0-4FF12C808CB1}">
      <dgm:prSet/>
      <dgm:spPr/>
      <dgm:t>
        <a:bodyPr/>
        <a:lstStyle/>
        <a:p>
          <a:endParaRPr lang="en-US"/>
        </a:p>
      </dgm:t>
    </dgm:pt>
    <dgm:pt modelId="{3E12B447-1F40-4FC1-B904-FD02225760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/>
            <a:t>• </a:t>
          </a: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Nearest Emergency Services &amp; First Aid </a:t>
          </a:r>
        </a:p>
      </dgm:t>
    </dgm:pt>
    <dgm:pt modelId="{CE0EEB19-20F7-482A-84C0-5DC4EE435267}" type="parTrans" cxnId="{227A2FAD-88E2-46B6-9B6D-7B71F812B830}">
      <dgm:prSet/>
      <dgm:spPr/>
      <dgm:t>
        <a:bodyPr/>
        <a:lstStyle/>
        <a:p>
          <a:endParaRPr lang="en-US"/>
        </a:p>
      </dgm:t>
    </dgm:pt>
    <dgm:pt modelId="{738430E8-ED1E-4413-8013-0B675142D3E8}" type="sibTrans" cxnId="{227A2FAD-88E2-46B6-9B6D-7B71F812B830}">
      <dgm:prSet/>
      <dgm:spPr/>
      <dgm:t>
        <a:bodyPr/>
        <a:lstStyle/>
        <a:p>
          <a:endParaRPr lang="en-US"/>
        </a:p>
      </dgm:t>
    </dgm:pt>
    <dgm:pt modelId="{5D586419-24F5-4071-A9D0-20EB11EF1457}" type="pres">
      <dgm:prSet presAssocID="{39A7FCB5-6F38-48E9-89F4-6142D34A66B9}" presName="root" presStyleCnt="0">
        <dgm:presLayoutVars>
          <dgm:dir/>
          <dgm:resizeHandles val="exact"/>
        </dgm:presLayoutVars>
      </dgm:prSet>
      <dgm:spPr/>
    </dgm:pt>
    <dgm:pt modelId="{6F492F80-EC7C-4065-A628-B395868F6FCA}" type="pres">
      <dgm:prSet presAssocID="{0FC18AA5-7DC9-4C4D-B3D5-769564EEBB17}" presName="compNode" presStyleCnt="0"/>
      <dgm:spPr/>
    </dgm:pt>
    <dgm:pt modelId="{FCFA9C5F-A6D8-4FA7-8899-5B3DA7B0C706}" type="pres">
      <dgm:prSet presAssocID="{0FC18AA5-7DC9-4C4D-B3D5-769564EEBB17}" presName="bgRect" presStyleLbl="bgShp" presStyleIdx="0" presStyleCnt="3"/>
      <dgm:spPr/>
    </dgm:pt>
    <dgm:pt modelId="{DD07F7AB-AC65-47DF-B620-7F437CCC89CB}" type="pres">
      <dgm:prSet presAssocID="{0FC18AA5-7DC9-4C4D-B3D5-769564EEBB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les"/>
        </a:ext>
      </dgm:extLst>
    </dgm:pt>
    <dgm:pt modelId="{9633013B-A8F6-4458-9ADE-0361BE65E285}" type="pres">
      <dgm:prSet presAssocID="{0FC18AA5-7DC9-4C4D-B3D5-769564EEBB17}" presName="spaceRect" presStyleCnt="0"/>
      <dgm:spPr/>
    </dgm:pt>
    <dgm:pt modelId="{4029B0E3-4447-4F71-8C7F-7877205DC37E}" type="pres">
      <dgm:prSet presAssocID="{0FC18AA5-7DC9-4C4D-B3D5-769564EEBB17}" presName="parTx" presStyleLbl="revTx" presStyleIdx="0" presStyleCnt="3">
        <dgm:presLayoutVars>
          <dgm:chMax val="0"/>
          <dgm:chPref val="0"/>
        </dgm:presLayoutVars>
      </dgm:prSet>
      <dgm:spPr/>
    </dgm:pt>
    <dgm:pt modelId="{812CFEC8-D4F5-433A-82CE-0B4A99DA038A}" type="pres">
      <dgm:prSet presAssocID="{AEF589DE-47C5-4D5A-9837-D0ADB6C17B03}" presName="sibTrans" presStyleCnt="0"/>
      <dgm:spPr/>
    </dgm:pt>
    <dgm:pt modelId="{206D1BD3-ED4F-4AD0-A0F8-8EAE5629F957}" type="pres">
      <dgm:prSet presAssocID="{12209AE7-3CD6-4541-9206-B11BCCE33AAA}" presName="compNode" presStyleCnt="0"/>
      <dgm:spPr/>
    </dgm:pt>
    <dgm:pt modelId="{B0B05FCF-F707-4F32-B14C-F1454099BF5D}" type="pres">
      <dgm:prSet presAssocID="{12209AE7-3CD6-4541-9206-B11BCCE33AAA}" presName="bgRect" presStyleLbl="bgShp" presStyleIdx="1" presStyleCnt="3"/>
      <dgm:spPr/>
    </dgm:pt>
    <dgm:pt modelId="{FA0714BE-F562-4A9F-A8B1-9FD6338D97F8}" type="pres">
      <dgm:prSet presAssocID="{12209AE7-3CD6-4541-9206-B11BCCE33A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8535B66-64C0-47CE-859C-230CDEF32A3D}" type="pres">
      <dgm:prSet presAssocID="{12209AE7-3CD6-4541-9206-B11BCCE33AAA}" presName="spaceRect" presStyleCnt="0"/>
      <dgm:spPr/>
    </dgm:pt>
    <dgm:pt modelId="{F3DF2BB7-05EF-4B4B-97B0-275AFCCEBED6}" type="pres">
      <dgm:prSet presAssocID="{12209AE7-3CD6-4541-9206-B11BCCE33AAA}" presName="parTx" presStyleLbl="revTx" presStyleIdx="1" presStyleCnt="3">
        <dgm:presLayoutVars>
          <dgm:chMax val="0"/>
          <dgm:chPref val="0"/>
        </dgm:presLayoutVars>
      </dgm:prSet>
      <dgm:spPr/>
    </dgm:pt>
    <dgm:pt modelId="{3828062D-1AFA-424C-A093-8215B3500FE3}" type="pres">
      <dgm:prSet presAssocID="{6BFE909F-03D3-4315-979D-2447E95B95E7}" presName="sibTrans" presStyleCnt="0"/>
      <dgm:spPr/>
    </dgm:pt>
    <dgm:pt modelId="{D0271978-AEDE-4901-A21E-9750EE32BDC8}" type="pres">
      <dgm:prSet presAssocID="{3E12B447-1F40-4FC1-B904-FD022257604F}" presName="compNode" presStyleCnt="0"/>
      <dgm:spPr/>
    </dgm:pt>
    <dgm:pt modelId="{9B6D550C-FC3C-431A-B711-780AD6A6F41D}" type="pres">
      <dgm:prSet presAssocID="{3E12B447-1F40-4FC1-B904-FD022257604F}" presName="bgRect" presStyleLbl="bgShp" presStyleIdx="2" presStyleCnt="3" custLinFactNeighborY="35716"/>
      <dgm:spPr/>
    </dgm:pt>
    <dgm:pt modelId="{A6C4A2E9-3068-46EC-BD42-A8BB337068B3}" type="pres">
      <dgm:prSet presAssocID="{3E12B447-1F40-4FC1-B904-FD02225760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57F8E75A-61AE-46A3-B340-36CEE71E4E58}" type="pres">
      <dgm:prSet presAssocID="{3E12B447-1F40-4FC1-B904-FD022257604F}" presName="spaceRect" presStyleCnt="0"/>
      <dgm:spPr/>
    </dgm:pt>
    <dgm:pt modelId="{EBFB5631-59AE-494D-B806-41C302A6996C}" type="pres">
      <dgm:prSet presAssocID="{3E12B447-1F40-4FC1-B904-FD022257604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015896-D520-4427-8E3F-405522B9CF7B}" type="presOf" srcId="{12209AE7-3CD6-4541-9206-B11BCCE33AAA}" destId="{F3DF2BB7-05EF-4B4B-97B0-275AFCCEBED6}" srcOrd="0" destOrd="0" presId="urn:microsoft.com/office/officeart/2018/2/layout/IconVerticalSolidList"/>
    <dgm:cxn modelId="{881BC0A9-A03C-4BBD-AB97-2D3CE9F201CE}" srcId="{39A7FCB5-6F38-48E9-89F4-6142D34A66B9}" destId="{0FC18AA5-7DC9-4C4D-B3D5-769564EEBB17}" srcOrd="0" destOrd="0" parTransId="{823EDC5D-2331-4441-9171-160551E57EFF}" sibTransId="{AEF589DE-47C5-4D5A-9837-D0ADB6C17B03}"/>
    <dgm:cxn modelId="{227A2FAD-88E2-46B6-9B6D-7B71F812B830}" srcId="{39A7FCB5-6F38-48E9-89F4-6142D34A66B9}" destId="{3E12B447-1F40-4FC1-B904-FD022257604F}" srcOrd="2" destOrd="0" parTransId="{CE0EEB19-20F7-482A-84C0-5DC4EE435267}" sibTransId="{738430E8-ED1E-4413-8013-0B675142D3E8}"/>
    <dgm:cxn modelId="{DA913BBB-DB7B-42E5-A04B-24CDD719483E}" type="presOf" srcId="{39A7FCB5-6F38-48E9-89F4-6142D34A66B9}" destId="{5D586419-24F5-4071-A9D0-20EB11EF1457}" srcOrd="0" destOrd="0" presId="urn:microsoft.com/office/officeart/2018/2/layout/IconVerticalSolidList"/>
    <dgm:cxn modelId="{2D43F8D3-52C6-445A-9071-056CE20BF6A6}" type="presOf" srcId="{0FC18AA5-7DC9-4C4D-B3D5-769564EEBB17}" destId="{4029B0E3-4447-4F71-8C7F-7877205DC37E}" srcOrd="0" destOrd="0" presId="urn:microsoft.com/office/officeart/2018/2/layout/IconVerticalSolidList"/>
    <dgm:cxn modelId="{A0CB95DD-F09B-4656-9868-05C019E835C2}" type="presOf" srcId="{3E12B447-1F40-4FC1-B904-FD022257604F}" destId="{EBFB5631-59AE-494D-B806-41C302A6996C}" srcOrd="0" destOrd="0" presId="urn:microsoft.com/office/officeart/2018/2/layout/IconVerticalSolidList"/>
    <dgm:cxn modelId="{0C5F7AE1-6F92-42B8-85C0-4FF12C808CB1}" srcId="{39A7FCB5-6F38-48E9-89F4-6142D34A66B9}" destId="{12209AE7-3CD6-4541-9206-B11BCCE33AAA}" srcOrd="1" destOrd="0" parTransId="{2168E059-3513-4821-B2B2-D1FF067C8B1E}" sibTransId="{6BFE909F-03D3-4315-979D-2447E95B95E7}"/>
    <dgm:cxn modelId="{4794B47D-CFEF-4B3D-824D-E968F1EA77CF}" type="presParOf" srcId="{5D586419-24F5-4071-A9D0-20EB11EF1457}" destId="{6F492F80-EC7C-4065-A628-B395868F6FCA}" srcOrd="0" destOrd="0" presId="urn:microsoft.com/office/officeart/2018/2/layout/IconVerticalSolidList"/>
    <dgm:cxn modelId="{42277C6B-2085-4611-9FAA-B48B8F0E8891}" type="presParOf" srcId="{6F492F80-EC7C-4065-A628-B395868F6FCA}" destId="{FCFA9C5F-A6D8-4FA7-8899-5B3DA7B0C706}" srcOrd="0" destOrd="0" presId="urn:microsoft.com/office/officeart/2018/2/layout/IconVerticalSolidList"/>
    <dgm:cxn modelId="{802419A1-1BF8-4796-8FF1-6573CFC68BDD}" type="presParOf" srcId="{6F492F80-EC7C-4065-A628-B395868F6FCA}" destId="{DD07F7AB-AC65-47DF-B620-7F437CCC89CB}" srcOrd="1" destOrd="0" presId="urn:microsoft.com/office/officeart/2018/2/layout/IconVerticalSolidList"/>
    <dgm:cxn modelId="{2E221EE7-6CCB-4AB2-B3B0-78DF6C5D96F3}" type="presParOf" srcId="{6F492F80-EC7C-4065-A628-B395868F6FCA}" destId="{9633013B-A8F6-4458-9ADE-0361BE65E285}" srcOrd="2" destOrd="0" presId="urn:microsoft.com/office/officeart/2018/2/layout/IconVerticalSolidList"/>
    <dgm:cxn modelId="{E733CF1A-9B93-4D81-934C-CD4E2FEE45C7}" type="presParOf" srcId="{6F492F80-EC7C-4065-A628-B395868F6FCA}" destId="{4029B0E3-4447-4F71-8C7F-7877205DC37E}" srcOrd="3" destOrd="0" presId="urn:microsoft.com/office/officeart/2018/2/layout/IconVerticalSolidList"/>
    <dgm:cxn modelId="{BB1C45FF-3CDE-45B6-A8B1-096AD7F1C2A4}" type="presParOf" srcId="{5D586419-24F5-4071-A9D0-20EB11EF1457}" destId="{812CFEC8-D4F5-433A-82CE-0B4A99DA038A}" srcOrd="1" destOrd="0" presId="urn:microsoft.com/office/officeart/2018/2/layout/IconVerticalSolidList"/>
    <dgm:cxn modelId="{5383EE68-4768-4186-AA5D-2FF1E087ED3A}" type="presParOf" srcId="{5D586419-24F5-4071-A9D0-20EB11EF1457}" destId="{206D1BD3-ED4F-4AD0-A0F8-8EAE5629F957}" srcOrd="2" destOrd="0" presId="urn:microsoft.com/office/officeart/2018/2/layout/IconVerticalSolidList"/>
    <dgm:cxn modelId="{C7914AD4-6169-471C-B395-6B6850BBEA81}" type="presParOf" srcId="{206D1BD3-ED4F-4AD0-A0F8-8EAE5629F957}" destId="{B0B05FCF-F707-4F32-B14C-F1454099BF5D}" srcOrd="0" destOrd="0" presId="urn:microsoft.com/office/officeart/2018/2/layout/IconVerticalSolidList"/>
    <dgm:cxn modelId="{D30F6011-D540-4822-AF1D-F3FED7A6B1EF}" type="presParOf" srcId="{206D1BD3-ED4F-4AD0-A0F8-8EAE5629F957}" destId="{FA0714BE-F562-4A9F-A8B1-9FD6338D97F8}" srcOrd="1" destOrd="0" presId="urn:microsoft.com/office/officeart/2018/2/layout/IconVerticalSolidList"/>
    <dgm:cxn modelId="{DBBC9E7A-58EF-4774-A43B-0470DFDD1E4C}" type="presParOf" srcId="{206D1BD3-ED4F-4AD0-A0F8-8EAE5629F957}" destId="{98535B66-64C0-47CE-859C-230CDEF32A3D}" srcOrd="2" destOrd="0" presId="urn:microsoft.com/office/officeart/2018/2/layout/IconVerticalSolidList"/>
    <dgm:cxn modelId="{718B6379-9118-4404-9851-22574C20DC14}" type="presParOf" srcId="{206D1BD3-ED4F-4AD0-A0F8-8EAE5629F957}" destId="{F3DF2BB7-05EF-4B4B-97B0-275AFCCEBED6}" srcOrd="3" destOrd="0" presId="urn:microsoft.com/office/officeart/2018/2/layout/IconVerticalSolidList"/>
    <dgm:cxn modelId="{E1B1AE99-149A-4FCB-850E-83183E2C7E7A}" type="presParOf" srcId="{5D586419-24F5-4071-A9D0-20EB11EF1457}" destId="{3828062D-1AFA-424C-A093-8215B3500FE3}" srcOrd="3" destOrd="0" presId="urn:microsoft.com/office/officeart/2018/2/layout/IconVerticalSolidList"/>
    <dgm:cxn modelId="{AA914AA6-0308-4E40-A58C-9BA2AEEF6E74}" type="presParOf" srcId="{5D586419-24F5-4071-A9D0-20EB11EF1457}" destId="{D0271978-AEDE-4901-A21E-9750EE32BDC8}" srcOrd="4" destOrd="0" presId="urn:microsoft.com/office/officeart/2018/2/layout/IconVerticalSolidList"/>
    <dgm:cxn modelId="{4A8EB7B4-46DA-49F3-9489-56C3E94C72E7}" type="presParOf" srcId="{D0271978-AEDE-4901-A21E-9750EE32BDC8}" destId="{9B6D550C-FC3C-431A-B711-780AD6A6F41D}" srcOrd="0" destOrd="0" presId="urn:microsoft.com/office/officeart/2018/2/layout/IconVerticalSolidList"/>
    <dgm:cxn modelId="{296ABAAC-0109-4C43-A0CD-117910617DA4}" type="presParOf" srcId="{D0271978-AEDE-4901-A21E-9750EE32BDC8}" destId="{A6C4A2E9-3068-46EC-BD42-A8BB337068B3}" srcOrd="1" destOrd="0" presId="urn:microsoft.com/office/officeart/2018/2/layout/IconVerticalSolidList"/>
    <dgm:cxn modelId="{0DFBC4D3-60FD-4F42-A6E9-7A7DDF656093}" type="presParOf" srcId="{D0271978-AEDE-4901-A21E-9750EE32BDC8}" destId="{57F8E75A-61AE-46A3-B340-36CEE71E4E58}" srcOrd="2" destOrd="0" presId="urn:microsoft.com/office/officeart/2018/2/layout/IconVerticalSolidList"/>
    <dgm:cxn modelId="{E142FCE3-D26F-46F6-90DF-AC3AC03F05D2}" type="presParOf" srcId="{D0271978-AEDE-4901-A21E-9750EE32BDC8}" destId="{EBFB5631-59AE-494D-B806-41C302A699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CDC03-A71B-454F-A266-20854FF71B3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41A995-068E-4144-B612-5A04F4774F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• </a:t>
          </a: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Slack for Team Communication</a:t>
          </a:r>
        </a:p>
      </dgm:t>
    </dgm:pt>
    <dgm:pt modelId="{ADF64176-26FF-462D-A4ED-49CC27F24BF9}" type="parTrans" cxnId="{51118C8B-5A80-4EDE-B4F7-605D515E031B}">
      <dgm:prSet/>
      <dgm:spPr/>
      <dgm:t>
        <a:bodyPr/>
        <a:lstStyle/>
        <a:p>
          <a:endParaRPr lang="en-US"/>
        </a:p>
      </dgm:t>
    </dgm:pt>
    <dgm:pt modelId="{9F0BCF81-005D-4208-8113-64DADA641476}" type="sibTrans" cxnId="{51118C8B-5A80-4EDE-B4F7-605D515E03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6DB863-0FF9-4DB3-ADD9-6A5339A72A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• </a:t>
          </a: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Trello for Task Management</a:t>
          </a:r>
        </a:p>
      </dgm:t>
    </dgm:pt>
    <dgm:pt modelId="{5E3C15ED-F18E-4603-BE26-984A91329D7A}" type="parTrans" cxnId="{6BC2C95A-66CE-40BD-B91A-B50B07BB5B5A}">
      <dgm:prSet/>
      <dgm:spPr/>
      <dgm:t>
        <a:bodyPr/>
        <a:lstStyle/>
        <a:p>
          <a:endParaRPr lang="en-US"/>
        </a:p>
      </dgm:t>
    </dgm:pt>
    <dgm:pt modelId="{D85FA9A8-6EC7-4383-B854-C6AC9E57800A}" type="sibTrans" cxnId="{6BC2C95A-66CE-40BD-B91A-B50B07BB5B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EB168F-FBD2-480E-910F-C0AB5ACD47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• </a:t>
          </a: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Miro for Brainstorming &amp; Planning</a:t>
          </a:r>
        </a:p>
      </dgm:t>
    </dgm:pt>
    <dgm:pt modelId="{B1D3AACA-06D6-4F62-B5C8-403A5F1D4139}" type="parTrans" cxnId="{703BB49A-6CBE-4CB1-BCBD-0D232D2253B1}">
      <dgm:prSet/>
      <dgm:spPr/>
      <dgm:t>
        <a:bodyPr/>
        <a:lstStyle/>
        <a:p>
          <a:endParaRPr lang="en-US"/>
        </a:p>
      </dgm:t>
    </dgm:pt>
    <dgm:pt modelId="{BBC7E343-7BB0-4FE7-A2E3-05AB1A9E6CAB}" type="sibTrans" cxnId="{703BB49A-6CBE-4CB1-BCBD-0D232D2253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BA9339-8CF0-4C43-AD9D-946691803D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• GitHub for Codebase Management</a:t>
          </a:r>
        </a:p>
      </dgm:t>
    </dgm:pt>
    <dgm:pt modelId="{48309656-C163-4F7C-88F7-E7E1DA9EF482}" type="parTrans" cxnId="{5417E951-D59A-471B-865E-22F1F8742B49}">
      <dgm:prSet/>
      <dgm:spPr/>
      <dgm:t>
        <a:bodyPr/>
        <a:lstStyle/>
        <a:p>
          <a:endParaRPr lang="en-US"/>
        </a:p>
      </dgm:t>
    </dgm:pt>
    <dgm:pt modelId="{07F56FD7-4805-4DAE-9D9D-149ED41B1A0C}" type="sibTrans" cxnId="{5417E951-D59A-471B-865E-22F1F8742B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A7D317-C84F-48FF-AED5-028821A402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• </a:t>
          </a:r>
          <a:r>
            <a:rPr lang="en-US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Weekly Sync Calls </a:t>
          </a:r>
        </a:p>
      </dgm:t>
    </dgm:pt>
    <dgm:pt modelId="{35E612B1-CF96-4DE5-A58E-DFE76A1DE3AF}" type="parTrans" cxnId="{9042676A-DA3A-49A1-AD25-38EF79CB11CF}">
      <dgm:prSet/>
      <dgm:spPr/>
      <dgm:t>
        <a:bodyPr/>
        <a:lstStyle/>
        <a:p>
          <a:endParaRPr lang="en-US"/>
        </a:p>
      </dgm:t>
    </dgm:pt>
    <dgm:pt modelId="{C8F14B02-15FF-4A75-AF1B-026C1B37B66E}" type="sibTrans" cxnId="{9042676A-DA3A-49A1-AD25-38EF79CB11CF}">
      <dgm:prSet/>
      <dgm:spPr/>
      <dgm:t>
        <a:bodyPr/>
        <a:lstStyle/>
        <a:p>
          <a:endParaRPr lang="en-US"/>
        </a:p>
      </dgm:t>
    </dgm:pt>
    <dgm:pt modelId="{8F01E78F-DC8C-471F-A475-4A74D342A130}" type="pres">
      <dgm:prSet presAssocID="{1EECDC03-A71B-454F-A266-20854FF71B38}" presName="root" presStyleCnt="0">
        <dgm:presLayoutVars>
          <dgm:dir/>
          <dgm:resizeHandles val="exact"/>
        </dgm:presLayoutVars>
      </dgm:prSet>
      <dgm:spPr/>
    </dgm:pt>
    <dgm:pt modelId="{39600A28-F52F-41BF-A002-B295341CDE84}" type="pres">
      <dgm:prSet presAssocID="{1EECDC03-A71B-454F-A266-20854FF71B38}" presName="container" presStyleCnt="0">
        <dgm:presLayoutVars>
          <dgm:dir/>
          <dgm:resizeHandles val="exact"/>
        </dgm:presLayoutVars>
      </dgm:prSet>
      <dgm:spPr/>
    </dgm:pt>
    <dgm:pt modelId="{6FEBE239-C7F2-4EDE-AC22-7A0F39EB6375}" type="pres">
      <dgm:prSet presAssocID="{3941A995-068E-4144-B612-5A04F4774F1C}" presName="compNode" presStyleCnt="0"/>
      <dgm:spPr/>
    </dgm:pt>
    <dgm:pt modelId="{A8D8B8EA-DF13-4512-A895-785AE274E56D}" type="pres">
      <dgm:prSet presAssocID="{3941A995-068E-4144-B612-5A04F4774F1C}" presName="iconBgRect" presStyleLbl="bgShp" presStyleIdx="0" presStyleCnt="5"/>
      <dgm:spPr/>
    </dgm:pt>
    <dgm:pt modelId="{677C20EA-B130-4E03-B120-6B65F531F854}" type="pres">
      <dgm:prSet presAssocID="{3941A995-068E-4144-B612-5A04F4774F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0754A89-A5F1-4E7B-949E-ECB04BF2E77A}" type="pres">
      <dgm:prSet presAssocID="{3941A995-068E-4144-B612-5A04F4774F1C}" presName="spaceRect" presStyleCnt="0"/>
      <dgm:spPr/>
    </dgm:pt>
    <dgm:pt modelId="{7EAAD7D0-68B8-4AF8-92D7-0D18A3E1295B}" type="pres">
      <dgm:prSet presAssocID="{3941A995-068E-4144-B612-5A04F4774F1C}" presName="textRect" presStyleLbl="revTx" presStyleIdx="0" presStyleCnt="5">
        <dgm:presLayoutVars>
          <dgm:chMax val="1"/>
          <dgm:chPref val="1"/>
        </dgm:presLayoutVars>
      </dgm:prSet>
      <dgm:spPr/>
    </dgm:pt>
    <dgm:pt modelId="{B3D9EA49-DFE1-4441-93AC-D0D707538D8B}" type="pres">
      <dgm:prSet presAssocID="{9F0BCF81-005D-4208-8113-64DADA641476}" presName="sibTrans" presStyleLbl="sibTrans2D1" presStyleIdx="0" presStyleCnt="0"/>
      <dgm:spPr/>
    </dgm:pt>
    <dgm:pt modelId="{11ED3036-1BFC-41C6-90FB-D9DA5BAB175A}" type="pres">
      <dgm:prSet presAssocID="{496DB863-0FF9-4DB3-ADD9-6A5339A72A14}" presName="compNode" presStyleCnt="0"/>
      <dgm:spPr/>
    </dgm:pt>
    <dgm:pt modelId="{94027C0C-EDFC-4A43-A204-37082212E040}" type="pres">
      <dgm:prSet presAssocID="{496DB863-0FF9-4DB3-ADD9-6A5339A72A14}" presName="iconBgRect" presStyleLbl="bgShp" presStyleIdx="1" presStyleCnt="5"/>
      <dgm:spPr/>
    </dgm:pt>
    <dgm:pt modelId="{F9C7227F-C0FA-4AB8-A33A-22EC02BF32D9}" type="pres">
      <dgm:prSet presAssocID="{496DB863-0FF9-4DB3-ADD9-6A5339A72A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4651F4C-BE48-4336-9E38-834806F3D64F}" type="pres">
      <dgm:prSet presAssocID="{496DB863-0FF9-4DB3-ADD9-6A5339A72A14}" presName="spaceRect" presStyleCnt="0"/>
      <dgm:spPr/>
    </dgm:pt>
    <dgm:pt modelId="{28C6FDE7-D633-470F-862C-DCDDC5FC2F2D}" type="pres">
      <dgm:prSet presAssocID="{496DB863-0FF9-4DB3-ADD9-6A5339A72A14}" presName="textRect" presStyleLbl="revTx" presStyleIdx="1" presStyleCnt="5">
        <dgm:presLayoutVars>
          <dgm:chMax val="1"/>
          <dgm:chPref val="1"/>
        </dgm:presLayoutVars>
      </dgm:prSet>
      <dgm:spPr/>
    </dgm:pt>
    <dgm:pt modelId="{28DDA77F-6393-43E9-B275-519604F5AEB2}" type="pres">
      <dgm:prSet presAssocID="{D85FA9A8-6EC7-4383-B854-C6AC9E57800A}" presName="sibTrans" presStyleLbl="sibTrans2D1" presStyleIdx="0" presStyleCnt="0"/>
      <dgm:spPr/>
    </dgm:pt>
    <dgm:pt modelId="{976AE4FD-60C1-458A-BADC-9A300F3088B7}" type="pres">
      <dgm:prSet presAssocID="{57EB168F-FBD2-480E-910F-C0AB5ACD470F}" presName="compNode" presStyleCnt="0"/>
      <dgm:spPr/>
    </dgm:pt>
    <dgm:pt modelId="{43A246A8-B8B0-4CDC-A230-0BE60A6F4094}" type="pres">
      <dgm:prSet presAssocID="{57EB168F-FBD2-480E-910F-C0AB5ACD470F}" presName="iconBgRect" presStyleLbl="bgShp" presStyleIdx="2" presStyleCnt="5"/>
      <dgm:spPr/>
    </dgm:pt>
    <dgm:pt modelId="{951E54EE-7087-4754-9DC0-665FDDA67218}" type="pres">
      <dgm:prSet presAssocID="{57EB168F-FBD2-480E-910F-C0AB5ACD47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61893A7-D51A-4225-8D87-23364CAA49A0}" type="pres">
      <dgm:prSet presAssocID="{57EB168F-FBD2-480E-910F-C0AB5ACD470F}" presName="spaceRect" presStyleCnt="0"/>
      <dgm:spPr/>
    </dgm:pt>
    <dgm:pt modelId="{50875F6D-7C3D-42C1-A7A9-A74867BEC2B3}" type="pres">
      <dgm:prSet presAssocID="{57EB168F-FBD2-480E-910F-C0AB5ACD470F}" presName="textRect" presStyleLbl="revTx" presStyleIdx="2" presStyleCnt="5">
        <dgm:presLayoutVars>
          <dgm:chMax val="1"/>
          <dgm:chPref val="1"/>
        </dgm:presLayoutVars>
      </dgm:prSet>
      <dgm:spPr/>
    </dgm:pt>
    <dgm:pt modelId="{7C408930-F36A-4B3C-9167-C08FBBB7D583}" type="pres">
      <dgm:prSet presAssocID="{BBC7E343-7BB0-4FE7-A2E3-05AB1A9E6CAB}" presName="sibTrans" presStyleLbl="sibTrans2D1" presStyleIdx="0" presStyleCnt="0"/>
      <dgm:spPr/>
    </dgm:pt>
    <dgm:pt modelId="{E351646B-3FC7-4321-9F8E-578A3A6B7D26}" type="pres">
      <dgm:prSet presAssocID="{37BA9339-8CF0-4C43-AD9D-946691803DC1}" presName="compNode" presStyleCnt="0"/>
      <dgm:spPr/>
    </dgm:pt>
    <dgm:pt modelId="{9B4D2EDF-848A-406A-9F4C-68CAFFB02E8F}" type="pres">
      <dgm:prSet presAssocID="{37BA9339-8CF0-4C43-AD9D-946691803DC1}" presName="iconBgRect" presStyleLbl="bgShp" presStyleIdx="3" presStyleCnt="5"/>
      <dgm:spPr/>
    </dgm:pt>
    <dgm:pt modelId="{AFC758BD-BCE0-464C-B811-6B8FD42A6EDD}" type="pres">
      <dgm:prSet presAssocID="{37BA9339-8CF0-4C43-AD9D-946691803D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90B5E09-4A15-4F12-96FC-756873C6C705}" type="pres">
      <dgm:prSet presAssocID="{37BA9339-8CF0-4C43-AD9D-946691803DC1}" presName="spaceRect" presStyleCnt="0"/>
      <dgm:spPr/>
    </dgm:pt>
    <dgm:pt modelId="{32C59966-5916-467E-AD52-7C6FC6AD7C72}" type="pres">
      <dgm:prSet presAssocID="{37BA9339-8CF0-4C43-AD9D-946691803DC1}" presName="textRect" presStyleLbl="revTx" presStyleIdx="3" presStyleCnt="5">
        <dgm:presLayoutVars>
          <dgm:chMax val="1"/>
          <dgm:chPref val="1"/>
        </dgm:presLayoutVars>
      </dgm:prSet>
      <dgm:spPr/>
    </dgm:pt>
    <dgm:pt modelId="{BC74D901-F460-445A-AA62-C0B2BD58FC11}" type="pres">
      <dgm:prSet presAssocID="{07F56FD7-4805-4DAE-9D9D-149ED41B1A0C}" presName="sibTrans" presStyleLbl="sibTrans2D1" presStyleIdx="0" presStyleCnt="0"/>
      <dgm:spPr/>
    </dgm:pt>
    <dgm:pt modelId="{FA41824B-3E6C-4E69-98D3-386CA2BA0A16}" type="pres">
      <dgm:prSet presAssocID="{9DA7D317-C84F-48FF-AED5-028821A402C2}" presName="compNode" presStyleCnt="0"/>
      <dgm:spPr/>
    </dgm:pt>
    <dgm:pt modelId="{582EF893-73CC-401B-BBA4-B5C9948F9085}" type="pres">
      <dgm:prSet presAssocID="{9DA7D317-C84F-48FF-AED5-028821A402C2}" presName="iconBgRect" presStyleLbl="bgShp" presStyleIdx="4" presStyleCnt="5"/>
      <dgm:spPr/>
    </dgm:pt>
    <dgm:pt modelId="{AFFA28DC-68E7-4DA0-BF22-7953532D4D87}" type="pres">
      <dgm:prSet presAssocID="{9DA7D317-C84F-48FF-AED5-028821A402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A586F5C-F101-40F7-A376-049A1FFC0EB8}" type="pres">
      <dgm:prSet presAssocID="{9DA7D317-C84F-48FF-AED5-028821A402C2}" presName="spaceRect" presStyleCnt="0"/>
      <dgm:spPr/>
    </dgm:pt>
    <dgm:pt modelId="{1DE9E97B-37CB-4D5E-9A96-49B3FFFD0DE4}" type="pres">
      <dgm:prSet presAssocID="{9DA7D317-C84F-48FF-AED5-028821A402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BC7507-C333-4E4B-B7FD-75348DADEF45}" type="presOf" srcId="{9DA7D317-C84F-48FF-AED5-028821A402C2}" destId="{1DE9E97B-37CB-4D5E-9A96-49B3FFFD0DE4}" srcOrd="0" destOrd="0" presId="urn:microsoft.com/office/officeart/2018/2/layout/IconCircleList"/>
    <dgm:cxn modelId="{20478948-6DB6-48DD-9C5D-C5E5C8CABBBD}" type="presOf" srcId="{57EB168F-FBD2-480E-910F-C0AB5ACD470F}" destId="{50875F6D-7C3D-42C1-A7A9-A74867BEC2B3}" srcOrd="0" destOrd="0" presId="urn:microsoft.com/office/officeart/2018/2/layout/IconCircleList"/>
    <dgm:cxn modelId="{5417E951-D59A-471B-865E-22F1F8742B49}" srcId="{1EECDC03-A71B-454F-A266-20854FF71B38}" destId="{37BA9339-8CF0-4C43-AD9D-946691803DC1}" srcOrd="3" destOrd="0" parTransId="{48309656-C163-4F7C-88F7-E7E1DA9EF482}" sibTransId="{07F56FD7-4805-4DAE-9D9D-149ED41B1A0C}"/>
    <dgm:cxn modelId="{CF08B958-5F60-4099-A54D-077F56271B6F}" type="presOf" srcId="{37BA9339-8CF0-4C43-AD9D-946691803DC1}" destId="{32C59966-5916-467E-AD52-7C6FC6AD7C72}" srcOrd="0" destOrd="0" presId="urn:microsoft.com/office/officeart/2018/2/layout/IconCircleList"/>
    <dgm:cxn modelId="{6BC2C95A-66CE-40BD-B91A-B50B07BB5B5A}" srcId="{1EECDC03-A71B-454F-A266-20854FF71B38}" destId="{496DB863-0FF9-4DB3-ADD9-6A5339A72A14}" srcOrd="1" destOrd="0" parTransId="{5E3C15ED-F18E-4603-BE26-984A91329D7A}" sibTransId="{D85FA9A8-6EC7-4383-B854-C6AC9E57800A}"/>
    <dgm:cxn modelId="{9042676A-DA3A-49A1-AD25-38EF79CB11CF}" srcId="{1EECDC03-A71B-454F-A266-20854FF71B38}" destId="{9DA7D317-C84F-48FF-AED5-028821A402C2}" srcOrd="4" destOrd="0" parTransId="{35E612B1-CF96-4DE5-A58E-DFE76A1DE3AF}" sibTransId="{C8F14B02-15FF-4A75-AF1B-026C1B37B66E}"/>
    <dgm:cxn modelId="{51118C8B-5A80-4EDE-B4F7-605D515E031B}" srcId="{1EECDC03-A71B-454F-A266-20854FF71B38}" destId="{3941A995-068E-4144-B612-5A04F4774F1C}" srcOrd="0" destOrd="0" parTransId="{ADF64176-26FF-462D-A4ED-49CC27F24BF9}" sibTransId="{9F0BCF81-005D-4208-8113-64DADA641476}"/>
    <dgm:cxn modelId="{65EA778F-18F7-40EB-BECE-9005FF552EBB}" type="presOf" srcId="{BBC7E343-7BB0-4FE7-A2E3-05AB1A9E6CAB}" destId="{7C408930-F36A-4B3C-9167-C08FBBB7D583}" srcOrd="0" destOrd="0" presId="urn:microsoft.com/office/officeart/2018/2/layout/IconCircleList"/>
    <dgm:cxn modelId="{703BB49A-6CBE-4CB1-BCBD-0D232D2253B1}" srcId="{1EECDC03-A71B-454F-A266-20854FF71B38}" destId="{57EB168F-FBD2-480E-910F-C0AB5ACD470F}" srcOrd="2" destOrd="0" parTransId="{B1D3AACA-06D6-4F62-B5C8-403A5F1D4139}" sibTransId="{BBC7E343-7BB0-4FE7-A2E3-05AB1A9E6CAB}"/>
    <dgm:cxn modelId="{FDD592A7-4A21-4DB1-A72D-D1F76E7988E0}" type="presOf" srcId="{1EECDC03-A71B-454F-A266-20854FF71B38}" destId="{8F01E78F-DC8C-471F-A475-4A74D342A130}" srcOrd="0" destOrd="0" presId="urn:microsoft.com/office/officeart/2018/2/layout/IconCircleList"/>
    <dgm:cxn modelId="{3E9615C8-2E43-40FC-AC35-DFA9368C88C9}" type="presOf" srcId="{07F56FD7-4805-4DAE-9D9D-149ED41B1A0C}" destId="{BC74D901-F460-445A-AA62-C0B2BD58FC11}" srcOrd="0" destOrd="0" presId="urn:microsoft.com/office/officeart/2018/2/layout/IconCircleList"/>
    <dgm:cxn modelId="{74603DCD-381C-4157-AA5A-0E2D40DE4FB2}" type="presOf" srcId="{9F0BCF81-005D-4208-8113-64DADA641476}" destId="{B3D9EA49-DFE1-4441-93AC-D0D707538D8B}" srcOrd="0" destOrd="0" presId="urn:microsoft.com/office/officeart/2018/2/layout/IconCircleList"/>
    <dgm:cxn modelId="{F0A811CE-F03E-4BE1-8AB3-7AFDB38872E8}" type="presOf" srcId="{3941A995-068E-4144-B612-5A04F4774F1C}" destId="{7EAAD7D0-68B8-4AF8-92D7-0D18A3E1295B}" srcOrd="0" destOrd="0" presId="urn:microsoft.com/office/officeart/2018/2/layout/IconCircleList"/>
    <dgm:cxn modelId="{6080B5D5-C8AF-41C2-B3EE-6B4BC9152749}" type="presOf" srcId="{496DB863-0FF9-4DB3-ADD9-6A5339A72A14}" destId="{28C6FDE7-D633-470F-862C-DCDDC5FC2F2D}" srcOrd="0" destOrd="0" presId="urn:microsoft.com/office/officeart/2018/2/layout/IconCircleList"/>
    <dgm:cxn modelId="{B1A7A5ED-2F65-4377-AD04-52CB9881821A}" type="presOf" srcId="{D85FA9A8-6EC7-4383-B854-C6AC9E57800A}" destId="{28DDA77F-6393-43E9-B275-519604F5AEB2}" srcOrd="0" destOrd="0" presId="urn:microsoft.com/office/officeart/2018/2/layout/IconCircleList"/>
    <dgm:cxn modelId="{97FB9557-35C8-4362-AFD6-E5368A4C73C4}" type="presParOf" srcId="{8F01E78F-DC8C-471F-A475-4A74D342A130}" destId="{39600A28-F52F-41BF-A002-B295341CDE84}" srcOrd="0" destOrd="0" presId="urn:microsoft.com/office/officeart/2018/2/layout/IconCircleList"/>
    <dgm:cxn modelId="{E8808284-5DE0-4AB0-A760-CB0ECF7593E9}" type="presParOf" srcId="{39600A28-F52F-41BF-A002-B295341CDE84}" destId="{6FEBE239-C7F2-4EDE-AC22-7A0F39EB6375}" srcOrd="0" destOrd="0" presId="urn:microsoft.com/office/officeart/2018/2/layout/IconCircleList"/>
    <dgm:cxn modelId="{03306315-0B00-4830-8B23-D8CAEBA300F7}" type="presParOf" srcId="{6FEBE239-C7F2-4EDE-AC22-7A0F39EB6375}" destId="{A8D8B8EA-DF13-4512-A895-785AE274E56D}" srcOrd="0" destOrd="0" presId="urn:microsoft.com/office/officeart/2018/2/layout/IconCircleList"/>
    <dgm:cxn modelId="{EFBB6265-5214-498F-89A5-6B380C9EE65B}" type="presParOf" srcId="{6FEBE239-C7F2-4EDE-AC22-7A0F39EB6375}" destId="{677C20EA-B130-4E03-B120-6B65F531F854}" srcOrd="1" destOrd="0" presId="urn:microsoft.com/office/officeart/2018/2/layout/IconCircleList"/>
    <dgm:cxn modelId="{F8616440-9A2A-46AE-8F40-B6DF4B9ED4BE}" type="presParOf" srcId="{6FEBE239-C7F2-4EDE-AC22-7A0F39EB6375}" destId="{C0754A89-A5F1-4E7B-949E-ECB04BF2E77A}" srcOrd="2" destOrd="0" presId="urn:microsoft.com/office/officeart/2018/2/layout/IconCircleList"/>
    <dgm:cxn modelId="{4A414A5F-34E4-4911-A104-069CB18A9B2F}" type="presParOf" srcId="{6FEBE239-C7F2-4EDE-AC22-7A0F39EB6375}" destId="{7EAAD7D0-68B8-4AF8-92D7-0D18A3E1295B}" srcOrd="3" destOrd="0" presId="urn:microsoft.com/office/officeart/2018/2/layout/IconCircleList"/>
    <dgm:cxn modelId="{794E15E8-F386-4C22-98CE-80BCB6136E46}" type="presParOf" srcId="{39600A28-F52F-41BF-A002-B295341CDE84}" destId="{B3D9EA49-DFE1-4441-93AC-D0D707538D8B}" srcOrd="1" destOrd="0" presId="urn:microsoft.com/office/officeart/2018/2/layout/IconCircleList"/>
    <dgm:cxn modelId="{048D282B-DAA3-4172-87F9-E47471F83832}" type="presParOf" srcId="{39600A28-F52F-41BF-A002-B295341CDE84}" destId="{11ED3036-1BFC-41C6-90FB-D9DA5BAB175A}" srcOrd="2" destOrd="0" presId="urn:microsoft.com/office/officeart/2018/2/layout/IconCircleList"/>
    <dgm:cxn modelId="{C84265B3-A1A5-4D2A-9CDA-E395BB60E0AC}" type="presParOf" srcId="{11ED3036-1BFC-41C6-90FB-D9DA5BAB175A}" destId="{94027C0C-EDFC-4A43-A204-37082212E040}" srcOrd="0" destOrd="0" presId="urn:microsoft.com/office/officeart/2018/2/layout/IconCircleList"/>
    <dgm:cxn modelId="{69083064-B38A-47B2-9F9F-933B7D8E5CEC}" type="presParOf" srcId="{11ED3036-1BFC-41C6-90FB-D9DA5BAB175A}" destId="{F9C7227F-C0FA-4AB8-A33A-22EC02BF32D9}" srcOrd="1" destOrd="0" presId="urn:microsoft.com/office/officeart/2018/2/layout/IconCircleList"/>
    <dgm:cxn modelId="{C8D1C294-28CC-4CD8-A5BC-E40188C0B1D2}" type="presParOf" srcId="{11ED3036-1BFC-41C6-90FB-D9DA5BAB175A}" destId="{64651F4C-BE48-4336-9E38-834806F3D64F}" srcOrd="2" destOrd="0" presId="urn:microsoft.com/office/officeart/2018/2/layout/IconCircleList"/>
    <dgm:cxn modelId="{85C38C30-62DB-40D0-BB17-F1B401B8DE49}" type="presParOf" srcId="{11ED3036-1BFC-41C6-90FB-D9DA5BAB175A}" destId="{28C6FDE7-D633-470F-862C-DCDDC5FC2F2D}" srcOrd="3" destOrd="0" presId="urn:microsoft.com/office/officeart/2018/2/layout/IconCircleList"/>
    <dgm:cxn modelId="{67C66E9C-322D-4387-BA89-0ADC10F11DB2}" type="presParOf" srcId="{39600A28-F52F-41BF-A002-B295341CDE84}" destId="{28DDA77F-6393-43E9-B275-519604F5AEB2}" srcOrd="3" destOrd="0" presId="urn:microsoft.com/office/officeart/2018/2/layout/IconCircleList"/>
    <dgm:cxn modelId="{4B996A33-2D08-478F-8259-9E219C453449}" type="presParOf" srcId="{39600A28-F52F-41BF-A002-B295341CDE84}" destId="{976AE4FD-60C1-458A-BADC-9A300F3088B7}" srcOrd="4" destOrd="0" presId="urn:microsoft.com/office/officeart/2018/2/layout/IconCircleList"/>
    <dgm:cxn modelId="{B0BBB996-56E0-4AAB-8DE8-67ED6692AA66}" type="presParOf" srcId="{976AE4FD-60C1-458A-BADC-9A300F3088B7}" destId="{43A246A8-B8B0-4CDC-A230-0BE60A6F4094}" srcOrd="0" destOrd="0" presId="urn:microsoft.com/office/officeart/2018/2/layout/IconCircleList"/>
    <dgm:cxn modelId="{A45C5E96-7179-4BB8-A630-67AC5AA27DB3}" type="presParOf" srcId="{976AE4FD-60C1-458A-BADC-9A300F3088B7}" destId="{951E54EE-7087-4754-9DC0-665FDDA67218}" srcOrd="1" destOrd="0" presId="urn:microsoft.com/office/officeart/2018/2/layout/IconCircleList"/>
    <dgm:cxn modelId="{F0848A65-9855-47C8-85AB-A77522E8DB80}" type="presParOf" srcId="{976AE4FD-60C1-458A-BADC-9A300F3088B7}" destId="{361893A7-D51A-4225-8D87-23364CAA49A0}" srcOrd="2" destOrd="0" presId="urn:microsoft.com/office/officeart/2018/2/layout/IconCircleList"/>
    <dgm:cxn modelId="{59C97354-8AC9-4DB2-815C-63258C6EB88D}" type="presParOf" srcId="{976AE4FD-60C1-458A-BADC-9A300F3088B7}" destId="{50875F6D-7C3D-42C1-A7A9-A74867BEC2B3}" srcOrd="3" destOrd="0" presId="urn:microsoft.com/office/officeart/2018/2/layout/IconCircleList"/>
    <dgm:cxn modelId="{EFE989B8-A8B4-45A8-BD67-838C9602EAFC}" type="presParOf" srcId="{39600A28-F52F-41BF-A002-B295341CDE84}" destId="{7C408930-F36A-4B3C-9167-C08FBBB7D583}" srcOrd="5" destOrd="0" presId="urn:microsoft.com/office/officeart/2018/2/layout/IconCircleList"/>
    <dgm:cxn modelId="{EFD867C6-0BC7-445A-BCE5-548A149FECA3}" type="presParOf" srcId="{39600A28-F52F-41BF-A002-B295341CDE84}" destId="{E351646B-3FC7-4321-9F8E-578A3A6B7D26}" srcOrd="6" destOrd="0" presId="urn:microsoft.com/office/officeart/2018/2/layout/IconCircleList"/>
    <dgm:cxn modelId="{5935E45E-3B28-4599-A48C-881BA23E68A4}" type="presParOf" srcId="{E351646B-3FC7-4321-9F8E-578A3A6B7D26}" destId="{9B4D2EDF-848A-406A-9F4C-68CAFFB02E8F}" srcOrd="0" destOrd="0" presId="urn:microsoft.com/office/officeart/2018/2/layout/IconCircleList"/>
    <dgm:cxn modelId="{193ACB26-4864-491A-92C7-D2CA11826AAE}" type="presParOf" srcId="{E351646B-3FC7-4321-9F8E-578A3A6B7D26}" destId="{AFC758BD-BCE0-464C-B811-6B8FD42A6EDD}" srcOrd="1" destOrd="0" presId="urn:microsoft.com/office/officeart/2018/2/layout/IconCircleList"/>
    <dgm:cxn modelId="{51475674-220A-4A30-956A-F6EEEA66501C}" type="presParOf" srcId="{E351646B-3FC7-4321-9F8E-578A3A6B7D26}" destId="{690B5E09-4A15-4F12-96FC-756873C6C705}" srcOrd="2" destOrd="0" presId="urn:microsoft.com/office/officeart/2018/2/layout/IconCircleList"/>
    <dgm:cxn modelId="{D6DA47BB-AD21-4315-850A-C9C91B25EF03}" type="presParOf" srcId="{E351646B-3FC7-4321-9F8E-578A3A6B7D26}" destId="{32C59966-5916-467E-AD52-7C6FC6AD7C72}" srcOrd="3" destOrd="0" presId="urn:microsoft.com/office/officeart/2018/2/layout/IconCircleList"/>
    <dgm:cxn modelId="{40302F45-1C7B-4836-9BF6-FBEF6410E233}" type="presParOf" srcId="{39600A28-F52F-41BF-A002-B295341CDE84}" destId="{BC74D901-F460-445A-AA62-C0B2BD58FC11}" srcOrd="7" destOrd="0" presId="urn:microsoft.com/office/officeart/2018/2/layout/IconCircleList"/>
    <dgm:cxn modelId="{B554287D-C1B7-4949-BA64-78A234A48E3A}" type="presParOf" srcId="{39600A28-F52F-41BF-A002-B295341CDE84}" destId="{FA41824B-3E6C-4E69-98D3-386CA2BA0A16}" srcOrd="8" destOrd="0" presId="urn:microsoft.com/office/officeart/2018/2/layout/IconCircleList"/>
    <dgm:cxn modelId="{D410D233-3B3A-4AF9-9C62-1418CFF6A3A9}" type="presParOf" srcId="{FA41824B-3E6C-4E69-98D3-386CA2BA0A16}" destId="{582EF893-73CC-401B-BBA4-B5C9948F9085}" srcOrd="0" destOrd="0" presId="urn:microsoft.com/office/officeart/2018/2/layout/IconCircleList"/>
    <dgm:cxn modelId="{F26ABE43-618A-4023-9EE5-4B2BB3F309E9}" type="presParOf" srcId="{FA41824B-3E6C-4E69-98D3-386CA2BA0A16}" destId="{AFFA28DC-68E7-4DA0-BF22-7953532D4D87}" srcOrd="1" destOrd="0" presId="urn:microsoft.com/office/officeart/2018/2/layout/IconCircleList"/>
    <dgm:cxn modelId="{29092D76-46D2-4AE2-BE59-52D31311D322}" type="presParOf" srcId="{FA41824B-3E6C-4E69-98D3-386CA2BA0A16}" destId="{9A586F5C-F101-40F7-A376-049A1FFC0EB8}" srcOrd="2" destOrd="0" presId="urn:microsoft.com/office/officeart/2018/2/layout/IconCircleList"/>
    <dgm:cxn modelId="{0D280627-1F88-4145-BD90-A365408B4497}" type="presParOf" srcId="{FA41824B-3E6C-4E69-98D3-386CA2BA0A16}" destId="{1DE9E97B-37CB-4D5E-9A96-49B3FFFD0D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7216D-D2EE-480C-8EDB-77CD91D2D92B}">
      <dsp:nvSpPr>
        <dsp:cNvPr id="0" name=""/>
        <dsp:cNvSpPr/>
      </dsp:nvSpPr>
      <dsp:spPr>
        <a:xfrm>
          <a:off x="0" y="212951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E7E08-F0C0-4859-ADED-3DEF9862C871}">
      <dsp:nvSpPr>
        <dsp:cNvPr id="0" name=""/>
        <dsp:cNvSpPr/>
      </dsp:nvSpPr>
      <dsp:spPr>
        <a:xfrm>
          <a:off x="398857" y="601586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A06A5-A453-409C-A884-7DA8ADCCCEA2}">
      <dsp:nvSpPr>
        <dsp:cNvPr id="0" name=""/>
        <dsp:cNvSpPr/>
      </dsp:nvSpPr>
      <dsp:spPr>
        <a:xfrm>
          <a:off x="1568246" y="260460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Vision: Simplify travel planning and make travel more accessible through data-driven, community-powered tools.</a:t>
          </a:r>
        </a:p>
      </dsp:txBody>
      <dsp:txXfrm>
        <a:off x="1568246" y="260460"/>
        <a:ext cx="6661353" cy="1357788"/>
      </dsp:txXfrm>
    </dsp:sp>
    <dsp:sp modelId="{D4007CE6-267C-4AA8-98B4-D7C387D2974C}">
      <dsp:nvSpPr>
        <dsp:cNvPr id="0" name=""/>
        <dsp:cNvSpPr/>
      </dsp:nvSpPr>
      <dsp:spPr>
        <a:xfrm>
          <a:off x="0" y="2824590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B5773-A927-4797-969D-5A4C0B6AB1A7}">
      <dsp:nvSpPr>
        <dsp:cNvPr id="0" name=""/>
        <dsp:cNvSpPr/>
      </dsp:nvSpPr>
      <dsp:spPr>
        <a:xfrm>
          <a:off x="410731" y="3070713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D70FC-4633-47A4-8AB0-4E2C28CFD336}">
      <dsp:nvSpPr>
        <dsp:cNvPr id="0" name=""/>
        <dsp:cNvSpPr/>
      </dsp:nvSpPr>
      <dsp:spPr>
        <a:xfrm>
          <a:off x="1568246" y="2788961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Mission: Provide users with an all-in-one platform to plan, connect, explore, and save on travel.</a:t>
          </a:r>
        </a:p>
      </dsp:txBody>
      <dsp:txXfrm>
        <a:off x="1568246" y="2788961"/>
        <a:ext cx="6661353" cy="1357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B9967-4C42-4CB8-A530-A95D8593D84E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4860E-DB90-4FD5-9170-439CB791BE2C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D7620-6112-48E1-8AD2-B854B9F0EF0C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Faith Lisa- 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business, Project manager </a:t>
          </a:r>
        </a:p>
      </dsp:txBody>
      <dsp:txXfrm>
        <a:off x="1340173" y="795493"/>
        <a:ext cx="2552269" cy="1082781"/>
      </dsp:txXfrm>
    </dsp:sp>
    <dsp:sp modelId="{56B5DE75-4937-4459-85C2-639493234025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28C27-62F8-42CC-A45D-7AD0C362A4C9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94D0A-ADE0-48FF-A7C0-F2DE6921873F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Dico –Backend developer </a:t>
          </a:r>
        </a:p>
      </dsp:txBody>
      <dsp:txXfrm>
        <a:off x="5651962" y="795493"/>
        <a:ext cx="2552269" cy="1082781"/>
      </dsp:txXfrm>
    </dsp:sp>
    <dsp:sp modelId="{BF2447BF-2C4E-4580-9C86-2099EA5647D8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C3893-8F5B-4FAE-B170-83B85DA53F9A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74D6-FA0A-48F3-A45C-C022F759D948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Tanmay Chadha </a:t>
          </a:r>
          <a:r>
            <a:rPr lang="en-US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– Primary Focus on Frontend Developer </a:t>
          </a:r>
          <a:r>
            <a:rPr lang="en-GB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Other</a:t>
          </a:r>
          <a:r>
            <a:rPr lang="en-US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Team Collaborations as required </a:t>
          </a:r>
          <a:r>
            <a:rPr lang="en-GB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formally</a:t>
          </a:r>
          <a:r>
            <a:rPr lang="en-US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and </a:t>
          </a:r>
          <a:r>
            <a:rPr lang="en-GB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informally</a:t>
          </a:r>
          <a:endParaRPr lang="en-US" sz="14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340173" y="2647688"/>
        <a:ext cx="2552269" cy="1082781"/>
      </dsp:txXfrm>
    </dsp:sp>
    <dsp:sp modelId="{6D10D8F3-A9D2-43D2-95D4-A980FFC418A4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C75C1-660A-4628-A0FF-48F7FCC6C180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D22C7-1A8C-4093-9FEC-32CCDEC13557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 the end, it’s a group effort</a:t>
          </a:r>
          <a:endParaRPr lang="en-US" sz="23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5651962" y="2647688"/>
        <a:ext cx="2552269" cy="108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A9C5F-A6D8-4FA7-8899-5B3DA7B0C706}">
      <dsp:nvSpPr>
        <dsp:cNvPr id="0" name=""/>
        <dsp:cNvSpPr/>
      </dsp:nvSpPr>
      <dsp:spPr>
        <a:xfrm>
          <a:off x="0" y="4107"/>
          <a:ext cx="8229600" cy="1295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7F7AB-AC65-47DF-B620-7F437CCC89CB}">
      <dsp:nvSpPr>
        <dsp:cNvPr id="0" name=""/>
        <dsp:cNvSpPr/>
      </dsp:nvSpPr>
      <dsp:spPr>
        <a:xfrm>
          <a:off x="391777" y="295511"/>
          <a:ext cx="713018" cy="712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9B0E3-4447-4F71-8C7F-7877205DC37E}">
      <dsp:nvSpPr>
        <dsp:cNvPr id="0" name=""/>
        <dsp:cNvSpPr/>
      </dsp:nvSpPr>
      <dsp:spPr>
        <a:xfrm>
          <a:off x="1496573" y="4107"/>
          <a:ext cx="6674392" cy="12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02" tIns="137202" rIns="137202" bIns="13720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</a:t>
          </a: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Budget-Friendly Travel Suggestions</a:t>
          </a:r>
        </a:p>
      </dsp:txBody>
      <dsp:txXfrm>
        <a:off x="1496573" y="4107"/>
        <a:ext cx="6674392" cy="1296397"/>
      </dsp:txXfrm>
    </dsp:sp>
    <dsp:sp modelId="{B0B05FCF-F707-4F32-B14C-F1454099BF5D}">
      <dsp:nvSpPr>
        <dsp:cNvPr id="0" name=""/>
        <dsp:cNvSpPr/>
      </dsp:nvSpPr>
      <dsp:spPr>
        <a:xfrm>
          <a:off x="0" y="1614782"/>
          <a:ext cx="8229600" cy="1295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714BE-F562-4A9F-A8B1-9FD6338D97F8}">
      <dsp:nvSpPr>
        <dsp:cNvPr id="0" name=""/>
        <dsp:cNvSpPr/>
      </dsp:nvSpPr>
      <dsp:spPr>
        <a:xfrm>
          <a:off x="391777" y="1906187"/>
          <a:ext cx="713018" cy="712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2BB7-05EF-4B4B-97B0-275AFCCEBED6}">
      <dsp:nvSpPr>
        <dsp:cNvPr id="0" name=""/>
        <dsp:cNvSpPr/>
      </dsp:nvSpPr>
      <dsp:spPr>
        <a:xfrm>
          <a:off x="1496573" y="1614782"/>
          <a:ext cx="6674392" cy="12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02" tIns="137202" rIns="137202" bIns="1372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Community Travel &amp; </a:t>
          </a:r>
          <a:r>
            <a:rPr lang="en-IN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Custom filters for cities, attractions,  activities,  connections, and accommodation</a:t>
          </a:r>
          <a:endParaRPr lang="en-US" sz="23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496573" y="1614782"/>
        <a:ext cx="6674392" cy="1296397"/>
      </dsp:txXfrm>
    </dsp:sp>
    <dsp:sp modelId="{9B6D550C-FC3C-431A-B711-780AD6A6F41D}">
      <dsp:nvSpPr>
        <dsp:cNvPr id="0" name=""/>
        <dsp:cNvSpPr/>
      </dsp:nvSpPr>
      <dsp:spPr>
        <a:xfrm>
          <a:off x="0" y="3230831"/>
          <a:ext cx="8229600" cy="1295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4A2E9-3068-46EC-BD42-A8BB337068B3}">
      <dsp:nvSpPr>
        <dsp:cNvPr id="0" name=""/>
        <dsp:cNvSpPr/>
      </dsp:nvSpPr>
      <dsp:spPr>
        <a:xfrm>
          <a:off x="391777" y="3516862"/>
          <a:ext cx="713018" cy="712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B5631-59AE-494D-B806-41C302A6996C}">
      <dsp:nvSpPr>
        <dsp:cNvPr id="0" name=""/>
        <dsp:cNvSpPr/>
      </dsp:nvSpPr>
      <dsp:spPr>
        <a:xfrm>
          <a:off x="1496573" y="3225458"/>
          <a:ext cx="6674392" cy="12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02" tIns="137202" rIns="137202" bIns="1372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Nearest Emergency Services &amp; First Aid </a:t>
          </a:r>
        </a:p>
      </dsp:txBody>
      <dsp:txXfrm>
        <a:off x="1496573" y="3225458"/>
        <a:ext cx="6674392" cy="1296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8B8EA-DF13-4512-A895-785AE274E56D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C20EA-B130-4E03-B120-6B65F531F854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AD7D0-68B8-4AF8-92D7-0D18A3E1295B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</a:t>
          </a: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Slack for Team Communication</a:t>
          </a:r>
        </a:p>
      </dsp:txBody>
      <dsp:txXfrm>
        <a:off x="1612357" y="28723"/>
        <a:ext cx="2301898" cy="976563"/>
      </dsp:txXfrm>
    </dsp:sp>
    <dsp:sp modelId="{94027C0C-EDFC-4A43-A204-37082212E040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7227F-C0FA-4AB8-A33A-22EC02BF32D9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6FDE7-D633-470F-862C-DCDDC5FC2F2D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</a:t>
          </a: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Trello for Task Management</a:t>
          </a:r>
        </a:p>
      </dsp:txBody>
      <dsp:txXfrm>
        <a:off x="5501170" y="28723"/>
        <a:ext cx="2301898" cy="976563"/>
      </dsp:txXfrm>
    </dsp:sp>
    <dsp:sp modelId="{43A246A8-B8B0-4CDC-A230-0BE60A6F4094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E54EE-7087-4754-9DC0-665FDDA67218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75F6D-7C3D-42C1-A7A9-A74867BEC2B3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</a:t>
          </a: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Miro for Brainstorming &amp; Planning</a:t>
          </a:r>
        </a:p>
      </dsp:txBody>
      <dsp:txXfrm>
        <a:off x="1612357" y="1774700"/>
        <a:ext cx="2301898" cy="976563"/>
      </dsp:txXfrm>
    </dsp:sp>
    <dsp:sp modelId="{9B4D2EDF-848A-406A-9F4C-68CAFFB02E8F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758BD-BCE0-464C-B811-6B8FD42A6EDD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59966-5916-467E-AD52-7C6FC6AD7C72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• GitHub for Codebase Management</a:t>
          </a:r>
        </a:p>
      </dsp:txBody>
      <dsp:txXfrm>
        <a:off x="5501170" y="1774700"/>
        <a:ext cx="2301898" cy="976563"/>
      </dsp:txXfrm>
    </dsp:sp>
    <dsp:sp modelId="{582EF893-73CC-401B-BBA4-B5C9948F9085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A28DC-68E7-4DA0-BF22-7953532D4D87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9E97B-37CB-4D5E-9A96-49B3FFFD0DE4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</a:t>
          </a:r>
          <a:r>
            <a:rPr lang="en-US" sz="23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Weekly Sync Calls </a:t>
          </a:r>
        </a:p>
      </dsp:txBody>
      <dsp:txXfrm>
        <a:off x="1612357" y="3520676"/>
        <a:ext cx="2301898" cy="97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FlexTrip </a:t>
            </a:r>
            <a:br>
              <a:rPr lang="en-IN" sz="2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IN" sz="2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2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Your All-in-One Travel Data App</a:t>
            </a:r>
          </a:p>
        </p:txBody>
      </p:sp>
      <p:pic>
        <p:nvPicPr>
          <p:cNvPr id="5" name="Picture 4" descr="A close-up of the eiffel tower with Eiffel Tower in the background&#10;&#10;AI-generated content may be incorrect.">
            <a:extLst>
              <a:ext uri="{FF2B5EF4-FFF2-40B4-BE49-F238E27FC236}">
                <a16:creationId xmlns:a16="http://schemas.microsoft.com/office/drawing/2014/main" id="{210FDFA2-A2D9-C82E-CC5F-46EFC54F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endParaRPr lang="en-IN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IN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Presented by: Faith Lisa, Dico, Tanmay Chadha</a:t>
            </a:r>
          </a:p>
          <a:p>
            <a:endParaRPr lang="en-IN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</a:t>
            </a:r>
          </a:p>
          <a:p>
            <a:pPr marL="0" indent="0">
              <a:buNone/>
            </a:pPr>
            <a:endParaRPr lang="en-IN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11.04.2025</a:t>
            </a:r>
          </a:p>
          <a:p>
            <a:pPr marL="400050" lvl="1" indent="0">
              <a:buNone/>
            </a:pPr>
            <a:r>
              <a:rPr lang="en-IN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 Stack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Backend: python, flask, </a:t>
            </a:r>
            <a:r>
              <a:rPr lang="en-IN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php</a:t>
            </a:r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Frontend:</a:t>
            </a:r>
          </a:p>
          <a:p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+ Cascading Style Sheets (CSS) + HTML + </a:t>
            </a:r>
          </a:p>
          <a:p>
            <a:pPr marL="0" indent="0">
              <a:buNone/>
            </a:pPr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Database: 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to Action!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Let’s simplify people’s travel!</a:t>
            </a:r>
          </a:p>
          <a:p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Join us in building </a:t>
            </a:r>
            <a:r>
              <a:rPr lang="en-IN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FlexTrip</a:t>
            </a:r>
            <a:r>
              <a:rPr lang="en-IN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 quicker and smarter way to move, travel, and enjoy your vacations!</a:t>
            </a:r>
          </a:p>
          <a:p>
            <a:pPr marL="0" indent="0">
              <a:buNone/>
            </a:pPr>
            <a:endParaRPr lang="en-IN" sz="2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IN" sz="2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Feedback? Ideas? Let’s talk!</a:t>
            </a:r>
          </a:p>
          <a:p>
            <a:pPr marL="0" indent="0">
              <a:buNone/>
            </a:pPr>
            <a:endParaRPr lang="en-IN" sz="2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Info: [</a:t>
            </a:r>
            <a:r>
              <a:rPr lang="en-IN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tanmay.chadha@stud.th-deg.de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Vision &amp;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02E35-7E64-D2DE-C6EC-5C2B9DBD1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7985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Meet the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6B7AB2-35A0-1A7C-F39C-102331698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737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What’s Makes Us Different?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BEDD0C3-05CB-049B-5857-1BC99AFF4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466108"/>
              </p:ext>
            </p:extLst>
          </p:nvPr>
        </p:nvGraphicFramePr>
        <p:xfrm>
          <a:off x="350322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3901" y="344383"/>
            <a:ext cx="4899470" cy="6412677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IN" sz="3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</a:t>
            </a:r>
            <a:endParaRPr lang="en-IN" sz="3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 travellers, students, and international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Young professionals planning affordable, budget-friendly, yet interesting and fun short trips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3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Secondary</a:t>
            </a:r>
            <a:endParaRPr lang="en-IN" sz="3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 enthusiasts and planners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Cross-border commuters exploring nearby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Vacation makers</a:t>
            </a:r>
          </a:p>
          <a:p>
            <a:pPr marL="0" indent="0">
              <a:buNone/>
            </a:pPr>
            <a:endParaRPr lang="en-IN" sz="3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3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Tertiary</a:t>
            </a:r>
            <a:endParaRPr lang="en-IN" sz="3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Sustainable travel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Safety-conscious travellers needing emergency info</a:t>
            </a:r>
          </a:p>
          <a:p>
            <a:pPr>
              <a:lnSpc>
                <a:spcPct val="90000"/>
              </a:lnSpc>
            </a:pPr>
            <a:endParaRPr lang="en-IN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0" y="381935"/>
            <a:ext cx="3131409" cy="59744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Model Summary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33" y="300815"/>
            <a:ext cx="4560119" cy="625637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Partnership with hotels, recreation centres, and clinics</a:t>
            </a:r>
          </a:p>
          <a:p>
            <a:pPr>
              <a:lnSpc>
                <a:spcPct val="90000"/>
              </a:lnSpc>
            </a:pPr>
            <a:endParaRPr lang="en-IN" sz="2000" dirty="0">
              <a:solidFill>
                <a:schemeClr val="tx1">
                  <a:alpha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Offering premium services</a:t>
            </a:r>
          </a:p>
          <a:p>
            <a:pPr>
              <a:lnSpc>
                <a:spcPct val="90000"/>
              </a:lnSpc>
            </a:pPr>
            <a:endParaRPr lang="en-IN" sz="2000" dirty="0">
              <a:solidFill>
                <a:schemeClr val="tx1">
                  <a:alpha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Advertisements</a:t>
            </a:r>
          </a:p>
          <a:p>
            <a:pPr>
              <a:lnSpc>
                <a:spcPct val="90000"/>
              </a:lnSpc>
            </a:pPr>
            <a:endParaRPr lang="en-IN" sz="2000" dirty="0">
              <a:solidFill>
                <a:schemeClr val="tx1">
                  <a:alpha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One-time subscriptions</a:t>
            </a:r>
          </a:p>
          <a:p>
            <a:pPr>
              <a:lnSpc>
                <a:spcPct val="90000"/>
              </a:lnSpc>
            </a:pPr>
            <a:endParaRPr lang="en-IN" sz="13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r>
              <a:rPr lang="en-IN" sz="2300" dirty="0"/>
              <a:t>• </a:t>
            </a:r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Accessibility &amp; Affordability.</a:t>
            </a:r>
          </a:p>
          <a:p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Simplicity and reliability</a:t>
            </a:r>
          </a:p>
          <a:p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saving</a:t>
            </a:r>
          </a:p>
          <a:p>
            <a:pPr marL="0" indent="0">
              <a:buNone/>
            </a:pPr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Community Empowerment</a:t>
            </a:r>
          </a:p>
          <a:p>
            <a:pPr marL="0" indent="0">
              <a:buNone/>
            </a:pPr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Data Accuracy</a:t>
            </a:r>
          </a:p>
          <a:p>
            <a:pPr marL="0" indent="0">
              <a:buNone/>
            </a:pPr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Easy-to-use interface</a:t>
            </a:r>
          </a:p>
          <a:p>
            <a:pPr marL="0" indent="0">
              <a:buNone/>
            </a:pPr>
            <a:endParaRPr lang="en-IN" sz="2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Safety First (Emergency Info)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Collaboration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6BB99-91A9-38E2-F676-D116D4203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943547"/>
              </p:ext>
            </p:extLst>
          </p:nvPr>
        </p:nvGraphicFramePr>
        <p:xfrm>
          <a:off x="302821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One-Button App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sz="2800" dirty="0"/>
              <a:t>Plan My Trip" Button:</a:t>
            </a:r>
          </a:p>
          <a:p>
            <a:r>
              <a:rPr sz="2800" dirty="0"/>
              <a:t>- Enter destination, budget, time</a:t>
            </a:r>
          </a:p>
          <a:p>
            <a:r>
              <a:rPr sz="2800" dirty="0"/>
              <a:t>- Get full itinerary, transport info, budget tips</a:t>
            </a:r>
          </a:p>
          <a:p>
            <a:r>
              <a:rPr sz="2800" dirty="0"/>
              <a:t>- Emergency contacts and travel advisories included</a:t>
            </a:r>
            <a:endParaRPr lang="en-GB" sz="2800" dirty="0"/>
          </a:p>
          <a:p>
            <a:r>
              <a:rPr lang="en-GB" dirty="0"/>
              <a:t> </a:t>
            </a:r>
            <a:r>
              <a:rPr lang="en-GB" sz="2800" dirty="0"/>
              <a:t>Accommodation, </a:t>
            </a:r>
            <a:r>
              <a:rPr lang="en-GB" sz="2800" dirty="0" err="1"/>
              <a:t>ie</a:t>
            </a:r>
            <a:r>
              <a:rPr lang="en-GB" sz="2800" dirty="0"/>
              <a:t>, hotels, hostels, </a:t>
            </a:r>
            <a:r>
              <a:rPr lang="en-GB" sz="2800" dirty="0" err="1"/>
              <a:t>AirBnBs</a:t>
            </a:r>
            <a:r>
              <a:rPr lang="en-GB" sz="2800" dirty="0"/>
              <a:t>, and camping sites</a:t>
            </a:r>
            <a:r>
              <a:rPr lang="en-GB" dirty="0"/>
              <a:t>.</a:t>
            </a:r>
          </a:p>
          <a:p>
            <a:r>
              <a:rPr lang="en-GB" sz="2800" dirty="0"/>
              <a:t>Restaurants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378</Words>
  <Application>Microsoft Macintosh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FlexTrip    Your All-in-One Travel Data App</vt:lpstr>
      <vt:lpstr>Vision &amp; Introduction</vt:lpstr>
      <vt:lpstr>Meet the Team</vt:lpstr>
      <vt:lpstr>What’s Makes Us Different?</vt:lpstr>
      <vt:lpstr>Target Audience</vt:lpstr>
      <vt:lpstr>Business Model Summary</vt:lpstr>
      <vt:lpstr>Values &amp; Objectives</vt:lpstr>
      <vt:lpstr>Collaboration Tools</vt:lpstr>
      <vt:lpstr>One-Button App Concept</vt:lpstr>
      <vt:lpstr>Tech Stack Overview</vt:lpstr>
      <vt:lpstr>Call to Action!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FlexTrip - Your All-in-One Travel Data App</dc:title>
  <dc:subject/>
  <dc:creator>Admin</dc:creator>
  <cp:keywords/>
  <dc:description>generated using python-pptx</dc:description>
  <cp:lastModifiedBy>Tanmay Chadha</cp:lastModifiedBy>
  <cp:revision>3</cp:revision>
  <dcterms:created xsi:type="dcterms:W3CDTF">2013-01-27T09:14:16Z</dcterms:created>
  <dcterms:modified xsi:type="dcterms:W3CDTF">2025-04-13T13:18:54Z</dcterms:modified>
  <cp:category/>
</cp:coreProperties>
</file>