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12"/>
  </p:notesMasterIdLst>
  <p:handoutMasterIdLst>
    <p:handoutMasterId r:id="rId13"/>
  </p:handoutMasterIdLst>
  <p:sldIdLst>
    <p:sldId id="259" r:id="rId5"/>
    <p:sldId id="266" r:id="rId6"/>
    <p:sldId id="260" r:id="rId7"/>
    <p:sldId id="262" r:id="rId8"/>
    <p:sldId id="263" r:id="rId9"/>
    <p:sldId id="264" r:id="rId10"/>
    <p:sldId id="265" r:id="rId11"/>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420" y="96"/>
      </p:cViewPr>
      <p:guideLst/>
    </p:cSldViewPr>
  </p:slideViewPr>
  <p:notesTextViewPr>
    <p:cViewPr>
      <p:scale>
        <a:sx n="1" d="1"/>
        <a:sy n="1" d="1"/>
      </p:scale>
      <p:origin x="0" y="0"/>
    </p:cViewPr>
  </p:notesTextViewPr>
  <p:notesViewPr>
    <p:cSldViewPr snapToGrid="0"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442EA2-39BA-4C9A-AD59-755D4917D532}" type="doc">
      <dgm:prSet loTypeId="urn:microsoft.com/office/officeart/2005/8/layout/hList1" loCatId="list" qsTypeId="urn:microsoft.com/office/officeart/2005/8/quickstyle/simple1" qsCatId="simple" csTypeId="urn:microsoft.com/office/officeart/2005/8/colors/accent1_2" csCatId="accent1" phldr="1"/>
      <dgm:spPr/>
      <dgm:t>
        <a:bodyPr rtlCol="0"/>
        <a:lstStyle/>
        <a:p>
          <a:pPr rtl="0"/>
          <a:endParaRPr lang="en-US"/>
        </a:p>
      </dgm:t>
    </dgm:pt>
    <dgm:pt modelId="{4DF9FE7B-F642-4898-A360-D4E3814E1A3D}">
      <dgm:prSet phldrT="[Text]"/>
      <dgm:spPr/>
      <dgm:t>
        <a:bodyPr rtlCol="0"/>
        <a:lstStyle/>
        <a:p>
          <a:pPr rtl="0"/>
          <a:r>
            <a:rPr lang="zh-CN" dirty="0" smtClean="0"/>
            <a:t>质量计划</a:t>
          </a:r>
          <a:endParaRPr lang="zh-CN" dirty="0">
            <a:latin typeface="宋体" panose="02010600030101010101" pitchFamily="2" charset="-122"/>
            <a:ea typeface="宋体" panose="02010600030101010101" pitchFamily="2" charset="-122"/>
          </a:endParaRPr>
        </a:p>
      </dgm:t>
      <dgm:extLst>
        <a:ext uri="{E40237B7-FDA0-4F09-8148-C483321AD2D9}">
          <dgm14:cNvPr xmlns:dgm14="http://schemas.microsoft.com/office/drawing/2010/diagram" id="0" name="" title="Group A title"/>
        </a:ext>
      </dgm:extLst>
    </dgm:pt>
    <dgm:pt modelId="{1C10F06D-860A-4604-A7AD-02E614FE3976}" type="parTrans" cxnId="{EBD8BE8D-6018-43E2-B081-034BB5656EB6}">
      <dgm:prSet/>
      <dgm:spPr/>
      <dgm:t>
        <a:bodyPr rtlCol="0"/>
        <a:lstStyle/>
        <a:p>
          <a:pPr rtl="0"/>
          <a:endParaRPr lang="en-US"/>
        </a:p>
      </dgm:t>
    </dgm:pt>
    <dgm:pt modelId="{43C18EFF-81FC-4D70-8C6B-E95FF3730413}" type="sibTrans" cxnId="{EBD8BE8D-6018-43E2-B081-034BB5656EB6}">
      <dgm:prSet/>
      <dgm:spPr/>
      <dgm:t>
        <a:bodyPr rtlCol="0"/>
        <a:lstStyle/>
        <a:p>
          <a:pPr rtl="0"/>
          <a:endParaRPr lang="en-US"/>
        </a:p>
      </dgm:t>
    </dgm:pt>
    <dgm:pt modelId="{EFF2750D-B4B3-474C-8B62-8B638DC31F7E}">
      <dgm:prSet phldrT="[Text]"/>
      <dgm:spPr/>
      <dgm:t>
        <a:bodyPr rtlCol="0"/>
        <a:lstStyle/>
        <a:p>
          <a:pPr rtl="0"/>
          <a:r>
            <a:rPr lang="zh-CN" smtClean="0"/>
            <a:t>依据项目进度计划确定要审批的对象。</a:t>
          </a:r>
          <a:endParaRPr lang="zh-CN" spc="-100" baseline="0" dirty="0">
            <a:latin typeface="宋体" panose="02010600030101010101" pitchFamily="2" charset="-122"/>
            <a:ea typeface="宋体" panose="02010600030101010101" pitchFamily="2" charset="-122"/>
          </a:endParaRPr>
        </a:p>
      </dgm:t>
      <dgm:extLst>
        <a:ext uri="{E40237B7-FDA0-4F09-8148-C483321AD2D9}">
          <dgm14:cNvPr xmlns:dgm14="http://schemas.microsoft.com/office/drawing/2010/diagram" id="0" name="" title="Group A tasks"/>
        </a:ext>
      </dgm:extLst>
    </dgm:pt>
    <dgm:pt modelId="{AEBC78E6-CDDC-4C8F-A157-3C51E907FACD}" type="parTrans" cxnId="{A058DDA2-48CA-4E5B-B389-F71A59C262B0}">
      <dgm:prSet/>
      <dgm:spPr/>
      <dgm:t>
        <a:bodyPr rtlCol="0"/>
        <a:lstStyle/>
        <a:p>
          <a:pPr rtl="0"/>
          <a:endParaRPr lang="en-US"/>
        </a:p>
      </dgm:t>
    </dgm:pt>
    <dgm:pt modelId="{75C067D7-FCD2-4969-8F27-4BBDA88E75ED}" type="sibTrans" cxnId="{A058DDA2-48CA-4E5B-B389-F71A59C262B0}">
      <dgm:prSet/>
      <dgm:spPr/>
      <dgm:t>
        <a:bodyPr rtlCol="0"/>
        <a:lstStyle/>
        <a:p>
          <a:pPr rtl="0"/>
          <a:endParaRPr lang="en-US"/>
        </a:p>
      </dgm:t>
    </dgm:pt>
    <dgm:pt modelId="{3929B1E1-4BC4-4C73-ABE8-27CEF96A3652}">
      <dgm:prSet phldrT="[Text]"/>
      <dgm:spPr/>
      <dgm:t>
        <a:bodyPr rtlCol="0"/>
        <a:lstStyle/>
        <a:p>
          <a:pPr rtl="0"/>
          <a:r>
            <a:rPr lang="zh-CN" dirty="0" smtClean="0"/>
            <a:t>质量评估</a:t>
          </a:r>
          <a:endParaRPr lang="zh-CN" dirty="0">
            <a:latin typeface="宋体" panose="02010600030101010101" pitchFamily="2" charset="-122"/>
            <a:ea typeface="宋体" panose="02010600030101010101" pitchFamily="2" charset="-122"/>
          </a:endParaRPr>
        </a:p>
      </dgm:t>
      <dgm:extLst>
        <a:ext uri="{E40237B7-FDA0-4F09-8148-C483321AD2D9}">
          <dgm14:cNvPr xmlns:dgm14="http://schemas.microsoft.com/office/drawing/2010/diagram" id="0" name="" title="Group B title"/>
        </a:ext>
      </dgm:extLst>
    </dgm:pt>
    <dgm:pt modelId="{F356CC76-9117-4B79-A270-BBBAFD3E9C79}" type="parTrans" cxnId="{1339090C-9A95-4C05-841C-FA3AF987601B}">
      <dgm:prSet/>
      <dgm:spPr/>
      <dgm:t>
        <a:bodyPr rtlCol="0"/>
        <a:lstStyle/>
        <a:p>
          <a:pPr rtl="0"/>
          <a:endParaRPr lang="en-US"/>
        </a:p>
      </dgm:t>
    </dgm:pt>
    <dgm:pt modelId="{19BA0C22-38BB-4E9F-89D5-0FF5FF9F12CE}" type="sibTrans" cxnId="{1339090C-9A95-4C05-841C-FA3AF987601B}">
      <dgm:prSet/>
      <dgm:spPr/>
      <dgm:t>
        <a:bodyPr rtlCol="0"/>
        <a:lstStyle/>
        <a:p>
          <a:pPr rtl="0"/>
          <a:endParaRPr lang="en-US"/>
        </a:p>
      </dgm:t>
    </dgm:pt>
    <dgm:pt modelId="{99E0600D-9954-43F4-8926-13B8777FAAA1}">
      <dgm:prSet phldrT="[Text]"/>
      <dgm:spPr/>
      <dgm:t>
        <a:bodyPr rtlCol="0"/>
        <a:lstStyle/>
        <a:p>
          <a:pPr rtl="0"/>
          <a:r>
            <a:rPr lang="zh-CN" dirty="0" smtClean="0"/>
            <a:t>确定项目每个阶段质量评估的指标。</a:t>
          </a:r>
          <a:endParaRPr lang="zh-CN" spc="-100" baseline="0" dirty="0">
            <a:latin typeface="宋体" panose="02010600030101010101" pitchFamily="2" charset="-122"/>
            <a:ea typeface="宋体" panose="02010600030101010101" pitchFamily="2" charset="-122"/>
          </a:endParaRPr>
        </a:p>
      </dgm:t>
      <dgm:extLst>
        <a:ext uri="{E40237B7-FDA0-4F09-8148-C483321AD2D9}">
          <dgm14:cNvPr xmlns:dgm14="http://schemas.microsoft.com/office/drawing/2010/diagram" id="0" name="" title="Group B tasks"/>
        </a:ext>
      </dgm:extLst>
    </dgm:pt>
    <dgm:pt modelId="{BE23F476-2C5C-42ED-BF2B-CD5FC7ADDDF6}" type="parTrans" cxnId="{09FCCB9D-A30A-4326-970E-26252D39327F}">
      <dgm:prSet/>
      <dgm:spPr/>
      <dgm:t>
        <a:bodyPr rtlCol="0"/>
        <a:lstStyle/>
        <a:p>
          <a:pPr rtl="0"/>
          <a:endParaRPr lang="en-US"/>
        </a:p>
      </dgm:t>
    </dgm:pt>
    <dgm:pt modelId="{C44937DC-4907-4769-AA8B-1B3E7391D7B0}" type="sibTrans" cxnId="{09FCCB9D-A30A-4326-970E-26252D39327F}">
      <dgm:prSet/>
      <dgm:spPr/>
      <dgm:t>
        <a:bodyPr rtlCol="0"/>
        <a:lstStyle/>
        <a:p>
          <a:pPr rtl="0"/>
          <a:endParaRPr lang="en-US"/>
        </a:p>
      </dgm:t>
    </dgm:pt>
    <dgm:pt modelId="{60CDF8D0-D4FC-4467-A51E-79C5A58B0B2C}">
      <dgm:prSet phldrT="[Text]"/>
      <dgm:spPr/>
      <dgm:t>
        <a:bodyPr rtlCol="0"/>
        <a:lstStyle/>
        <a:p>
          <a:pPr rtl="0"/>
          <a:r>
            <a:rPr lang="zh-CN" dirty="0" smtClean="0"/>
            <a:t>质量改善</a:t>
          </a:r>
          <a:endParaRPr lang="zh-CN" dirty="0">
            <a:latin typeface="宋体" panose="02010600030101010101" pitchFamily="2" charset="-122"/>
            <a:ea typeface="宋体" panose="02010600030101010101" pitchFamily="2" charset="-122"/>
          </a:endParaRPr>
        </a:p>
      </dgm:t>
      <dgm:extLst>
        <a:ext uri="{E40237B7-FDA0-4F09-8148-C483321AD2D9}">
          <dgm14:cNvPr xmlns:dgm14="http://schemas.microsoft.com/office/drawing/2010/diagram" id="0" name="" title="Group C title"/>
        </a:ext>
      </dgm:extLst>
    </dgm:pt>
    <dgm:pt modelId="{E12A269F-AB82-486A-9077-80F2BBBE48C2}" type="parTrans" cxnId="{2BA65DEC-E719-4ED3-8135-48349D42DD04}">
      <dgm:prSet/>
      <dgm:spPr/>
      <dgm:t>
        <a:bodyPr rtlCol="0"/>
        <a:lstStyle/>
        <a:p>
          <a:pPr rtl="0"/>
          <a:endParaRPr lang="en-US"/>
        </a:p>
      </dgm:t>
    </dgm:pt>
    <dgm:pt modelId="{3F7FD59D-A716-4310-A89A-AB6F740D9FFF}" type="sibTrans" cxnId="{2BA65DEC-E719-4ED3-8135-48349D42DD04}">
      <dgm:prSet/>
      <dgm:spPr/>
      <dgm:t>
        <a:bodyPr rtlCol="0"/>
        <a:lstStyle/>
        <a:p>
          <a:pPr rtl="0"/>
          <a:endParaRPr lang="en-US"/>
        </a:p>
      </dgm:t>
    </dgm:pt>
    <dgm:pt modelId="{50629C12-7464-4473-ADEF-1A284F8A9957}">
      <dgm:prSet phldrT="[Text]"/>
      <dgm:spPr/>
      <dgm:t>
        <a:bodyPr rtlCol="0"/>
        <a:lstStyle/>
        <a:p>
          <a:pPr rtl="0"/>
          <a:r>
            <a:rPr lang="en-US" dirty="0" smtClean="0"/>
            <a:t>QA</a:t>
          </a:r>
          <a:r>
            <a:rPr lang="zh-CN" dirty="0" smtClean="0"/>
            <a:t>向小组负责人或负责人报告不符合问题，协商解决措施，并将措施记录到</a:t>
          </a:r>
          <a:r>
            <a:rPr lang="en-US" dirty="0" smtClean="0"/>
            <a:t>QA</a:t>
          </a:r>
          <a:r>
            <a:rPr lang="zh-CN" dirty="0" smtClean="0"/>
            <a:t>计划中。</a:t>
          </a:r>
          <a:endParaRPr lang="zh-CN" spc="-100" baseline="0" dirty="0">
            <a:latin typeface="宋体" panose="02010600030101010101" pitchFamily="2" charset="-122"/>
            <a:ea typeface="宋体" panose="02010600030101010101" pitchFamily="2" charset="-122"/>
          </a:endParaRPr>
        </a:p>
      </dgm:t>
      <dgm:extLst>
        <a:ext uri="{E40237B7-FDA0-4F09-8148-C483321AD2D9}">
          <dgm14:cNvPr xmlns:dgm14="http://schemas.microsoft.com/office/drawing/2010/diagram" id="0" name="" title="Group C tasks"/>
        </a:ext>
      </dgm:extLst>
    </dgm:pt>
    <dgm:pt modelId="{9D1CB46C-0CFA-4B27-9224-267431FBD094}" type="parTrans" cxnId="{1D32FCC9-657C-4348-9C0D-52115D559FEB}">
      <dgm:prSet/>
      <dgm:spPr/>
      <dgm:t>
        <a:bodyPr rtlCol="0"/>
        <a:lstStyle/>
        <a:p>
          <a:pPr rtl="0"/>
          <a:endParaRPr lang="en-US"/>
        </a:p>
      </dgm:t>
    </dgm:pt>
    <dgm:pt modelId="{4576BCC5-0598-4332-A2E7-87AC3ADD4EB8}" type="sibTrans" cxnId="{1D32FCC9-657C-4348-9C0D-52115D559FEB}">
      <dgm:prSet/>
      <dgm:spPr/>
      <dgm:t>
        <a:bodyPr rtlCol="0"/>
        <a:lstStyle/>
        <a:p>
          <a:pPr rtl="0"/>
          <a:endParaRPr lang="en-US"/>
        </a:p>
      </dgm:t>
    </dgm:pt>
    <dgm:pt modelId="{A793AA39-76BD-43B1-91D7-E69128D04B97}">
      <dgm:prSet/>
      <dgm:spPr/>
      <dgm:t>
        <a:bodyPr/>
        <a:lstStyle/>
        <a:p>
          <a:r>
            <a:rPr lang="zh-CN" dirty="0" smtClean="0"/>
            <a:t>确定</a:t>
          </a:r>
          <a:r>
            <a:rPr lang="en-US" dirty="0" smtClean="0"/>
            <a:t>QA</a:t>
          </a:r>
          <a:r>
            <a:rPr lang="zh-CN" dirty="0" smtClean="0"/>
            <a:t>评审和审计的方式和所需资源。</a:t>
          </a:r>
          <a:endParaRPr lang="zh-CN" dirty="0"/>
        </a:p>
      </dgm:t>
    </dgm:pt>
    <dgm:pt modelId="{5FE6CFB5-75BE-4F8B-9DB7-1C90E01A172E}" type="parTrans" cxnId="{45F5B918-3084-4636-960E-F977654FF632}">
      <dgm:prSet/>
      <dgm:spPr/>
      <dgm:t>
        <a:bodyPr/>
        <a:lstStyle/>
        <a:p>
          <a:endParaRPr lang="zh-CN" altLang="en-US"/>
        </a:p>
      </dgm:t>
    </dgm:pt>
    <dgm:pt modelId="{3F064D8B-3C83-4257-A7F1-B2C7ACF5EC99}" type="sibTrans" cxnId="{45F5B918-3084-4636-960E-F977654FF632}">
      <dgm:prSet/>
      <dgm:spPr/>
      <dgm:t>
        <a:bodyPr/>
        <a:lstStyle/>
        <a:p>
          <a:endParaRPr lang="zh-CN" altLang="en-US"/>
        </a:p>
      </dgm:t>
    </dgm:pt>
    <dgm:pt modelId="{1F6CDBAB-228D-43BC-B9E9-B63565358154}">
      <dgm:prSet/>
      <dgm:spPr/>
      <dgm:t>
        <a:bodyPr/>
        <a:lstStyle/>
        <a:p>
          <a:r>
            <a:rPr lang="zh-CN" smtClean="0"/>
            <a:t>根据项目情况和历史经验确定</a:t>
          </a:r>
          <a:r>
            <a:rPr lang="en-US" smtClean="0"/>
            <a:t>QA</a:t>
          </a:r>
          <a:r>
            <a:rPr lang="zh-CN" smtClean="0"/>
            <a:t>工作重点。</a:t>
          </a:r>
          <a:endParaRPr lang="zh-CN"/>
        </a:p>
      </dgm:t>
    </dgm:pt>
    <dgm:pt modelId="{1DDA6683-3D6E-4289-91F4-77B68C2C8782}" type="parTrans" cxnId="{25C01632-7BDF-44C3-95C7-42D0E1D20CA7}">
      <dgm:prSet/>
      <dgm:spPr/>
      <dgm:t>
        <a:bodyPr/>
        <a:lstStyle/>
        <a:p>
          <a:endParaRPr lang="zh-CN" altLang="en-US"/>
        </a:p>
      </dgm:t>
    </dgm:pt>
    <dgm:pt modelId="{184F26AE-87E2-4780-BFA5-56D796444E9B}" type="sibTrans" cxnId="{25C01632-7BDF-44C3-95C7-42D0E1D20CA7}">
      <dgm:prSet/>
      <dgm:spPr/>
      <dgm:t>
        <a:bodyPr/>
        <a:lstStyle/>
        <a:p>
          <a:endParaRPr lang="zh-CN" altLang="en-US"/>
        </a:p>
      </dgm:t>
    </dgm:pt>
    <dgm:pt modelId="{D9DF9666-3FC2-4147-9E6E-F08FEB2C897C}">
      <dgm:prSet/>
      <dgm:spPr/>
      <dgm:t>
        <a:bodyPr/>
        <a:lstStyle/>
        <a:p>
          <a:r>
            <a:rPr lang="zh-CN" dirty="0" smtClean="0"/>
            <a:t>必要时，</a:t>
          </a:r>
          <a:r>
            <a:rPr lang="en-US" dirty="0" smtClean="0"/>
            <a:t>QA</a:t>
          </a:r>
          <a:r>
            <a:rPr lang="zh-CN" dirty="0" smtClean="0"/>
            <a:t>根据项目情况调整</a:t>
          </a:r>
          <a:r>
            <a:rPr lang="en-US" dirty="0" smtClean="0"/>
            <a:t>QA</a:t>
          </a:r>
          <a:r>
            <a:rPr lang="zh-CN" dirty="0" smtClean="0"/>
            <a:t>计划。</a:t>
          </a:r>
          <a:endParaRPr lang="zh-CN" dirty="0"/>
        </a:p>
      </dgm:t>
    </dgm:pt>
    <dgm:pt modelId="{00FC295A-CE50-4B1D-B3F6-E46601B20691}" type="parTrans" cxnId="{96D69BF4-5D1D-4DB3-A66A-BF922115EA21}">
      <dgm:prSet/>
      <dgm:spPr/>
      <dgm:t>
        <a:bodyPr/>
        <a:lstStyle/>
        <a:p>
          <a:endParaRPr lang="zh-CN" altLang="en-US"/>
        </a:p>
      </dgm:t>
    </dgm:pt>
    <dgm:pt modelId="{5AF72660-1526-4C1F-BC9C-2353EF776DA2}" type="sibTrans" cxnId="{96D69BF4-5D1D-4DB3-A66A-BF922115EA21}">
      <dgm:prSet/>
      <dgm:spPr/>
      <dgm:t>
        <a:bodyPr/>
        <a:lstStyle/>
        <a:p>
          <a:endParaRPr lang="zh-CN" altLang="en-US"/>
        </a:p>
      </dgm:t>
    </dgm:pt>
    <dgm:pt modelId="{049B76D0-88A2-401A-BADC-0204CF4D14F7}">
      <dgm:prSet/>
      <dgm:spPr/>
      <dgm:t>
        <a:bodyPr/>
        <a:lstStyle/>
        <a:p>
          <a:r>
            <a:rPr lang="zh-CN" smtClean="0"/>
            <a:t>根据</a:t>
          </a:r>
          <a:r>
            <a:rPr lang="en-US" smtClean="0"/>
            <a:t>QA</a:t>
          </a:r>
          <a:r>
            <a:rPr lang="zh-CN" smtClean="0"/>
            <a:t>计划中确定的评审和审计方式执行计划中的</a:t>
          </a:r>
          <a:r>
            <a:rPr lang="en-US" smtClean="0"/>
            <a:t>QA</a:t>
          </a:r>
          <a:r>
            <a:rPr lang="zh-CN" smtClean="0"/>
            <a:t>活动，并保证计划中标注为工作重点的活动和工作产品的评审和审计活动正常执行。</a:t>
          </a:r>
          <a:endParaRPr lang="zh-CN"/>
        </a:p>
      </dgm:t>
    </dgm:pt>
    <dgm:pt modelId="{55FEB0FD-8840-4CFF-A60F-73D5B427DF92}" type="parTrans" cxnId="{FF224C9D-5811-4F94-9AFA-363405B4B5CE}">
      <dgm:prSet/>
      <dgm:spPr/>
      <dgm:t>
        <a:bodyPr/>
        <a:lstStyle/>
        <a:p>
          <a:endParaRPr lang="zh-CN" altLang="en-US"/>
        </a:p>
      </dgm:t>
    </dgm:pt>
    <dgm:pt modelId="{0E3B7F25-0058-4E31-B118-8E13077529EC}" type="sibTrans" cxnId="{FF224C9D-5811-4F94-9AFA-363405B4B5CE}">
      <dgm:prSet/>
      <dgm:spPr/>
      <dgm:t>
        <a:bodyPr/>
        <a:lstStyle/>
        <a:p>
          <a:endParaRPr lang="zh-CN" altLang="en-US"/>
        </a:p>
      </dgm:t>
    </dgm:pt>
    <dgm:pt modelId="{DBA90C76-5102-47DB-94A7-7DB6969C150A}">
      <dgm:prSet/>
      <dgm:spPr/>
      <dgm:t>
        <a:bodyPr/>
        <a:lstStyle/>
        <a:p>
          <a:r>
            <a:rPr lang="zh-CN" dirty="0" smtClean="0"/>
            <a:t>把评审、审计活动记录、发现的不符合问题记录到</a:t>
          </a:r>
          <a:r>
            <a:rPr lang="en-US" dirty="0" smtClean="0"/>
            <a:t>QA</a:t>
          </a:r>
          <a:r>
            <a:rPr lang="zh-CN" dirty="0" smtClean="0"/>
            <a:t>计划中。</a:t>
          </a:r>
          <a:endParaRPr lang="zh-CN" dirty="0"/>
        </a:p>
      </dgm:t>
    </dgm:pt>
    <dgm:pt modelId="{BEF8D80F-6F07-4C3F-A727-636B698A8917}" type="parTrans" cxnId="{EF728480-FE15-41D4-8D70-C89784B0AB76}">
      <dgm:prSet/>
      <dgm:spPr/>
      <dgm:t>
        <a:bodyPr/>
        <a:lstStyle/>
        <a:p>
          <a:endParaRPr lang="zh-CN" altLang="en-US"/>
        </a:p>
      </dgm:t>
    </dgm:pt>
    <dgm:pt modelId="{8C126960-BFAB-4322-8B6C-BA7951D1C136}" type="sibTrans" cxnId="{EF728480-FE15-41D4-8D70-C89784B0AB76}">
      <dgm:prSet/>
      <dgm:spPr/>
      <dgm:t>
        <a:bodyPr/>
        <a:lstStyle/>
        <a:p>
          <a:endParaRPr lang="zh-CN" altLang="en-US"/>
        </a:p>
      </dgm:t>
    </dgm:pt>
    <dgm:pt modelId="{7E8133BD-8A95-45C9-A1F7-D11D9A1B5297}">
      <dgm:prSet/>
      <dgm:spPr/>
      <dgm:t>
        <a:bodyPr/>
        <a:lstStyle/>
        <a:p>
          <a:r>
            <a:rPr lang="en-US" smtClean="0"/>
            <a:t>QA</a:t>
          </a:r>
          <a:r>
            <a:rPr lang="zh-CN" smtClean="0"/>
            <a:t>根据问题等级判断准则确定问题的等级。</a:t>
          </a:r>
          <a:endParaRPr lang="zh-CN"/>
        </a:p>
      </dgm:t>
    </dgm:pt>
    <dgm:pt modelId="{94E010D2-5D2E-4D99-8F7E-5CECD1A5E877}" type="parTrans" cxnId="{1E3A812A-F3B4-478D-AF9C-BCB922897229}">
      <dgm:prSet/>
      <dgm:spPr/>
      <dgm:t>
        <a:bodyPr/>
        <a:lstStyle/>
        <a:p>
          <a:endParaRPr lang="zh-CN" altLang="en-US"/>
        </a:p>
      </dgm:t>
    </dgm:pt>
    <dgm:pt modelId="{806F1918-96F0-45B7-BA9D-92838FA2D5AB}" type="sibTrans" cxnId="{1E3A812A-F3B4-478D-AF9C-BCB922897229}">
      <dgm:prSet/>
      <dgm:spPr/>
      <dgm:t>
        <a:bodyPr/>
        <a:lstStyle/>
        <a:p>
          <a:endParaRPr lang="zh-CN" altLang="en-US"/>
        </a:p>
      </dgm:t>
    </dgm:pt>
    <dgm:pt modelId="{5248F612-DDDF-457E-9D9F-08C6ECAD928D}">
      <dgm:prSet/>
      <dgm:spPr/>
      <dgm:t>
        <a:bodyPr/>
        <a:lstStyle/>
        <a:p>
          <a:r>
            <a:rPr lang="en-US" dirty="0" smtClean="0"/>
            <a:t>QA</a:t>
          </a:r>
          <a:r>
            <a:rPr lang="zh-CN" dirty="0" smtClean="0"/>
            <a:t>针对大问题制定改善行动计划。</a:t>
          </a:r>
          <a:endParaRPr lang="zh-CN" dirty="0"/>
        </a:p>
      </dgm:t>
    </dgm:pt>
    <dgm:pt modelId="{CE6418AD-FF39-4167-9B58-26B7B787F002}" type="parTrans" cxnId="{A94BE5B8-3F05-43C4-A402-3D0B13DDBFFF}">
      <dgm:prSet/>
      <dgm:spPr/>
      <dgm:t>
        <a:bodyPr/>
        <a:lstStyle/>
        <a:p>
          <a:endParaRPr lang="zh-CN" altLang="en-US"/>
        </a:p>
      </dgm:t>
    </dgm:pt>
    <dgm:pt modelId="{C074294A-1B1F-43E2-80FF-62A9FFA725DD}" type="sibTrans" cxnId="{A94BE5B8-3F05-43C4-A402-3D0B13DDBFFF}">
      <dgm:prSet/>
      <dgm:spPr/>
      <dgm:t>
        <a:bodyPr/>
        <a:lstStyle/>
        <a:p>
          <a:endParaRPr lang="zh-CN" altLang="en-US"/>
        </a:p>
      </dgm:t>
    </dgm:pt>
    <dgm:pt modelId="{6BAE35DE-2511-41D0-A0E8-5002C0E156C9}">
      <dgm:prSet/>
      <dgm:spPr/>
      <dgm:t>
        <a:bodyPr/>
        <a:lstStyle/>
        <a:p>
          <a:r>
            <a:rPr lang="zh-CN" smtClean="0"/>
            <a:t>跟踪不符合问题的解决情况，直至问题解决。</a:t>
          </a:r>
          <a:endParaRPr lang="zh-CN"/>
        </a:p>
      </dgm:t>
    </dgm:pt>
    <dgm:pt modelId="{178FB7F2-9E76-44DB-A6F7-28536C6DCBC5}" type="parTrans" cxnId="{BEBC8DC7-5FE8-4934-9846-9FAF31D85D2C}">
      <dgm:prSet/>
      <dgm:spPr/>
      <dgm:t>
        <a:bodyPr/>
        <a:lstStyle/>
        <a:p>
          <a:endParaRPr lang="zh-CN" altLang="en-US"/>
        </a:p>
      </dgm:t>
    </dgm:pt>
    <dgm:pt modelId="{D301E28C-4F85-4AAA-A166-71E6CE46A47C}" type="sibTrans" cxnId="{BEBC8DC7-5FE8-4934-9846-9FAF31D85D2C}">
      <dgm:prSet/>
      <dgm:spPr/>
      <dgm:t>
        <a:bodyPr/>
        <a:lstStyle/>
        <a:p>
          <a:endParaRPr lang="zh-CN" altLang="en-US"/>
        </a:p>
      </dgm:t>
    </dgm:pt>
    <dgm:pt modelId="{E0D239DE-BE60-442F-B9DB-9973803698D7}">
      <dgm:prSet/>
      <dgm:spPr/>
      <dgm:t>
        <a:bodyPr/>
        <a:lstStyle/>
        <a:p>
          <a:r>
            <a:rPr lang="zh-CN" smtClean="0"/>
            <a:t>定期对不符合问题的数据进行统计分析，并提出解决措施。</a:t>
          </a:r>
          <a:endParaRPr lang="zh-CN"/>
        </a:p>
      </dgm:t>
    </dgm:pt>
    <dgm:pt modelId="{FF59024E-3A08-446A-ABA6-6F920FEDF1A7}" type="parTrans" cxnId="{CB096ABA-26A8-478F-908B-BA3AFE44BAF9}">
      <dgm:prSet/>
      <dgm:spPr/>
      <dgm:t>
        <a:bodyPr/>
        <a:lstStyle/>
        <a:p>
          <a:endParaRPr lang="zh-CN" altLang="en-US"/>
        </a:p>
      </dgm:t>
    </dgm:pt>
    <dgm:pt modelId="{47616DD4-CB73-4E8B-BFAA-E2CA2F0D3E89}" type="sibTrans" cxnId="{CB096ABA-26A8-478F-908B-BA3AFE44BAF9}">
      <dgm:prSet/>
      <dgm:spPr/>
      <dgm:t>
        <a:bodyPr/>
        <a:lstStyle/>
        <a:p>
          <a:endParaRPr lang="zh-CN" altLang="en-US"/>
        </a:p>
      </dgm:t>
    </dgm:pt>
    <dgm:pt modelId="{E95EFBB1-DB51-48D9-9DD2-47B440D9E74F}" type="pres">
      <dgm:prSet presAssocID="{3F442EA2-39BA-4C9A-AD59-755D4917D532}" presName="Name0" presStyleCnt="0">
        <dgm:presLayoutVars>
          <dgm:dir/>
          <dgm:animLvl val="lvl"/>
          <dgm:resizeHandles val="exact"/>
        </dgm:presLayoutVars>
      </dgm:prSet>
      <dgm:spPr/>
      <dgm:t>
        <a:bodyPr/>
        <a:lstStyle/>
        <a:p>
          <a:endParaRPr lang="zh-CN" altLang="en-US"/>
        </a:p>
      </dgm:t>
    </dgm:pt>
    <dgm:pt modelId="{048A4458-2BB6-4410-9CE0-41D7B81441BE}" type="pres">
      <dgm:prSet presAssocID="{4DF9FE7B-F642-4898-A360-D4E3814E1A3D}" presName="composite" presStyleCnt="0"/>
      <dgm:spPr/>
    </dgm:pt>
    <dgm:pt modelId="{10FBC462-AE51-4ECE-83D7-4339D9B08144}" type="pres">
      <dgm:prSet presAssocID="{4DF9FE7B-F642-4898-A360-D4E3814E1A3D}" presName="parTx" presStyleLbl="alignNode1" presStyleIdx="0" presStyleCnt="3">
        <dgm:presLayoutVars>
          <dgm:chMax val="0"/>
          <dgm:chPref val="0"/>
          <dgm:bulletEnabled val="1"/>
        </dgm:presLayoutVars>
      </dgm:prSet>
      <dgm:spPr/>
      <dgm:t>
        <a:bodyPr/>
        <a:lstStyle/>
        <a:p>
          <a:endParaRPr lang="zh-CN" altLang="en-US"/>
        </a:p>
      </dgm:t>
    </dgm:pt>
    <dgm:pt modelId="{DBAA3E7F-2835-4125-A5E2-27CBE035761C}" type="pres">
      <dgm:prSet presAssocID="{4DF9FE7B-F642-4898-A360-D4E3814E1A3D}" presName="desTx" presStyleLbl="alignAccFollowNode1" presStyleIdx="0" presStyleCnt="3">
        <dgm:presLayoutVars>
          <dgm:bulletEnabled val="1"/>
        </dgm:presLayoutVars>
      </dgm:prSet>
      <dgm:spPr/>
      <dgm:t>
        <a:bodyPr/>
        <a:lstStyle/>
        <a:p>
          <a:endParaRPr lang="zh-CN" altLang="en-US"/>
        </a:p>
      </dgm:t>
    </dgm:pt>
    <dgm:pt modelId="{46C0D730-08E9-47F9-B38C-400A461CCA18}" type="pres">
      <dgm:prSet presAssocID="{43C18EFF-81FC-4D70-8C6B-E95FF3730413}" presName="space" presStyleCnt="0"/>
      <dgm:spPr/>
    </dgm:pt>
    <dgm:pt modelId="{C62D8D7D-0727-450F-B853-909EAFBE2589}" type="pres">
      <dgm:prSet presAssocID="{3929B1E1-4BC4-4C73-ABE8-27CEF96A3652}" presName="composite" presStyleCnt="0"/>
      <dgm:spPr/>
    </dgm:pt>
    <dgm:pt modelId="{038F020D-778A-4A38-A7AD-8697A8717D12}" type="pres">
      <dgm:prSet presAssocID="{3929B1E1-4BC4-4C73-ABE8-27CEF96A3652}" presName="parTx" presStyleLbl="alignNode1" presStyleIdx="1" presStyleCnt="3">
        <dgm:presLayoutVars>
          <dgm:chMax val="0"/>
          <dgm:chPref val="0"/>
          <dgm:bulletEnabled val="1"/>
        </dgm:presLayoutVars>
      </dgm:prSet>
      <dgm:spPr/>
      <dgm:t>
        <a:bodyPr/>
        <a:lstStyle/>
        <a:p>
          <a:endParaRPr lang="zh-CN" altLang="en-US"/>
        </a:p>
      </dgm:t>
    </dgm:pt>
    <dgm:pt modelId="{FE41B497-3D13-495A-8DEB-A0BFCEA67D20}" type="pres">
      <dgm:prSet presAssocID="{3929B1E1-4BC4-4C73-ABE8-27CEF96A3652}" presName="desTx" presStyleLbl="alignAccFollowNode1" presStyleIdx="1" presStyleCnt="3">
        <dgm:presLayoutVars>
          <dgm:bulletEnabled val="1"/>
        </dgm:presLayoutVars>
      </dgm:prSet>
      <dgm:spPr/>
      <dgm:t>
        <a:bodyPr/>
        <a:lstStyle/>
        <a:p>
          <a:endParaRPr lang="zh-CN" altLang="en-US"/>
        </a:p>
      </dgm:t>
    </dgm:pt>
    <dgm:pt modelId="{3F90607F-6C3D-4B99-86DF-7D8D7CAF77E0}" type="pres">
      <dgm:prSet presAssocID="{19BA0C22-38BB-4E9F-89D5-0FF5FF9F12CE}" presName="space" presStyleCnt="0"/>
      <dgm:spPr/>
    </dgm:pt>
    <dgm:pt modelId="{892B467C-D7E1-4B6E-B7E6-D7A519F67411}" type="pres">
      <dgm:prSet presAssocID="{60CDF8D0-D4FC-4467-A51E-79C5A58B0B2C}" presName="composite" presStyleCnt="0"/>
      <dgm:spPr/>
    </dgm:pt>
    <dgm:pt modelId="{23226F2C-FA6A-4CF2-BC65-843CC6787E62}" type="pres">
      <dgm:prSet presAssocID="{60CDF8D0-D4FC-4467-A51E-79C5A58B0B2C}" presName="parTx" presStyleLbl="alignNode1" presStyleIdx="2" presStyleCnt="3">
        <dgm:presLayoutVars>
          <dgm:chMax val="0"/>
          <dgm:chPref val="0"/>
          <dgm:bulletEnabled val="1"/>
        </dgm:presLayoutVars>
      </dgm:prSet>
      <dgm:spPr/>
      <dgm:t>
        <a:bodyPr/>
        <a:lstStyle/>
        <a:p>
          <a:endParaRPr lang="zh-CN" altLang="en-US"/>
        </a:p>
      </dgm:t>
    </dgm:pt>
    <dgm:pt modelId="{0D2BA54C-3970-460F-9F0F-377BB319FFEC}" type="pres">
      <dgm:prSet presAssocID="{60CDF8D0-D4FC-4467-A51E-79C5A58B0B2C}" presName="desTx" presStyleLbl="alignAccFollowNode1" presStyleIdx="2" presStyleCnt="3">
        <dgm:presLayoutVars>
          <dgm:bulletEnabled val="1"/>
        </dgm:presLayoutVars>
      </dgm:prSet>
      <dgm:spPr/>
      <dgm:t>
        <a:bodyPr/>
        <a:lstStyle/>
        <a:p>
          <a:endParaRPr lang="zh-CN" altLang="en-US"/>
        </a:p>
      </dgm:t>
    </dgm:pt>
  </dgm:ptLst>
  <dgm:cxnLst>
    <dgm:cxn modelId="{7B803BAA-26B8-4902-813B-D0BA5188E319}" type="presOf" srcId="{E0D239DE-BE60-442F-B9DB-9973803698D7}" destId="{0D2BA54C-3970-460F-9F0F-377BB319FFEC}" srcOrd="0" destOrd="3" presId="urn:microsoft.com/office/officeart/2005/8/layout/hList1"/>
    <dgm:cxn modelId="{CB096ABA-26A8-478F-908B-BA3AFE44BAF9}" srcId="{60CDF8D0-D4FC-4467-A51E-79C5A58B0B2C}" destId="{E0D239DE-BE60-442F-B9DB-9973803698D7}" srcOrd="3" destOrd="0" parTransId="{FF59024E-3A08-446A-ABA6-6F920FEDF1A7}" sibTransId="{47616DD4-CB73-4E8B-BFAA-E2CA2F0D3E89}"/>
    <dgm:cxn modelId="{02D77C13-2F62-4C9F-9A22-DD8270A55D89}" type="presOf" srcId="{1F6CDBAB-228D-43BC-B9E9-B63565358154}" destId="{DBAA3E7F-2835-4125-A5E2-27CBE035761C}" srcOrd="0" destOrd="2" presId="urn:microsoft.com/office/officeart/2005/8/layout/hList1"/>
    <dgm:cxn modelId="{F5016EA3-4093-4E3D-A5AD-3075C192DB94}" type="presOf" srcId="{5248F612-DDDF-457E-9D9F-08C6ECAD928D}" destId="{0D2BA54C-3970-460F-9F0F-377BB319FFEC}" srcOrd="0" destOrd="1" presId="urn:microsoft.com/office/officeart/2005/8/layout/hList1"/>
    <dgm:cxn modelId="{45F5B918-3084-4636-960E-F977654FF632}" srcId="{4DF9FE7B-F642-4898-A360-D4E3814E1A3D}" destId="{A793AA39-76BD-43B1-91D7-E69128D04B97}" srcOrd="1" destOrd="0" parTransId="{5FE6CFB5-75BE-4F8B-9DB7-1C90E01A172E}" sibTransId="{3F064D8B-3C83-4257-A7F1-B2C7ACF5EC99}"/>
    <dgm:cxn modelId="{EBD8BE8D-6018-43E2-B081-034BB5656EB6}" srcId="{3F442EA2-39BA-4C9A-AD59-755D4917D532}" destId="{4DF9FE7B-F642-4898-A360-D4E3814E1A3D}" srcOrd="0" destOrd="0" parTransId="{1C10F06D-860A-4604-A7AD-02E614FE3976}" sibTransId="{43C18EFF-81FC-4D70-8C6B-E95FF3730413}"/>
    <dgm:cxn modelId="{09FCCB9D-A30A-4326-970E-26252D39327F}" srcId="{3929B1E1-4BC4-4C73-ABE8-27CEF96A3652}" destId="{99E0600D-9954-43F4-8926-13B8777FAAA1}" srcOrd="0" destOrd="0" parTransId="{BE23F476-2C5C-42ED-BF2B-CD5FC7ADDDF6}" sibTransId="{C44937DC-4907-4769-AA8B-1B3E7391D7B0}"/>
    <dgm:cxn modelId="{445C63C5-9A4E-4D1B-B885-2C2D8DB06F99}" type="presOf" srcId="{3929B1E1-4BC4-4C73-ABE8-27CEF96A3652}" destId="{038F020D-778A-4A38-A7AD-8697A8717D12}" srcOrd="0" destOrd="0" presId="urn:microsoft.com/office/officeart/2005/8/layout/hList1"/>
    <dgm:cxn modelId="{1D32FCC9-657C-4348-9C0D-52115D559FEB}" srcId="{60CDF8D0-D4FC-4467-A51E-79C5A58B0B2C}" destId="{50629C12-7464-4473-ADEF-1A284F8A9957}" srcOrd="0" destOrd="0" parTransId="{9D1CB46C-0CFA-4B27-9224-267431FBD094}" sibTransId="{4576BCC5-0598-4332-A2E7-87AC3ADD4EB8}"/>
    <dgm:cxn modelId="{4DE858E7-91B3-47FB-A51F-47D4EE2B44DF}" type="presOf" srcId="{50629C12-7464-4473-ADEF-1A284F8A9957}" destId="{0D2BA54C-3970-460F-9F0F-377BB319FFEC}" srcOrd="0" destOrd="0" presId="urn:microsoft.com/office/officeart/2005/8/layout/hList1"/>
    <dgm:cxn modelId="{9B95C1FB-8EE8-4C4A-8686-7F06F0845C35}" type="presOf" srcId="{049B76D0-88A2-401A-BADC-0204CF4D14F7}" destId="{FE41B497-3D13-495A-8DEB-A0BFCEA67D20}" srcOrd="0" destOrd="1" presId="urn:microsoft.com/office/officeart/2005/8/layout/hList1"/>
    <dgm:cxn modelId="{BEBC8DC7-5FE8-4934-9846-9FAF31D85D2C}" srcId="{60CDF8D0-D4FC-4467-A51E-79C5A58B0B2C}" destId="{6BAE35DE-2511-41D0-A0E8-5002C0E156C9}" srcOrd="2" destOrd="0" parTransId="{178FB7F2-9E76-44DB-A6F7-28536C6DCBC5}" sibTransId="{D301E28C-4F85-4AAA-A166-71E6CE46A47C}"/>
    <dgm:cxn modelId="{25C01632-7BDF-44C3-95C7-42D0E1D20CA7}" srcId="{4DF9FE7B-F642-4898-A360-D4E3814E1A3D}" destId="{1F6CDBAB-228D-43BC-B9E9-B63565358154}" srcOrd="2" destOrd="0" parTransId="{1DDA6683-3D6E-4289-91F4-77B68C2C8782}" sibTransId="{184F26AE-87E2-4780-BFA5-56D796444E9B}"/>
    <dgm:cxn modelId="{88F83345-0583-4FD9-A10C-B309D0392B85}" type="presOf" srcId="{D9DF9666-3FC2-4147-9E6E-F08FEB2C897C}" destId="{DBAA3E7F-2835-4125-A5E2-27CBE035761C}" srcOrd="0" destOrd="3" presId="urn:microsoft.com/office/officeart/2005/8/layout/hList1"/>
    <dgm:cxn modelId="{A94BE5B8-3F05-43C4-A402-3D0B13DDBFFF}" srcId="{60CDF8D0-D4FC-4467-A51E-79C5A58B0B2C}" destId="{5248F612-DDDF-457E-9D9F-08C6ECAD928D}" srcOrd="1" destOrd="0" parTransId="{CE6418AD-FF39-4167-9B58-26B7B787F002}" sibTransId="{C074294A-1B1F-43E2-80FF-62A9FFA725DD}"/>
    <dgm:cxn modelId="{42AF3596-C7F0-4FF9-B88C-7810C0C29C27}" type="presOf" srcId="{4DF9FE7B-F642-4898-A360-D4E3814E1A3D}" destId="{10FBC462-AE51-4ECE-83D7-4339D9B08144}" srcOrd="0" destOrd="0" presId="urn:microsoft.com/office/officeart/2005/8/layout/hList1"/>
    <dgm:cxn modelId="{9A2426E4-1CD8-4225-951C-22D4BD0BD98C}" type="presOf" srcId="{3F442EA2-39BA-4C9A-AD59-755D4917D532}" destId="{E95EFBB1-DB51-48D9-9DD2-47B440D9E74F}" srcOrd="0" destOrd="0" presId="urn:microsoft.com/office/officeart/2005/8/layout/hList1"/>
    <dgm:cxn modelId="{A058DDA2-48CA-4E5B-B389-F71A59C262B0}" srcId="{4DF9FE7B-F642-4898-A360-D4E3814E1A3D}" destId="{EFF2750D-B4B3-474C-8B62-8B638DC31F7E}" srcOrd="0" destOrd="0" parTransId="{AEBC78E6-CDDC-4C8F-A157-3C51E907FACD}" sibTransId="{75C067D7-FCD2-4969-8F27-4BBDA88E75ED}"/>
    <dgm:cxn modelId="{1339090C-9A95-4C05-841C-FA3AF987601B}" srcId="{3F442EA2-39BA-4C9A-AD59-755D4917D532}" destId="{3929B1E1-4BC4-4C73-ABE8-27CEF96A3652}" srcOrd="1" destOrd="0" parTransId="{F356CC76-9117-4B79-A270-BBBAFD3E9C79}" sibTransId="{19BA0C22-38BB-4E9F-89D5-0FF5FF9F12CE}"/>
    <dgm:cxn modelId="{43D27DA7-DD62-4AD6-B8D0-048C25C487BA}" type="presOf" srcId="{60CDF8D0-D4FC-4467-A51E-79C5A58B0B2C}" destId="{23226F2C-FA6A-4CF2-BC65-843CC6787E62}" srcOrd="0" destOrd="0" presId="urn:microsoft.com/office/officeart/2005/8/layout/hList1"/>
    <dgm:cxn modelId="{1E3A812A-F3B4-478D-AF9C-BCB922897229}" srcId="{3929B1E1-4BC4-4C73-ABE8-27CEF96A3652}" destId="{7E8133BD-8A95-45C9-A1F7-D11D9A1B5297}" srcOrd="3" destOrd="0" parTransId="{94E010D2-5D2E-4D99-8F7E-5CECD1A5E877}" sibTransId="{806F1918-96F0-45B7-BA9D-92838FA2D5AB}"/>
    <dgm:cxn modelId="{356DC25C-935D-48AC-AB43-9A67844CB45F}" type="presOf" srcId="{DBA90C76-5102-47DB-94A7-7DB6969C150A}" destId="{FE41B497-3D13-495A-8DEB-A0BFCEA67D20}" srcOrd="0" destOrd="2" presId="urn:microsoft.com/office/officeart/2005/8/layout/hList1"/>
    <dgm:cxn modelId="{DB2C4BB4-78B0-4418-8254-F12F5456338B}" type="presOf" srcId="{EFF2750D-B4B3-474C-8B62-8B638DC31F7E}" destId="{DBAA3E7F-2835-4125-A5E2-27CBE035761C}" srcOrd="0" destOrd="0" presId="urn:microsoft.com/office/officeart/2005/8/layout/hList1"/>
    <dgm:cxn modelId="{060BF8E4-D2E2-4DA7-B436-CF1FDE5A979F}" type="presOf" srcId="{A793AA39-76BD-43B1-91D7-E69128D04B97}" destId="{DBAA3E7F-2835-4125-A5E2-27CBE035761C}" srcOrd="0" destOrd="1" presId="urn:microsoft.com/office/officeart/2005/8/layout/hList1"/>
    <dgm:cxn modelId="{2BA65DEC-E719-4ED3-8135-48349D42DD04}" srcId="{3F442EA2-39BA-4C9A-AD59-755D4917D532}" destId="{60CDF8D0-D4FC-4467-A51E-79C5A58B0B2C}" srcOrd="2" destOrd="0" parTransId="{E12A269F-AB82-486A-9077-80F2BBBE48C2}" sibTransId="{3F7FD59D-A716-4310-A89A-AB6F740D9FFF}"/>
    <dgm:cxn modelId="{EF728480-FE15-41D4-8D70-C89784B0AB76}" srcId="{3929B1E1-4BC4-4C73-ABE8-27CEF96A3652}" destId="{DBA90C76-5102-47DB-94A7-7DB6969C150A}" srcOrd="2" destOrd="0" parTransId="{BEF8D80F-6F07-4C3F-A727-636B698A8917}" sibTransId="{8C126960-BFAB-4322-8B6C-BA7951D1C136}"/>
    <dgm:cxn modelId="{96D69BF4-5D1D-4DB3-A66A-BF922115EA21}" srcId="{4DF9FE7B-F642-4898-A360-D4E3814E1A3D}" destId="{D9DF9666-3FC2-4147-9E6E-F08FEB2C897C}" srcOrd="3" destOrd="0" parTransId="{00FC295A-CE50-4B1D-B3F6-E46601B20691}" sibTransId="{5AF72660-1526-4C1F-BC9C-2353EF776DA2}"/>
    <dgm:cxn modelId="{F7043277-BC74-4FB9-B686-DE19805412FF}" type="presOf" srcId="{99E0600D-9954-43F4-8926-13B8777FAAA1}" destId="{FE41B497-3D13-495A-8DEB-A0BFCEA67D20}" srcOrd="0" destOrd="0" presId="urn:microsoft.com/office/officeart/2005/8/layout/hList1"/>
    <dgm:cxn modelId="{87DD2BA1-71D8-4E7E-BBF3-0AE38D7D55BA}" type="presOf" srcId="{7E8133BD-8A95-45C9-A1F7-D11D9A1B5297}" destId="{FE41B497-3D13-495A-8DEB-A0BFCEA67D20}" srcOrd="0" destOrd="3" presId="urn:microsoft.com/office/officeart/2005/8/layout/hList1"/>
    <dgm:cxn modelId="{D9A844F4-E1D1-41A6-9159-64E45CEE0057}" type="presOf" srcId="{6BAE35DE-2511-41D0-A0E8-5002C0E156C9}" destId="{0D2BA54C-3970-460F-9F0F-377BB319FFEC}" srcOrd="0" destOrd="2" presId="urn:microsoft.com/office/officeart/2005/8/layout/hList1"/>
    <dgm:cxn modelId="{FF224C9D-5811-4F94-9AFA-363405B4B5CE}" srcId="{3929B1E1-4BC4-4C73-ABE8-27CEF96A3652}" destId="{049B76D0-88A2-401A-BADC-0204CF4D14F7}" srcOrd="1" destOrd="0" parTransId="{55FEB0FD-8840-4CFF-A60F-73D5B427DF92}" sibTransId="{0E3B7F25-0058-4E31-B118-8E13077529EC}"/>
    <dgm:cxn modelId="{BA7D97CD-3D77-4573-9990-EF5644018C51}" type="presParOf" srcId="{E95EFBB1-DB51-48D9-9DD2-47B440D9E74F}" destId="{048A4458-2BB6-4410-9CE0-41D7B81441BE}" srcOrd="0" destOrd="0" presId="urn:microsoft.com/office/officeart/2005/8/layout/hList1"/>
    <dgm:cxn modelId="{DF224CB6-6F9F-4DD3-A981-F231B862DE31}" type="presParOf" srcId="{048A4458-2BB6-4410-9CE0-41D7B81441BE}" destId="{10FBC462-AE51-4ECE-83D7-4339D9B08144}" srcOrd="0" destOrd="0" presId="urn:microsoft.com/office/officeart/2005/8/layout/hList1"/>
    <dgm:cxn modelId="{55E380F3-8528-4A27-AB70-DE3CB1D6E0E4}" type="presParOf" srcId="{048A4458-2BB6-4410-9CE0-41D7B81441BE}" destId="{DBAA3E7F-2835-4125-A5E2-27CBE035761C}" srcOrd="1" destOrd="0" presId="urn:microsoft.com/office/officeart/2005/8/layout/hList1"/>
    <dgm:cxn modelId="{FEDE0097-A1F8-4232-8DA7-F574F721AA2B}" type="presParOf" srcId="{E95EFBB1-DB51-48D9-9DD2-47B440D9E74F}" destId="{46C0D730-08E9-47F9-B38C-400A461CCA18}" srcOrd="1" destOrd="0" presId="urn:microsoft.com/office/officeart/2005/8/layout/hList1"/>
    <dgm:cxn modelId="{AE11D94A-B5BD-4EE6-8E62-8B0CE8544E7F}" type="presParOf" srcId="{E95EFBB1-DB51-48D9-9DD2-47B440D9E74F}" destId="{C62D8D7D-0727-450F-B853-909EAFBE2589}" srcOrd="2" destOrd="0" presId="urn:microsoft.com/office/officeart/2005/8/layout/hList1"/>
    <dgm:cxn modelId="{D8E7EE63-EC56-4618-BFF5-BB82E3DFADE1}" type="presParOf" srcId="{C62D8D7D-0727-450F-B853-909EAFBE2589}" destId="{038F020D-778A-4A38-A7AD-8697A8717D12}" srcOrd="0" destOrd="0" presId="urn:microsoft.com/office/officeart/2005/8/layout/hList1"/>
    <dgm:cxn modelId="{B0FA213D-E84A-4660-820D-63D2CE93C608}" type="presParOf" srcId="{C62D8D7D-0727-450F-B853-909EAFBE2589}" destId="{FE41B497-3D13-495A-8DEB-A0BFCEA67D20}" srcOrd="1" destOrd="0" presId="urn:microsoft.com/office/officeart/2005/8/layout/hList1"/>
    <dgm:cxn modelId="{381B695E-2E77-4BFF-A8D7-3AD7ED2EC010}" type="presParOf" srcId="{E95EFBB1-DB51-48D9-9DD2-47B440D9E74F}" destId="{3F90607F-6C3D-4B99-86DF-7D8D7CAF77E0}" srcOrd="3" destOrd="0" presId="urn:microsoft.com/office/officeart/2005/8/layout/hList1"/>
    <dgm:cxn modelId="{DBEF602C-1737-4234-B1B7-58FC9E9E8BF2}" type="presParOf" srcId="{E95EFBB1-DB51-48D9-9DD2-47B440D9E74F}" destId="{892B467C-D7E1-4B6E-B7E6-D7A519F67411}" srcOrd="4" destOrd="0" presId="urn:microsoft.com/office/officeart/2005/8/layout/hList1"/>
    <dgm:cxn modelId="{96405D15-A5B0-4626-BF32-10FF01844324}" type="presParOf" srcId="{892B467C-D7E1-4B6E-B7E6-D7A519F67411}" destId="{23226F2C-FA6A-4CF2-BC65-843CC6787E62}" srcOrd="0" destOrd="0" presId="urn:microsoft.com/office/officeart/2005/8/layout/hList1"/>
    <dgm:cxn modelId="{6C685215-FDFC-45B7-9B53-1D80DC28810C}" type="presParOf" srcId="{892B467C-D7E1-4B6E-B7E6-D7A519F67411}" destId="{0D2BA54C-3970-460F-9F0F-377BB319FFE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SimSun" panose="02010600030101010101" pitchFamily="2" charset="-122"/>
              <a:ea typeface="SimSun" panose="02010600030101010101" pitchFamily="2"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4699929-B718-42F1-8AA7-2631D7D5F346}" type="datetime1">
              <a:rPr lang="zh-CN" altLang="en-US" smtClean="0">
                <a:latin typeface="SimSun" panose="02010600030101010101" pitchFamily="2" charset="-122"/>
                <a:ea typeface="SimSun" panose="02010600030101010101" pitchFamily="2" charset="-122"/>
              </a:rPr>
              <a:t>2017/12/25</a:t>
            </a:fld>
            <a:endParaRPr lang="zh-CN" altLang="en-US" dirty="0">
              <a:latin typeface="SimSun" panose="02010600030101010101" pitchFamily="2" charset="-122"/>
              <a:ea typeface="SimSun" panose="02010600030101010101" pitchFamily="2"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SimSun" panose="02010600030101010101" pitchFamily="2" charset="-122"/>
              <a:ea typeface="SimSun" panose="02010600030101010101" pitchFamily="2"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C1DF39D-8C1A-4718-A126-5A73DC3ED292}" type="slidenum">
              <a:rPr lang="en-US" altLang="zh-CN" smtClean="0">
                <a:latin typeface="SimSun" panose="02010600030101010101" pitchFamily="2" charset="-122"/>
                <a:ea typeface="SimSun" panose="02010600030101010101" pitchFamily="2" charset="-122"/>
              </a:rPr>
              <a:t>‹#›</a:t>
            </a:fld>
            <a:endParaRPr lang="zh-CN" altLang="en-US"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2516295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SimSun" panose="02010600030101010101" pitchFamily="2" charset="-122"/>
                <a:ea typeface="SimSun" panose="02010600030101010101"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SimSun" panose="02010600030101010101" pitchFamily="2" charset="-122"/>
                <a:ea typeface="SimSun" panose="02010600030101010101" pitchFamily="2" charset="-122"/>
              </a:defRPr>
            </a:lvl1pPr>
          </a:lstStyle>
          <a:p>
            <a:fld id="{37C53F68-57BB-4964-AB07-D997A12A8D6A}" type="datetime1">
              <a:rPr lang="zh-CN" altLang="en-US" smtClean="0"/>
              <a:t>2017/12/25</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SimSun" panose="02010600030101010101" pitchFamily="2" charset="-122"/>
                <a:ea typeface="SimSun" panose="02010600030101010101"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SimSun" panose="02010600030101010101" pitchFamily="2" charset="-122"/>
                <a:ea typeface="SimSun" panose="02010600030101010101" pitchFamily="2" charset="-122"/>
              </a:defRPr>
            </a:lvl1pPr>
          </a:lstStyle>
          <a:p>
            <a:fld id="{B0DDF2AA-7281-44A6-AED2-5896CA503D69}" type="slidenum">
              <a:rPr lang="en-US" altLang="zh-CN" smtClean="0"/>
              <a:pPr/>
              <a:t>‹#›</a:t>
            </a:fld>
            <a:endParaRPr lang="zh-CN" altLang="en-US" dirty="0"/>
          </a:p>
        </p:txBody>
      </p:sp>
    </p:spTree>
    <p:extLst>
      <p:ext uri="{BB962C8B-B14F-4D97-AF65-F5344CB8AC3E}">
        <p14:creationId xmlns:p14="http://schemas.microsoft.com/office/powerpoint/2010/main" val="13801883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SimSun" panose="02010600030101010101" pitchFamily="2" charset="-122"/>
        <a:ea typeface="SimSun" panose="02010600030101010101" pitchFamily="2" charset="-122"/>
        <a:cs typeface="+mn-cs"/>
      </a:defRPr>
    </a:lvl1pPr>
    <a:lvl2pPr marL="457200" algn="l" defTabSz="914400" rtl="0" eaLnBrk="1" latinLnBrk="0" hangingPunct="1">
      <a:defRPr sz="1200" kern="1200">
        <a:solidFill>
          <a:schemeClr val="tx1"/>
        </a:solidFill>
        <a:latin typeface="SimSun" panose="02010600030101010101" pitchFamily="2" charset="-122"/>
        <a:ea typeface="SimSun" panose="02010600030101010101" pitchFamily="2" charset="-122"/>
        <a:cs typeface="+mn-cs"/>
      </a:defRPr>
    </a:lvl2pPr>
    <a:lvl3pPr marL="914400" algn="l" defTabSz="914400" rtl="0" eaLnBrk="1" latinLnBrk="0" hangingPunct="1">
      <a:defRPr sz="1200" kern="1200">
        <a:solidFill>
          <a:schemeClr val="tx1"/>
        </a:solidFill>
        <a:latin typeface="SimSun" panose="02010600030101010101" pitchFamily="2" charset="-122"/>
        <a:ea typeface="SimSun" panose="02010600030101010101" pitchFamily="2" charset="-122"/>
        <a:cs typeface="+mn-cs"/>
      </a:defRPr>
    </a:lvl3pPr>
    <a:lvl4pPr marL="1371600" algn="l" defTabSz="914400" rtl="0" eaLnBrk="1" latinLnBrk="0" hangingPunct="1">
      <a:defRPr sz="1200" kern="1200">
        <a:solidFill>
          <a:schemeClr val="tx1"/>
        </a:solidFill>
        <a:latin typeface="SimSun" panose="02010600030101010101" pitchFamily="2" charset="-122"/>
        <a:ea typeface="SimSun" panose="02010600030101010101" pitchFamily="2" charset="-122"/>
        <a:cs typeface="+mn-cs"/>
      </a:defRPr>
    </a:lvl4pPr>
    <a:lvl5pPr marL="1828800" algn="l" defTabSz="914400" rtl="0" eaLnBrk="1" latinLnBrk="0" hangingPunct="1">
      <a:defRPr sz="1200" kern="1200">
        <a:solidFill>
          <a:schemeClr val="tx1"/>
        </a:solidFill>
        <a:latin typeface="SimSun" panose="02010600030101010101" pitchFamily="2" charset="-122"/>
        <a:ea typeface="SimSun"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灯片编号占位符 3"/>
          <p:cNvSpPr>
            <a:spLocks noGrp="1"/>
          </p:cNvSpPr>
          <p:nvPr>
            <p:ph type="sldNum" sz="quarter" idx="10"/>
          </p:nvPr>
        </p:nvSpPr>
        <p:spPr/>
        <p:txBody>
          <a:bodyPr rtlCol="0"/>
          <a:lstStyle/>
          <a:p>
            <a:pPr rtl="0"/>
            <a:fld id="{B0DDF2AA-7281-44A6-AED2-5896CA503D69}" type="slidenum">
              <a:rPr lang="en-US" altLang="zh-CN" smtClean="0"/>
              <a:t>1</a:t>
            </a:fld>
            <a:endParaRPr lang="zh-CN" altLang="en-US" dirty="0"/>
          </a:p>
        </p:txBody>
      </p:sp>
    </p:spTree>
    <p:extLst>
      <p:ext uri="{BB962C8B-B14F-4D97-AF65-F5344CB8AC3E}">
        <p14:creationId xmlns:p14="http://schemas.microsoft.com/office/powerpoint/2010/main" val="1938966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DDF2AA-7281-44A6-AED2-5896CA503D69}" type="slidenum">
              <a:rPr lang="en-US" altLang="zh-CN" smtClean="0"/>
              <a:pPr/>
              <a:t>3</a:t>
            </a:fld>
            <a:endParaRPr lang="zh-CN" altLang="en-US" dirty="0"/>
          </a:p>
        </p:txBody>
      </p:sp>
    </p:spTree>
    <p:extLst>
      <p:ext uri="{BB962C8B-B14F-4D97-AF65-F5344CB8AC3E}">
        <p14:creationId xmlns:p14="http://schemas.microsoft.com/office/powerpoint/2010/main" val="821165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DDF2AA-7281-44A6-AED2-5896CA503D69}" type="slidenum">
              <a:rPr lang="en-US" altLang="zh-CN" smtClean="0"/>
              <a:pPr/>
              <a:t>4</a:t>
            </a:fld>
            <a:endParaRPr lang="zh-CN" altLang="en-US" dirty="0"/>
          </a:p>
        </p:txBody>
      </p:sp>
    </p:spTree>
    <p:extLst>
      <p:ext uri="{BB962C8B-B14F-4D97-AF65-F5344CB8AC3E}">
        <p14:creationId xmlns:p14="http://schemas.microsoft.com/office/powerpoint/2010/main" val="2306207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DDF2AA-7281-44A6-AED2-5896CA503D69}" type="slidenum">
              <a:rPr lang="en-US" altLang="zh-CN" smtClean="0"/>
              <a:pPr/>
              <a:t>5</a:t>
            </a:fld>
            <a:endParaRPr lang="zh-CN" altLang="en-US" dirty="0"/>
          </a:p>
        </p:txBody>
      </p:sp>
    </p:spTree>
    <p:extLst>
      <p:ext uri="{BB962C8B-B14F-4D97-AF65-F5344CB8AC3E}">
        <p14:creationId xmlns:p14="http://schemas.microsoft.com/office/powerpoint/2010/main" val="3715302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标题 8"/>
          <p:cNvSpPr>
            <a:spLocks noGrp="1"/>
          </p:cNvSpPr>
          <p:nvPr>
            <p:ph type="ctrTitle"/>
          </p:nvPr>
        </p:nvSpPr>
        <p:spPr>
          <a:xfrm>
            <a:off x="1181100" y="4120825"/>
            <a:ext cx="9862585" cy="2301240"/>
          </a:xfrm>
        </p:spPr>
        <p:txBody>
          <a:bodyPr rIns="45720" rtlCol="0" anchor="t"/>
          <a:lstStyle>
            <a:lvl1pPr algn="r">
              <a:defRPr lang="en-US" b="1" cap="all" baseline="0" dirty="0">
                <a:ln w="5000" cmpd="sng">
                  <a:solidFill>
                    <a:schemeClr val="accent1">
                      <a:tint val="80000"/>
                      <a:shade val="99000"/>
                      <a:satMod val="500000"/>
                    </a:schemeClr>
                  </a:solidFill>
                  <a:prstDash val="solid"/>
                </a:ln>
                <a:solidFill>
                  <a:schemeClr val="accent1"/>
                </a:solidFill>
                <a:effectLst>
                  <a:outerShdw blurRad="50800" dist="38100" dir="5400000" algn="t" rotWithShape="0">
                    <a:prstClr val="black">
                      <a:alpha val="50000"/>
                    </a:prstClr>
                  </a:outerShdw>
                </a:effectLst>
              </a:defRPr>
            </a:lvl1pPr>
          </a:lstStyle>
          <a:p>
            <a:pPr rtl="0"/>
            <a:r>
              <a:rPr lang="zh-CN" altLang="en-US" noProof="0" smtClean="0"/>
              <a:t>单击此处编辑母版标题样式</a:t>
            </a:r>
            <a:endParaRPr kumimoji="0" lang="zh-CN" altLang="en-US" noProof="0" dirty="0"/>
          </a:p>
        </p:txBody>
      </p:sp>
      <p:sp>
        <p:nvSpPr>
          <p:cNvPr id="17" name="副标题 16"/>
          <p:cNvSpPr>
            <a:spLocks noGrp="1"/>
          </p:cNvSpPr>
          <p:nvPr>
            <p:ph type="subTitle" idx="1"/>
          </p:nvPr>
        </p:nvSpPr>
        <p:spPr>
          <a:xfrm>
            <a:off x="1186415" y="2328077"/>
            <a:ext cx="9862585" cy="1752600"/>
          </a:xfrm>
        </p:spPr>
        <p:txBody>
          <a:bodyPr tIns="0" rIns="45720" bIns="0" rtlCol="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zh-CN" altLang="en-US" noProof="0" smtClean="0"/>
              <a:t>单击此处编辑母版副标题样式</a:t>
            </a:r>
            <a:endParaRPr kumimoji="0" lang="zh-CN" altLang="en-US" noProof="0" dirty="0"/>
          </a:p>
        </p:txBody>
      </p:sp>
      <p:sp>
        <p:nvSpPr>
          <p:cNvPr id="30" name="日期占位符 29"/>
          <p:cNvSpPr>
            <a:spLocks noGrp="1"/>
          </p:cNvSpPr>
          <p:nvPr>
            <p:ph type="dt" sz="half" idx="10"/>
          </p:nvPr>
        </p:nvSpPr>
        <p:spPr/>
        <p:txBody>
          <a:bodyPr rtlCol="0"/>
          <a:lstStyle/>
          <a:p>
            <a:pPr rtl="0"/>
            <a:fld id="{0A40C365-844F-4CD9-AA5A-58E66B107FFC}" type="datetime1">
              <a:rPr lang="zh-CN" altLang="en-US" noProof="0" smtClean="0"/>
              <a:t>2017/12/25</a:t>
            </a:fld>
            <a:endParaRPr lang="zh-CN" altLang="en-US" noProof="0" dirty="0"/>
          </a:p>
        </p:txBody>
      </p:sp>
      <p:sp>
        <p:nvSpPr>
          <p:cNvPr id="19" name="页脚占位符 18"/>
          <p:cNvSpPr>
            <a:spLocks noGrp="1"/>
          </p:cNvSpPr>
          <p:nvPr>
            <p:ph type="ftr" sz="quarter" idx="11"/>
          </p:nvPr>
        </p:nvSpPr>
        <p:spPr/>
        <p:txBody>
          <a:bodyPr rtlCol="0"/>
          <a:lstStyle/>
          <a:p>
            <a:pPr rtl="0"/>
            <a:r>
              <a:rPr lang="zh-CN" altLang="en-US" noProof="0" dirty="0"/>
              <a:t>添加页脚</a:t>
            </a:r>
          </a:p>
        </p:txBody>
      </p:sp>
      <p:sp>
        <p:nvSpPr>
          <p:cNvPr id="27" name="灯片编号占位符 26"/>
          <p:cNvSpPr>
            <a:spLocks noGrp="1"/>
          </p:cNvSpPr>
          <p:nvPr>
            <p:ph type="sldNum" sz="quarter" idx="12"/>
          </p:nvPr>
        </p:nvSpPr>
        <p:spPr/>
        <p:txBody>
          <a:bodyPr rtlCol="0"/>
          <a:lstStyle/>
          <a:p>
            <a:pPr rtl="0"/>
            <a:fld id="{401CF334-2D5C-4859-84A6-CA7E6E43FAEB}" type="slidenum">
              <a:rPr lang="en-US" altLang="zh-CN" noProof="0" smtClean="0"/>
              <a:t>‹#›</a:t>
            </a:fld>
            <a:endParaRPr lang="zh-CN" altLang="en-US" noProof="0" dirty="0"/>
          </a:p>
        </p:txBody>
      </p:sp>
    </p:spTree>
    <p:extLst>
      <p:ext uri="{BB962C8B-B14F-4D97-AF65-F5344CB8AC3E}">
        <p14:creationId xmlns:p14="http://schemas.microsoft.com/office/powerpoint/2010/main" val="1070226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lvl1pPr>
              <a:defRPr sz="4400"/>
            </a:lvl1pPr>
          </a:lstStyle>
          <a:p>
            <a:pPr rtl="0"/>
            <a:r>
              <a:rPr lang="zh-CN" altLang="en-US" noProof="0" smtClean="0"/>
              <a:t>单击此处编辑母版标题样式</a:t>
            </a:r>
            <a:endParaRPr kumimoji="0" lang="zh-CN" altLang="en-US" noProof="0" dirty="0"/>
          </a:p>
        </p:txBody>
      </p:sp>
      <p:sp>
        <p:nvSpPr>
          <p:cNvPr id="3" name="垂直文本占位符 2"/>
          <p:cNvSpPr>
            <a:spLocks noGrp="1"/>
          </p:cNvSpPr>
          <p:nvPr>
            <p:ph type="body" orient="vert" idx="1"/>
          </p:nvPr>
        </p:nvSpPr>
        <p:spPr/>
        <p:txBody>
          <a:bodyPr vert="eaVert" rtlCol="0"/>
          <a:lstStyle>
            <a:lvl2pPr>
              <a:defRPr sz="2800"/>
            </a:lvl2pPr>
          </a:lstStyle>
          <a:p>
            <a:pPr lvl="0" rtl="0" eaLnBrk="1" latinLnBrk="0" hangingPunct="1"/>
            <a:r>
              <a:rPr lang="zh-CN" altLang="en-US" noProof="0" smtClean="0"/>
              <a:t>单击此处编辑母版文本样式</a:t>
            </a:r>
          </a:p>
          <a:p>
            <a:pPr lvl="1" rtl="0" eaLnBrk="1" latinLnBrk="0" hangingPunct="1"/>
            <a:r>
              <a:rPr lang="zh-CN" altLang="en-US" noProof="0" smtClean="0"/>
              <a:t>第二级</a:t>
            </a:r>
          </a:p>
          <a:p>
            <a:pPr lvl="2" rtl="0" eaLnBrk="1" latinLnBrk="0" hangingPunct="1"/>
            <a:r>
              <a:rPr lang="zh-CN" altLang="en-US" noProof="0" smtClean="0"/>
              <a:t>第三级</a:t>
            </a:r>
          </a:p>
          <a:p>
            <a:pPr lvl="3" rtl="0" eaLnBrk="1" latinLnBrk="0" hangingPunct="1"/>
            <a:r>
              <a:rPr lang="zh-CN" altLang="en-US" noProof="0" smtClean="0"/>
              <a:t>第四级</a:t>
            </a:r>
          </a:p>
          <a:p>
            <a:pPr lvl="4" rtl="0" eaLnBrk="1" latinLnBrk="0" hangingPunct="1"/>
            <a:r>
              <a:rPr lang="zh-CN" altLang="en-US" noProof="0" smtClean="0"/>
              <a:t>第五级</a:t>
            </a:r>
            <a:endParaRPr kumimoji="0" lang="zh-CN" altLang="en-US" noProof="0" dirty="0"/>
          </a:p>
        </p:txBody>
      </p:sp>
      <p:sp>
        <p:nvSpPr>
          <p:cNvPr id="4" name="日期占位符 3"/>
          <p:cNvSpPr>
            <a:spLocks noGrp="1"/>
          </p:cNvSpPr>
          <p:nvPr>
            <p:ph type="dt" sz="half" idx="10"/>
          </p:nvPr>
        </p:nvSpPr>
        <p:spPr/>
        <p:txBody>
          <a:bodyPr rtlCol="0"/>
          <a:lstStyle/>
          <a:p>
            <a:pPr rtl="0"/>
            <a:fld id="{49F19FA5-8C75-4940-9E75-1B6C3A99AB11}" type="datetime1">
              <a:rPr lang="zh-CN" altLang="en-US" noProof="0" smtClean="0"/>
              <a:t>2017/12/25</a:t>
            </a:fld>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6" name="灯片编号占位符 5"/>
          <p:cNvSpPr>
            <a:spLocks noGrp="1"/>
          </p:cNvSpPr>
          <p:nvPr>
            <p:ph type="sldNum" sz="quarter" idx="12"/>
          </p:nvPr>
        </p:nvSpPr>
        <p:spPr/>
        <p:txBody>
          <a:bodyPr rtlCol="0"/>
          <a:lstStyle/>
          <a:p>
            <a:pPr rtl="0"/>
            <a:fld id="{401CF334-2D5C-4859-84A6-CA7E6E43FAEB}" type="slidenum">
              <a:rPr lang="en-US" altLang="zh-CN" noProof="0" smtClean="0"/>
              <a:t>‹#›</a:t>
            </a:fld>
            <a:endParaRPr lang="zh-CN" altLang="en-US" noProof="0" dirty="0"/>
          </a:p>
        </p:txBody>
      </p:sp>
    </p:spTree>
    <p:extLst>
      <p:ext uri="{BB962C8B-B14F-4D97-AF65-F5344CB8AC3E}">
        <p14:creationId xmlns:p14="http://schemas.microsoft.com/office/powerpoint/2010/main" val="3306031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305800" y="1348154"/>
            <a:ext cx="2743200" cy="4778010"/>
          </a:xfrm>
        </p:spPr>
        <p:txBody>
          <a:bodyPr vert="eaVert" rtlCol="0">
            <a:normAutofit/>
          </a:bodyPr>
          <a:lstStyle>
            <a:lvl1pPr>
              <a:defRPr sz="4400"/>
            </a:lvl1pPr>
          </a:lstStyle>
          <a:p>
            <a:pPr rtl="0"/>
            <a:r>
              <a:rPr lang="zh-CN" altLang="en-US" noProof="0" smtClean="0"/>
              <a:t>单击此处编辑母版标题样式</a:t>
            </a:r>
            <a:endParaRPr kumimoji="0" lang="zh-CN" altLang="en-US" noProof="0" dirty="0"/>
          </a:p>
        </p:txBody>
      </p:sp>
      <p:sp>
        <p:nvSpPr>
          <p:cNvPr id="3" name="垂直文本占位符 2"/>
          <p:cNvSpPr>
            <a:spLocks noGrp="1"/>
          </p:cNvSpPr>
          <p:nvPr>
            <p:ph type="body" orient="vert" idx="1"/>
          </p:nvPr>
        </p:nvSpPr>
        <p:spPr>
          <a:xfrm>
            <a:off x="1181100" y="1348154"/>
            <a:ext cx="6921499" cy="4778010"/>
          </a:xfrm>
        </p:spPr>
        <p:txBody>
          <a:bodyPr vert="eaVert" rtlCol="0">
            <a:normAutofit/>
          </a:bodyPr>
          <a:lstStyle>
            <a:lvl1pPr>
              <a:defRPr sz="3000"/>
            </a:lvl1pPr>
            <a:lvl2pPr>
              <a:defRPr sz="2800"/>
            </a:lvl2pPr>
            <a:lvl3pPr>
              <a:defRPr sz="2400"/>
            </a:lvl3pPr>
            <a:lvl4pPr>
              <a:defRPr sz="2000"/>
            </a:lvl4pPr>
            <a:lvl5pPr>
              <a:defRPr sz="2000"/>
            </a:lvl5pPr>
          </a:lstStyle>
          <a:p>
            <a:pPr lvl="0" rtl="0" eaLnBrk="1" latinLnBrk="0" hangingPunct="1"/>
            <a:r>
              <a:rPr lang="zh-CN" altLang="en-US" noProof="0" smtClean="0"/>
              <a:t>单击此处编辑母版文本样式</a:t>
            </a:r>
          </a:p>
          <a:p>
            <a:pPr lvl="1" rtl="0" eaLnBrk="1" latinLnBrk="0" hangingPunct="1"/>
            <a:r>
              <a:rPr lang="zh-CN" altLang="en-US" noProof="0" smtClean="0"/>
              <a:t>第二级</a:t>
            </a:r>
          </a:p>
          <a:p>
            <a:pPr lvl="2" rtl="0" eaLnBrk="1" latinLnBrk="0" hangingPunct="1"/>
            <a:r>
              <a:rPr lang="zh-CN" altLang="en-US" noProof="0" smtClean="0"/>
              <a:t>第三级</a:t>
            </a:r>
          </a:p>
          <a:p>
            <a:pPr lvl="3" rtl="0" eaLnBrk="1" latinLnBrk="0" hangingPunct="1"/>
            <a:r>
              <a:rPr lang="zh-CN" altLang="en-US" noProof="0" smtClean="0"/>
              <a:t>第四级</a:t>
            </a:r>
          </a:p>
          <a:p>
            <a:pPr lvl="4" rtl="0" eaLnBrk="1" latinLnBrk="0" hangingPunct="1"/>
            <a:r>
              <a:rPr lang="zh-CN" altLang="en-US" noProof="0" smtClean="0"/>
              <a:t>第五级</a:t>
            </a:r>
            <a:endParaRPr kumimoji="0" lang="zh-CN" altLang="en-US" noProof="0" dirty="0"/>
          </a:p>
        </p:txBody>
      </p:sp>
      <p:sp>
        <p:nvSpPr>
          <p:cNvPr id="4" name="日期占位符 3"/>
          <p:cNvSpPr>
            <a:spLocks noGrp="1"/>
          </p:cNvSpPr>
          <p:nvPr>
            <p:ph type="dt" sz="half" idx="10"/>
          </p:nvPr>
        </p:nvSpPr>
        <p:spPr/>
        <p:txBody>
          <a:bodyPr rtlCol="0"/>
          <a:lstStyle/>
          <a:p>
            <a:pPr rtl="0"/>
            <a:fld id="{BEA56FB1-B051-4879-A87E-345312505009}" type="datetime1">
              <a:rPr lang="zh-CN" altLang="en-US" noProof="0" smtClean="0"/>
              <a:t>2017/12/25</a:t>
            </a:fld>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6" name="灯片编号占位符 5"/>
          <p:cNvSpPr>
            <a:spLocks noGrp="1"/>
          </p:cNvSpPr>
          <p:nvPr>
            <p:ph type="sldNum" sz="quarter" idx="12"/>
          </p:nvPr>
        </p:nvSpPr>
        <p:spPr/>
        <p:txBody>
          <a:bodyPr rtlCol="0"/>
          <a:lstStyle/>
          <a:p>
            <a:pPr rtl="0"/>
            <a:fld id="{401CF334-2D5C-4859-84A6-CA7E6E43FAEB}" type="slidenum">
              <a:rPr lang="en-US" altLang="zh-CN" noProof="0" smtClean="0"/>
              <a:t>‹#›</a:t>
            </a:fld>
            <a:endParaRPr lang="zh-CN" altLang="en-US" noProof="0" dirty="0"/>
          </a:p>
        </p:txBody>
      </p:sp>
    </p:spTree>
    <p:extLst>
      <p:ext uri="{BB962C8B-B14F-4D97-AF65-F5344CB8AC3E}">
        <p14:creationId xmlns:p14="http://schemas.microsoft.com/office/powerpoint/2010/main" val="35510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lgn="l">
              <a:defRPr>
                <a:solidFill>
                  <a:schemeClr val="bg2"/>
                </a:solidFill>
              </a:defRPr>
            </a:lvl1pPr>
          </a:lstStyle>
          <a:p>
            <a:pPr rtl="0"/>
            <a:r>
              <a:rPr lang="zh-CN" altLang="en-US" noProof="0" smtClean="0"/>
              <a:t>单击此处编辑母版标题样式</a:t>
            </a:r>
            <a:endParaRPr kumimoji="0" lang="zh-CN" altLang="en-US" noProof="0" dirty="0"/>
          </a:p>
        </p:txBody>
      </p:sp>
      <p:sp>
        <p:nvSpPr>
          <p:cNvPr id="3" name="内容占位符 2"/>
          <p:cNvSpPr>
            <a:spLocks noGrp="1"/>
          </p:cNvSpPr>
          <p:nvPr>
            <p:ph idx="1"/>
          </p:nvPr>
        </p:nvSpPr>
        <p:spPr/>
        <p:txBody>
          <a:bodyPr rtlCol="0"/>
          <a:lstStyle>
            <a:lvl2pPr marL="722376" indent="-274320">
              <a:buClr>
                <a:schemeClr val="accent1"/>
              </a:buClr>
              <a:buFont typeface="Arial" panose="020B0604020202020204" pitchFamily="34" charset="0"/>
              <a:buChar char="•"/>
              <a:defRPr/>
            </a:lvl2pPr>
            <a:lvl3pPr marL="1005840" indent="-256032">
              <a:buClr>
                <a:schemeClr val="accent1"/>
              </a:buClr>
              <a:buFont typeface="Arial" panose="020B0604020202020204" pitchFamily="34" charset="0"/>
              <a:buChar char="•"/>
              <a:defRPr/>
            </a:lvl3pPr>
            <a:lvl4pPr marL="1280160" indent="-237744">
              <a:buClr>
                <a:schemeClr val="accent1"/>
              </a:buClr>
              <a:buFont typeface="Arial" panose="020B0604020202020204" pitchFamily="34" charset="0"/>
              <a:buChar char="•"/>
              <a:defRPr/>
            </a:lvl4pPr>
            <a:lvl5pPr marL="1490472" indent="-182880">
              <a:buClr>
                <a:schemeClr val="accent1"/>
              </a:buClr>
              <a:buFont typeface="Arial" panose="020B0604020202020204" pitchFamily="34" charset="0"/>
              <a:buChar char="•"/>
              <a:defRPr/>
            </a:lvl5pPr>
            <a:lvl6pPr marL="1700784" indent="-182880">
              <a:buClr>
                <a:schemeClr val="accent1"/>
              </a:buClr>
              <a:buFont typeface="Arial" panose="020B0604020202020204" pitchFamily="34" charset="0"/>
              <a:buChar char="•"/>
              <a:defRPr/>
            </a:lvl6pPr>
            <a:lvl7pPr marL="1920240" indent="-182880">
              <a:buClr>
                <a:schemeClr val="accent1"/>
              </a:buClr>
              <a:buFont typeface="Arial" panose="020B0604020202020204" pitchFamily="34" charset="0"/>
              <a:buChar char="•"/>
              <a:defRPr/>
            </a:lvl7pPr>
            <a:lvl8pPr marL="2139696" indent="-182880">
              <a:buClr>
                <a:schemeClr val="accent1"/>
              </a:buClr>
              <a:buFont typeface="Arial" panose="020B0604020202020204" pitchFamily="34" charset="0"/>
              <a:buChar char="•"/>
              <a:defRPr/>
            </a:lvl8pPr>
            <a:lvl9pPr marL="2331720" indent="-182880">
              <a:buClr>
                <a:schemeClr val="accent1"/>
              </a:buClr>
              <a:buFont typeface="Arial" panose="020B0604020202020204" pitchFamily="34" charset="0"/>
              <a:buChar char="•"/>
              <a:defRPr/>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日期占位符 3"/>
          <p:cNvSpPr>
            <a:spLocks noGrp="1"/>
          </p:cNvSpPr>
          <p:nvPr>
            <p:ph type="dt" sz="half" idx="10"/>
          </p:nvPr>
        </p:nvSpPr>
        <p:spPr/>
        <p:txBody>
          <a:bodyPr rtlCol="0"/>
          <a:lstStyle/>
          <a:p>
            <a:pPr rtl="0"/>
            <a:fld id="{B62F2CDB-6DD6-494E-B715-C35EDD1FEB8D}" type="datetime1">
              <a:rPr lang="zh-CN" altLang="en-US" noProof="0" smtClean="0"/>
              <a:t>2017/12/25</a:t>
            </a:fld>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6" name="灯片编号占位符 5"/>
          <p:cNvSpPr>
            <a:spLocks noGrp="1"/>
          </p:cNvSpPr>
          <p:nvPr>
            <p:ph type="sldNum" sz="quarter" idx="12"/>
          </p:nvPr>
        </p:nvSpPr>
        <p:spPr/>
        <p:txBody>
          <a:bodyPr rtlCol="0"/>
          <a:lstStyle/>
          <a:p>
            <a:pPr rtl="0"/>
            <a:fld id="{401CF334-2D5C-4859-84A6-CA7E6E43FAEB}" type="slidenum">
              <a:rPr lang="en-US" altLang="zh-CN" noProof="0" smtClean="0"/>
              <a:t>‹#›</a:t>
            </a:fld>
            <a:endParaRPr lang="zh-CN" altLang="en-US" noProof="0" dirty="0"/>
          </a:p>
        </p:txBody>
      </p:sp>
    </p:spTree>
    <p:extLst>
      <p:ext uri="{BB962C8B-B14F-4D97-AF65-F5344CB8AC3E}">
        <p14:creationId xmlns:p14="http://schemas.microsoft.com/office/powerpoint/2010/main" val="3675774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032000" y="4464372"/>
            <a:ext cx="8839200" cy="1826363"/>
          </a:xfrm>
        </p:spPr>
        <p:txBody>
          <a:bodyPr tIns="0" bIns="0" rtlCol="0" anchor="t"/>
          <a:lstStyle>
            <a:lvl1pPr algn="r">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p:nvPr>
        </p:nvSpPr>
        <p:spPr>
          <a:xfrm>
            <a:off x="2032000" y="3366334"/>
            <a:ext cx="8839200" cy="1066688"/>
          </a:xfrm>
        </p:spPr>
        <p:txBody>
          <a:bodyPr lIns="45720" tIns="0" rIns="45720" bIns="0" rtlCol="0" anchor="b"/>
          <a:lstStyle>
            <a:lvl1pPr marL="0" indent="0" algn="r">
              <a:buNone/>
              <a:defRPr sz="2000">
                <a:solidFill>
                  <a:schemeClr val="tx2"/>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zh-CN" altLang="en-US" noProof="0" smtClean="0"/>
              <a:t>单击此处编辑母版文本样式</a:t>
            </a:r>
          </a:p>
        </p:txBody>
      </p:sp>
      <p:sp>
        <p:nvSpPr>
          <p:cNvPr id="4" name="日期占位符 3"/>
          <p:cNvSpPr>
            <a:spLocks noGrp="1"/>
          </p:cNvSpPr>
          <p:nvPr>
            <p:ph type="dt" sz="half" idx="10"/>
          </p:nvPr>
        </p:nvSpPr>
        <p:spPr/>
        <p:txBody>
          <a:bodyPr rtlCol="0"/>
          <a:lstStyle/>
          <a:p>
            <a:pPr rtl="0"/>
            <a:fld id="{339B9BE3-A7F3-4BCA-8D23-6AD4976375E4}" type="datetime1">
              <a:rPr lang="zh-CN" altLang="en-US" noProof="0" smtClean="0"/>
              <a:t>2017/12/25</a:t>
            </a:fld>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6" name="灯片编号占位符 5"/>
          <p:cNvSpPr>
            <a:spLocks noGrp="1"/>
          </p:cNvSpPr>
          <p:nvPr>
            <p:ph type="sldNum" sz="quarter" idx="12"/>
          </p:nvPr>
        </p:nvSpPr>
        <p:spPr/>
        <p:txBody>
          <a:bodyPr rtlCol="0"/>
          <a:lstStyle/>
          <a:p>
            <a:pPr rtl="0"/>
            <a:fld id="{401CF334-2D5C-4859-84A6-CA7E6E43FAEB}" type="slidenum">
              <a:rPr lang="en-US" altLang="zh-CN" noProof="0" smtClean="0"/>
              <a:t>‹#›</a:t>
            </a:fld>
            <a:endParaRPr lang="zh-CN" altLang="en-US" noProof="0" dirty="0"/>
          </a:p>
        </p:txBody>
      </p:sp>
    </p:spTree>
    <p:extLst>
      <p:ext uri="{BB962C8B-B14F-4D97-AF65-F5344CB8AC3E}">
        <p14:creationId xmlns:p14="http://schemas.microsoft.com/office/powerpoint/2010/main" val="294614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181100" y="274638"/>
            <a:ext cx="9867900" cy="1143000"/>
          </a:xfrm>
        </p:spPr>
        <p:txBody>
          <a:bodyPr rtlCol="0"/>
          <a:lstStyle/>
          <a:p>
            <a:pPr rtl="0"/>
            <a:r>
              <a:rPr lang="zh-CN" altLang="en-US" noProof="0" smtClean="0"/>
              <a:t>单击此处编辑母版标题样式</a:t>
            </a:r>
            <a:endParaRPr kumimoji="0" lang="zh-CN" altLang="en-US" noProof="0" dirty="0"/>
          </a:p>
        </p:txBody>
      </p:sp>
      <p:sp>
        <p:nvSpPr>
          <p:cNvPr id="3" name="内容占位符 2"/>
          <p:cNvSpPr>
            <a:spLocks noGrp="1"/>
          </p:cNvSpPr>
          <p:nvPr>
            <p:ph sz="half" idx="1"/>
          </p:nvPr>
        </p:nvSpPr>
        <p:spPr>
          <a:xfrm>
            <a:off x="1187100" y="1600201"/>
            <a:ext cx="4754880" cy="4525963"/>
          </a:xfrm>
        </p:spPr>
        <p:txBody>
          <a:bodyPr rtlCol="0"/>
          <a:lstStyle>
            <a:lvl1pPr>
              <a:defRPr sz="2600"/>
            </a:lvl1pPr>
            <a:lvl2pPr>
              <a:defRPr sz="2200"/>
            </a:lvl2pPr>
            <a:lvl3pPr>
              <a:defRPr sz="2000"/>
            </a:lvl3pPr>
            <a:lvl4pPr>
              <a:defRPr sz="1800"/>
            </a:lvl4pPr>
            <a:lvl5pPr>
              <a:defRPr sz="1800"/>
            </a:lvl5pPr>
          </a:lstStyle>
          <a:p>
            <a:pPr lvl="0" rtl="0" eaLnBrk="1" latinLnBrk="0" hangingPunct="1"/>
            <a:r>
              <a:rPr lang="zh-CN" altLang="en-US" noProof="0" smtClean="0"/>
              <a:t>单击此处编辑母版文本样式</a:t>
            </a:r>
          </a:p>
          <a:p>
            <a:pPr lvl="1" rtl="0" eaLnBrk="1" latinLnBrk="0" hangingPunct="1"/>
            <a:r>
              <a:rPr lang="zh-CN" altLang="en-US" noProof="0" smtClean="0"/>
              <a:t>第二级</a:t>
            </a:r>
          </a:p>
          <a:p>
            <a:pPr lvl="2" rtl="0" eaLnBrk="1" latinLnBrk="0" hangingPunct="1"/>
            <a:r>
              <a:rPr lang="zh-CN" altLang="en-US" noProof="0" smtClean="0"/>
              <a:t>第三级</a:t>
            </a:r>
          </a:p>
          <a:p>
            <a:pPr lvl="3" rtl="0" eaLnBrk="1" latinLnBrk="0" hangingPunct="1"/>
            <a:r>
              <a:rPr lang="zh-CN" altLang="en-US" noProof="0" smtClean="0"/>
              <a:t>第四级</a:t>
            </a:r>
          </a:p>
          <a:p>
            <a:pPr lvl="4" rtl="0" eaLnBrk="1" latinLnBrk="0" hangingPunct="1"/>
            <a:r>
              <a:rPr lang="zh-CN" altLang="en-US" noProof="0" smtClean="0"/>
              <a:t>第五级</a:t>
            </a:r>
            <a:endParaRPr kumimoji="0" lang="zh-CN" altLang="en-US" noProof="0" dirty="0"/>
          </a:p>
        </p:txBody>
      </p:sp>
      <p:sp>
        <p:nvSpPr>
          <p:cNvPr id="4" name="内容占位符 3"/>
          <p:cNvSpPr>
            <a:spLocks noGrp="1"/>
          </p:cNvSpPr>
          <p:nvPr>
            <p:ph sz="half" idx="2"/>
          </p:nvPr>
        </p:nvSpPr>
        <p:spPr>
          <a:xfrm>
            <a:off x="6267100" y="1600201"/>
            <a:ext cx="4754880" cy="4525963"/>
          </a:xfrm>
        </p:spPr>
        <p:txBody>
          <a:bodyPr rtlCol="0"/>
          <a:lstStyle>
            <a:lvl1pPr>
              <a:defRPr sz="2600"/>
            </a:lvl1pPr>
            <a:lvl2pPr>
              <a:defRPr sz="2200"/>
            </a:lvl2pPr>
            <a:lvl3pPr>
              <a:defRPr sz="2000"/>
            </a:lvl3pPr>
            <a:lvl4pPr>
              <a:defRPr sz="1800"/>
            </a:lvl4pPr>
            <a:lvl5pPr>
              <a:defRPr sz="1800"/>
            </a:lvl5pPr>
          </a:lstStyle>
          <a:p>
            <a:pPr lvl="0" rtl="0" eaLnBrk="1" latinLnBrk="0" hangingPunct="1"/>
            <a:r>
              <a:rPr lang="zh-CN" altLang="en-US" noProof="0" smtClean="0"/>
              <a:t>单击此处编辑母版文本样式</a:t>
            </a:r>
          </a:p>
          <a:p>
            <a:pPr lvl="1" rtl="0" eaLnBrk="1" latinLnBrk="0" hangingPunct="1"/>
            <a:r>
              <a:rPr lang="zh-CN" altLang="en-US" noProof="0" smtClean="0"/>
              <a:t>第二级</a:t>
            </a:r>
          </a:p>
          <a:p>
            <a:pPr lvl="2" rtl="0" eaLnBrk="1" latinLnBrk="0" hangingPunct="1"/>
            <a:r>
              <a:rPr lang="zh-CN" altLang="en-US" noProof="0" smtClean="0"/>
              <a:t>第三级</a:t>
            </a:r>
          </a:p>
          <a:p>
            <a:pPr lvl="3" rtl="0" eaLnBrk="1" latinLnBrk="0" hangingPunct="1"/>
            <a:r>
              <a:rPr lang="zh-CN" altLang="en-US" noProof="0" smtClean="0"/>
              <a:t>第四级</a:t>
            </a:r>
          </a:p>
          <a:p>
            <a:pPr lvl="4" rtl="0" eaLnBrk="1" latinLnBrk="0" hangingPunct="1"/>
            <a:r>
              <a:rPr lang="zh-CN" altLang="en-US" noProof="0" smtClean="0"/>
              <a:t>第五级</a:t>
            </a:r>
            <a:endParaRPr kumimoji="0" lang="zh-CN" altLang="en-US" noProof="0" dirty="0"/>
          </a:p>
        </p:txBody>
      </p:sp>
      <p:sp>
        <p:nvSpPr>
          <p:cNvPr id="5" name="日期占位符 4"/>
          <p:cNvSpPr>
            <a:spLocks noGrp="1"/>
          </p:cNvSpPr>
          <p:nvPr>
            <p:ph type="dt" sz="half" idx="10"/>
          </p:nvPr>
        </p:nvSpPr>
        <p:spPr/>
        <p:txBody>
          <a:bodyPr rtlCol="0"/>
          <a:lstStyle/>
          <a:p>
            <a:pPr rtl="0"/>
            <a:fld id="{3AA5B14B-146D-4CE8-814E-B1F4D656F6B9}" type="datetime1">
              <a:rPr lang="zh-CN" altLang="en-US" noProof="0" smtClean="0"/>
              <a:t>2017/12/25</a:t>
            </a:fld>
            <a:endParaRPr lang="zh-CN" altLang="en-US" noProof="0" dirty="0"/>
          </a:p>
        </p:txBody>
      </p:sp>
      <p:sp>
        <p:nvSpPr>
          <p:cNvPr id="6" name="页脚占位符 5"/>
          <p:cNvSpPr>
            <a:spLocks noGrp="1"/>
          </p:cNvSpPr>
          <p:nvPr>
            <p:ph type="ftr" sz="quarter" idx="11"/>
          </p:nvPr>
        </p:nvSpPr>
        <p:spPr/>
        <p:txBody>
          <a:bodyPr rtlCol="0"/>
          <a:lstStyle/>
          <a:p>
            <a:pPr rtl="0"/>
            <a:r>
              <a:rPr lang="zh-CN" altLang="en-US" noProof="0" dirty="0"/>
              <a:t>添加页脚</a:t>
            </a:r>
          </a:p>
        </p:txBody>
      </p:sp>
      <p:sp>
        <p:nvSpPr>
          <p:cNvPr id="7" name="灯片编号占位符 6"/>
          <p:cNvSpPr>
            <a:spLocks noGrp="1"/>
          </p:cNvSpPr>
          <p:nvPr>
            <p:ph type="sldNum" sz="quarter" idx="12"/>
          </p:nvPr>
        </p:nvSpPr>
        <p:spPr/>
        <p:txBody>
          <a:bodyPr rtlCol="0"/>
          <a:lstStyle/>
          <a:p>
            <a:pPr rtl="0"/>
            <a:fld id="{401CF334-2D5C-4859-84A6-CA7E6E43FAEB}" type="slidenum">
              <a:rPr lang="en-US" altLang="zh-CN" noProof="0" smtClean="0"/>
              <a:t>‹#›</a:t>
            </a:fld>
            <a:endParaRPr lang="zh-CN" altLang="en-US" noProof="0" dirty="0"/>
          </a:p>
        </p:txBody>
      </p:sp>
    </p:spTree>
    <p:extLst>
      <p:ext uri="{BB962C8B-B14F-4D97-AF65-F5344CB8AC3E}">
        <p14:creationId xmlns:p14="http://schemas.microsoft.com/office/powerpoint/2010/main" val="234575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181100" y="273050"/>
            <a:ext cx="10401300" cy="1143000"/>
          </a:xfrm>
        </p:spPr>
        <p:txBody>
          <a:bodyPr rtlCol="0" anchor="ctr"/>
          <a:lstStyle>
            <a:lvl1pPr>
              <a:defRPr/>
            </a:lvl1pPr>
          </a:lstStyle>
          <a:p>
            <a:pPr rtl="0"/>
            <a:r>
              <a:rPr lang="zh-CN" altLang="en-US" noProof="0" smtClean="0"/>
              <a:t>单击此处编辑母版标题样式</a:t>
            </a:r>
            <a:endParaRPr lang="zh-CN" altLang="en-US" noProof="0" dirty="0"/>
          </a:p>
        </p:txBody>
      </p:sp>
      <p:sp>
        <p:nvSpPr>
          <p:cNvPr id="5" name="内容占位符 4"/>
          <p:cNvSpPr>
            <a:spLocks noGrp="1"/>
          </p:cNvSpPr>
          <p:nvPr>
            <p:ph sz="quarter" idx="2"/>
          </p:nvPr>
        </p:nvSpPr>
        <p:spPr>
          <a:xfrm>
            <a:off x="1181100" y="1516912"/>
            <a:ext cx="4754880" cy="3941763"/>
          </a:xfrm>
        </p:spPr>
        <p:txBody>
          <a:bodyPr rtlCol="0"/>
          <a:lstStyle>
            <a:lvl1pPr>
              <a:defRPr sz="2400"/>
            </a:lvl1pPr>
            <a:lvl2pPr>
              <a:defRPr sz="2000"/>
            </a:lvl2pPr>
            <a:lvl3pPr>
              <a:defRPr sz="1800"/>
            </a:lvl3pPr>
            <a:lvl4pPr>
              <a:defRPr sz="1600"/>
            </a:lvl4pPr>
            <a:lvl5pPr>
              <a:defRPr sz="1600"/>
            </a:lvl5pPr>
          </a:lstStyle>
          <a:p>
            <a:pPr lvl="0" rtl="0" eaLnBrk="1" latinLnBrk="0" hangingPunct="1"/>
            <a:r>
              <a:rPr lang="zh-CN" altLang="en-US" noProof="0" smtClean="0"/>
              <a:t>单击此处编辑母版文本样式</a:t>
            </a:r>
          </a:p>
          <a:p>
            <a:pPr lvl="1" rtl="0" eaLnBrk="1" latinLnBrk="0" hangingPunct="1"/>
            <a:r>
              <a:rPr lang="zh-CN" altLang="en-US" noProof="0" smtClean="0"/>
              <a:t>第二级</a:t>
            </a:r>
          </a:p>
          <a:p>
            <a:pPr lvl="2" rtl="0" eaLnBrk="1" latinLnBrk="0" hangingPunct="1"/>
            <a:r>
              <a:rPr lang="zh-CN" altLang="en-US" noProof="0" smtClean="0"/>
              <a:t>第三级</a:t>
            </a:r>
          </a:p>
          <a:p>
            <a:pPr lvl="3" rtl="0" eaLnBrk="1" latinLnBrk="0" hangingPunct="1"/>
            <a:r>
              <a:rPr lang="zh-CN" altLang="en-US" noProof="0" smtClean="0"/>
              <a:t>第四级</a:t>
            </a:r>
          </a:p>
          <a:p>
            <a:pPr lvl="4" rtl="0" eaLnBrk="1" latinLnBrk="0" hangingPunct="1"/>
            <a:r>
              <a:rPr lang="zh-CN" altLang="en-US" noProof="0" smtClean="0"/>
              <a:t>第五级</a:t>
            </a:r>
            <a:endParaRPr kumimoji="0" lang="zh-CN" altLang="en-US" noProof="0" dirty="0"/>
          </a:p>
        </p:txBody>
      </p:sp>
      <p:sp>
        <p:nvSpPr>
          <p:cNvPr id="3" name="文本占位符 2"/>
          <p:cNvSpPr>
            <a:spLocks noGrp="1"/>
          </p:cNvSpPr>
          <p:nvPr>
            <p:ph type="body" idx="1"/>
          </p:nvPr>
        </p:nvSpPr>
        <p:spPr>
          <a:xfrm>
            <a:off x="1181100" y="5486400"/>
            <a:ext cx="4754880" cy="838200"/>
          </a:xfrm>
        </p:spPr>
        <p:txBody>
          <a:bodyPr rtlCol="0" anchor="t"/>
          <a:lstStyle>
            <a:lvl1pPr marL="0" indent="0">
              <a:buNone/>
              <a:defRPr sz="2400" b="1">
                <a:solidFill>
                  <a:schemeClr val="bg2"/>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zh-CN" altLang="en-US" noProof="0" smtClean="0"/>
              <a:t>单击此处编辑母版文本样式</a:t>
            </a:r>
          </a:p>
        </p:txBody>
      </p:sp>
      <p:sp>
        <p:nvSpPr>
          <p:cNvPr id="6" name="内容占位符 5"/>
          <p:cNvSpPr>
            <a:spLocks noGrp="1"/>
          </p:cNvSpPr>
          <p:nvPr>
            <p:ph sz="quarter" idx="4"/>
          </p:nvPr>
        </p:nvSpPr>
        <p:spPr>
          <a:xfrm>
            <a:off x="6294120" y="1516912"/>
            <a:ext cx="4754880" cy="3941763"/>
          </a:xfrm>
        </p:spPr>
        <p:txBody>
          <a:bodyPr rtlCol="0"/>
          <a:lstStyle>
            <a:lvl1pPr>
              <a:defRPr sz="2400"/>
            </a:lvl1pPr>
            <a:lvl2pPr>
              <a:defRPr sz="2000"/>
            </a:lvl2pPr>
            <a:lvl3pPr>
              <a:defRPr sz="1800"/>
            </a:lvl3pPr>
            <a:lvl4pPr>
              <a:defRPr sz="1600"/>
            </a:lvl4pPr>
            <a:lvl5pPr>
              <a:defRPr sz="1600"/>
            </a:lvl5pPr>
          </a:lstStyle>
          <a:p>
            <a:pPr lvl="0" rtl="0" eaLnBrk="1" latinLnBrk="0" hangingPunct="1"/>
            <a:r>
              <a:rPr lang="zh-CN" altLang="en-US" noProof="0" smtClean="0"/>
              <a:t>单击此处编辑母版文本样式</a:t>
            </a:r>
          </a:p>
          <a:p>
            <a:pPr lvl="1" rtl="0" eaLnBrk="1" latinLnBrk="0" hangingPunct="1"/>
            <a:r>
              <a:rPr lang="zh-CN" altLang="en-US" noProof="0" smtClean="0"/>
              <a:t>第二级</a:t>
            </a:r>
          </a:p>
          <a:p>
            <a:pPr lvl="2" rtl="0" eaLnBrk="1" latinLnBrk="0" hangingPunct="1"/>
            <a:r>
              <a:rPr lang="zh-CN" altLang="en-US" noProof="0" smtClean="0"/>
              <a:t>第三级</a:t>
            </a:r>
          </a:p>
          <a:p>
            <a:pPr lvl="3" rtl="0" eaLnBrk="1" latinLnBrk="0" hangingPunct="1"/>
            <a:r>
              <a:rPr lang="zh-CN" altLang="en-US" noProof="0" smtClean="0"/>
              <a:t>第四级</a:t>
            </a:r>
          </a:p>
          <a:p>
            <a:pPr lvl="4" rtl="0" eaLnBrk="1" latinLnBrk="0" hangingPunct="1"/>
            <a:r>
              <a:rPr lang="zh-CN" altLang="en-US" noProof="0" smtClean="0"/>
              <a:t>第五级</a:t>
            </a:r>
            <a:endParaRPr kumimoji="0" lang="zh-CN" altLang="en-US" noProof="0" dirty="0"/>
          </a:p>
        </p:txBody>
      </p:sp>
      <p:sp>
        <p:nvSpPr>
          <p:cNvPr id="4" name="文本占位符 3"/>
          <p:cNvSpPr>
            <a:spLocks noGrp="1"/>
          </p:cNvSpPr>
          <p:nvPr>
            <p:ph type="body" sz="half" idx="3"/>
          </p:nvPr>
        </p:nvSpPr>
        <p:spPr>
          <a:xfrm>
            <a:off x="6294120" y="5486400"/>
            <a:ext cx="4754880" cy="838200"/>
          </a:xfrm>
        </p:spPr>
        <p:txBody>
          <a:bodyPr rtlCol="0" anchor="t"/>
          <a:lstStyle>
            <a:lvl1pPr marL="0" indent="0">
              <a:buNone/>
              <a:defRPr sz="2400" b="1">
                <a:solidFill>
                  <a:schemeClr val="bg2"/>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zh-CN" altLang="en-US" noProof="0" smtClean="0"/>
              <a:t>单击此处编辑母版文本样式</a:t>
            </a:r>
          </a:p>
        </p:txBody>
      </p:sp>
      <p:sp>
        <p:nvSpPr>
          <p:cNvPr id="7" name="日期占位符 6"/>
          <p:cNvSpPr>
            <a:spLocks noGrp="1"/>
          </p:cNvSpPr>
          <p:nvPr>
            <p:ph type="dt" sz="half" idx="10"/>
          </p:nvPr>
        </p:nvSpPr>
        <p:spPr/>
        <p:txBody>
          <a:bodyPr rtlCol="0"/>
          <a:lstStyle/>
          <a:p>
            <a:pPr rtl="0"/>
            <a:fld id="{01499C84-01E4-40A0-B448-441283D4CC02}" type="datetime1">
              <a:rPr lang="zh-CN" altLang="en-US" noProof="0" smtClean="0"/>
              <a:t>2017/12/25</a:t>
            </a:fld>
            <a:endParaRPr lang="zh-CN" altLang="en-US" noProof="0" dirty="0"/>
          </a:p>
        </p:txBody>
      </p:sp>
      <p:sp>
        <p:nvSpPr>
          <p:cNvPr id="8" name="页脚占位符 7"/>
          <p:cNvSpPr>
            <a:spLocks noGrp="1"/>
          </p:cNvSpPr>
          <p:nvPr>
            <p:ph type="ftr" sz="quarter" idx="11"/>
          </p:nvPr>
        </p:nvSpPr>
        <p:spPr/>
        <p:txBody>
          <a:bodyPr rtlCol="0"/>
          <a:lstStyle/>
          <a:p>
            <a:pPr rtl="0"/>
            <a:r>
              <a:rPr lang="zh-CN" altLang="en-US" noProof="0" dirty="0"/>
              <a:t>添加页脚</a:t>
            </a:r>
          </a:p>
        </p:txBody>
      </p:sp>
      <p:sp>
        <p:nvSpPr>
          <p:cNvPr id="9" name="灯片编号占位符 8"/>
          <p:cNvSpPr>
            <a:spLocks noGrp="1"/>
          </p:cNvSpPr>
          <p:nvPr>
            <p:ph type="sldNum" sz="quarter" idx="12"/>
          </p:nvPr>
        </p:nvSpPr>
        <p:spPr/>
        <p:txBody>
          <a:bodyPr rtlCol="0"/>
          <a:lstStyle/>
          <a:p>
            <a:pPr rtl="0"/>
            <a:fld id="{401CF334-2D5C-4859-84A6-CA7E6E43FAEB}" type="slidenum">
              <a:rPr lang="en-US" altLang="zh-CN" noProof="0" smtClean="0"/>
              <a:t>‹#›</a:t>
            </a:fld>
            <a:endParaRPr lang="zh-CN" altLang="en-US" noProof="0" dirty="0"/>
          </a:p>
        </p:txBody>
      </p:sp>
    </p:spTree>
    <p:extLst>
      <p:ext uri="{BB962C8B-B14F-4D97-AF65-F5344CB8AC3E}">
        <p14:creationId xmlns:p14="http://schemas.microsoft.com/office/powerpoint/2010/main" val="333266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181100" y="274320"/>
            <a:ext cx="9867900" cy="1143000"/>
          </a:xfrm>
        </p:spPr>
        <p:txBody>
          <a:bodyPr rtlCol="0" anchor="ctr"/>
          <a:lstStyle>
            <a:lvl1pPr algn="l">
              <a:defRPr sz="4600"/>
            </a:lvl1pPr>
          </a:lstStyle>
          <a:p>
            <a:pPr rtl="0"/>
            <a:r>
              <a:rPr lang="zh-CN" altLang="en-US" noProof="0" smtClean="0"/>
              <a:t>单击此处编辑母版标题样式</a:t>
            </a:r>
            <a:endParaRPr lang="zh-CN" altLang="en-US" noProof="0" dirty="0"/>
          </a:p>
        </p:txBody>
      </p:sp>
      <p:sp>
        <p:nvSpPr>
          <p:cNvPr id="7" name="日期占位符 6"/>
          <p:cNvSpPr>
            <a:spLocks noGrp="1"/>
          </p:cNvSpPr>
          <p:nvPr>
            <p:ph type="dt" sz="half" idx="10"/>
          </p:nvPr>
        </p:nvSpPr>
        <p:spPr/>
        <p:txBody>
          <a:bodyPr rtlCol="0"/>
          <a:lstStyle/>
          <a:p>
            <a:pPr rtl="0"/>
            <a:fld id="{968B34D6-49E6-4C72-B601-BA19205328D4}" type="datetime1">
              <a:rPr lang="zh-CN" altLang="en-US" noProof="0" smtClean="0"/>
              <a:t>2017/12/25</a:t>
            </a:fld>
            <a:endParaRPr lang="zh-CN" altLang="en-US" noProof="0" dirty="0"/>
          </a:p>
        </p:txBody>
      </p:sp>
      <p:sp>
        <p:nvSpPr>
          <p:cNvPr id="9" name="页脚占位符 8"/>
          <p:cNvSpPr>
            <a:spLocks noGrp="1"/>
          </p:cNvSpPr>
          <p:nvPr>
            <p:ph type="ftr" sz="quarter" idx="12"/>
          </p:nvPr>
        </p:nvSpPr>
        <p:spPr/>
        <p:txBody>
          <a:bodyPr rtlCol="0"/>
          <a:lstStyle/>
          <a:p>
            <a:pPr rtl="0"/>
            <a:r>
              <a:rPr lang="zh-CN" altLang="en-US" noProof="0" dirty="0"/>
              <a:t>添加页脚</a:t>
            </a:r>
          </a:p>
        </p:txBody>
      </p:sp>
      <p:sp>
        <p:nvSpPr>
          <p:cNvPr id="8" name="幻灯片编号占位符 7"/>
          <p:cNvSpPr>
            <a:spLocks noGrp="1"/>
          </p:cNvSpPr>
          <p:nvPr>
            <p:ph type="sldNum" sz="quarter" idx="11"/>
          </p:nvPr>
        </p:nvSpPr>
        <p:spPr/>
        <p:txBody>
          <a:bodyPr rtlCol="0"/>
          <a:lstStyle/>
          <a:p>
            <a:pPr rtl="0"/>
            <a:fld id="{401CF334-2D5C-4859-84A6-CA7E6E43FAEB}" type="slidenum">
              <a:rPr lang="en-US" altLang="zh-CN" noProof="0" smtClean="0"/>
              <a:t>‹#›</a:t>
            </a:fld>
            <a:endParaRPr lang="zh-CN" altLang="en-US" noProof="0" dirty="0"/>
          </a:p>
        </p:txBody>
      </p:sp>
    </p:spTree>
    <p:extLst>
      <p:ext uri="{BB962C8B-B14F-4D97-AF65-F5344CB8AC3E}">
        <p14:creationId xmlns:p14="http://schemas.microsoft.com/office/powerpoint/2010/main" val="3203094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B812BFAD-9FB0-4397-89CA-5CC0EA659201}" type="datetime1">
              <a:rPr lang="zh-CN" altLang="en-US" noProof="0" smtClean="0"/>
              <a:t>2017/12/25</a:t>
            </a:fld>
            <a:endParaRPr lang="zh-CN" altLang="en-US" noProof="0" dirty="0"/>
          </a:p>
        </p:txBody>
      </p:sp>
      <p:sp>
        <p:nvSpPr>
          <p:cNvPr id="3" name="页脚占位符 2"/>
          <p:cNvSpPr>
            <a:spLocks noGrp="1"/>
          </p:cNvSpPr>
          <p:nvPr>
            <p:ph type="ftr" sz="quarter" idx="11"/>
          </p:nvPr>
        </p:nvSpPr>
        <p:spPr/>
        <p:txBody>
          <a:bodyPr rtlCol="0"/>
          <a:lstStyle/>
          <a:p>
            <a:pPr rtl="0"/>
            <a:r>
              <a:rPr lang="zh-CN" altLang="en-US" noProof="0" dirty="0"/>
              <a:t>添加页脚</a:t>
            </a:r>
          </a:p>
        </p:txBody>
      </p:sp>
      <p:sp>
        <p:nvSpPr>
          <p:cNvPr id="4" name="灯片编号占位符 3"/>
          <p:cNvSpPr>
            <a:spLocks noGrp="1"/>
          </p:cNvSpPr>
          <p:nvPr>
            <p:ph type="sldNum" sz="quarter" idx="12"/>
          </p:nvPr>
        </p:nvSpPr>
        <p:spPr/>
        <p:txBody>
          <a:bodyPr rtlCol="0"/>
          <a:lstStyle/>
          <a:p>
            <a:pPr rtl="0"/>
            <a:fld id="{401CF334-2D5C-4859-84A6-CA7E6E43FAEB}" type="slidenum">
              <a:rPr lang="en-US" altLang="zh-CN" noProof="0" smtClean="0"/>
              <a:t>‹#›</a:t>
            </a:fld>
            <a:endParaRPr lang="zh-CN" altLang="en-US" noProof="0" dirty="0"/>
          </a:p>
        </p:txBody>
      </p:sp>
    </p:spTree>
    <p:extLst>
      <p:ext uri="{BB962C8B-B14F-4D97-AF65-F5344CB8AC3E}">
        <p14:creationId xmlns:p14="http://schemas.microsoft.com/office/powerpoint/2010/main" val="1883860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a:xfrm>
            <a:off x="1195749" y="1056575"/>
            <a:ext cx="6635265" cy="730250"/>
          </a:xfrm>
        </p:spPr>
        <p:txBody>
          <a:bodyPr tIns="0" bIns="0" rtlCol="0" anchor="t">
            <a:normAutofit/>
          </a:bodyPr>
          <a:lstStyle>
            <a:lvl1pPr algn="l">
              <a:buNone/>
              <a:defRPr sz="2000" b="1">
                <a:solidFill>
                  <a:schemeClr val="bg2"/>
                </a:solidFill>
              </a:defRPr>
            </a:lvl1pPr>
          </a:lstStyle>
          <a:p>
            <a:pPr rtl="0"/>
            <a:r>
              <a:rPr lang="zh-CN" altLang="en-US" noProof="0" smtClean="0"/>
              <a:t>单击此处编辑母版标题样式</a:t>
            </a:r>
            <a:endParaRPr kumimoji="0" lang="zh-CN" altLang="en-US" noProof="0" dirty="0"/>
          </a:p>
        </p:txBody>
      </p:sp>
      <p:sp>
        <p:nvSpPr>
          <p:cNvPr id="3" name="文本占位符 2"/>
          <p:cNvSpPr>
            <a:spLocks noGrp="1"/>
          </p:cNvSpPr>
          <p:nvPr>
            <p:ph type="body" idx="2"/>
          </p:nvPr>
        </p:nvSpPr>
        <p:spPr>
          <a:xfrm>
            <a:off x="1195750" y="85471"/>
            <a:ext cx="5687370" cy="914400"/>
          </a:xfrm>
        </p:spPr>
        <p:txBody>
          <a:bodyPr lIns="45720" tIns="0" rIns="45720" bIns="0" rtlCol="0" anchor="b">
            <a:normAutofit/>
          </a:bodyPr>
          <a:lstStyle>
            <a:lvl1pPr marL="0" indent="0" algn="l">
              <a:buNone/>
              <a:defRPr sz="1600" baseline="0">
                <a:solidFill>
                  <a:schemeClr val="bg1"/>
                </a:solidFill>
              </a:defRPr>
            </a:lvl1pPr>
            <a:lvl2pPr>
              <a:buNone/>
              <a:defRPr sz="1200"/>
            </a:lvl2pPr>
            <a:lvl3pPr>
              <a:buNone/>
              <a:defRPr sz="1000"/>
            </a:lvl3pPr>
            <a:lvl4pPr>
              <a:buNone/>
              <a:defRPr sz="900"/>
            </a:lvl4pPr>
            <a:lvl5pPr>
              <a:buNone/>
              <a:defRPr sz="900"/>
            </a:lvl5pPr>
          </a:lstStyle>
          <a:p>
            <a:pPr lvl="0" rtl="0" eaLnBrk="1" latinLnBrk="0" hangingPunct="1"/>
            <a:r>
              <a:rPr lang="zh-CN" altLang="en-US" noProof="0" smtClean="0"/>
              <a:t>单击此处编辑母版文本样式</a:t>
            </a:r>
          </a:p>
        </p:txBody>
      </p:sp>
      <p:sp>
        <p:nvSpPr>
          <p:cNvPr id="4" name="内容占位符 3"/>
          <p:cNvSpPr>
            <a:spLocks noGrp="1"/>
          </p:cNvSpPr>
          <p:nvPr>
            <p:ph sz="half" idx="1"/>
          </p:nvPr>
        </p:nvSpPr>
        <p:spPr>
          <a:xfrm>
            <a:off x="1195750" y="1981200"/>
            <a:ext cx="9853250" cy="4152900"/>
          </a:xfrm>
        </p:spPr>
        <p:txBody>
          <a:bodyPr rtlCol="0"/>
          <a:lstStyle>
            <a:lvl1pPr>
              <a:defRPr sz="2800"/>
            </a:lvl1pPr>
            <a:lvl2pPr>
              <a:defRPr sz="2400"/>
            </a:lvl2pPr>
            <a:lvl3pPr>
              <a:defRPr sz="2200"/>
            </a:lvl3pPr>
            <a:lvl4pPr>
              <a:defRPr sz="2000"/>
            </a:lvl4pPr>
            <a:lvl5pPr>
              <a:defRPr sz="2000"/>
            </a:lvl5pPr>
          </a:lstStyle>
          <a:p>
            <a:pPr lvl="0" rtl="0" eaLnBrk="1" latinLnBrk="0" hangingPunct="1"/>
            <a:r>
              <a:rPr lang="zh-CN" altLang="en-US" noProof="0" smtClean="0"/>
              <a:t>单击此处编辑母版文本样式</a:t>
            </a:r>
          </a:p>
          <a:p>
            <a:pPr lvl="1" rtl="0" eaLnBrk="1" latinLnBrk="0" hangingPunct="1"/>
            <a:r>
              <a:rPr lang="zh-CN" altLang="en-US" noProof="0" smtClean="0"/>
              <a:t>第二级</a:t>
            </a:r>
          </a:p>
          <a:p>
            <a:pPr lvl="2" rtl="0" eaLnBrk="1" latinLnBrk="0" hangingPunct="1"/>
            <a:r>
              <a:rPr lang="zh-CN" altLang="en-US" noProof="0" smtClean="0"/>
              <a:t>第三级</a:t>
            </a:r>
          </a:p>
          <a:p>
            <a:pPr lvl="3" rtl="0" eaLnBrk="1" latinLnBrk="0" hangingPunct="1"/>
            <a:r>
              <a:rPr lang="zh-CN" altLang="en-US" noProof="0" smtClean="0"/>
              <a:t>第四级</a:t>
            </a:r>
          </a:p>
          <a:p>
            <a:pPr lvl="4" rtl="0" eaLnBrk="1" latinLnBrk="0" hangingPunct="1"/>
            <a:r>
              <a:rPr lang="zh-CN" altLang="en-US" noProof="0" smtClean="0"/>
              <a:t>第五级</a:t>
            </a:r>
            <a:endParaRPr kumimoji="0" lang="zh-CN" altLang="en-US" noProof="0" dirty="0"/>
          </a:p>
        </p:txBody>
      </p:sp>
      <p:sp>
        <p:nvSpPr>
          <p:cNvPr id="5" name="日期占位符 4"/>
          <p:cNvSpPr>
            <a:spLocks noGrp="1"/>
          </p:cNvSpPr>
          <p:nvPr>
            <p:ph type="dt" sz="half" idx="10"/>
          </p:nvPr>
        </p:nvSpPr>
        <p:spPr/>
        <p:txBody>
          <a:bodyPr rtlCol="0"/>
          <a:lstStyle/>
          <a:p>
            <a:pPr rtl="0"/>
            <a:fld id="{7A57CDE3-8184-42FA-9819-529C0A5DBC06}" type="datetime1">
              <a:rPr lang="zh-CN" altLang="en-US" noProof="0" smtClean="0"/>
              <a:t>2017/12/25</a:t>
            </a:fld>
            <a:endParaRPr lang="zh-CN" altLang="en-US" noProof="0" dirty="0"/>
          </a:p>
        </p:txBody>
      </p:sp>
      <p:sp>
        <p:nvSpPr>
          <p:cNvPr id="6" name="页脚占位符 5"/>
          <p:cNvSpPr>
            <a:spLocks noGrp="1"/>
          </p:cNvSpPr>
          <p:nvPr>
            <p:ph type="ftr" sz="quarter" idx="11"/>
          </p:nvPr>
        </p:nvSpPr>
        <p:spPr/>
        <p:txBody>
          <a:bodyPr rtlCol="0"/>
          <a:lstStyle/>
          <a:p>
            <a:pPr rtl="0"/>
            <a:r>
              <a:rPr lang="zh-CN" altLang="en-US" noProof="0" dirty="0"/>
              <a:t>添加页脚</a:t>
            </a:r>
          </a:p>
        </p:txBody>
      </p:sp>
      <p:sp>
        <p:nvSpPr>
          <p:cNvPr id="7" name="灯片编号占位符 6"/>
          <p:cNvSpPr>
            <a:spLocks noGrp="1"/>
          </p:cNvSpPr>
          <p:nvPr>
            <p:ph type="sldNum" sz="quarter" idx="12"/>
          </p:nvPr>
        </p:nvSpPr>
        <p:spPr>
          <a:xfrm>
            <a:off x="10875264" y="6422065"/>
            <a:ext cx="1016000" cy="365125"/>
          </a:xfrm>
        </p:spPr>
        <p:txBody>
          <a:bodyPr rtlCol="0"/>
          <a:lstStyle/>
          <a:p>
            <a:pPr rtl="0"/>
            <a:fld id="{401CF334-2D5C-4859-84A6-CA7E6E43FAEB}" type="slidenum">
              <a:rPr lang="en-US" altLang="zh-CN" noProof="0" smtClean="0"/>
              <a:t>‹#›</a:t>
            </a:fld>
            <a:endParaRPr lang="zh-CN" altLang="en-US" noProof="0" dirty="0"/>
          </a:p>
        </p:txBody>
      </p:sp>
    </p:spTree>
    <p:extLst>
      <p:ext uri="{BB962C8B-B14F-4D97-AF65-F5344CB8AC3E}">
        <p14:creationId xmlns:p14="http://schemas.microsoft.com/office/powerpoint/2010/main" val="3285571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7092459" y="1705709"/>
            <a:ext cx="3954590" cy="1253808"/>
          </a:xfrm>
        </p:spPr>
        <p:txBody>
          <a:bodyPr rtlCol="0" anchor="b"/>
          <a:lstStyle>
            <a:lvl1pPr algn="l">
              <a:buNone/>
              <a:defRPr sz="2200" b="1">
                <a:solidFill>
                  <a:schemeClr val="bg2"/>
                </a:solidFill>
              </a:defRPr>
            </a:lvl1pPr>
          </a:lstStyle>
          <a:p>
            <a:pPr rtl="0"/>
            <a:r>
              <a:rPr lang="zh-CN" altLang="en-US" noProof="0" smtClean="0"/>
              <a:t>单击此处编辑母版标题样式</a:t>
            </a:r>
            <a:endParaRPr kumimoji="0" lang="zh-CN" altLang="en-US" noProof="0" dirty="0"/>
          </a:p>
        </p:txBody>
      </p:sp>
      <p:sp>
        <p:nvSpPr>
          <p:cNvPr id="3" name="图片占位符 2" descr="为添加图像预留的空占位符。单击占位符，选择要添加的图像。"/>
          <p:cNvSpPr>
            <a:spLocks noGrp="1"/>
          </p:cNvSpPr>
          <p:nvPr>
            <p:ph type="pic" idx="1"/>
          </p:nvPr>
        </p:nvSpPr>
        <p:spPr>
          <a:xfrm>
            <a:off x="1233269"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rtlCol="0"/>
          <a:lstStyle>
            <a:lvl1pPr marL="0" indent="0">
              <a:buNone/>
              <a:defRPr sz="3200" baseline="0">
                <a:solidFill>
                  <a:schemeClr val="tx1"/>
                </a:solidFill>
              </a:defRPr>
            </a:lvl1pPr>
          </a:lstStyle>
          <a:p>
            <a:pPr rtl="0"/>
            <a:r>
              <a:rPr lang="zh-CN" altLang="en-US" noProof="0" smtClean="0"/>
              <a:t>单击图标添加图片</a:t>
            </a:r>
            <a:endParaRPr kumimoji="0" lang="zh-CN" altLang="en-US" noProof="0" dirty="0"/>
          </a:p>
        </p:txBody>
      </p:sp>
      <p:sp>
        <p:nvSpPr>
          <p:cNvPr id="4" name="文本占位符 3"/>
          <p:cNvSpPr>
            <a:spLocks noGrp="1"/>
          </p:cNvSpPr>
          <p:nvPr>
            <p:ph type="body" sz="half" idx="2"/>
          </p:nvPr>
        </p:nvSpPr>
        <p:spPr>
          <a:xfrm>
            <a:off x="7092462" y="2998764"/>
            <a:ext cx="3954587" cy="3135335"/>
          </a:xfrm>
        </p:spPr>
        <p:txBody>
          <a:bodyPr lIns="45720" rIns="45720" rtlCol="0">
            <a:normAutofit/>
          </a:bodyPr>
          <a:lstStyle>
            <a:lvl1pPr marL="0" indent="0">
              <a:buFontTx/>
              <a:buNone/>
              <a:defRPr sz="1800" baseline="0">
                <a:solidFill>
                  <a:schemeClr val="bg1"/>
                </a:solidFill>
              </a:defRPr>
            </a:lvl1pPr>
            <a:lvl2pPr>
              <a:buFontTx/>
              <a:buNone/>
              <a:defRPr sz="1200"/>
            </a:lvl2pPr>
            <a:lvl3pPr>
              <a:buFontTx/>
              <a:buNone/>
              <a:defRPr sz="1000"/>
            </a:lvl3pPr>
            <a:lvl4pPr>
              <a:buFontTx/>
              <a:buNone/>
              <a:defRPr sz="900"/>
            </a:lvl4pPr>
            <a:lvl5pPr>
              <a:buFontTx/>
              <a:buNone/>
              <a:defRPr sz="900"/>
            </a:lvl5pPr>
          </a:lstStyle>
          <a:p>
            <a:pPr lvl="0" rtl="0" eaLnBrk="1" latinLnBrk="0" hangingPunct="1"/>
            <a:r>
              <a:rPr lang="zh-CN" altLang="en-US" noProof="0" smtClean="0"/>
              <a:t>单击此处编辑母版文本样式</a:t>
            </a:r>
          </a:p>
        </p:txBody>
      </p:sp>
      <p:sp>
        <p:nvSpPr>
          <p:cNvPr id="5" name="日期占位符 4"/>
          <p:cNvSpPr>
            <a:spLocks noGrp="1"/>
          </p:cNvSpPr>
          <p:nvPr>
            <p:ph type="dt" sz="half" idx="10"/>
          </p:nvPr>
        </p:nvSpPr>
        <p:spPr>
          <a:xfrm>
            <a:off x="609600" y="6422065"/>
            <a:ext cx="2844800" cy="365125"/>
          </a:xfrm>
        </p:spPr>
        <p:txBody>
          <a:bodyPr rtlCol="0"/>
          <a:lstStyle/>
          <a:p>
            <a:pPr rtl="0"/>
            <a:fld id="{A3ADE897-5412-412C-B38C-171F8E0A9401}" type="datetime1">
              <a:rPr lang="zh-CN" altLang="en-US" noProof="0" smtClean="0"/>
              <a:t>2017/12/25</a:t>
            </a:fld>
            <a:endParaRPr lang="zh-CN" altLang="en-US" noProof="0" dirty="0"/>
          </a:p>
        </p:txBody>
      </p:sp>
      <p:sp>
        <p:nvSpPr>
          <p:cNvPr id="6" name="页脚占位符 5"/>
          <p:cNvSpPr>
            <a:spLocks noGrp="1"/>
          </p:cNvSpPr>
          <p:nvPr>
            <p:ph type="ftr" sz="quarter" idx="11"/>
          </p:nvPr>
        </p:nvSpPr>
        <p:spPr/>
        <p:txBody>
          <a:bodyPr rtlCol="0"/>
          <a:lstStyle/>
          <a:p>
            <a:pPr rtl="0"/>
            <a:r>
              <a:rPr lang="zh-CN" altLang="en-US" noProof="0" dirty="0"/>
              <a:t>添加页脚</a:t>
            </a:r>
          </a:p>
        </p:txBody>
      </p:sp>
      <p:sp>
        <p:nvSpPr>
          <p:cNvPr id="7" name="灯片编号占位符 6"/>
          <p:cNvSpPr>
            <a:spLocks noGrp="1"/>
          </p:cNvSpPr>
          <p:nvPr>
            <p:ph type="sldNum" sz="quarter" idx="12"/>
          </p:nvPr>
        </p:nvSpPr>
        <p:spPr/>
        <p:txBody>
          <a:bodyPr rtlCol="0"/>
          <a:lstStyle/>
          <a:p>
            <a:pPr rtl="0"/>
            <a:fld id="{401CF334-2D5C-4859-84A6-CA7E6E43FAEB}" type="slidenum">
              <a:rPr lang="en-US" altLang="zh-CN" noProof="0" smtClean="0"/>
              <a:t>‹#›</a:t>
            </a:fld>
            <a:endParaRPr lang="zh-CN" altLang="en-US" noProof="0" dirty="0"/>
          </a:p>
        </p:txBody>
      </p:sp>
    </p:spTree>
    <p:extLst>
      <p:ext uri="{BB962C8B-B14F-4D97-AF65-F5344CB8AC3E}">
        <p14:creationId xmlns:p14="http://schemas.microsoft.com/office/powerpoint/2010/main" val="481363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标题占位符 8"/>
          <p:cNvSpPr>
            <a:spLocks noGrp="1"/>
          </p:cNvSpPr>
          <p:nvPr>
            <p:ph type="title"/>
          </p:nvPr>
        </p:nvSpPr>
        <p:spPr>
          <a:xfrm>
            <a:off x="1181100" y="274638"/>
            <a:ext cx="9867900" cy="1143000"/>
          </a:xfrm>
          <a:prstGeom prst="rect">
            <a:avLst/>
          </a:prstGeom>
        </p:spPr>
        <p:txBody>
          <a:bodyPr vert="horz" lIns="45720" rIns="45720" rtlCol="0" anchor="ctr">
            <a:normAutofit/>
          </a:bodyPr>
          <a:lstStyle/>
          <a:p>
            <a:pPr rtl="0"/>
            <a:r>
              <a:rPr lang="zh-CN" altLang="en-US" noProof="0" dirty="0"/>
              <a:t>单击此处编辑母版标题样式</a:t>
            </a:r>
          </a:p>
        </p:txBody>
      </p:sp>
      <p:sp>
        <p:nvSpPr>
          <p:cNvPr id="30" name="文本占位符 29"/>
          <p:cNvSpPr>
            <a:spLocks noGrp="1"/>
          </p:cNvSpPr>
          <p:nvPr>
            <p:ph type="body" idx="1"/>
          </p:nvPr>
        </p:nvSpPr>
        <p:spPr>
          <a:xfrm>
            <a:off x="1181100" y="1600201"/>
            <a:ext cx="9867900" cy="4525963"/>
          </a:xfrm>
          <a:prstGeom prst="rect">
            <a:avLst/>
          </a:prstGeom>
        </p:spPr>
        <p:txBody>
          <a:bodyPr vert="horz" rtlCol="0">
            <a:normAutofit/>
          </a:bodyPr>
          <a:lstStyle/>
          <a:p>
            <a:pPr lvl="0" rtl="0" eaLnBrk="1" latinLnBrk="0" hangingPunct="1"/>
            <a:r>
              <a:rPr lang="zh-CN" altLang="en-US" noProof="0" dirty="0"/>
              <a:t>单击此处编辑母版文本样式</a:t>
            </a:r>
          </a:p>
          <a:p>
            <a:pPr lvl="1" rtl="0" eaLnBrk="1" latinLnBrk="0" hangingPunct="1"/>
            <a:r>
              <a:rPr lang="zh-CN" altLang="en-US" noProof="0" dirty="0"/>
              <a:t>第二级</a:t>
            </a:r>
          </a:p>
          <a:p>
            <a:pPr lvl="2" rtl="0" eaLnBrk="1" latinLnBrk="0" hangingPunct="1"/>
            <a:r>
              <a:rPr lang="zh-CN" altLang="en-US" noProof="0" dirty="0"/>
              <a:t>第三级</a:t>
            </a:r>
          </a:p>
          <a:p>
            <a:pPr lvl="3" rtl="0" eaLnBrk="1" latinLnBrk="0" hangingPunct="1"/>
            <a:r>
              <a:rPr lang="zh-CN" altLang="en-US" noProof="0" dirty="0"/>
              <a:t>第四级</a:t>
            </a:r>
          </a:p>
          <a:p>
            <a:pPr lvl="4" rtl="0" eaLnBrk="1" latinLnBrk="0" hangingPunct="1"/>
            <a:r>
              <a:rPr lang="zh-CN" altLang="en-US" noProof="0" dirty="0"/>
              <a:t>第五级</a:t>
            </a:r>
          </a:p>
        </p:txBody>
      </p:sp>
      <p:sp>
        <p:nvSpPr>
          <p:cNvPr id="10" name="日期占位符 9"/>
          <p:cNvSpPr>
            <a:spLocks noGrp="1"/>
          </p:cNvSpPr>
          <p:nvPr>
            <p:ph type="dt" sz="half" idx="2"/>
          </p:nvPr>
        </p:nvSpPr>
        <p:spPr>
          <a:xfrm>
            <a:off x="609600" y="6422065"/>
            <a:ext cx="2844800" cy="365125"/>
          </a:xfrm>
          <a:prstGeom prst="rect">
            <a:avLst/>
          </a:prstGeom>
        </p:spPr>
        <p:txBody>
          <a:bodyPr vert="horz" bIns="0" rtlCol="0" anchor="b"/>
          <a:lstStyle>
            <a:lvl1pPr algn="l" eaLnBrk="1" latinLnBrk="0" hangingPunct="1">
              <a:defRPr kumimoji="0" sz="1100">
                <a:solidFill>
                  <a:schemeClr val="tx1"/>
                </a:solidFill>
                <a:latin typeface="SimSun" panose="02010600030101010101" pitchFamily="2" charset="-122"/>
                <a:ea typeface="SimSun" panose="02010600030101010101" pitchFamily="2" charset="-122"/>
              </a:defRPr>
            </a:lvl1pPr>
          </a:lstStyle>
          <a:p>
            <a:fld id="{CD379CC4-EAE5-43AB-93B8-D14470496580}" type="datetime1">
              <a:rPr lang="zh-CN" altLang="en-US" smtClean="0"/>
              <a:t>2017/12/25</a:t>
            </a:fld>
            <a:endParaRPr lang="zh-CN" altLang="en-US" dirty="0"/>
          </a:p>
        </p:txBody>
      </p:sp>
      <p:sp>
        <p:nvSpPr>
          <p:cNvPr id="22" name="页脚占位符 21"/>
          <p:cNvSpPr>
            <a:spLocks noGrp="1"/>
          </p:cNvSpPr>
          <p:nvPr>
            <p:ph type="ftr" sz="quarter" idx="3"/>
          </p:nvPr>
        </p:nvSpPr>
        <p:spPr>
          <a:xfrm>
            <a:off x="4165600" y="6422065"/>
            <a:ext cx="3860800" cy="365125"/>
          </a:xfrm>
          <a:prstGeom prst="rect">
            <a:avLst/>
          </a:prstGeom>
        </p:spPr>
        <p:txBody>
          <a:bodyPr vert="horz" lIns="0" rIns="0" bIns="0" rtlCol="0" anchor="b"/>
          <a:lstStyle>
            <a:lvl1pPr algn="ctr" eaLnBrk="1" latinLnBrk="0" hangingPunct="1">
              <a:defRPr kumimoji="0" sz="1100">
                <a:solidFill>
                  <a:schemeClr val="tx1"/>
                </a:solidFill>
                <a:latin typeface="SimSun" panose="02010600030101010101" pitchFamily="2" charset="-122"/>
                <a:ea typeface="SimSun" panose="02010600030101010101" pitchFamily="2" charset="-122"/>
              </a:defRPr>
            </a:lvl1pPr>
          </a:lstStyle>
          <a:p>
            <a:r>
              <a:rPr lang="zh-CN" altLang="en-US"/>
              <a:t>添加页脚</a:t>
            </a:r>
            <a:endParaRPr lang="zh-CN" altLang="en-US" dirty="0"/>
          </a:p>
        </p:txBody>
      </p:sp>
      <p:sp>
        <p:nvSpPr>
          <p:cNvPr id="18" name="灯片编号占位符 17"/>
          <p:cNvSpPr>
            <a:spLocks noGrp="1"/>
          </p:cNvSpPr>
          <p:nvPr>
            <p:ph type="sldNum" sz="quarter" idx="4"/>
          </p:nvPr>
        </p:nvSpPr>
        <p:spPr>
          <a:xfrm>
            <a:off x="10871200" y="6422065"/>
            <a:ext cx="1016000" cy="365125"/>
          </a:xfrm>
          <a:prstGeom prst="rect">
            <a:avLst/>
          </a:prstGeom>
        </p:spPr>
        <p:txBody>
          <a:bodyPr vert="horz" lIns="0" tIns="0" rIns="0" bIns="0" rtlCol="0" anchor="b"/>
          <a:lstStyle>
            <a:lvl1pPr algn="r" eaLnBrk="1" latinLnBrk="0" hangingPunct="1">
              <a:defRPr kumimoji="0" sz="1100">
                <a:solidFill>
                  <a:schemeClr val="tx1"/>
                </a:solidFill>
                <a:latin typeface="SimSun" panose="02010600030101010101" pitchFamily="2" charset="-122"/>
                <a:ea typeface="SimSun" panose="02010600030101010101" pitchFamily="2" charset="-122"/>
              </a:defRPr>
            </a:lvl1pPr>
          </a:lstStyle>
          <a:p>
            <a:fld id="{401CF334-2D5C-4859-84A6-CA7E6E43FAEB}" type="slidenum">
              <a:rPr lang="en-US" altLang="zh-CN" smtClean="0"/>
              <a:pPr/>
              <a:t>‹#›</a:t>
            </a:fld>
            <a:endParaRPr lang="zh-CN" altLang="en-US" dirty="0"/>
          </a:p>
        </p:txBody>
      </p:sp>
    </p:spTree>
    <p:extLst>
      <p:ext uri="{BB962C8B-B14F-4D97-AF65-F5344CB8AC3E}">
        <p14:creationId xmlns:p14="http://schemas.microsoft.com/office/powerpoint/2010/main" val="186656815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600" kern="1200">
          <a:solidFill>
            <a:schemeClr val="bg2"/>
          </a:solidFill>
          <a:latin typeface="Microsoft YaHei UI" panose="020B0503020204020204" pitchFamily="34" charset="-122"/>
          <a:ea typeface="Microsoft YaHei UI" panose="020B0503020204020204" pitchFamily="34" charset="-122"/>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baseline="0">
          <a:solidFill>
            <a:schemeClr val="bg1"/>
          </a:solidFill>
          <a:latin typeface="SimSun" panose="02010600030101010101" pitchFamily="2" charset="-122"/>
          <a:ea typeface="SimSun" panose="02010600030101010101" pitchFamily="2" charset="-122"/>
          <a:cs typeface="+mn-cs"/>
        </a:defRPr>
      </a:lvl1pPr>
      <a:lvl2pPr marL="722376" indent="-274320" algn="l" rtl="0" eaLnBrk="1" latinLnBrk="0" hangingPunct="1">
        <a:spcBef>
          <a:spcPct val="20000"/>
        </a:spcBef>
        <a:buClr>
          <a:schemeClr val="accent1"/>
        </a:buClr>
        <a:buSzPct val="90000"/>
        <a:buFont typeface="Wingdings 2"/>
        <a:buChar char=""/>
        <a:defRPr kumimoji="0" sz="2600" kern="1200" baseline="0">
          <a:solidFill>
            <a:schemeClr val="bg1"/>
          </a:solidFill>
          <a:latin typeface="SimSun" panose="02010600030101010101" pitchFamily="2" charset="-122"/>
          <a:ea typeface="SimSun" panose="02010600030101010101" pitchFamily="2" charset="-122"/>
          <a:cs typeface="+mn-cs"/>
        </a:defRPr>
      </a:lvl2pPr>
      <a:lvl3pPr marL="1005840" indent="-256032" algn="l" rtl="0" eaLnBrk="1" latinLnBrk="0" hangingPunct="1">
        <a:spcBef>
          <a:spcPct val="20000"/>
        </a:spcBef>
        <a:buClr>
          <a:schemeClr val="accent2"/>
        </a:buClr>
        <a:buSzPct val="85000"/>
        <a:buFont typeface="Arial"/>
        <a:buChar char="○"/>
        <a:defRPr kumimoji="0" sz="2400" kern="1200" baseline="0">
          <a:solidFill>
            <a:schemeClr val="bg1"/>
          </a:solidFill>
          <a:latin typeface="SimSun" panose="02010600030101010101" pitchFamily="2" charset="-122"/>
          <a:ea typeface="SimSun" panose="02010600030101010101" pitchFamily="2" charset="-122"/>
          <a:cs typeface="+mn-cs"/>
        </a:defRPr>
      </a:lvl3pPr>
      <a:lvl4pPr marL="1280160" indent="-237744" algn="l" rtl="0" eaLnBrk="1" latinLnBrk="0" hangingPunct="1">
        <a:spcBef>
          <a:spcPct val="20000"/>
        </a:spcBef>
        <a:buClr>
          <a:schemeClr val="accent3"/>
        </a:buClr>
        <a:buSzPct val="90000"/>
        <a:buFont typeface="Wingdings 2"/>
        <a:buChar char=""/>
        <a:defRPr kumimoji="0" sz="2000" kern="1200" baseline="0">
          <a:solidFill>
            <a:schemeClr val="bg1"/>
          </a:solidFill>
          <a:latin typeface="SimSun" panose="02010600030101010101" pitchFamily="2" charset="-122"/>
          <a:ea typeface="SimSun" panose="02010600030101010101" pitchFamily="2" charset="-122"/>
          <a:cs typeface="+mn-cs"/>
        </a:defRPr>
      </a:lvl4pPr>
      <a:lvl5pPr marL="1490472" indent="-182880" algn="l" rtl="0" eaLnBrk="1" latinLnBrk="0" hangingPunct="1">
        <a:spcBef>
          <a:spcPct val="20000"/>
        </a:spcBef>
        <a:buClr>
          <a:schemeClr val="accent4"/>
        </a:buClr>
        <a:buSzPct val="100000"/>
        <a:buFont typeface="Arial"/>
        <a:buChar char="-"/>
        <a:defRPr kumimoji="0" sz="2000" kern="1200" baseline="0">
          <a:solidFill>
            <a:schemeClr val="bg1"/>
          </a:solidFill>
          <a:latin typeface="SimSun" panose="02010600030101010101" pitchFamily="2" charset="-122"/>
          <a:ea typeface="SimSun" panose="02010600030101010101" pitchFamily="2" charset="-122"/>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bg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bg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bg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bg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744" userDrawn="1">
          <p15:clr>
            <a:srgbClr val="F26B43"/>
          </p15:clr>
        </p15:guide>
        <p15:guide id="3" pos="6960" userDrawn="1">
          <p15:clr>
            <a:srgbClr val="F26B43"/>
          </p15:clr>
        </p15:guide>
        <p15:guide id="4"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35841;&#22312;&#20570;&#20160;&#20040;.pdf"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39033;&#30446;&#31649;&#29702;-&#36719;&#20214;&#36136;&#37327;&#35745;&#21010;&#20070;.doc" TargetMode="Externa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35054" y="4218361"/>
            <a:ext cx="9862585" cy="2301240"/>
          </a:xfrm>
        </p:spPr>
        <p:txBody>
          <a:bodyPr rtlCol="0">
            <a:normAutofit/>
          </a:bodyPr>
          <a:lstStyle/>
          <a:p>
            <a:pPr rtl="0"/>
            <a:r>
              <a:rPr lang="zh-CN" altLang="en-US" sz="6600" dirty="0" smtClean="0">
                <a:latin typeface="Microsoft YaHei UI" panose="020B0503020204020204" pitchFamily="34" charset="-122"/>
                <a:ea typeface="Microsoft YaHei UI" panose="020B0503020204020204" pitchFamily="34" charset="-122"/>
              </a:rPr>
              <a:t>软件质量计划书</a:t>
            </a:r>
            <a:endParaRPr lang="zh-CN" altLang="en-US" sz="6600" dirty="0">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a:xfrm>
            <a:off x="1735055" y="2267117"/>
            <a:ext cx="9862585" cy="1752600"/>
          </a:xfrm>
        </p:spPr>
        <p:txBody>
          <a:bodyPr rtlCol="0">
            <a:normAutofit/>
          </a:bodyPr>
          <a:lstStyle/>
          <a:p>
            <a:pPr rtl="0"/>
            <a:r>
              <a:rPr lang="zh-CN" altLang="en-US" sz="1800" dirty="0" smtClean="0">
                <a:latin typeface="宋体" panose="02010600030101010101" pitchFamily="2" charset="-122"/>
                <a:ea typeface="宋体" panose="02010600030101010101" pitchFamily="2" charset="-122"/>
              </a:rPr>
              <a:t>谭明云、许艳丽、覃</a:t>
            </a:r>
            <a:r>
              <a:rPr lang="zh-CN" altLang="en-US" sz="1800" dirty="0" smtClean="0">
                <a:latin typeface="宋体" panose="02010600030101010101" pitchFamily="2" charset="-122"/>
                <a:ea typeface="宋体" panose="02010600030101010101" pitchFamily="2" charset="-122"/>
              </a:rPr>
              <a:t>碧兰、石航、罗均，李秋莲</a:t>
            </a:r>
            <a:endParaRPr lang="zh-CN" altLang="en-US"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053374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先</a:t>
            </a:r>
            <a:r>
              <a:rPr lang="zh-CN" altLang="en-US" sz="3200" dirty="0" smtClean="0"/>
              <a:t>来回顾一下上次实验</a:t>
            </a:r>
            <a:endParaRPr lang="zh-CN" altLang="en-US" sz="3200" dirty="0"/>
          </a:p>
        </p:txBody>
      </p:sp>
      <p:sp>
        <p:nvSpPr>
          <p:cNvPr id="4" name="内容占位符 3"/>
          <p:cNvSpPr>
            <a:spLocks noGrp="1"/>
          </p:cNvSpPr>
          <p:nvPr>
            <p:ph sz="half" idx="1"/>
          </p:nvPr>
        </p:nvSpPr>
        <p:spPr/>
        <p:txBody>
          <a:bodyPr/>
          <a:lstStyle/>
          <a:p>
            <a:pPr marL="36576" indent="0">
              <a:buNone/>
            </a:pPr>
            <a:endParaRPr lang="en-US" altLang="zh-CN" dirty="0" smtClean="0"/>
          </a:p>
          <a:p>
            <a:r>
              <a:rPr lang="zh-CN" altLang="zh-CN" dirty="0"/>
              <a:t>项目资源计划</a:t>
            </a:r>
            <a:r>
              <a:rPr lang="zh-CN" altLang="zh-CN" dirty="0" smtClean="0"/>
              <a:t>编制</a:t>
            </a:r>
            <a:endParaRPr lang="en-US" altLang="zh-CN" dirty="0" smtClean="0"/>
          </a:p>
          <a:p>
            <a:pPr marL="36576" indent="0">
              <a:buNone/>
            </a:pPr>
            <a:endParaRPr lang="en-US" altLang="zh-CN" dirty="0" smtClean="0"/>
          </a:p>
          <a:p>
            <a:pPr marL="324000" indent="756000">
              <a:buNone/>
            </a:pPr>
            <a:r>
              <a:rPr lang="zh-CN" altLang="en-US" dirty="0" smtClean="0">
                <a:hlinkClick r:id="rId2" action="ppaction://hlinkfile"/>
              </a:rPr>
              <a:t>谁 在做什么 。。。。。</a:t>
            </a:r>
            <a:endParaRPr lang="zh-CN" altLang="en-US" dirty="0"/>
          </a:p>
        </p:txBody>
      </p:sp>
    </p:spTree>
    <p:extLst>
      <p:ext uri="{BB962C8B-B14F-4D97-AF65-F5344CB8AC3E}">
        <p14:creationId xmlns:p14="http://schemas.microsoft.com/office/powerpoint/2010/main" val="1743517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zh-CN" altLang="en-US" sz="4800" dirty="0"/>
              <a:t>软件质量</a:t>
            </a:r>
            <a:r>
              <a:rPr lang="zh-CN" altLang="en-US" sz="4800"/>
              <a:t>计划</a:t>
            </a:r>
            <a:r>
              <a:rPr lang="zh-CN" altLang="en-US" sz="4800" smtClean="0"/>
              <a:t>书</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181100" y="2332037"/>
            <a:ext cx="9867900" cy="4525963"/>
          </a:xfrm>
        </p:spPr>
        <p:txBody>
          <a:bodyPr rtlCol="0">
            <a:normAutofit/>
          </a:bodyPr>
          <a:lstStyle/>
          <a:p>
            <a:pPr lvl="0" rtl="0"/>
            <a:r>
              <a:rPr lang="zh-CN" altLang="en-US" dirty="0" smtClean="0">
                <a:latin typeface="宋体" panose="02010600030101010101" pitchFamily="2" charset="-122"/>
                <a:ea typeface="宋体" panose="02010600030101010101" pitchFamily="2" charset="-122"/>
              </a:rPr>
              <a:t>确定角色和职责</a:t>
            </a:r>
            <a:endParaRPr lang="en-US" altLang="zh-CN" dirty="0" smtClean="0">
              <a:latin typeface="宋体" panose="02010600030101010101" pitchFamily="2" charset="-122"/>
              <a:ea typeface="宋体" panose="02010600030101010101" pitchFamily="2" charset="-122"/>
            </a:endParaRPr>
          </a:p>
          <a:p>
            <a:pPr marL="36576" lvl="0" indent="0" rtl="0">
              <a:buNone/>
            </a:pPr>
            <a:endParaRPr lang="en-US" altLang="zh-CN" dirty="0" smtClean="0">
              <a:latin typeface="宋体" panose="02010600030101010101" pitchFamily="2" charset="-122"/>
              <a:ea typeface="宋体" panose="02010600030101010101" pitchFamily="2" charset="-122"/>
            </a:endParaRPr>
          </a:p>
          <a:p>
            <a:pPr lvl="0"/>
            <a:r>
              <a:rPr lang="zh-CN" altLang="en-US" dirty="0" smtClean="0">
                <a:latin typeface="宋体" panose="02010600030101010101" pitchFamily="2" charset="-122"/>
                <a:ea typeface="宋体" panose="02010600030101010101" pitchFamily="2" charset="-122"/>
              </a:rPr>
              <a:t>确定质量管理流程</a:t>
            </a:r>
            <a:endParaRPr lang="en-US" altLang="zh-CN" dirty="0" smtClean="0">
              <a:latin typeface="宋体" panose="02010600030101010101" pitchFamily="2" charset="-122"/>
              <a:ea typeface="宋体" panose="02010600030101010101" pitchFamily="2" charset="-122"/>
            </a:endParaRPr>
          </a:p>
          <a:p>
            <a:pPr marL="36576" lvl="0" indent="0">
              <a:buNone/>
            </a:pPr>
            <a:endParaRPr lang="zh-CN" altLang="en-US" dirty="0" smtClean="0">
              <a:latin typeface="宋体" panose="02010600030101010101" pitchFamily="2" charset="-122"/>
              <a:ea typeface="宋体" panose="02010600030101010101" pitchFamily="2" charset="-122"/>
            </a:endParaRPr>
          </a:p>
          <a:p>
            <a:pPr lvl="0"/>
            <a:r>
              <a:rPr lang="zh-CN" altLang="en-US" dirty="0" smtClean="0">
                <a:latin typeface="宋体" panose="02010600030101010101" pitchFamily="2" charset="-122"/>
                <a:ea typeface="宋体" panose="02010600030101010101" pitchFamily="2" charset="-122"/>
              </a:rPr>
              <a:t>各阶段质量检查点</a:t>
            </a:r>
            <a:endParaRPr lang="zh-CN" altLang="en-US" dirty="0">
              <a:latin typeface="宋体" panose="02010600030101010101" pitchFamily="2" charset="-122"/>
              <a:ea typeface="宋体" panose="02010600030101010101" pitchFamily="2" charset="-122"/>
            </a:endParaRPr>
          </a:p>
          <a:p>
            <a:pPr marL="1307592" lvl="4" indent="0" rtl="0">
              <a:buNone/>
            </a:pP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10460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p:cTn id="11" dur="10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14">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14">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14">
                                            <p:txEl>
                                              <p:pRg st="0" end="0"/>
                                            </p:txEl>
                                          </p:spTgt>
                                        </p:tgtEl>
                                      </p:cBhvr>
                                    </p:animEffect>
                                  </p:childTnLst>
                                </p:cTn>
                              </p:par>
                            </p:childTnLst>
                          </p:cTn>
                        </p:par>
                        <p:par>
                          <p:cTn id="15" fill="hold">
                            <p:stCondLst>
                              <p:cond delay="1500"/>
                            </p:stCondLst>
                            <p:childTnLst>
                              <p:par>
                                <p:cTn id="16" presetID="31" presetClass="entr" presetSubtype="0" fill="hold" grpId="0" nodeType="afterEffect">
                                  <p:stCondLst>
                                    <p:cond delay="0"/>
                                  </p:stCondLst>
                                  <p:childTnLst>
                                    <p:set>
                                      <p:cBhvr>
                                        <p:cTn id="17" dur="1" fill="hold">
                                          <p:stCondLst>
                                            <p:cond delay="0"/>
                                          </p:stCondLst>
                                        </p:cTn>
                                        <p:tgtEl>
                                          <p:spTgt spid="14">
                                            <p:txEl>
                                              <p:pRg st="2" end="2"/>
                                            </p:txEl>
                                          </p:spTgt>
                                        </p:tgtEl>
                                        <p:attrNameLst>
                                          <p:attrName>style.visibility</p:attrName>
                                        </p:attrNameLst>
                                      </p:cBhvr>
                                      <p:to>
                                        <p:strVal val="visible"/>
                                      </p:to>
                                    </p:set>
                                    <p:anim calcmode="lin" valueType="num">
                                      <p:cBhvr>
                                        <p:cTn id="18" dur="10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19" dur="1000" fill="hold"/>
                                        <p:tgtEl>
                                          <p:spTgt spid="14">
                                            <p:txEl>
                                              <p:pRg st="2" end="2"/>
                                            </p:txEl>
                                          </p:spTgt>
                                        </p:tgtEl>
                                        <p:attrNameLst>
                                          <p:attrName>ppt_h</p:attrName>
                                        </p:attrNameLst>
                                      </p:cBhvr>
                                      <p:tavLst>
                                        <p:tav tm="0">
                                          <p:val>
                                            <p:fltVal val="0"/>
                                          </p:val>
                                        </p:tav>
                                        <p:tav tm="100000">
                                          <p:val>
                                            <p:strVal val="#ppt_h"/>
                                          </p:val>
                                        </p:tav>
                                      </p:tavLst>
                                    </p:anim>
                                    <p:anim calcmode="lin" valueType="num">
                                      <p:cBhvr>
                                        <p:cTn id="20" dur="1000" fill="hold"/>
                                        <p:tgtEl>
                                          <p:spTgt spid="14">
                                            <p:txEl>
                                              <p:pRg st="2" end="2"/>
                                            </p:txEl>
                                          </p:spTgt>
                                        </p:tgtEl>
                                        <p:attrNameLst>
                                          <p:attrName>style.rotation</p:attrName>
                                        </p:attrNameLst>
                                      </p:cBhvr>
                                      <p:tavLst>
                                        <p:tav tm="0">
                                          <p:val>
                                            <p:fltVal val="90"/>
                                          </p:val>
                                        </p:tav>
                                        <p:tav tm="100000">
                                          <p:val>
                                            <p:fltVal val="0"/>
                                          </p:val>
                                        </p:tav>
                                      </p:tavLst>
                                    </p:anim>
                                    <p:animEffect transition="in" filter="fade">
                                      <p:cBhvr>
                                        <p:cTn id="21" dur="1000"/>
                                        <p:tgtEl>
                                          <p:spTgt spid="14">
                                            <p:txEl>
                                              <p:pRg st="2" end="2"/>
                                            </p:txEl>
                                          </p:spTgt>
                                        </p:tgtEl>
                                      </p:cBhvr>
                                    </p:animEffect>
                                  </p:childTnLst>
                                </p:cTn>
                              </p:par>
                            </p:childTnLst>
                          </p:cTn>
                        </p:par>
                        <p:par>
                          <p:cTn id="22" fill="hold">
                            <p:stCondLst>
                              <p:cond delay="2500"/>
                            </p:stCondLst>
                            <p:childTnLst>
                              <p:par>
                                <p:cTn id="23" presetID="31" presetClass="entr" presetSubtype="0" fill="hold" grpId="0" nodeType="afterEffect">
                                  <p:stCondLst>
                                    <p:cond delay="0"/>
                                  </p:stCondLst>
                                  <p:childTnLst>
                                    <p:set>
                                      <p:cBhvr>
                                        <p:cTn id="24" dur="1" fill="hold">
                                          <p:stCondLst>
                                            <p:cond delay="0"/>
                                          </p:stCondLst>
                                        </p:cTn>
                                        <p:tgtEl>
                                          <p:spTgt spid="14">
                                            <p:txEl>
                                              <p:pRg st="4" end="4"/>
                                            </p:txEl>
                                          </p:spTgt>
                                        </p:tgtEl>
                                        <p:attrNameLst>
                                          <p:attrName>style.visibility</p:attrName>
                                        </p:attrNameLst>
                                      </p:cBhvr>
                                      <p:to>
                                        <p:strVal val="visible"/>
                                      </p:to>
                                    </p:set>
                                    <p:anim calcmode="lin" valueType="num">
                                      <p:cBhvr>
                                        <p:cTn id="25" dur="1000" fill="hold"/>
                                        <p:tgtEl>
                                          <p:spTgt spid="14">
                                            <p:txEl>
                                              <p:pRg st="4" end="4"/>
                                            </p:txEl>
                                          </p:spTgt>
                                        </p:tgtEl>
                                        <p:attrNameLst>
                                          <p:attrName>ppt_w</p:attrName>
                                        </p:attrNameLst>
                                      </p:cBhvr>
                                      <p:tavLst>
                                        <p:tav tm="0">
                                          <p:val>
                                            <p:fltVal val="0"/>
                                          </p:val>
                                        </p:tav>
                                        <p:tav tm="100000">
                                          <p:val>
                                            <p:strVal val="#ppt_w"/>
                                          </p:val>
                                        </p:tav>
                                      </p:tavLst>
                                    </p:anim>
                                    <p:anim calcmode="lin" valueType="num">
                                      <p:cBhvr>
                                        <p:cTn id="26" dur="1000" fill="hold"/>
                                        <p:tgtEl>
                                          <p:spTgt spid="14">
                                            <p:txEl>
                                              <p:pRg st="4" end="4"/>
                                            </p:txEl>
                                          </p:spTgt>
                                        </p:tgtEl>
                                        <p:attrNameLst>
                                          <p:attrName>ppt_h</p:attrName>
                                        </p:attrNameLst>
                                      </p:cBhvr>
                                      <p:tavLst>
                                        <p:tav tm="0">
                                          <p:val>
                                            <p:fltVal val="0"/>
                                          </p:val>
                                        </p:tav>
                                        <p:tav tm="100000">
                                          <p:val>
                                            <p:strVal val="#ppt_h"/>
                                          </p:val>
                                        </p:tav>
                                      </p:tavLst>
                                    </p:anim>
                                    <p:anim calcmode="lin" valueType="num">
                                      <p:cBhvr>
                                        <p:cTn id="27" dur="1000" fill="hold"/>
                                        <p:tgtEl>
                                          <p:spTgt spid="14">
                                            <p:txEl>
                                              <p:pRg st="4" end="4"/>
                                            </p:txEl>
                                          </p:spTgt>
                                        </p:tgtEl>
                                        <p:attrNameLst>
                                          <p:attrName>style.rotation</p:attrName>
                                        </p:attrNameLst>
                                      </p:cBhvr>
                                      <p:tavLst>
                                        <p:tav tm="0">
                                          <p:val>
                                            <p:fltVal val="90"/>
                                          </p:val>
                                        </p:tav>
                                        <p:tav tm="100000">
                                          <p:val>
                                            <p:fltVal val="0"/>
                                          </p:val>
                                        </p:tav>
                                      </p:tavLst>
                                    </p:anim>
                                    <p:animEffect transition="in" filter="fade">
                                      <p:cBhvr>
                                        <p:cTn id="28" dur="10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smtClean="0"/>
              <a:t>角色以及对应职能</a:t>
            </a:r>
            <a:endParaRPr lang="zh-CN" altLang="en-US" dirty="0">
              <a:latin typeface="Microsoft YaHei UI" panose="020B0503020204020204" pitchFamily="34" charset="-122"/>
              <a:ea typeface="Microsoft YaHei UI"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3610843"/>
              </p:ext>
            </p:extLst>
          </p:nvPr>
        </p:nvGraphicFramePr>
        <p:xfrm>
          <a:off x="1181100" y="1513932"/>
          <a:ext cx="8999220" cy="4703987"/>
        </p:xfrm>
        <a:graphic>
          <a:graphicData uri="http://schemas.openxmlformats.org/drawingml/2006/table">
            <a:tbl>
              <a:tblPr firstRow="1" firstCol="1" bandRow="1">
                <a:tableStyleId>{5C22544A-7EE6-4342-B048-85BDC9FD1C3A}</a:tableStyleId>
              </a:tblPr>
              <a:tblGrid>
                <a:gridCol w="2820818"/>
                <a:gridCol w="6178402"/>
              </a:tblGrid>
              <a:tr h="247579">
                <a:tc>
                  <a:txBody>
                    <a:bodyPr/>
                    <a:lstStyle/>
                    <a:p>
                      <a:pPr algn="ctr">
                        <a:spcAft>
                          <a:spcPts val="0"/>
                        </a:spcAft>
                      </a:pPr>
                      <a:r>
                        <a:rPr lang="zh-CN" sz="1050" kern="100" dirty="0">
                          <a:effectLst/>
                        </a:rPr>
                        <a:t>角色名称</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职责范围</a:t>
                      </a:r>
                      <a:endParaRPr lang="zh-CN" sz="1050" kern="100">
                        <a:effectLst/>
                        <a:latin typeface="Times New Roman" panose="02020603050405020304" pitchFamily="18" charset="0"/>
                        <a:ea typeface="宋体" panose="02010600030101010101" pitchFamily="2" charset="-122"/>
                      </a:endParaRPr>
                    </a:p>
                  </a:txBody>
                  <a:tcPr marL="68580" marR="68580" marT="0" marB="0"/>
                </a:tc>
              </a:tr>
              <a:tr h="742735">
                <a:tc>
                  <a:txBody>
                    <a:bodyPr/>
                    <a:lstStyle/>
                    <a:p>
                      <a:pPr algn="ctr">
                        <a:spcAft>
                          <a:spcPts val="0"/>
                        </a:spcAft>
                      </a:pPr>
                      <a:r>
                        <a:rPr lang="zh-CN" sz="1050" kern="100" dirty="0">
                          <a:effectLst/>
                        </a:rPr>
                        <a:t>项目质量管理员</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100">
                          <a:effectLst/>
                        </a:rPr>
                        <a:t>制定质量管理办法、质量评估计划和标准；</a:t>
                      </a:r>
                    </a:p>
                    <a:p>
                      <a:pPr algn="just">
                        <a:spcAft>
                          <a:spcPts val="0"/>
                        </a:spcAft>
                      </a:pPr>
                      <a:r>
                        <a:rPr lang="zh-CN" sz="1050" kern="100">
                          <a:effectLst/>
                        </a:rPr>
                        <a:t>组织制定质量评估问题的改善行动计划；</a:t>
                      </a:r>
                    </a:p>
                    <a:p>
                      <a:pPr algn="just">
                        <a:spcAft>
                          <a:spcPts val="0"/>
                        </a:spcAft>
                      </a:pPr>
                      <a:r>
                        <a:rPr lang="zh-CN" sz="1050" kern="100">
                          <a:effectLst/>
                        </a:rPr>
                        <a:t>指导和监控行动计划的有效执行。</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1237891">
                <a:tc>
                  <a:txBody>
                    <a:bodyPr/>
                    <a:lstStyle/>
                    <a:p>
                      <a:pPr algn="ctr">
                        <a:spcAft>
                          <a:spcPts val="0"/>
                        </a:spcAft>
                      </a:pPr>
                      <a:r>
                        <a:rPr lang="zh-CN" sz="1050" kern="100" dirty="0">
                          <a:effectLst/>
                        </a:rPr>
                        <a:t>项目经理</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0" dirty="0">
                          <a:effectLst/>
                        </a:rPr>
                        <a:t>负责任务的分配和监督项目进度；</a:t>
                      </a:r>
                      <a:endParaRPr lang="zh-CN" sz="1050" kern="100" dirty="0">
                        <a:effectLst/>
                      </a:endParaRPr>
                    </a:p>
                    <a:p>
                      <a:pPr algn="just">
                        <a:spcAft>
                          <a:spcPts val="0"/>
                        </a:spcAft>
                      </a:pPr>
                      <a:r>
                        <a:rPr lang="zh-CN" sz="1050" kern="0" dirty="0">
                          <a:effectLst/>
                        </a:rPr>
                        <a:t>审核项目质量监控流程、质量管理办法；</a:t>
                      </a:r>
                      <a:endParaRPr lang="zh-CN" sz="1050" kern="100" dirty="0">
                        <a:effectLst/>
                      </a:endParaRPr>
                    </a:p>
                    <a:p>
                      <a:pPr algn="just">
                        <a:spcAft>
                          <a:spcPts val="0"/>
                        </a:spcAft>
                      </a:pPr>
                      <a:r>
                        <a:rPr lang="zh-CN" sz="1050" kern="0" dirty="0">
                          <a:effectLst/>
                        </a:rPr>
                        <a:t>负责本项目质量评估问题的改善行动计划的执行；</a:t>
                      </a:r>
                      <a:endParaRPr lang="zh-CN" sz="1050" kern="100" dirty="0">
                        <a:effectLst/>
                      </a:endParaRPr>
                    </a:p>
                    <a:p>
                      <a:pPr algn="just">
                        <a:spcAft>
                          <a:spcPts val="0"/>
                        </a:spcAft>
                      </a:pPr>
                      <a:r>
                        <a:rPr lang="zh-CN" sz="1050" kern="0" dirty="0">
                          <a:effectLst/>
                        </a:rPr>
                        <a:t>针对项目质量管理员提出的不符合问题协调项目组成员进行整改。</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r>
              <a:tr h="1237891">
                <a:tc>
                  <a:txBody>
                    <a:bodyPr/>
                    <a:lstStyle/>
                    <a:p>
                      <a:pPr algn="ctr">
                        <a:spcAft>
                          <a:spcPts val="0"/>
                        </a:spcAft>
                      </a:pPr>
                      <a:r>
                        <a:rPr lang="zh-CN" sz="1050" kern="0">
                          <a:effectLst/>
                        </a:rPr>
                        <a:t>项目功能小组各组长</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100">
                          <a:effectLst/>
                        </a:rPr>
                        <a:t>负责本模块所有交付物的中间文档、最终文档的内容质量；</a:t>
                      </a:r>
                    </a:p>
                    <a:p>
                      <a:pPr algn="just">
                        <a:spcAft>
                          <a:spcPts val="0"/>
                        </a:spcAft>
                      </a:pPr>
                      <a:r>
                        <a:rPr lang="zh-CN" sz="1050" kern="100">
                          <a:effectLst/>
                        </a:rPr>
                        <a:t>负责本模块质量评估问题的改善行动计划的执行；</a:t>
                      </a:r>
                    </a:p>
                    <a:p>
                      <a:pPr algn="just">
                        <a:spcAft>
                          <a:spcPts val="0"/>
                        </a:spcAft>
                      </a:pPr>
                      <a:r>
                        <a:rPr lang="zh-CN" sz="1050" kern="0">
                          <a:effectLst/>
                        </a:rPr>
                        <a:t>针对项目质量管理员提出的不符合问题协调项目组成员进行整改。</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495156">
                <a:tc>
                  <a:txBody>
                    <a:bodyPr/>
                    <a:lstStyle/>
                    <a:p>
                      <a:pPr algn="ctr">
                        <a:spcAft>
                          <a:spcPts val="0"/>
                        </a:spcAft>
                      </a:pPr>
                      <a:r>
                        <a:rPr lang="zh-CN" sz="1050" kern="100">
                          <a:effectLst/>
                        </a:rPr>
                        <a:t>项目配置管理员</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0">
                          <a:effectLst/>
                        </a:rPr>
                        <a:t>负责有关软件配置项及项目各生命周期交付文档管理和变更控制工作。</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742735">
                <a:tc>
                  <a:txBody>
                    <a:bodyPr/>
                    <a:lstStyle/>
                    <a:p>
                      <a:pPr algn="ctr">
                        <a:spcAft>
                          <a:spcPts val="0"/>
                        </a:spcAft>
                      </a:pPr>
                      <a:r>
                        <a:rPr lang="zh-CN" sz="1050" kern="0">
                          <a:effectLst/>
                        </a:rPr>
                        <a:t>流程检查员</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100" dirty="0">
                          <a:effectLst/>
                        </a:rPr>
                        <a:t>负责检查和督促本计划的实施，及时发现项目工作中的问题，并通过评审总结报告、项目周报等形式向各项目组成员汇报质量活动的结果。</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Tree>
    <p:extLst>
      <p:ext uri="{BB962C8B-B14F-4D97-AF65-F5344CB8AC3E}">
        <p14:creationId xmlns:p14="http://schemas.microsoft.com/office/powerpoint/2010/main" val="615556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53" presetClass="entr" presetSubtype="16"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2100" fill="hold"/>
                                        <p:tgtEl>
                                          <p:spTgt spid="3"/>
                                        </p:tgtEl>
                                        <p:attrNameLst>
                                          <p:attrName>ppt_w</p:attrName>
                                        </p:attrNameLst>
                                      </p:cBhvr>
                                      <p:tavLst>
                                        <p:tav tm="0">
                                          <p:val>
                                            <p:fltVal val="0"/>
                                          </p:val>
                                        </p:tav>
                                        <p:tav tm="100000">
                                          <p:val>
                                            <p:strVal val="#ppt_w"/>
                                          </p:val>
                                        </p:tav>
                                      </p:tavLst>
                                    </p:anim>
                                    <p:anim calcmode="lin" valueType="num">
                                      <p:cBhvr>
                                        <p:cTn id="11" dur="2100" fill="hold"/>
                                        <p:tgtEl>
                                          <p:spTgt spid="3"/>
                                        </p:tgtEl>
                                        <p:attrNameLst>
                                          <p:attrName>ppt_h</p:attrName>
                                        </p:attrNameLst>
                                      </p:cBhvr>
                                      <p:tavLst>
                                        <p:tav tm="0">
                                          <p:val>
                                            <p:fltVal val="0"/>
                                          </p:val>
                                        </p:tav>
                                        <p:tav tm="100000">
                                          <p:val>
                                            <p:strVal val="#ppt_h"/>
                                          </p:val>
                                        </p:tav>
                                      </p:tavLst>
                                    </p:anim>
                                    <p:animEffect transition="in" filter="fade">
                                      <p:cBhvr>
                                        <p:cTn id="12" dur="21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质量管理流程</a:t>
            </a:r>
          </a:p>
        </p:txBody>
      </p:sp>
      <p:sp>
        <p:nvSpPr>
          <p:cNvPr id="10" name="内容占位符 9"/>
          <p:cNvSpPr>
            <a:spLocks noGrp="1"/>
          </p:cNvSpPr>
          <p:nvPr>
            <p:ph sz="half" idx="1"/>
          </p:nvPr>
        </p:nvSpPr>
        <p:spPr>
          <a:xfrm>
            <a:off x="1181100" y="1600200"/>
            <a:ext cx="4754880" cy="4525963"/>
          </a:xfrm>
        </p:spPr>
        <p:txBody>
          <a:bodyPr rtlCol="0"/>
          <a:lstStyle/>
          <a:p>
            <a:pPr rtl="0"/>
            <a:r>
              <a:rPr lang="zh-CN" altLang="en-US" dirty="0" smtClean="0">
                <a:latin typeface="宋体" panose="02010600030101010101" pitchFamily="2" charset="-122"/>
                <a:ea typeface="宋体" panose="02010600030101010101" pitchFamily="2" charset="-122"/>
              </a:rPr>
              <a:t>制定质量计划</a:t>
            </a:r>
          </a:p>
          <a:p>
            <a:pPr rtl="0"/>
            <a:r>
              <a:rPr lang="zh-CN" altLang="en-US" dirty="0" smtClean="0">
                <a:latin typeface="宋体" panose="02010600030101010101" pitchFamily="2" charset="-122"/>
                <a:ea typeface="宋体" panose="02010600030101010101" pitchFamily="2" charset="-122"/>
              </a:rPr>
              <a:t>进行质量评估</a:t>
            </a:r>
          </a:p>
          <a:p>
            <a:pPr rtl="0"/>
            <a:r>
              <a:rPr lang="zh-CN" altLang="en-US" dirty="0" smtClean="0">
                <a:latin typeface="宋体" panose="02010600030101010101" pitchFamily="2" charset="-122"/>
                <a:ea typeface="宋体" panose="02010600030101010101" pitchFamily="2" charset="-122"/>
              </a:rPr>
              <a:t>完善质量改善措施</a:t>
            </a:r>
            <a:endParaRPr lang="zh-CN" altLang="en-US" dirty="0">
              <a:latin typeface="宋体" panose="02010600030101010101" pitchFamily="2" charset="-122"/>
              <a:ea typeface="宋体" panose="02010600030101010101" pitchFamily="2" charset="-122"/>
            </a:endParaRPr>
          </a:p>
        </p:txBody>
      </p:sp>
      <p:graphicFrame>
        <p:nvGraphicFramePr>
          <p:cNvPr id="9" name="内容占位符 8" descr="横向项目符号列表显示了从左至右排列的 3 个组，每个组下方都有任务说明"/>
          <p:cNvGraphicFramePr>
            <a:graphicFrameLocks noGrp="1"/>
          </p:cNvGraphicFramePr>
          <p:nvPr>
            <p:ph sz="half" idx="2"/>
            <p:extLst>
              <p:ext uri="{D42A27DB-BD31-4B8C-83A1-F6EECF244321}">
                <p14:modId xmlns:p14="http://schemas.microsoft.com/office/powerpoint/2010/main" val="3045834956"/>
              </p:ext>
            </p:extLst>
          </p:nvPr>
        </p:nvGraphicFramePr>
        <p:xfrm>
          <a:off x="2316480" y="3084576"/>
          <a:ext cx="8193469" cy="30415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85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circle(in)">
                                      <p:cBhvr>
                                        <p:cTn id="7" dur="1300"/>
                                        <p:tgtEl>
                                          <p:spTgt spid="10">
                                            <p:txEl>
                                              <p:pRg st="0" end="0"/>
                                            </p:txEl>
                                          </p:spTgt>
                                        </p:tgtEl>
                                      </p:cBhvr>
                                    </p:animEffect>
                                  </p:childTnLst>
                                </p:cTn>
                              </p:par>
                              <p:par>
                                <p:cTn id="8" presetID="6" presetClass="entr" presetSubtype="16" fill="hold" grpId="0" nodeType="withEffect">
                                  <p:stCondLst>
                                    <p:cond delay="60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circle(in)">
                                      <p:cBhvr>
                                        <p:cTn id="10" dur="1300"/>
                                        <p:tgtEl>
                                          <p:spTgt spid="10">
                                            <p:txEl>
                                              <p:pRg st="1" end="1"/>
                                            </p:txEl>
                                          </p:spTgt>
                                        </p:tgtEl>
                                      </p:cBhvr>
                                    </p:animEffect>
                                  </p:childTnLst>
                                </p:cTn>
                              </p:par>
                              <p:par>
                                <p:cTn id="11" presetID="6" presetClass="entr" presetSubtype="16" fill="hold" grpId="0" nodeType="withEffect">
                                  <p:stCondLst>
                                    <p:cond delay="120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circle(in)">
                                      <p:cBhvr>
                                        <p:cTn id="13" dur="1300"/>
                                        <p:tgtEl>
                                          <p:spTgt spid="10">
                                            <p:txEl>
                                              <p:pRg st="2" end="2"/>
                                            </p:txEl>
                                          </p:spTgt>
                                        </p:tgtEl>
                                      </p:cBhvr>
                                    </p:animEffect>
                                  </p:childTnLst>
                                </p:cTn>
                              </p:par>
                            </p:childTnLst>
                          </p:cTn>
                        </p:par>
                        <p:par>
                          <p:cTn id="14" fill="hold">
                            <p:stCondLst>
                              <p:cond delay="2500"/>
                            </p:stCondLst>
                            <p:childTnLst>
                              <p:par>
                                <p:cTn id="15" presetID="55" presetClass="entr" presetSubtype="0" fill="hold" grpId="0" nodeType="afterEffect">
                                  <p:stCondLst>
                                    <p:cond delay="0"/>
                                  </p:stCondLst>
                                  <p:childTnLst>
                                    <p:set>
                                      <p:cBhvr>
                                        <p:cTn id="16" dur="1" fill="hold">
                                          <p:stCondLst>
                                            <p:cond delay="0"/>
                                          </p:stCondLst>
                                        </p:cTn>
                                        <p:tgtEl>
                                          <p:spTgt spid="9">
                                            <p:graphicEl>
                                              <a:dgm id="{10FBC462-AE51-4ECE-83D7-4339D9B08144}"/>
                                            </p:graphicEl>
                                          </p:spTgt>
                                        </p:tgtEl>
                                        <p:attrNameLst>
                                          <p:attrName>style.visibility</p:attrName>
                                        </p:attrNameLst>
                                      </p:cBhvr>
                                      <p:to>
                                        <p:strVal val="visible"/>
                                      </p:to>
                                    </p:set>
                                    <p:anim calcmode="lin" valueType="num">
                                      <p:cBhvr>
                                        <p:cTn id="17" dur="500" fill="hold"/>
                                        <p:tgtEl>
                                          <p:spTgt spid="9">
                                            <p:graphicEl>
                                              <a:dgm id="{10FBC462-AE51-4ECE-83D7-4339D9B08144}"/>
                                            </p:graphicEl>
                                          </p:spTgt>
                                        </p:tgtEl>
                                        <p:attrNameLst>
                                          <p:attrName>ppt_w</p:attrName>
                                        </p:attrNameLst>
                                      </p:cBhvr>
                                      <p:tavLst>
                                        <p:tav tm="0">
                                          <p:val>
                                            <p:strVal val="#ppt_w*0.70"/>
                                          </p:val>
                                        </p:tav>
                                        <p:tav tm="100000">
                                          <p:val>
                                            <p:strVal val="#ppt_w"/>
                                          </p:val>
                                        </p:tav>
                                      </p:tavLst>
                                    </p:anim>
                                    <p:anim calcmode="lin" valueType="num">
                                      <p:cBhvr>
                                        <p:cTn id="18" dur="500" fill="hold"/>
                                        <p:tgtEl>
                                          <p:spTgt spid="9">
                                            <p:graphicEl>
                                              <a:dgm id="{10FBC462-AE51-4ECE-83D7-4339D9B08144}"/>
                                            </p:graphicEl>
                                          </p:spTgt>
                                        </p:tgtEl>
                                        <p:attrNameLst>
                                          <p:attrName>ppt_h</p:attrName>
                                        </p:attrNameLst>
                                      </p:cBhvr>
                                      <p:tavLst>
                                        <p:tav tm="0">
                                          <p:val>
                                            <p:strVal val="#ppt_h"/>
                                          </p:val>
                                        </p:tav>
                                        <p:tav tm="100000">
                                          <p:val>
                                            <p:strVal val="#ppt_h"/>
                                          </p:val>
                                        </p:tav>
                                      </p:tavLst>
                                    </p:anim>
                                    <p:animEffect transition="in" filter="fade">
                                      <p:cBhvr>
                                        <p:cTn id="19" dur="500"/>
                                        <p:tgtEl>
                                          <p:spTgt spid="9">
                                            <p:graphicEl>
                                              <a:dgm id="{10FBC462-AE51-4ECE-83D7-4339D9B08144}"/>
                                            </p:graphicEl>
                                          </p:spTgt>
                                        </p:tgtEl>
                                      </p:cBhvr>
                                    </p:animEffect>
                                  </p:childTnLst>
                                </p:cTn>
                              </p:par>
                            </p:childTnLst>
                          </p:cTn>
                        </p:par>
                        <p:par>
                          <p:cTn id="20" fill="hold">
                            <p:stCondLst>
                              <p:cond delay="3000"/>
                            </p:stCondLst>
                            <p:childTnLst>
                              <p:par>
                                <p:cTn id="21" presetID="55" presetClass="entr" presetSubtype="0" fill="hold" grpId="0" nodeType="afterEffect">
                                  <p:stCondLst>
                                    <p:cond delay="0"/>
                                  </p:stCondLst>
                                  <p:childTnLst>
                                    <p:set>
                                      <p:cBhvr>
                                        <p:cTn id="22" dur="1" fill="hold">
                                          <p:stCondLst>
                                            <p:cond delay="0"/>
                                          </p:stCondLst>
                                        </p:cTn>
                                        <p:tgtEl>
                                          <p:spTgt spid="9">
                                            <p:graphicEl>
                                              <a:dgm id="{DBAA3E7F-2835-4125-A5E2-27CBE035761C}"/>
                                            </p:graphicEl>
                                          </p:spTgt>
                                        </p:tgtEl>
                                        <p:attrNameLst>
                                          <p:attrName>style.visibility</p:attrName>
                                        </p:attrNameLst>
                                      </p:cBhvr>
                                      <p:to>
                                        <p:strVal val="visible"/>
                                      </p:to>
                                    </p:set>
                                    <p:anim calcmode="lin" valueType="num">
                                      <p:cBhvr>
                                        <p:cTn id="23" dur="1000" fill="hold"/>
                                        <p:tgtEl>
                                          <p:spTgt spid="9">
                                            <p:graphicEl>
                                              <a:dgm id="{DBAA3E7F-2835-4125-A5E2-27CBE035761C}"/>
                                            </p:graphicEl>
                                          </p:spTgt>
                                        </p:tgtEl>
                                        <p:attrNameLst>
                                          <p:attrName>ppt_w</p:attrName>
                                        </p:attrNameLst>
                                      </p:cBhvr>
                                      <p:tavLst>
                                        <p:tav tm="0">
                                          <p:val>
                                            <p:strVal val="#ppt_w*0.70"/>
                                          </p:val>
                                        </p:tav>
                                        <p:tav tm="100000">
                                          <p:val>
                                            <p:strVal val="#ppt_w"/>
                                          </p:val>
                                        </p:tav>
                                      </p:tavLst>
                                    </p:anim>
                                    <p:anim calcmode="lin" valueType="num">
                                      <p:cBhvr>
                                        <p:cTn id="24" dur="1000" fill="hold"/>
                                        <p:tgtEl>
                                          <p:spTgt spid="9">
                                            <p:graphicEl>
                                              <a:dgm id="{DBAA3E7F-2835-4125-A5E2-27CBE035761C}"/>
                                            </p:graphicEl>
                                          </p:spTgt>
                                        </p:tgtEl>
                                        <p:attrNameLst>
                                          <p:attrName>ppt_h</p:attrName>
                                        </p:attrNameLst>
                                      </p:cBhvr>
                                      <p:tavLst>
                                        <p:tav tm="0">
                                          <p:val>
                                            <p:strVal val="#ppt_h"/>
                                          </p:val>
                                        </p:tav>
                                        <p:tav tm="100000">
                                          <p:val>
                                            <p:strVal val="#ppt_h"/>
                                          </p:val>
                                        </p:tav>
                                      </p:tavLst>
                                    </p:anim>
                                    <p:animEffect transition="in" filter="fade">
                                      <p:cBhvr>
                                        <p:cTn id="25" dur="1000"/>
                                        <p:tgtEl>
                                          <p:spTgt spid="9">
                                            <p:graphicEl>
                                              <a:dgm id="{DBAA3E7F-2835-4125-A5E2-27CBE035761C}"/>
                                            </p:graphicEl>
                                          </p:spTgt>
                                        </p:tgtEl>
                                      </p:cBhvr>
                                    </p:animEffect>
                                  </p:childTnLst>
                                </p:cTn>
                              </p:par>
                            </p:childTnLst>
                          </p:cTn>
                        </p:par>
                        <p:par>
                          <p:cTn id="26" fill="hold">
                            <p:stCondLst>
                              <p:cond delay="4000"/>
                            </p:stCondLst>
                            <p:childTnLst>
                              <p:par>
                                <p:cTn id="27" presetID="55" presetClass="entr" presetSubtype="0" fill="hold" grpId="0" nodeType="afterEffect">
                                  <p:stCondLst>
                                    <p:cond delay="0"/>
                                  </p:stCondLst>
                                  <p:childTnLst>
                                    <p:set>
                                      <p:cBhvr>
                                        <p:cTn id="28" dur="1" fill="hold">
                                          <p:stCondLst>
                                            <p:cond delay="0"/>
                                          </p:stCondLst>
                                        </p:cTn>
                                        <p:tgtEl>
                                          <p:spTgt spid="9">
                                            <p:graphicEl>
                                              <a:dgm id="{038F020D-778A-4A38-A7AD-8697A8717D12}"/>
                                            </p:graphicEl>
                                          </p:spTgt>
                                        </p:tgtEl>
                                        <p:attrNameLst>
                                          <p:attrName>style.visibility</p:attrName>
                                        </p:attrNameLst>
                                      </p:cBhvr>
                                      <p:to>
                                        <p:strVal val="visible"/>
                                      </p:to>
                                    </p:set>
                                    <p:anim calcmode="lin" valueType="num">
                                      <p:cBhvr>
                                        <p:cTn id="29" dur="1000" fill="hold"/>
                                        <p:tgtEl>
                                          <p:spTgt spid="9">
                                            <p:graphicEl>
                                              <a:dgm id="{038F020D-778A-4A38-A7AD-8697A8717D12}"/>
                                            </p:graphicEl>
                                          </p:spTgt>
                                        </p:tgtEl>
                                        <p:attrNameLst>
                                          <p:attrName>ppt_w</p:attrName>
                                        </p:attrNameLst>
                                      </p:cBhvr>
                                      <p:tavLst>
                                        <p:tav tm="0">
                                          <p:val>
                                            <p:strVal val="#ppt_w*0.70"/>
                                          </p:val>
                                        </p:tav>
                                        <p:tav tm="100000">
                                          <p:val>
                                            <p:strVal val="#ppt_w"/>
                                          </p:val>
                                        </p:tav>
                                      </p:tavLst>
                                    </p:anim>
                                    <p:anim calcmode="lin" valueType="num">
                                      <p:cBhvr>
                                        <p:cTn id="30" dur="1000" fill="hold"/>
                                        <p:tgtEl>
                                          <p:spTgt spid="9">
                                            <p:graphicEl>
                                              <a:dgm id="{038F020D-778A-4A38-A7AD-8697A8717D12}"/>
                                            </p:graphicEl>
                                          </p:spTgt>
                                        </p:tgtEl>
                                        <p:attrNameLst>
                                          <p:attrName>ppt_h</p:attrName>
                                        </p:attrNameLst>
                                      </p:cBhvr>
                                      <p:tavLst>
                                        <p:tav tm="0">
                                          <p:val>
                                            <p:strVal val="#ppt_h"/>
                                          </p:val>
                                        </p:tav>
                                        <p:tav tm="100000">
                                          <p:val>
                                            <p:strVal val="#ppt_h"/>
                                          </p:val>
                                        </p:tav>
                                      </p:tavLst>
                                    </p:anim>
                                    <p:animEffect transition="in" filter="fade">
                                      <p:cBhvr>
                                        <p:cTn id="31" dur="1000"/>
                                        <p:tgtEl>
                                          <p:spTgt spid="9">
                                            <p:graphicEl>
                                              <a:dgm id="{038F020D-778A-4A38-A7AD-8697A8717D12}"/>
                                            </p:graphicEl>
                                          </p:spTgt>
                                        </p:tgtEl>
                                      </p:cBhvr>
                                    </p:animEffect>
                                  </p:childTnLst>
                                </p:cTn>
                              </p:par>
                            </p:childTnLst>
                          </p:cTn>
                        </p:par>
                        <p:par>
                          <p:cTn id="32" fill="hold">
                            <p:stCondLst>
                              <p:cond delay="5000"/>
                            </p:stCondLst>
                            <p:childTnLst>
                              <p:par>
                                <p:cTn id="33" presetID="55" presetClass="entr" presetSubtype="0" fill="hold" grpId="0" nodeType="afterEffect">
                                  <p:stCondLst>
                                    <p:cond delay="0"/>
                                  </p:stCondLst>
                                  <p:childTnLst>
                                    <p:set>
                                      <p:cBhvr>
                                        <p:cTn id="34" dur="1" fill="hold">
                                          <p:stCondLst>
                                            <p:cond delay="0"/>
                                          </p:stCondLst>
                                        </p:cTn>
                                        <p:tgtEl>
                                          <p:spTgt spid="9">
                                            <p:graphicEl>
                                              <a:dgm id="{FE41B497-3D13-495A-8DEB-A0BFCEA67D20}"/>
                                            </p:graphicEl>
                                          </p:spTgt>
                                        </p:tgtEl>
                                        <p:attrNameLst>
                                          <p:attrName>style.visibility</p:attrName>
                                        </p:attrNameLst>
                                      </p:cBhvr>
                                      <p:to>
                                        <p:strVal val="visible"/>
                                      </p:to>
                                    </p:set>
                                    <p:anim calcmode="lin" valueType="num">
                                      <p:cBhvr>
                                        <p:cTn id="35" dur="1000" fill="hold"/>
                                        <p:tgtEl>
                                          <p:spTgt spid="9">
                                            <p:graphicEl>
                                              <a:dgm id="{FE41B497-3D13-495A-8DEB-A0BFCEA67D20}"/>
                                            </p:graphicEl>
                                          </p:spTgt>
                                        </p:tgtEl>
                                        <p:attrNameLst>
                                          <p:attrName>ppt_w</p:attrName>
                                        </p:attrNameLst>
                                      </p:cBhvr>
                                      <p:tavLst>
                                        <p:tav tm="0">
                                          <p:val>
                                            <p:strVal val="#ppt_w*0.70"/>
                                          </p:val>
                                        </p:tav>
                                        <p:tav tm="100000">
                                          <p:val>
                                            <p:strVal val="#ppt_w"/>
                                          </p:val>
                                        </p:tav>
                                      </p:tavLst>
                                    </p:anim>
                                    <p:anim calcmode="lin" valueType="num">
                                      <p:cBhvr>
                                        <p:cTn id="36" dur="1000" fill="hold"/>
                                        <p:tgtEl>
                                          <p:spTgt spid="9">
                                            <p:graphicEl>
                                              <a:dgm id="{FE41B497-3D13-495A-8DEB-A0BFCEA67D20}"/>
                                            </p:graphicEl>
                                          </p:spTgt>
                                        </p:tgtEl>
                                        <p:attrNameLst>
                                          <p:attrName>ppt_h</p:attrName>
                                        </p:attrNameLst>
                                      </p:cBhvr>
                                      <p:tavLst>
                                        <p:tav tm="0">
                                          <p:val>
                                            <p:strVal val="#ppt_h"/>
                                          </p:val>
                                        </p:tav>
                                        <p:tav tm="100000">
                                          <p:val>
                                            <p:strVal val="#ppt_h"/>
                                          </p:val>
                                        </p:tav>
                                      </p:tavLst>
                                    </p:anim>
                                    <p:animEffect transition="in" filter="fade">
                                      <p:cBhvr>
                                        <p:cTn id="37" dur="1000"/>
                                        <p:tgtEl>
                                          <p:spTgt spid="9">
                                            <p:graphicEl>
                                              <a:dgm id="{FE41B497-3D13-495A-8DEB-A0BFCEA67D20}"/>
                                            </p:graphicEl>
                                          </p:spTgt>
                                        </p:tgtEl>
                                      </p:cBhvr>
                                    </p:animEffect>
                                  </p:childTnLst>
                                </p:cTn>
                              </p:par>
                            </p:childTnLst>
                          </p:cTn>
                        </p:par>
                        <p:par>
                          <p:cTn id="38" fill="hold">
                            <p:stCondLst>
                              <p:cond delay="6000"/>
                            </p:stCondLst>
                            <p:childTnLst>
                              <p:par>
                                <p:cTn id="39" presetID="55" presetClass="entr" presetSubtype="0" fill="hold" grpId="0" nodeType="afterEffect">
                                  <p:stCondLst>
                                    <p:cond delay="0"/>
                                  </p:stCondLst>
                                  <p:childTnLst>
                                    <p:set>
                                      <p:cBhvr>
                                        <p:cTn id="40" dur="1" fill="hold">
                                          <p:stCondLst>
                                            <p:cond delay="0"/>
                                          </p:stCondLst>
                                        </p:cTn>
                                        <p:tgtEl>
                                          <p:spTgt spid="9">
                                            <p:graphicEl>
                                              <a:dgm id="{23226F2C-FA6A-4CF2-BC65-843CC6787E62}"/>
                                            </p:graphicEl>
                                          </p:spTgt>
                                        </p:tgtEl>
                                        <p:attrNameLst>
                                          <p:attrName>style.visibility</p:attrName>
                                        </p:attrNameLst>
                                      </p:cBhvr>
                                      <p:to>
                                        <p:strVal val="visible"/>
                                      </p:to>
                                    </p:set>
                                    <p:anim calcmode="lin" valueType="num">
                                      <p:cBhvr>
                                        <p:cTn id="41" dur="1000" fill="hold"/>
                                        <p:tgtEl>
                                          <p:spTgt spid="9">
                                            <p:graphicEl>
                                              <a:dgm id="{23226F2C-FA6A-4CF2-BC65-843CC6787E62}"/>
                                            </p:graphicEl>
                                          </p:spTgt>
                                        </p:tgtEl>
                                        <p:attrNameLst>
                                          <p:attrName>ppt_w</p:attrName>
                                        </p:attrNameLst>
                                      </p:cBhvr>
                                      <p:tavLst>
                                        <p:tav tm="0">
                                          <p:val>
                                            <p:strVal val="#ppt_w*0.70"/>
                                          </p:val>
                                        </p:tav>
                                        <p:tav tm="100000">
                                          <p:val>
                                            <p:strVal val="#ppt_w"/>
                                          </p:val>
                                        </p:tav>
                                      </p:tavLst>
                                    </p:anim>
                                    <p:anim calcmode="lin" valueType="num">
                                      <p:cBhvr>
                                        <p:cTn id="42" dur="1000" fill="hold"/>
                                        <p:tgtEl>
                                          <p:spTgt spid="9">
                                            <p:graphicEl>
                                              <a:dgm id="{23226F2C-FA6A-4CF2-BC65-843CC6787E62}"/>
                                            </p:graphicEl>
                                          </p:spTgt>
                                        </p:tgtEl>
                                        <p:attrNameLst>
                                          <p:attrName>ppt_h</p:attrName>
                                        </p:attrNameLst>
                                      </p:cBhvr>
                                      <p:tavLst>
                                        <p:tav tm="0">
                                          <p:val>
                                            <p:strVal val="#ppt_h"/>
                                          </p:val>
                                        </p:tav>
                                        <p:tav tm="100000">
                                          <p:val>
                                            <p:strVal val="#ppt_h"/>
                                          </p:val>
                                        </p:tav>
                                      </p:tavLst>
                                    </p:anim>
                                    <p:animEffect transition="in" filter="fade">
                                      <p:cBhvr>
                                        <p:cTn id="43" dur="1000"/>
                                        <p:tgtEl>
                                          <p:spTgt spid="9">
                                            <p:graphicEl>
                                              <a:dgm id="{23226F2C-FA6A-4CF2-BC65-843CC6787E62}"/>
                                            </p:graphicEl>
                                          </p:spTgt>
                                        </p:tgtEl>
                                      </p:cBhvr>
                                    </p:animEffect>
                                  </p:childTnLst>
                                </p:cTn>
                              </p:par>
                            </p:childTnLst>
                          </p:cTn>
                        </p:par>
                        <p:par>
                          <p:cTn id="44" fill="hold">
                            <p:stCondLst>
                              <p:cond delay="7000"/>
                            </p:stCondLst>
                            <p:childTnLst>
                              <p:par>
                                <p:cTn id="45" presetID="55" presetClass="entr" presetSubtype="0" fill="hold" grpId="0" nodeType="afterEffect">
                                  <p:stCondLst>
                                    <p:cond delay="0"/>
                                  </p:stCondLst>
                                  <p:childTnLst>
                                    <p:set>
                                      <p:cBhvr>
                                        <p:cTn id="46" dur="1" fill="hold">
                                          <p:stCondLst>
                                            <p:cond delay="0"/>
                                          </p:stCondLst>
                                        </p:cTn>
                                        <p:tgtEl>
                                          <p:spTgt spid="9">
                                            <p:graphicEl>
                                              <a:dgm id="{0D2BA54C-3970-460F-9F0F-377BB319FFEC}"/>
                                            </p:graphicEl>
                                          </p:spTgt>
                                        </p:tgtEl>
                                        <p:attrNameLst>
                                          <p:attrName>style.visibility</p:attrName>
                                        </p:attrNameLst>
                                      </p:cBhvr>
                                      <p:to>
                                        <p:strVal val="visible"/>
                                      </p:to>
                                    </p:set>
                                    <p:anim calcmode="lin" valueType="num">
                                      <p:cBhvr>
                                        <p:cTn id="47" dur="1000" fill="hold"/>
                                        <p:tgtEl>
                                          <p:spTgt spid="9">
                                            <p:graphicEl>
                                              <a:dgm id="{0D2BA54C-3970-460F-9F0F-377BB319FFEC}"/>
                                            </p:graphicEl>
                                          </p:spTgt>
                                        </p:tgtEl>
                                        <p:attrNameLst>
                                          <p:attrName>ppt_w</p:attrName>
                                        </p:attrNameLst>
                                      </p:cBhvr>
                                      <p:tavLst>
                                        <p:tav tm="0">
                                          <p:val>
                                            <p:strVal val="#ppt_w*0.70"/>
                                          </p:val>
                                        </p:tav>
                                        <p:tav tm="100000">
                                          <p:val>
                                            <p:strVal val="#ppt_w"/>
                                          </p:val>
                                        </p:tav>
                                      </p:tavLst>
                                    </p:anim>
                                    <p:anim calcmode="lin" valueType="num">
                                      <p:cBhvr>
                                        <p:cTn id="48" dur="1000" fill="hold"/>
                                        <p:tgtEl>
                                          <p:spTgt spid="9">
                                            <p:graphicEl>
                                              <a:dgm id="{0D2BA54C-3970-460F-9F0F-377BB319FFEC}"/>
                                            </p:graphicEl>
                                          </p:spTgt>
                                        </p:tgtEl>
                                        <p:attrNameLst>
                                          <p:attrName>ppt_h</p:attrName>
                                        </p:attrNameLst>
                                      </p:cBhvr>
                                      <p:tavLst>
                                        <p:tav tm="0">
                                          <p:val>
                                            <p:strVal val="#ppt_h"/>
                                          </p:val>
                                        </p:tav>
                                        <p:tav tm="100000">
                                          <p:val>
                                            <p:strVal val="#ppt_h"/>
                                          </p:val>
                                        </p:tav>
                                      </p:tavLst>
                                    </p:anim>
                                    <p:animEffect transition="in" filter="fade">
                                      <p:cBhvr>
                                        <p:cTn id="49" dur="1000"/>
                                        <p:tgtEl>
                                          <p:spTgt spid="9">
                                            <p:graphicEl>
                                              <a:dgm id="{0D2BA54C-3970-460F-9F0F-377BB319FFE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bldLvl="5"/>
      <p:bldGraphic spid="9"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92459" y="1019907"/>
            <a:ext cx="3954590" cy="1253808"/>
          </a:xfrm>
        </p:spPr>
        <p:txBody>
          <a:bodyPr>
            <a:normAutofit/>
          </a:bodyPr>
          <a:lstStyle/>
          <a:p>
            <a:r>
              <a:rPr lang="zh-CN" altLang="en-US" sz="3200" dirty="0">
                <a:solidFill>
                  <a:schemeClr val="accent4"/>
                </a:solidFill>
              </a:rPr>
              <a:t>各阶段质量检查点</a:t>
            </a:r>
          </a:p>
        </p:txBody>
      </p:sp>
      <p:pic>
        <p:nvPicPr>
          <p:cNvPr id="5" name="图片占位符 4">
            <a:hlinkClick r:id="rId2" action="ppaction://hlinkfile" tooltip="打开质量计划书"/>
          </p:cNvPr>
          <p:cNvPicPr>
            <a:picLocks noGrp="1" noChangeAspect="1"/>
          </p:cNvPicPr>
          <p:nvPr>
            <p:ph type="pic" idx="1"/>
          </p:nvPr>
        </p:nvPicPr>
        <p:blipFill>
          <a:blip r:embed="rId3">
            <a:extLst>
              <a:ext uri="{28A0092B-C50C-407E-A947-70E740481C1C}">
                <a14:useLocalDpi xmlns:a14="http://schemas.microsoft.com/office/drawing/2010/main" val="0"/>
              </a:ext>
            </a:extLst>
          </a:blip>
          <a:srcRect t="12500" b="12500"/>
          <a:stretch>
            <a:fillRect/>
          </a:stretch>
        </p:blipFill>
        <p:spPr/>
      </p:pic>
      <p:sp>
        <p:nvSpPr>
          <p:cNvPr id="4" name="文本占位符 3"/>
          <p:cNvSpPr>
            <a:spLocks noGrp="1"/>
          </p:cNvSpPr>
          <p:nvPr>
            <p:ph type="body" sz="half" idx="2"/>
          </p:nvPr>
        </p:nvSpPr>
        <p:spPr>
          <a:xfrm>
            <a:off x="7092462" y="2548128"/>
            <a:ext cx="3954587" cy="3585971"/>
          </a:xfrm>
        </p:spPr>
        <p:txBody>
          <a:bodyPr>
            <a:noAutofit/>
          </a:bodyPr>
          <a:lstStyle/>
          <a:p>
            <a:pPr marL="342900" indent="-342900">
              <a:buFont typeface="+mj-ea"/>
              <a:buAutoNum type="circleNumDbPlain"/>
            </a:pPr>
            <a:r>
              <a:rPr lang="zh-CN" altLang="zh-CN" sz="2400" b="1" dirty="0">
                <a:solidFill>
                  <a:schemeClr val="tx2"/>
                </a:solidFill>
                <a:effectLst>
                  <a:outerShdw blurRad="38100" dist="38100" dir="2700000" algn="tl">
                    <a:srgbClr val="000000">
                      <a:alpha val="43137"/>
                    </a:srgbClr>
                  </a:outerShdw>
                </a:effectLst>
              </a:rPr>
              <a:t>项目计划阶段检查</a:t>
            </a:r>
            <a:r>
              <a:rPr lang="zh-CN" altLang="zh-CN" sz="2400" b="1" dirty="0" smtClean="0">
                <a:solidFill>
                  <a:schemeClr val="tx2"/>
                </a:solidFill>
                <a:effectLst>
                  <a:outerShdw blurRad="38100" dist="38100" dir="2700000" algn="tl">
                    <a:srgbClr val="000000">
                      <a:alpha val="43137"/>
                    </a:srgbClr>
                  </a:outerShdw>
                </a:effectLst>
              </a:rPr>
              <a:t>清单</a:t>
            </a:r>
            <a:endParaRPr lang="en-US" altLang="zh-CN" sz="2400" b="1" dirty="0" smtClean="0">
              <a:solidFill>
                <a:schemeClr val="tx2"/>
              </a:solidFill>
              <a:effectLst>
                <a:outerShdw blurRad="38100" dist="38100" dir="2700000" algn="tl">
                  <a:srgbClr val="000000">
                    <a:alpha val="43137"/>
                  </a:srgbClr>
                </a:outerShdw>
              </a:effectLst>
            </a:endParaRPr>
          </a:p>
          <a:p>
            <a:pPr marL="342900" indent="-342900">
              <a:buFont typeface="+mj-ea"/>
              <a:buAutoNum type="circleNumDbPlain"/>
            </a:pPr>
            <a:r>
              <a:rPr lang="zh-CN" altLang="zh-CN" sz="2400" b="1" dirty="0">
                <a:solidFill>
                  <a:schemeClr val="tx2"/>
                </a:solidFill>
                <a:effectLst>
                  <a:outerShdw blurRad="38100" dist="38100" dir="2700000" algn="tl">
                    <a:srgbClr val="000000">
                      <a:alpha val="43137"/>
                    </a:srgbClr>
                  </a:outerShdw>
                </a:effectLst>
              </a:rPr>
              <a:t>需求调研阶段</a:t>
            </a:r>
            <a:r>
              <a:rPr lang="zh-CN" altLang="zh-CN" sz="2400" b="1" dirty="0" smtClean="0">
                <a:solidFill>
                  <a:schemeClr val="tx2"/>
                </a:solidFill>
                <a:effectLst>
                  <a:outerShdw blurRad="38100" dist="38100" dir="2700000" algn="tl">
                    <a:srgbClr val="000000">
                      <a:alpha val="43137"/>
                    </a:srgbClr>
                  </a:outerShdw>
                </a:effectLst>
              </a:rPr>
              <a:t>检查清单</a:t>
            </a:r>
            <a:endParaRPr lang="en-US" altLang="zh-CN" sz="2400" b="1" dirty="0" smtClean="0">
              <a:solidFill>
                <a:schemeClr val="tx2"/>
              </a:solidFill>
              <a:effectLst>
                <a:outerShdw blurRad="38100" dist="38100" dir="2700000" algn="tl">
                  <a:srgbClr val="000000">
                    <a:alpha val="43137"/>
                  </a:srgbClr>
                </a:outerShdw>
              </a:effectLst>
            </a:endParaRPr>
          </a:p>
          <a:p>
            <a:pPr marL="342900" indent="-342900">
              <a:buFont typeface="+mj-ea"/>
              <a:buAutoNum type="circleNumDbPlain"/>
            </a:pPr>
            <a:r>
              <a:rPr lang="zh-CN" altLang="zh-CN" sz="2400" b="1" dirty="0">
                <a:solidFill>
                  <a:schemeClr val="tx2"/>
                </a:solidFill>
                <a:effectLst>
                  <a:outerShdw blurRad="38100" dist="38100" dir="2700000" algn="tl">
                    <a:srgbClr val="000000">
                      <a:alpha val="43137"/>
                    </a:srgbClr>
                  </a:outerShdw>
                </a:effectLst>
              </a:rPr>
              <a:t>需求分析阶段</a:t>
            </a:r>
            <a:r>
              <a:rPr lang="zh-CN" altLang="zh-CN" sz="2400" b="1" dirty="0" smtClean="0">
                <a:solidFill>
                  <a:schemeClr val="tx2"/>
                </a:solidFill>
                <a:effectLst>
                  <a:outerShdw blurRad="38100" dist="38100" dir="2700000" algn="tl">
                    <a:srgbClr val="000000">
                      <a:alpha val="43137"/>
                    </a:srgbClr>
                  </a:outerShdw>
                </a:effectLst>
              </a:rPr>
              <a:t>检查清单</a:t>
            </a:r>
            <a:endParaRPr lang="en-US" altLang="zh-CN" sz="2400" b="1" dirty="0" smtClean="0">
              <a:solidFill>
                <a:schemeClr val="tx2"/>
              </a:solidFill>
              <a:effectLst>
                <a:outerShdw blurRad="38100" dist="38100" dir="2700000" algn="tl">
                  <a:srgbClr val="000000">
                    <a:alpha val="43137"/>
                  </a:srgbClr>
                </a:outerShdw>
              </a:effectLst>
            </a:endParaRPr>
          </a:p>
          <a:p>
            <a:pPr marL="342900" indent="-342900">
              <a:buFont typeface="+mj-ea"/>
              <a:buAutoNum type="circleNumDbPlain"/>
            </a:pPr>
            <a:r>
              <a:rPr lang="zh-CN" altLang="zh-CN" sz="2400" b="1" dirty="0">
                <a:solidFill>
                  <a:schemeClr val="tx2"/>
                </a:solidFill>
                <a:effectLst>
                  <a:outerShdw blurRad="38100" dist="38100" dir="2700000" algn="tl">
                    <a:srgbClr val="000000">
                      <a:alpha val="43137"/>
                    </a:srgbClr>
                  </a:outerShdw>
                </a:effectLst>
              </a:rPr>
              <a:t>设计阶段检查</a:t>
            </a:r>
            <a:r>
              <a:rPr lang="zh-CN" altLang="zh-CN" sz="2400" b="1" dirty="0" smtClean="0">
                <a:solidFill>
                  <a:schemeClr val="tx2"/>
                </a:solidFill>
                <a:effectLst>
                  <a:outerShdw blurRad="38100" dist="38100" dir="2700000" algn="tl">
                    <a:srgbClr val="000000">
                      <a:alpha val="43137"/>
                    </a:srgbClr>
                  </a:outerShdw>
                </a:effectLst>
              </a:rPr>
              <a:t>清单</a:t>
            </a:r>
            <a:endParaRPr lang="en-US" altLang="zh-CN" sz="2400" b="1" dirty="0" smtClean="0">
              <a:solidFill>
                <a:schemeClr val="tx2"/>
              </a:solidFill>
              <a:effectLst>
                <a:outerShdw blurRad="38100" dist="38100" dir="2700000" algn="tl">
                  <a:srgbClr val="000000">
                    <a:alpha val="43137"/>
                  </a:srgbClr>
                </a:outerShdw>
              </a:effectLst>
            </a:endParaRPr>
          </a:p>
          <a:p>
            <a:pPr marL="342900" indent="-342900">
              <a:buFont typeface="+mj-ea"/>
              <a:buAutoNum type="circleNumDbPlain"/>
            </a:pPr>
            <a:r>
              <a:rPr lang="zh-CN" altLang="zh-CN" sz="2400" b="1" dirty="0">
                <a:solidFill>
                  <a:schemeClr val="tx2"/>
                </a:solidFill>
                <a:effectLst>
                  <a:outerShdw blurRad="38100" dist="38100" dir="2700000" algn="tl">
                    <a:srgbClr val="000000">
                      <a:alpha val="43137"/>
                    </a:srgbClr>
                  </a:outerShdw>
                </a:effectLst>
              </a:rPr>
              <a:t>开发阶段检查</a:t>
            </a:r>
            <a:r>
              <a:rPr lang="zh-CN" altLang="zh-CN" sz="2400" b="1" dirty="0" smtClean="0">
                <a:solidFill>
                  <a:schemeClr val="tx2"/>
                </a:solidFill>
                <a:effectLst>
                  <a:outerShdw blurRad="38100" dist="38100" dir="2700000" algn="tl">
                    <a:srgbClr val="000000">
                      <a:alpha val="43137"/>
                    </a:srgbClr>
                  </a:outerShdw>
                </a:effectLst>
              </a:rPr>
              <a:t>清单</a:t>
            </a:r>
            <a:endParaRPr lang="en-US" altLang="zh-CN" sz="2400" b="1" dirty="0" smtClean="0">
              <a:solidFill>
                <a:schemeClr val="tx2"/>
              </a:solidFill>
              <a:effectLst>
                <a:outerShdw blurRad="38100" dist="38100" dir="2700000" algn="tl">
                  <a:srgbClr val="000000">
                    <a:alpha val="43137"/>
                  </a:srgbClr>
                </a:outerShdw>
              </a:effectLst>
            </a:endParaRPr>
          </a:p>
          <a:p>
            <a:pPr marL="342900" indent="-342900">
              <a:buFont typeface="+mj-ea"/>
              <a:buAutoNum type="circleNumDbPlain"/>
            </a:pPr>
            <a:r>
              <a:rPr lang="zh-CN" altLang="zh-CN" sz="2400" b="1" dirty="0">
                <a:solidFill>
                  <a:schemeClr val="tx2"/>
                </a:solidFill>
                <a:effectLst>
                  <a:outerShdw blurRad="38100" dist="38100" dir="2700000" algn="tl">
                    <a:srgbClr val="000000">
                      <a:alpha val="43137"/>
                    </a:srgbClr>
                  </a:outerShdw>
                </a:effectLst>
              </a:rPr>
              <a:t>集成测试阶段检查</a:t>
            </a:r>
            <a:r>
              <a:rPr lang="zh-CN" altLang="zh-CN" sz="2400" b="1" dirty="0" smtClean="0">
                <a:solidFill>
                  <a:schemeClr val="tx2"/>
                </a:solidFill>
                <a:effectLst>
                  <a:outerShdw blurRad="38100" dist="38100" dir="2700000" algn="tl">
                    <a:srgbClr val="000000">
                      <a:alpha val="43137"/>
                    </a:srgbClr>
                  </a:outerShdw>
                </a:effectLst>
              </a:rPr>
              <a:t>清单</a:t>
            </a:r>
            <a:endParaRPr lang="en-US" altLang="zh-CN" sz="2400" b="1" dirty="0" smtClean="0">
              <a:solidFill>
                <a:schemeClr val="tx2"/>
              </a:solidFill>
              <a:effectLst>
                <a:outerShdw blurRad="38100" dist="38100" dir="2700000" algn="tl">
                  <a:srgbClr val="000000">
                    <a:alpha val="43137"/>
                  </a:srgbClr>
                </a:outerShdw>
              </a:effectLst>
            </a:endParaRPr>
          </a:p>
          <a:p>
            <a:pPr marL="342900" indent="-342900">
              <a:buFont typeface="+mj-ea"/>
              <a:buAutoNum type="circleNumDbPlain"/>
            </a:pPr>
            <a:r>
              <a:rPr lang="zh-CN" altLang="zh-CN" sz="2400" b="1" dirty="0" smtClean="0">
                <a:solidFill>
                  <a:schemeClr val="tx2"/>
                </a:solidFill>
                <a:effectLst>
                  <a:outerShdw blurRad="38100" dist="38100" dir="2700000" algn="tl">
                    <a:srgbClr val="000000">
                      <a:alpha val="43137"/>
                    </a:srgbClr>
                  </a:outerShdw>
                </a:effectLst>
              </a:rPr>
              <a:t>系统测试</a:t>
            </a:r>
            <a:r>
              <a:rPr lang="zh-CN" altLang="zh-CN" sz="2400" b="1" dirty="0">
                <a:solidFill>
                  <a:schemeClr val="tx2"/>
                </a:solidFill>
                <a:effectLst>
                  <a:outerShdw blurRad="38100" dist="38100" dir="2700000" algn="tl">
                    <a:srgbClr val="000000">
                      <a:alpha val="43137"/>
                    </a:srgbClr>
                  </a:outerShdw>
                </a:effectLst>
              </a:rPr>
              <a:t>阶段检查</a:t>
            </a:r>
            <a:r>
              <a:rPr lang="zh-CN" altLang="zh-CN" sz="2400" b="1" dirty="0" smtClean="0">
                <a:solidFill>
                  <a:schemeClr val="tx2"/>
                </a:solidFill>
                <a:effectLst>
                  <a:outerShdw blurRad="38100" dist="38100" dir="2700000" algn="tl">
                    <a:srgbClr val="000000">
                      <a:alpha val="43137"/>
                    </a:srgbClr>
                  </a:outerShdw>
                </a:effectLst>
              </a:rPr>
              <a:t>清单</a:t>
            </a:r>
            <a:endParaRPr lang="en-US" altLang="zh-CN" sz="2400" b="1" dirty="0" smtClean="0">
              <a:solidFill>
                <a:schemeClr val="tx2"/>
              </a:solidFill>
              <a:effectLst>
                <a:outerShdw blurRad="38100" dist="38100" dir="2700000" algn="tl">
                  <a:srgbClr val="000000">
                    <a:alpha val="43137"/>
                  </a:srgbClr>
                </a:outerShdw>
              </a:effectLst>
            </a:endParaRPr>
          </a:p>
          <a:p>
            <a:pPr marL="342900" indent="-342900">
              <a:buFont typeface="+mj-ea"/>
              <a:buAutoNum type="circleNumDbPlain"/>
            </a:pPr>
            <a:r>
              <a:rPr lang="zh-CN" altLang="zh-CN" sz="2400" b="1" dirty="0">
                <a:solidFill>
                  <a:schemeClr val="tx2"/>
                </a:solidFill>
                <a:effectLst>
                  <a:outerShdw blurRad="38100" dist="38100" dir="2700000" algn="tl">
                    <a:srgbClr val="000000">
                      <a:alpha val="43137"/>
                    </a:srgbClr>
                  </a:outerShdw>
                </a:effectLst>
              </a:rPr>
              <a:t>工程实施阶段检查清单</a:t>
            </a:r>
            <a:endParaRPr lang="zh-CN" altLang="en-US" sz="2400" dirty="0">
              <a:solidFill>
                <a:schemeClr val="tx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3811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50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additive="base">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80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7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700" fill="hold"/>
                                        <p:tgtEl>
                                          <p:spTgt spid="4">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1100"/>
                                  </p:stCondLst>
                                  <p:childTnLst>
                                    <p:set>
                                      <p:cBhvr>
                                        <p:cTn id="21" dur="1" fill="hold">
                                          <p:stCondLst>
                                            <p:cond delay="0"/>
                                          </p:stCondLst>
                                        </p:cTn>
                                        <p:tgtEl>
                                          <p:spTgt spid="4">
                                            <p:txEl>
                                              <p:pRg st="2" end="2"/>
                                            </p:txEl>
                                          </p:spTgt>
                                        </p:tgtEl>
                                        <p:attrNameLst>
                                          <p:attrName>style.visibility</p:attrName>
                                        </p:attrNameLst>
                                      </p:cBhvr>
                                      <p:to>
                                        <p:strVal val="visible"/>
                                      </p:to>
                                    </p:set>
                                    <p:anim calcmode="lin" valueType="num">
                                      <p:cBhvr additive="base">
                                        <p:cTn id="22" dur="7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3" dur="700" fill="hold"/>
                                        <p:tgtEl>
                                          <p:spTgt spid="4">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1400"/>
                                  </p:stCondLst>
                                  <p:childTnLst>
                                    <p:set>
                                      <p:cBhvr>
                                        <p:cTn id="25" dur="1" fill="hold">
                                          <p:stCondLst>
                                            <p:cond delay="0"/>
                                          </p:stCondLst>
                                        </p:cTn>
                                        <p:tgtEl>
                                          <p:spTgt spid="4">
                                            <p:txEl>
                                              <p:pRg st="3" end="3"/>
                                            </p:txEl>
                                          </p:spTgt>
                                        </p:tgtEl>
                                        <p:attrNameLst>
                                          <p:attrName>style.visibility</p:attrName>
                                        </p:attrNameLst>
                                      </p:cBhvr>
                                      <p:to>
                                        <p:strVal val="visible"/>
                                      </p:to>
                                    </p:set>
                                    <p:anim calcmode="lin" valueType="num">
                                      <p:cBhvr additive="base">
                                        <p:cTn id="26" dur="7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7" dur="700" fill="hold"/>
                                        <p:tgtEl>
                                          <p:spTgt spid="4">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1700"/>
                                  </p:stCondLst>
                                  <p:childTnLst>
                                    <p:set>
                                      <p:cBhvr>
                                        <p:cTn id="29" dur="1" fill="hold">
                                          <p:stCondLst>
                                            <p:cond delay="0"/>
                                          </p:stCondLst>
                                        </p:cTn>
                                        <p:tgtEl>
                                          <p:spTgt spid="4">
                                            <p:txEl>
                                              <p:pRg st="4" end="4"/>
                                            </p:txEl>
                                          </p:spTgt>
                                        </p:tgtEl>
                                        <p:attrNameLst>
                                          <p:attrName>style.visibility</p:attrName>
                                        </p:attrNameLst>
                                      </p:cBhvr>
                                      <p:to>
                                        <p:strVal val="visible"/>
                                      </p:to>
                                    </p:set>
                                    <p:anim calcmode="lin" valueType="num">
                                      <p:cBhvr additive="base">
                                        <p:cTn id="30" dur="6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1" dur="600" fill="hold"/>
                                        <p:tgtEl>
                                          <p:spTgt spid="4">
                                            <p:txEl>
                                              <p:pRg st="4" end="4"/>
                                            </p:tx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2000"/>
                                  </p:stCondLst>
                                  <p:childTnLst>
                                    <p:set>
                                      <p:cBhvr>
                                        <p:cTn id="33" dur="1" fill="hold">
                                          <p:stCondLst>
                                            <p:cond delay="0"/>
                                          </p:stCondLst>
                                        </p:cTn>
                                        <p:tgtEl>
                                          <p:spTgt spid="4">
                                            <p:txEl>
                                              <p:pRg st="5" end="5"/>
                                            </p:txEl>
                                          </p:spTgt>
                                        </p:tgtEl>
                                        <p:attrNameLst>
                                          <p:attrName>style.visibility</p:attrName>
                                        </p:attrNameLst>
                                      </p:cBhvr>
                                      <p:to>
                                        <p:strVal val="visible"/>
                                      </p:to>
                                    </p:set>
                                    <p:anim calcmode="lin" valueType="num">
                                      <p:cBhvr additive="base">
                                        <p:cTn id="34" dur="6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5" dur="600" fill="hold"/>
                                        <p:tgtEl>
                                          <p:spTgt spid="4">
                                            <p:txEl>
                                              <p:pRg st="5" end="5"/>
                                            </p:txEl>
                                          </p:spTgt>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2300"/>
                                  </p:stCondLst>
                                  <p:childTnLst>
                                    <p:set>
                                      <p:cBhvr>
                                        <p:cTn id="37" dur="1" fill="hold">
                                          <p:stCondLst>
                                            <p:cond delay="0"/>
                                          </p:stCondLst>
                                        </p:cTn>
                                        <p:tgtEl>
                                          <p:spTgt spid="4">
                                            <p:txEl>
                                              <p:pRg st="6" end="6"/>
                                            </p:txEl>
                                          </p:spTgt>
                                        </p:tgtEl>
                                        <p:attrNameLst>
                                          <p:attrName>style.visibility</p:attrName>
                                        </p:attrNameLst>
                                      </p:cBhvr>
                                      <p:to>
                                        <p:strVal val="visible"/>
                                      </p:to>
                                    </p:set>
                                    <p:anim calcmode="lin" valueType="num">
                                      <p:cBhvr additive="base">
                                        <p:cTn id="38" dur="6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9" dur="600" fill="hold"/>
                                        <p:tgtEl>
                                          <p:spTgt spid="4">
                                            <p:txEl>
                                              <p:pRg st="6" end="6"/>
                                            </p:txEl>
                                          </p:spTgt>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2600"/>
                                  </p:stCondLst>
                                  <p:childTnLst>
                                    <p:set>
                                      <p:cBhvr>
                                        <p:cTn id="41" dur="1" fill="hold">
                                          <p:stCondLst>
                                            <p:cond delay="0"/>
                                          </p:stCondLst>
                                        </p:cTn>
                                        <p:tgtEl>
                                          <p:spTgt spid="4">
                                            <p:txEl>
                                              <p:pRg st="7" end="7"/>
                                            </p:txEl>
                                          </p:spTgt>
                                        </p:tgtEl>
                                        <p:attrNameLst>
                                          <p:attrName>style.visibility</p:attrName>
                                        </p:attrNameLst>
                                      </p:cBhvr>
                                      <p:to>
                                        <p:strVal val="visible"/>
                                      </p:to>
                                    </p:set>
                                    <p:anim calcmode="lin" valueType="num">
                                      <p:cBhvr additive="base">
                                        <p:cTn id="42" dur="7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3" dur="7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6400" y="3952308"/>
            <a:ext cx="8839200" cy="1826363"/>
          </a:xfrm>
        </p:spPr>
        <p:txBody>
          <a:bodyPr>
            <a:normAutofit/>
          </a:bodyPr>
          <a:lstStyle/>
          <a:p>
            <a:r>
              <a:rPr lang="en-US" altLang="zh-CN" sz="5400" dirty="0" smtClean="0"/>
              <a:t>Thanks </a:t>
            </a:r>
            <a:r>
              <a:rPr lang="en-US" altLang="zh-CN" sz="5400" dirty="0" smtClean="0"/>
              <a:t>for </a:t>
            </a:r>
            <a:r>
              <a:rPr lang="en-US" altLang="zh-CN" sz="5400" dirty="0" smtClean="0"/>
              <a:t>your time</a:t>
            </a:r>
            <a:endParaRPr lang="zh-CN" altLang="en-US" sz="5400" dirty="0"/>
          </a:p>
        </p:txBody>
      </p:sp>
    </p:spTree>
    <p:extLst>
      <p:ext uri="{BB962C8B-B14F-4D97-AF65-F5344CB8AC3E}">
        <p14:creationId xmlns:p14="http://schemas.microsoft.com/office/powerpoint/2010/main" val="3490757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参考设计模板的点">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3Reflection">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ln>
          <a:noFill/>
        </a:ln>
      </a:spPr>
      <a:bodyPr rtlCol="0" anchor="ctr"/>
      <a:lstStyle>
        <a:defPPr algn="ctr">
          <a:defRPr dirty="0"/>
        </a:defPPr>
      </a:lstStyle>
      <a:style>
        <a:lnRef idx="2">
          <a:schemeClr val="accent3">
            <a:shade val="50000"/>
          </a:schemeClr>
        </a:lnRef>
        <a:fillRef idx="1">
          <a:schemeClr val="accent3"/>
        </a:fillRef>
        <a:effectRef idx="0">
          <a:schemeClr val="accent3"/>
        </a:effectRef>
        <a:fontRef idx="minor">
          <a:schemeClr val="lt1"/>
        </a:fontRef>
      </a:style>
    </a:spDef>
    <a:lnDef>
      <a:spPr>
        <a:ln>
          <a:solidFill>
            <a:schemeClr val="bg2"/>
          </a:solidFill>
        </a:ln>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Office_15820225_TF03460539" id="{094EFCD0-7986-4902-AC89-92AD8446643F}" vid="{A946DBC8-71B5-4429-AB5D-DA39B826B310}"/>
    </a:ext>
  </a:extLst>
</a:theme>
</file>

<file path=ppt/theme/theme2.xml><?xml version="1.0" encoding="utf-8"?>
<a:theme xmlns:a="http://schemas.openxmlformats.org/drawingml/2006/main" name="办公室主题">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3Reflection">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3Reflection">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C00173-F37E-4050-8DE8-BC47ABAD65CD}">
  <ds:schemaRefs>
    <ds:schemaRef ds:uri="http://schemas.microsoft.com/office/2006/metadata/properties"/>
    <ds:schemaRef ds:uri="http://purl.org/dc/elements/1.1/"/>
    <ds:schemaRef ds:uri="http://schemas.openxmlformats.org/package/2006/metadata/core-properties"/>
    <ds:schemaRef ds:uri="http://purl.org/dc/terms/"/>
    <ds:schemaRef ds:uri="a4f35948-e619-41b3-aa29-22878b09cfd2"/>
    <ds:schemaRef ds:uri="http://schemas.microsoft.com/office/infopath/2007/PartnerControls"/>
    <ds:schemaRef ds:uri="http://schemas.microsoft.com/office/2006/documentManagement/types"/>
    <ds:schemaRef ds:uri="40262f94-9f35-4ac3-9a90-690165a166b7"/>
    <ds:schemaRef ds:uri="http://www.w3.org/XML/1998/namespace"/>
    <ds:schemaRef ds:uri="http://purl.org/dc/dcmitype/"/>
  </ds:schemaRefs>
</ds:datastoreItem>
</file>

<file path=customXml/itemProps2.xml><?xml version="1.0" encoding="utf-8"?>
<ds:datastoreItem xmlns:ds="http://schemas.openxmlformats.org/officeDocument/2006/customXml" ds:itemID="{91E7C4BA-6C5A-407B-9BF5-DF1D218341B7}">
  <ds:schemaRefs>
    <ds:schemaRef ds:uri="http://schemas.microsoft.com/sharepoint/v3/contenttype/forms"/>
  </ds:schemaRefs>
</ds:datastoreItem>
</file>

<file path=customXml/itemProps3.xml><?xml version="1.0" encoding="utf-8"?>
<ds:datastoreItem xmlns:ds="http://schemas.openxmlformats.org/officeDocument/2006/customXml" ds:itemID="{D118102D-697E-43AF-A26C-E3AD71941B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参考设计幻灯片的点</Template>
  <TotalTime>78</TotalTime>
  <Words>489</Words>
  <Application>Microsoft Office PowerPoint</Application>
  <PresentationFormat>宽屏</PresentationFormat>
  <Paragraphs>66</Paragraphs>
  <Slides>7</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Microsoft YaHei UI</vt:lpstr>
      <vt:lpstr>宋体</vt:lpstr>
      <vt:lpstr>宋体</vt:lpstr>
      <vt:lpstr>Arial</vt:lpstr>
      <vt:lpstr>Palatino Linotype</vt:lpstr>
      <vt:lpstr>Times New Roman</vt:lpstr>
      <vt:lpstr>Wingdings 2</vt:lpstr>
      <vt:lpstr>参考设计模板的点</vt:lpstr>
      <vt:lpstr>软件质量计划书</vt:lpstr>
      <vt:lpstr>先来回顾一下上次实验</vt:lpstr>
      <vt:lpstr>软件质量计划书</vt:lpstr>
      <vt:lpstr>角色以及对应职能</vt:lpstr>
      <vt:lpstr>质量管理流程</vt:lpstr>
      <vt:lpstr>各阶段质量检查点</vt:lpstr>
      <vt:lpstr>Thanks for your time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标题布局</dc:title>
  <dc:creator>wailu</dc:creator>
  <cp:lastModifiedBy>wailu</cp:lastModifiedBy>
  <cp:revision>11</cp:revision>
  <dcterms:created xsi:type="dcterms:W3CDTF">2017-12-25T12:35:10Z</dcterms:created>
  <dcterms:modified xsi:type="dcterms:W3CDTF">2017-12-25T14:01:20Z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74065400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