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06878C-D412-0665-9464-6D9785DD5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596469D0-A155-4CA9-966D-7AFDB4D1F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sz="5200" dirty="0">
                <a:solidFill>
                  <a:srgbClr val="FFFFFF"/>
                </a:solidFill>
              </a:rPr>
              <a:t>Deaths Data Analysis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Plastic water bottle floating on the water surface">
            <a:extLst>
              <a:ext uri="{FF2B5EF4-FFF2-40B4-BE49-F238E27FC236}">
                <a16:creationId xmlns:a16="http://schemas.microsoft.com/office/drawing/2014/main" id="{0D8125AF-F1DF-D7F7-C2B1-FE7D5CA47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02" b="262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C413B4-C54C-898F-93C1-E4E2F9D377E7}"/>
              </a:ext>
            </a:extLst>
          </p:cNvPr>
          <p:cNvSpPr txBox="1"/>
          <p:nvPr/>
        </p:nvSpPr>
        <p:spPr>
          <a:xfrm>
            <a:off x="1097280" y="325550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Deaths due to consumption of Unsafe Drinking Water</a:t>
            </a:r>
          </a:p>
        </p:txBody>
      </p:sp>
    </p:spTree>
    <p:extLst>
      <p:ext uri="{BB962C8B-B14F-4D97-AF65-F5344CB8AC3E}">
        <p14:creationId xmlns:p14="http://schemas.microsoft.com/office/powerpoint/2010/main" val="2885834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Water Dashboard">
            <a:extLst>
              <a:ext uri="{FF2B5EF4-FFF2-40B4-BE49-F238E27FC236}">
                <a16:creationId xmlns:a16="http://schemas.microsoft.com/office/drawing/2014/main" id="{6A6A1EE3-FC94-4541-8E17-9DA4A90AE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moke coming out of power plant">
            <a:extLst>
              <a:ext uri="{FF2B5EF4-FFF2-40B4-BE49-F238E27FC236}">
                <a16:creationId xmlns:a16="http://schemas.microsoft.com/office/drawing/2014/main" id="{6C302986-A4DF-3C3B-584F-7D458D6E85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547" b="618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9F5336-B5E0-0585-A45C-728281FD73CF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Deaths due to Air Pollution</a:t>
            </a:r>
          </a:p>
        </p:txBody>
      </p:sp>
    </p:spTree>
    <p:extLst>
      <p:ext uri="{BB962C8B-B14F-4D97-AF65-F5344CB8AC3E}">
        <p14:creationId xmlns:p14="http://schemas.microsoft.com/office/powerpoint/2010/main" val="2018116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ir Dashboard">
            <a:extLst>
              <a:ext uri="{FF2B5EF4-FFF2-40B4-BE49-F238E27FC236}">
                <a16:creationId xmlns:a16="http://schemas.microsoft.com/office/drawing/2014/main" id="{E0CCEAA8-364E-4B07-AB7F-38BBEE55C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Open bags of varieties grain seeds">
            <a:extLst>
              <a:ext uri="{FF2B5EF4-FFF2-40B4-BE49-F238E27FC236}">
                <a16:creationId xmlns:a16="http://schemas.microsoft.com/office/drawing/2014/main" id="{01397A18-5D1A-A8E1-8404-125E332E1A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259" b="947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7846F4-A402-09BD-1F97-8B7FB9F29ECD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Deaths due to Malnutrition</a:t>
            </a:r>
          </a:p>
        </p:txBody>
      </p:sp>
    </p:spTree>
    <p:extLst>
      <p:ext uri="{BB962C8B-B14F-4D97-AF65-F5344CB8AC3E}">
        <p14:creationId xmlns:p14="http://schemas.microsoft.com/office/powerpoint/2010/main" val="235187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Nutrition Dashboard">
            <a:extLst>
              <a:ext uri="{FF2B5EF4-FFF2-40B4-BE49-F238E27FC236}">
                <a16:creationId xmlns:a16="http://schemas.microsoft.com/office/drawing/2014/main" id="{0DA0C0EC-3ECE-4015-A945-7C1489CCC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Deaths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Deaths Data Analysis</dc:title>
  <dc:creator/>
  <cp:lastModifiedBy>Tanmoy pradhan</cp:lastModifiedBy>
  <cp:revision>1</cp:revision>
  <dcterms:created xsi:type="dcterms:W3CDTF">2024-05-19T09:11:18Z</dcterms:created>
  <dcterms:modified xsi:type="dcterms:W3CDTF">2024-05-19T09:20:28Z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2024-05-19T09:20:28Z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f68f20ab-3f8c-4dcb-88bb-93f3a6259fa7</vt:lpwstr>
  </property>
  <property fmtid="{D5CDD505-2E9C-101B-9397-08002B2CF9AE}" pid="7" name="MSIP_Label_defa4170-0d19-0005-0004-bc88714345d2_ActionId">
    <vt:lpwstr>d2a9bb0f-2a9f-42e8-83bf-47317c0a48d0</vt:lpwstr>
  </property>
  <property fmtid="{D5CDD505-2E9C-101B-9397-08002B2CF9AE}" pid="8" name="MSIP_Label_defa4170-0d19-0005-0004-bc88714345d2_ContentBits">
    <vt:lpwstr>0</vt:lpwstr>
  </property>
</Properties>
</file>