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06DB08-33CF-4693-9006-025D58EE810A}" v="92" dt="2022-04-27T02:49:03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Ziyi" userId="ba7e9a47-d991-42c0-8d32-e2177f304544" providerId="ADAL" clId="{BB06DB08-33CF-4693-9006-025D58EE810A}"/>
    <pc:docChg chg="undo redo custSel addSld modSld">
      <pc:chgData name="Song, Ziyi" userId="ba7e9a47-d991-42c0-8d32-e2177f304544" providerId="ADAL" clId="{BB06DB08-33CF-4693-9006-025D58EE810A}" dt="2022-04-27T03:06:48.893" v="1608" actId="20577"/>
      <pc:docMkLst>
        <pc:docMk/>
      </pc:docMkLst>
      <pc:sldChg chg="addSp delSp modSp new mod setBg addAnim delAnim setClrOvrMap">
        <pc:chgData name="Song, Ziyi" userId="ba7e9a47-d991-42c0-8d32-e2177f304544" providerId="ADAL" clId="{BB06DB08-33CF-4693-9006-025D58EE810A}" dt="2022-04-27T02:07:33.446" v="1212" actId="26606"/>
        <pc:sldMkLst>
          <pc:docMk/>
          <pc:sldMk cId="2420826096" sldId="256"/>
        </pc:sldMkLst>
        <pc:spChg chg="mod">
          <ac:chgData name="Song, Ziyi" userId="ba7e9a47-d991-42c0-8d32-e2177f304544" providerId="ADAL" clId="{BB06DB08-33CF-4693-9006-025D58EE810A}" dt="2022-04-27T02:07:33.446" v="1212" actId="26606"/>
          <ac:spMkLst>
            <pc:docMk/>
            <pc:sldMk cId="2420826096" sldId="256"/>
            <ac:spMk id="2" creationId="{61218AE8-F9D8-49AA-8A32-332437612965}"/>
          </ac:spMkLst>
        </pc:spChg>
        <pc:spChg chg="mod">
          <ac:chgData name="Song, Ziyi" userId="ba7e9a47-d991-42c0-8d32-e2177f304544" providerId="ADAL" clId="{BB06DB08-33CF-4693-9006-025D58EE810A}" dt="2022-04-27T02:07:33.446" v="1212" actId="26606"/>
          <ac:spMkLst>
            <pc:docMk/>
            <pc:sldMk cId="2420826096" sldId="256"/>
            <ac:spMk id="3" creationId="{FC65AECE-2863-407C-B114-590BC49AE3BE}"/>
          </ac:spMkLst>
        </pc:spChg>
        <pc:spChg chg="add del">
          <ac:chgData name="Song, Ziyi" userId="ba7e9a47-d991-42c0-8d32-e2177f304544" providerId="ADAL" clId="{BB06DB08-33CF-4693-9006-025D58EE810A}" dt="2022-04-27T02:07:30.794" v="1209" actId="26606"/>
          <ac:spMkLst>
            <pc:docMk/>
            <pc:sldMk cId="2420826096" sldId="256"/>
            <ac:spMk id="71" creationId="{71B2258F-86CA-4D4D-8270-BC05FCDEBFB3}"/>
          </ac:spMkLst>
        </pc:spChg>
        <pc:spChg chg="add del">
          <ac:chgData name="Song, Ziyi" userId="ba7e9a47-d991-42c0-8d32-e2177f304544" providerId="ADAL" clId="{BB06DB08-33CF-4693-9006-025D58EE810A}" dt="2022-04-27T02:07:33.332" v="1211" actId="26606"/>
          <ac:spMkLst>
            <pc:docMk/>
            <pc:sldMk cId="2420826096" sldId="256"/>
            <ac:spMk id="73" creationId="{007891EC-4501-44ED-A8C8-B11B6DB767AB}"/>
          </ac:spMkLst>
        </pc:spChg>
        <pc:spChg chg="add del">
          <ac:chgData name="Song, Ziyi" userId="ba7e9a47-d991-42c0-8d32-e2177f304544" providerId="ADAL" clId="{BB06DB08-33CF-4693-9006-025D58EE810A}" dt="2022-04-27T02:07:33.332" v="1211" actId="26606"/>
          <ac:spMkLst>
            <pc:docMk/>
            <pc:sldMk cId="2420826096" sldId="256"/>
            <ac:spMk id="5124" creationId="{C1DD1A8A-57D5-4A81-AD04-532B043C5611}"/>
          </ac:spMkLst>
        </pc:spChg>
        <pc:spChg chg="add">
          <ac:chgData name="Song, Ziyi" userId="ba7e9a47-d991-42c0-8d32-e2177f304544" providerId="ADAL" clId="{BB06DB08-33CF-4693-9006-025D58EE810A}" dt="2022-04-27T02:07:33.446" v="1212" actId="26606"/>
          <ac:spMkLst>
            <pc:docMk/>
            <pc:sldMk cId="2420826096" sldId="256"/>
            <ac:spMk id="5126" creationId="{657F69E0-C4B0-4BEC-A689-4F8D877F05D4}"/>
          </ac:spMkLst>
        </pc:spChg>
        <pc:spChg chg="add">
          <ac:chgData name="Song, Ziyi" userId="ba7e9a47-d991-42c0-8d32-e2177f304544" providerId="ADAL" clId="{BB06DB08-33CF-4693-9006-025D58EE810A}" dt="2022-04-27T02:07:33.446" v="1212" actId="26606"/>
          <ac:spMkLst>
            <pc:docMk/>
            <pc:sldMk cId="2420826096" sldId="256"/>
            <ac:spMk id="5127" creationId="{9F6380B4-6A1C-481E-8408-B4E6C75B9B81}"/>
          </ac:spMkLst>
        </pc:spChg>
        <pc:picChg chg="add mod ord">
          <ac:chgData name="Song, Ziyi" userId="ba7e9a47-d991-42c0-8d32-e2177f304544" providerId="ADAL" clId="{BB06DB08-33CF-4693-9006-025D58EE810A}" dt="2022-04-27T02:07:33.446" v="1212" actId="26606"/>
          <ac:picMkLst>
            <pc:docMk/>
            <pc:sldMk cId="2420826096" sldId="256"/>
            <ac:picMk id="5122" creationId="{9C0F064C-D4EE-477E-9957-5ED4FD82CB2D}"/>
          </ac:picMkLst>
        </pc:picChg>
      </pc:sldChg>
      <pc:sldChg chg="addSp delSp modSp new mod setBg">
        <pc:chgData name="Song, Ziyi" userId="ba7e9a47-d991-42c0-8d32-e2177f304544" providerId="ADAL" clId="{BB06DB08-33CF-4693-9006-025D58EE810A}" dt="2022-04-27T02:09:20.432" v="1230" actId="255"/>
        <pc:sldMkLst>
          <pc:docMk/>
          <pc:sldMk cId="3693376503" sldId="257"/>
        </pc:sldMkLst>
        <pc:spChg chg="del mod">
          <ac:chgData name="Song, Ziyi" userId="ba7e9a47-d991-42c0-8d32-e2177f304544" providerId="ADAL" clId="{BB06DB08-33CF-4693-9006-025D58EE810A}" dt="2022-04-27T01:42:17.888" v="189" actId="478"/>
          <ac:spMkLst>
            <pc:docMk/>
            <pc:sldMk cId="3693376503" sldId="257"/>
            <ac:spMk id="2" creationId="{CD28328A-9035-4F75-93F3-2FCD57249B20}"/>
          </ac:spMkLst>
        </pc:spChg>
        <pc:spChg chg="mod ord">
          <ac:chgData name="Song, Ziyi" userId="ba7e9a47-d991-42c0-8d32-e2177f304544" providerId="ADAL" clId="{BB06DB08-33CF-4693-9006-025D58EE810A}" dt="2022-04-27T02:09:20.432" v="1230" actId="255"/>
          <ac:spMkLst>
            <pc:docMk/>
            <pc:sldMk cId="3693376503" sldId="257"/>
            <ac:spMk id="3" creationId="{20C34618-5F5C-48B4-8A24-65255257D823}"/>
          </ac:spMkLst>
        </pc:spChg>
        <pc:spChg chg="add del mod">
          <ac:chgData name="Song, Ziyi" userId="ba7e9a47-d991-42c0-8d32-e2177f304544" providerId="ADAL" clId="{BB06DB08-33CF-4693-9006-025D58EE810A}" dt="2022-04-27T01:42:19.651" v="190" actId="478"/>
          <ac:spMkLst>
            <pc:docMk/>
            <pc:sldMk cId="3693376503" sldId="257"/>
            <ac:spMk id="5" creationId="{956D9ECB-0900-421A-881A-B67F2707013B}"/>
          </ac:spMkLst>
        </pc:spChg>
        <pc:spChg chg="add del">
          <ac:chgData name="Song, Ziyi" userId="ba7e9a47-d991-42c0-8d32-e2177f304544" providerId="ADAL" clId="{BB06DB08-33CF-4693-9006-025D58EE810A}" dt="2022-04-27T02:08:33.178" v="1220" actId="26606"/>
          <ac:spMkLst>
            <pc:docMk/>
            <pc:sldMk cId="3693376503" sldId="257"/>
            <ac:spMk id="73" creationId="{F13C74B1-5B17-4795-BED0-7140497B445A}"/>
          </ac:spMkLst>
        </pc:spChg>
        <pc:spChg chg="add del">
          <ac:chgData name="Song, Ziyi" userId="ba7e9a47-d991-42c0-8d32-e2177f304544" providerId="ADAL" clId="{BB06DB08-33CF-4693-9006-025D58EE810A}" dt="2022-04-27T02:08:33.178" v="1220" actId="26606"/>
          <ac:spMkLst>
            <pc:docMk/>
            <pc:sldMk cId="3693376503" sldId="257"/>
            <ac:spMk id="75" creationId="{D4974D33-8DC5-464E-8C6D-BE58F0669C17}"/>
          </ac:spMkLst>
        </pc:spChg>
        <pc:spChg chg="add">
          <ac:chgData name="Song, Ziyi" userId="ba7e9a47-d991-42c0-8d32-e2177f304544" providerId="ADAL" clId="{BB06DB08-33CF-4693-9006-025D58EE810A}" dt="2022-04-27T02:08:58.437" v="1223" actId="26606"/>
          <ac:spMkLst>
            <pc:docMk/>
            <pc:sldMk cId="3693376503" sldId="257"/>
            <ac:spMk id="100" creationId="{E972DE0D-2E53-4159-ABD3-C601524262C2}"/>
          </ac:spMkLst>
        </pc:spChg>
        <pc:spChg chg="add del">
          <ac:chgData name="Song, Ziyi" userId="ba7e9a47-d991-42c0-8d32-e2177f304544" providerId="ADAL" clId="{BB06DB08-33CF-4693-9006-025D58EE810A}" dt="2022-04-27T02:08:58.437" v="1223" actId="26606"/>
          <ac:spMkLst>
            <pc:docMk/>
            <pc:sldMk cId="3693376503" sldId="257"/>
            <ac:spMk id="137" creationId="{04812C46-200A-4DEB-A05E-3ED6C68C2387}"/>
          </ac:spMkLst>
        </pc:spChg>
        <pc:spChg chg="add del">
          <ac:chgData name="Song, Ziyi" userId="ba7e9a47-d991-42c0-8d32-e2177f304544" providerId="ADAL" clId="{BB06DB08-33CF-4693-9006-025D58EE810A}" dt="2022-04-27T02:08:58.437" v="1223" actId="26606"/>
          <ac:spMkLst>
            <pc:docMk/>
            <pc:sldMk cId="3693376503" sldId="257"/>
            <ac:spMk id="139" creationId="{D1EA859B-E555-4109-94F3-6700E046E008}"/>
          </ac:spMkLst>
        </pc:spChg>
        <pc:spChg chg="add">
          <ac:chgData name="Song, Ziyi" userId="ba7e9a47-d991-42c0-8d32-e2177f304544" providerId="ADAL" clId="{BB06DB08-33CF-4693-9006-025D58EE810A}" dt="2022-04-27T02:08:58.437" v="1223" actId="26606"/>
          <ac:spMkLst>
            <pc:docMk/>
            <pc:sldMk cId="3693376503" sldId="257"/>
            <ac:spMk id="4102" creationId="{48CAE4AE-A9DF-45AF-9A9C-1712BC63418E}"/>
          </ac:spMkLst>
        </pc:spChg>
        <pc:grpChg chg="add">
          <ac:chgData name="Song, Ziyi" userId="ba7e9a47-d991-42c0-8d32-e2177f304544" providerId="ADAL" clId="{BB06DB08-33CF-4693-9006-025D58EE810A}" dt="2022-04-27T02:08:58.437" v="1223" actId="26606"/>
          <ac:grpSpMkLst>
            <pc:docMk/>
            <pc:sldMk cId="3693376503" sldId="257"/>
            <ac:grpSpMk id="77" creationId="{6C272060-BC98-4C91-A58F-4DFEC566CF7F}"/>
          </ac:grpSpMkLst>
        </pc:grpChg>
        <pc:picChg chg="add del mod">
          <ac:chgData name="Song, Ziyi" userId="ba7e9a47-d991-42c0-8d32-e2177f304544" providerId="ADAL" clId="{BB06DB08-33CF-4693-9006-025D58EE810A}" dt="2022-04-27T02:07:03.517" v="1203"/>
          <ac:picMkLst>
            <pc:docMk/>
            <pc:sldMk cId="3693376503" sldId="257"/>
            <ac:picMk id="4098" creationId="{D92AFD19-3532-44F7-BFFE-B1F90ECE8280}"/>
          </ac:picMkLst>
        </pc:picChg>
        <pc:picChg chg="add mod">
          <ac:chgData name="Song, Ziyi" userId="ba7e9a47-d991-42c0-8d32-e2177f304544" providerId="ADAL" clId="{BB06DB08-33CF-4693-9006-025D58EE810A}" dt="2022-04-27T02:09:09.080" v="1227" actId="1076"/>
          <ac:picMkLst>
            <pc:docMk/>
            <pc:sldMk cId="3693376503" sldId="257"/>
            <ac:picMk id="4100" creationId="{509C0E4C-A739-495F-BB6B-F2E1016ECE42}"/>
          </ac:picMkLst>
        </pc:picChg>
      </pc:sldChg>
      <pc:sldChg chg="addSp delSp modSp new mod setBg">
        <pc:chgData name="Song, Ziyi" userId="ba7e9a47-d991-42c0-8d32-e2177f304544" providerId="ADAL" clId="{BB06DB08-33CF-4693-9006-025D58EE810A}" dt="2022-04-27T02:12:48.286" v="1274" actId="1076"/>
        <pc:sldMkLst>
          <pc:docMk/>
          <pc:sldMk cId="3235495974" sldId="258"/>
        </pc:sldMkLst>
        <pc:spChg chg="mod">
          <ac:chgData name="Song, Ziyi" userId="ba7e9a47-d991-42c0-8d32-e2177f304544" providerId="ADAL" clId="{BB06DB08-33CF-4693-9006-025D58EE810A}" dt="2022-04-27T02:12:48.286" v="1274" actId="1076"/>
          <ac:spMkLst>
            <pc:docMk/>
            <pc:sldMk cId="3235495974" sldId="258"/>
            <ac:spMk id="2" creationId="{3AD33A83-C06E-41C0-A075-A48E159692E3}"/>
          </ac:spMkLst>
        </pc:spChg>
        <pc:spChg chg="mod ord">
          <ac:chgData name="Song, Ziyi" userId="ba7e9a47-d991-42c0-8d32-e2177f304544" providerId="ADAL" clId="{BB06DB08-33CF-4693-9006-025D58EE810A}" dt="2022-04-27T02:12:44.164" v="1273" actId="1076"/>
          <ac:spMkLst>
            <pc:docMk/>
            <pc:sldMk cId="3235495974" sldId="258"/>
            <ac:spMk id="3" creationId="{19465FB3-6AA3-44B5-9728-5C47FDFA5D91}"/>
          </ac:spMkLst>
        </pc:spChg>
        <pc:spChg chg="add del">
          <ac:chgData name="Song, Ziyi" userId="ba7e9a47-d991-42c0-8d32-e2177f304544" providerId="ADAL" clId="{BB06DB08-33CF-4693-9006-025D58EE810A}" dt="2022-04-27T02:12:17.073" v="1261" actId="26606"/>
          <ac:spMkLst>
            <pc:docMk/>
            <pc:sldMk cId="3235495974" sldId="258"/>
            <ac:spMk id="9" creationId="{79BB35BC-D5C2-4C8B-A22A-A71E6191913B}"/>
          </ac:spMkLst>
        </pc:spChg>
        <pc:spChg chg="add">
          <ac:chgData name="Song, Ziyi" userId="ba7e9a47-d991-42c0-8d32-e2177f304544" providerId="ADAL" clId="{BB06DB08-33CF-4693-9006-025D58EE810A}" dt="2022-04-27T02:12:17.073" v="1261" actId="26606"/>
          <ac:spMkLst>
            <pc:docMk/>
            <pc:sldMk cId="3235495974" sldId="258"/>
            <ac:spMk id="14" creationId="{23E547B5-89CF-4EC0-96DE-25771AED0799}"/>
          </ac:spMkLst>
        </pc:spChg>
        <pc:spChg chg="add">
          <ac:chgData name="Song, Ziyi" userId="ba7e9a47-d991-42c0-8d32-e2177f304544" providerId="ADAL" clId="{BB06DB08-33CF-4693-9006-025D58EE810A}" dt="2022-04-27T02:12:17.073" v="1261" actId="26606"/>
          <ac:spMkLst>
            <pc:docMk/>
            <pc:sldMk cId="3235495974" sldId="258"/>
            <ac:spMk id="16" creationId="{3F0B8CEB-8279-4E5E-A0CE-1FC9F71736F2}"/>
          </ac:spMkLst>
        </pc:spChg>
        <pc:spChg chg="add del">
          <ac:chgData name="Song, Ziyi" userId="ba7e9a47-d991-42c0-8d32-e2177f304544" providerId="ADAL" clId="{BB06DB08-33CF-4693-9006-025D58EE810A}" dt="2022-04-27T02:10:35.912" v="1233" actId="26606"/>
          <ac:spMkLst>
            <pc:docMk/>
            <pc:sldMk cId="3235495974" sldId="258"/>
            <ac:spMk id="71" creationId="{79BB35BC-D5C2-4C8B-A22A-A71E6191913B}"/>
          </ac:spMkLst>
        </pc:spChg>
        <pc:spChg chg="add del">
          <ac:chgData name="Song, Ziyi" userId="ba7e9a47-d991-42c0-8d32-e2177f304544" providerId="ADAL" clId="{BB06DB08-33CF-4693-9006-025D58EE810A}" dt="2022-04-27T02:11:03.001" v="1241" actId="26606"/>
          <ac:spMkLst>
            <pc:docMk/>
            <pc:sldMk cId="3235495974" sldId="258"/>
            <ac:spMk id="73" creationId="{73ED6512-6858-4552-B699-9A97FE9A4EA2}"/>
          </ac:spMkLst>
        </pc:spChg>
        <pc:spChg chg="add del">
          <ac:chgData name="Song, Ziyi" userId="ba7e9a47-d991-42c0-8d32-e2177f304544" providerId="ADAL" clId="{BB06DB08-33CF-4693-9006-025D58EE810A}" dt="2022-04-27T02:11:03.001" v="1241" actId="26606"/>
          <ac:spMkLst>
            <pc:docMk/>
            <pc:sldMk cId="3235495974" sldId="258"/>
            <ac:spMk id="6148" creationId="{4038CB10-1F5C-4D54-9DF7-12586DE5B007}"/>
          </ac:spMkLst>
        </pc:spChg>
        <pc:picChg chg="add mod">
          <ac:chgData name="Song, Ziyi" userId="ba7e9a47-d991-42c0-8d32-e2177f304544" providerId="ADAL" clId="{BB06DB08-33CF-4693-9006-025D58EE810A}" dt="2022-04-27T02:12:17.073" v="1261" actId="26606"/>
          <ac:picMkLst>
            <pc:docMk/>
            <pc:sldMk cId="3235495974" sldId="258"/>
            <ac:picMk id="4" creationId="{D86EEFB0-69A8-45C4-8B03-D32A0F49210E}"/>
          </ac:picMkLst>
        </pc:picChg>
        <pc:picChg chg="add del mod">
          <ac:chgData name="Song, Ziyi" userId="ba7e9a47-d991-42c0-8d32-e2177f304544" providerId="ADAL" clId="{BB06DB08-33CF-4693-9006-025D58EE810A}" dt="2022-04-27T02:11:22.319" v="1252"/>
          <ac:picMkLst>
            <pc:docMk/>
            <pc:sldMk cId="3235495974" sldId="258"/>
            <ac:picMk id="6146" creationId="{258792E3-AFD3-439A-A9CE-2FF74E0F1434}"/>
          </ac:picMkLst>
        </pc:picChg>
      </pc:sldChg>
      <pc:sldChg chg="addSp delSp modSp new mod setBg">
        <pc:chgData name="Song, Ziyi" userId="ba7e9a47-d991-42c0-8d32-e2177f304544" providerId="ADAL" clId="{BB06DB08-33CF-4693-9006-025D58EE810A}" dt="2022-04-27T02:14:23.468" v="1334" actId="255"/>
        <pc:sldMkLst>
          <pc:docMk/>
          <pc:sldMk cId="1252032741" sldId="259"/>
        </pc:sldMkLst>
        <pc:spChg chg="mod ord">
          <ac:chgData name="Song, Ziyi" userId="ba7e9a47-d991-42c0-8d32-e2177f304544" providerId="ADAL" clId="{BB06DB08-33CF-4693-9006-025D58EE810A}" dt="2022-04-27T02:14:23.468" v="1334" actId="255"/>
          <ac:spMkLst>
            <pc:docMk/>
            <pc:sldMk cId="1252032741" sldId="259"/>
            <ac:spMk id="2" creationId="{EE546E26-9AAA-4E0F-AAC9-8DE0A9B7E067}"/>
          </ac:spMkLst>
        </pc:spChg>
        <pc:spChg chg="del">
          <ac:chgData name="Song, Ziyi" userId="ba7e9a47-d991-42c0-8d32-e2177f304544" providerId="ADAL" clId="{BB06DB08-33CF-4693-9006-025D58EE810A}" dt="2022-04-27T01:50:55.707" v="875"/>
          <ac:spMkLst>
            <pc:docMk/>
            <pc:sldMk cId="1252032741" sldId="259"/>
            <ac:spMk id="3" creationId="{354F4FB7-1905-421F-A122-CFA48A03BD6F}"/>
          </ac:spMkLst>
        </pc:spChg>
        <pc:picChg chg="add mod">
          <ac:chgData name="Song, Ziyi" userId="ba7e9a47-d991-42c0-8d32-e2177f304544" providerId="ADAL" clId="{BB06DB08-33CF-4693-9006-025D58EE810A}" dt="2022-04-27T02:13:31.518" v="1290" actId="1076"/>
          <ac:picMkLst>
            <pc:docMk/>
            <pc:sldMk cId="1252032741" sldId="259"/>
            <ac:picMk id="1026" creationId="{486FD36A-3317-4D89-86B9-EEFF7FE5B902}"/>
          </ac:picMkLst>
        </pc:picChg>
        <pc:picChg chg="add mod">
          <ac:chgData name="Song, Ziyi" userId="ba7e9a47-d991-42c0-8d32-e2177f304544" providerId="ADAL" clId="{BB06DB08-33CF-4693-9006-025D58EE810A}" dt="2022-04-27T02:13:29.704" v="1289" actId="1076"/>
          <ac:picMkLst>
            <pc:docMk/>
            <pc:sldMk cId="1252032741" sldId="259"/>
            <ac:picMk id="1028" creationId="{B94DFFCB-ACB4-4A07-B6B0-0976C0E062BE}"/>
          </ac:picMkLst>
        </pc:picChg>
      </pc:sldChg>
      <pc:sldChg chg="addSp delSp modSp new mod setBg">
        <pc:chgData name="Song, Ziyi" userId="ba7e9a47-d991-42c0-8d32-e2177f304544" providerId="ADAL" clId="{BB06DB08-33CF-4693-9006-025D58EE810A}" dt="2022-04-27T02:14:19.155" v="1333" actId="255"/>
        <pc:sldMkLst>
          <pc:docMk/>
          <pc:sldMk cId="1002118406" sldId="260"/>
        </pc:sldMkLst>
        <pc:spChg chg="mod">
          <ac:chgData name="Song, Ziyi" userId="ba7e9a47-d991-42c0-8d32-e2177f304544" providerId="ADAL" clId="{BB06DB08-33CF-4693-9006-025D58EE810A}" dt="2022-04-27T02:14:19.155" v="1333" actId="255"/>
          <ac:spMkLst>
            <pc:docMk/>
            <pc:sldMk cId="1002118406" sldId="260"/>
            <ac:spMk id="2" creationId="{F3F0143F-60BA-4C14-A5F4-89251C0797B1}"/>
          </ac:spMkLst>
        </pc:spChg>
        <pc:spChg chg="del mod">
          <ac:chgData name="Song, Ziyi" userId="ba7e9a47-d991-42c0-8d32-e2177f304544" providerId="ADAL" clId="{BB06DB08-33CF-4693-9006-025D58EE810A}" dt="2022-04-27T01:52:05.323" v="897" actId="478"/>
          <ac:spMkLst>
            <pc:docMk/>
            <pc:sldMk cId="1002118406" sldId="260"/>
            <ac:spMk id="3" creationId="{43932072-F57D-447B-99F9-71DC4BCA967B}"/>
          </ac:spMkLst>
        </pc:spChg>
        <pc:spChg chg="add del">
          <ac:chgData name="Song, Ziyi" userId="ba7e9a47-d991-42c0-8d32-e2177f304544" providerId="ADAL" clId="{BB06DB08-33CF-4693-9006-025D58EE810A}" dt="2022-04-27T02:13:37.677" v="1291" actId="26606"/>
          <ac:spMkLst>
            <pc:docMk/>
            <pc:sldMk cId="1002118406" sldId="260"/>
            <ac:spMk id="8" creationId="{09588DA8-065E-4F6F-8EFD-43104AB2E0CF}"/>
          </ac:spMkLst>
        </pc:spChg>
        <pc:spChg chg="add del">
          <ac:chgData name="Song, Ziyi" userId="ba7e9a47-d991-42c0-8d32-e2177f304544" providerId="ADAL" clId="{BB06DB08-33CF-4693-9006-025D58EE810A}" dt="2022-04-27T02:13:37.677" v="1291" actId="26606"/>
          <ac:spMkLst>
            <pc:docMk/>
            <pc:sldMk cId="1002118406" sldId="260"/>
            <ac:spMk id="10" creationId="{C4285719-470E-454C-AF62-8323075F1F5B}"/>
          </ac:spMkLst>
        </pc:spChg>
        <pc:spChg chg="add del">
          <ac:chgData name="Song, Ziyi" userId="ba7e9a47-d991-42c0-8d32-e2177f304544" providerId="ADAL" clId="{BB06DB08-33CF-4693-9006-025D58EE810A}" dt="2022-04-27T02:13:37.677" v="1291" actId="26606"/>
          <ac:spMkLst>
            <pc:docMk/>
            <pc:sldMk cId="1002118406" sldId="260"/>
            <ac:spMk id="12" creationId="{CD9FE4EF-C4D8-49A0-B2FF-81D8DB7D8A24}"/>
          </ac:spMkLst>
        </pc:spChg>
        <pc:spChg chg="add del">
          <ac:chgData name="Song, Ziyi" userId="ba7e9a47-d991-42c0-8d32-e2177f304544" providerId="ADAL" clId="{BB06DB08-33CF-4693-9006-025D58EE810A}" dt="2022-04-27T02:13:37.677" v="1291" actId="26606"/>
          <ac:spMkLst>
            <pc:docMk/>
            <pc:sldMk cId="1002118406" sldId="260"/>
            <ac:spMk id="14" creationId="{4300840D-0A0B-4512-BACA-B439D5B9C57C}"/>
          </ac:spMkLst>
        </pc:spChg>
        <pc:spChg chg="add del">
          <ac:chgData name="Song, Ziyi" userId="ba7e9a47-d991-42c0-8d32-e2177f304544" providerId="ADAL" clId="{BB06DB08-33CF-4693-9006-025D58EE810A}" dt="2022-04-27T02:13:37.677" v="1291" actId="26606"/>
          <ac:spMkLst>
            <pc:docMk/>
            <pc:sldMk cId="1002118406" sldId="260"/>
            <ac:spMk id="16" creationId="{D2B78728-A580-49A7-84F9-6EF6F583ADE0}"/>
          </ac:spMkLst>
        </pc:spChg>
        <pc:spChg chg="add del">
          <ac:chgData name="Song, Ziyi" userId="ba7e9a47-d991-42c0-8d32-e2177f304544" providerId="ADAL" clId="{BB06DB08-33CF-4693-9006-025D58EE810A}" dt="2022-04-27T02:13:37.677" v="1291" actId="26606"/>
          <ac:spMkLst>
            <pc:docMk/>
            <pc:sldMk cId="1002118406" sldId="260"/>
            <ac:spMk id="18" creationId="{38FAA1A1-D861-433F-88FA-1E9D6FD31D11}"/>
          </ac:spMkLst>
        </pc:spChg>
        <pc:spChg chg="add del">
          <ac:chgData name="Song, Ziyi" userId="ba7e9a47-d991-42c0-8d32-e2177f304544" providerId="ADAL" clId="{BB06DB08-33CF-4693-9006-025D58EE810A}" dt="2022-04-27T02:13:37.677" v="1291" actId="26606"/>
          <ac:spMkLst>
            <pc:docMk/>
            <pc:sldMk cId="1002118406" sldId="260"/>
            <ac:spMk id="20" creationId="{8D71EDA1-87BF-4D5D-AB79-F346FD19278A}"/>
          </ac:spMkLst>
        </pc:spChg>
        <pc:spChg chg="add">
          <ac:chgData name="Song, Ziyi" userId="ba7e9a47-d991-42c0-8d32-e2177f304544" providerId="ADAL" clId="{BB06DB08-33CF-4693-9006-025D58EE810A}" dt="2022-04-27T02:13:37.677" v="1291" actId="26606"/>
          <ac:spMkLst>
            <pc:docMk/>
            <pc:sldMk cId="1002118406" sldId="260"/>
            <ac:spMk id="71" creationId="{6753252F-4873-4F63-801D-CC719279A7D5}"/>
          </ac:spMkLst>
        </pc:spChg>
        <pc:spChg chg="add">
          <ac:chgData name="Song, Ziyi" userId="ba7e9a47-d991-42c0-8d32-e2177f304544" providerId="ADAL" clId="{BB06DB08-33CF-4693-9006-025D58EE810A}" dt="2022-04-27T02:13:37.677" v="1291" actId="26606"/>
          <ac:spMkLst>
            <pc:docMk/>
            <pc:sldMk cId="1002118406" sldId="260"/>
            <ac:spMk id="73" creationId="{047C8CCB-F95D-4249-92DD-651249D3535A}"/>
          </ac:spMkLst>
        </pc:spChg>
        <pc:picChg chg="add mod">
          <ac:chgData name="Song, Ziyi" userId="ba7e9a47-d991-42c0-8d32-e2177f304544" providerId="ADAL" clId="{BB06DB08-33CF-4693-9006-025D58EE810A}" dt="2022-04-27T02:13:46.907" v="1294" actId="1076"/>
          <ac:picMkLst>
            <pc:docMk/>
            <pc:sldMk cId="1002118406" sldId="260"/>
            <ac:picMk id="2050" creationId="{50CDD39F-3A2E-4E6B-AE8D-5DC97B3FDEB3}"/>
          </ac:picMkLst>
        </pc:picChg>
      </pc:sldChg>
      <pc:sldChg chg="addSp delSp modSp new mod setBg">
        <pc:chgData name="Song, Ziyi" userId="ba7e9a47-d991-42c0-8d32-e2177f304544" providerId="ADAL" clId="{BB06DB08-33CF-4693-9006-025D58EE810A}" dt="2022-04-27T02:16:45.996" v="1371" actId="1076"/>
        <pc:sldMkLst>
          <pc:docMk/>
          <pc:sldMk cId="601108259" sldId="261"/>
        </pc:sldMkLst>
        <pc:spChg chg="mod">
          <ac:chgData name="Song, Ziyi" userId="ba7e9a47-d991-42c0-8d32-e2177f304544" providerId="ADAL" clId="{BB06DB08-33CF-4693-9006-025D58EE810A}" dt="2022-04-27T02:16:45.996" v="1371" actId="1076"/>
          <ac:spMkLst>
            <pc:docMk/>
            <pc:sldMk cId="601108259" sldId="261"/>
            <ac:spMk id="2" creationId="{7F347253-90DE-4E36-9FE8-85DA197AD426}"/>
          </ac:spMkLst>
        </pc:spChg>
        <pc:spChg chg="del">
          <ac:chgData name="Song, Ziyi" userId="ba7e9a47-d991-42c0-8d32-e2177f304544" providerId="ADAL" clId="{BB06DB08-33CF-4693-9006-025D58EE810A}" dt="2022-04-27T02:01:19.492" v="1001" actId="478"/>
          <ac:spMkLst>
            <pc:docMk/>
            <pc:sldMk cId="601108259" sldId="261"/>
            <ac:spMk id="3" creationId="{D1FCC440-B096-471C-A6DF-3CD9BDC4AFFE}"/>
          </ac:spMkLst>
        </pc:spChg>
        <pc:spChg chg="add del mod ord">
          <ac:chgData name="Song, Ziyi" userId="ba7e9a47-d991-42c0-8d32-e2177f304544" providerId="ADAL" clId="{BB06DB08-33CF-4693-9006-025D58EE810A}" dt="2022-04-27T02:16:41.605" v="1370" actId="14100"/>
          <ac:spMkLst>
            <pc:docMk/>
            <pc:sldMk cId="601108259" sldId="261"/>
            <ac:spMk id="4" creationId="{80B06B75-8D3A-434A-B3AA-47439ED78D3B}"/>
          </ac:spMkLst>
        </pc:spChg>
        <pc:spChg chg="add del">
          <ac:chgData name="Song, Ziyi" userId="ba7e9a47-d991-42c0-8d32-e2177f304544" providerId="ADAL" clId="{BB06DB08-33CF-4693-9006-025D58EE810A}" dt="2022-04-27T02:03:30.067" v="1157"/>
          <ac:spMkLst>
            <pc:docMk/>
            <pc:sldMk cId="601108259" sldId="261"/>
            <ac:spMk id="5" creationId="{C6422077-0746-46B2-BD49-B416993394A9}"/>
          </ac:spMkLst>
        </pc:spChg>
        <pc:spChg chg="add del">
          <ac:chgData name="Song, Ziyi" userId="ba7e9a47-d991-42c0-8d32-e2177f304544" providerId="ADAL" clId="{BB06DB08-33CF-4693-9006-025D58EE810A}" dt="2022-04-27T02:15:00.622" v="1339" actId="26606"/>
          <ac:spMkLst>
            <pc:docMk/>
            <pc:sldMk cId="601108259" sldId="261"/>
            <ac:spMk id="76" creationId="{5EF17487-C386-4F99-B5EB-4FD3DF4236B2}"/>
          </ac:spMkLst>
        </pc:spChg>
        <pc:spChg chg="add del">
          <ac:chgData name="Song, Ziyi" userId="ba7e9a47-d991-42c0-8d32-e2177f304544" providerId="ADAL" clId="{BB06DB08-33CF-4693-9006-025D58EE810A}" dt="2022-04-27T02:15:00.622" v="1339" actId="26606"/>
          <ac:spMkLst>
            <pc:docMk/>
            <pc:sldMk cId="601108259" sldId="261"/>
            <ac:spMk id="78" creationId="{A0DE92DF-4769-4DE9-93FD-EE31271850CA}"/>
          </ac:spMkLst>
        </pc:spChg>
        <pc:spChg chg="add">
          <ac:chgData name="Song, Ziyi" userId="ba7e9a47-d991-42c0-8d32-e2177f304544" providerId="ADAL" clId="{BB06DB08-33CF-4693-9006-025D58EE810A}" dt="2022-04-27T02:15:00.622" v="1339" actId="26606"/>
          <ac:spMkLst>
            <pc:docMk/>
            <pc:sldMk cId="601108259" sldId="261"/>
            <ac:spMk id="140" creationId="{BF0F4E97-E194-4493-885A-6C7C34A446DB}"/>
          </ac:spMkLst>
        </pc:spChg>
        <pc:spChg chg="add">
          <ac:chgData name="Song, Ziyi" userId="ba7e9a47-d991-42c0-8d32-e2177f304544" providerId="ADAL" clId="{BB06DB08-33CF-4693-9006-025D58EE810A}" dt="2022-04-27T02:15:00.622" v="1339" actId="26606"/>
          <ac:spMkLst>
            <pc:docMk/>
            <pc:sldMk cId="601108259" sldId="261"/>
            <ac:spMk id="142" creationId="{9CF7FE1C-8BC5-4B0C-A2BC-93AB72C90FDD}"/>
          </ac:spMkLst>
        </pc:spChg>
        <pc:picChg chg="add del mod">
          <ac:chgData name="Song, Ziyi" userId="ba7e9a47-d991-42c0-8d32-e2177f304544" providerId="ADAL" clId="{BB06DB08-33CF-4693-9006-025D58EE810A}" dt="2022-04-27T02:04:54.729" v="1174"/>
          <ac:picMkLst>
            <pc:docMk/>
            <pc:sldMk cId="601108259" sldId="261"/>
            <ac:picMk id="3075" creationId="{B7CD97B4-8BDE-4781-A7D0-79FA0849A1D4}"/>
          </ac:picMkLst>
        </pc:picChg>
        <pc:picChg chg="add mod ord">
          <ac:chgData name="Song, Ziyi" userId="ba7e9a47-d991-42c0-8d32-e2177f304544" providerId="ADAL" clId="{BB06DB08-33CF-4693-9006-025D58EE810A}" dt="2022-04-27T02:16:27.195" v="1366" actId="1076"/>
          <ac:picMkLst>
            <pc:docMk/>
            <pc:sldMk cId="601108259" sldId="261"/>
            <ac:picMk id="3077" creationId="{2C351DFF-6669-4A7D-B5CB-70464DEF7F11}"/>
          </ac:picMkLst>
        </pc:picChg>
        <pc:picChg chg="add mod ord">
          <ac:chgData name="Song, Ziyi" userId="ba7e9a47-d991-42c0-8d32-e2177f304544" providerId="ADAL" clId="{BB06DB08-33CF-4693-9006-025D58EE810A}" dt="2022-04-27T02:16:25.076" v="1365" actId="14100"/>
          <ac:picMkLst>
            <pc:docMk/>
            <pc:sldMk cId="601108259" sldId="261"/>
            <ac:picMk id="3079" creationId="{E3CB29CD-0A1E-41FF-9F4E-0ACB61428E6B}"/>
          </ac:picMkLst>
        </pc:picChg>
      </pc:sldChg>
      <pc:sldChg chg="addSp delSp modSp new mod setBg">
        <pc:chgData name="Song, Ziyi" userId="ba7e9a47-d991-42c0-8d32-e2177f304544" providerId="ADAL" clId="{BB06DB08-33CF-4693-9006-025D58EE810A}" dt="2022-04-27T02:21:14.242" v="1469" actId="1076"/>
        <pc:sldMkLst>
          <pc:docMk/>
          <pc:sldMk cId="3665877748" sldId="262"/>
        </pc:sldMkLst>
        <pc:spChg chg="mod">
          <ac:chgData name="Song, Ziyi" userId="ba7e9a47-d991-42c0-8d32-e2177f304544" providerId="ADAL" clId="{BB06DB08-33CF-4693-9006-025D58EE810A}" dt="2022-04-27T02:20:11.188" v="1461" actId="14100"/>
          <ac:spMkLst>
            <pc:docMk/>
            <pc:sldMk cId="3665877748" sldId="262"/>
            <ac:spMk id="2" creationId="{36F12C63-ED9D-4EED-90A4-E604ED0F003A}"/>
          </ac:spMkLst>
        </pc:spChg>
        <pc:spChg chg="del">
          <ac:chgData name="Song, Ziyi" userId="ba7e9a47-d991-42c0-8d32-e2177f304544" providerId="ADAL" clId="{BB06DB08-33CF-4693-9006-025D58EE810A}" dt="2022-04-27T02:06:04.109" v="1199" actId="478"/>
          <ac:spMkLst>
            <pc:docMk/>
            <pc:sldMk cId="3665877748" sldId="262"/>
            <ac:spMk id="3" creationId="{582E3B00-8730-49A0-AACA-7A52EBC72857}"/>
          </ac:spMkLst>
        </pc:spChg>
        <pc:spChg chg="add mod">
          <ac:chgData name="Song, Ziyi" userId="ba7e9a47-d991-42c0-8d32-e2177f304544" providerId="ADAL" clId="{BB06DB08-33CF-4693-9006-025D58EE810A}" dt="2022-04-27T02:21:14.242" v="1469" actId="1076"/>
          <ac:spMkLst>
            <pc:docMk/>
            <pc:sldMk cId="3665877748" sldId="262"/>
            <ac:spMk id="6" creationId="{813A85C9-317E-40D2-BC83-205BA3BA518B}"/>
          </ac:spMkLst>
        </pc:spChg>
        <pc:spChg chg="add">
          <ac:chgData name="Song, Ziyi" userId="ba7e9a47-d991-42c0-8d32-e2177f304544" providerId="ADAL" clId="{BB06DB08-33CF-4693-9006-025D58EE810A}" dt="2022-04-27T02:19:42.643" v="1455" actId="26606"/>
          <ac:spMkLst>
            <pc:docMk/>
            <pc:sldMk cId="3665877748" sldId="262"/>
            <ac:spMk id="10" creationId="{B7BD7FCF-A254-4A97-A15C-319B67622677}"/>
          </ac:spMkLst>
        </pc:spChg>
        <pc:spChg chg="add">
          <ac:chgData name="Song, Ziyi" userId="ba7e9a47-d991-42c0-8d32-e2177f304544" providerId="ADAL" clId="{BB06DB08-33CF-4693-9006-025D58EE810A}" dt="2022-04-27T02:19:42.643" v="1455" actId="26606"/>
          <ac:spMkLst>
            <pc:docMk/>
            <pc:sldMk cId="3665877748" sldId="262"/>
            <ac:spMk id="12" creationId="{52FFAF72-6204-4676-9C6F-9A4CC4D91805}"/>
          </ac:spMkLst>
        </pc:spChg>
        <pc:picChg chg="add mod">
          <ac:chgData name="Song, Ziyi" userId="ba7e9a47-d991-42c0-8d32-e2177f304544" providerId="ADAL" clId="{BB06DB08-33CF-4693-9006-025D58EE810A}" dt="2022-04-27T02:19:54.645" v="1459" actId="1076"/>
          <ac:picMkLst>
            <pc:docMk/>
            <pc:sldMk cId="3665877748" sldId="262"/>
            <ac:picMk id="5" creationId="{104BEE4E-9882-41B9-9691-8632FA9559D0}"/>
          </ac:picMkLst>
        </pc:picChg>
      </pc:sldChg>
      <pc:sldChg chg="addSp delSp modSp new mod setBg">
        <pc:chgData name="Song, Ziyi" userId="ba7e9a47-d991-42c0-8d32-e2177f304544" providerId="ADAL" clId="{BB06DB08-33CF-4693-9006-025D58EE810A}" dt="2022-04-27T02:42:34.511" v="1530" actId="26606"/>
        <pc:sldMkLst>
          <pc:docMk/>
          <pc:sldMk cId="766741887" sldId="263"/>
        </pc:sldMkLst>
        <pc:spChg chg="mod">
          <ac:chgData name="Song, Ziyi" userId="ba7e9a47-d991-42c0-8d32-e2177f304544" providerId="ADAL" clId="{BB06DB08-33CF-4693-9006-025D58EE810A}" dt="2022-04-27T02:42:34.511" v="1530" actId="26606"/>
          <ac:spMkLst>
            <pc:docMk/>
            <pc:sldMk cId="766741887" sldId="263"/>
            <ac:spMk id="2" creationId="{D6DE1E69-C391-4A75-BED6-C86C69631AAB}"/>
          </ac:spMkLst>
        </pc:spChg>
        <pc:spChg chg="mod">
          <ac:chgData name="Song, Ziyi" userId="ba7e9a47-d991-42c0-8d32-e2177f304544" providerId="ADAL" clId="{BB06DB08-33CF-4693-9006-025D58EE810A}" dt="2022-04-27T02:42:34.511" v="1530" actId="26606"/>
          <ac:spMkLst>
            <pc:docMk/>
            <pc:sldMk cId="766741887" sldId="263"/>
            <ac:spMk id="3" creationId="{B18C0D73-D64D-46CE-8223-A3472638D104}"/>
          </ac:spMkLst>
        </pc:spChg>
        <pc:spChg chg="add del">
          <ac:chgData name="Song, Ziyi" userId="ba7e9a47-d991-42c0-8d32-e2177f304544" providerId="ADAL" clId="{BB06DB08-33CF-4693-9006-025D58EE810A}" dt="2022-04-27T02:42:34.511" v="1530" actId="26606"/>
          <ac:spMkLst>
            <pc:docMk/>
            <pc:sldMk cId="766741887" sldId="263"/>
            <ac:spMk id="8" creationId="{C9A36457-A5F4-4103-A443-02581C09185B}"/>
          </ac:spMkLst>
        </pc:spChg>
        <pc:spChg chg="add del">
          <ac:chgData name="Song, Ziyi" userId="ba7e9a47-d991-42c0-8d32-e2177f304544" providerId="ADAL" clId="{BB06DB08-33CF-4693-9006-025D58EE810A}" dt="2022-04-27T02:42:34.511" v="1530" actId="26606"/>
          <ac:spMkLst>
            <pc:docMk/>
            <pc:sldMk cId="766741887" sldId="263"/>
            <ac:spMk id="10" creationId="{DC5FB7E8-B636-40FA-BE8D-48145C0F5C57}"/>
          </ac:spMkLst>
        </pc:spChg>
        <pc:spChg chg="add del">
          <ac:chgData name="Song, Ziyi" userId="ba7e9a47-d991-42c0-8d32-e2177f304544" providerId="ADAL" clId="{BB06DB08-33CF-4693-9006-025D58EE810A}" dt="2022-04-27T02:42:34.511" v="1530" actId="26606"/>
          <ac:spMkLst>
            <pc:docMk/>
            <pc:sldMk cId="766741887" sldId="263"/>
            <ac:spMk id="12" creationId="{142DCE2C-2863-46FA-9BE7-24365A24D9BA}"/>
          </ac:spMkLst>
        </pc:spChg>
      </pc:sldChg>
      <pc:sldChg chg="modSp new mod">
        <pc:chgData name="Song, Ziyi" userId="ba7e9a47-d991-42c0-8d32-e2177f304544" providerId="ADAL" clId="{BB06DB08-33CF-4693-9006-025D58EE810A}" dt="2022-04-27T03:06:48.893" v="1608" actId="20577"/>
        <pc:sldMkLst>
          <pc:docMk/>
          <pc:sldMk cId="1556027070" sldId="264"/>
        </pc:sldMkLst>
        <pc:spChg chg="mod">
          <ac:chgData name="Song, Ziyi" userId="ba7e9a47-d991-42c0-8d32-e2177f304544" providerId="ADAL" clId="{BB06DB08-33CF-4693-9006-025D58EE810A}" dt="2022-04-27T02:17:19.562" v="1454" actId="20577"/>
          <ac:spMkLst>
            <pc:docMk/>
            <pc:sldMk cId="1556027070" sldId="264"/>
            <ac:spMk id="2" creationId="{28D46E03-C69E-422F-9B9D-D9ABAA2352F3}"/>
          </ac:spMkLst>
        </pc:spChg>
        <pc:spChg chg="mod">
          <ac:chgData name="Song, Ziyi" userId="ba7e9a47-d991-42c0-8d32-e2177f304544" providerId="ADAL" clId="{BB06DB08-33CF-4693-9006-025D58EE810A}" dt="2022-04-27T03:06:48.893" v="1608" actId="20577"/>
          <ac:spMkLst>
            <pc:docMk/>
            <pc:sldMk cId="1556027070" sldId="264"/>
            <ac:spMk id="3" creationId="{2EA29759-E6DE-4E1C-9542-0D39FC163E5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A83BC-BB24-4F5E-B118-F20CA4E47F7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1120E-AD89-4FF8-B72A-5F347D662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3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1120E-AD89-4FF8-B72A-5F347D662D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5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39B80-7434-4D4E-8113-C13239422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4DF7B-49DE-4FB0-9842-A65CD3AB0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D7A52-8DA8-43B4-A70F-214A7CFF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ED94-6185-4AD8-819F-9CBF56EB97B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BDEC6-384E-4C69-A941-77EF4E8F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9A32B-7D6A-40B8-938D-74DE1B8E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36A0-492B-43C5-9514-6F05F9B8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5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7186-A63D-4095-AD81-2A725A04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B27CF-3A22-4721-841D-9074C199B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8D567-726E-4DD2-87EA-542D9B42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ED94-6185-4AD8-819F-9CBF56EB97B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34D9F-73E6-4895-BB73-7B8CD2B2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B0757-D017-47E9-A4EA-5A9E9EA7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36A0-492B-43C5-9514-6F05F9B8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1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4CABD8-F1B1-4596-A853-F3EB878FF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C4A26-8B8E-446F-9222-B84CC93B6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41845-F4CF-4913-8D0A-40F455C1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ED94-6185-4AD8-819F-9CBF56EB97B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8BB2F-0B1A-4705-B288-725A4E9D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E6087-884D-4FFE-98D5-6B1E0F16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36A0-492B-43C5-9514-6F05F9B8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7D23-A029-41BB-8052-72AECB4A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D568-4608-4AFD-BA5A-0BF3FFA6E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B9FAB-4180-4ED4-97E3-E4B26003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ED94-6185-4AD8-819F-9CBF56EB97B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A77BA-DE3D-41C8-8F63-8E46022E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D3EE9-6698-4976-90FD-2AB9B5F9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36A0-492B-43C5-9514-6F05F9B8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2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DF2D-76C9-40CE-BE07-87D088CF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5C535-CFC6-4A0E-B4E1-85CE32094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CF1ED-1781-4361-86C8-FD00622B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ED94-6185-4AD8-819F-9CBF56EB97B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CEF8B-7CF3-4975-BF48-BEA72D72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86595-5061-427D-8FF4-CCCC9559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36A0-492B-43C5-9514-6F05F9B8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2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6FDF-6BA1-438E-BB62-4543CF48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1A5AC-1B19-4D66-B4A6-059089DB8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6C6C5-1414-451D-BFCB-29735E089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1B35D-7B24-41A4-A8E3-655479D0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ED94-6185-4AD8-819F-9CBF56EB97B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22712-8353-4C38-B998-49270168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A6872-4769-4C46-89D8-56BF3FFE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36A0-492B-43C5-9514-6F05F9B8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4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C237-DC4C-4FCE-ADA0-3D5A312C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164E6-27E8-4337-84AC-F67BD20BD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4D424-CFE7-47FB-A0A1-DCB28DE04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C2835-270A-47DA-96BB-E8B672814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5A970-2C52-49A4-B226-36F243225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C6EA67-9B50-4E8B-AA75-43470795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ED94-6185-4AD8-819F-9CBF56EB97B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63EF8-3872-4E39-BD54-F05C4D84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07D43-3D51-452F-8437-4B6DB49F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36A0-492B-43C5-9514-6F05F9B8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1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EC75-519B-4297-810C-5202F5B3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7FC3B-9801-4A0A-B039-9AF47E6D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ED94-6185-4AD8-819F-9CBF56EB97B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9FC2D-94DA-4818-9989-51F02CC2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E4D83-7B7A-48DA-863D-A1CE58EA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36A0-492B-43C5-9514-6F05F9B8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9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7F756-DCFE-41E8-9679-6E0D0785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ED94-6185-4AD8-819F-9CBF56EB97B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F3A4A-A788-42C4-BF3C-C09AFBC6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23556-94CA-4708-B264-2A17D3E8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36A0-492B-43C5-9514-6F05F9B8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0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DBAE-A494-483C-98F4-BFB0259A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36534-1E78-43FD-8681-1D1C606A0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86280-A1A9-45A8-BD41-E2B69669C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26FD6-FE26-4F17-B821-977653B0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ED94-6185-4AD8-819F-9CBF56EB97B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670A0-2555-4D94-9334-98DFA706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85D47-9426-4C8B-9317-02B52D84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36A0-492B-43C5-9514-6F05F9B8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1EC0-51A7-4B30-8045-7730B0B5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2E225-ED2F-4220-A58B-3BBE001FE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75939-1BD4-4EA6-A92E-AFE877CD2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AC7FD-1C2A-4722-8E13-715BB47A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ED94-6185-4AD8-819F-9CBF56EB97B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CF9A9-6D78-49E4-9043-2D818AC7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97F73-F8D6-4844-9BD8-BDDA07E5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36A0-492B-43C5-9514-6F05F9B8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911E6-BCD7-46EE-9D3F-3ACCD2D3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30445-7682-4416-80B3-AFD1CE317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1B10E-1018-4B80-A756-65C03AEA5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AED94-6185-4AD8-819F-9CBF56EB97B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242E9-B780-41D6-84C9-9952F0610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9FC65-6232-4F72-ACFA-B970BBA1A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B36A0-492B-43C5-9514-6F05F9B8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0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s your Child Being Bullied? How to Recognise the Signs">
            <a:extLst>
              <a:ext uri="{FF2B5EF4-FFF2-40B4-BE49-F238E27FC236}">
                <a16:creationId xmlns:a16="http://schemas.microsoft.com/office/drawing/2014/main" id="{9C0F064C-D4EE-477E-9957-5ED4FD82C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6" r="-1" b="281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218AE8-F9D8-49AA-8A32-332437612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Prescriptive Analysis on </a:t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6600" dirty="0">
                <a:solidFill>
                  <a:srgbClr val="FFFFFF"/>
                </a:solidFill>
              </a:rPr>
              <a:t>Bullying and Adolescent Risk Behavior Prevention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5AECE-2863-407C-B114-590BC49AE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@ Ziyi Song</a:t>
            </a:r>
          </a:p>
        </p:txBody>
      </p:sp>
      <p:sp>
        <p:nvSpPr>
          <p:cNvPr id="512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26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2" name="Rectangle 74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52CCE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Help! My child is being bullied at school - Rekord East">
            <a:extLst>
              <a:ext uri="{FF2B5EF4-FFF2-40B4-BE49-F238E27FC236}">
                <a16:creationId xmlns:a16="http://schemas.microsoft.com/office/drawing/2014/main" id="{509C0E4C-A739-495F-BB6B-F2E1016EC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5"/>
          <a:stretch/>
        </p:blipFill>
        <p:spPr bwMode="auto">
          <a:xfrm>
            <a:off x="927012" y="1419263"/>
            <a:ext cx="5641848" cy="400137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34618-5F5C-48B4-8A24-65255257D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6373" y="795527"/>
            <a:ext cx="5118047" cy="5221098"/>
          </a:xfrm>
        </p:spPr>
        <p:txBody>
          <a:bodyPr anchor="ctr">
            <a:normAutofit/>
          </a:bodyPr>
          <a:lstStyle/>
          <a:p>
            <a:pPr marL="0" indent="0">
              <a:buClr>
                <a:srgbClr val="52CCE1"/>
              </a:buClr>
              <a:buNone/>
            </a:pPr>
            <a:r>
              <a:rPr lang="en-US" sz="2000" dirty="0"/>
              <a:t>About this research topic: School bullying has been a critical issue</a:t>
            </a:r>
          </a:p>
          <a:p>
            <a:pPr marL="0" indent="0">
              <a:buClr>
                <a:srgbClr val="52CCE1"/>
              </a:buClr>
              <a:buNone/>
            </a:pPr>
            <a:endParaRPr lang="en-US" sz="2000" dirty="0"/>
          </a:p>
          <a:p>
            <a:pPr marL="0" indent="0">
              <a:buClr>
                <a:srgbClr val="52CCE1"/>
              </a:buClr>
              <a:buNone/>
            </a:pPr>
            <a:r>
              <a:rPr lang="en-US" sz="2000" dirty="0"/>
              <a:t>Content of analysis:</a:t>
            </a:r>
          </a:p>
          <a:p>
            <a:pPr>
              <a:buClr>
                <a:srgbClr val="52CCE1"/>
              </a:buClr>
            </a:pPr>
            <a:r>
              <a:rPr lang="en-US" sz="2000" dirty="0"/>
              <a:t>Adolescent risk behaviors after being bullied </a:t>
            </a:r>
          </a:p>
          <a:p>
            <a:pPr>
              <a:buClr>
                <a:srgbClr val="52CCE1"/>
              </a:buClr>
            </a:pPr>
            <a:r>
              <a:rPr lang="en-US" sz="2000" dirty="0"/>
              <a:t>Possible reasons of being bullied on school property </a:t>
            </a:r>
          </a:p>
          <a:p>
            <a:pPr>
              <a:buClr>
                <a:srgbClr val="52CCE1"/>
              </a:buClr>
            </a:pPr>
            <a:r>
              <a:rPr lang="en-US" sz="2000" dirty="0"/>
              <a:t>Suggestions and recommendations dealing with bullying </a:t>
            </a:r>
          </a:p>
          <a:p>
            <a:pPr>
              <a:buClr>
                <a:srgbClr val="52CCE1"/>
              </a:buClr>
            </a:pPr>
            <a:r>
              <a:rPr lang="en-US" sz="2000" dirty="0"/>
              <a:t>Limitations and improvement of the model</a:t>
            </a:r>
          </a:p>
        </p:txBody>
      </p:sp>
    </p:spTree>
    <p:extLst>
      <p:ext uri="{BB962C8B-B14F-4D97-AF65-F5344CB8AC3E}">
        <p14:creationId xmlns:p14="http://schemas.microsoft.com/office/powerpoint/2010/main" val="369337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33A83-C06E-41C0-A075-A48E15969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951" y="431632"/>
            <a:ext cx="4725354" cy="1330839"/>
          </a:xfrm>
        </p:spPr>
        <p:txBody>
          <a:bodyPr>
            <a:normAutofit/>
          </a:bodyPr>
          <a:lstStyle/>
          <a:p>
            <a:r>
              <a:rPr lang="en-US" dirty="0"/>
              <a:t>Variables of interest</a:t>
            </a:r>
          </a:p>
        </p:txBody>
      </p:sp>
      <p:pic>
        <p:nvPicPr>
          <p:cNvPr id="4" name="Picture 4" descr="Trump Vowed to Eliminate Gun-Free Zones on His First Day. It's Not Nearly  That Easy.">
            <a:extLst>
              <a:ext uri="{FF2B5EF4-FFF2-40B4-BE49-F238E27FC236}">
                <a16:creationId xmlns:a16="http://schemas.microsoft.com/office/drawing/2014/main" id="{D86EEFB0-69A8-45C4-8B03-D32A0F4921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6" r="31422"/>
          <a:stretch/>
        </p:blipFill>
        <p:spPr bwMode="auto"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65FB3-6AA3-44B5-9728-5C47FDFA5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0252" y="1970168"/>
            <a:ext cx="5604588" cy="390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For mean comparison on adolescent risk behaviors</a:t>
            </a:r>
          </a:p>
          <a:p>
            <a:r>
              <a:rPr lang="en-US" sz="2000" dirty="0"/>
              <a:t>Binary: q23 (being bullied or not)</a:t>
            </a:r>
          </a:p>
          <a:p>
            <a:r>
              <a:rPr lang="en-US" sz="2000" dirty="0"/>
              <a:t>Carry lethal weapon, chock self or others, attempt suicide, physical fight, smoke cig, smoke weed, play video game, hours of sleep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regression analysis and classification </a:t>
            </a:r>
          </a:p>
          <a:p>
            <a:r>
              <a:rPr lang="en-US" sz="2000" dirty="0"/>
              <a:t>Binary: q23 (being bullied or not)</a:t>
            </a:r>
          </a:p>
          <a:p>
            <a:r>
              <a:rPr lang="en-US" sz="2000" dirty="0"/>
              <a:t>Race, height, </a:t>
            </a:r>
            <a:r>
              <a:rPr lang="en-US" sz="2000" dirty="0" err="1"/>
              <a:t>bmi</a:t>
            </a:r>
            <a:r>
              <a:rPr lang="en-US" sz="2000" dirty="0"/>
              <a:t>, sexual minority, grade, muscle builder, physical activity, being sad, school letter grade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23549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86FD36A-3317-4D89-86B9-EEFF7FE5B9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441" y="567128"/>
            <a:ext cx="9146071" cy="27092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94DFFCB-ACB4-4A07-B6B0-0976C0E06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441" y="3665575"/>
            <a:ext cx="9146065" cy="27092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546E26-9AAA-4E0F-AAC9-8DE0A9B7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31" y="2074362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Compare Means</a:t>
            </a:r>
          </a:p>
        </p:txBody>
      </p:sp>
    </p:spTree>
    <p:extLst>
      <p:ext uri="{BB962C8B-B14F-4D97-AF65-F5344CB8AC3E}">
        <p14:creationId xmlns:p14="http://schemas.microsoft.com/office/powerpoint/2010/main" val="125203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51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0143F-60BA-4C14-A5F4-89251C07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Matrix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0CDD39F-3A2E-4E6B-AE8D-5DC97B3FD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4053" y="90151"/>
            <a:ext cx="6937867" cy="667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11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BF0F4E97-E194-4493-885A-6C7C34A44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47253-90DE-4E36-9FE8-85DA197A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681043"/>
            <a:ext cx="4897744" cy="9385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KNN Cross Validation </a:t>
            </a: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2C351DFF-6669-4A7D-B5CB-70464DEF7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629" y="501655"/>
            <a:ext cx="4062300" cy="290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E3CB29CD-0A1E-41FF-9F4E-0ACB61428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308" y="3589867"/>
            <a:ext cx="4062300" cy="276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B06B75-8D3A-434A-B3AA-47439ED78D3B}"/>
              </a:ext>
            </a:extLst>
          </p:cNvPr>
          <p:cNvSpPr txBox="1"/>
          <p:nvPr/>
        </p:nvSpPr>
        <p:spPr>
          <a:xfrm>
            <a:off x="5526156" y="2055813"/>
            <a:ext cx="5772569" cy="36026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0" dirty="0"/>
              <a:t>Partition the original dataset into training (80%) and test (20%) sets.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0" dirty="0"/>
              <a:t>Feature Selection K=5: grade, being bullied online, sad, smoking, sexual minority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0" dirty="0"/>
              <a:t>Training Classification accuracy: 0.8329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0" dirty="0"/>
              <a:t>Test Classification accuracy: 0.8245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0" dirty="0"/>
              <a:t>ROC = 0.719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110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12C63-ED9D-4EED-90A4-E604ED0F0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00" y="680791"/>
            <a:ext cx="4620584" cy="8680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BEE4E-9882-41B9-9691-8632FA955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253" y="238782"/>
            <a:ext cx="4497355" cy="6380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3A85C9-317E-40D2-BC83-205BA3BA518B}"/>
              </a:ext>
            </a:extLst>
          </p:cNvPr>
          <p:cNvSpPr txBox="1"/>
          <p:nvPr/>
        </p:nvSpPr>
        <p:spPr>
          <a:xfrm>
            <a:off x="332761" y="2306626"/>
            <a:ext cx="634869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Pseudo R-square is 0.2, the model works well for such noisy data.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Variable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stheight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qnowt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, q68(how do you describe your weight), q79(physical activity),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qmusclestrength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, q89(letter grade earned) are not significant at 0.05 level.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Variable grade(age), race4(minority),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bmi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, q24(being bullied online), q25(being sad or hopeless), q30(tried Smoking), q67(being sexual minority) are statistical significant at 0.05 level.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7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1E69-C391-4A75-BED6-C86C6963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C0D73-D64D-46CE-8223-A3472638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Data limitation</a:t>
            </a:r>
          </a:p>
          <a:p>
            <a:r>
              <a:rPr lang="en-US" sz="1600"/>
              <a:t>The data has null values, a selected dataframe cannot contain too many variables or there will be null.</a:t>
            </a:r>
          </a:p>
          <a:p>
            <a:r>
              <a:rPr lang="en-US" sz="1600"/>
              <a:t>Survey data is usually noisy.</a:t>
            </a:r>
          </a:p>
          <a:p>
            <a:r>
              <a:rPr lang="en-US" sz="1600"/>
              <a:t>There are questions that are highly correlated, such as bmi and obesity.</a:t>
            </a:r>
          </a:p>
          <a:p>
            <a:r>
              <a:rPr lang="en-US" sz="1600"/>
              <a:t>Some questions have inconsistent levels that are impossible to recode or use in deeper analysis. </a:t>
            </a:r>
          </a:p>
          <a:p>
            <a:r>
              <a:rPr lang="en-US" sz="1600"/>
              <a:t>Level answers are mostly discrete.</a:t>
            </a:r>
          </a:p>
          <a:p>
            <a:endParaRPr lang="en-US" sz="1600"/>
          </a:p>
          <a:p>
            <a:pPr marL="0" indent="0">
              <a:buNone/>
            </a:pPr>
            <a:r>
              <a:rPr lang="en-US" sz="1600"/>
              <a:t>Model limitation</a:t>
            </a:r>
          </a:p>
          <a:p>
            <a:r>
              <a:rPr lang="en-US" sz="1600"/>
              <a:t>Hypothesis testing should be conducted when comparing means.</a:t>
            </a:r>
          </a:p>
          <a:p>
            <a:r>
              <a:rPr lang="en-US" sz="1600"/>
              <a:t>Causations and effects sometimes are ambiguous.</a:t>
            </a:r>
          </a:p>
          <a:p>
            <a:r>
              <a:rPr lang="en-US" sz="1600"/>
              <a:t>This type of survey data is unsuitable for regression models.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674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6E03-C69E-422F-9B9D-D9ABAA23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9759-E6DE-4E1C-9542-0D39FC16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900" i="0" dirty="0">
                <a:solidFill>
                  <a:srgbClr val="000000"/>
                </a:solidFill>
                <a:effectLst/>
                <a:latin typeface="Helvetica Neue"/>
              </a:rPr>
              <a:t>Findi</a:t>
            </a:r>
            <a:r>
              <a:rPr lang="en-US" sz="1900" dirty="0">
                <a:solidFill>
                  <a:srgbClr val="000000"/>
                </a:solidFill>
                <a:latin typeface="Helvetica Neue"/>
              </a:rPr>
              <a:t>ngs</a:t>
            </a:r>
            <a:endParaRPr lang="en-US" sz="19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i="0" dirty="0">
                <a:solidFill>
                  <a:srgbClr val="000000"/>
                </a:solidFill>
                <a:effectLst/>
                <a:latin typeface="Helvetica Neue"/>
              </a:rPr>
              <a:t>Physical power imbalance could be the primary reason of a student being bullied.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i="0" dirty="0">
                <a:solidFill>
                  <a:srgbClr val="000000"/>
                </a:solidFill>
                <a:effectLst/>
                <a:latin typeface="Helvetica Neue"/>
              </a:rPr>
              <a:t>Students that experienced bullies are more likely to carry lethal weapons.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i="0" dirty="0">
                <a:solidFill>
                  <a:srgbClr val="000000"/>
                </a:solidFill>
                <a:effectLst/>
                <a:latin typeface="Helvetica Neue"/>
              </a:rPr>
              <a:t>Students that experienced bullies usually have their own way to relief that stress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i="0" dirty="0">
                <a:solidFill>
                  <a:srgbClr val="000000"/>
                </a:solidFill>
                <a:effectLst/>
                <a:latin typeface="Helvetica Neue"/>
              </a:rPr>
              <a:t>Racial and sexual minorities face discriminations and bullies at school.</a:t>
            </a:r>
          </a:p>
          <a:p>
            <a:pPr marL="0" indent="0">
              <a:buNone/>
            </a:pPr>
            <a:r>
              <a:rPr lang="en-US" sz="1900" i="0" dirty="0">
                <a:solidFill>
                  <a:srgbClr val="000000"/>
                </a:solidFill>
                <a:effectLst/>
                <a:latin typeface="Helvetica Neue"/>
              </a:rPr>
              <a:t>Recommendations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Helvetica Neue"/>
              </a:rPr>
              <a:t>Adults should respond quickly and consistently to bullying behavior.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Helvetica Neue"/>
              </a:rPr>
              <a:t>Parents, </a:t>
            </a:r>
            <a:r>
              <a:rPr lang="en-US" sz="1900" b="0" i="0">
                <a:solidFill>
                  <a:srgbClr val="000000"/>
                </a:solidFill>
                <a:effectLst/>
                <a:latin typeface="Helvetica Neue"/>
              </a:rPr>
              <a:t>school staff can 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Helvetica Neue"/>
              </a:rPr>
              <a:t>help kids prevent bullying by talking about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Helvetica Neue"/>
              </a:rPr>
              <a:t>Bully prevention strategies should be established.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Helvetica Neue"/>
              </a:rPr>
              <a:t>See something, say something.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2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473</Words>
  <Application>Microsoft Office PowerPoint</Application>
  <PresentationFormat>Widescreen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Helvetica Neue</vt:lpstr>
      <vt:lpstr>Arial</vt:lpstr>
      <vt:lpstr>Calibri</vt:lpstr>
      <vt:lpstr>Calibri Light</vt:lpstr>
      <vt:lpstr>Office Theme</vt:lpstr>
      <vt:lpstr>Prescriptive Analysis on  Bullying and Adolescent Risk Behavior Prevention</vt:lpstr>
      <vt:lpstr>PowerPoint Presentation</vt:lpstr>
      <vt:lpstr>Variables of interest</vt:lpstr>
      <vt:lpstr>Compare Means</vt:lpstr>
      <vt:lpstr>Correlation Matrix</vt:lpstr>
      <vt:lpstr>KNN Cross Validation </vt:lpstr>
      <vt:lpstr>Logistic regression</vt:lpstr>
      <vt:lpstr>Limitations</vt:lpstr>
      <vt:lpstr>Conclusion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Prescriptive Analysis on  Bullying and Adolescent Risk Behavior Prevention</dc:title>
  <dc:creator>Song, Ziyi</dc:creator>
  <cp:lastModifiedBy>Song, Ziyi</cp:lastModifiedBy>
  <cp:revision>1</cp:revision>
  <dcterms:created xsi:type="dcterms:W3CDTF">2022-04-27T01:38:42Z</dcterms:created>
  <dcterms:modified xsi:type="dcterms:W3CDTF">2022-04-27T03:06:49Z</dcterms:modified>
</cp:coreProperties>
</file>