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0.12</c:v>
                </c:pt>
                <c:pt idx="1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87-4149-B53D-70E13C205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10554719"/>
        <c:axId val="2010555135"/>
      </c:barChart>
      <c:catAx>
        <c:axId val="2010554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55135"/>
        <c:crosses val="autoZero"/>
        <c:auto val="1"/>
        <c:lblAlgn val="ctr"/>
        <c:lblOffset val="100"/>
        <c:noMultiLvlLbl val="0"/>
      </c:catAx>
      <c:valAx>
        <c:axId val="2010555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55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60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C7182"/>
                </a:solidFill>
              </a:rPr>
              <a:t>[Evaluation findings]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digital survery to evaluate customers’ experience in the newly launched table tablets in our restaurants.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387B3-2FCD-4CA4-8776-2836BF693326}"/>
              </a:ext>
            </a:extLst>
          </p:cNvPr>
          <p:cNvSpPr txBox="1"/>
          <p:nvPr/>
        </p:nvSpPr>
        <p:spPr>
          <a:xfrm>
            <a:off x="1145639" y="971312"/>
            <a:ext cx="679965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Bring down the average table time to 30min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Have a one minute check out time.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 Less than 5% of technical issues weakly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Aim to have at least 98% order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An average wait time of 10min or less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Increase customer retention in tablet areas by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We have a 82% check out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Phone would have increase the process to achieve more of our 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W</a:t>
            </a:r>
            <a:r>
              <a:rPr lang="en" sz="1600" i="1" dirty="0"/>
              <a:t>e have 72% order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The kitchen need more training on the order delivery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We have 12% Technical issue, which is more than our targeted 5%.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The problems are linked with frozen issues. Our technical team need to look into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The average wait time of 10minutes is only 14%. More people waited before getting their orders. 54% waited more than 15mins.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/>
              <a:t>Over 72% of our customers are satisfied and would like retention in tab areas.</a:t>
            </a: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Did you have any technical issue?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7ABAEE2-00A1-425A-8FEC-A37AE9A3A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652569"/>
              </p:ext>
            </p:extLst>
          </p:nvPr>
        </p:nvGraphicFramePr>
        <p:xfrm>
          <a:off x="448236" y="1060395"/>
          <a:ext cx="3724193" cy="1644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347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indent="0" algn="l"/>
            <a:r>
              <a:rPr lang="en" sz="2800" i="1" dirty="0"/>
              <a:t>The use of Phone will also increase the check out time. </a:t>
            </a:r>
            <a:r>
              <a:rPr lang="en" i="1" dirty="0"/>
              <a:t>This</a:t>
            </a:r>
            <a:r>
              <a:rPr lang="en" sz="2800" i="1" dirty="0"/>
              <a:t> process will help us achieve more of our objective</a:t>
            </a:r>
          </a:p>
          <a:p>
            <a:pPr marL="0" indent="0" algn="l"/>
            <a:endParaRPr lang="en" i="1" dirty="0"/>
          </a:p>
          <a:p>
            <a:pPr marL="0" indent="0" algn="l"/>
            <a:r>
              <a:rPr lang="en-GB" sz="2800" i="1" dirty="0"/>
              <a:t>The kitchen need more training on the order delivery</a:t>
            </a:r>
          </a:p>
          <a:p>
            <a:pPr marL="0" indent="0" algn="l"/>
            <a:r>
              <a:rPr lang="en-GB" sz="2800" i="1" dirty="0"/>
              <a:t>F</a:t>
            </a:r>
            <a:r>
              <a:rPr lang="en" sz="2800" i="1" dirty="0"/>
              <a:t>or us to achieve our 98% order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Most of theTechnical issues are linked to system frozen. This should be look into in order to achieve our targeted less than 5% technical issues.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On the aspect of wait time, </a:t>
            </a:r>
            <a:r>
              <a:rPr lang="en-GB" i="1" dirty="0"/>
              <a:t>mo</a:t>
            </a:r>
            <a:r>
              <a:rPr lang="en-GB" sz="2800" i="1" dirty="0"/>
              <a:t>re people waited before getting their orders. 54% waited more than 15mins. This is a problem that need to be looked into.</a:t>
            </a: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301</Words>
  <Application>Microsoft Office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[Evaluation findings]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[Evaluation findings]</dc:title>
  <dc:creator>Theodore Annany</dc:creator>
  <cp:lastModifiedBy>Theodore Annany</cp:lastModifiedBy>
  <cp:revision>10</cp:revision>
  <dcterms:modified xsi:type="dcterms:W3CDTF">2024-04-23T16:48:26Z</dcterms:modified>
</cp:coreProperties>
</file>