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10896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06425" y="685800"/>
            <a:ext cx="56451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606425" y="685800"/>
            <a:ext cx="564514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5" name="Shape 15"/>
        <p:cNvGrpSpPr/>
        <p:nvPr/>
      </p:nvGrpSpPr>
      <p:grpSpPr>
        <a:xfrm>
          <a:off x="0" y="0"/>
          <a:ext cx="0" cy="0"/>
          <a:chOff x="0" y="0"/>
          <a:chExt cx="0" cy="0"/>
        </a:xfrm>
      </p:grpSpPr>
      <p:sp>
        <p:nvSpPr>
          <p:cNvPr id="16" name="Shape 16"/>
          <p:cNvSpPr txBox="1"/>
          <p:nvPr>
            <p:ph type="title"/>
          </p:nvPr>
        </p:nvSpPr>
        <p:spPr>
          <a:xfrm>
            <a:off x="2560319" y="1245025"/>
            <a:ext cx="46085761" cy="5181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body"/>
          </p:nvPr>
        </p:nvSpPr>
        <p:spPr>
          <a:xfrm>
            <a:off x="2560319" y="7254242"/>
            <a:ext cx="46085761" cy="20517698"/>
          </a:xfrm>
          <a:prstGeom prst="rect">
            <a:avLst/>
          </a:prstGeom>
          <a:noFill/>
          <a:ln>
            <a:noFill/>
          </a:ln>
        </p:spPr>
        <p:txBody>
          <a:bodyPr anchorCtr="0" anchor="t" bIns="91425" lIns="91425" rIns="91425" tIns="91425"/>
          <a:lstStyle>
            <a:lvl1pPr indent="-715716" lvl="0" marL="1763466" marR="0" rtl="0" algn="l">
              <a:spcBef>
                <a:spcPts val="3300"/>
              </a:spcBef>
              <a:buClr>
                <a:schemeClr val="dk1"/>
              </a:buClr>
              <a:buSzPct val="100000"/>
              <a:buFont typeface="Arial"/>
              <a:buChar char="•"/>
              <a:defRPr b="0" i="0" sz="16500" u="none" cap="none" strike="noStrike">
                <a:solidFill>
                  <a:schemeClr val="dk1"/>
                </a:solidFill>
                <a:latin typeface="Calibri"/>
                <a:ea typeface="Calibri"/>
                <a:cs typeface="Calibri"/>
                <a:sym typeface="Calibri"/>
              </a:defRPr>
            </a:lvl1pPr>
            <a:lvl2pPr indent="-556943" lvl="1" marL="3820843" marR="0" rtl="0" algn="l">
              <a:spcBef>
                <a:spcPts val="2880"/>
              </a:spcBef>
              <a:buClr>
                <a:schemeClr val="dk1"/>
              </a:buClr>
              <a:buSzPct val="100000"/>
              <a:buFont typeface="Arial"/>
              <a:buChar char="–"/>
              <a:defRPr b="0" i="0" sz="14400" u="none" cap="none" strike="noStrike">
                <a:solidFill>
                  <a:schemeClr val="dk1"/>
                </a:solidFill>
                <a:latin typeface="Calibri"/>
                <a:ea typeface="Calibri"/>
                <a:cs typeface="Calibri"/>
                <a:sym typeface="Calibri"/>
              </a:defRPr>
            </a:lvl2pPr>
            <a:lvl3pPr indent="-398169" lvl="2" marL="5878220"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3pPr>
            <a:lvl4pPr indent="-526959" lvl="3" marL="8229509"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4pPr>
            <a:lvl5pPr indent="-528746" lvl="4" marL="10580797"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5pPr>
            <a:lvl6pPr indent="-530535" lvl="5" marL="12932085"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6pPr>
            <a:lvl7pPr indent="-532322" lvl="6" marL="15283373"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7pPr>
            <a:lvl8pPr indent="-534110" lvl="7" marL="17634660"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8pPr>
            <a:lvl9pPr indent="-523197" lvl="8" marL="19985948"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b="0" i="0" sz="6200" u="none" cap="none" strike="noStrike">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b="0" i="0" sz="6200" u="none" cap="none" strike="noStrike">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b="0" i="0" lang="en-US" sz="6200" u="none" cap="none" strike="noStrike">
                <a:solidFill>
                  <a:srgbClr val="888B93"/>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2560319" y="1245025"/>
            <a:ext cx="46085761" cy="5181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15344351" y="-5529788"/>
            <a:ext cx="20517698" cy="46085761"/>
          </a:xfrm>
          <a:prstGeom prst="rect">
            <a:avLst/>
          </a:prstGeom>
          <a:noFill/>
          <a:ln>
            <a:noFill/>
          </a:ln>
        </p:spPr>
        <p:txBody>
          <a:bodyPr anchorCtr="0" anchor="t" bIns="91425" lIns="91425" rIns="91425" tIns="91425"/>
          <a:lstStyle>
            <a:lvl1pPr indent="-715716" lvl="0" marL="1763466" marR="0" rtl="0" algn="l">
              <a:spcBef>
                <a:spcPts val="3300"/>
              </a:spcBef>
              <a:buClr>
                <a:schemeClr val="dk1"/>
              </a:buClr>
              <a:buSzPct val="100000"/>
              <a:buFont typeface="Arial"/>
              <a:buChar char="•"/>
              <a:defRPr b="0" i="0" sz="16500" u="none" cap="none" strike="noStrike">
                <a:solidFill>
                  <a:schemeClr val="dk1"/>
                </a:solidFill>
                <a:latin typeface="Calibri"/>
                <a:ea typeface="Calibri"/>
                <a:cs typeface="Calibri"/>
                <a:sym typeface="Calibri"/>
              </a:defRPr>
            </a:lvl1pPr>
            <a:lvl2pPr indent="-556943" lvl="1" marL="3820843" marR="0" rtl="0" algn="l">
              <a:spcBef>
                <a:spcPts val="2880"/>
              </a:spcBef>
              <a:buClr>
                <a:schemeClr val="dk1"/>
              </a:buClr>
              <a:buSzPct val="100000"/>
              <a:buFont typeface="Arial"/>
              <a:buChar char="–"/>
              <a:defRPr b="0" i="0" sz="14400" u="none" cap="none" strike="noStrike">
                <a:solidFill>
                  <a:schemeClr val="dk1"/>
                </a:solidFill>
                <a:latin typeface="Calibri"/>
                <a:ea typeface="Calibri"/>
                <a:cs typeface="Calibri"/>
                <a:sym typeface="Calibri"/>
              </a:defRPr>
            </a:lvl2pPr>
            <a:lvl3pPr indent="-398169" lvl="2" marL="5878220"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3pPr>
            <a:lvl4pPr indent="-526959" lvl="3" marL="8229509"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4pPr>
            <a:lvl5pPr indent="-528746" lvl="4" marL="10580797"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5pPr>
            <a:lvl6pPr indent="-530535" lvl="5" marL="12932085"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6pPr>
            <a:lvl7pPr indent="-532322" lvl="6" marL="15283373"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7pPr>
            <a:lvl8pPr indent="-534110" lvl="7" marL="17634660"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8pPr>
            <a:lvl9pPr indent="-523197" lvl="8" marL="19985948"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29621904" y="8747764"/>
            <a:ext cx="26526912" cy="1152144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6152303" y="-2346956"/>
            <a:ext cx="26526912" cy="33710881"/>
          </a:xfrm>
          <a:prstGeom prst="rect">
            <a:avLst/>
          </a:prstGeom>
          <a:noFill/>
          <a:ln>
            <a:noFill/>
          </a:ln>
        </p:spPr>
        <p:txBody>
          <a:bodyPr anchorCtr="0" anchor="t" bIns="91425" lIns="91425" rIns="91425" tIns="91425"/>
          <a:lstStyle>
            <a:lvl1pPr indent="-715716" lvl="0" marL="1763466" marR="0" rtl="0" algn="l">
              <a:spcBef>
                <a:spcPts val="3300"/>
              </a:spcBef>
              <a:buClr>
                <a:schemeClr val="dk1"/>
              </a:buClr>
              <a:buSzPct val="100000"/>
              <a:buFont typeface="Arial"/>
              <a:buChar char="•"/>
              <a:defRPr b="0" i="0" sz="16500" u="none" cap="none" strike="noStrike">
                <a:solidFill>
                  <a:schemeClr val="dk1"/>
                </a:solidFill>
                <a:latin typeface="Calibri"/>
                <a:ea typeface="Calibri"/>
                <a:cs typeface="Calibri"/>
                <a:sym typeface="Calibri"/>
              </a:defRPr>
            </a:lvl1pPr>
            <a:lvl2pPr indent="-556943" lvl="1" marL="3820843" marR="0" rtl="0" algn="l">
              <a:spcBef>
                <a:spcPts val="2880"/>
              </a:spcBef>
              <a:buClr>
                <a:schemeClr val="dk1"/>
              </a:buClr>
              <a:buSzPct val="100000"/>
              <a:buFont typeface="Arial"/>
              <a:buChar char="–"/>
              <a:defRPr b="0" i="0" sz="14400" u="none" cap="none" strike="noStrike">
                <a:solidFill>
                  <a:schemeClr val="dk1"/>
                </a:solidFill>
                <a:latin typeface="Calibri"/>
                <a:ea typeface="Calibri"/>
                <a:cs typeface="Calibri"/>
                <a:sym typeface="Calibri"/>
              </a:defRPr>
            </a:lvl2pPr>
            <a:lvl3pPr indent="-398169" lvl="2" marL="5878220"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3pPr>
            <a:lvl4pPr indent="-526959" lvl="3" marL="8229509"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4pPr>
            <a:lvl5pPr indent="-528746" lvl="4" marL="10580797"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5pPr>
            <a:lvl6pPr indent="-530535" lvl="5" marL="12932085"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6pPr>
            <a:lvl7pPr indent="-532322" lvl="6" marL="15283373"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7pPr>
            <a:lvl8pPr indent="-534110" lvl="7" marL="17634660"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8pPr>
            <a:lvl9pPr indent="-523197" lvl="8" marL="19985948"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3840480" y="9657928"/>
            <a:ext cx="43525440" cy="6664112"/>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subTitle"/>
          </p:nvPr>
        </p:nvSpPr>
        <p:spPr>
          <a:xfrm>
            <a:off x="7680960" y="17617440"/>
            <a:ext cx="35844480" cy="7945120"/>
          </a:xfrm>
          <a:prstGeom prst="rect">
            <a:avLst/>
          </a:prstGeom>
          <a:noFill/>
          <a:ln>
            <a:noFill/>
          </a:ln>
        </p:spPr>
        <p:txBody>
          <a:bodyPr anchorCtr="0" anchor="t" bIns="91425" lIns="91425" rIns="91425" tIns="91425"/>
          <a:lstStyle>
            <a:lvl1pPr indent="0" lvl="0" marL="0" marR="0" rtl="0" algn="ctr">
              <a:spcBef>
                <a:spcPts val="3300"/>
              </a:spcBef>
              <a:buClr>
                <a:srgbClr val="888B93"/>
              </a:buClr>
              <a:buFont typeface="Arial"/>
              <a:buNone/>
              <a:defRPr b="0" i="0" sz="16500" u="none" cap="none" strike="noStrike">
                <a:solidFill>
                  <a:srgbClr val="888B93"/>
                </a:solidFill>
                <a:latin typeface="Calibri"/>
                <a:ea typeface="Calibri"/>
                <a:cs typeface="Calibri"/>
                <a:sym typeface="Calibri"/>
              </a:defRPr>
            </a:lvl1pPr>
            <a:lvl2pPr indent="-1788" lvl="1" marL="2351288" marR="0" rtl="0" algn="ctr">
              <a:spcBef>
                <a:spcPts val="2880"/>
              </a:spcBef>
              <a:buClr>
                <a:srgbClr val="888B93"/>
              </a:buClr>
              <a:buFont typeface="Arial"/>
              <a:buNone/>
              <a:defRPr b="0" i="0" sz="14400" u="none" cap="none" strike="noStrike">
                <a:solidFill>
                  <a:srgbClr val="888B93"/>
                </a:solidFill>
                <a:latin typeface="Calibri"/>
                <a:ea typeface="Calibri"/>
                <a:cs typeface="Calibri"/>
                <a:sym typeface="Calibri"/>
              </a:defRPr>
            </a:lvl2pPr>
            <a:lvl3pPr indent="-3576" lvl="2" marL="4702576" marR="0" rtl="0" algn="ctr">
              <a:spcBef>
                <a:spcPts val="2460"/>
              </a:spcBef>
              <a:buClr>
                <a:srgbClr val="888B93"/>
              </a:buClr>
              <a:buFont typeface="Arial"/>
              <a:buNone/>
              <a:defRPr b="0" i="0" sz="12300" u="none" cap="none" strike="noStrike">
                <a:solidFill>
                  <a:srgbClr val="888B93"/>
                </a:solidFill>
                <a:latin typeface="Calibri"/>
                <a:ea typeface="Calibri"/>
                <a:cs typeface="Calibri"/>
                <a:sym typeface="Calibri"/>
              </a:defRPr>
            </a:lvl3pPr>
            <a:lvl4pPr indent="-5364" lvl="3" marL="7053864" marR="0" rtl="0" algn="ctr">
              <a:spcBef>
                <a:spcPts val="2060"/>
              </a:spcBef>
              <a:buClr>
                <a:srgbClr val="888B93"/>
              </a:buClr>
              <a:buFont typeface="Arial"/>
              <a:buNone/>
              <a:defRPr b="0" i="0" sz="10300" u="none" cap="none" strike="noStrike">
                <a:solidFill>
                  <a:srgbClr val="888B93"/>
                </a:solidFill>
                <a:latin typeface="Calibri"/>
                <a:ea typeface="Calibri"/>
                <a:cs typeface="Calibri"/>
                <a:sym typeface="Calibri"/>
              </a:defRPr>
            </a:lvl4pPr>
            <a:lvl5pPr indent="-7153" lvl="4" marL="9405153" marR="0" rtl="0" algn="ctr">
              <a:spcBef>
                <a:spcPts val="2060"/>
              </a:spcBef>
              <a:buClr>
                <a:srgbClr val="888B93"/>
              </a:buClr>
              <a:buFont typeface="Arial"/>
              <a:buNone/>
              <a:defRPr b="0" i="0" sz="10300" u="none" cap="none" strike="noStrike">
                <a:solidFill>
                  <a:srgbClr val="888B93"/>
                </a:solidFill>
                <a:latin typeface="Calibri"/>
                <a:ea typeface="Calibri"/>
                <a:cs typeface="Calibri"/>
                <a:sym typeface="Calibri"/>
              </a:defRPr>
            </a:lvl5pPr>
            <a:lvl6pPr indent="-8941" lvl="5" marL="11756441" marR="0" rtl="0" algn="ctr">
              <a:spcBef>
                <a:spcPts val="2060"/>
              </a:spcBef>
              <a:buClr>
                <a:srgbClr val="888B93"/>
              </a:buClr>
              <a:buFont typeface="Arial"/>
              <a:buNone/>
              <a:defRPr b="0" i="0" sz="10300" u="none" cap="none" strike="noStrike">
                <a:solidFill>
                  <a:srgbClr val="888B93"/>
                </a:solidFill>
                <a:latin typeface="Calibri"/>
                <a:ea typeface="Calibri"/>
                <a:cs typeface="Calibri"/>
                <a:sym typeface="Calibri"/>
              </a:defRPr>
            </a:lvl6pPr>
            <a:lvl7pPr indent="-10729" lvl="6" marL="14107730" marR="0" rtl="0" algn="ctr">
              <a:spcBef>
                <a:spcPts val="2060"/>
              </a:spcBef>
              <a:buClr>
                <a:srgbClr val="888B93"/>
              </a:buClr>
              <a:buFont typeface="Arial"/>
              <a:buNone/>
              <a:defRPr b="0" i="0" sz="10300" u="none" cap="none" strike="noStrike">
                <a:solidFill>
                  <a:srgbClr val="888B93"/>
                </a:solidFill>
                <a:latin typeface="Calibri"/>
                <a:ea typeface="Calibri"/>
                <a:cs typeface="Calibri"/>
                <a:sym typeface="Calibri"/>
              </a:defRPr>
            </a:lvl7pPr>
            <a:lvl8pPr indent="-12517" lvl="7" marL="16459017" marR="0" rtl="0" algn="ctr">
              <a:spcBef>
                <a:spcPts val="2060"/>
              </a:spcBef>
              <a:buClr>
                <a:srgbClr val="888B93"/>
              </a:buClr>
              <a:buFont typeface="Arial"/>
              <a:buNone/>
              <a:defRPr b="0" i="0" sz="10300" u="none" cap="none" strike="noStrike">
                <a:solidFill>
                  <a:srgbClr val="888B93"/>
                </a:solidFill>
                <a:latin typeface="Calibri"/>
                <a:ea typeface="Calibri"/>
                <a:cs typeface="Calibri"/>
                <a:sym typeface="Calibri"/>
              </a:defRPr>
            </a:lvl8pPr>
            <a:lvl9pPr indent="-1604" lvl="8" marL="18810304" marR="0" rtl="0" algn="ctr">
              <a:spcBef>
                <a:spcPts val="2060"/>
              </a:spcBef>
              <a:buClr>
                <a:srgbClr val="888B93"/>
              </a:buClr>
              <a:buFont typeface="Arial"/>
              <a:buNone/>
              <a:defRPr b="0" i="0" sz="10300" u="none" cap="none" strike="noStrike">
                <a:solidFill>
                  <a:srgbClr val="888B93"/>
                </a:solidFill>
                <a:latin typeface="Calibri"/>
                <a:ea typeface="Calibri"/>
                <a:cs typeface="Calibri"/>
                <a:sym typeface="Calibri"/>
              </a:defRPr>
            </a:lvl9pPr>
          </a:lstStyle>
          <a:p/>
        </p:txBody>
      </p:sp>
      <p:sp>
        <p:nvSpPr>
          <p:cNvPr id="24" name="Shape 24"/>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4044953" y="19977948"/>
            <a:ext cx="43525440" cy="6174739"/>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20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4044953" y="13177101"/>
            <a:ext cx="43525440" cy="6800848"/>
          </a:xfrm>
          <a:prstGeom prst="rect">
            <a:avLst/>
          </a:prstGeom>
          <a:noFill/>
          <a:ln>
            <a:noFill/>
          </a:ln>
        </p:spPr>
        <p:txBody>
          <a:bodyPr anchorCtr="0" anchor="b" bIns="91425" lIns="91425" rIns="91425" tIns="91425"/>
          <a:lstStyle>
            <a:lvl1pPr indent="0" lvl="0" marL="0" marR="0" rtl="0" algn="l">
              <a:spcBef>
                <a:spcPts val="2060"/>
              </a:spcBef>
              <a:buClr>
                <a:srgbClr val="888B93"/>
              </a:buClr>
              <a:buFont typeface="Arial"/>
              <a:buNone/>
              <a:defRPr b="0" i="0" sz="10300" u="none" cap="none" strike="noStrike">
                <a:solidFill>
                  <a:srgbClr val="888B93"/>
                </a:solidFill>
                <a:latin typeface="Calibri"/>
                <a:ea typeface="Calibri"/>
                <a:cs typeface="Calibri"/>
                <a:sym typeface="Calibri"/>
              </a:defRPr>
            </a:lvl1pPr>
            <a:lvl2pPr indent="-1788" lvl="1" marL="2351288" marR="0" rtl="0" algn="l">
              <a:spcBef>
                <a:spcPts val="1860"/>
              </a:spcBef>
              <a:buClr>
                <a:srgbClr val="888B93"/>
              </a:buClr>
              <a:buFont typeface="Arial"/>
              <a:buNone/>
              <a:defRPr b="0" i="0" sz="9300" u="none" cap="none" strike="noStrike">
                <a:solidFill>
                  <a:srgbClr val="888B93"/>
                </a:solidFill>
                <a:latin typeface="Calibri"/>
                <a:ea typeface="Calibri"/>
                <a:cs typeface="Calibri"/>
                <a:sym typeface="Calibri"/>
              </a:defRPr>
            </a:lvl2pPr>
            <a:lvl3pPr indent="-3576" lvl="2" marL="4702576" marR="0" rtl="0" algn="l">
              <a:spcBef>
                <a:spcPts val="1640"/>
              </a:spcBef>
              <a:buClr>
                <a:srgbClr val="888B93"/>
              </a:buClr>
              <a:buFont typeface="Arial"/>
              <a:buNone/>
              <a:defRPr b="0" i="0" sz="8200" u="none" cap="none" strike="noStrike">
                <a:solidFill>
                  <a:srgbClr val="888B93"/>
                </a:solidFill>
                <a:latin typeface="Calibri"/>
                <a:ea typeface="Calibri"/>
                <a:cs typeface="Calibri"/>
                <a:sym typeface="Calibri"/>
              </a:defRPr>
            </a:lvl3pPr>
            <a:lvl4pPr indent="-5364" lvl="3" marL="7053864" marR="0" rtl="0" algn="l">
              <a:spcBef>
                <a:spcPts val="1440"/>
              </a:spcBef>
              <a:buClr>
                <a:srgbClr val="888B93"/>
              </a:buClr>
              <a:buFont typeface="Arial"/>
              <a:buNone/>
              <a:defRPr b="0" i="0" sz="7200" u="none" cap="none" strike="noStrike">
                <a:solidFill>
                  <a:srgbClr val="888B93"/>
                </a:solidFill>
                <a:latin typeface="Calibri"/>
                <a:ea typeface="Calibri"/>
                <a:cs typeface="Calibri"/>
                <a:sym typeface="Calibri"/>
              </a:defRPr>
            </a:lvl4pPr>
            <a:lvl5pPr indent="-7153" lvl="4" marL="9405153" marR="0" rtl="0" algn="l">
              <a:spcBef>
                <a:spcPts val="1440"/>
              </a:spcBef>
              <a:buClr>
                <a:srgbClr val="888B93"/>
              </a:buClr>
              <a:buFont typeface="Arial"/>
              <a:buNone/>
              <a:defRPr b="0" i="0" sz="7200" u="none" cap="none" strike="noStrike">
                <a:solidFill>
                  <a:srgbClr val="888B93"/>
                </a:solidFill>
                <a:latin typeface="Calibri"/>
                <a:ea typeface="Calibri"/>
                <a:cs typeface="Calibri"/>
                <a:sym typeface="Calibri"/>
              </a:defRPr>
            </a:lvl5pPr>
            <a:lvl6pPr indent="-8941" lvl="5" marL="11756441" marR="0" rtl="0" algn="l">
              <a:spcBef>
                <a:spcPts val="1440"/>
              </a:spcBef>
              <a:buClr>
                <a:srgbClr val="888B93"/>
              </a:buClr>
              <a:buFont typeface="Arial"/>
              <a:buNone/>
              <a:defRPr b="0" i="0" sz="7200" u="none" cap="none" strike="noStrike">
                <a:solidFill>
                  <a:srgbClr val="888B93"/>
                </a:solidFill>
                <a:latin typeface="Calibri"/>
                <a:ea typeface="Calibri"/>
                <a:cs typeface="Calibri"/>
                <a:sym typeface="Calibri"/>
              </a:defRPr>
            </a:lvl6pPr>
            <a:lvl7pPr indent="-10729" lvl="6" marL="14107730" marR="0" rtl="0" algn="l">
              <a:spcBef>
                <a:spcPts val="1440"/>
              </a:spcBef>
              <a:buClr>
                <a:srgbClr val="888B93"/>
              </a:buClr>
              <a:buFont typeface="Arial"/>
              <a:buNone/>
              <a:defRPr b="0" i="0" sz="7200" u="none" cap="none" strike="noStrike">
                <a:solidFill>
                  <a:srgbClr val="888B93"/>
                </a:solidFill>
                <a:latin typeface="Calibri"/>
                <a:ea typeface="Calibri"/>
                <a:cs typeface="Calibri"/>
                <a:sym typeface="Calibri"/>
              </a:defRPr>
            </a:lvl7pPr>
            <a:lvl8pPr indent="-12517" lvl="7" marL="16459017" marR="0" rtl="0" algn="l">
              <a:spcBef>
                <a:spcPts val="1440"/>
              </a:spcBef>
              <a:buClr>
                <a:srgbClr val="888B93"/>
              </a:buClr>
              <a:buFont typeface="Arial"/>
              <a:buNone/>
              <a:defRPr b="0" i="0" sz="7200" u="none" cap="none" strike="noStrike">
                <a:solidFill>
                  <a:srgbClr val="888B93"/>
                </a:solidFill>
                <a:latin typeface="Calibri"/>
                <a:ea typeface="Calibri"/>
                <a:cs typeface="Calibri"/>
                <a:sym typeface="Calibri"/>
              </a:defRPr>
            </a:lvl8pPr>
            <a:lvl9pPr indent="-1604" lvl="8" marL="18810304" marR="0" rtl="0" algn="l">
              <a:spcBef>
                <a:spcPts val="1440"/>
              </a:spcBef>
              <a:buClr>
                <a:srgbClr val="888B93"/>
              </a:buClr>
              <a:buFont typeface="Arial"/>
              <a:buNone/>
              <a:defRPr b="0" i="0" sz="7200" u="none" cap="none" strike="noStrike">
                <a:solidFill>
                  <a:srgbClr val="888B93"/>
                </a:solidFill>
                <a:latin typeface="Calibri"/>
                <a:ea typeface="Calibri"/>
                <a:cs typeface="Calibri"/>
                <a:sym typeface="Calibri"/>
              </a:defRPr>
            </a:lvl9pPr>
          </a:lstStyle>
          <a:p/>
        </p:txBody>
      </p:sp>
      <p:sp>
        <p:nvSpPr>
          <p:cNvPr id="30" name="Shape 30"/>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2560319" y="1245025"/>
            <a:ext cx="46085761" cy="5181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2560319" y="7254242"/>
            <a:ext cx="22616160" cy="20517698"/>
          </a:xfrm>
          <a:prstGeom prst="rect">
            <a:avLst/>
          </a:prstGeom>
          <a:noFill/>
          <a:ln>
            <a:noFill/>
          </a:ln>
        </p:spPr>
        <p:txBody>
          <a:bodyPr anchorCtr="0" anchor="t" bIns="91425" lIns="91425" rIns="91425" tIns="91425"/>
          <a:lstStyle>
            <a:lvl1pPr indent="-849066" lvl="0" marL="1763466" marR="0" rtl="0" algn="l">
              <a:spcBef>
                <a:spcPts val="2880"/>
              </a:spcBef>
              <a:buClr>
                <a:schemeClr val="dk1"/>
              </a:buClr>
              <a:buSzPct val="100000"/>
              <a:buFont typeface="Arial"/>
              <a:buChar char="•"/>
              <a:defRPr b="0" i="0" sz="14400" u="none" cap="none" strike="noStrike">
                <a:solidFill>
                  <a:schemeClr val="dk1"/>
                </a:solidFill>
                <a:latin typeface="Calibri"/>
                <a:ea typeface="Calibri"/>
                <a:cs typeface="Calibri"/>
                <a:sym typeface="Calibri"/>
              </a:defRPr>
            </a:lvl1pPr>
            <a:lvl2pPr indent="-690293" lvl="1" marL="3820843"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2pPr>
            <a:lvl3pPr indent="-525169" lvl="2" marL="5878220"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3pPr>
            <a:lvl4pPr indent="-590459" lvl="3" marL="8229509"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4pPr>
            <a:lvl5pPr indent="-592246" lvl="4" marL="10580797"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5pPr>
            <a:lvl6pPr indent="-594035" lvl="5" marL="12932085"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6pPr>
            <a:lvl7pPr indent="-595822" lvl="6" marL="15283373"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7pPr>
            <a:lvl8pPr indent="-597610" lvl="7" marL="17634660"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8pPr>
            <a:lvl9pPr indent="-586697" lvl="8" marL="19985948"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26029920" y="7254242"/>
            <a:ext cx="22616160" cy="20517698"/>
          </a:xfrm>
          <a:prstGeom prst="rect">
            <a:avLst/>
          </a:prstGeom>
          <a:noFill/>
          <a:ln>
            <a:noFill/>
          </a:ln>
        </p:spPr>
        <p:txBody>
          <a:bodyPr anchorCtr="0" anchor="t" bIns="91425" lIns="91425" rIns="91425" tIns="91425"/>
          <a:lstStyle>
            <a:lvl1pPr indent="-849066" lvl="0" marL="1763466" marR="0" rtl="0" algn="l">
              <a:spcBef>
                <a:spcPts val="2880"/>
              </a:spcBef>
              <a:buClr>
                <a:schemeClr val="dk1"/>
              </a:buClr>
              <a:buSzPct val="100000"/>
              <a:buFont typeface="Arial"/>
              <a:buChar char="•"/>
              <a:defRPr b="0" i="0" sz="14400" u="none" cap="none" strike="noStrike">
                <a:solidFill>
                  <a:schemeClr val="dk1"/>
                </a:solidFill>
                <a:latin typeface="Calibri"/>
                <a:ea typeface="Calibri"/>
                <a:cs typeface="Calibri"/>
                <a:sym typeface="Calibri"/>
              </a:defRPr>
            </a:lvl1pPr>
            <a:lvl2pPr indent="-690293" lvl="1" marL="3820843"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2pPr>
            <a:lvl3pPr indent="-525169" lvl="2" marL="5878220"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3pPr>
            <a:lvl4pPr indent="-590459" lvl="3" marL="8229509"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4pPr>
            <a:lvl5pPr indent="-592246" lvl="4" marL="10580797"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5pPr>
            <a:lvl6pPr indent="-594035" lvl="5" marL="12932085"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6pPr>
            <a:lvl7pPr indent="-595822" lvl="6" marL="15283373"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7pPr>
            <a:lvl8pPr indent="-597610" lvl="7" marL="17634660"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8pPr>
            <a:lvl9pPr indent="-586697" lvl="8" marL="19985948"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2560319" y="1245025"/>
            <a:ext cx="46085761" cy="5181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2" name="Shape 42"/>
          <p:cNvSpPr txBox="1"/>
          <p:nvPr>
            <p:ph idx="1" type="body"/>
          </p:nvPr>
        </p:nvSpPr>
        <p:spPr>
          <a:xfrm>
            <a:off x="2560319" y="6959178"/>
            <a:ext cx="22625052" cy="2900254"/>
          </a:xfrm>
          <a:prstGeom prst="rect">
            <a:avLst/>
          </a:prstGeom>
          <a:noFill/>
          <a:ln>
            <a:noFill/>
          </a:ln>
        </p:spPr>
        <p:txBody>
          <a:bodyPr anchorCtr="0" anchor="b" bIns="91425" lIns="91425" rIns="91425" tIns="91425"/>
          <a:lstStyle>
            <a:lvl1pPr indent="0" lvl="0" marL="0" marR="0" rtl="0" algn="l">
              <a:spcBef>
                <a:spcPts val="2460"/>
              </a:spcBef>
              <a:buClr>
                <a:schemeClr val="dk1"/>
              </a:buClr>
              <a:buFont typeface="Arial"/>
              <a:buNone/>
              <a:defRPr b="1" i="0" sz="12300" u="none" cap="none" strike="noStrike">
                <a:solidFill>
                  <a:schemeClr val="dk1"/>
                </a:solidFill>
                <a:latin typeface="Calibri"/>
                <a:ea typeface="Calibri"/>
                <a:cs typeface="Calibri"/>
                <a:sym typeface="Calibri"/>
              </a:defRPr>
            </a:lvl1pPr>
            <a:lvl2pPr indent="-1788" lvl="1" marL="2351288" marR="0" rtl="0" algn="l">
              <a:spcBef>
                <a:spcPts val="2060"/>
              </a:spcBef>
              <a:buClr>
                <a:schemeClr val="dk1"/>
              </a:buClr>
              <a:buFont typeface="Arial"/>
              <a:buNone/>
              <a:defRPr b="1" i="0" sz="10300" u="none" cap="none" strike="noStrike">
                <a:solidFill>
                  <a:schemeClr val="dk1"/>
                </a:solidFill>
                <a:latin typeface="Calibri"/>
                <a:ea typeface="Calibri"/>
                <a:cs typeface="Calibri"/>
                <a:sym typeface="Calibri"/>
              </a:defRPr>
            </a:lvl2pPr>
            <a:lvl3pPr indent="-3576" lvl="2" marL="4702576" marR="0" rtl="0" algn="l">
              <a:spcBef>
                <a:spcPts val="1860"/>
              </a:spcBef>
              <a:buClr>
                <a:schemeClr val="dk1"/>
              </a:buClr>
              <a:buFont typeface="Arial"/>
              <a:buNone/>
              <a:defRPr b="1" i="0" sz="9300" u="none" cap="none" strike="noStrike">
                <a:solidFill>
                  <a:schemeClr val="dk1"/>
                </a:solidFill>
                <a:latin typeface="Calibri"/>
                <a:ea typeface="Calibri"/>
                <a:cs typeface="Calibri"/>
                <a:sym typeface="Calibri"/>
              </a:defRPr>
            </a:lvl3pPr>
            <a:lvl4pPr indent="-5364" lvl="3" marL="7053864"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4pPr>
            <a:lvl5pPr indent="-7153" lvl="4" marL="9405153"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5pPr>
            <a:lvl6pPr indent="-8941" lvl="5" marL="11756441"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6pPr>
            <a:lvl7pPr indent="-10729" lvl="6" marL="14107730"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7pPr>
            <a:lvl8pPr indent="-12517" lvl="7" marL="16459017"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8pPr>
            <a:lvl9pPr indent="-1604" lvl="8" marL="18810304"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2560319" y="9859432"/>
            <a:ext cx="22625052" cy="17912505"/>
          </a:xfrm>
          <a:prstGeom prst="rect">
            <a:avLst/>
          </a:prstGeom>
          <a:noFill/>
          <a:ln>
            <a:noFill/>
          </a:ln>
        </p:spPr>
        <p:txBody>
          <a:bodyPr anchorCtr="0" anchor="t" bIns="91425" lIns="91425" rIns="91425" tIns="91425"/>
          <a:lstStyle>
            <a:lvl1pPr indent="-982416" lvl="0" marL="1763466"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1pPr>
            <a:lvl2pPr indent="-817293" lvl="1" marL="3820843"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2pPr>
            <a:lvl3pPr indent="-588669" lvl="2" marL="5878220"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3pPr>
            <a:lvl4pPr indent="-660309" lvl="3" marL="8229509"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4pPr>
            <a:lvl5pPr indent="-662096" lvl="4" marL="10580797"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5pPr>
            <a:lvl6pPr indent="-663885" lvl="5" marL="12932085"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6pPr>
            <a:lvl7pPr indent="-665672" lvl="6" marL="15283373"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7pPr>
            <a:lvl8pPr indent="-667460" lvl="7" marL="17634660"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8pPr>
            <a:lvl9pPr indent="-656547" lvl="8" marL="19985948"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26012143" y="6959178"/>
            <a:ext cx="22633940" cy="2900254"/>
          </a:xfrm>
          <a:prstGeom prst="rect">
            <a:avLst/>
          </a:prstGeom>
          <a:noFill/>
          <a:ln>
            <a:noFill/>
          </a:ln>
        </p:spPr>
        <p:txBody>
          <a:bodyPr anchorCtr="0" anchor="b" bIns="91425" lIns="91425" rIns="91425" tIns="91425"/>
          <a:lstStyle>
            <a:lvl1pPr indent="0" lvl="0" marL="0" marR="0" rtl="0" algn="l">
              <a:spcBef>
                <a:spcPts val="2460"/>
              </a:spcBef>
              <a:buClr>
                <a:schemeClr val="dk1"/>
              </a:buClr>
              <a:buFont typeface="Arial"/>
              <a:buNone/>
              <a:defRPr b="1" i="0" sz="12300" u="none" cap="none" strike="noStrike">
                <a:solidFill>
                  <a:schemeClr val="dk1"/>
                </a:solidFill>
                <a:latin typeface="Calibri"/>
                <a:ea typeface="Calibri"/>
                <a:cs typeface="Calibri"/>
                <a:sym typeface="Calibri"/>
              </a:defRPr>
            </a:lvl1pPr>
            <a:lvl2pPr indent="-1788" lvl="1" marL="2351288" marR="0" rtl="0" algn="l">
              <a:spcBef>
                <a:spcPts val="2060"/>
              </a:spcBef>
              <a:buClr>
                <a:schemeClr val="dk1"/>
              </a:buClr>
              <a:buFont typeface="Arial"/>
              <a:buNone/>
              <a:defRPr b="1" i="0" sz="10300" u="none" cap="none" strike="noStrike">
                <a:solidFill>
                  <a:schemeClr val="dk1"/>
                </a:solidFill>
                <a:latin typeface="Calibri"/>
                <a:ea typeface="Calibri"/>
                <a:cs typeface="Calibri"/>
                <a:sym typeface="Calibri"/>
              </a:defRPr>
            </a:lvl2pPr>
            <a:lvl3pPr indent="-3576" lvl="2" marL="4702576" marR="0" rtl="0" algn="l">
              <a:spcBef>
                <a:spcPts val="1860"/>
              </a:spcBef>
              <a:buClr>
                <a:schemeClr val="dk1"/>
              </a:buClr>
              <a:buFont typeface="Arial"/>
              <a:buNone/>
              <a:defRPr b="1" i="0" sz="9300" u="none" cap="none" strike="noStrike">
                <a:solidFill>
                  <a:schemeClr val="dk1"/>
                </a:solidFill>
                <a:latin typeface="Calibri"/>
                <a:ea typeface="Calibri"/>
                <a:cs typeface="Calibri"/>
                <a:sym typeface="Calibri"/>
              </a:defRPr>
            </a:lvl3pPr>
            <a:lvl4pPr indent="-5364" lvl="3" marL="7053864"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4pPr>
            <a:lvl5pPr indent="-7153" lvl="4" marL="9405153"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5pPr>
            <a:lvl6pPr indent="-8941" lvl="5" marL="11756441"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6pPr>
            <a:lvl7pPr indent="-10729" lvl="6" marL="14107730"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7pPr>
            <a:lvl8pPr indent="-12517" lvl="7" marL="16459017"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8pPr>
            <a:lvl9pPr indent="-1604" lvl="8" marL="18810304" marR="0" rtl="0" algn="l">
              <a:spcBef>
                <a:spcPts val="1640"/>
              </a:spcBef>
              <a:buClr>
                <a:schemeClr val="dk1"/>
              </a:buClr>
              <a:buFont typeface="Arial"/>
              <a:buNone/>
              <a:defRPr b="1" i="0" sz="82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26012143" y="9859432"/>
            <a:ext cx="22633940" cy="17912505"/>
          </a:xfrm>
          <a:prstGeom prst="rect">
            <a:avLst/>
          </a:prstGeom>
          <a:noFill/>
          <a:ln>
            <a:noFill/>
          </a:ln>
        </p:spPr>
        <p:txBody>
          <a:bodyPr anchorCtr="0" anchor="t" bIns="91425" lIns="91425" rIns="91425" tIns="91425"/>
          <a:lstStyle>
            <a:lvl1pPr indent="-982416" lvl="0" marL="1763466"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1pPr>
            <a:lvl2pPr indent="-817293" lvl="1" marL="3820843"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2pPr>
            <a:lvl3pPr indent="-588669" lvl="2" marL="5878220" marR="0" rtl="0" algn="l">
              <a:spcBef>
                <a:spcPts val="1860"/>
              </a:spcBef>
              <a:buClr>
                <a:schemeClr val="dk1"/>
              </a:buClr>
              <a:buSzPct val="100000"/>
              <a:buFont typeface="Arial"/>
              <a:buChar char="•"/>
              <a:defRPr b="0" i="0" sz="9300" u="none" cap="none" strike="noStrike">
                <a:solidFill>
                  <a:schemeClr val="dk1"/>
                </a:solidFill>
                <a:latin typeface="Calibri"/>
                <a:ea typeface="Calibri"/>
                <a:cs typeface="Calibri"/>
                <a:sym typeface="Calibri"/>
              </a:defRPr>
            </a:lvl3pPr>
            <a:lvl4pPr indent="-660309" lvl="3" marL="8229509"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4pPr>
            <a:lvl5pPr indent="-662096" lvl="4" marL="10580797"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5pPr>
            <a:lvl6pPr indent="-663885" lvl="5" marL="12932085"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6pPr>
            <a:lvl7pPr indent="-665672" lvl="6" marL="15283373"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7pPr>
            <a:lvl8pPr indent="-667460" lvl="7" marL="17634660"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8pPr>
            <a:lvl9pPr indent="-656547" lvl="8" marL="19985948" marR="0" rtl="0" algn="l">
              <a:spcBef>
                <a:spcPts val="1640"/>
              </a:spcBef>
              <a:buClr>
                <a:schemeClr val="dk1"/>
              </a:buClr>
              <a:buSzPct val="100000"/>
              <a:buFont typeface="Arial"/>
              <a:buChar char="•"/>
              <a:defRPr b="0" i="0" sz="82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2560319" y="1245025"/>
            <a:ext cx="46085761" cy="5181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8" name="Shape 58"/>
        <p:cNvGrpSpPr/>
        <p:nvPr/>
      </p:nvGrpSpPr>
      <p:grpSpPr>
        <a:xfrm>
          <a:off x="0" y="0"/>
          <a:ext cx="0" cy="0"/>
          <a:chOff x="0" y="0"/>
          <a:chExt cx="0" cy="0"/>
        </a:xfrm>
      </p:grpSpPr>
      <p:sp>
        <p:nvSpPr>
          <p:cNvPr id="59" name="Shape 59"/>
          <p:cNvSpPr txBox="1"/>
          <p:nvPr>
            <p:ph type="title"/>
          </p:nvPr>
        </p:nvSpPr>
        <p:spPr>
          <a:xfrm>
            <a:off x="2560323" y="1237826"/>
            <a:ext cx="16846552" cy="5267960"/>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0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20020279" y="1237829"/>
            <a:ext cx="28625799" cy="26534111"/>
          </a:xfrm>
          <a:prstGeom prst="rect">
            <a:avLst/>
          </a:prstGeom>
          <a:noFill/>
          <a:ln>
            <a:noFill/>
          </a:ln>
        </p:spPr>
        <p:txBody>
          <a:bodyPr anchorCtr="0" anchor="t" bIns="91425" lIns="91425" rIns="91425" tIns="91425"/>
          <a:lstStyle>
            <a:lvl1pPr indent="-715716" lvl="0" marL="1763466" marR="0" rtl="0" algn="l">
              <a:spcBef>
                <a:spcPts val="3300"/>
              </a:spcBef>
              <a:buClr>
                <a:schemeClr val="dk1"/>
              </a:buClr>
              <a:buSzPct val="100000"/>
              <a:buFont typeface="Arial"/>
              <a:buChar char="•"/>
              <a:defRPr b="0" i="0" sz="16500" u="none" cap="none" strike="noStrike">
                <a:solidFill>
                  <a:schemeClr val="dk1"/>
                </a:solidFill>
                <a:latin typeface="Calibri"/>
                <a:ea typeface="Calibri"/>
                <a:cs typeface="Calibri"/>
                <a:sym typeface="Calibri"/>
              </a:defRPr>
            </a:lvl1pPr>
            <a:lvl2pPr indent="-556943" lvl="1" marL="3820843" marR="0" rtl="0" algn="l">
              <a:spcBef>
                <a:spcPts val="2880"/>
              </a:spcBef>
              <a:buClr>
                <a:schemeClr val="dk1"/>
              </a:buClr>
              <a:buSzPct val="100000"/>
              <a:buFont typeface="Arial"/>
              <a:buChar char="–"/>
              <a:defRPr b="0" i="0" sz="14400" u="none" cap="none" strike="noStrike">
                <a:solidFill>
                  <a:schemeClr val="dk1"/>
                </a:solidFill>
                <a:latin typeface="Calibri"/>
                <a:ea typeface="Calibri"/>
                <a:cs typeface="Calibri"/>
                <a:sym typeface="Calibri"/>
              </a:defRPr>
            </a:lvl2pPr>
            <a:lvl3pPr indent="-398169" lvl="2" marL="5878220"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3pPr>
            <a:lvl4pPr indent="-526959" lvl="3" marL="8229509"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4pPr>
            <a:lvl5pPr indent="-528746" lvl="4" marL="10580797"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5pPr>
            <a:lvl6pPr indent="-530535" lvl="5" marL="12932085"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6pPr>
            <a:lvl7pPr indent="-532322" lvl="6" marL="15283373"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7pPr>
            <a:lvl8pPr indent="-534110" lvl="7" marL="17634660"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8pPr>
            <a:lvl9pPr indent="-523197" lvl="8" marL="19985948"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2560323" y="6505789"/>
            <a:ext cx="16846552" cy="21266152"/>
          </a:xfrm>
          <a:prstGeom prst="rect">
            <a:avLst/>
          </a:prstGeom>
          <a:noFill/>
          <a:ln>
            <a:noFill/>
          </a:ln>
        </p:spPr>
        <p:txBody>
          <a:bodyPr anchorCtr="0" anchor="t" bIns="91425" lIns="91425" rIns="91425" tIns="91425"/>
          <a:lstStyle>
            <a:lvl1pPr indent="0" lvl="0" marL="0"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1pPr>
            <a:lvl2pPr indent="-1788" lvl="1" marL="2351288" marR="0" rtl="0" algn="l">
              <a:spcBef>
                <a:spcPts val="1240"/>
              </a:spcBef>
              <a:buClr>
                <a:schemeClr val="dk1"/>
              </a:buClr>
              <a:buFont typeface="Arial"/>
              <a:buNone/>
              <a:defRPr b="0" i="0" sz="6200" u="none" cap="none" strike="noStrike">
                <a:solidFill>
                  <a:schemeClr val="dk1"/>
                </a:solidFill>
                <a:latin typeface="Calibri"/>
                <a:ea typeface="Calibri"/>
                <a:cs typeface="Calibri"/>
                <a:sym typeface="Calibri"/>
              </a:defRPr>
            </a:lvl2pPr>
            <a:lvl3pPr indent="-3576" lvl="2" marL="4702576" marR="0" rtl="0" algn="l">
              <a:spcBef>
                <a:spcPts val="1020"/>
              </a:spcBef>
              <a:buClr>
                <a:schemeClr val="dk1"/>
              </a:buClr>
              <a:buFont typeface="Arial"/>
              <a:buNone/>
              <a:defRPr b="0" i="0" sz="5100" u="none" cap="none" strike="noStrike">
                <a:solidFill>
                  <a:schemeClr val="dk1"/>
                </a:solidFill>
                <a:latin typeface="Calibri"/>
                <a:ea typeface="Calibri"/>
                <a:cs typeface="Calibri"/>
                <a:sym typeface="Calibri"/>
              </a:defRPr>
            </a:lvl3pPr>
            <a:lvl4pPr indent="-5364" lvl="3" marL="7053864"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4pPr>
            <a:lvl5pPr indent="-7153" lvl="4" marL="9405153"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5pPr>
            <a:lvl6pPr indent="-8941" lvl="5" marL="11756441"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6pPr>
            <a:lvl7pPr indent="-10729" lvl="6" marL="14107730"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7pPr>
            <a:lvl8pPr indent="-12517" lvl="7" marL="16459017"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8pPr>
            <a:lvl9pPr indent="-1604" lvl="8" marL="18810304"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10036813" y="21762720"/>
            <a:ext cx="30723838" cy="2569212"/>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0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0036813" y="2777913"/>
            <a:ext cx="30723838" cy="18653759"/>
          </a:xfrm>
          <a:prstGeom prst="rect">
            <a:avLst/>
          </a:prstGeom>
          <a:noFill/>
          <a:ln>
            <a:noFill/>
          </a:ln>
        </p:spPr>
        <p:txBody>
          <a:bodyPr anchorCtr="0" anchor="t" bIns="91425" lIns="91425" rIns="91425" tIns="91425"/>
          <a:lstStyle>
            <a:lvl1pPr indent="0" lvl="0" marL="0" marR="0" rtl="0" algn="l">
              <a:spcBef>
                <a:spcPts val="3300"/>
              </a:spcBef>
              <a:buClr>
                <a:schemeClr val="dk1"/>
              </a:buClr>
              <a:buFont typeface="Arial"/>
              <a:buNone/>
              <a:defRPr b="0" i="0" sz="16500" u="none" cap="none" strike="noStrike">
                <a:solidFill>
                  <a:schemeClr val="dk1"/>
                </a:solidFill>
                <a:latin typeface="Calibri"/>
                <a:ea typeface="Calibri"/>
                <a:cs typeface="Calibri"/>
                <a:sym typeface="Calibri"/>
              </a:defRPr>
            </a:lvl1pPr>
            <a:lvl2pPr indent="-1788" lvl="1" marL="2351288" marR="0" rtl="0" algn="l">
              <a:spcBef>
                <a:spcPts val="2880"/>
              </a:spcBef>
              <a:buClr>
                <a:schemeClr val="dk1"/>
              </a:buClr>
              <a:buFont typeface="Arial"/>
              <a:buNone/>
              <a:defRPr b="0" i="0" sz="14400" u="none" cap="none" strike="noStrike">
                <a:solidFill>
                  <a:schemeClr val="dk1"/>
                </a:solidFill>
                <a:latin typeface="Calibri"/>
                <a:ea typeface="Calibri"/>
                <a:cs typeface="Calibri"/>
                <a:sym typeface="Calibri"/>
              </a:defRPr>
            </a:lvl2pPr>
            <a:lvl3pPr indent="-3576" lvl="2" marL="4702576" marR="0" rtl="0" algn="l">
              <a:spcBef>
                <a:spcPts val="2460"/>
              </a:spcBef>
              <a:buClr>
                <a:schemeClr val="dk1"/>
              </a:buClr>
              <a:buFont typeface="Arial"/>
              <a:buNone/>
              <a:defRPr b="0" i="0" sz="12300" u="none" cap="none" strike="noStrike">
                <a:solidFill>
                  <a:schemeClr val="dk1"/>
                </a:solidFill>
                <a:latin typeface="Calibri"/>
                <a:ea typeface="Calibri"/>
                <a:cs typeface="Calibri"/>
                <a:sym typeface="Calibri"/>
              </a:defRPr>
            </a:lvl3pPr>
            <a:lvl4pPr indent="-5364" lvl="3" marL="7053864" marR="0" rtl="0" algn="l">
              <a:spcBef>
                <a:spcPts val="2060"/>
              </a:spcBef>
              <a:buClr>
                <a:schemeClr val="dk1"/>
              </a:buClr>
              <a:buFont typeface="Arial"/>
              <a:buNone/>
              <a:defRPr b="0" i="0" sz="10300" u="none" cap="none" strike="noStrike">
                <a:solidFill>
                  <a:schemeClr val="dk1"/>
                </a:solidFill>
                <a:latin typeface="Calibri"/>
                <a:ea typeface="Calibri"/>
                <a:cs typeface="Calibri"/>
                <a:sym typeface="Calibri"/>
              </a:defRPr>
            </a:lvl4pPr>
            <a:lvl5pPr indent="-7153" lvl="4" marL="9405153" marR="0" rtl="0" algn="l">
              <a:spcBef>
                <a:spcPts val="2060"/>
              </a:spcBef>
              <a:buClr>
                <a:schemeClr val="dk1"/>
              </a:buClr>
              <a:buFont typeface="Arial"/>
              <a:buNone/>
              <a:defRPr b="0" i="0" sz="10300" u="none" cap="none" strike="noStrike">
                <a:solidFill>
                  <a:schemeClr val="dk1"/>
                </a:solidFill>
                <a:latin typeface="Calibri"/>
                <a:ea typeface="Calibri"/>
                <a:cs typeface="Calibri"/>
                <a:sym typeface="Calibri"/>
              </a:defRPr>
            </a:lvl5pPr>
            <a:lvl6pPr indent="-8941" lvl="5" marL="11756441" marR="0" rtl="0" algn="l">
              <a:spcBef>
                <a:spcPts val="2060"/>
              </a:spcBef>
              <a:buClr>
                <a:schemeClr val="dk1"/>
              </a:buClr>
              <a:buFont typeface="Arial"/>
              <a:buNone/>
              <a:defRPr b="0" i="0" sz="10300" u="none" cap="none" strike="noStrike">
                <a:solidFill>
                  <a:schemeClr val="dk1"/>
                </a:solidFill>
                <a:latin typeface="Calibri"/>
                <a:ea typeface="Calibri"/>
                <a:cs typeface="Calibri"/>
                <a:sym typeface="Calibri"/>
              </a:defRPr>
            </a:lvl6pPr>
            <a:lvl7pPr indent="-10729" lvl="6" marL="14107730" marR="0" rtl="0" algn="l">
              <a:spcBef>
                <a:spcPts val="2060"/>
              </a:spcBef>
              <a:buClr>
                <a:schemeClr val="dk1"/>
              </a:buClr>
              <a:buFont typeface="Arial"/>
              <a:buNone/>
              <a:defRPr b="0" i="0" sz="10300" u="none" cap="none" strike="noStrike">
                <a:solidFill>
                  <a:schemeClr val="dk1"/>
                </a:solidFill>
                <a:latin typeface="Calibri"/>
                <a:ea typeface="Calibri"/>
                <a:cs typeface="Calibri"/>
                <a:sym typeface="Calibri"/>
              </a:defRPr>
            </a:lvl7pPr>
            <a:lvl8pPr indent="-12517" lvl="7" marL="16459017" marR="0" rtl="0" algn="l">
              <a:spcBef>
                <a:spcPts val="2060"/>
              </a:spcBef>
              <a:buClr>
                <a:schemeClr val="dk1"/>
              </a:buClr>
              <a:buFont typeface="Arial"/>
              <a:buNone/>
              <a:defRPr b="0" i="0" sz="10300" u="none" cap="none" strike="noStrike">
                <a:solidFill>
                  <a:schemeClr val="dk1"/>
                </a:solidFill>
                <a:latin typeface="Calibri"/>
                <a:ea typeface="Calibri"/>
                <a:cs typeface="Calibri"/>
                <a:sym typeface="Calibri"/>
              </a:defRPr>
            </a:lvl8pPr>
            <a:lvl9pPr indent="-1604" lvl="8" marL="18810304" marR="0" rtl="0" algn="l">
              <a:spcBef>
                <a:spcPts val="2060"/>
              </a:spcBef>
              <a:buClr>
                <a:schemeClr val="dk1"/>
              </a:buClr>
              <a:buFont typeface="Arial"/>
              <a:buNone/>
              <a:defRPr b="0" i="0" sz="103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0036813" y="24331931"/>
            <a:ext cx="30723838" cy="3648707"/>
          </a:xfrm>
          <a:prstGeom prst="rect">
            <a:avLst/>
          </a:prstGeom>
          <a:noFill/>
          <a:ln>
            <a:noFill/>
          </a:ln>
        </p:spPr>
        <p:txBody>
          <a:bodyPr anchorCtr="0" anchor="t" bIns="91425" lIns="91425" rIns="91425" tIns="91425"/>
          <a:lstStyle>
            <a:lvl1pPr indent="0" lvl="0" marL="0" marR="0" rtl="0" algn="l">
              <a:spcBef>
                <a:spcPts val="1440"/>
              </a:spcBef>
              <a:buClr>
                <a:schemeClr val="dk1"/>
              </a:buClr>
              <a:buFont typeface="Arial"/>
              <a:buNone/>
              <a:defRPr b="0" i="0" sz="7200" u="none" cap="none" strike="noStrike">
                <a:solidFill>
                  <a:schemeClr val="dk1"/>
                </a:solidFill>
                <a:latin typeface="Calibri"/>
                <a:ea typeface="Calibri"/>
                <a:cs typeface="Calibri"/>
                <a:sym typeface="Calibri"/>
              </a:defRPr>
            </a:lvl1pPr>
            <a:lvl2pPr indent="-1788" lvl="1" marL="2351288" marR="0" rtl="0" algn="l">
              <a:spcBef>
                <a:spcPts val="1240"/>
              </a:spcBef>
              <a:buClr>
                <a:schemeClr val="dk1"/>
              </a:buClr>
              <a:buFont typeface="Arial"/>
              <a:buNone/>
              <a:defRPr b="0" i="0" sz="6200" u="none" cap="none" strike="noStrike">
                <a:solidFill>
                  <a:schemeClr val="dk1"/>
                </a:solidFill>
                <a:latin typeface="Calibri"/>
                <a:ea typeface="Calibri"/>
                <a:cs typeface="Calibri"/>
                <a:sym typeface="Calibri"/>
              </a:defRPr>
            </a:lvl2pPr>
            <a:lvl3pPr indent="-3576" lvl="2" marL="4702576" marR="0" rtl="0" algn="l">
              <a:spcBef>
                <a:spcPts val="1020"/>
              </a:spcBef>
              <a:buClr>
                <a:schemeClr val="dk1"/>
              </a:buClr>
              <a:buFont typeface="Arial"/>
              <a:buNone/>
              <a:defRPr b="0" i="0" sz="5100" u="none" cap="none" strike="noStrike">
                <a:solidFill>
                  <a:schemeClr val="dk1"/>
                </a:solidFill>
                <a:latin typeface="Calibri"/>
                <a:ea typeface="Calibri"/>
                <a:cs typeface="Calibri"/>
                <a:sym typeface="Calibri"/>
              </a:defRPr>
            </a:lvl3pPr>
            <a:lvl4pPr indent="-5364" lvl="3" marL="7053864"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4pPr>
            <a:lvl5pPr indent="-7153" lvl="4" marL="9405153"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5pPr>
            <a:lvl6pPr indent="-8941" lvl="5" marL="11756441"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6pPr>
            <a:lvl7pPr indent="-10729" lvl="6" marL="14107730"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7pPr>
            <a:lvl8pPr indent="-12517" lvl="7" marL="16459017"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8pPr>
            <a:lvl9pPr indent="-1604" lvl="8" marL="18810304" marR="0" rtl="0" algn="l">
              <a:spcBef>
                <a:spcPts val="920"/>
              </a:spcBef>
              <a:buClr>
                <a:schemeClr val="dk1"/>
              </a:buClr>
              <a:buFont typeface="Arial"/>
              <a:buNone/>
              <a:defRPr b="0" i="0" sz="46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sz="6200">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lang="en-US" sz="6200">
                <a:solidFill>
                  <a:srgbClr val="888B93"/>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560319" y="1245025"/>
            <a:ext cx="46085761" cy="51816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22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2560319" y="7254242"/>
            <a:ext cx="46085761" cy="20517698"/>
          </a:xfrm>
          <a:prstGeom prst="rect">
            <a:avLst/>
          </a:prstGeom>
          <a:noFill/>
          <a:ln>
            <a:noFill/>
          </a:ln>
        </p:spPr>
        <p:txBody>
          <a:bodyPr anchorCtr="0" anchor="t" bIns="91425" lIns="91425" rIns="91425" tIns="91425"/>
          <a:lstStyle>
            <a:lvl1pPr indent="-715716" lvl="0" marL="1763466" marR="0" rtl="0" algn="l">
              <a:spcBef>
                <a:spcPts val="3300"/>
              </a:spcBef>
              <a:buClr>
                <a:schemeClr val="dk1"/>
              </a:buClr>
              <a:buSzPct val="100000"/>
              <a:buFont typeface="Arial"/>
              <a:buChar char="•"/>
              <a:defRPr b="0" i="0" sz="16500" u="none" cap="none" strike="noStrike">
                <a:solidFill>
                  <a:schemeClr val="dk1"/>
                </a:solidFill>
                <a:latin typeface="Calibri"/>
                <a:ea typeface="Calibri"/>
                <a:cs typeface="Calibri"/>
                <a:sym typeface="Calibri"/>
              </a:defRPr>
            </a:lvl1pPr>
            <a:lvl2pPr indent="-556943" lvl="1" marL="3820843" marR="0" rtl="0" algn="l">
              <a:spcBef>
                <a:spcPts val="2880"/>
              </a:spcBef>
              <a:buClr>
                <a:schemeClr val="dk1"/>
              </a:buClr>
              <a:buSzPct val="100000"/>
              <a:buFont typeface="Arial"/>
              <a:buChar char="–"/>
              <a:defRPr b="0" i="0" sz="14400" u="none" cap="none" strike="noStrike">
                <a:solidFill>
                  <a:schemeClr val="dk1"/>
                </a:solidFill>
                <a:latin typeface="Calibri"/>
                <a:ea typeface="Calibri"/>
                <a:cs typeface="Calibri"/>
                <a:sym typeface="Calibri"/>
              </a:defRPr>
            </a:lvl2pPr>
            <a:lvl3pPr indent="-398169" lvl="2" marL="5878220" marR="0" rtl="0" algn="l">
              <a:spcBef>
                <a:spcPts val="2460"/>
              </a:spcBef>
              <a:buClr>
                <a:schemeClr val="dk1"/>
              </a:buClr>
              <a:buSzPct val="100000"/>
              <a:buFont typeface="Arial"/>
              <a:buChar char="•"/>
              <a:defRPr b="0" i="0" sz="12300" u="none" cap="none" strike="noStrike">
                <a:solidFill>
                  <a:schemeClr val="dk1"/>
                </a:solidFill>
                <a:latin typeface="Calibri"/>
                <a:ea typeface="Calibri"/>
                <a:cs typeface="Calibri"/>
                <a:sym typeface="Calibri"/>
              </a:defRPr>
            </a:lvl3pPr>
            <a:lvl4pPr indent="-526959" lvl="3" marL="8229509"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4pPr>
            <a:lvl5pPr indent="-528746" lvl="4" marL="10580797"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5pPr>
            <a:lvl6pPr indent="-530535" lvl="5" marL="12932085"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6pPr>
            <a:lvl7pPr indent="-532322" lvl="6" marL="15283373"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7pPr>
            <a:lvl8pPr indent="-534110" lvl="7" marL="17634660"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8pPr>
            <a:lvl9pPr indent="-523197" lvl="8" marL="19985948" marR="0" rtl="0" algn="l">
              <a:spcBef>
                <a:spcPts val="2060"/>
              </a:spcBef>
              <a:buClr>
                <a:schemeClr val="dk1"/>
              </a:buClr>
              <a:buSzPct val="100000"/>
              <a:buFont typeface="Arial"/>
              <a:buChar char="•"/>
              <a:defRPr b="0" i="0" sz="103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2560319" y="28815456"/>
            <a:ext cx="11948159" cy="1655233"/>
          </a:xfrm>
          <a:prstGeom prst="rect">
            <a:avLst/>
          </a:prstGeom>
          <a:noFill/>
          <a:ln>
            <a:noFill/>
          </a:ln>
        </p:spPr>
        <p:txBody>
          <a:bodyPr anchorCtr="0" anchor="ctr" bIns="91425" lIns="91425" rIns="91425" tIns="91425"/>
          <a:lstStyle>
            <a:lvl1pPr indent="0" lvl="0" marL="0" marR="0" rtl="0" algn="l">
              <a:spcBef>
                <a:spcPts val="0"/>
              </a:spcBef>
              <a:buNone/>
              <a:defRPr b="0" i="0" sz="6200" u="none" cap="none" strike="noStrike">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17495520" y="28815456"/>
            <a:ext cx="16215359" cy="1655233"/>
          </a:xfrm>
          <a:prstGeom prst="rect">
            <a:avLst/>
          </a:prstGeom>
          <a:noFill/>
          <a:ln>
            <a:noFill/>
          </a:ln>
        </p:spPr>
        <p:txBody>
          <a:bodyPr anchorCtr="0" anchor="ctr" bIns="91425" lIns="91425" rIns="91425" tIns="91425"/>
          <a:lstStyle>
            <a:lvl1pPr indent="0" lvl="0" marL="0" marR="0" rtl="0" algn="ctr">
              <a:spcBef>
                <a:spcPts val="0"/>
              </a:spcBef>
              <a:buNone/>
              <a:defRPr b="0" i="0" sz="6200" u="none" cap="none" strike="noStrike">
                <a:solidFill>
                  <a:srgbClr val="888B93"/>
                </a:solidFill>
                <a:latin typeface="Calibri"/>
                <a:ea typeface="Calibri"/>
                <a:cs typeface="Calibri"/>
                <a:sym typeface="Calibri"/>
              </a:defRPr>
            </a:lvl1pPr>
            <a:lvl2pPr indent="-1788" lvl="1" marL="2351288" marR="0" rtl="0" algn="l">
              <a:spcBef>
                <a:spcPts val="0"/>
              </a:spcBef>
              <a:buNone/>
              <a:defRPr b="0" i="0" sz="9300" u="none" cap="none" strike="noStrike">
                <a:solidFill>
                  <a:schemeClr val="dk1"/>
                </a:solidFill>
                <a:latin typeface="Calibri"/>
                <a:ea typeface="Calibri"/>
                <a:cs typeface="Calibri"/>
                <a:sym typeface="Calibri"/>
              </a:defRPr>
            </a:lvl2pPr>
            <a:lvl3pPr indent="-3576" lvl="2" marL="4702576" marR="0" rtl="0" algn="l">
              <a:spcBef>
                <a:spcPts val="0"/>
              </a:spcBef>
              <a:buNone/>
              <a:defRPr b="0" i="0" sz="9300" u="none" cap="none" strike="noStrike">
                <a:solidFill>
                  <a:schemeClr val="dk1"/>
                </a:solidFill>
                <a:latin typeface="Calibri"/>
                <a:ea typeface="Calibri"/>
                <a:cs typeface="Calibri"/>
                <a:sym typeface="Calibri"/>
              </a:defRPr>
            </a:lvl3pPr>
            <a:lvl4pPr indent="-5364" lvl="3" marL="7053864" marR="0" rtl="0" algn="l">
              <a:spcBef>
                <a:spcPts val="0"/>
              </a:spcBef>
              <a:buNone/>
              <a:defRPr b="0" i="0" sz="9300" u="none" cap="none" strike="noStrike">
                <a:solidFill>
                  <a:schemeClr val="dk1"/>
                </a:solidFill>
                <a:latin typeface="Calibri"/>
                <a:ea typeface="Calibri"/>
                <a:cs typeface="Calibri"/>
                <a:sym typeface="Calibri"/>
              </a:defRPr>
            </a:lvl4pPr>
            <a:lvl5pPr indent="-7153" lvl="4" marL="9405153" marR="0" rtl="0" algn="l">
              <a:spcBef>
                <a:spcPts val="0"/>
              </a:spcBef>
              <a:buNone/>
              <a:defRPr b="0" i="0" sz="9300" u="none" cap="none" strike="noStrike">
                <a:solidFill>
                  <a:schemeClr val="dk1"/>
                </a:solidFill>
                <a:latin typeface="Calibri"/>
                <a:ea typeface="Calibri"/>
                <a:cs typeface="Calibri"/>
                <a:sym typeface="Calibri"/>
              </a:defRPr>
            </a:lvl5pPr>
            <a:lvl6pPr indent="-8941" lvl="5" marL="11756441" marR="0" rtl="0" algn="l">
              <a:spcBef>
                <a:spcPts val="0"/>
              </a:spcBef>
              <a:buNone/>
              <a:defRPr b="0" i="0" sz="9300" u="none" cap="none" strike="noStrike">
                <a:solidFill>
                  <a:schemeClr val="dk1"/>
                </a:solidFill>
                <a:latin typeface="Calibri"/>
                <a:ea typeface="Calibri"/>
                <a:cs typeface="Calibri"/>
                <a:sym typeface="Calibri"/>
              </a:defRPr>
            </a:lvl6pPr>
            <a:lvl7pPr indent="-10729" lvl="6" marL="14107730" marR="0" rtl="0" algn="l">
              <a:spcBef>
                <a:spcPts val="0"/>
              </a:spcBef>
              <a:buNone/>
              <a:defRPr b="0" i="0" sz="9300" u="none" cap="none" strike="noStrike">
                <a:solidFill>
                  <a:schemeClr val="dk1"/>
                </a:solidFill>
                <a:latin typeface="Calibri"/>
                <a:ea typeface="Calibri"/>
                <a:cs typeface="Calibri"/>
                <a:sym typeface="Calibri"/>
              </a:defRPr>
            </a:lvl7pPr>
            <a:lvl8pPr indent="-12517" lvl="7" marL="16459017" marR="0" rtl="0" algn="l">
              <a:spcBef>
                <a:spcPts val="0"/>
              </a:spcBef>
              <a:buNone/>
              <a:defRPr b="0" i="0" sz="9300" u="none" cap="none" strike="noStrike">
                <a:solidFill>
                  <a:schemeClr val="dk1"/>
                </a:solidFill>
                <a:latin typeface="Calibri"/>
                <a:ea typeface="Calibri"/>
                <a:cs typeface="Calibri"/>
                <a:sym typeface="Calibri"/>
              </a:defRPr>
            </a:lvl8pPr>
            <a:lvl9pPr indent="-1604" lvl="8" marL="18810304" marR="0" rtl="0" algn="l">
              <a:spcBef>
                <a:spcPts val="0"/>
              </a:spcBef>
              <a:buNone/>
              <a:defRPr b="0" i="0" sz="93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36697918" y="28815456"/>
            <a:ext cx="11948159" cy="1655233"/>
          </a:xfrm>
          <a:prstGeom prst="rect">
            <a:avLst/>
          </a:prstGeom>
          <a:noFill/>
          <a:ln>
            <a:noFill/>
          </a:ln>
        </p:spPr>
        <p:txBody>
          <a:bodyPr anchorCtr="0" anchor="ctr" bIns="235125" lIns="470250" rIns="470250" tIns="235125">
            <a:noAutofit/>
          </a:bodyPr>
          <a:lstStyle/>
          <a:p>
            <a:pPr indent="0" lvl="0" marL="0" marR="0" rtl="0" algn="r">
              <a:spcBef>
                <a:spcPts val="0"/>
              </a:spcBef>
              <a:buSzPct val="25000"/>
              <a:buNone/>
            </a:pPr>
            <a:fld id="{00000000-1234-1234-1234-123412341234}" type="slidenum">
              <a:rPr b="0" i="0" lang="en-US" sz="6200" u="none" cap="none" strike="noStrike">
                <a:solidFill>
                  <a:srgbClr val="888B93"/>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p:nvPr/>
        </p:nvSpPr>
        <p:spPr>
          <a:xfrm flipH="1">
            <a:off x="10888" y="304800"/>
            <a:ext cx="51271711" cy="9121675"/>
          </a:xfrm>
          <a:custGeom>
            <a:pathLst>
              <a:path extrusionOk="0" h="120000" w="120000">
                <a:moveTo>
                  <a:pt x="0" y="77704"/>
                </a:moveTo>
                <a:cubicBezTo>
                  <a:pt x="44079" y="120000"/>
                  <a:pt x="77782" y="31038"/>
                  <a:pt x="119923" y="78032"/>
                </a:cubicBezTo>
                <a:lnTo>
                  <a:pt x="120000" y="0"/>
                </a:lnTo>
                <a:lnTo>
                  <a:pt x="0" y="327"/>
                </a:lnTo>
                <a:lnTo>
                  <a:pt x="0" y="77704"/>
                </a:lnTo>
                <a:close/>
              </a:path>
            </a:pathLst>
          </a:custGeom>
          <a:solidFill>
            <a:schemeClr val="dk1"/>
          </a:solidFill>
          <a:ln cap="flat" cmpd="sng" w="9525">
            <a:solidFill>
              <a:srgbClr val="D5D2B3"/>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spcBef>
                <a:spcPts val="0"/>
              </a:spcBef>
              <a:buNone/>
            </a:pPr>
            <a:r>
              <a:t/>
            </a:r>
            <a:endParaRPr b="0" i="0" sz="9300" u="none" cap="none" strike="noStrike">
              <a:solidFill>
                <a:schemeClr val="lt1"/>
              </a:solidFill>
              <a:latin typeface="Calibri"/>
              <a:ea typeface="Calibri"/>
              <a:cs typeface="Calibri"/>
              <a:sym typeface="Calibri"/>
            </a:endParaRPr>
          </a:p>
        </p:txBody>
      </p:sp>
      <p:sp>
        <p:nvSpPr>
          <p:cNvPr id="89" name="Shape 89"/>
          <p:cNvSpPr/>
          <p:nvPr/>
        </p:nvSpPr>
        <p:spPr>
          <a:xfrm flipH="1">
            <a:off x="-32655" y="0"/>
            <a:ext cx="51271711" cy="9121675"/>
          </a:xfrm>
          <a:custGeom>
            <a:pathLst>
              <a:path extrusionOk="0" h="120000" w="120000">
                <a:moveTo>
                  <a:pt x="0" y="77704"/>
                </a:moveTo>
                <a:cubicBezTo>
                  <a:pt x="44079" y="120000"/>
                  <a:pt x="77782" y="31038"/>
                  <a:pt x="119923" y="78032"/>
                </a:cubicBezTo>
                <a:lnTo>
                  <a:pt x="120000" y="0"/>
                </a:lnTo>
                <a:lnTo>
                  <a:pt x="0" y="327"/>
                </a:lnTo>
                <a:lnTo>
                  <a:pt x="0" y="77704"/>
                </a:lnTo>
                <a:close/>
              </a:path>
            </a:pathLst>
          </a:custGeom>
          <a:gradFill>
            <a:gsLst>
              <a:gs pos="0">
                <a:srgbClr val="E0DAB3"/>
              </a:gs>
              <a:gs pos="100000">
                <a:srgbClr val="FFF9CC"/>
              </a:gs>
            </a:gsLst>
            <a:lin ang="16200000" scaled="0"/>
          </a:gradFill>
          <a:ln cap="flat" cmpd="sng" w="9525">
            <a:solidFill>
              <a:srgbClr val="D5D2B3"/>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spcBef>
                <a:spcPts val="0"/>
              </a:spcBef>
              <a:buNone/>
            </a:pPr>
            <a:r>
              <a:t/>
            </a:r>
            <a:endParaRPr b="0" i="0" sz="9300" u="none" cap="none" strike="noStrike">
              <a:solidFill>
                <a:schemeClr val="lt1"/>
              </a:solidFill>
              <a:latin typeface="Calibri"/>
              <a:ea typeface="Calibri"/>
              <a:cs typeface="Calibri"/>
              <a:sym typeface="Calibri"/>
            </a:endParaRPr>
          </a:p>
        </p:txBody>
      </p:sp>
      <p:sp>
        <p:nvSpPr>
          <p:cNvPr id="90" name="Shape 90"/>
          <p:cNvSpPr/>
          <p:nvPr/>
        </p:nvSpPr>
        <p:spPr>
          <a:xfrm>
            <a:off x="0" y="304800"/>
            <a:ext cx="51239055" cy="9121675"/>
          </a:xfrm>
          <a:custGeom>
            <a:pathLst>
              <a:path extrusionOk="0" h="120000" w="120000">
                <a:moveTo>
                  <a:pt x="0" y="77704"/>
                </a:moveTo>
                <a:cubicBezTo>
                  <a:pt x="44079" y="120000"/>
                  <a:pt x="77782" y="31038"/>
                  <a:pt x="119923" y="78032"/>
                </a:cubicBezTo>
                <a:lnTo>
                  <a:pt x="120000" y="0"/>
                </a:lnTo>
                <a:lnTo>
                  <a:pt x="0" y="327"/>
                </a:lnTo>
                <a:lnTo>
                  <a:pt x="0" y="77704"/>
                </a:lnTo>
                <a:close/>
              </a:path>
            </a:pathLst>
          </a:custGeom>
          <a:solidFill>
            <a:schemeClr val="accent2"/>
          </a:solidFill>
          <a:ln cap="flat" cmpd="sng" w="9525">
            <a:solidFill>
              <a:srgbClr val="D5D2B3"/>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spcBef>
                <a:spcPts val="0"/>
              </a:spcBef>
              <a:buNone/>
            </a:pPr>
            <a:r>
              <a:t/>
            </a:r>
            <a:endParaRPr b="0" i="0" sz="9300" u="none" cap="none" strike="noStrike">
              <a:solidFill>
                <a:schemeClr val="lt1"/>
              </a:solidFill>
              <a:latin typeface="Calibri"/>
              <a:ea typeface="Calibri"/>
              <a:cs typeface="Calibri"/>
              <a:sym typeface="Calibri"/>
            </a:endParaRPr>
          </a:p>
        </p:txBody>
      </p:sp>
      <p:sp>
        <p:nvSpPr>
          <p:cNvPr id="91" name="Shape 91"/>
          <p:cNvSpPr/>
          <p:nvPr/>
        </p:nvSpPr>
        <p:spPr>
          <a:xfrm>
            <a:off x="-32657" y="0"/>
            <a:ext cx="51315256" cy="9121675"/>
          </a:xfrm>
          <a:custGeom>
            <a:pathLst>
              <a:path extrusionOk="0" h="120000" w="120000">
                <a:moveTo>
                  <a:pt x="0" y="77704"/>
                </a:moveTo>
                <a:cubicBezTo>
                  <a:pt x="44079" y="120000"/>
                  <a:pt x="77782" y="31038"/>
                  <a:pt x="119923" y="78032"/>
                </a:cubicBezTo>
                <a:lnTo>
                  <a:pt x="120000" y="0"/>
                </a:lnTo>
                <a:lnTo>
                  <a:pt x="0" y="327"/>
                </a:lnTo>
                <a:lnTo>
                  <a:pt x="0" y="77704"/>
                </a:lnTo>
                <a:close/>
              </a:path>
            </a:pathLst>
          </a:custGeom>
          <a:gradFill>
            <a:gsLst>
              <a:gs pos="0">
                <a:srgbClr val="E0DAB3"/>
              </a:gs>
              <a:gs pos="100000">
                <a:srgbClr val="FFF9CC"/>
              </a:gs>
            </a:gsLst>
            <a:lin ang="16200000" scaled="0"/>
          </a:gradFill>
          <a:ln cap="flat" cmpd="sng" w="9525">
            <a:solidFill>
              <a:srgbClr val="D5D2B3"/>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spcBef>
                <a:spcPts val="0"/>
              </a:spcBef>
              <a:buNone/>
            </a:pPr>
            <a:r>
              <a:t/>
            </a:r>
            <a:endParaRPr b="0" i="0" sz="9300" u="none" cap="none" strike="noStrike">
              <a:solidFill>
                <a:schemeClr val="lt1"/>
              </a:solidFill>
              <a:latin typeface="Calibri"/>
              <a:ea typeface="Calibri"/>
              <a:cs typeface="Calibri"/>
              <a:sym typeface="Calibri"/>
            </a:endParaRPr>
          </a:p>
        </p:txBody>
      </p:sp>
      <p:sp>
        <p:nvSpPr>
          <p:cNvPr id="92" name="Shape 92"/>
          <p:cNvSpPr txBox="1"/>
          <p:nvPr/>
        </p:nvSpPr>
        <p:spPr>
          <a:xfrm>
            <a:off x="5181600" y="914400"/>
            <a:ext cx="40843199" cy="2895600"/>
          </a:xfrm>
          <a:prstGeom prst="rect">
            <a:avLst/>
          </a:prstGeom>
          <a:noFill/>
          <a:ln>
            <a:noFill/>
          </a:ln>
        </p:spPr>
        <p:txBody>
          <a:bodyPr anchorCtr="0" anchor="ctr" bIns="235125" lIns="470250" rIns="470250" tIns="235125">
            <a:noAutofit/>
          </a:bodyPr>
          <a:lstStyle/>
          <a:p>
            <a:pPr indent="0" lvl="0" marL="0" marR="0" rtl="0" algn="ctr">
              <a:lnSpc>
                <a:spcPct val="100000"/>
              </a:lnSpc>
              <a:spcBef>
                <a:spcPts val="0"/>
              </a:spcBef>
              <a:spcAft>
                <a:spcPts val="0"/>
              </a:spcAft>
              <a:buClr>
                <a:schemeClr val="dk1"/>
              </a:buClr>
              <a:buSzPct val="25000"/>
              <a:buFont typeface="Calibri"/>
              <a:buNone/>
            </a:pPr>
            <a:r>
              <a:rPr lang="en-US" sz="10000">
                <a:solidFill>
                  <a:schemeClr val="dk1"/>
                </a:solidFill>
                <a:latin typeface="Calibri"/>
                <a:ea typeface="Calibri"/>
                <a:cs typeface="Calibri"/>
                <a:sym typeface="Calibri"/>
              </a:rPr>
              <a:t>An Approximation Algorithm for a</a:t>
            </a:r>
          </a:p>
          <a:p>
            <a:pPr indent="0" lvl="0" marL="0" marR="0" rtl="0" algn="ctr">
              <a:lnSpc>
                <a:spcPct val="100000"/>
              </a:lnSpc>
              <a:spcBef>
                <a:spcPts val="0"/>
              </a:spcBef>
              <a:spcAft>
                <a:spcPts val="0"/>
              </a:spcAft>
              <a:buClr>
                <a:schemeClr val="dk1"/>
              </a:buClr>
              <a:buSzPct val="25000"/>
              <a:buFont typeface="Calibri"/>
              <a:buNone/>
            </a:pPr>
            <a:r>
              <a:rPr lang="en-US" sz="10000">
                <a:solidFill>
                  <a:schemeClr val="dk1"/>
                </a:solidFill>
                <a:latin typeface="Calibri"/>
                <a:ea typeface="Calibri"/>
                <a:cs typeface="Calibri"/>
                <a:sym typeface="Calibri"/>
              </a:rPr>
              <a:t>Variation to the Traveling Salesman Problem</a:t>
            </a:r>
          </a:p>
        </p:txBody>
      </p:sp>
      <p:sp>
        <p:nvSpPr>
          <p:cNvPr id="93" name="Shape 93"/>
          <p:cNvSpPr txBox="1"/>
          <p:nvPr/>
        </p:nvSpPr>
        <p:spPr>
          <a:xfrm>
            <a:off x="-7848600" y="4572000"/>
            <a:ext cx="40843199" cy="156966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i="1" lang="en-US" sz="4800">
                <a:solidFill>
                  <a:srgbClr val="0D2B48"/>
                </a:solidFill>
                <a:latin typeface="Calibri"/>
                <a:ea typeface="Calibri"/>
                <a:cs typeface="Calibri"/>
                <a:sym typeface="Calibri"/>
              </a:rPr>
              <a:t>Tanner Bina, Joseph Mugisha, Alec Justice and Douglas Szajda</a:t>
            </a:r>
          </a:p>
          <a:p>
            <a:pPr indent="0" lvl="0" marL="0" marR="0" rtl="0" algn="ctr">
              <a:spcBef>
                <a:spcPts val="0"/>
              </a:spcBef>
              <a:buSzPct val="25000"/>
              <a:buNone/>
            </a:pPr>
            <a:r>
              <a:rPr i="1" lang="en-US" sz="4800">
                <a:solidFill>
                  <a:srgbClr val="0D2B48"/>
                </a:solidFill>
                <a:latin typeface="Calibri"/>
                <a:ea typeface="Calibri"/>
                <a:cs typeface="Calibri"/>
                <a:sym typeface="Calibri"/>
              </a:rPr>
              <a:t>University of Richmond</a:t>
            </a:r>
          </a:p>
        </p:txBody>
      </p:sp>
      <p:grpSp>
        <p:nvGrpSpPr>
          <p:cNvPr id="94" name="Shape 94"/>
          <p:cNvGrpSpPr/>
          <p:nvPr/>
        </p:nvGrpSpPr>
        <p:grpSpPr>
          <a:xfrm>
            <a:off x="18577565" y="7384200"/>
            <a:ext cx="14874300" cy="709383"/>
            <a:chOff x="1859281" y="17349928"/>
            <a:chExt cx="14874300" cy="709383"/>
          </a:xfrm>
        </p:grpSpPr>
        <p:cxnSp>
          <p:nvCxnSpPr>
            <p:cNvPr id="95" name="Shape 95"/>
            <p:cNvCxnSpPr/>
            <p:nvPr/>
          </p:nvCxnSpPr>
          <p:spPr>
            <a:xfrm>
              <a:off x="1859281" y="18057812"/>
              <a:ext cx="14874300" cy="1500"/>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96" name="Shape 96"/>
            <p:cNvSpPr txBox="1"/>
            <p:nvPr/>
          </p:nvSpPr>
          <p:spPr>
            <a:xfrm>
              <a:off x="1859306" y="17349928"/>
              <a:ext cx="8505300" cy="708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Clustering Algorithm</a:t>
              </a:r>
            </a:p>
          </p:txBody>
        </p:sp>
      </p:grpSp>
      <p:sp>
        <p:nvSpPr>
          <p:cNvPr id="97" name="Shape 97"/>
          <p:cNvSpPr txBox="1"/>
          <p:nvPr/>
        </p:nvSpPr>
        <p:spPr>
          <a:xfrm>
            <a:off x="914400" y="7696399"/>
            <a:ext cx="15819000" cy="5611800"/>
          </a:xfrm>
          <a:prstGeom prst="rect">
            <a:avLst/>
          </a:prstGeom>
          <a:noFill/>
          <a:ln>
            <a:noFill/>
          </a:ln>
        </p:spPr>
        <p:txBody>
          <a:bodyPr anchorCtr="0" anchor="t" bIns="457200" lIns="457200" rIns="457200" tIns="457200">
            <a:noAutofit/>
          </a:bodyPr>
          <a:lstStyle/>
          <a:p>
            <a:pPr indent="0" lvl="0" marL="0" marR="0" rtl="0" algn="l">
              <a:spcBef>
                <a:spcPts val="0"/>
              </a:spcBef>
              <a:buSzPct val="25000"/>
              <a:buNone/>
            </a:pPr>
            <a:r>
              <a:rPr lang="en-US" sz="3000">
                <a:solidFill>
                  <a:srgbClr val="0D2B48"/>
                </a:solidFill>
                <a:latin typeface="Calibri"/>
                <a:ea typeface="Calibri"/>
                <a:cs typeface="Calibri"/>
                <a:sym typeface="Calibri"/>
              </a:rPr>
              <a:t>The Traveling Salesman Problem (TSP) has been studied extensively for years due to both its applications and complexity, leading to the development of many near optimal heuristic approaches. We present a new variation of this problem, the Tennis Ball Collector Problem (TBCP), in which travel costs increase based on tour position. This new problem has both real world applications and is interesting in the field of computational complexity as it increases the TSP's hardness by using a varying cost matrix. We present a novel approximation algorithm that deploys clustering, branch and bound, and the divide and conquer paradigm to quickly approximate large instances of the TBCP. To demonstrate the efficiency of this algorithm, we test it against other common heuristic methods to solve TSP variations. Our approximation algorithm not only provides good scaling and solutions, but also allows for further improvements as the study advances.</a:t>
            </a:r>
          </a:p>
        </p:txBody>
      </p:sp>
      <p:sp>
        <p:nvSpPr>
          <p:cNvPr id="98" name="Shape 98"/>
          <p:cNvSpPr txBox="1"/>
          <p:nvPr/>
        </p:nvSpPr>
        <p:spPr>
          <a:xfrm>
            <a:off x="914400" y="20269200"/>
            <a:ext cx="16095300" cy="10279800"/>
          </a:xfrm>
          <a:prstGeom prst="rect">
            <a:avLst/>
          </a:prstGeom>
          <a:noFill/>
          <a:ln>
            <a:noFill/>
          </a:ln>
        </p:spPr>
        <p:txBody>
          <a:bodyPr anchorCtr="0" anchor="t" bIns="457200" lIns="457200" rIns="457200" tIns="457200">
            <a:noAutofit/>
          </a:bodyPr>
          <a:lstStyle/>
          <a:p>
            <a:pPr indent="0" lvl="0" marL="0" marR="0" rtl="0" algn="l">
              <a:spcBef>
                <a:spcPts val="0"/>
              </a:spcBef>
              <a:buSzPct val="25000"/>
              <a:buNone/>
            </a:pPr>
            <a:r>
              <a:rPr lang="en-US" sz="3000">
                <a:solidFill>
                  <a:schemeClr val="dk1"/>
                </a:solidFill>
                <a:latin typeface="Calibri"/>
                <a:ea typeface="Calibri"/>
                <a:cs typeface="Calibri"/>
                <a:sym typeface="Calibri"/>
              </a:rPr>
              <a:t>Our approximation algorithm is made of three key parts which allow it to use divide and conquer to effectively approximate large instances of the TBCP. The three parts of the algorithm are clustering points into subproblems, using a specialized branch and bound algorithm to order the subproblems, and then solving and combining the subproblems. In Figure 1, the layout of the algorithm can be seen in detail.</a:t>
            </a:r>
          </a:p>
          <a:p>
            <a:pPr indent="0" lvl="0" marL="0" marR="0" rtl="0" algn="l">
              <a:spcBef>
                <a:spcPts val="0"/>
              </a:spcBef>
              <a:buNone/>
            </a:pPr>
            <a:r>
              <a:t/>
            </a:r>
            <a:endParaRPr sz="3000">
              <a:solidFill>
                <a:schemeClr val="dk1"/>
              </a:solidFill>
              <a:latin typeface="Calibri"/>
              <a:ea typeface="Calibri"/>
              <a:cs typeface="Calibri"/>
              <a:sym typeface="Calibri"/>
            </a:endParaRPr>
          </a:p>
          <a:p>
            <a:pPr indent="0" lvl="0" marL="0" marR="0" rtl="0" algn="l">
              <a:spcBef>
                <a:spcPts val="0"/>
              </a:spcBef>
              <a:buSzPct val="25000"/>
              <a:buNone/>
            </a:pPr>
            <a:r>
              <a:rPr lang="en-US" sz="3000">
                <a:solidFill>
                  <a:schemeClr val="dk1"/>
                </a:solidFill>
                <a:latin typeface="Calibri"/>
                <a:ea typeface="Calibri"/>
                <a:cs typeface="Calibri"/>
                <a:sym typeface="Calibri"/>
              </a:rPr>
              <a:t>The algorithm’s structure is laid out in the following steps given that one iteration of it has inputs of a point set, a start and end point, and an initial weight :</a:t>
            </a:r>
          </a:p>
          <a:p>
            <a:pPr indent="-419100" lvl="0" marL="457200" marR="0" rtl="0" algn="l">
              <a:spcBef>
                <a:spcPts val="0"/>
              </a:spcBef>
              <a:buClr>
                <a:schemeClr val="dk1"/>
              </a:buClr>
              <a:buSzPct val="100000"/>
              <a:buFont typeface="Calibri"/>
              <a:buAutoNum type="arabicPeriod"/>
            </a:pPr>
            <a:r>
              <a:rPr lang="en-US" sz="3000">
                <a:solidFill>
                  <a:schemeClr val="dk1"/>
                </a:solidFill>
                <a:latin typeface="Calibri"/>
                <a:ea typeface="Calibri"/>
                <a:cs typeface="Calibri"/>
                <a:sym typeface="Calibri"/>
              </a:rPr>
              <a:t>Determine if the point set is less than a paramet </a:t>
            </a:r>
            <a:r>
              <a:rPr i="1" lang="en-US" sz="3000">
                <a:solidFill>
                  <a:schemeClr val="dk1"/>
                </a:solidFill>
                <a:latin typeface="Calibri"/>
                <a:ea typeface="Calibri"/>
                <a:cs typeface="Calibri"/>
                <a:sym typeface="Calibri"/>
              </a:rPr>
              <a:t>CUT </a:t>
            </a:r>
            <a:r>
              <a:rPr lang="en-US" sz="3000">
                <a:solidFill>
                  <a:schemeClr val="dk1"/>
                </a:solidFill>
                <a:latin typeface="Calibri"/>
                <a:ea typeface="Calibri"/>
                <a:cs typeface="Calibri"/>
                <a:sym typeface="Calibri"/>
              </a:rPr>
              <a:t>which states the maximum solvable size.</a:t>
            </a:r>
          </a:p>
          <a:p>
            <a:pPr indent="-419100" lvl="1" marL="914400" marR="0" rtl="0" algn="l">
              <a:spcBef>
                <a:spcPts val="0"/>
              </a:spcBef>
              <a:buClr>
                <a:schemeClr val="dk1"/>
              </a:buClr>
              <a:buSzPct val="100000"/>
              <a:buFont typeface="Calibri"/>
              <a:buAutoNum type="alphaLcPeriod"/>
            </a:pPr>
            <a:r>
              <a:rPr lang="en-US" sz="3000">
                <a:solidFill>
                  <a:schemeClr val="dk1"/>
                </a:solidFill>
                <a:latin typeface="Calibri"/>
                <a:ea typeface="Calibri"/>
                <a:cs typeface="Calibri"/>
                <a:sym typeface="Calibri"/>
              </a:rPr>
              <a:t>If it is, use a branch and bound algorithm to solve it and return the result.</a:t>
            </a:r>
          </a:p>
          <a:p>
            <a:pPr indent="-419100" lvl="1" marL="914400" marR="0" rtl="0" algn="l">
              <a:spcBef>
                <a:spcPts val="0"/>
              </a:spcBef>
              <a:buClr>
                <a:schemeClr val="dk1"/>
              </a:buClr>
              <a:buSzPct val="100000"/>
              <a:buFont typeface="Calibri"/>
              <a:buAutoNum type="alphaLcPeriod"/>
            </a:pPr>
            <a:r>
              <a:rPr lang="en-US" sz="3000">
                <a:solidFill>
                  <a:schemeClr val="dk1"/>
                </a:solidFill>
                <a:latin typeface="Calibri"/>
                <a:ea typeface="Calibri"/>
                <a:cs typeface="Calibri"/>
                <a:sym typeface="Calibri"/>
              </a:rPr>
              <a:t>Else continue execution,</a:t>
            </a:r>
          </a:p>
          <a:p>
            <a:pPr indent="-419100" lvl="0" marL="457200" marR="0" rtl="0" algn="l">
              <a:spcBef>
                <a:spcPts val="0"/>
              </a:spcBef>
              <a:buClr>
                <a:schemeClr val="dk1"/>
              </a:buClr>
              <a:buSzPct val="100000"/>
              <a:buFont typeface="Calibri"/>
              <a:buAutoNum type="arabicPeriod"/>
            </a:pPr>
            <a:r>
              <a:rPr lang="en-US" sz="3000">
                <a:solidFill>
                  <a:schemeClr val="dk1"/>
                </a:solidFill>
                <a:latin typeface="Calibri"/>
                <a:ea typeface="Calibri"/>
                <a:cs typeface="Calibri"/>
                <a:sym typeface="Calibri"/>
              </a:rPr>
              <a:t>Cluster the points into </a:t>
            </a:r>
            <a:r>
              <a:rPr i="1" lang="en-US" sz="3000">
                <a:solidFill>
                  <a:schemeClr val="dk1"/>
                </a:solidFill>
                <a:latin typeface="Calibri"/>
                <a:ea typeface="Calibri"/>
                <a:cs typeface="Calibri"/>
                <a:sym typeface="Calibri"/>
              </a:rPr>
              <a:t>CUT </a:t>
            </a:r>
            <a:r>
              <a:rPr lang="en-US" sz="3000">
                <a:solidFill>
                  <a:schemeClr val="dk1"/>
                </a:solidFill>
                <a:latin typeface="Calibri"/>
                <a:ea typeface="Calibri"/>
                <a:cs typeface="Calibri"/>
                <a:sym typeface="Calibri"/>
              </a:rPr>
              <a:t>different clusters.</a:t>
            </a:r>
          </a:p>
          <a:p>
            <a:pPr indent="-419100" lvl="0" marL="457200" marR="0" rtl="0" algn="l">
              <a:spcBef>
                <a:spcPts val="0"/>
              </a:spcBef>
              <a:buClr>
                <a:schemeClr val="dk1"/>
              </a:buClr>
              <a:buSzPct val="100000"/>
              <a:buFont typeface="Calibri"/>
              <a:buAutoNum type="arabicPeriod"/>
            </a:pPr>
            <a:r>
              <a:rPr lang="en-US" sz="3000">
                <a:solidFill>
                  <a:schemeClr val="dk1"/>
                </a:solidFill>
                <a:latin typeface="Calibri"/>
                <a:ea typeface="Calibri"/>
                <a:cs typeface="Calibri"/>
                <a:sym typeface="Calibri"/>
              </a:rPr>
              <a:t>Use a specialized branch and bound algorithm with each cluster treated as a point to find the optimal cluster tour, </a:t>
            </a:r>
            <a:r>
              <a:rPr i="1" lang="en-US" sz="3000">
                <a:solidFill>
                  <a:schemeClr val="dk1"/>
                </a:solidFill>
                <a:latin typeface="Calibri"/>
                <a:ea typeface="Calibri"/>
                <a:cs typeface="Calibri"/>
                <a:sym typeface="Calibri"/>
              </a:rPr>
              <a:t>T</a:t>
            </a:r>
            <a:r>
              <a:rPr baseline="-25000" i="1" lang="en-US" sz="3000">
                <a:solidFill>
                  <a:schemeClr val="dk1"/>
                </a:solidFill>
                <a:latin typeface="Calibri"/>
                <a:ea typeface="Calibri"/>
                <a:cs typeface="Calibri"/>
                <a:sym typeface="Calibri"/>
              </a:rPr>
              <a:t>Cluster</a:t>
            </a:r>
            <a:r>
              <a:rPr i="1" lang="en-US" sz="3000">
                <a:solidFill>
                  <a:schemeClr val="dk1"/>
                </a:solidFill>
                <a:latin typeface="Calibri"/>
                <a:ea typeface="Calibri"/>
                <a:cs typeface="Calibri"/>
                <a:sym typeface="Calibri"/>
              </a:rPr>
              <a:t>.</a:t>
            </a:r>
          </a:p>
          <a:p>
            <a:pPr indent="-419100" lvl="0" marL="457200" marR="0" rtl="0" algn="l">
              <a:spcBef>
                <a:spcPts val="0"/>
              </a:spcBef>
              <a:buClr>
                <a:schemeClr val="dk1"/>
              </a:buClr>
              <a:buSzPct val="100000"/>
              <a:buFont typeface="Calibri"/>
              <a:buAutoNum type="arabicPeriod"/>
            </a:pPr>
            <a:r>
              <a:rPr lang="en-US" sz="3000">
                <a:solidFill>
                  <a:schemeClr val="dk1"/>
                </a:solidFill>
                <a:latin typeface="Calibri"/>
                <a:ea typeface="Calibri"/>
                <a:cs typeface="Calibri"/>
                <a:sym typeface="Calibri"/>
              </a:rPr>
              <a:t>Use the order of </a:t>
            </a:r>
            <a:r>
              <a:rPr i="1" lang="en-US" sz="3000">
                <a:solidFill>
                  <a:schemeClr val="dk1"/>
                </a:solidFill>
                <a:latin typeface="Calibri"/>
                <a:ea typeface="Calibri"/>
                <a:cs typeface="Calibri"/>
                <a:sym typeface="Calibri"/>
              </a:rPr>
              <a:t>T</a:t>
            </a:r>
            <a:r>
              <a:rPr baseline="-25000" i="1" lang="en-US" sz="3000">
                <a:solidFill>
                  <a:schemeClr val="dk1"/>
                </a:solidFill>
                <a:latin typeface="Calibri"/>
                <a:ea typeface="Calibri"/>
                <a:cs typeface="Calibri"/>
                <a:sym typeface="Calibri"/>
              </a:rPr>
              <a:t>Cluster</a:t>
            </a:r>
            <a:r>
              <a:rPr i="1"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to determine subproblem start and end points.</a:t>
            </a:r>
          </a:p>
          <a:p>
            <a:pPr indent="-419100" lvl="0" marL="457200" marR="0" rtl="0" algn="l">
              <a:spcBef>
                <a:spcPts val="0"/>
              </a:spcBef>
              <a:buClr>
                <a:schemeClr val="dk1"/>
              </a:buClr>
              <a:buSzPct val="100000"/>
              <a:buFont typeface="Calibri"/>
              <a:buAutoNum type="arabicPeriod"/>
            </a:pPr>
            <a:r>
              <a:rPr lang="en-US" sz="3000">
                <a:solidFill>
                  <a:schemeClr val="dk1"/>
                </a:solidFill>
                <a:latin typeface="Calibri"/>
                <a:ea typeface="Calibri"/>
                <a:cs typeface="Calibri"/>
                <a:sym typeface="Calibri"/>
              </a:rPr>
              <a:t>Solve subproblems in order their respective vertexes appear in </a:t>
            </a:r>
            <a:r>
              <a:rPr i="1" lang="en-US" sz="3000">
                <a:solidFill>
                  <a:schemeClr val="dk1"/>
                </a:solidFill>
                <a:latin typeface="Calibri"/>
                <a:ea typeface="Calibri"/>
                <a:cs typeface="Calibri"/>
                <a:sym typeface="Calibri"/>
              </a:rPr>
              <a:t>T</a:t>
            </a:r>
            <a:r>
              <a:rPr baseline="-25000" i="1" lang="en-US" sz="3000">
                <a:solidFill>
                  <a:schemeClr val="dk1"/>
                </a:solidFill>
                <a:latin typeface="Calibri"/>
                <a:ea typeface="Calibri"/>
                <a:cs typeface="Calibri"/>
                <a:sym typeface="Calibri"/>
              </a:rPr>
              <a:t>Cluster</a:t>
            </a:r>
            <a:r>
              <a:rPr lang="en-US" sz="3000">
                <a:solidFill>
                  <a:schemeClr val="dk1"/>
                </a:solidFill>
                <a:latin typeface="Calibri"/>
                <a:ea typeface="Calibri"/>
                <a:cs typeface="Calibri"/>
                <a:sym typeface="Calibri"/>
              </a:rPr>
              <a:t> with respective </a:t>
            </a:r>
            <a:r>
              <a:rPr i="1" lang="en-US" sz="3000">
                <a:solidFill>
                  <a:schemeClr val="dk1"/>
                </a:solidFill>
                <a:latin typeface="Calibri"/>
                <a:ea typeface="Calibri"/>
                <a:cs typeface="Calibri"/>
                <a:sym typeface="Calibri"/>
              </a:rPr>
              <a:t>w</a:t>
            </a:r>
            <a:r>
              <a:rPr baseline="-25000" i="1" lang="en-US" sz="3000">
                <a:solidFill>
                  <a:schemeClr val="dk1"/>
                </a:solidFill>
                <a:latin typeface="Calibri"/>
                <a:ea typeface="Calibri"/>
                <a:cs typeface="Calibri"/>
                <a:sym typeface="Calibri"/>
              </a:rPr>
              <a:t>initial</a:t>
            </a:r>
            <a:r>
              <a:rPr i="1" lang="en-US" sz="3000">
                <a:solidFill>
                  <a:schemeClr val="dk1"/>
                </a:solidFill>
                <a:latin typeface="Calibri"/>
                <a:ea typeface="Calibri"/>
                <a:cs typeface="Calibri"/>
                <a:sym typeface="Calibri"/>
              </a:rPr>
              <a:t>.</a:t>
            </a:r>
          </a:p>
          <a:p>
            <a:pPr indent="-419100" lvl="0" marL="457200" marR="0" rtl="0" algn="l">
              <a:spcBef>
                <a:spcPts val="0"/>
              </a:spcBef>
              <a:buClr>
                <a:schemeClr val="dk1"/>
              </a:buClr>
              <a:buSzPct val="100000"/>
              <a:buFont typeface="Calibri"/>
              <a:buAutoNum type="arabicPeriod"/>
            </a:pPr>
            <a:r>
              <a:rPr lang="en-US" sz="3000">
                <a:solidFill>
                  <a:schemeClr val="dk1"/>
                </a:solidFill>
                <a:latin typeface="Calibri"/>
                <a:ea typeface="Calibri"/>
                <a:cs typeface="Calibri"/>
                <a:sym typeface="Calibri"/>
              </a:rPr>
              <a:t>Combine subproblem tours and optimize resulting tour.</a:t>
            </a:r>
          </a:p>
          <a:p>
            <a:pPr indent="0" lvl="0" marL="0" marR="0" rtl="0" algn="l">
              <a:spcBef>
                <a:spcPts val="0"/>
              </a:spcBef>
              <a:buNone/>
            </a:pPr>
            <a:r>
              <a:t/>
            </a:r>
            <a:endParaRPr/>
          </a:p>
        </p:txBody>
      </p:sp>
      <p:sp>
        <p:nvSpPr>
          <p:cNvPr id="99" name="Shape 99"/>
          <p:cNvSpPr txBox="1"/>
          <p:nvPr/>
        </p:nvSpPr>
        <p:spPr>
          <a:xfrm>
            <a:off x="17632675" y="7672525"/>
            <a:ext cx="15819000" cy="2627100"/>
          </a:xfrm>
          <a:prstGeom prst="rect">
            <a:avLst/>
          </a:prstGeom>
          <a:noFill/>
          <a:ln>
            <a:noFill/>
          </a:ln>
        </p:spPr>
        <p:txBody>
          <a:bodyPr anchorCtr="0" anchor="t" bIns="457200" lIns="457200" rIns="457200" tIns="457200">
            <a:noAutofit/>
          </a:bodyPr>
          <a:lstStyle/>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 Hierarchical Clustering until </a:t>
            </a:r>
            <a:r>
              <a:rPr i="1" lang="en-US" sz="3000">
                <a:solidFill>
                  <a:schemeClr val="dk1"/>
                </a:solidFill>
                <a:latin typeface="Calibri"/>
                <a:ea typeface="Calibri"/>
                <a:cs typeface="Calibri"/>
                <a:sym typeface="Calibri"/>
              </a:rPr>
              <a:t>CUT </a:t>
            </a:r>
            <a:r>
              <a:rPr lang="en-US" sz="3000">
                <a:solidFill>
                  <a:schemeClr val="dk1"/>
                </a:solidFill>
                <a:latin typeface="Calibri"/>
                <a:ea typeface="Calibri"/>
                <a:cs typeface="Calibri"/>
                <a:sym typeface="Calibri"/>
              </a:rPr>
              <a:t>clusters have been defined and then return clusters.</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 centroid of clusters to determine distance between two clusters.</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 x, y, and z position of clusters to determine distance. Z is defined as average distance from other points.</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Define value of </a:t>
            </a:r>
            <a:r>
              <a:rPr i="1" lang="en-US" sz="3000">
                <a:solidFill>
                  <a:schemeClr val="dk1"/>
                </a:solidFill>
                <a:latin typeface="Calibri"/>
                <a:ea typeface="Calibri"/>
                <a:cs typeface="Calibri"/>
                <a:sym typeface="Calibri"/>
              </a:rPr>
              <a:t>VDIST </a:t>
            </a:r>
            <a:r>
              <a:rPr lang="en-US" sz="3000">
                <a:solidFill>
                  <a:schemeClr val="dk1"/>
                </a:solidFill>
                <a:latin typeface="Calibri"/>
                <a:ea typeface="Calibri"/>
                <a:cs typeface="Calibri"/>
                <a:sym typeface="Calibri"/>
              </a:rPr>
              <a:t>of a cluster as the distance of the minimum spanning tree.</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Define weight of centroid as size of cluster.</a:t>
            </a:r>
          </a:p>
        </p:txBody>
      </p:sp>
      <p:grpSp>
        <p:nvGrpSpPr>
          <p:cNvPr id="100" name="Shape 100"/>
          <p:cNvGrpSpPr/>
          <p:nvPr/>
        </p:nvGrpSpPr>
        <p:grpSpPr>
          <a:xfrm>
            <a:off x="1316179" y="7398799"/>
            <a:ext cx="15417339" cy="831000"/>
            <a:chOff x="1316179" y="7170000"/>
            <a:chExt cx="15417339" cy="831000"/>
          </a:xfrm>
        </p:grpSpPr>
        <p:cxnSp>
          <p:nvCxnSpPr>
            <p:cNvPr id="101" name="Shape 101"/>
            <p:cNvCxnSpPr/>
            <p:nvPr/>
          </p:nvCxnSpPr>
          <p:spPr>
            <a:xfrm flipH="1" rot="10800000">
              <a:off x="1402079" y="7848600"/>
              <a:ext cx="15331439"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02" name="Shape 102"/>
            <p:cNvSpPr txBox="1"/>
            <p:nvPr/>
          </p:nvSpPr>
          <p:spPr>
            <a:xfrm>
              <a:off x="1316179" y="7170000"/>
              <a:ext cx="3160500" cy="831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800">
                  <a:solidFill>
                    <a:schemeClr val="dk1"/>
                  </a:solidFill>
                  <a:latin typeface="Calibri"/>
                  <a:ea typeface="Calibri"/>
                  <a:cs typeface="Calibri"/>
                  <a:sym typeface="Calibri"/>
                </a:rPr>
                <a:t>Abstract</a:t>
              </a:r>
            </a:p>
          </p:txBody>
        </p:sp>
      </p:grpSp>
      <p:grpSp>
        <p:nvGrpSpPr>
          <p:cNvPr id="103" name="Shape 103"/>
          <p:cNvGrpSpPr/>
          <p:nvPr/>
        </p:nvGrpSpPr>
        <p:grpSpPr>
          <a:xfrm>
            <a:off x="1270445" y="19964400"/>
            <a:ext cx="15417354" cy="830996"/>
            <a:chOff x="1316163" y="7170003"/>
            <a:chExt cx="15417354" cy="830996"/>
          </a:xfrm>
        </p:grpSpPr>
        <p:cxnSp>
          <p:nvCxnSpPr>
            <p:cNvPr id="104" name="Shape 104"/>
            <p:cNvCxnSpPr/>
            <p:nvPr/>
          </p:nvCxnSpPr>
          <p:spPr>
            <a:xfrm flipH="1" rot="10800000">
              <a:off x="1402079" y="7848600"/>
              <a:ext cx="15331439"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05" name="Shape 105"/>
            <p:cNvSpPr txBox="1"/>
            <p:nvPr/>
          </p:nvSpPr>
          <p:spPr>
            <a:xfrm>
              <a:off x="1316163" y="7170003"/>
              <a:ext cx="9804486"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800">
                  <a:solidFill>
                    <a:schemeClr val="dk1"/>
                  </a:solidFill>
                  <a:latin typeface="Calibri"/>
                  <a:ea typeface="Calibri"/>
                  <a:cs typeface="Calibri"/>
                  <a:sym typeface="Calibri"/>
                </a:rPr>
                <a:t>Algorithm Overview</a:t>
              </a:r>
            </a:p>
          </p:txBody>
        </p:sp>
      </p:grpSp>
      <p:grpSp>
        <p:nvGrpSpPr>
          <p:cNvPr id="106" name="Shape 106"/>
          <p:cNvGrpSpPr/>
          <p:nvPr/>
        </p:nvGrpSpPr>
        <p:grpSpPr>
          <a:xfrm>
            <a:off x="17545470" y="19850101"/>
            <a:ext cx="15417354" cy="831000"/>
            <a:chOff x="1316163" y="7170003"/>
            <a:chExt cx="15417354" cy="831000"/>
          </a:xfrm>
        </p:grpSpPr>
        <p:cxnSp>
          <p:nvCxnSpPr>
            <p:cNvPr id="107" name="Shape 107"/>
            <p:cNvCxnSpPr/>
            <p:nvPr/>
          </p:nvCxnSpPr>
          <p:spPr>
            <a:xfrm flipH="1" rot="10800000">
              <a:off x="1402079" y="7848600"/>
              <a:ext cx="15331439"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08" name="Shape 108"/>
            <p:cNvSpPr txBox="1"/>
            <p:nvPr/>
          </p:nvSpPr>
          <p:spPr>
            <a:xfrm>
              <a:off x="1316163" y="7170003"/>
              <a:ext cx="12784500" cy="831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800">
                  <a:solidFill>
                    <a:schemeClr val="dk1"/>
                  </a:solidFill>
                  <a:latin typeface="Calibri"/>
                  <a:ea typeface="Calibri"/>
                  <a:cs typeface="Calibri"/>
                  <a:sym typeface="Calibri"/>
                </a:rPr>
                <a:t>Results</a:t>
              </a:r>
            </a:p>
          </p:txBody>
        </p:sp>
      </p:grpSp>
      <p:grpSp>
        <p:nvGrpSpPr>
          <p:cNvPr id="109" name="Shape 109"/>
          <p:cNvGrpSpPr/>
          <p:nvPr/>
        </p:nvGrpSpPr>
        <p:grpSpPr>
          <a:xfrm>
            <a:off x="18490346" y="25786499"/>
            <a:ext cx="14874315" cy="709383"/>
            <a:chOff x="1859265" y="19559728"/>
            <a:chExt cx="14874315" cy="709383"/>
          </a:xfrm>
        </p:grpSpPr>
        <p:cxnSp>
          <p:nvCxnSpPr>
            <p:cNvPr id="110" name="Shape 110"/>
            <p:cNvCxnSpPr/>
            <p:nvPr/>
          </p:nvCxnSpPr>
          <p:spPr>
            <a:xfrm>
              <a:off x="1859281" y="20267612"/>
              <a:ext cx="14874300" cy="1500"/>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11" name="Shape 111"/>
            <p:cNvSpPr txBox="1"/>
            <p:nvPr/>
          </p:nvSpPr>
          <p:spPr>
            <a:xfrm>
              <a:off x="1859265" y="19559728"/>
              <a:ext cx="3425100" cy="708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Rho Derivation</a:t>
              </a:r>
            </a:p>
          </p:txBody>
        </p:sp>
      </p:grpSp>
      <p:grpSp>
        <p:nvGrpSpPr>
          <p:cNvPr id="112" name="Shape 112"/>
          <p:cNvGrpSpPr/>
          <p:nvPr/>
        </p:nvGrpSpPr>
        <p:grpSpPr>
          <a:xfrm>
            <a:off x="34874648" y="7374929"/>
            <a:ext cx="15417354" cy="830996"/>
            <a:chOff x="1316163" y="7170003"/>
            <a:chExt cx="15417354" cy="830996"/>
          </a:xfrm>
        </p:grpSpPr>
        <p:cxnSp>
          <p:nvCxnSpPr>
            <p:cNvPr id="113" name="Shape 113"/>
            <p:cNvCxnSpPr/>
            <p:nvPr/>
          </p:nvCxnSpPr>
          <p:spPr>
            <a:xfrm flipH="1" rot="10800000">
              <a:off x="1402079" y="7848600"/>
              <a:ext cx="15331439"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14" name="Shape 114"/>
            <p:cNvSpPr txBox="1"/>
            <p:nvPr/>
          </p:nvSpPr>
          <p:spPr>
            <a:xfrm>
              <a:off x="1316163" y="7170003"/>
              <a:ext cx="4169831"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800">
                  <a:solidFill>
                    <a:schemeClr val="dk1"/>
                  </a:solidFill>
                  <a:latin typeface="Calibri"/>
                  <a:ea typeface="Calibri"/>
                  <a:cs typeface="Calibri"/>
                  <a:sym typeface="Calibri"/>
                </a:rPr>
                <a:t>Figures</a:t>
              </a:r>
            </a:p>
          </p:txBody>
        </p:sp>
      </p:grpSp>
      <p:grpSp>
        <p:nvGrpSpPr>
          <p:cNvPr id="115" name="Shape 115"/>
          <p:cNvGrpSpPr/>
          <p:nvPr/>
        </p:nvGrpSpPr>
        <p:grpSpPr>
          <a:xfrm>
            <a:off x="34472880" y="8434525"/>
            <a:ext cx="8062284" cy="709475"/>
            <a:chOff x="1859281" y="22760125"/>
            <a:chExt cx="14874236" cy="709475"/>
          </a:xfrm>
        </p:grpSpPr>
        <p:cxnSp>
          <p:nvCxnSpPr>
            <p:cNvPr id="116" name="Shape 116"/>
            <p:cNvCxnSpPr/>
            <p:nvPr/>
          </p:nvCxnSpPr>
          <p:spPr>
            <a:xfrm>
              <a:off x="1859281" y="23468012"/>
              <a:ext cx="14874236"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17" name="Shape 117"/>
            <p:cNvSpPr txBox="1"/>
            <p:nvPr/>
          </p:nvSpPr>
          <p:spPr>
            <a:xfrm>
              <a:off x="1859285" y="22760125"/>
              <a:ext cx="13544700" cy="708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Algorithm Overview (Figure 1)</a:t>
              </a:r>
            </a:p>
          </p:txBody>
        </p:sp>
      </p:grpSp>
      <p:grpSp>
        <p:nvGrpSpPr>
          <p:cNvPr id="118" name="Shape 118"/>
          <p:cNvGrpSpPr/>
          <p:nvPr/>
        </p:nvGrpSpPr>
        <p:grpSpPr>
          <a:xfrm>
            <a:off x="34302096" y="17989262"/>
            <a:ext cx="16095149" cy="709477"/>
            <a:chOff x="1859274" y="22819851"/>
            <a:chExt cx="14911200" cy="709477"/>
          </a:xfrm>
        </p:grpSpPr>
        <p:cxnSp>
          <p:nvCxnSpPr>
            <p:cNvPr id="119" name="Shape 119"/>
            <p:cNvCxnSpPr/>
            <p:nvPr/>
          </p:nvCxnSpPr>
          <p:spPr>
            <a:xfrm>
              <a:off x="1859281" y="23527740"/>
              <a:ext cx="14874236"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20" name="Shape 120"/>
            <p:cNvSpPr txBox="1"/>
            <p:nvPr/>
          </p:nvSpPr>
          <p:spPr>
            <a:xfrm>
              <a:off x="1859274" y="22819851"/>
              <a:ext cx="14911200" cy="708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Algorithm Effeciency Comparison (Figure 2)</a:t>
              </a:r>
            </a:p>
            <a:p>
              <a:pPr indent="0" lvl="0" marL="0" marR="0" rtl="0" algn="l">
                <a:spcBef>
                  <a:spcPts val="0"/>
                </a:spcBef>
                <a:buNone/>
              </a:pPr>
              <a:r>
                <a:t/>
              </a:r>
              <a:endParaRPr b="1" sz="4000">
                <a:solidFill>
                  <a:schemeClr val="dk1"/>
                </a:solidFill>
                <a:latin typeface="Calibri"/>
                <a:ea typeface="Calibri"/>
                <a:cs typeface="Calibri"/>
                <a:sym typeface="Calibri"/>
              </a:endParaRPr>
            </a:p>
          </p:txBody>
        </p:sp>
      </p:grpSp>
      <p:grpSp>
        <p:nvGrpSpPr>
          <p:cNvPr id="121" name="Shape 121"/>
          <p:cNvGrpSpPr/>
          <p:nvPr/>
        </p:nvGrpSpPr>
        <p:grpSpPr>
          <a:xfrm>
            <a:off x="34391797" y="24514743"/>
            <a:ext cx="16186144" cy="709473"/>
            <a:chOff x="1859281" y="22760126"/>
            <a:chExt cx="14874236" cy="709473"/>
          </a:xfrm>
        </p:grpSpPr>
        <p:cxnSp>
          <p:nvCxnSpPr>
            <p:cNvPr id="122" name="Shape 122"/>
            <p:cNvCxnSpPr/>
            <p:nvPr/>
          </p:nvCxnSpPr>
          <p:spPr>
            <a:xfrm>
              <a:off x="1859281" y="23468012"/>
              <a:ext cx="14874236"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23" name="Shape 123"/>
            <p:cNvSpPr txBox="1"/>
            <p:nvPr/>
          </p:nvSpPr>
          <p:spPr>
            <a:xfrm>
              <a:off x="1859281" y="22760126"/>
              <a:ext cx="6650301" cy="70788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Rho Correlation (Figure 3)</a:t>
              </a:r>
            </a:p>
            <a:p>
              <a:pPr indent="0" lvl="0" marL="0" marR="0" rtl="0" algn="l">
                <a:spcBef>
                  <a:spcPts val="0"/>
                </a:spcBef>
                <a:buNone/>
              </a:pPr>
              <a:r>
                <a:t/>
              </a:r>
              <a:endParaRPr b="1" sz="4000">
                <a:solidFill>
                  <a:schemeClr val="dk1"/>
                </a:solidFill>
                <a:latin typeface="Calibri"/>
                <a:ea typeface="Calibri"/>
                <a:cs typeface="Calibri"/>
                <a:sym typeface="Calibri"/>
              </a:endParaRPr>
            </a:p>
          </p:txBody>
        </p:sp>
      </p:grpSp>
      <p:grpSp>
        <p:nvGrpSpPr>
          <p:cNvPr id="124" name="Shape 124"/>
          <p:cNvGrpSpPr/>
          <p:nvPr/>
        </p:nvGrpSpPr>
        <p:grpSpPr>
          <a:xfrm>
            <a:off x="43416983" y="8377100"/>
            <a:ext cx="6875018" cy="709477"/>
            <a:chOff x="1859249" y="22760123"/>
            <a:chExt cx="14874267" cy="709477"/>
          </a:xfrm>
        </p:grpSpPr>
        <p:cxnSp>
          <p:nvCxnSpPr>
            <p:cNvPr id="125" name="Shape 125"/>
            <p:cNvCxnSpPr/>
            <p:nvPr/>
          </p:nvCxnSpPr>
          <p:spPr>
            <a:xfrm>
              <a:off x="1859281" y="23468012"/>
              <a:ext cx="14874236" cy="1587"/>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47"/>
                </a:srgbClr>
              </a:outerShdw>
            </a:effectLst>
          </p:spPr>
        </p:cxnSp>
        <p:sp>
          <p:nvSpPr>
            <p:cNvPr id="126" name="Shape 126"/>
            <p:cNvSpPr txBox="1"/>
            <p:nvPr/>
          </p:nvSpPr>
          <p:spPr>
            <a:xfrm>
              <a:off x="1859249" y="22760123"/>
              <a:ext cx="13020000" cy="708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Work Results (Table 1)</a:t>
              </a:r>
            </a:p>
          </p:txBody>
        </p:sp>
      </p:grpSp>
      <p:sp>
        <p:nvSpPr>
          <p:cNvPr id="127" name="Shape 127"/>
          <p:cNvSpPr/>
          <p:nvPr/>
        </p:nvSpPr>
        <p:spPr>
          <a:xfrm>
            <a:off x="32061150" y="5135950"/>
            <a:ext cx="16611300" cy="1569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9600">
                <a:solidFill>
                  <a:srgbClr val="0D2B48"/>
                </a:solidFill>
                <a:latin typeface="Calibri"/>
                <a:ea typeface="Calibri"/>
                <a:cs typeface="Calibri"/>
                <a:sym typeface="Calibri"/>
              </a:rPr>
              <a:t>Computer Science Department</a:t>
            </a:r>
          </a:p>
        </p:txBody>
      </p:sp>
      <p:grpSp>
        <p:nvGrpSpPr>
          <p:cNvPr id="128" name="Shape 128"/>
          <p:cNvGrpSpPr/>
          <p:nvPr/>
        </p:nvGrpSpPr>
        <p:grpSpPr>
          <a:xfrm>
            <a:off x="-239600" y="26479499"/>
            <a:ext cx="51772695" cy="7606530"/>
            <a:chOff x="-108856" y="25893572"/>
            <a:chExt cx="51249945" cy="7606530"/>
          </a:xfrm>
        </p:grpSpPr>
        <p:sp>
          <p:nvSpPr>
            <p:cNvPr id="129" name="Shape 129"/>
            <p:cNvSpPr/>
            <p:nvPr/>
          </p:nvSpPr>
          <p:spPr>
            <a:xfrm flipH="1" rot="10800000">
              <a:off x="-108856" y="25893572"/>
              <a:ext cx="51249944" cy="7287302"/>
            </a:xfrm>
            <a:custGeom>
              <a:pathLst>
                <a:path extrusionOk="0" h="120000" w="120000">
                  <a:moveTo>
                    <a:pt x="0" y="62948"/>
                  </a:moveTo>
                  <a:cubicBezTo>
                    <a:pt x="44069" y="120000"/>
                    <a:pt x="77765" y="0"/>
                    <a:pt x="119898" y="63390"/>
                  </a:cubicBezTo>
                  <a:lnTo>
                    <a:pt x="120000" y="38438"/>
                  </a:lnTo>
                  <a:lnTo>
                    <a:pt x="0" y="38438"/>
                  </a:lnTo>
                  <a:lnTo>
                    <a:pt x="0" y="62948"/>
                  </a:lnTo>
                  <a:close/>
                </a:path>
              </a:pathLst>
            </a:custGeom>
            <a:solidFill>
              <a:schemeClr val="accent2"/>
            </a:soli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spcBef>
                  <a:spcPts val="0"/>
                </a:spcBef>
                <a:buNone/>
              </a:pPr>
              <a:r>
                <a:t/>
              </a:r>
              <a:endParaRPr sz="9300">
                <a:solidFill>
                  <a:schemeClr val="lt1"/>
                </a:solidFill>
                <a:latin typeface="Calibri"/>
                <a:ea typeface="Calibri"/>
                <a:cs typeface="Calibri"/>
                <a:sym typeface="Calibri"/>
              </a:endParaRPr>
            </a:p>
          </p:txBody>
        </p:sp>
        <p:sp>
          <p:nvSpPr>
            <p:cNvPr id="130" name="Shape 130"/>
            <p:cNvSpPr/>
            <p:nvPr/>
          </p:nvSpPr>
          <p:spPr>
            <a:xfrm flipH="1" rot="10800000">
              <a:off x="-108856" y="26212803"/>
              <a:ext cx="51249900" cy="7287300"/>
            </a:xfrm>
            <a:custGeom>
              <a:pathLst>
                <a:path extrusionOk="0" h="120000" w="120000">
                  <a:moveTo>
                    <a:pt x="101" y="62948"/>
                  </a:moveTo>
                  <a:cubicBezTo>
                    <a:pt x="44171" y="120000"/>
                    <a:pt x="77867" y="0"/>
                    <a:pt x="120000" y="63390"/>
                  </a:cubicBezTo>
                  <a:lnTo>
                    <a:pt x="119974" y="43695"/>
                  </a:lnTo>
                  <a:lnTo>
                    <a:pt x="0" y="43695"/>
                  </a:lnTo>
                  <a:lnTo>
                    <a:pt x="101" y="62948"/>
                  </a:lnTo>
                  <a:close/>
                </a:path>
              </a:pathLst>
            </a:custGeom>
            <a:solidFill>
              <a:schemeClr val="dk1"/>
            </a:soli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spcBef>
                  <a:spcPts val="0"/>
                </a:spcBef>
                <a:buNone/>
              </a:pPr>
              <a:r>
                <a:t/>
              </a:r>
              <a:endParaRPr sz="9300">
                <a:solidFill>
                  <a:schemeClr val="lt1"/>
                </a:solidFill>
                <a:latin typeface="Calibri"/>
                <a:ea typeface="Calibri"/>
                <a:cs typeface="Calibri"/>
                <a:sym typeface="Calibri"/>
              </a:endParaRPr>
            </a:p>
          </p:txBody>
        </p:sp>
      </p:grpSp>
      <p:pic>
        <p:nvPicPr>
          <p:cNvPr descr="UR4c_R.eps" id="131" name="Shape 131"/>
          <p:cNvPicPr preferRelativeResize="0"/>
          <p:nvPr/>
        </p:nvPicPr>
        <p:blipFill rotWithShape="1">
          <a:blip r:embed="rId3">
            <a:alphaModFix/>
          </a:blip>
          <a:srcRect b="0" l="0" r="0" t="0"/>
          <a:stretch/>
        </p:blipFill>
        <p:spPr>
          <a:xfrm>
            <a:off x="1223654" y="1165323"/>
            <a:ext cx="3704344" cy="4411234"/>
          </a:xfrm>
          <a:prstGeom prst="rect">
            <a:avLst/>
          </a:prstGeom>
          <a:noFill/>
          <a:ln>
            <a:noFill/>
          </a:ln>
        </p:spPr>
      </p:pic>
      <p:grpSp>
        <p:nvGrpSpPr>
          <p:cNvPr id="132" name="Shape 132"/>
          <p:cNvGrpSpPr/>
          <p:nvPr/>
        </p:nvGrpSpPr>
        <p:grpSpPr>
          <a:xfrm>
            <a:off x="18729965" y="10737000"/>
            <a:ext cx="14874300" cy="709383"/>
            <a:chOff x="1859281" y="17349928"/>
            <a:chExt cx="14874300" cy="709383"/>
          </a:xfrm>
        </p:grpSpPr>
        <p:cxnSp>
          <p:nvCxnSpPr>
            <p:cNvPr id="133" name="Shape 133"/>
            <p:cNvCxnSpPr/>
            <p:nvPr/>
          </p:nvCxnSpPr>
          <p:spPr>
            <a:xfrm>
              <a:off x="1859281" y="18057812"/>
              <a:ext cx="14874300" cy="1500"/>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50"/>
                </a:srgbClr>
              </a:outerShdw>
            </a:effectLst>
          </p:spPr>
        </p:cxnSp>
        <p:sp>
          <p:nvSpPr>
            <p:cNvPr id="134" name="Shape 134"/>
            <p:cNvSpPr txBox="1"/>
            <p:nvPr/>
          </p:nvSpPr>
          <p:spPr>
            <a:xfrm>
              <a:off x="1859306" y="17349928"/>
              <a:ext cx="8505300" cy="708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Branch and Bound Algorithm</a:t>
              </a:r>
            </a:p>
          </p:txBody>
        </p:sp>
      </p:grpSp>
      <p:sp>
        <p:nvSpPr>
          <p:cNvPr id="135" name="Shape 135"/>
          <p:cNvSpPr txBox="1"/>
          <p:nvPr/>
        </p:nvSpPr>
        <p:spPr>
          <a:xfrm>
            <a:off x="17785075" y="11025325"/>
            <a:ext cx="15819000" cy="2627100"/>
          </a:xfrm>
          <a:prstGeom prst="rect">
            <a:avLst/>
          </a:prstGeom>
          <a:noFill/>
          <a:ln>
            <a:noFill/>
          </a:ln>
        </p:spPr>
        <p:txBody>
          <a:bodyPr anchorCtr="0" anchor="t" bIns="457200" lIns="457200" rIns="457200" tIns="457200">
            <a:noAutofit/>
          </a:bodyPr>
          <a:lstStyle/>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Used over the centroid of clusters to determine ordering.</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Determine upper bound of inputted point set by a simple greedy heuristic followed by optimization.</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Branch by creating tours from the last node forward to maximize lower bound.</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Determine lower bound for each node with given constraining partial tour.</a:t>
            </a:r>
          </a:p>
          <a:p>
            <a:pPr indent="-419100" lvl="1" marL="9144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Find the MST of non constrained points.</a:t>
            </a:r>
          </a:p>
          <a:p>
            <a:pPr indent="-419100" lvl="1" marL="9144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Add minimal bounded MST edge using bound based on edge distance and weight of visited centroid.</a:t>
            </a:r>
          </a:p>
          <a:p>
            <a:pPr indent="-419100" lvl="1" marL="9144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Add all constraint edges. Calculated work of edges using variable weights instead of uniform weight.</a:t>
            </a:r>
          </a:p>
        </p:txBody>
      </p:sp>
      <p:sp>
        <p:nvSpPr>
          <p:cNvPr id="136" name="Shape 136"/>
          <p:cNvSpPr txBox="1"/>
          <p:nvPr/>
        </p:nvSpPr>
        <p:spPr>
          <a:xfrm>
            <a:off x="17164475" y="20359825"/>
            <a:ext cx="15819000" cy="2627100"/>
          </a:xfrm>
          <a:prstGeom prst="rect">
            <a:avLst/>
          </a:prstGeom>
          <a:noFill/>
          <a:ln>
            <a:noFill/>
          </a:ln>
        </p:spPr>
        <p:txBody>
          <a:bodyPr anchorCtr="0" anchor="t" bIns="457200" lIns="457200" rIns="457200" tIns="457200">
            <a:noAutofit/>
          </a:bodyPr>
          <a:lstStyle/>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We tested our algorithm against the Lin-Kernighan heuristic for the TSP as well as a modified nearest neighbor algorithm (Table 1 &amp; Figure 2).</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Both are tested unoptimized as well as optimized with Insert Optimization and Switch-2 Optimization on 18 different point sets with 20 distributed start points.</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While the runtime of our algorithm is yet to be analyzed, point sets ranging from 28 to 10,000 points were tested with CPU times for our algorithm ranging from 0-59 seconds.</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On average our algorithm outperformed both other heurisics.</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On 13 of the 18 sets our algorithm outperformed the L-K TSP algorithm, with an average outperformance of 6.44%. The greedy algorithm is outperformed on every set with an average of 13.5%. Results against optimized performed slightly worse with 1.66% and 8.30% respectively and only 9 out of 18 wins against the L-K and 17 against the Greedy algorithm.</a:t>
            </a:r>
          </a:p>
        </p:txBody>
      </p:sp>
      <p:sp>
        <p:nvSpPr>
          <p:cNvPr id="137" name="Shape 137"/>
          <p:cNvSpPr txBox="1"/>
          <p:nvPr/>
        </p:nvSpPr>
        <p:spPr>
          <a:xfrm>
            <a:off x="17697875" y="26074825"/>
            <a:ext cx="16344600" cy="2627100"/>
          </a:xfrm>
          <a:prstGeom prst="rect">
            <a:avLst/>
          </a:prstGeom>
          <a:noFill/>
          <a:ln>
            <a:noFill/>
          </a:ln>
        </p:spPr>
        <p:txBody>
          <a:bodyPr anchorCtr="0" anchor="t" bIns="457200" lIns="457200" rIns="457200" tIns="457200">
            <a:noAutofit/>
          </a:bodyPr>
          <a:lstStyle/>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To determine the efficiency of our algorithm compared to other tested heuristics, we define a value Rho based on the variance of a point set.</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Rho = (α * σ</a:t>
            </a:r>
            <a:r>
              <a:rPr baseline="30000" lang="en-US" sz="3000">
                <a:solidFill>
                  <a:schemeClr val="dk1"/>
                </a:solidFill>
                <a:latin typeface="Calibri"/>
                <a:ea typeface="Calibri"/>
                <a:cs typeface="Calibri"/>
                <a:sym typeface="Calibri"/>
              </a:rPr>
              <a:t>2</a:t>
            </a:r>
            <a:r>
              <a:rPr baseline="-25000" lang="en-US" sz="3000">
                <a:solidFill>
                  <a:schemeClr val="dk1"/>
                </a:solidFill>
                <a:latin typeface="Calibri"/>
                <a:ea typeface="Calibri"/>
                <a:cs typeface="Calibri"/>
                <a:sym typeface="Calibri"/>
              </a:rPr>
              <a:t>Distance</a:t>
            </a:r>
            <a:r>
              <a:rPr lang="en-US" sz="3000">
                <a:solidFill>
                  <a:schemeClr val="dk1"/>
                </a:solidFill>
                <a:latin typeface="Calibri"/>
                <a:ea typeface="Calibri"/>
                <a:cs typeface="Calibri"/>
                <a:sym typeface="Calibri"/>
              </a:rPr>
              <a:t>/μ</a:t>
            </a:r>
            <a:r>
              <a:rPr baseline="-25000" lang="en-US" sz="3000">
                <a:solidFill>
                  <a:schemeClr val="dk1"/>
                </a:solidFill>
                <a:latin typeface="Calibri"/>
                <a:ea typeface="Calibri"/>
                <a:cs typeface="Calibri"/>
                <a:sym typeface="Calibri"/>
              </a:rPr>
              <a:t>Distance</a:t>
            </a:r>
            <a:r>
              <a:rPr lang="en-US" sz="3000">
                <a:solidFill>
                  <a:schemeClr val="dk1"/>
                </a:solidFill>
                <a:latin typeface="Calibri"/>
                <a:ea typeface="Calibri"/>
                <a:cs typeface="Calibri"/>
                <a:sym typeface="Calibri"/>
              </a:rPr>
              <a:t> + β * σ</a:t>
            </a:r>
            <a:r>
              <a:rPr baseline="30000" lang="en-US" sz="3000">
                <a:solidFill>
                  <a:schemeClr val="dk1"/>
                </a:solidFill>
                <a:latin typeface="Calibri"/>
                <a:ea typeface="Calibri"/>
                <a:cs typeface="Calibri"/>
                <a:sym typeface="Calibri"/>
              </a:rPr>
              <a:t>2</a:t>
            </a:r>
            <a:r>
              <a:rPr baseline="-25000" lang="en-US" sz="3000">
                <a:solidFill>
                  <a:schemeClr val="dk1"/>
                </a:solidFill>
                <a:latin typeface="Calibri"/>
                <a:ea typeface="Calibri"/>
                <a:cs typeface="Calibri"/>
                <a:sym typeface="Calibri"/>
              </a:rPr>
              <a:t>Closest</a:t>
            </a:r>
            <a:r>
              <a:rPr lang="en-US" sz="3000">
                <a:solidFill>
                  <a:schemeClr val="dk1"/>
                </a:solidFill>
                <a:latin typeface="Calibri"/>
                <a:ea typeface="Calibri"/>
                <a:cs typeface="Calibri"/>
                <a:sym typeface="Calibri"/>
              </a:rPr>
              <a:t>/μ</a:t>
            </a:r>
            <a:r>
              <a:rPr baseline="-25000" lang="en-US" sz="3000">
                <a:solidFill>
                  <a:schemeClr val="dk1"/>
                </a:solidFill>
                <a:latin typeface="Calibri"/>
                <a:ea typeface="Calibri"/>
                <a:cs typeface="Calibri"/>
                <a:sym typeface="Calibri"/>
              </a:rPr>
              <a:t>Closest</a:t>
            </a:r>
            <a:r>
              <a:rPr lang="en-US" sz="3000">
                <a:solidFill>
                  <a:schemeClr val="dk1"/>
                </a:solidFill>
                <a:latin typeface="Calibri"/>
                <a:ea typeface="Calibri"/>
                <a:cs typeface="Calibri"/>
                <a:sym typeface="Calibri"/>
              </a:rPr>
              <a:t> - ɣ * MST</a:t>
            </a:r>
            <a:r>
              <a:rPr baseline="-25000" lang="en-US" sz="3000">
                <a:solidFill>
                  <a:schemeClr val="dk1"/>
                </a:solidFill>
                <a:latin typeface="Calibri"/>
                <a:ea typeface="Calibri"/>
                <a:cs typeface="Calibri"/>
                <a:sym typeface="Calibri"/>
              </a:rPr>
              <a:t>Dist</a:t>
            </a:r>
            <a:r>
              <a:rPr lang="en-US" sz="3000">
                <a:solidFill>
                  <a:schemeClr val="dk1"/>
                </a:solidFill>
                <a:latin typeface="Calibri"/>
                <a:ea typeface="Calibri"/>
                <a:cs typeface="Calibri"/>
                <a:sym typeface="Calibri"/>
              </a:rPr>
              <a:t>/Range)/Range</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Derived from analysis of the three factors we find α = .5, β = 6 and ɣ = 14.</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Strong correlation between increasing algorithm efficiency and values for Rho (Figure 3).</a:t>
            </a:r>
          </a:p>
        </p:txBody>
      </p:sp>
      <p:sp>
        <p:nvSpPr>
          <p:cNvPr id="138" name="Shape 138"/>
          <p:cNvSpPr txBox="1"/>
          <p:nvPr/>
        </p:nvSpPr>
        <p:spPr>
          <a:xfrm>
            <a:off x="914400" y="13639800"/>
            <a:ext cx="15819000" cy="6557400"/>
          </a:xfrm>
          <a:prstGeom prst="rect">
            <a:avLst/>
          </a:prstGeom>
          <a:noFill/>
          <a:ln>
            <a:noFill/>
          </a:ln>
        </p:spPr>
        <p:txBody>
          <a:bodyPr anchorCtr="0" anchor="t" bIns="457200" lIns="457200" rIns="457200" tIns="457200">
            <a:noAutofit/>
          </a:bodyPr>
          <a:lstStyle/>
          <a:p>
            <a:pPr indent="0" lvl="0" marL="0" marR="0" rtl="0" algn="l">
              <a:spcBef>
                <a:spcPts val="0"/>
              </a:spcBef>
              <a:buSzPct val="25000"/>
              <a:buNone/>
            </a:pPr>
            <a:r>
              <a:rPr lang="en-US" sz="3000">
                <a:solidFill>
                  <a:schemeClr val="dk1"/>
                </a:solidFill>
                <a:latin typeface="Calibri"/>
                <a:ea typeface="Calibri"/>
                <a:cs typeface="Calibri"/>
                <a:sym typeface="Calibri"/>
              </a:rPr>
              <a:t>The Tennis Ball Collector Problem is a variation of the TSP. In the TSP, a salesman attempts to determine a route between a set of cities with a distance less than a given budget. This problem falls within a set of problems in computer science called NP-complete. This set is defined by the difficulty of obtaining solutions, as no polynomial time algorithms exist for these problems. The TSP can be further complicated by attempting to find the optimal route instead of simply one under the budget.</a:t>
            </a:r>
          </a:p>
          <a:p>
            <a:pPr indent="0" lvl="0" marL="0" marR="0" rtl="0" algn="l">
              <a:spcBef>
                <a:spcPts val="0"/>
              </a:spcBef>
              <a:buNone/>
            </a:pPr>
            <a:r>
              <a:t/>
            </a:r>
            <a:endParaRPr sz="3000">
              <a:solidFill>
                <a:schemeClr val="dk1"/>
              </a:solidFill>
              <a:latin typeface="Calibri"/>
              <a:ea typeface="Calibri"/>
              <a:cs typeface="Calibri"/>
              <a:sym typeface="Calibri"/>
            </a:endParaRPr>
          </a:p>
          <a:p>
            <a:pPr indent="0" lvl="0" marL="0" marR="0" rtl="0" algn="l">
              <a:spcBef>
                <a:spcPts val="0"/>
              </a:spcBef>
              <a:buSzPct val="25000"/>
              <a:buNone/>
            </a:pPr>
            <a:r>
              <a:rPr lang="en-US" sz="3000">
                <a:solidFill>
                  <a:schemeClr val="dk1"/>
                </a:solidFill>
                <a:latin typeface="Calibri"/>
                <a:ea typeface="Calibri"/>
                <a:cs typeface="Calibri"/>
                <a:sym typeface="Calibri"/>
              </a:rPr>
              <a:t>In the Tennis Ball Collector Problem, a person attempts to determine the route which minimizes the work done for collecting n tennis balls on a 2-D plane, given that collecting a tennis ball makes traveling to the next ball more costly. The work required to visit ball</a:t>
            </a:r>
            <a:r>
              <a:rPr baseline="-25000" lang="en-US" sz="3000">
                <a:solidFill>
                  <a:schemeClr val="dk1"/>
                </a:solidFill>
                <a:latin typeface="Calibri"/>
                <a:ea typeface="Calibri"/>
                <a:cs typeface="Calibri"/>
                <a:sym typeface="Calibri"/>
              </a:rPr>
              <a:t>i</a:t>
            </a:r>
            <a:r>
              <a:rPr lang="en-US" sz="3000">
                <a:solidFill>
                  <a:schemeClr val="dk1"/>
                </a:solidFill>
                <a:latin typeface="Calibri"/>
                <a:ea typeface="Calibri"/>
                <a:cs typeface="Calibri"/>
                <a:sym typeface="Calibri"/>
              </a:rPr>
              <a:t> from ball</a:t>
            </a:r>
            <a:r>
              <a:rPr baseline="-25000" lang="en-US" sz="3000">
                <a:solidFill>
                  <a:schemeClr val="dk1"/>
                </a:solidFill>
                <a:latin typeface="Calibri"/>
                <a:ea typeface="Calibri"/>
                <a:cs typeface="Calibri"/>
                <a:sym typeface="Calibri"/>
              </a:rPr>
              <a:t>j</a:t>
            </a:r>
            <a:r>
              <a:rPr lang="en-US" sz="3000">
                <a:solidFill>
                  <a:schemeClr val="dk1"/>
                </a:solidFill>
                <a:latin typeface="Calibri"/>
                <a:ea typeface="Calibri"/>
                <a:cs typeface="Calibri"/>
                <a:sym typeface="Calibri"/>
              </a:rPr>
              <a:t> where ball</a:t>
            </a:r>
            <a:r>
              <a:rPr baseline="-25000" lang="en-US" sz="3000">
                <a:solidFill>
                  <a:schemeClr val="dk1"/>
                </a:solidFill>
                <a:latin typeface="Calibri"/>
                <a:ea typeface="Calibri"/>
                <a:cs typeface="Calibri"/>
                <a:sym typeface="Calibri"/>
              </a:rPr>
              <a:t>j</a:t>
            </a:r>
            <a:r>
              <a:rPr lang="en-US" sz="3000">
                <a:solidFill>
                  <a:schemeClr val="dk1"/>
                </a:solidFill>
                <a:latin typeface="Calibri"/>
                <a:ea typeface="Calibri"/>
                <a:cs typeface="Calibri"/>
                <a:sym typeface="Calibri"/>
              </a:rPr>
              <a:t> is the kth ball visited given that </a:t>
            </a:r>
            <a:r>
              <a:rPr i="1" lang="en-US" sz="3000">
                <a:solidFill>
                  <a:schemeClr val="dk1"/>
                </a:solidFill>
                <a:latin typeface="Calibri"/>
                <a:ea typeface="Calibri"/>
                <a:cs typeface="Calibri"/>
                <a:sym typeface="Calibri"/>
              </a:rPr>
              <a:t>w</a:t>
            </a:r>
            <a:r>
              <a:rPr baseline="-25000" i="1" lang="en-US" sz="3000">
                <a:solidFill>
                  <a:schemeClr val="dk1"/>
                </a:solidFill>
                <a:latin typeface="Calibri"/>
                <a:ea typeface="Calibri"/>
                <a:cs typeface="Calibri"/>
                <a:sym typeface="Calibri"/>
              </a:rPr>
              <a:t>initial</a:t>
            </a:r>
            <a:r>
              <a:rPr i="1" lang="en-US" sz="3000">
                <a:solidFill>
                  <a:schemeClr val="dk1"/>
                </a:solidFill>
                <a:latin typeface="Calibri"/>
                <a:ea typeface="Calibri"/>
                <a:cs typeface="Calibri"/>
                <a:sym typeface="Calibri"/>
              </a:rPr>
              <a:t> is the initial weight given to the problem</a:t>
            </a:r>
            <a:r>
              <a:rPr lang="en-US" sz="3000">
                <a:solidFill>
                  <a:schemeClr val="dk1"/>
                </a:solidFill>
                <a:latin typeface="Calibri"/>
                <a:ea typeface="Calibri"/>
                <a:cs typeface="Calibri"/>
                <a:sym typeface="Calibri"/>
              </a:rPr>
              <a:t> is </a:t>
            </a:r>
            <a:r>
              <a:rPr i="1" lang="en-US" sz="3000">
                <a:solidFill>
                  <a:schemeClr val="dk1"/>
                </a:solidFill>
                <a:latin typeface="Calibri"/>
                <a:ea typeface="Calibri"/>
                <a:cs typeface="Calibri"/>
                <a:sym typeface="Calibri"/>
              </a:rPr>
              <a:t>dist(ball</a:t>
            </a:r>
            <a:r>
              <a:rPr baseline="-25000" i="1" lang="en-US" sz="3000">
                <a:solidFill>
                  <a:schemeClr val="dk1"/>
                </a:solidFill>
                <a:latin typeface="Calibri"/>
                <a:ea typeface="Calibri"/>
                <a:cs typeface="Calibri"/>
                <a:sym typeface="Calibri"/>
              </a:rPr>
              <a:t>j</a:t>
            </a:r>
            <a:r>
              <a:rPr i="1" lang="en-US" sz="3000">
                <a:solidFill>
                  <a:schemeClr val="dk1"/>
                </a:solidFill>
                <a:latin typeface="Calibri"/>
                <a:ea typeface="Calibri"/>
                <a:cs typeface="Calibri"/>
                <a:sym typeface="Calibri"/>
              </a:rPr>
              <a:t>-&gt; ball</a:t>
            </a:r>
            <a:r>
              <a:rPr baseline="-25000" i="1" lang="en-US" sz="3000">
                <a:solidFill>
                  <a:schemeClr val="dk1"/>
                </a:solidFill>
                <a:latin typeface="Calibri"/>
                <a:ea typeface="Calibri"/>
                <a:cs typeface="Calibri"/>
                <a:sym typeface="Calibri"/>
              </a:rPr>
              <a:t>i</a:t>
            </a:r>
            <a:r>
              <a:rPr i="1" lang="en-US" sz="3000">
                <a:solidFill>
                  <a:schemeClr val="dk1"/>
                </a:solidFill>
                <a:latin typeface="Calibri"/>
                <a:ea typeface="Calibri"/>
                <a:cs typeface="Calibri"/>
                <a:sym typeface="Calibri"/>
              </a:rPr>
              <a:t>) * (k + w</a:t>
            </a:r>
            <a:r>
              <a:rPr baseline="-25000" i="1" lang="en-US" sz="3000">
                <a:solidFill>
                  <a:schemeClr val="dk1"/>
                </a:solidFill>
                <a:latin typeface="Calibri"/>
                <a:ea typeface="Calibri"/>
                <a:cs typeface="Calibri"/>
                <a:sym typeface="Calibri"/>
              </a:rPr>
              <a:t>initial</a:t>
            </a:r>
            <a:r>
              <a:rPr i="1"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This variation to the TSP is resistant to many heuristics used for the TSP as nearest neighbor an other similar algorithms would produce poor results.</a:t>
            </a:r>
          </a:p>
          <a:p>
            <a:pPr indent="0" lvl="0" marL="0" marR="0" rtl="0" algn="l">
              <a:spcBef>
                <a:spcPts val="0"/>
              </a:spcBef>
              <a:buNone/>
            </a:pPr>
            <a:r>
              <a:t/>
            </a:r>
            <a:endParaRPr/>
          </a:p>
        </p:txBody>
      </p:sp>
      <p:grpSp>
        <p:nvGrpSpPr>
          <p:cNvPr id="139" name="Shape 139"/>
          <p:cNvGrpSpPr/>
          <p:nvPr/>
        </p:nvGrpSpPr>
        <p:grpSpPr>
          <a:xfrm>
            <a:off x="1270445" y="13335000"/>
            <a:ext cx="15417415" cy="831000"/>
            <a:chOff x="1316163" y="7170003"/>
            <a:chExt cx="15417415" cy="831000"/>
          </a:xfrm>
        </p:grpSpPr>
        <p:cxnSp>
          <p:nvCxnSpPr>
            <p:cNvPr id="140" name="Shape 140"/>
            <p:cNvCxnSpPr/>
            <p:nvPr/>
          </p:nvCxnSpPr>
          <p:spPr>
            <a:xfrm flipH="1" rot="10800000">
              <a:off x="1402079" y="7848688"/>
              <a:ext cx="15331500" cy="1500"/>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50"/>
                </a:srgbClr>
              </a:outerShdw>
            </a:effectLst>
          </p:spPr>
        </p:cxnSp>
        <p:sp>
          <p:nvSpPr>
            <p:cNvPr id="141" name="Shape 141"/>
            <p:cNvSpPr txBox="1"/>
            <p:nvPr/>
          </p:nvSpPr>
          <p:spPr>
            <a:xfrm>
              <a:off x="1316163" y="7170003"/>
              <a:ext cx="9804600" cy="831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800">
                  <a:solidFill>
                    <a:schemeClr val="dk1"/>
                  </a:solidFill>
                  <a:latin typeface="Calibri"/>
                  <a:ea typeface="Calibri"/>
                  <a:cs typeface="Calibri"/>
                  <a:sym typeface="Calibri"/>
                </a:rPr>
                <a:t>Problem Statement</a:t>
              </a:r>
            </a:p>
          </p:txBody>
        </p:sp>
      </p:grpSp>
      <p:grpSp>
        <p:nvGrpSpPr>
          <p:cNvPr id="142" name="Shape 142"/>
          <p:cNvGrpSpPr/>
          <p:nvPr/>
        </p:nvGrpSpPr>
        <p:grpSpPr>
          <a:xfrm>
            <a:off x="18729965" y="15994800"/>
            <a:ext cx="14874300" cy="709383"/>
            <a:chOff x="1859281" y="17349928"/>
            <a:chExt cx="14874300" cy="709383"/>
          </a:xfrm>
        </p:grpSpPr>
        <p:cxnSp>
          <p:nvCxnSpPr>
            <p:cNvPr id="143" name="Shape 143"/>
            <p:cNvCxnSpPr/>
            <p:nvPr/>
          </p:nvCxnSpPr>
          <p:spPr>
            <a:xfrm>
              <a:off x="1859281" y="18057812"/>
              <a:ext cx="14874300" cy="1500"/>
            </a:xfrm>
            <a:prstGeom prst="straightConnector1">
              <a:avLst/>
            </a:prstGeom>
            <a:noFill/>
            <a:ln cap="flat" cmpd="sng" w="57150">
              <a:solidFill>
                <a:schemeClr val="dk1"/>
              </a:solidFill>
              <a:prstDash val="solid"/>
              <a:round/>
              <a:headEnd len="med" w="med" type="none"/>
              <a:tailEnd len="med" w="med" type="none"/>
            </a:ln>
            <a:effectLst>
              <a:outerShdw blurRad="39999" rotWithShape="0" dir="5400000" dist="20000">
                <a:srgbClr val="000000">
                  <a:alpha val="37650"/>
                </a:srgbClr>
              </a:outerShdw>
            </a:effectLst>
          </p:spPr>
        </p:cxnSp>
        <p:sp>
          <p:nvSpPr>
            <p:cNvPr id="144" name="Shape 144"/>
            <p:cNvSpPr txBox="1"/>
            <p:nvPr/>
          </p:nvSpPr>
          <p:spPr>
            <a:xfrm>
              <a:off x="1859306" y="17349928"/>
              <a:ext cx="8505300" cy="7080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a:p>
          </p:txBody>
        </p:sp>
      </p:grpSp>
      <p:sp>
        <p:nvSpPr>
          <p:cNvPr id="145" name="Shape 145"/>
          <p:cNvSpPr txBox="1"/>
          <p:nvPr/>
        </p:nvSpPr>
        <p:spPr>
          <a:xfrm>
            <a:off x="17785075" y="16359325"/>
            <a:ext cx="15819000" cy="1242900"/>
          </a:xfrm>
          <a:prstGeom prst="rect">
            <a:avLst/>
          </a:prstGeom>
          <a:noFill/>
          <a:ln>
            <a:noFill/>
          </a:ln>
        </p:spPr>
        <p:txBody>
          <a:bodyPr anchorCtr="0" anchor="t" bIns="457200" lIns="457200" rIns="457200" tIns="457200">
            <a:noAutofit/>
          </a:bodyPr>
          <a:lstStyle/>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Define subproblem for </a:t>
            </a:r>
            <a:r>
              <a:rPr i="1" lang="en-US" sz="3000">
                <a:solidFill>
                  <a:schemeClr val="dk1"/>
                </a:solidFill>
                <a:latin typeface="Calibri"/>
                <a:ea typeface="Calibri"/>
                <a:cs typeface="Calibri"/>
                <a:sym typeface="Calibri"/>
              </a:rPr>
              <a:t>P</a:t>
            </a:r>
            <a:r>
              <a:rPr baseline="-25000" i="1" lang="en-US" sz="3000">
                <a:solidFill>
                  <a:schemeClr val="dk1"/>
                </a:solidFill>
                <a:latin typeface="Calibri"/>
                <a:ea typeface="Calibri"/>
                <a:cs typeface="Calibri"/>
                <a:sym typeface="Calibri"/>
              </a:rPr>
              <a:t>i</a:t>
            </a:r>
            <a:r>
              <a:rPr i="1"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as over all vertexes in cluster</a:t>
            </a:r>
            <a:r>
              <a:rPr baseline="-25000" lang="en-US" sz="3000">
                <a:solidFill>
                  <a:schemeClr val="dk1"/>
                </a:solidFill>
                <a:latin typeface="Calibri"/>
                <a:ea typeface="Calibri"/>
                <a:cs typeface="Calibri"/>
                <a:sym typeface="Calibri"/>
              </a:rPr>
              <a:t>i</a:t>
            </a:r>
            <a:r>
              <a:rPr lang="en-US" sz="3000">
                <a:solidFill>
                  <a:schemeClr val="dk1"/>
                </a:solidFill>
                <a:latin typeface="Calibri"/>
                <a:ea typeface="Calibri"/>
                <a:cs typeface="Calibri"/>
                <a:sym typeface="Calibri"/>
              </a:rPr>
              <a:t> with start point equal to closest point in cluster</a:t>
            </a:r>
            <a:r>
              <a:rPr baseline="-25000" lang="en-US" sz="3000">
                <a:solidFill>
                  <a:schemeClr val="dk1"/>
                </a:solidFill>
                <a:latin typeface="Calibri"/>
                <a:ea typeface="Calibri"/>
                <a:cs typeface="Calibri"/>
                <a:sym typeface="Calibri"/>
              </a:rPr>
              <a:t>i-1</a:t>
            </a:r>
            <a:r>
              <a:rPr lang="en-US" sz="3000">
                <a:solidFill>
                  <a:schemeClr val="dk1"/>
                </a:solidFill>
                <a:latin typeface="Calibri"/>
                <a:ea typeface="Calibri"/>
                <a:cs typeface="Calibri"/>
                <a:sym typeface="Calibri"/>
              </a:rPr>
              <a:t> and end point equal to closest point in cluster</a:t>
            </a:r>
            <a:r>
              <a:rPr baseline="-25000" lang="en-US" sz="3000">
                <a:solidFill>
                  <a:schemeClr val="dk1"/>
                </a:solidFill>
                <a:latin typeface="Calibri"/>
                <a:ea typeface="Calibri"/>
                <a:cs typeface="Calibri"/>
                <a:sym typeface="Calibri"/>
              </a:rPr>
              <a:t>i+1</a:t>
            </a:r>
            <a:r>
              <a:rPr lang="en-US" sz="3000">
                <a:solidFill>
                  <a:schemeClr val="dk1"/>
                </a:solidFill>
                <a:latin typeface="Calibri"/>
                <a:ea typeface="Calibri"/>
                <a:cs typeface="Calibri"/>
                <a:sym typeface="Calibri"/>
              </a:rPr>
              <a:t>, w</a:t>
            </a:r>
            <a:r>
              <a:rPr baseline="-25000" lang="en-US" sz="3000">
                <a:solidFill>
                  <a:schemeClr val="dk1"/>
                </a:solidFill>
                <a:latin typeface="Calibri"/>
                <a:ea typeface="Calibri"/>
                <a:cs typeface="Calibri"/>
                <a:sym typeface="Calibri"/>
              </a:rPr>
              <a:t>initial</a:t>
            </a:r>
            <a:r>
              <a:rPr lang="en-US" sz="3000">
                <a:solidFill>
                  <a:schemeClr val="dk1"/>
                </a:solidFill>
                <a:latin typeface="Calibri"/>
                <a:ea typeface="Calibri"/>
                <a:cs typeface="Calibri"/>
                <a:sym typeface="Calibri"/>
              </a:rPr>
              <a:t> = i.</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Solve each subproblem recursively.</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Combine order of point in sub problem not using start and end point in recombination to create </a:t>
            </a:r>
            <a:r>
              <a:rPr i="1" lang="en-US" sz="3000">
                <a:solidFill>
                  <a:schemeClr val="dk1"/>
                </a:solidFill>
                <a:latin typeface="Calibri"/>
                <a:ea typeface="Calibri"/>
                <a:cs typeface="Calibri"/>
                <a:sym typeface="Calibri"/>
              </a:rPr>
              <a:t>T</a:t>
            </a:r>
            <a:r>
              <a:rPr baseline="-25000" i="1" lang="en-US" sz="3000">
                <a:solidFill>
                  <a:schemeClr val="dk1"/>
                </a:solidFill>
                <a:latin typeface="Calibri"/>
                <a:ea typeface="Calibri"/>
                <a:cs typeface="Calibri"/>
                <a:sym typeface="Calibri"/>
              </a:rPr>
              <a:t>Final</a:t>
            </a:r>
            <a:r>
              <a:rPr i="1" lang="en-US" sz="3000">
                <a:solidFill>
                  <a:schemeClr val="dk1"/>
                </a:solidFill>
                <a:latin typeface="Calibri"/>
                <a:ea typeface="Calibri"/>
                <a:cs typeface="Calibri"/>
                <a:sym typeface="Calibri"/>
              </a:rPr>
              <a:t>.</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Optimize </a:t>
            </a:r>
            <a:r>
              <a:rPr i="1" lang="en-US" sz="3000">
                <a:solidFill>
                  <a:schemeClr val="dk1"/>
                </a:solidFill>
                <a:latin typeface="Calibri"/>
                <a:ea typeface="Calibri"/>
                <a:cs typeface="Calibri"/>
                <a:sym typeface="Calibri"/>
              </a:rPr>
              <a:t>T</a:t>
            </a:r>
            <a:r>
              <a:rPr baseline="-25000" i="1" lang="en-US" sz="3000">
                <a:solidFill>
                  <a:schemeClr val="dk1"/>
                </a:solidFill>
                <a:latin typeface="Calibri"/>
                <a:ea typeface="Calibri"/>
                <a:cs typeface="Calibri"/>
                <a:sym typeface="Calibri"/>
              </a:rPr>
              <a:t>Final</a:t>
            </a:r>
            <a:r>
              <a:rPr i="1"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using an Insert Optimization and a Switch-2 Optimization.</a:t>
            </a:r>
          </a:p>
          <a:p>
            <a:pPr indent="-419100" lvl="0" marL="457200" marR="0" rtl="0" algn="l">
              <a:spcBef>
                <a:spcPts val="0"/>
              </a:spcBef>
              <a:buClr>
                <a:schemeClr val="dk1"/>
              </a:buClr>
              <a:buSzPct val="100000"/>
              <a:buFont typeface="Calibri"/>
              <a:buChar char="●"/>
            </a:pPr>
            <a:r>
              <a:rPr lang="en-US" sz="3000">
                <a:solidFill>
                  <a:schemeClr val="dk1"/>
                </a:solidFill>
                <a:latin typeface="Calibri"/>
                <a:ea typeface="Calibri"/>
                <a:cs typeface="Calibri"/>
                <a:sym typeface="Calibri"/>
              </a:rPr>
              <a:t>Return </a:t>
            </a:r>
            <a:r>
              <a:rPr i="1" lang="en-US" sz="3000">
                <a:solidFill>
                  <a:schemeClr val="dk1"/>
                </a:solidFill>
                <a:latin typeface="Calibri"/>
                <a:ea typeface="Calibri"/>
                <a:cs typeface="Calibri"/>
                <a:sym typeface="Calibri"/>
              </a:rPr>
              <a:t>T</a:t>
            </a:r>
            <a:r>
              <a:rPr baseline="-25000" i="1" lang="en-US" sz="3000">
                <a:solidFill>
                  <a:schemeClr val="dk1"/>
                </a:solidFill>
                <a:latin typeface="Calibri"/>
                <a:ea typeface="Calibri"/>
                <a:cs typeface="Calibri"/>
                <a:sym typeface="Calibri"/>
              </a:rPr>
              <a:t>Final</a:t>
            </a:r>
            <a:r>
              <a:rPr i="1" lang="en-US" sz="3000">
                <a:solidFill>
                  <a:schemeClr val="dk1"/>
                </a:solidFill>
                <a:latin typeface="Calibri"/>
                <a:ea typeface="Calibri"/>
                <a:cs typeface="Calibri"/>
                <a:sym typeface="Calibri"/>
              </a:rPr>
              <a:t>.</a:t>
            </a:r>
          </a:p>
        </p:txBody>
      </p:sp>
      <p:sp>
        <p:nvSpPr>
          <p:cNvPr id="146" name="Shape 146"/>
          <p:cNvSpPr txBox="1"/>
          <p:nvPr/>
        </p:nvSpPr>
        <p:spPr>
          <a:xfrm>
            <a:off x="18729951" y="15994800"/>
            <a:ext cx="5394300" cy="708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4000">
                <a:solidFill>
                  <a:schemeClr val="dk1"/>
                </a:solidFill>
                <a:latin typeface="Calibri"/>
                <a:ea typeface="Calibri"/>
                <a:cs typeface="Calibri"/>
                <a:sym typeface="Calibri"/>
              </a:rPr>
              <a:t>Subtour Combination</a:t>
            </a:r>
          </a:p>
        </p:txBody>
      </p:sp>
      <p:sp>
        <p:nvSpPr>
          <p:cNvPr id="147" name="Shape 147"/>
          <p:cNvSpPr/>
          <p:nvPr/>
        </p:nvSpPr>
        <p:spPr>
          <a:xfrm>
            <a:off x="34934675" y="9576700"/>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2400"/>
              <a:t>Is the Point Set &lt; </a:t>
            </a:r>
            <a:r>
              <a:rPr i="1" lang="en-US" sz="2400"/>
              <a:t>CUT</a:t>
            </a:r>
          </a:p>
        </p:txBody>
      </p:sp>
      <p:sp>
        <p:nvSpPr>
          <p:cNvPr id="148" name="Shape 148"/>
          <p:cNvSpPr txBox="1"/>
          <p:nvPr/>
        </p:nvSpPr>
        <p:spPr>
          <a:xfrm>
            <a:off x="38192225" y="9576700"/>
            <a:ext cx="8882700" cy="1036200"/>
          </a:xfrm>
          <a:prstGeom prst="rect">
            <a:avLst/>
          </a:prstGeom>
          <a:noFill/>
          <a:ln>
            <a:noFill/>
          </a:ln>
        </p:spPr>
        <p:txBody>
          <a:bodyPr anchorCtr="0" anchor="t" bIns="91425" lIns="91425" rIns="91425" tIns="91425">
            <a:noAutofit/>
          </a:bodyPr>
          <a:lstStyle/>
          <a:p>
            <a:pPr lvl="0">
              <a:spcBef>
                <a:spcPts val="0"/>
              </a:spcBef>
              <a:buNone/>
            </a:pPr>
            <a:r>
              <a:rPr lang="en-US" sz="1800"/>
              <a:t>Yes</a:t>
            </a:r>
          </a:p>
        </p:txBody>
      </p:sp>
      <p:sp>
        <p:nvSpPr>
          <p:cNvPr id="149" name="Shape 149"/>
          <p:cNvSpPr/>
          <p:nvPr/>
        </p:nvSpPr>
        <p:spPr>
          <a:xfrm>
            <a:off x="39386025" y="9592125"/>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2400"/>
              <a:t>Solve with B&amp;B</a:t>
            </a:r>
          </a:p>
        </p:txBody>
      </p:sp>
      <p:sp>
        <p:nvSpPr>
          <p:cNvPr id="150" name="Shape 150"/>
          <p:cNvSpPr txBox="1"/>
          <p:nvPr/>
        </p:nvSpPr>
        <p:spPr>
          <a:xfrm rot="-5400000">
            <a:off x="31822150" y="6271225"/>
            <a:ext cx="8882700" cy="417600"/>
          </a:xfrm>
          <a:prstGeom prst="rect">
            <a:avLst/>
          </a:prstGeom>
          <a:noFill/>
          <a:ln>
            <a:noFill/>
          </a:ln>
        </p:spPr>
        <p:txBody>
          <a:bodyPr anchorCtr="0" anchor="t" bIns="91425" lIns="91425" rIns="91425" tIns="91425">
            <a:noAutofit/>
          </a:bodyPr>
          <a:lstStyle/>
          <a:p>
            <a:pPr lvl="0">
              <a:spcBef>
                <a:spcPts val="0"/>
              </a:spcBef>
              <a:buNone/>
            </a:pPr>
            <a:r>
              <a:rPr lang="en-US" sz="1800"/>
              <a:t>No</a:t>
            </a:r>
          </a:p>
        </p:txBody>
      </p:sp>
      <p:sp>
        <p:nvSpPr>
          <p:cNvPr id="151" name="Shape 151"/>
          <p:cNvSpPr/>
          <p:nvPr/>
        </p:nvSpPr>
        <p:spPr>
          <a:xfrm>
            <a:off x="34934675" y="11068775"/>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US" sz="2400"/>
              <a:t>Cluster into </a:t>
            </a:r>
            <a:r>
              <a:rPr i="1" lang="en-US" sz="2400"/>
              <a:t>CUT </a:t>
            </a:r>
            <a:r>
              <a:rPr lang="en-US" sz="2400"/>
              <a:t>Clusters</a:t>
            </a:r>
          </a:p>
        </p:txBody>
      </p:sp>
      <p:sp>
        <p:nvSpPr>
          <p:cNvPr id="152" name="Shape 152"/>
          <p:cNvSpPr/>
          <p:nvPr/>
        </p:nvSpPr>
        <p:spPr>
          <a:xfrm>
            <a:off x="34966425" y="12454875"/>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US" sz="2400"/>
              <a:t>Find </a:t>
            </a:r>
            <a:r>
              <a:rPr i="1" lang="en-US" sz="2400"/>
              <a:t>T</a:t>
            </a:r>
            <a:r>
              <a:rPr baseline="-25000" i="1" lang="en-US" sz="2400"/>
              <a:t>Order</a:t>
            </a:r>
            <a:r>
              <a:rPr lang="en-US" sz="2400"/>
              <a:t> with B&amp;B</a:t>
            </a:r>
          </a:p>
        </p:txBody>
      </p:sp>
      <p:sp>
        <p:nvSpPr>
          <p:cNvPr id="153" name="Shape 153"/>
          <p:cNvSpPr/>
          <p:nvPr/>
        </p:nvSpPr>
        <p:spPr>
          <a:xfrm>
            <a:off x="34966425" y="13826475"/>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2400"/>
              <a:t>Use </a:t>
            </a:r>
            <a:r>
              <a:rPr i="1" lang="en-US" sz="2400"/>
              <a:t>T</a:t>
            </a:r>
            <a:r>
              <a:rPr baseline="-25000" i="1" lang="en-US" sz="2400"/>
              <a:t>Order</a:t>
            </a:r>
            <a:r>
              <a:rPr i="1" lang="en-US" sz="2400"/>
              <a:t> </a:t>
            </a:r>
            <a:r>
              <a:rPr lang="en-US" sz="2400"/>
              <a:t>to define subproblems</a:t>
            </a:r>
          </a:p>
        </p:txBody>
      </p:sp>
      <p:cxnSp>
        <p:nvCxnSpPr>
          <p:cNvPr id="154" name="Shape 154"/>
          <p:cNvCxnSpPr>
            <a:stCxn id="153" idx="1"/>
            <a:endCxn id="147" idx="1"/>
          </p:cNvCxnSpPr>
          <p:nvPr/>
        </p:nvCxnSpPr>
        <p:spPr>
          <a:xfrm rot="10800000">
            <a:off x="34934625" y="9930675"/>
            <a:ext cx="31800" cy="4249800"/>
          </a:xfrm>
          <a:prstGeom prst="bentConnector3">
            <a:avLst>
              <a:gd fmla="val 848664" name="adj1"/>
            </a:avLst>
          </a:prstGeom>
          <a:noFill/>
          <a:ln cap="flat" cmpd="sng" w="9525">
            <a:solidFill>
              <a:schemeClr val="dk2"/>
            </a:solidFill>
            <a:prstDash val="solid"/>
            <a:round/>
            <a:headEnd len="lg" w="lg" type="none"/>
            <a:tailEnd len="lg" w="lg" type="none"/>
          </a:ln>
        </p:spPr>
      </p:cxnSp>
      <p:sp>
        <p:nvSpPr>
          <p:cNvPr id="155" name="Shape 155"/>
          <p:cNvSpPr txBox="1"/>
          <p:nvPr/>
        </p:nvSpPr>
        <p:spPr>
          <a:xfrm rot="-5400000">
            <a:off x="30378850" y="8247925"/>
            <a:ext cx="8882700" cy="1036200"/>
          </a:xfrm>
          <a:prstGeom prst="rect">
            <a:avLst/>
          </a:prstGeom>
          <a:noFill/>
          <a:ln>
            <a:noFill/>
          </a:ln>
        </p:spPr>
        <p:txBody>
          <a:bodyPr anchorCtr="0" anchor="t" bIns="91425" lIns="91425" rIns="91425" tIns="91425">
            <a:noAutofit/>
          </a:bodyPr>
          <a:lstStyle/>
          <a:p>
            <a:pPr lvl="0" rtl="0">
              <a:spcBef>
                <a:spcPts val="0"/>
              </a:spcBef>
              <a:buNone/>
            </a:pPr>
            <a:r>
              <a:rPr lang="en-US" sz="1800"/>
              <a:t>Reinput Subproblems</a:t>
            </a:r>
          </a:p>
        </p:txBody>
      </p:sp>
      <p:cxnSp>
        <p:nvCxnSpPr>
          <p:cNvPr id="156" name="Shape 156"/>
          <p:cNvCxnSpPr>
            <a:stCxn id="147" idx="2"/>
            <a:endCxn id="151" idx="0"/>
          </p:cNvCxnSpPr>
          <p:nvPr/>
        </p:nvCxnSpPr>
        <p:spPr>
          <a:xfrm>
            <a:off x="36415175" y="10284700"/>
            <a:ext cx="0" cy="784200"/>
          </a:xfrm>
          <a:prstGeom prst="straightConnector1">
            <a:avLst/>
          </a:prstGeom>
          <a:noFill/>
          <a:ln cap="flat" cmpd="sng" w="9525">
            <a:solidFill>
              <a:schemeClr val="dk2"/>
            </a:solidFill>
            <a:prstDash val="solid"/>
            <a:round/>
            <a:headEnd len="lg" w="lg" type="none"/>
            <a:tailEnd len="lg" w="lg" type="none"/>
          </a:ln>
        </p:spPr>
      </p:cxnSp>
      <p:cxnSp>
        <p:nvCxnSpPr>
          <p:cNvPr id="157" name="Shape 157"/>
          <p:cNvCxnSpPr>
            <a:stCxn id="151" idx="2"/>
            <a:endCxn id="152" idx="0"/>
          </p:cNvCxnSpPr>
          <p:nvPr/>
        </p:nvCxnSpPr>
        <p:spPr>
          <a:xfrm>
            <a:off x="36415175" y="11776775"/>
            <a:ext cx="31800" cy="678000"/>
          </a:xfrm>
          <a:prstGeom prst="straightConnector1">
            <a:avLst/>
          </a:prstGeom>
          <a:noFill/>
          <a:ln cap="flat" cmpd="sng" w="9525">
            <a:solidFill>
              <a:schemeClr val="dk2"/>
            </a:solidFill>
            <a:prstDash val="solid"/>
            <a:round/>
            <a:headEnd len="lg" w="lg" type="none"/>
            <a:tailEnd len="lg" w="lg" type="none"/>
          </a:ln>
        </p:spPr>
      </p:cxnSp>
      <p:cxnSp>
        <p:nvCxnSpPr>
          <p:cNvPr id="158" name="Shape 158"/>
          <p:cNvCxnSpPr>
            <a:stCxn id="152" idx="2"/>
            <a:endCxn id="153" idx="0"/>
          </p:cNvCxnSpPr>
          <p:nvPr/>
        </p:nvCxnSpPr>
        <p:spPr>
          <a:xfrm>
            <a:off x="36446925" y="13162875"/>
            <a:ext cx="0" cy="663600"/>
          </a:xfrm>
          <a:prstGeom prst="straightConnector1">
            <a:avLst/>
          </a:prstGeom>
          <a:noFill/>
          <a:ln cap="flat" cmpd="sng" w="9525">
            <a:solidFill>
              <a:schemeClr val="dk2"/>
            </a:solidFill>
            <a:prstDash val="solid"/>
            <a:round/>
            <a:headEnd len="lg" w="lg" type="none"/>
            <a:tailEnd len="lg" w="lg" type="none"/>
          </a:ln>
        </p:spPr>
      </p:cxnSp>
      <p:sp>
        <p:nvSpPr>
          <p:cNvPr id="159" name="Shape 159"/>
          <p:cNvSpPr/>
          <p:nvPr/>
        </p:nvSpPr>
        <p:spPr>
          <a:xfrm>
            <a:off x="34966425" y="15198075"/>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2400"/>
              <a:t>Combine Subproblems</a:t>
            </a:r>
          </a:p>
        </p:txBody>
      </p:sp>
      <p:sp>
        <p:nvSpPr>
          <p:cNvPr id="160" name="Shape 160"/>
          <p:cNvSpPr/>
          <p:nvPr/>
        </p:nvSpPr>
        <p:spPr>
          <a:xfrm>
            <a:off x="34966425" y="16569675"/>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2400"/>
              <a:t>Optimize</a:t>
            </a:r>
          </a:p>
        </p:txBody>
      </p:sp>
      <p:sp>
        <p:nvSpPr>
          <p:cNvPr id="161" name="Shape 161"/>
          <p:cNvSpPr/>
          <p:nvPr/>
        </p:nvSpPr>
        <p:spPr>
          <a:xfrm>
            <a:off x="39386025" y="13140675"/>
            <a:ext cx="2961000" cy="70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2400"/>
              <a:t>Return Solution</a:t>
            </a:r>
          </a:p>
        </p:txBody>
      </p:sp>
      <p:cxnSp>
        <p:nvCxnSpPr>
          <p:cNvPr id="162" name="Shape 162"/>
          <p:cNvCxnSpPr>
            <a:stCxn id="153" idx="2"/>
            <a:endCxn id="159" idx="0"/>
          </p:cNvCxnSpPr>
          <p:nvPr/>
        </p:nvCxnSpPr>
        <p:spPr>
          <a:xfrm>
            <a:off x="36446925" y="14534475"/>
            <a:ext cx="0" cy="663600"/>
          </a:xfrm>
          <a:prstGeom prst="straightConnector1">
            <a:avLst/>
          </a:prstGeom>
          <a:noFill/>
          <a:ln cap="flat" cmpd="sng" w="9525">
            <a:solidFill>
              <a:schemeClr val="dk2"/>
            </a:solidFill>
            <a:prstDash val="solid"/>
            <a:round/>
            <a:headEnd len="lg" w="lg" type="none"/>
            <a:tailEnd len="lg" w="lg" type="none"/>
          </a:ln>
        </p:spPr>
      </p:cxnSp>
      <p:cxnSp>
        <p:nvCxnSpPr>
          <p:cNvPr id="163" name="Shape 163"/>
          <p:cNvCxnSpPr>
            <a:stCxn id="159" idx="2"/>
            <a:endCxn id="160" idx="0"/>
          </p:cNvCxnSpPr>
          <p:nvPr/>
        </p:nvCxnSpPr>
        <p:spPr>
          <a:xfrm>
            <a:off x="36446925" y="15906075"/>
            <a:ext cx="0" cy="663600"/>
          </a:xfrm>
          <a:prstGeom prst="straightConnector1">
            <a:avLst/>
          </a:prstGeom>
          <a:noFill/>
          <a:ln cap="flat" cmpd="sng" w="9525">
            <a:solidFill>
              <a:schemeClr val="dk2"/>
            </a:solidFill>
            <a:prstDash val="solid"/>
            <a:round/>
            <a:headEnd len="lg" w="lg" type="none"/>
            <a:tailEnd len="lg" w="lg" type="none"/>
          </a:ln>
        </p:spPr>
      </p:cxnSp>
      <p:cxnSp>
        <p:nvCxnSpPr>
          <p:cNvPr id="164" name="Shape 164"/>
          <p:cNvCxnSpPr>
            <a:stCxn id="147" idx="3"/>
            <a:endCxn id="149" idx="1"/>
          </p:cNvCxnSpPr>
          <p:nvPr/>
        </p:nvCxnSpPr>
        <p:spPr>
          <a:xfrm>
            <a:off x="37895675" y="9930700"/>
            <a:ext cx="1490400" cy="15300"/>
          </a:xfrm>
          <a:prstGeom prst="straightConnector1">
            <a:avLst/>
          </a:prstGeom>
          <a:noFill/>
          <a:ln cap="flat" cmpd="sng" w="9525">
            <a:solidFill>
              <a:schemeClr val="dk2"/>
            </a:solidFill>
            <a:prstDash val="solid"/>
            <a:round/>
            <a:headEnd len="lg" w="lg" type="none"/>
            <a:tailEnd len="lg" w="lg" type="none"/>
          </a:ln>
        </p:spPr>
      </p:cxnSp>
      <p:cxnSp>
        <p:nvCxnSpPr>
          <p:cNvPr id="165" name="Shape 165"/>
          <p:cNvCxnSpPr>
            <a:stCxn id="149" idx="2"/>
            <a:endCxn id="161" idx="0"/>
          </p:cNvCxnSpPr>
          <p:nvPr/>
        </p:nvCxnSpPr>
        <p:spPr>
          <a:xfrm>
            <a:off x="40866525" y="10300125"/>
            <a:ext cx="0" cy="2840700"/>
          </a:xfrm>
          <a:prstGeom prst="straightConnector1">
            <a:avLst/>
          </a:prstGeom>
          <a:noFill/>
          <a:ln cap="flat" cmpd="sng" w="9525">
            <a:solidFill>
              <a:schemeClr val="dk2"/>
            </a:solidFill>
            <a:prstDash val="solid"/>
            <a:round/>
            <a:headEnd len="lg" w="lg" type="none"/>
            <a:tailEnd len="lg" w="lg" type="none"/>
          </a:ln>
        </p:spPr>
      </p:cxnSp>
      <p:cxnSp>
        <p:nvCxnSpPr>
          <p:cNvPr id="166" name="Shape 166"/>
          <p:cNvCxnSpPr>
            <a:stCxn id="160" idx="3"/>
            <a:endCxn id="161" idx="2"/>
          </p:cNvCxnSpPr>
          <p:nvPr/>
        </p:nvCxnSpPr>
        <p:spPr>
          <a:xfrm flipH="1" rot="10800000">
            <a:off x="37927425" y="13848675"/>
            <a:ext cx="2939100" cy="3075000"/>
          </a:xfrm>
          <a:prstGeom prst="bentConnector2">
            <a:avLst/>
          </a:prstGeom>
          <a:noFill/>
          <a:ln cap="flat" cmpd="sng" w="9525">
            <a:solidFill>
              <a:schemeClr val="dk2"/>
            </a:solidFill>
            <a:prstDash val="solid"/>
            <a:round/>
            <a:headEnd len="lg" w="lg" type="none"/>
            <a:tailEnd len="lg" w="lg" type="none"/>
          </a:ln>
        </p:spPr>
      </p:cxnSp>
      <p:pic>
        <p:nvPicPr>
          <p:cNvPr id="167" name="Shape 167" title="Chart"/>
          <p:cNvPicPr preferRelativeResize="0"/>
          <p:nvPr/>
        </p:nvPicPr>
        <p:blipFill>
          <a:blip r:embed="rId4">
            <a:alphaModFix/>
          </a:blip>
          <a:stretch>
            <a:fillRect/>
          </a:stretch>
        </p:blipFill>
        <p:spPr>
          <a:xfrm>
            <a:off x="40138350" y="18751625"/>
            <a:ext cx="10363200" cy="6337225"/>
          </a:xfrm>
          <a:prstGeom prst="rect">
            <a:avLst/>
          </a:prstGeom>
          <a:noFill/>
          <a:ln>
            <a:noFill/>
          </a:ln>
        </p:spPr>
      </p:pic>
      <p:pic>
        <p:nvPicPr>
          <p:cNvPr id="168" name="Shape 168" title="Chart"/>
          <p:cNvPicPr preferRelativeResize="0"/>
          <p:nvPr/>
        </p:nvPicPr>
        <p:blipFill>
          <a:blip r:embed="rId5">
            <a:alphaModFix/>
          </a:blip>
          <a:stretch>
            <a:fillRect/>
          </a:stretch>
        </p:blipFill>
        <p:spPr>
          <a:xfrm>
            <a:off x="33889950" y="25300975"/>
            <a:ext cx="10363200" cy="5426675"/>
          </a:xfrm>
          <a:prstGeom prst="rect">
            <a:avLst/>
          </a:prstGeom>
          <a:noFill/>
          <a:ln>
            <a:noFill/>
          </a:ln>
        </p:spPr>
      </p:pic>
      <p:pic>
        <p:nvPicPr>
          <p:cNvPr id="169" name="Shape 169"/>
          <p:cNvPicPr preferRelativeResize="0"/>
          <p:nvPr/>
        </p:nvPicPr>
        <p:blipFill>
          <a:blip r:embed="rId6">
            <a:alphaModFix/>
          </a:blip>
          <a:stretch>
            <a:fillRect/>
          </a:stretch>
        </p:blipFill>
        <p:spPr>
          <a:xfrm>
            <a:off x="43363499" y="9257749"/>
            <a:ext cx="7341202" cy="6980662"/>
          </a:xfrm>
          <a:prstGeom prst="rect">
            <a:avLst/>
          </a:prstGeom>
          <a:noFill/>
          <a:ln>
            <a:noFill/>
          </a:ln>
        </p:spPr>
      </p:pic>
      <p:sp>
        <p:nvSpPr>
          <p:cNvPr id="170" name="Shape 170"/>
          <p:cNvSpPr txBox="1"/>
          <p:nvPr/>
        </p:nvSpPr>
        <p:spPr>
          <a:xfrm>
            <a:off x="34315400" y="19043650"/>
            <a:ext cx="6153000" cy="1280100"/>
          </a:xfrm>
          <a:prstGeom prst="rect">
            <a:avLst/>
          </a:prstGeom>
          <a:noFill/>
          <a:ln>
            <a:noFill/>
          </a:ln>
        </p:spPr>
        <p:txBody>
          <a:bodyPr anchorCtr="0" anchor="t" bIns="91425" lIns="91425" rIns="91425" tIns="91425">
            <a:noAutofit/>
          </a:bodyPr>
          <a:lstStyle/>
          <a:p>
            <a:pPr lvl="0">
              <a:spcBef>
                <a:spcPts val="0"/>
              </a:spcBef>
              <a:buNone/>
            </a:pPr>
            <a:r>
              <a:rPr lang="en-US" sz="3000">
                <a:solidFill>
                  <a:schemeClr val="dk1"/>
                </a:solidFill>
                <a:latin typeface="Calibri"/>
                <a:ea typeface="Calibri"/>
                <a:cs typeface="Calibri"/>
                <a:sym typeface="Calibri"/>
              </a:rPr>
              <a:t>Demonstrates the efficiency of our algorithm compared to the L-K heuristic, Optimized L-K heuristic (O-LK), greedy heuristic, and optimized greedy heuristic (O-Greedy).</a:t>
            </a:r>
          </a:p>
          <a:p>
            <a:pPr lvl="0">
              <a:spcBef>
                <a:spcPts val="0"/>
              </a:spcBef>
              <a:buNone/>
            </a:pPr>
            <a:r>
              <a:t/>
            </a:r>
            <a:endParaRPr sz="3000">
              <a:solidFill>
                <a:schemeClr val="dk1"/>
              </a:solidFill>
              <a:latin typeface="Calibri"/>
              <a:ea typeface="Calibri"/>
              <a:cs typeface="Calibri"/>
              <a:sym typeface="Calibri"/>
            </a:endParaRPr>
          </a:p>
          <a:p>
            <a:pPr lvl="0">
              <a:spcBef>
                <a:spcPts val="0"/>
              </a:spcBef>
              <a:buNone/>
            </a:pPr>
            <a:r>
              <a:rPr lang="en-US" sz="3000">
                <a:solidFill>
                  <a:schemeClr val="dk1"/>
                </a:solidFill>
                <a:latin typeface="Calibri"/>
                <a:ea typeface="Calibri"/>
                <a:cs typeface="Calibri"/>
                <a:sym typeface="Calibri"/>
              </a:rPr>
              <a:t>Demonstrates greater efficiency on most points sets with a much higher maximum efficiency than minimum for all tests.</a:t>
            </a:r>
          </a:p>
        </p:txBody>
      </p:sp>
      <p:sp>
        <p:nvSpPr>
          <p:cNvPr id="171" name="Shape 171"/>
          <p:cNvSpPr txBox="1"/>
          <p:nvPr/>
        </p:nvSpPr>
        <p:spPr>
          <a:xfrm>
            <a:off x="44272200" y="25495250"/>
            <a:ext cx="6229200" cy="4800600"/>
          </a:xfrm>
          <a:prstGeom prst="rect">
            <a:avLst/>
          </a:prstGeom>
          <a:noFill/>
          <a:ln>
            <a:noFill/>
          </a:ln>
        </p:spPr>
        <p:txBody>
          <a:bodyPr anchorCtr="0" anchor="t" bIns="91425" lIns="91425" rIns="91425" tIns="91425">
            <a:noAutofit/>
          </a:bodyPr>
          <a:lstStyle/>
          <a:p>
            <a:pPr lvl="0">
              <a:spcBef>
                <a:spcPts val="0"/>
              </a:spcBef>
              <a:buNone/>
            </a:pPr>
            <a:r>
              <a:rPr lang="en-US" sz="3000">
                <a:solidFill>
                  <a:schemeClr val="dk1"/>
                </a:solidFill>
                <a:latin typeface="Calibri"/>
                <a:ea typeface="Calibri"/>
                <a:cs typeface="Calibri"/>
                <a:sym typeface="Calibri"/>
              </a:rPr>
              <a:t>Demonstrates the strong correlation between high Rho point sets and increased comparative efficiency of our algorithm.</a:t>
            </a:r>
          </a:p>
          <a:p>
            <a:pPr lvl="0">
              <a:spcBef>
                <a:spcPts val="0"/>
              </a:spcBef>
              <a:buNone/>
            </a:pPr>
            <a:r>
              <a:t/>
            </a:r>
            <a:endParaRPr sz="3000">
              <a:solidFill>
                <a:schemeClr val="dk1"/>
              </a:solidFill>
              <a:latin typeface="Calibri"/>
              <a:ea typeface="Calibri"/>
              <a:cs typeface="Calibri"/>
              <a:sym typeface="Calibri"/>
            </a:endParaRPr>
          </a:p>
          <a:p>
            <a:pPr lvl="0">
              <a:spcBef>
                <a:spcPts val="0"/>
              </a:spcBef>
              <a:buNone/>
            </a:pPr>
            <a:r>
              <a:rPr lang="en-US" sz="3000">
                <a:solidFill>
                  <a:schemeClr val="dk1"/>
                </a:solidFill>
                <a:latin typeface="Calibri"/>
                <a:ea typeface="Calibri"/>
                <a:cs typeface="Calibri"/>
                <a:sym typeface="Calibri"/>
              </a:rPr>
              <a:t>For point sets with Rho &gt; .05, our algorithm outperforms almost all other comparison tests.</a:t>
            </a:r>
          </a:p>
        </p:txBody>
      </p:sp>
      <p:sp>
        <p:nvSpPr>
          <p:cNvPr id="172" name="Shape 172"/>
          <p:cNvSpPr txBox="1"/>
          <p:nvPr/>
        </p:nvSpPr>
        <p:spPr>
          <a:xfrm>
            <a:off x="43357800" y="16224250"/>
            <a:ext cx="7341300" cy="1454100"/>
          </a:xfrm>
          <a:prstGeom prst="rect">
            <a:avLst/>
          </a:prstGeom>
          <a:noFill/>
          <a:ln>
            <a:noFill/>
          </a:ln>
        </p:spPr>
        <p:txBody>
          <a:bodyPr anchorCtr="0" anchor="t" bIns="91425" lIns="91425" rIns="91425" tIns="91425">
            <a:noAutofit/>
          </a:bodyPr>
          <a:lstStyle/>
          <a:p>
            <a:pPr lvl="0">
              <a:spcBef>
                <a:spcPts val="0"/>
              </a:spcBef>
              <a:buNone/>
            </a:pPr>
            <a:r>
              <a:rPr lang="en-US" sz="3000">
                <a:solidFill>
                  <a:schemeClr val="dk1"/>
                </a:solidFill>
                <a:latin typeface="Calibri"/>
                <a:ea typeface="Calibri"/>
                <a:cs typeface="Calibri"/>
                <a:sym typeface="Calibri"/>
              </a:rPr>
              <a:t>Shows the work results of all tests run. Work is determined as states in the problem statement using the results tours from each algorithm.</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R Colors">
      <a:dk1>
        <a:srgbClr val="0D2B48"/>
      </a:dk1>
      <a:lt1>
        <a:srgbClr val="FFFFFF"/>
      </a:lt1>
      <a:dk2>
        <a:srgbClr val="051324"/>
      </a:dk2>
      <a:lt2>
        <a:srgbClr val="EEECE1"/>
      </a:lt2>
      <a:accent1>
        <a:srgbClr val="DBD7B9"/>
      </a:accent1>
      <a:accent2>
        <a:srgbClr val="840F0A"/>
      </a:accent2>
      <a:accent3>
        <a:srgbClr val="23227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