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6F03DBF-9162-4B74-A357-E1141050936D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BE7B0FC-6575-4C01-A799-3C3C56F3ED7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desperately want something?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2514600"/>
            <a:ext cx="3333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74844"/>
            <a:ext cx="4729162" cy="442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you don’t want to wait for shipping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05100"/>
            <a:ext cx="2133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9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you want the best price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747837"/>
            <a:ext cx="53721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you don’t want to drive Too far…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6857" y="1600200"/>
            <a:ext cx="569028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1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we’ve got the app for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Tells you the closest store with your dream product at the lowest price!!!!!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04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UI Design</a:t>
            </a:r>
          </a:p>
          <a:p>
            <a:r>
              <a:rPr lang="en-US" sz="3200" dirty="0" smtClean="0"/>
              <a:t>Android/Windows Support</a:t>
            </a:r>
          </a:p>
          <a:p>
            <a:r>
              <a:rPr lang="en-US" sz="3200" dirty="0" smtClean="0"/>
              <a:t>Improved error handling</a:t>
            </a:r>
          </a:p>
          <a:p>
            <a:r>
              <a:rPr lang="en-US" sz="3200" dirty="0" smtClean="0"/>
              <a:t>More stores</a:t>
            </a:r>
          </a:p>
          <a:p>
            <a:r>
              <a:rPr lang="en-US" sz="3200" dirty="0" smtClean="0"/>
              <a:t>UPC database / custom query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402796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5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61</TotalTime>
  <Words>72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Best Price</vt:lpstr>
      <vt:lpstr>Do you desperately want something?</vt:lpstr>
      <vt:lpstr>But you don’t want to wait for shipping</vt:lpstr>
      <vt:lpstr>And you want the best price</vt:lpstr>
      <vt:lpstr>And you don’t want to drive Too far…</vt:lpstr>
      <vt:lpstr>Then we’ve got the app for you!</vt:lpstr>
      <vt:lpstr>Future Improvements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Price</dc:title>
  <dc:creator>RAW</dc:creator>
  <cp:lastModifiedBy>RAW</cp:lastModifiedBy>
  <cp:revision>5</cp:revision>
  <dcterms:created xsi:type="dcterms:W3CDTF">2016-04-27T21:22:02Z</dcterms:created>
  <dcterms:modified xsi:type="dcterms:W3CDTF">2016-04-27T22:23:55Z</dcterms:modified>
</cp:coreProperties>
</file>