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8" r:id="rId6"/>
    <p:sldId id="260" r:id="rId7"/>
    <p:sldId id="261" r:id="rId8"/>
    <p:sldId id="267" r:id="rId9"/>
    <p:sldId id="262" r:id="rId10"/>
    <p:sldId id="263" r:id="rId11"/>
    <p:sldId id="264" r:id="rId12"/>
    <p:sldId id="265" r:id="rId13"/>
    <p:sldId id="266" r:id="rId14"/>
  </p:sldIdLst>
  <p:sldSz cx="9144000" cy="5143500" type="screen16x9"/>
  <p:notesSz cx="6858000" cy="9144000"/>
  <p:embeddedFontLst>
    <p:embeddedFont>
      <p:font typeface="Arial Black" panose="020B0A04020102020204" pitchFamily="3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ei/BQtkdBdp8jueWuSzr6Rb6d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5AFB1F-BE86-4A07-8B2B-B089CE4F0724}">
  <a:tblStyle styleId="{AC5AFB1F-BE86-4A07-8B2B-B089CE4F072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 y="84"/>
      </p:cViewPr>
      <p:guideLst>
        <p:guide orient="horz" pos="1620"/>
        <p:guide pos="2880"/>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5000E7-B1A1-E155-04BD-25473A3E3B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109892-71E7-C545-8BA6-F9F89993E9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E2B51E-7D54-4E45-9AB4-814CB764501E}" type="datetimeFigureOut">
              <a:rPr lang="en-US" smtClean="0"/>
              <a:t>6/16/2024</a:t>
            </a:fld>
            <a:endParaRPr lang="en-US"/>
          </a:p>
        </p:txBody>
      </p:sp>
      <p:sp>
        <p:nvSpPr>
          <p:cNvPr id="4" name="Footer Placeholder 3">
            <a:extLst>
              <a:ext uri="{FF2B5EF4-FFF2-40B4-BE49-F238E27FC236}">
                <a16:creationId xmlns:a16="http://schemas.microsoft.com/office/drawing/2014/main" id="{2A4CEA95-9FAC-7D22-8408-FDA2561473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5409D-71DC-AF3B-F4B9-353D537D83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A9EBED-CE8E-42F9-ACB8-7802A4CA237D}" type="slidenum">
              <a:rPr lang="en-US" smtClean="0"/>
              <a:t>‹#›</a:t>
            </a:fld>
            <a:endParaRPr lang="en-US"/>
          </a:p>
        </p:txBody>
      </p:sp>
    </p:spTree>
    <p:extLst>
      <p:ext uri="{BB962C8B-B14F-4D97-AF65-F5344CB8AC3E}">
        <p14:creationId xmlns:p14="http://schemas.microsoft.com/office/powerpoint/2010/main" val="426130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0644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5194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ome" type="title">
  <p:cSld name="TITLE">
    <p:spTree>
      <p:nvGrpSpPr>
        <p:cNvPr id="1" name="Shape 9"/>
        <p:cNvGrpSpPr/>
        <p:nvPr/>
      </p:nvGrpSpPr>
      <p:grpSpPr>
        <a:xfrm>
          <a:off x="0" y="0"/>
          <a:ext cx="0" cy="0"/>
          <a:chOff x="0" y="0"/>
          <a:chExt cx="0" cy="0"/>
        </a:xfrm>
      </p:grpSpPr>
      <p:sp>
        <p:nvSpPr>
          <p:cNvPr id="11" name="Google Shape;11;p13"/>
          <p:cNvSpPr txBox="1"/>
          <p:nvPr/>
        </p:nvSpPr>
        <p:spPr>
          <a:xfrm>
            <a:off x="311700" y="2455650"/>
            <a:ext cx="8520600"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0B3789"/>
              </a:solidFill>
              <a:latin typeface="Arial"/>
              <a:ea typeface="Arial"/>
              <a:cs typeface="Arial"/>
              <a:sym typeface="Arial"/>
            </a:endParaRPr>
          </a:p>
        </p:txBody>
      </p:sp>
      <p:sp>
        <p:nvSpPr>
          <p:cNvPr id="12" name="Google Shape;12;p13"/>
          <p:cNvSpPr txBox="1"/>
          <p:nvPr/>
        </p:nvSpPr>
        <p:spPr>
          <a:xfrm>
            <a:off x="311700" y="1613850"/>
            <a:ext cx="8520600"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434343"/>
              </a:solidFill>
              <a:latin typeface="Arial"/>
              <a:ea typeface="Arial"/>
              <a:cs typeface="Arial"/>
              <a:sym typeface="Arial"/>
            </a:endParaRPr>
          </a:p>
        </p:txBody>
      </p:sp>
      <p:sp>
        <p:nvSpPr>
          <p:cNvPr id="13" name="Google Shape;13;p13"/>
          <p:cNvSpPr txBox="1">
            <a:spLocks noGrp="1"/>
          </p:cNvSpPr>
          <p:nvPr>
            <p:ph type="title"/>
          </p:nvPr>
        </p:nvSpPr>
        <p:spPr>
          <a:xfrm>
            <a:off x="311700" y="1503300"/>
            <a:ext cx="8520600" cy="74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2"/>
              </a:buClr>
              <a:buSzPts val="3600"/>
              <a:buNone/>
              <a:defRPr sz="3600" b="1">
                <a:solidFill>
                  <a:schemeClr val="accent2"/>
                </a:solidFill>
              </a:defRPr>
            </a:lvl1pPr>
            <a:lvl2pPr lvl="1" algn="ctr">
              <a:lnSpc>
                <a:spcPct val="100000"/>
              </a:lnSpc>
              <a:spcBef>
                <a:spcPts val="0"/>
              </a:spcBef>
              <a:spcAft>
                <a:spcPts val="0"/>
              </a:spcAft>
              <a:buClr>
                <a:schemeClr val="accent2"/>
              </a:buClr>
              <a:buSzPts val="3600"/>
              <a:buNone/>
              <a:defRPr sz="3600" b="1">
                <a:solidFill>
                  <a:schemeClr val="accent2"/>
                </a:solidFill>
              </a:defRPr>
            </a:lvl2pPr>
            <a:lvl3pPr lvl="2" algn="ctr">
              <a:lnSpc>
                <a:spcPct val="100000"/>
              </a:lnSpc>
              <a:spcBef>
                <a:spcPts val="0"/>
              </a:spcBef>
              <a:spcAft>
                <a:spcPts val="0"/>
              </a:spcAft>
              <a:buClr>
                <a:schemeClr val="accent2"/>
              </a:buClr>
              <a:buSzPts val="3600"/>
              <a:buNone/>
              <a:defRPr sz="3600" b="1">
                <a:solidFill>
                  <a:schemeClr val="accent2"/>
                </a:solidFill>
              </a:defRPr>
            </a:lvl3pPr>
            <a:lvl4pPr lvl="3" algn="ctr">
              <a:lnSpc>
                <a:spcPct val="100000"/>
              </a:lnSpc>
              <a:spcBef>
                <a:spcPts val="0"/>
              </a:spcBef>
              <a:spcAft>
                <a:spcPts val="0"/>
              </a:spcAft>
              <a:buClr>
                <a:schemeClr val="accent2"/>
              </a:buClr>
              <a:buSzPts val="3600"/>
              <a:buNone/>
              <a:defRPr sz="3600" b="1">
                <a:solidFill>
                  <a:schemeClr val="accent2"/>
                </a:solidFill>
              </a:defRPr>
            </a:lvl4pPr>
            <a:lvl5pPr lvl="4" algn="ctr">
              <a:lnSpc>
                <a:spcPct val="100000"/>
              </a:lnSpc>
              <a:spcBef>
                <a:spcPts val="0"/>
              </a:spcBef>
              <a:spcAft>
                <a:spcPts val="0"/>
              </a:spcAft>
              <a:buClr>
                <a:schemeClr val="accent2"/>
              </a:buClr>
              <a:buSzPts val="3600"/>
              <a:buNone/>
              <a:defRPr sz="3600" b="1">
                <a:solidFill>
                  <a:schemeClr val="accent2"/>
                </a:solidFill>
              </a:defRPr>
            </a:lvl5pPr>
            <a:lvl6pPr lvl="5" algn="ctr">
              <a:lnSpc>
                <a:spcPct val="100000"/>
              </a:lnSpc>
              <a:spcBef>
                <a:spcPts val="0"/>
              </a:spcBef>
              <a:spcAft>
                <a:spcPts val="0"/>
              </a:spcAft>
              <a:buClr>
                <a:schemeClr val="accent2"/>
              </a:buClr>
              <a:buSzPts val="3600"/>
              <a:buNone/>
              <a:defRPr sz="3600" b="1">
                <a:solidFill>
                  <a:schemeClr val="accent2"/>
                </a:solidFill>
              </a:defRPr>
            </a:lvl6pPr>
            <a:lvl7pPr lvl="6" algn="ctr">
              <a:lnSpc>
                <a:spcPct val="100000"/>
              </a:lnSpc>
              <a:spcBef>
                <a:spcPts val="0"/>
              </a:spcBef>
              <a:spcAft>
                <a:spcPts val="0"/>
              </a:spcAft>
              <a:buClr>
                <a:schemeClr val="accent2"/>
              </a:buClr>
              <a:buSzPts val="3600"/>
              <a:buNone/>
              <a:defRPr sz="3600" b="1">
                <a:solidFill>
                  <a:schemeClr val="accent2"/>
                </a:solidFill>
              </a:defRPr>
            </a:lvl7pPr>
            <a:lvl8pPr lvl="7" algn="ctr">
              <a:lnSpc>
                <a:spcPct val="100000"/>
              </a:lnSpc>
              <a:spcBef>
                <a:spcPts val="0"/>
              </a:spcBef>
              <a:spcAft>
                <a:spcPts val="0"/>
              </a:spcAft>
              <a:buClr>
                <a:schemeClr val="accent2"/>
              </a:buClr>
              <a:buSzPts val="3600"/>
              <a:buNone/>
              <a:defRPr sz="3600" b="1">
                <a:solidFill>
                  <a:schemeClr val="accent2"/>
                </a:solidFill>
              </a:defRPr>
            </a:lvl8pPr>
            <a:lvl9pPr lvl="8" algn="ctr">
              <a:lnSpc>
                <a:spcPct val="100000"/>
              </a:lnSpc>
              <a:spcBef>
                <a:spcPts val="0"/>
              </a:spcBef>
              <a:spcAft>
                <a:spcPts val="0"/>
              </a:spcAft>
              <a:buClr>
                <a:schemeClr val="accent2"/>
              </a:buClr>
              <a:buSzPts val="3600"/>
              <a:buNone/>
              <a:defRPr sz="3600" b="1">
                <a:solidFill>
                  <a:schemeClr val="accent2"/>
                </a:solidFill>
              </a:defRPr>
            </a:lvl9pPr>
          </a:lstStyle>
          <a:p>
            <a:endParaRPr/>
          </a:p>
        </p:txBody>
      </p:sp>
      <p:sp>
        <p:nvSpPr>
          <p:cNvPr id="14" name="Google Shape;14;p13"/>
          <p:cNvSpPr txBox="1">
            <a:spLocks noGrp="1"/>
          </p:cNvSpPr>
          <p:nvPr>
            <p:ph type="title" idx="2"/>
          </p:nvPr>
        </p:nvSpPr>
        <p:spPr>
          <a:xfrm>
            <a:off x="311700" y="2244000"/>
            <a:ext cx="8520600" cy="74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3"/>
              </a:buClr>
              <a:buSzPts val="3600"/>
              <a:buNone/>
              <a:defRPr sz="3600">
                <a:solidFill>
                  <a:schemeClr val="accent3"/>
                </a:solidFill>
              </a:defRPr>
            </a:lvl1pPr>
            <a:lvl2pPr lvl="1" algn="ctr">
              <a:lnSpc>
                <a:spcPct val="100000"/>
              </a:lnSpc>
              <a:spcBef>
                <a:spcPts val="0"/>
              </a:spcBef>
              <a:spcAft>
                <a:spcPts val="0"/>
              </a:spcAft>
              <a:buClr>
                <a:schemeClr val="accent3"/>
              </a:buClr>
              <a:buSzPts val="3600"/>
              <a:buNone/>
              <a:defRPr sz="3600">
                <a:solidFill>
                  <a:schemeClr val="accent3"/>
                </a:solidFill>
              </a:defRPr>
            </a:lvl2pPr>
            <a:lvl3pPr lvl="2" algn="ctr">
              <a:lnSpc>
                <a:spcPct val="100000"/>
              </a:lnSpc>
              <a:spcBef>
                <a:spcPts val="0"/>
              </a:spcBef>
              <a:spcAft>
                <a:spcPts val="0"/>
              </a:spcAft>
              <a:buClr>
                <a:schemeClr val="accent3"/>
              </a:buClr>
              <a:buSzPts val="3600"/>
              <a:buNone/>
              <a:defRPr sz="3600">
                <a:solidFill>
                  <a:schemeClr val="accent3"/>
                </a:solidFill>
              </a:defRPr>
            </a:lvl3pPr>
            <a:lvl4pPr lvl="3" algn="ctr">
              <a:lnSpc>
                <a:spcPct val="100000"/>
              </a:lnSpc>
              <a:spcBef>
                <a:spcPts val="0"/>
              </a:spcBef>
              <a:spcAft>
                <a:spcPts val="0"/>
              </a:spcAft>
              <a:buClr>
                <a:schemeClr val="accent3"/>
              </a:buClr>
              <a:buSzPts val="3600"/>
              <a:buNone/>
              <a:defRPr sz="3600">
                <a:solidFill>
                  <a:schemeClr val="accent3"/>
                </a:solidFill>
              </a:defRPr>
            </a:lvl4pPr>
            <a:lvl5pPr lvl="4" algn="ctr">
              <a:lnSpc>
                <a:spcPct val="100000"/>
              </a:lnSpc>
              <a:spcBef>
                <a:spcPts val="0"/>
              </a:spcBef>
              <a:spcAft>
                <a:spcPts val="0"/>
              </a:spcAft>
              <a:buClr>
                <a:schemeClr val="accent3"/>
              </a:buClr>
              <a:buSzPts val="3600"/>
              <a:buNone/>
              <a:defRPr sz="3600">
                <a:solidFill>
                  <a:schemeClr val="accent3"/>
                </a:solidFill>
              </a:defRPr>
            </a:lvl5pPr>
            <a:lvl6pPr lvl="5" algn="ctr">
              <a:lnSpc>
                <a:spcPct val="100000"/>
              </a:lnSpc>
              <a:spcBef>
                <a:spcPts val="0"/>
              </a:spcBef>
              <a:spcAft>
                <a:spcPts val="0"/>
              </a:spcAft>
              <a:buClr>
                <a:schemeClr val="accent3"/>
              </a:buClr>
              <a:buSzPts val="3600"/>
              <a:buNone/>
              <a:defRPr sz="3600">
                <a:solidFill>
                  <a:schemeClr val="accent3"/>
                </a:solidFill>
              </a:defRPr>
            </a:lvl6pPr>
            <a:lvl7pPr lvl="6" algn="ctr">
              <a:lnSpc>
                <a:spcPct val="100000"/>
              </a:lnSpc>
              <a:spcBef>
                <a:spcPts val="0"/>
              </a:spcBef>
              <a:spcAft>
                <a:spcPts val="0"/>
              </a:spcAft>
              <a:buClr>
                <a:schemeClr val="accent3"/>
              </a:buClr>
              <a:buSzPts val="3600"/>
              <a:buNone/>
              <a:defRPr sz="3600">
                <a:solidFill>
                  <a:schemeClr val="accent3"/>
                </a:solidFill>
              </a:defRPr>
            </a:lvl7pPr>
            <a:lvl8pPr lvl="7" algn="ctr">
              <a:lnSpc>
                <a:spcPct val="100000"/>
              </a:lnSpc>
              <a:spcBef>
                <a:spcPts val="0"/>
              </a:spcBef>
              <a:spcAft>
                <a:spcPts val="0"/>
              </a:spcAft>
              <a:buClr>
                <a:schemeClr val="accent3"/>
              </a:buClr>
              <a:buSzPts val="3600"/>
              <a:buNone/>
              <a:defRPr sz="3600">
                <a:solidFill>
                  <a:schemeClr val="accent3"/>
                </a:solidFill>
              </a:defRPr>
            </a:lvl8pPr>
            <a:lvl9pPr lvl="8" algn="ctr">
              <a:lnSpc>
                <a:spcPct val="100000"/>
              </a:lnSpc>
              <a:spcBef>
                <a:spcPts val="0"/>
              </a:spcBef>
              <a:spcAft>
                <a:spcPts val="0"/>
              </a:spcAft>
              <a:buClr>
                <a:schemeClr val="accent3"/>
              </a:buClr>
              <a:buSzPts val="3600"/>
              <a:buNone/>
              <a:defRPr sz="3600">
                <a:solidFill>
                  <a:schemeClr val="accent3"/>
                </a:solidFill>
              </a:defRPr>
            </a:lvl9pPr>
          </a:lstStyle>
          <a:p>
            <a:endParaRPr/>
          </a:p>
        </p:txBody>
      </p:sp>
      <p:sp>
        <p:nvSpPr>
          <p:cNvPr id="15" name="Google Shape;15;p13"/>
          <p:cNvSpPr/>
          <p:nvPr/>
        </p:nvSpPr>
        <p:spPr>
          <a:xfrm>
            <a:off x="0" y="3110625"/>
            <a:ext cx="2664300" cy="2032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accent2"/>
              </a:solidFill>
              <a:latin typeface="Arial"/>
              <a:ea typeface="Arial"/>
              <a:cs typeface="Arial"/>
              <a:sym typeface="Arial"/>
            </a:endParaRPr>
          </a:p>
        </p:txBody>
      </p:sp>
      <p:sp>
        <p:nvSpPr>
          <p:cNvPr id="16" name="Google Shape;16;p13"/>
          <p:cNvSpPr/>
          <p:nvPr/>
        </p:nvSpPr>
        <p:spPr>
          <a:xfrm>
            <a:off x="0" y="3689100"/>
            <a:ext cx="2920800" cy="1454400"/>
          </a:xfrm>
          <a:prstGeom prst="triangle">
            <a:avLst>
              <a:gd name="adj" fmla="val 49330"/>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Google Shape;61;p15">
            <a:extLst>
              <a:ext uri="{FF2B5EF4-FFF2-40B4-BE49-F238E27FC236}">
                <a16:creationId xmlns:a16="http://schemas.microsoft.com/office/drawing/2014/main" id="{7DAA31D3-0790-445D-0385-CFF969A96F7B}"/>
              </a:ext>
            </a:extLst>
          </p:cNvPr>
          <p:cNvPicPr preferRelativeResize="0"/>
          <p:nvPr userDrawn="1"/>
        </p:nvPicPr>
        <p:blipFill rotWithShape="1">
          <a:blip r:embed="rId2">
            <a:alphaModFix/>
          </a:blip>
          <a:srcRect/>
          <a:stretch/>
        </p:blipFill>
        <p:spPr>
          <a:xfrm>
            <a:off x="247585" y="248357"/>
            <a:ext cx="515962" cy="48997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3">
  <p:cSld name="CUSTOM_7">
    <p:spTree>
      <p:nvGrpSpPr>
        <p:cNvPr id="1" name="Shape 17"/>
        <p:cNvGrpSpPr/>
        <p:nvPr/>
      </p:nvGrpSpPr>
      <p:grpSpPr>
        <a:xfrm>
          <a:off x="0" y="0"/>
          <a:ext cx="0" cy="0"/>
          <a:chOff x="0" y="0"/>
          <a:chExt cx="0" cy="0"/>
        </a:xfrm>
      </p:grpSpPr>
      <p:sp>
        <p:nvSpPr>
          <p:cNvPr id="18" name="Google Shape;18;p14"/>
          <p:cNvSpPr/>
          <p:nvPr/>
        </p:nvSpPr>
        <p:spPr>
          <a:xfrm rot="5400000">
            <a:off x="-1926915" y="1927200"/>
            <a:ext cx="5144100" cy="1289700"/>
          </a:xfrm>
          <a:prstGeom prst="triangle">
            <a:avLst>
              <a:gd name="adj" fmla="val 87445"/>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4"/>
          <p:cNvSpPr txBox="1">
            <a:spLocks noGrp="1"/>
          </p:cNvSpPr>
          <p:nvPr>
            <p:ph type="body" idx="1"/>
          </p:nvPr>
        </p:nvSpPr>
        <p:spPr>
          <a:xfrm>
            <a:off x="3457446" y="1996800"/>
            <a:ext cx="3820800" cy="21375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chemeClr val="accent2"/>
              </a:buClr>
              <a:buSzPts val="1400"/>
              <a:buChar char="●"/>
              <a:defRPr sz="1400">
                <a:solidFill>
                  <a:schemeClr val="accent2"/>
                </a:solidFill>
              </a:defRPr>
            </a:lvl1pPr>
            <a:lvl2pPr marL="914400" lvl="1" indent="-292100" algn="l">
              <a:lnSpc>
                <a:spcPct val="115000"/>
              </a:lnSpc>
              <a:spcBef>
                <a:spcPts val="800"/>
              </a:spcBef>
              <a:spcAft>
                <a:spcPts val="0"/>
              </a:spcAft>
              <a:buClr>
                <a:schemeClr val="accent2"/>
              </a:buClr>
              <a:buSzPts val="1000"/>
              <a:buChar char="○"/>
              <a:defRPr sz="1000">
                <a:solidFill>
                  <a:schemeClr val="accent2"/>
                </a:solidFill>
              </a:defRPr>
            </a:lvl2pPr>
            <a:lvl3pPr marL="1371600" lvl="2" indent="-292100" algn="l">
              <a:lnSpc>
                <a:spcPct val="115000"/>
              </a:lnSpc>
              <a:spcBef>
                <a:spcPts val="800"/>
              </a:spcBef>
              <a:spcAft>
                <a:spcPts val="0"/>
              </a:spcAft>
              <a:buClr>
                <a:schemeClr val="accent2"/>
              </a:buClr>
              <a:buSzPts val="1000"/>
              <a:buChar char="■"/>
              <a:defRPr sz="1000">
                <a:solidFill>
                  <a:schemeClr val="accent2"/>
                </a:solidFill>
              </a:defRPr>
            </a:lvl3pPr>
            <a:lvl4pPr marL="1828800" lvl="3" indent="-292100" algn="l">
              <a:lnSpc>
                <a:spcPct val="115000"/>
              </a:lnSpc>
              <a:spcBef>
                <a:spcPts val="800"/>
              </a:spcBef>
              <a:spcAft>
                <a:spcPts val="0"/>
              </a:spcAft>
              <a:buClr>
                <a:schemeClr val="accent2"/>
              </a:buClr>
              <a:buSzPts val="1000"/>
              <a:buChar char="●"/>
              <a:defRPr sz="1000">
                <a:solidFill>
                  <a:schemeClr val="accent2"/>
                </a:solidFill>
              </a:defRPr>
            </a:lvl4pPr>
            <a:lvl5pPr marL="2286000" lvl="4" indent="-292100" algn="l">
              <a:lnSpc>
                <a:spcPct val="115000"/>
              </a:lnSpc>
              <a:spcBef>
                <a:spcPts val="800"/>
              </a:spcBef>
              <a:spcAft>
                <a:spcPts val="0"/>
              </a:spcAft>
              <a:buClr>
                <a:schemeClr val="accent2"/>
              </a:buClr>
              <a:buSzPts val="1000"/>
              <a:buChar char="○"/>
              <a:defRPr sz="1000">
                <a:solidFill>
                  <a:schemeClr val="accent2"/>
                </a:solidFill>
              </a:defRPr>
            </a:lvl5pPr>
            <a:lvl6pPr marL="2743200" lvl="5" indent="-292100" algn="l">
              <a:lnSpc>
                <a:spcPct val="115000"/>
              </a:lnSpc>
              <a:spcBef>
                <a:spcPts val="800"/>
              </a:spcBef>
              <a:spcAft>
                <a:spcPts val="0"/>
              </a:spcAft>
              <a:buClr>
                <a:schemeClr val="accent2"/>
              </a:buClr>
              <a:buSzPts val="1000"/>
              <a:buChar char="■"/>
              <a:defRPr sz="1000">
                <a:solidFill>
                  <a:schemeClr val="accent2"/>
                </a:solidFill>
              </a:defRPr>
            </a:lvl6pPr>
            <a:lvl7pPr marL="3200400" lvl="6" indent="-292100" algn="l">
              <a:lnSpc>
                <a:spcPct val="115000"/>
              </a:lnSpc>
              <a:spcBef>
                <a:spcPts val="800"/>
              </a:spcBef>
              <a:spcAft>
                <a:spcPts val="0"/>
              </a:spcAft>
              <a:buClr>
                <a:schemeClr val="accent2"/>
              </a:buClr>
              <a:buSzPts val="1000"/>
              <a:buChar char="●"/>
              <a:defRPr sz="1000">
                <a:solidFill>
                  <a:schemeClr val="accent2"/>
                </a:solidFill>
              </a:defRPr>
            </a:lvl7pPr>
            <a:lvl8pPr marL="3657600" lvl="7" indent="-292100" algn="l">
              <a:lnSpc>
                <a:spcPct val="115000"/>
              </a:lnSpc>
              <a:spcBef>
                <a:spcPts val="800"/>
              </a:spcBef>
              <a:spcAft>
                <a:spcPts val="0"/>
              </a:spcAft>
              <a:buClr>
                <a:schemeClr val="accent2"/>
              </a:buClr>
              <a:buSzPts val="1000"/>
              <a:buChar char="○"/>
              <a:defRPr sz="1000">
                <a:solidFill>
                  <a:schemeClr val="accent2"/>
                </a:solidFill>
              </a:defRPr>
            </a:lvl8pPr>
            <a:lvl9pPr marL="4114800" lvl="8" indent="-292100" algn="l">
              <a:lnSpc>
                <a:spcPct val="115000"/>
              </a:lnSpc>
              <a:spcBef>
                <a:spcPts val="800"/>
              </a:spcBef>
              <a:spcAft>
                <a:spcPts val="800"/>
              </a:spcAft>
              <a:buClr>
                <a:schemeClr val="accent2"/>
              </a:buClr>
              <a:buSzPts val="1000"/>
              <a:buChar char="■"/>
              <a:defRPr sz="1000">
                <a:solidFill>
                  <a:schemeClr val="accent2"/>
                </a:solidFill>
              </a:defRPr>
            </a:lvl9pPr>
          </a:lstStyle>
          <a:p>
            <a:endParaRPr/>
          </a:p>
        </p:txBody>
      </p:sp>
      <p:cxnSp>
        <p:nvCxnSpPr>
          <p:cNvPr id="20" name="Google Shape;20;p14"/>
          <p:cNvCxnSpPr/>
          <p:nvPr/>
        </p:nvCxnSpPr>
        <p:spPr>
          <a:xfrm rot="10800000" flipH="1">
            <a:off x="3457446" y="1923825"/>
            <a:ext cx="3820800" cy="1200"/>
          </a:xfrm>
          <a:prstGeom prst="straightConnector1">
            <a:avLst/>
          </a:prstGeom>
          <a:noFill/>
          <a:ln w="9525" cap="flat" cmpd="sng">
            <a:solidFill>
              <a:schemeClr val="accent3"/>
            </a:solidFill>
            <a:prstDash val="solid"/>
            <a:round/>
            <a:headEnd type="none" w="sm" len="sm"/>
            <a:tailEnd type="none" w="sm" len="sm"/>
          </a:ln>
        </p:spPr>
      </p:cxnSp>
      <p:sp>
        <p:nvSpPr>
          <p:cNvPr id="21" name="Google Shape;21;p14"/>
          <p:cNvSpPr/>
          <p:nvPr/>
        </p:nvSpPr>
        <p:spPr>
          <a:xfrm rot="5400000">
            <a:off x="-2105354" y="2105175"/>
            <a:ext cx="5144100" cy="933300"/>
          </a:xfrm>
          <a:prstGeom prst="triangle">
            <a:avLst>
              <a:gd name="adj" fmla="val 37021"/>
            </a:avLst>
          </a:prstGeom>
          <a:solidFill>
            <a:srgbClr val="B0006E">
              <a:alpha val="84705"/>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 name="Google Shape;22;p14"/>
          <p:cNvSpPr/>
          <p:nvPr/>
        </p:nvSpPr>
        <p:spPr>
          <a:xfrm rot="2482970">
            <a:off x="960036" y="1268082"/>
            <a:ext cx="427024" cy="352856"/>
          </a:xfrm>
          <a:prstGeom prst="triangle">
            <a:avLst>
              <a:gd name="adj" fmla="val 47453"/>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3" name="Google Shape;23;p14"/>
          <p:cNvSpPr/>
          <p:nvPr/>
        </p:nvSpPr>
        <p:spPr>
          <a:xfrm rot="-2124361">
            <a:off x="1329106" y="1016134"/>
            <a:ext cx="591853" cy="511781"/>
          </a:xfrm>
          <a:prstGeom prst="triangle">
            <a:avLst>
              <a:gd name="adj" fmla="val 47453"/>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 name="Google Shape;24;p14"/>
          <p:cNvSpPr txBox="1">
            <a:spLocks noGrp="1"/>
          </p:cNvSpPr>
          <p:nvPr>
            <p:ph type="title"/>
          </p:nvPr>
        </p:nvSpPr>
        <p:spPr>
          <a:xfrm>
            <a:off x="2851932" y="685069"/>
            <a:ext cx="5031900" cy="1173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3"/>
              </a:buClr>
              <a:buSzPts val="2300"/>
              <a:buNone/>
              <a:defRPr sz="2300" b="1">
                <a:solidFill>
                  <a:schemeClr val="accent3"/>
                </a:solidFill>
              </a:defRPr>
            </a:lvl1pPr>
            <a:lvl2pPr lvl="1" algn="ctr">
              <a:lnSpc>
                <a:spcPct val="100000"/>
              </a:lnSpc>
              <a:spcBef>
                <a:spcPts val="0"/>
              </a:spcBef>
              <a:spcAft>
                <a:spcPts val="0"/>
              </a:spcAft>
              <a:buClr>
                <a:schemeClr val="accent3"/>
              </a:buClr>
              <a:buSzPts val="2300"/>
              <a:buNone/>
              <a:defRPr sz="2300">
                <a:solidFill>
                  <a:schemeClr val="accent3"/>
                </a:solidFill>
              </a:defRPr>
            </a:lvl2pPr>
            <a:lvl3pPr lvl="2" algn="ctr">
              <a:lnSpc>
                <a:spcPct val="100000"/>
              </a:lnSpc>
              <a:spcBef>
                <a:spcPts val="0"/>
              </a:spcBef>
              <a:spcAft>
                <a:spcPts val="0"/>
              </a:spcAft>
              <a:buClr>
                <a:schemeClr val="accent3"/>
              </a:buClr>
              <a:buSzPts val="2300"/>
              <a:buNone/>
              <a:defRPr sz="2300">
                <a:solidFill>
                  <a:schemeClr val="accent3"/>
                </a:solidFill>
              </a:defRPr>
            </a:lvl3pPr>
            <a:lvl4pPr lvl="3" algn="ctr">
              <a:lnSpc>
                <a:spcPct val="100000"/>
              </a:lnSpc>
              <a:spcBef>
                <a:spcPts val="0"/>
              </a:spcBef>
              <a:spcAft>
                <a:spcPts val="0"/>
              </a:spcAft>
              <a:buClr>
                <a:schemeClr val="accent3"/>
              </a:buClr>
              <a:buSzPts val="2300"/>
              <a:buNone/>
              <a:defRPr sz="2300">
                <a:solidFill>
                  <a:schemeClr val="accent3"/>
                </a:solidFill>
              </a:defRPr>
            </a:lvl4pPr>
            <a:lvl5pPr lvl="4" algn="ctr">
              <a:lnSpc>
                <a:spcPct val="100000"/>
              </a:lnSpc>
              <a:spcBef>
                <a:spcPts val="0"/>
              </a:spcBef>
              <a:spcAft>
                <a:spcPts val="0"/>
              </a:spcAft>
              <a:buClr>
                <a:schemeClr val="accent3"/>
              </a:buClr>
              <a:buSzPts val="2300"/>
              <a:buNone/>
              <a:defRPr sz="2300">
                <a:solidFill>
                  <a:schemeClr val="accent3"/>
                </a:solidFill>
              </a:defRPr>
            </a:lvl5pPr>
            <a:lvl6pPr lvl="5" algn="ctr">
              <a:lnSpc>
                <a:spcPct val="100000"/>
              </a:lnSpc>
              <a:spcBef>
                <a:spcPts val="0"/>
              </a:spcBef>
              <a:spcAft>
                <a:spcPts val="0"/>
              </a:spcAft>
              <a:buClr>
                <a:schemeClr val="accent3"/>
              </a:buClr>
              <a:buSzPts val="2300"/>
              <a:buNone/>
              <a:defRPr sz="2300">
                <a:solidFill>
                  <a:schemeClr val="accent3"/>
                </a:solidFill>
              </a:defRPr>
            </a:lvl6pPr>
            <a:lvl7pPr lvl="6" algn="ctr">
              <a:lnSpc>
                <a:spcPct val="100000"/>
              </a:lnSpc>
              <a:spcBef>
                <a:spcPts val="0"/>
              </a:spcBef>
              <a:spcAft>
                <a:spcPts val="0"/>
              </a:spcAft>
              <a:buClr>
                <a:schemeClr val="accent3"/>
              </a:buClr>
              <a:buSzPts val="2300"/>
              <a:buNone/>
              <a:defRPr sz="2300">
                <a:solidFill>
                  <a:schemeClr val="accent3"/>
                </a:solidFill>
              </a:defRPr>
            </a:lvl7pPr>
            <a:lvl8pPr lvl="7" algn="ctr">
              <a:lnSpc>
                <a:spcPct val="100000"/>
              </a:lnSpc>
              <a:spcBef>
                <a:spcPts val="0"/>
              </a:spcBef>
              <a:spcAft>
                <a:spcPts val="0"/>
              </a:spcAft>
              <a:buClr>
                <a:schemeClr val="accent3"/>
              </a:buClr>
              <a:buSzPts val="2300"/>
              <a:buNone/>
              <a:defRPr sz="2300">
                <a:solidFill>
                  <a:schemeClr val="accent3"/>
                </a:solidFill>
              </a:defRPr>
            </a:lvl8pPr>
            <a:lvl9pPr lvl="8" algn="ctr">
              <a:lnSpc>
                <a:spcPct val="100000"/>
              </a:lnSpc>
              <a:spcBef>
                <a:spcPts val="0"/>
              </a:spcBef>
              <a:spcAft>
                <a:spcPts val="0"/>
              </a:spcAft>
              <a:buClr>
                <a:schemeClr val="accent3"/>
              </a:buClr>
              <a:buSzPts val="2300"/>
              <a:buNone/>
              <a:defRPr sz="2300">
                <a:solidFill>
                  <a:schemeClr val="accent3"/>
                </a:solidFill>
              </a:defRPr>
            </a:lvl9pPr>
          </a:lstStyle>
          <a:p>
            <a:endParaRPr/>
          </a:p>
        </p:txBody>
      </p:sp>
      <p:sp>
        <p:nvSpPr>
          <p:cNvPr id="25" name="Google Shape;25;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6AA9E84C-47C4-A361-42D8-D5E353BE3B51}"/>
              </a:ext>
            </a:extLst>
          </p:cNvPr>
          <p:cNvPicPr preferRelativeResize="0"/>
          <p:nvPr userDrawn="1"/>
        </p:nvPicPr>
        <p:blipFill rotWithShape="1">
          <a:blip r:embed="rId2">
            <a:alphaModFix/>
          </a:blip>
          <a:srcRect/>
          <a:stretch/>
        </p:blipFill>
        <p:spPr>
          <a:xfrm>
            <a:off x="87702" y="4678134"/>
            <a:ext cx="242913" cy="2306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5"/>
          <p:cNvSpPr txBox="1">
            <a:spLocks noGrp="1"/>
          </p:cNvSpPr>
          <p:nvPr>
            <p:ph type="title"/>
          </p:nvPr>
        </p:nvSpPr>
        <p:spPr>
          <a:xfrm>
            <a:off x="6598561" y="4864875"/>
            <a:ext cx="2233800" cy="185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434343"/>
              </a:buClr>
              <a:buSzPts val="700"/>
              <a:buNone/>
              <a:defRPr sz="700" i="1">
                <a:solidFill>
                  <a:srgbClr val="434343"/>
                </a:solidFill>
              </a:defRPr>
            </a:lvl1pPr>
            <a:lvl2pPr lvl="1" algn="r">
              <a:lnSpc>
                <a:spcPct val="100000"/>
              </a:lnSpc>
              <a:spcBef>
                <a:spcPts val="0"/>
              </a:spcBef>
              <a:spcAft>
                <a:spcPts val="0"/>
              </a:spcAft>
              <a:buClr>
                <a:srgbClr val="434343"/>
              </a:buClr>
              <a:buSzPts val="700"/>
              <a:buNone/>
              <a:defRPr sz="700" i="1">
                <a:solidFill>
                  <a:srgbClr val="434343"/>
                </a:solidFill>
              </a:defRPr>
            </a:lvl2pPr>
            <a:lvl3pPr lvl="2" algn="r">
              <a:lnSpc>
                <a:spcPct val="100000"/>
              </a:lnSpc>
              <a:spcBef>
                <a:spcPts val="0"/>
              </a:spcBef>
              <a:spcAft>
                <a:spcPts val="0"/>
              </a:spcAft>
              <a:buClr>
                <a:srgbClr val="434343"/>
              </a:buClr>
              <a:buSzPts val="700"/>
              <a:buNone/>
              <a:defRPr sz="700" i="1">
                <a:solidFill>
                  <a:srgbClr val="434343"/>
                </a:solidFill>
              </a:defRPr>
            </a:lvl3pPr>
            <a:lvl4pPr lvl="3" algn="r">
              <a:lnSpc>
                <a:spcPct val="100000"/>
              </a:lnSpc>
              <a:spcBef>
                <a:spcPts val="0"/>
              </a:spcBef>
              <a:spcAft>
                <a:spcPts val="0"/>
              </a:spcAft>
              <a:buClr>
                <a:srgbClr val="434343"/>
              </a:buClr>
              <a:buSzPts val="700"/>
              <a:buNone/>
              <a:defRPr sz="700" i="1">
                <a:solidFill>
                  <a:srgbClr val="434343"/>
                </a:solidFill>
              </a:defRPr>
            </a:lvl4pPr>
            <a:lvl5pPr lvl="4" algn="r">
              <a:lnSpc>
                <a:spcPct val="100000"/>
              </a:lnSpc>
              <a:spcBef>
                <a:spcPts val="0"/>
              </a:spcBef>
              <a:spcAft>
                <a:spcPts val="0"/>
              </a:spcAft>
              <a:buClr>
                <a:srgbClr val="434343"/>
              </a:buClr>
              <a:buSzPts val="700"/>
              <a:buNone/>
              <a:defRPr sz="700" i="1">
                <a:solidFill>
                  <a:srgbClr val="434343"/>
                </a:solidFill>
              </a:defRPr>
            </a:lvl5pPr>
            <a:lvl6pPr lvl="5" algn="r">
              <a:lnSpc>
                <a:spcPct val="100000"/>
              </a:lnSpc>
              <a:spcBef>
                <a:spcPts val="0"/>
              </a:spcBef>
              <a:spcAft>
                <a:spcPts val="0"/>
              </a:spcAft>
              <a:buClr>
                <a:srgbClr val="434343"/>
              </a:buClr>
              <a:buSzPts val="700"/>
              <a:buNone/>
              <a:defRPr sz="700" i="1">
                <a:solidFill>
                  <a:srgbClr val="434343"/>
                </a:solidFill>
              </a:defRPr>
            </a:lvl6pPr>
            <a:lvl7pPr lvl="6" algn="r">
              <a:lnSpc>
                <a:spcPct val="100000"/>
              </a:lnSpc>
              <a:spcBef>
                <a:spcPts val="0"/>
              </a:spcBef>
              <a:spcAft>
                <a:spcPts val="0"/>
              </a:spcAft>
              <a:buClr>
                <a:srgbClr val="434343"/>
              </a:buClr>
              <a:buSzPts val="700"/>
              <a:buNone/>
              <a:defRPr sz="700" i="1">
                <a:solidFill>
                  <a:srgbClr val="434343"/>
                </a:solidFill>
              </a:defRPr>
            </a:lvl7pPr>
            <a:lvl8pPr lvl="7" algn="r">
              <a:lnSpc>
                <a:spcPct val="100000"/>
              </a:lnSpc>
              <a:spcBef>
                <a:spcPts val="0"/>
              </a:spcBef>
              <a:spcAft>
                <a:spcPts val="0"/>
              </a:spcAft>
              <a:buClr>
                <a:srgbClr val="434343"/>
              </a:buClr>
              <a:buSzPts val="700"/>
              <a:buNone/>
              <a:defRPr sz="700" i="1">
                <a:solidFill>
                  <a:srgbClr val="434343"/>
                </a:solidFill>
              </a:defRPr>
            </a:lvl8pPr>
            <a:lvl9pPr lvl="8" algn="r">
              <a:lnSpc>
                <a:spcPct val="100000"/>
              </a:lnSpc>
              <a:spcBef>
                <a:spcPts val="0"/>
              </a:spcBef>
              <a:spcAft>
                <a:spcPts val="0"/>
              </a:spcAft>
              <a:buClr>
                <a:srgbClr val="434343"/>
              </a:buClr>
              <a:buSzPts val="700"/>
              <a:buNone/>
              <a:defRPr sz="700" i="1">
                <a:solidFill>
                  <a:srgbClr val="434343"/>
                </a:solidFill>
              </a:defRPr>
            </a:lvl9pPr>
          </a:lstStyle>
          <a:p>
            <a:endParaRPr/>
          </a:p>
        </p:txBody>
      </p:sp>
      <p:sp>
        <p:nvSpPr>
          <p:cNvPr id="28" name="Google Shape;28;p15"/>
          <p:cNvSpPr txBox="1">
            <a:spLocks noGrp="1"/>
          </p:cNvSpPr>
          <p:nvPr>
            <p:ph type="title" idx="2"/>
          </p:nvPr>
        </p:nvSpPr>
        <p:spPr>
          <a:xfrm>
            <a:off x="454764" y="4864875"/>
            <a:ext cx="2233800" cy="185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434343"/>
              </a:buClr>
              <a:buSzPts val="700"/>
              <a:buNone/>
              <a:defRPr sz="700" i="1">
                <a:solidFill>
                  <a:srgbClr val="434343"/>
                </a:solidFill>
              </a:defRPr>
            </a:lvl1pPr>
            <a:lvl2pPr lvl="1" algn="l">
              <a:lnSpc>
                <a:spcPct val="100000"/>
              </a:lnSpc>
              <a:spcBef>
                <a:spcPts val="0"/>
              </a:spcBef>
              <a:spcAft>
                <a:spcPts val="0"/>
              </a:spcAft>
              <a:buClr>
                <a:srgbClr val="434343"/>
              </a:buClr>
              <a:buSzPts val="700"/>
              <a:buNone/>
              <a:defRPr sz="700" i="1">
                <a:solidFill>
                  <a:srgbClr val="434343"/>
                </a:solidFill>
              </a:defRPr>
            </a:lvl2pPr>
            <a:lvl3pPr lvl="2" algn="l">
              <a:lnSpc>
                <a:spcPct val="100000"/>
              </a:lnSpc>
              <a:spcBef>
                <a:spcPts val="0"/>
              </a:spcBef>
              <a:spcAft>
                <a:spcPts val="0"/>
              </a:spcAft>
              <a:buClr>
                <a:srgbClr val="434343"/>
              </a:buClr>
              <a:buSzPts val="700"/>
              <a:buNone/>
              <a:defRPr sz="700" i="1">
                <a:solidFill>
                  <a:srgbClr val="434343"/>
                </a:solidFill>
              </a:defRPr>
            </a:lvl3pPr>
            <a:lvl4pPr lvl="3" algn="l">
              <a:lnSpc>
                <a:spcPct val="100000"/>
              </a:lnSpc>
              <a:spcBef>
                <a:spcPts val="0"/>
              </a:spcBef>
              <a:spcAft>
                <a:spcPts val="0"/>
              </a:spcAft>
              <a:buClr>
                <a:srgbClr val="434343"/>
              </a:buClr>
              <a:buSzPts val="700"/>
              <a:buNone/>
              <a:defRPr sz="700" i="1">
                <a:solidFill>
                  <a:srgbClr val="434343"/>
                </a:solidFill>
              </a:defRPr>
            </a:lvl4pPr>
            <a:lvl5pPr lvl="4" algn="l">
              <a:lnSpc>
                <a:spcPct val="100000"/>
              </a:lnSpc>
              <a:spcBef>
                <a:spcPts val="0"/>
              </a:spcBef>
              <a:spcAft>
                <a:spcPts val="0"/>
              </a:spcAft>
              <a:buClr>
                <a:srgbClr val="434343"/>
              </a:buClr>
              <a:buSzPts val="700"/>
              <a:buNone/>
              <a:defRPr sz="700" i="1">
                <a:solidFill>
                  <a:srgbClr val="434343"/>
                </a:solidFill>
              </a:defRPr>
            </a:lvl5pPr>
            <a:lvl6pPr lvl="5" algn="l">
              <a:lnSpc>
                <a:spcPct val="100000"/>
              </a:lnSpc>
              <a:spcBef>
                <a:spcPts val="0"/>
              </a:spcBef>
              <a:spcAft>
                <a:spcPts val="0"/>
              </a:spcAft>
              <a:buClr>
                <a:srgbClr val="434343"/>
              </a:buClr>
              <a:buSzPts val="700"/>
              <a:buNone/>
              <a:defRPr sz="700" i="1">
                <a:solidFill>
                  <a:srgbClr val="434343"/>
                </a:solidFill>
              </a:defRPr>
            </a:lvl6pPr>
            <a:lvl7pPr lvl="6" algn="l">
              <a:lnSpc>
                <a:spcPct val="100000"/>
              </a:lnSpc>
              <a:spcBef>
                <a:spcPts val="0"/>
              </a:spcBef>
              <a:spcAft>
                <a:spcPts val="0"/>
              </a:spcAft>
              <a:buClr>
                <a:srgbClr val="434343"/>
              </a:buClr>
              <a:buSzPts val="700"/>
              <a:buNone/>
              <a:defRPr sz="700" i="1">
                <a:solidFill>
                  <a:srgbClr val="434343"/>
                </a:solidFill>
              </a:defRPr>
            </a:lvl7pPr>
            <a:lvl8pPr lvl="7" algn="l">
              <a:lnSpc>
                <a:spcPct val="100000"/>
              </a:lnSpc>
              <a:spcBef>
                <a:spcPts val="0"/>
              </a:spcBef>
              <a:spcAft>
                <a:spcPts val="0"/>
              </a:spcAft>
              <a:buClr>
                <a:srgbClr val="434343"/>
              </a:buClr>
              <a:buSzPts val="700"/>
              <a:buNone/>
              <a:defRPr sz="700" i="1">
                <a:solidFill>
                  <a:srgbClr val="434343"/>
                </a:solidFill>
              </a:defRPr>
            </a:lvl8pPr>
            <a:lvl9pPr lvl="8" algn="l">
              <a:lnSpc>
                <a:spcPct val="100000"/>
              </a:lnSpc>
              <a:spcBef>
                <a:spcPts val="0"/>
              </a:spcBef>
              <a:spcAft>
                <a:spcPts val="0"/>
              </a:spcAft>
              <a:buClr>
                <a:srgbClr val="434343"/>
              </a:buClr>
              <a:buSzPts val="700"/>
              <a:buNone/>
              <a:defRPr sz="700" i="1">
                <a:solidFill>
                  <a:srgbClr val="434343"/>
                </a:solidFill>
              </a:defRPr>
            </a:lvl9pPr>
          </a:lstStyle>
          <a:p>
            <a:endParaRPr/>
          </a:p>
        </p:txBody>
      </p:sp>
      <p:sp>
        <p:nvSpPr>
          <p:cNvPr id="29" name="Google Shape;29;p15"/>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accent3"/>
              </a:solidFill>
              <a:latin typeface="Arial"/>
              <a:ea typeface="Arial"/>
              <a:cs typeface="Arial"/>
              <a:sym typeface="Arial"/>
            </a:endParaRPr>
          </a:p>
        </p:txBody>
      </p:sp>
      <p:sp>
        <p:nvSpPr>
          <p:cNvPr id="30" name="Google Shape;30;p15"/>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5"/>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5"/>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300"/>
              <a:buNone/>
              <a:defRPr sz="2300"/>
            </a:lvl1pPr>
            <a:lvl2pPr lvl="1" algn="l">
              <a:lnSpc>
                <a:spcPct val="100000"/>
              </a:lnSpc>
              <a:spcBef>
                <a:spcPts val="0"/>
              </a:spcBef>
              <a:spcAft>
                <a:spcPts val="0"/>
              </a:spcAft>
              <a:buSzPts val="2300"/>
              <a:buNone/>
              <a:defRPr sz="2300"/>
            </a:lvl2pPr>
            <a:lvl3pPr lvl="2" algn="l">
              <a:lnSpc>
                <a:spcPct val="100000"/>
              </a:lnSpc>
              <a:spcBef>
                <a:spcPts val="0"/>
              </a:spcBef>
              <a:spcAft>
                <a:spcPts val="0"/>
              </a:spcAft>
              <a:buSzPts val="2300"/>
              <a:buNone/>
              <a:defRPr sz="2300"/>
            </a:lvl3pPr>
            <a:lvl4pPr lvl="3" algn="l">
              <a:lnSpc>
                <a:spcPct val="100000"/>
              </a:lnSpc>
              <a:spcBef>
                <a:spcPts val="0"/>
              </a:spcBef>
              <a:spcAft>
                <a:spcPts val="0"/>
              </a:spcAft>
              <a:buSzPts val="2300"/>
              <a:buNone/>
              <a:defRPr sz="2300"/>
            </a:lvl4pPr>
            <a:lvl5pPr lvl="4" algn="l">
              <a:lnSpc>
                <a:spcPct val="100000"/>
              </a:lnSpc>
              <a:spcBef>
                <a:spcPts val="0"/>
              </a:spcBef>
              <a:spcAft>
                <a:spcPts val="0"/>
              </a:spcAft>
              <a:buSzPts val="2300"/>
              <a:buNone/>
              <a:defRPr sz="2300"/>
            </a:lvl5pPr>
            <a:lvl6pPr lvl="5" algn="l">
              <a:lnSpc>
                <a:spcPct val="100000"/>
              </a:lnSpc>
              <a:spcBef>
                <a:spcPts val="0"/>
              </a:spcBef>
              <a:spcAft>
                <a:spcPts val="0"/>
              </a:spcAft>
              <a:buSzPts val="2300"/>
              <a:buNone/>
              <a:defRPr sz="2300"/>
            </a:lvl6pPr>
            <a:lvl7pPr lvl="6" algn="l">
              <a:lnSpc>
                <a:spcPct val="100000"/>
              </a:lnSpc>
              <a:spcBef>
                <a:spcPts val="0"/>
              </a:spcBef>
              <a:spcAft>
                <a:spcPts val="0"/>
              </a:spcAft>
              <a:buSzPts val="2300"/>
              <a:buNone/>
              <a:defRPr sz="2300"/>
            </a:lvl7pPr>
            <a:lvl8pPr lvl="7" algn="l">
              <a:lnSpc>
                <a:spcPct val="100000"/>
              </a:lnSpc>
              <a:spcBef>
                <a:spcPts val="0"/>
              </a:spcBef>
              <a:spcAft>
                <a:spcPts val="0"/>
              </a:spcAft>
              <a:buSzPts val="2300"/>
              <a:buNone/>
              <a:defRPr sz="2300"/>
            </a:lvl8pPr>
            <a:lvl9pPr lvl="8" algn="l">
              <a:lnSpc>
                <a:spcPct val="100000"/>
              </a:lnSpc>
              <a:spcBef>
                <a:spcPts val="0"/>
              </a:spcBef>
              <a:spcAft>
                <a:spcPts val="0"/>
              </a:spcAft>
              <a:buSzPts val="2300"/>
              <a:buNone/>
              <a:defRPr sz="2300"/>
            </a:lvl9pPr>
          </a:lstStyle>
          <a:p>
            <a:endParaRPr/>
          </a:p>
        </p:txBody>
      </p:sp>
      <p:sp>
        <p:nvSpPr>
          <p:cNvPr id="34" name="Google Shape;34;p15"/>
          <p:cNvSpPr txBox="1">
            <a:spLocks noGrp="1"/>
          </p:cNvSpPr>
          <p:nvPr>
            <p:ph type="subTitle" idx="1"/>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accent2"/>
              </a:buClr>
              <a:buSzPts val="1400"/>
              <a:buNone/>
              <a:defRPr sz="1400" b="1">
                <a:solidFill>
                  <a:schemeClr val="accent2"/>
                </a:solidFill>
              </a:defRPr>
            </a:lvl1pPr>
            <a:lvl2pPr lvl="1" algn="l">
              <a:lnSpc>
                <a:spcPct val="115000"/>
              </a:lnSpc>
              <a:spcBef>
                <a:spcPts val="0"/>
              </a:spcBef>
              <a:spcAft>
                <a:spcPts val="0"/>
              </a:spcAft>
              <a:buClr>
                <a:schemeClr val="accent2"/>
              </a:buClr>
              <a:buSzPts val="1400"/>
              <a:buNone/>
              <a:defRPr sz="1400" b="1">
                <a:solidFill>
                  <a:schemeClr val="accent2"/>
                </a:solidFill>
              </a:defRPr>
            </a:lvl2pPr>
            <a:lvl3pPr lvl="2" algn="l">
              <a:lnSpc>
                <a:spcPct val="115000"/>
              </a:lnSpc>
              <a:spcBef>
                <a:spcPts val="0"/>
              </a:spcBef>
              <a:spcAft>
                <a:spcPts val="0"/>
              </a:spcAft>
              <a:buClr>
                <a:schemeClr val="accent2"/>
              </a:buClr>
              <a:buSzPts val="1400"/>
              <a:buNone/>
              <a:defRPr sz="1400" b="1">
                <a:solidFill>
                  <a:schemeClr val="accent2"/>
                </a:solidFill>
              </a:defRPr>
            </a:lvl3pPr>
            <a:lvl4pPr lvl="3" algn="l">
              <a:lnSpc>
                <a:spcPct val="115000"/>
              </a:lnSpc>
              <a:spcBef>
                <a:spcPts val="0"/>
              </a:spcBef>
              <a:spcAft>
                <a:spcPts val="0"/>
              </a:spcAft>
              <a:buClr>
                <a:schemeClr val="accent2"/>
              </a:buClr>
              <a:buSzPts val="1400"/>
              <a:buNone/>
              <a:defRPr sz="1400" b="1">
                <a:solidFill>
                  <a:schemeClr val="accent2"/>
                </a:solidFill>
              </a:defRPr>
            </a:lvl4pPr>
            <a:lvl5pPr lvl="4" algn="l">
              <a:lnSpc>
                <a:spcPct val="115000"/>
              </a:lnSpc>
              <a:spcBef>
                <a:spcPts val="0"/>
              </a:spcBef>
              <a:spcAft>
                <a:spcPts val="0"/>
              </a:spcAft>
              <a:buClr>
                <a:schemeClr val="accent2"/>
              </a:buClr>
              <a:buSzPts val="1400"/>
              <a:buNone/>
              <a:defRPr sz="1400" b="1">
                <a:solidFill>
                  <a:schemeClr val="accent2"/>
                </a:solidFill>
              </a:defRPr>
            </a:lvl5pPr>
            <a:lvl6pPr lvl="5" algn="l">
              <a:lnSpc>
                <a:spcPct val="115000"/>
              </a:lnSpc>
              <a:spcBef>
                <a:spcPts val="0"/>
              </a:spcBef>
              <a:spcAft>
                <a:spcPts val="0"/>
              </a:spcAft>
              <a:buClr>
                <a:schemeClr val="accent2"/>
              </a:buClr>
              <a:buSzPts val="1400"/>
              <a:buNone/>
              <a:defRPr sz="1400" b="1">
                <a:solidFill>
                  <a:schemeClr val="accent2"/>
                </a:solidFill>
              </a:defRPr>
            </a:lvl6pPr>
            <a:lvl7pPr lvl="6" algn="l">
              <a:lnSpc>
                <a:spcPct val="115000"/>
              </a:lnSpc>
              <a:spcBef>
                <a:spcPts val="0"/>
              </a:spcBef>
              <a:spcAft>
                <a:spcPts val="0"/>
              </a:spcAft>
              <a:buClr>
                <a:schemeClr val="accent2"/>
              </a:buClr>
              <a:buSzPts val="1400"/>
              <a:buNone/>
              <a:defRPr sz="1400" b="1">
                <a:solidFill>
                  <a:schemeClr val="accent2"/>
                </a:solidFill>
              </a:defRPr>
            </a:lvl7pPr>
            <a:lvl8pPr lvl="7" algn="l">
              <a:lnSpc>
                <a:spcPct val="115000"/>
              </a:lnSpc>
              <a:spcBef>
                <a:spcPts val="0"/>
              </a:spcBef>
              <a:spcAft>
                <a:spcPts val="0"/>
              </a:spcAft>
              <a:buClr>
                <a:schemeClr val="accent2"/>
              </a:buClr>
              <a:buSzPts val="1400"/>
              <a:buNone/>
              <a:defRPr sz="1400" b="1">
                <a:solidFill>
                  <a:schemeClr val="accent2"/>
                </a:solidFill>
              </a:defRPr>
            </a:lvl8pPr>
            <a:lvl9pPr lvl="8" algn="l">
              <a:lnSpc>
                <a:spcPct val="115000"/>
              </a:lnSpc>
              <a:spcBef>
                <a:spcPts val="0"/>
              </a:spcBef>
              <a:spcAft>
                <a:spcPts val="0"/>
              </a:spcAft>
              <a:buClr>
                <a:schemeClr val="accent2"/>
              </a:buClr>
              <a:buSzPts val="1400"/>
              <a:buNone/>
              <a:defRPr sz="1400" b="1">
                <a:solidFill>
                  <a:schemeClr val="accent2"/>
                </a:solidFill>
              </a:defRPr>
            </a:lvl9pPr>
          </a:lstStyle>
          <a:p>
            <a:endParaRPr/>
          </a:p>
        </p:txBody>
      </p:sp>
      <p:sp>
        <p:nvSpPr>
          <p:cNvPr id="35" name="Google Shape;35;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55D48B03-E683-F0BA-DB08-F84EB9BA702B}"/>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6"/>
        <p:cNvGrpSpPr/>
        <p:nvPr/>
      </p:nvGrpSpPr>
      <p:grpSpPr>
        <a:xfrm>
          <a:off x="0" y="0"/>
          <a:ext cx="0" cy="0"/>
          <a:chOff x="0" y="0"/>
          <a:chExt cx="0" cy="0"/>
        </a:xfrm>
      </p:grpSpPr>
      <p:sp>
        <p:nvSpPr>
          <p:cNvPr id="37" name="Google Shape;37;p16"/>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Clr>
                <a:srgbClr val="000000"/>
              </a:buClr>
              <a:buSzPts val="1100"/>
              <a:buChar char="●"/>
              <a:defRPr sz="1100">
                <a:solidFill>
                  <a:srgbClr val="000000"/>
                </a:solidFill>
              </a:defRPr>
            </a:lvl1pPr>
            <a:lvl2pPr marL="914400" lvl="1" indent="-298450" algn="l">
              <a:lnSpc>
                <a:spcPct val="115000"/>
              </a:lnSpc>
              <a:spcBef>
                <a:spcPts val="0"/>
              </a:spcBef>
              <a:spcAft>
                <a:spcPts val="0"/>
              </a:spcAft>
              <a:buClr>
                <a:srgbClr val="000000"/>
              </a:buClr>
              <a:buSzPts val="1100"/>
              <a:buChar char="○"/>
              <a:defRPr sz="1100">
                <a:solidFill>
                  <a:srgbClr val="000000"/>
                </a:solidFill>
              </a:defRPr>
            </a:lvl2pPr>
            <a:lvl3pPr marL="1371600" lvl="2" indent="-298450" algn="l">
              <a:lnSpc>
                <a:spcPct val="115000"/>
              </a:lnSpc>
              <a:spcBef>
                <a:spcPts val="0"/>
              </a:spcBef>
              <a:spcAft>
                <a:spcPts val="0"/>
              </a:spcAft>
              <a:buClr>
                <a:srgbClr val="000000"/>
              </a:buClr>
              <a:buSzPts val="1100"/>
              <a:buChar char="■"/>
              <a:defRPr sz="1100">
                <a:solidFill>
                  <a:srgbClr val="000000"/>
                </a:solidFill>
              </a:defRPr>
            </a:lvl3pPr>
            <a:lvl4pPr marL="1828800" lvl="3" indent="-298450" algn="l">
              <a:lnSpc>
                <a:spcPct val="115000"/>
              </a:lnSpc>
              <a:spcBef>
                <a:spcPts val="0"/>
              </a:spcBef>
              <a:spcAft>
                <a:spcPts val="0"/>
              </a:spcAft>
              <a:buClr>
                <a:srgbClr val="000000"/>
              </a:buClr>
              <a:buSzPts val="1100"/>
              <a:buChar char="●"/>
              <a:defRPr sz="1100">
                <a:solidFill>
                  <a:srgbClr val="000000"/>
                </a:solidFill>
              </a:defRPr>
            </a:lvl4pPr>
            <a:lvl5pPr marL="2286000" lvl="4" indent="-298450" algn="l">
              <a:lnSpc>
                <a:spcPct val="115000"/>
              </a:lnSpc>
              <a:spcBef>
                <a:spcPts val="0"/>
              </a:spcBef>
              <a:spcAft>
                <a:spcPts val="0"/>
              </a:spcAft>
              <a:buClr>
                <a:srgbClr val="000000"/>
              </a:buClr>
              <a:buSzPts val="1100"/>
              <a:buChar char="○"/>
              <a:defRPr sz="1100">
                <a:solidFill>
                  <a:srgbClr val="000000"/>
                </a:solidFill>
              </a:defRPr>
            </a:lvl5pPr>
            <a:lvl6pPr marL="2743200" lvl="5" indent="-298450" algn="l">
              <a:lnSpc>
                <a:spcPct val="115000"/>
              </a:lnSpc>
              <a:spcBef>
                <a:spcPts val="0"/>
              </a:spcBef>
              <a:spcAft>
                <a:spcPts val="0"/>
              </a:spcAft>
              <a:buClr>
                <a:srgbClr val="000000"/>
              </a:buClr>
              <a:buSzPts val="1100"/>
              <a:buChar char="■"/>
              <a:defRPr sz="1100">
                <a:solidFill>
                  <a:srgbClr val="000000"/>
                </a:solidFill>
              </a:defRPr>
            </a:lvl6pPr>
            <a:lvl7pPr marL="3200400" lvl="6" indent="-298450" algn="l">
              <a:lnSpc>
                <a:spcPct val="115000"/>
              </a:lnSpc>
              <a:spcBef>
                <a:spcPts val="0"/>
              </a:spcBef>
              <a:spcAft>
                <a:spcPts val="0"/>
              </a:spcAft>
              <a:buClr>
                <a:srgbClr val="000000"/>
              </a:buClr>
              <a:buSzPts val="1100"/>
              <a:buChar char="●"/>
              <a:defRPr sz="1100">
                <a:solidFill>
                  <a:srgbClr val="000000"/>
                </a:solidFill>
              </a:defRPr>
            </a:lvl7pPr>
            <a:lvl8pPr marL="3657600" lvl="7" indent="-298450" algn="l">
              <a:lnSpc>
                <a:spcPct val="115000"/>
              </a:lnSpc>
              <a:spcBef>
                <a:spcPts val="0"/>
              </a:spcBef>
              <a:spcAft>
                <a:spcPts val="0"/>
              </a:spcAft>
              <a:buClr>
                <a:srgbClr val="000000"/>
              </a:buClr>
              <a:buSzPts val="1100"/>
              <a:buChar char="○"/>
              <a:defRPr sz="1100">
                <a:solidFill>
                  <a:srgbClr val="000000"/>
                </a:solidFill>
              </a:defRPr>
            </a:lvl8pPr>
            <a:lvl9pPr marL="4114800" lvl="8" indent="-298450" algn="l">
              <a:lnSpc>
                <a:spcPct val="115000"/>
              </a:lnSpc>
              <a:spcBef>
                <a:spcPts val="0"/>
              </a:spcBef>
              <a:spcAft>
                <a:spcPts val="0"/>
              </a:spcAft>
              <a:buClr>
                <a:srgbClr val="000000"/>
              </a:buClr>
              <a:buSzPts val="1100"/>
              <a:buChar char="■"/>
              <a:defRPr sz="1100">
                <a:solidFill>
                  <a:srgbClr val="000000"/>
                </a:solidFill>
              </a:defRPr>
            </a:lvl9pPr>
          </a:lstStyle>
          <a:p>
            <a:endParaRPr/>
          </a:p>
        </p:txBody>
      </p:sp>
      <p:sp>
        <p:nvSpPr>
          <p:cNvPr id="38" name="Google Shape;38;p16"/>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000000"/>
              </a:buClr>
              <a:buSzPts val="700"/>
              <a:buNone/>
              <a:defRPr sz="700" i="1">
                <a:solidFill>
                  <a:srgbClr val="000000"/>
                </a:solidFill>
              </a:defRPr>
            </a:lvl1pPr>
            <a:lvl2pPr lvl="1" algn="r">
              <a:lnSpc>
                <a:spcPct val="100000"/>
              </a:lnSpc>
              <a:spcBef>
                <a:spcPts val="0"/>
              </a:spcBef>
              <a:spcAft>
                <a:spcPts val="0"/>
              </a:spcAft>
              <a:buClr>
                <a:srgbClr val="000000"/>
              </a:buClr>
              <a:buSzPts val="700"/>
              <a:buNone/>
              <a:defRPr sz="700" i="1">
                <a:solidFill>
                  <a:srgbClr val="000000"/>
                </a:solidFill>
              </a:defRPr>
            </a:lvl2pPr>
            <a:lvl3pPr lvl="2" algn="r">
              <a:lnSpc>
                <a:spcPct val="100000"/>
              </a:lnSpc>
              <a:spcBef>
                <a:spcPts val="0"/>
              </a:spcBef>
              <a:spcAft>
                <a:spcPts val="0"/>
              </a:spcAft>
              <a:buClr>
                <a:srgbClr val="000000"/>
              </a:buClr>
              <a:buSzPts val="700"/>
              <a:buNone/>
              <a:defRPr sz="700" i="1">
                <a:solidFill>
                  <a:srgbClr val="000000"/>
                </a:solidFill>
              </a:defRPr>
            </a:lvl3pPr>
            <a:lvl4pPr lvl="3" algn="r">
              <a:lnSpc>
                <a:spcPct val="100000"/>
              </a:lnSpc>
              <a:spcBef>
                <a:spcPts val="0"/>
              </a:spcBef>
              <a:spcAft>
                <a:spcPts val="0"/>
              </a:spcAft>
              <a:buClr>
                <a:srgbClr val="000000"/>
              </a:buClr>
              <a:buSzPts val="700"/>
              <a:buNone/>
              <a:defRPr sz="700" i="1">
                <a:solidFill>
                  <a:srgbClr val="000000"/>
                </a:solidFill>
              </a:defRPr>
            </a:lvl4pPr>
            <a:lvl5pPr lvl="4" algn="r">
              <a:lnSpc>
                <a:spcPct val="100000"/>
              </a:lnSpc>
              <a:spcBef>
                <a:spcPts val="0"/>
              </a:spcBef>
              <a:spcAft>
                <a:spcPts val="0"/>
              </a:spcAft>
              <a:buClr>
                <a:srgbClr val="000000"/>
              </a:buClr>
              <a:buSzPts val="700"/>
              <a:buNone/>
              <a:defRPr sz="700" i="1">
                <a:solidFill>
                  <a:srgbClr val="000000"/>
                </a:solidFill>
              </a:defRPr>
            </a:lvl5pPr>
            <a:lvl6pPr lvl="5" algn="r">
              <a:lnSpc>
                <a:spcPct val="100000"/>
              </a:lnSpc>
              <a:spcBef>
                <a:spcPts val="0"/>
              </a:spcBef>
              <a:spcAft>
                <a:spcPts val="0"/>
              </a:spcAft>
              <a:buClr>
                <a:srgbClr val="000000"/>
              </a:buClr>
              <a:buSzPts val="700"/>
              <a:buNone/>
              <a:defRPr sz="700" i="1">
                <a:solidFill>
                  <a:srgbClr val="000000"/>
                </a:solidFill>
              </a:defRPr>
            </a:lvl6pPr>
            <a:lvl7pPr lvl="6" algn="r">
              <a:lnSpc>
                <a:spcPct val="100000"/>
              </a:lnSpc>
              <a:spcBef>
                <a:spcPts val="0"/>
              </a:spcBef>
              <a:spcAft>
                <a:spcPts val="0"/>
              </a:spcAft>
              <a:buClr>
                <a:srgbClr val="000000"/>
              </a:buClr>
              <a:buSzPts val="700"/>
              <a:buNone/>
              <a:defRPr sz="700" i="1">
                <a:solidFill>
                  <a:srgbClr val="000000"/>
                </a:solidFill>
              </a:defRPr>
            </a:lvl7pPr>
            <a:lvl8pPr lvl="7" algn="r">
              <a:lnSpc>
                <a:spcPct val="100000"/>
              </a:lnSpc>
              <a:spcBef>
                <a:spcPts val="0"/>
              </a:spcBef>
              <a:spcAft>
                <a:spcPts val="0"/>
              </a:spcAft>
              <a:buClr>
                <a:srgbClr val="000000"/>
              </a:buClr>
              <a:buSzPts val="700"/>
              <a:buNone/>
              <a:defRPr sz="700" i="1">
                <a:solidFill>
                  <a:srgbClr val="000000"/>
                </a:solidFill>
              </a:defRPr>
            </a:lvl8pPr>
            <a:lvl9pPr lvl="8" algn="r">
              <a:lnSpc>
                <a:spcPct val="100000"/>
              </a:lnSpc>
              <a:spcBef>
                <a:spcPts val="0"/>
              </a:spcBef>
              <a:spcAft>
                <a:spcPts val="0"/>
              </a:spcAft>
              <a:buClr>
                <a:srgbClr val="000000"/>
              </a:buClr>
              <a:buSzPts val="700"/>
              <a:buNone/>
              <a:defRPr sz="700" i="1">
                <a:solidFill>
                  <a:srgbClr val="000000"/>
                </a:solidFill>
              </a:defRPr>
            </a:lvl9pPr>
          </a:lstStyle>
          <a:p>
            <a:endParaRPr/>
          </a:p>
        </p:txBody>
      </p:sp>
      <p:sp>
        <p:nvSpPr>
          <p:cNvPr id="39" name="Google Shape;39;p16"/>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700"/>
              <a:buNone/>
              <a:defRPr sz="700" i="1">
                <a:solidFill>
                  <a:srgbClr val="000000"/>
                </a:solidFill>
              </a:defRPr>
            </a:lvl1pPr>
            <a:lvl2pPr lvl="1" algn="l">
              <a:lnSpc>
                <a:spcPct val="100000"/>
              </a:lnSpc>
              <a:spcBef>
                <a:spcPts val="0"/>
              </a:spcBef>
              <a:spcAft>
                <a:spcPts val="0"/>
              </a:spcAft>
              <a:buClr>
                <a:srgbClr val="000000"/>
              </a:buClr>
              <a:buSzPts val="700"/>
              <a:buNone/>
              <a:defRPr sz="700" i="1">
                <a:solidFill>
                  <a:srgbClr val="000000"/>
                </a:solidFill>
              </a:defRPr>
            </a:lvl2pPr>
            <a:lvl3pPr lvl="2" algn="l">
              <a:lnSpc>
                <a:spcPct val="100000"/>
              </a:lnSpc>
              <a:spcBef>
                <a:spcPts val="0"/>
              </a:spcBef>
              <a:spcAft>
                <a:spcPts val="0"/>
              </a:spcAft>
              <a:buClr>
                <a:srgbClr val="000000"/>
              </a:buClr>
              <a:buSzPts val="700"/>
              <a:buNone/>
              <a:defRPr sz="700" i="1">
                <a:solidFill>
                  <a:srgbClr val="000000"/>
                </a:solidFill>
              </a:defRPr>
            </a:lvl3pPr>
            <a:lvl4pPr lvl="3" algn="l">
              <a:lnSpc>
                <a:spcPct val="100000"/>
              </a:lnSpc>
              <a:spcBef>
                <a:spcPts val="0"/>
              </a:spcBef>
              <a:spcAft>
                <a:spcPts val="0"/>
              </a:spcAft>
              <a:buClr>
                <a:srgbClr val="000000"/>
              </a:buClr>
              <a:buSzPts val="700"/>
              <a:buNone/>
              <a:defRPr sz="700" i="1">
                <a:solidFill>
                  <a:srgbClr val="000000"/>
                </a:solidFill>
              </a:defRPr>
            </a:lvl4pPr>
            <a:lvl5pPr lvl="4" algn="l">
              <a:lnSpc>
                <a:spcPct val="100000"/>
              </a:lnSpc>
              <a:spcBef>
                <a:spcPts val="0"/>
              </a:spcBef>
              <a:spcAft>
                <a:spcPts val="0"/>
              </a:spcAft>
              <a:buClr>
                <a:srgbClr val="000000"/>
              </a:buClr>
              <a:buSzPts val="700"/>
              <a:buNone/>
              <a:defRPr sz="700" i="1">
                <a:solidFill>
                  <a:srgbClr val="000000"/>
                </a:solidFill>
              </a:defRPr>
            </a:lvl5pPr>
            <a:lvl6pPr lvl="5" algn="l">
              <a:lnSpc>
                <a:spcPct val="100000"/>
              </a:lnSpc>
              <a:spcBef>
                <a:spcPts val="0"/>
              </a:spcBef>
              <a:spcAft>
                <a:spcPts val="0"/>
              </a:spcAft>
              <a:buClr>
                <a:srgbClr val="000000"/>
              </a:buClr>
              <a:buSzPts val="700"/>
              <a:buNone/>
              <a:defRPr sz="700" i="1">
                <a:solidFill>
                  <a:srgbClr val="000000"/>
                </a:solidFill>
              </a:defRPr>
            </a:lvl6pPr>
            <a:lvl7pPr lvl="6" algn="l">
              <a:lnSpc>
                <a:spcPct val="100000"/>
              </a:lnSpc>
              <a:spcBef>
                <a:spcPts val="0"/>
              </a:spcBef>
              <a:spcAft>
                <a:spcPts val="0"/>
              </a:spcAft>
              <a:buClr>
                <a:srgbClr val="000000"/>
              </a:buClr>
              <a:buSzPts val="700"/>
              <a:buNone/>
              <a:defRPr sz="700" i="1">
                <a:solidFill>
                  <a:srgbClr val="000000"/>
                </a:solidFill>
              </a:defRPr>
            </a:lvl7pPr>
            <a:lvl8pPr lvl="7" algn="l">
              <a:lnSpc>
                <a:spcPct val="100000"/>
              </a:lnSpc>
              <a:spcBef>
                <a:spcPts val="0"/>
              </a:spcBef>
              <a:spcAft>
                <a:spcPts val="0"/>
              </a:spcAft>
              <a:buClr>
                <a:srgbClr val="000000"/>
              </a:buClr>
              <a:buSzPts val="700"/>
              <a:buNone/>
              <a:defRPr sz="700" i="1">
                <a:solidFill>
                  <a:srgbClr val="000000"/>
                </a:solidFill>
              </a:defRPr>
            </a:lvl8pPr>
            <a:lvl9pPr lvl="8" algn="l">
              <a:lnSpc>
                <a:spcPct val="100000"/>
              </a:lnSpc>
              <a:spcBef>
                <a:spcPts val="0"/>
              </a:spcBef>
              <a:spcAft>
                <a:spcPts val="0"/>
              </a:spcAft>
              <a:buClr>
                <a:srgbClr val="000000"/>
              </a:buClr>
              <a:buSzPts val="700"/>
              <a:buNone/>
              <a:defRPr sz="700" i="1">
                <a:solidFill>
                  <a:srgbClr val="000000"/>
                </a:solidFill>
              </a:defRPr>
            </a:lvl9pPr>
          </a:lstStyle>
          <a:p>
            <a:endParaRPr/>
          </a:p>
        </p:txBody>
      </p:sp>
      <p:sp>
        <p:nvSpPr>
          <p:cNvPr id="40" name="Google Shape;40;p16"/>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accent3"/>
              </a:solidFill>
              <a:latin typeface="Arial"/>
              <a:ea typeface="Arial"/>
              <a:cs typeface="Arial"/>
              <a:sym typeface="Arial"/>
            </a:endParaRPr>
          </a:p>
        </p:txBody>
      </p:sp>
      <p:sp>
        <p:nvSpPr>
          <p:cNvPr id="41" name="Google Shape;41;p16"/>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6"/>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6"/>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300"/>
              <a:buNone/>
              <a:defRPr sz="2300"/>
            </a:lvl1pPr>
            <a:lvl2pPr lvl="1" algn="l">
              <a:lnSpc>
                <a:spcPct val="100000"/>
              </a:lnSpc>
              <a:spcBef>
                <a:spcPts val="0"/>
              </a:spcBef>
              <a:spcAft>
                <a:spcPts val="0"/>
              </a:spcAft>
              <a:buSzPts val="2300"/>
              <a:buNone/>
              <a:defRPr sz="2300"/>
            </a:lvl2pPr>
            <a:lvl3pPr lvl="2" algn="l">
              <a:lnSpc>
                <a:spcPct val="100000"/>
              </a:lnSpc>
              <a:spcBef>
                <a:spcPts val="0"/>
              </a:spcBef>
              <a:spcAft>
                <a:spcPts val="0"/>
              </a:spcAft>
              <a:buSzPts val="2300"/>
              <a:buNone/>
              <a:defRPr sz="2300"/>
            </a:lvl3pPr>
            <a:lvl4pPr lvl="3" algn="l">
              <a:lnSpc>
                <a:spcPct val="100000"/>
              </a:lnSpc>
              <a:spcBef>
                <a:spcPts val="0"/>
              </a:spcBef>
              <a:spcAft>
                <a:spcPts val="0"/>
              </a:spcAft>
              <a:buSzPts val="2300"/>
              <a:buNone/>
              <a:defRPr sz="2300"/>
            </a:lvl4pPr>
            <a:lvl5pPr lvl="4" algn="l">
              <a:lnSpc>
                <a:spcPct val="100000"/>
              </a:lnSpc>
              <a:spcBef>
                <a:spcPts val="0"/>
              </a:spcBef>
              <a:spcAft>
                <a:spcPts val="0"/>
              </a:spcAft>
              <a:buSzPts val="2300"/>
              <a:buNone/>
              <a:defRPr sz="2300"/>
            </a:lvl5pPr>
            <a:lvl6pPr lvl="5" algn="l">
              <a:lnSpc>
                <a:spcPct val="100000"/>
              </a:lnSpc>
              <a:spcBef>
                <a:spcPts val="0"/>
              </a:spcBef>
              <a:spcAft>
                <a:spcPts val="0"/>
              </a:spcAft>
              <a:buSzPts val="2300"/>
              <a:buNone/>
              <a:defRPr sz="2300"/>
            </a:lvl6pPr>
            <a:lvl7pPr lvl="6" algn="l">
              <a:lnSpc>
                <a:spcPct val="100000"/>
              </a:lnSpc>
              <a:spcBef>
                <a:spcPts val="0"/>
              </a:spcBef>
              <a:spcAft>
                <a:spcPts val="0"/>
              </a:spcAft>
              <a:buSzPts val="2300"/>
              <a:buNone/>
              <a:defRPr sz="2300"/>
            </a:lvl7pPr>
            <a:lvl8pPr lvl="7" algn="l">
              <a:lnSpc>
                <a:spcPct val="100000"/>
              </a:lnSpc>
              <a:spcBef>
                <a:spcPts val="0"/>
              </a:spcBef>
              <a:spcAft>
                <a:spcPts val="0"/>
              </a:spcAft>
              <a:buSzPts val="2300"/>
              <a:buNone/>
              <a:defRPr sz="2300"/>
            </a:lvl8pPr>
            <a:lvl9pPr lvl="8" algn="l">
              <a:lnSpc>
                <a:spcPct val="100000"/>
              </a:lnSpc>
              <a:spcBef>
                <a:spcPts val="0"/>
              </a:spcBef>
              <a:spcAft>
                <a:spcPts val="0"/>
              </a:spcAft>
              <a:buSzPts val="2300"/>
              <a:buNone/>
              <a:defRPr sz="2300"/>
            </a:lvl9pPr>
          </a:lstStyle>
          <a:p>
            <a:endParaRPr/>
          </a:p>
        </p:txBody>
      </p:sp>
      <p:sp>
        <p:nvSpPr>
          <p:cNvPr id="45" name="Google Shape;45;p16"/>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accent2"/>
              </a:buClr>
              <a:buSzPts val="1400"/>
              <a:buNone/>
              <a:defRPr sz="1400" b="1">
                <a:solidFill>
                  <a:schemeClr val="accent2"/>
                </a:solidFill>
              </a:defRPr>
            </a:lvl1pPr>
            <a:lvl2pPr lvl="1" algn="l">
              <a:lnSpc>
                <a:spcPct val="115000"/>
              </a:lnSpc>
              <a:spcBef>
                <a:spcPts val="0"/>
              </a:spcBef>
              <a:spcAft>
                <a:spcPts val="0"/>
              </a:spcAft>
              <a:buClr>
                <a:schemeClr val="accent2"/>
              </a:buClr>
              <a:buSzPts val="1400"/>
              <a:buNone/>
              <a:defRPr sz="1400" b="1">
                <a:solidFill>
                  <a:schemeClr val="accent2"/>
                </a:solidFill>
              </a:defRPr>
            </a:lvl2pPr>
            <a:lvl3pPr lvl="2" algn="l">
              <a:lnSpc>
                <a:spcPct val="115000"/>
              </a:lnSpc>
              <a:spcBef>
                <a:spcPts val="0"/>
              </a:spcBef>
              <a:spcAft>
                <a:spcPts val="0"/>
              </a:spcAft>
              <a:buClr>
                <a:schemeClr val="accent2"/>
              </a:buClr>
              <a:buSzPts val="1400"/>
              <a:buNone/>
              <a:defRPr sz="1400" b="1">
                <a:solidFill>
                  <a:schemeClr val="accent2"/>
                </a:solidFill>
              </a:defRPr>
            </a:lvl3pPr>
            <a:lvl4pPr lvl="3" algn="l">
              <a:lnSpc>
                <a:spcPct val="115000"/>
              </a:lnSpc>
              <a:spcBef>
                <a:spcPts val="0"/>
              </a:spcBef>
              <a:spcAft>
                <a:spcPts val="0"/>
              </a:spcAft>
              <a:buClr>
                <a:schemeClr val="accent2"/>
              </a:buClr>
              <a:buSzPts val="1400"/>
              <a:buNone/>
              <a:defRPr sz="1400" b="1">
                <a:solidFill>
                  <a:schemeClr val="accent2"/>
                </a:solidFill>
              </a:defRPr>
            </a:lvl4pPr>
            <a:lvl5pPr lvl="4" algn="l">
              <a:lnSpc>
                <a:spcPct val="115000"/>
              </a:lnSpc>
              <a:spcBef>
                <a:spcPts val="0"/>
              </a:spcBef>
              <a:spcAft>
                <a:spcPts val="0"/>
              </a:spcAft>
              <a:buClr>
                <a:schemeClr val="accent2"/>
              </a:buClr>
              <a:buSzPts val="1400"/>
              <a:buNone/>
              <a:defRPr sz="1400" b="1">
                <a:solidFill>
                  <a:schemeClr val="accent2"/>
                </a:solidFill>
              </a:defRPr>
            </a:lvl5pPr>
            <a:lvl6pPr lvl="5" algn="l">
              <a:lnSpc>
                <a:spcPct val="115000"/>
              </a:lnSpc>
              <a:spcBef>
                <a:spcPts val="0"/>
              </a:spcBef>
              <a:spcAft>
                <a:spcPts val="0"/>
              </a:spcAft>
              <a:buClr>
                <a:schemeClr val="accent2"/>
              </a:buClr>
              <a:buSzPts val="1400"/>
              <a:buNone/>
              <a:defRPr sz="1400" b="1">
                <a:solidFill>
                  <a:schemeClr val="accent2"/>
                </a:solidFill>
              </a:defRPr>
            </a:lvl6pPr>
            <a:lvl7pPr lvl="6" algn="l">
              <a:lnSpc>
                <a:spcPct val="115000"/>
              </a:lnSpc>
              <a:spcBef>
                <a:spcPts val="0"/>
              </a:spcBef>
              <a:spcAft>
                <a:spcPts val="0"/>
              </a:spcAft>
              <a:buClr>
                <a:schemeClr val="accent2"/>
              </a:buClr>
              <a:buSzPts val="1400"/>
              <a:buNone/>
              <a:defRPr sz="1400" b="1">
                <a:solidFill>
                  <a:schemeClr val="accent2"/>
                </a:solidFill>
              </a:defRPr>
            </a:lvl7pPr>
            <a:lvl8pPr lvl="7" algn="l">
              <a:lnSpc>
                <a:spcPct val="115000"/>
              </a:lnSpc>
              <a:spcBef>
                <a:spcPts val="0"/>
              </a:spcBef>
              <a:spcAft>
                <a:spcPts val="0"/>
              </a:spcAft>
              <a:buClr>
                <a:schemeClr val="accent2"/>
              </a:buClr>
              <a:buSzPts val="1400"/>
              <a:buNone/>
              <a:defRPr sz="1400" b="1">
                <a:solidFill>
                  <a:schemeClr val="accent2"/>
                </a:solidFill>
              </a:defRPr>
            </a:lvl8pPr>
            <a:lvl9pPr lvl="8" algn="l">
              <a:lnSpc>
                <a:spcPct val="115000"/>
              </a:lnSpc>
              <a:spcBef>
                <a:spcPts val="0"/>
              </a:spcBef>
              <a:spcAft>
                <a:spcPts val="0"/>
              </a:spcAft>
              <a:buClr>
                <a:schemeClr val="accent2"/>
              </a:buClr>
              <a:buSzPts val="1400"/>
              <a:buNone/>
              <a:defRPr sz="1400" b="1">
                <a:solidFill>
                  <a:schemeClr val="accent2"/>
                </a:solidFill>
              </a:defRPr>
            </a:lvl9pPr>
          </a:lstStyle>
          <a:p>
            <a:endParaRPr/>
          </a:p>
        </p:txBody>
      </p:sp>
      <p:sp>
        <p:nvSpPr>
          <p:cNvPr id="46" name="Google Shape;46;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A5BB9748-2F25-7E36-B734-F10F86370FA9}"/>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 you 1">
  <p:cSld name="CUSTOM_2_1">
    <p:bg>
      <p:bgPr>
        <a:solidFill>
          <a:srgbClr val="FFFFFF"/>
        </a:solidFill>
        <a:effectLst/>
      </p:bgPr>
    </p:bg>
    <p:spTree>
      <p:nvGrpSpPr>
        <p:cNvPr id="1" name="Shape 47"/>
        <p:cNvGrpSpPr/>
        <p:nvPr/>
      </p:nvGrpSpPr>
      <p:grpSpPr>
        <a:xfrm>
          <a:off x="0" y="0"/>
          <a:ext cx="0" cy="0"/>
          <a:chOff x="0" y="0"/>
          <a:chExt cx="0" cy="0"/>
        </a:xfrm>
      </p:grpSpPr>
      <p:pic>
        <p:nvPicPr>
          <p:cNvPr id="48" name="Google Shape;48;p17"/>
          <p:cNvPicPr preferRelativeResize="0"/>
          <p:nvPr/>
        </p:nvPicPr>
        <p:blipFill rotWithShape="1">
          <a:blip r:embed="rId2">
            <a:alphaModFix/>
          </a:blip>
          <a:srcRect b="47905"/>
          <a:stretch/>
        </p:blipFill>
        <p:spPr>
          <a:xfrm>
            <a:off x="0" y="0"/>
            <a:ext cx="9144000" cy="5143500"/>
          </a:xfrm>
          <a:prstGeom prst="rect">
            <a:avLst/>
          </a:prstGeom>
          <a:noFill/>
          <a:ln>
            <a:noFill/>
          </a:ln>
        </p:spPr>
      </p:pic>
      <p:sp>
        <p:nvSpPr>
          <p:cNvPr id="49" name="Google Shape;49;p17"/>
          <p:cNvSpPr txBox="1"/>
          <p:nvPr/>
        </p:nvSpPr>
        <p:spPr>
          <a:xfrm>
            <a:off x="1911609" y="1884319"/>
            <a:ext cx="5320800" cy="763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accent3"/>
                </a:solidFill>
                <a:latin typeface="Arial Black"/>
                <a:ea typeface="Arial Black"/>
                <a:cs typeface="Arial Black"/>
                <a:sym typeface="Arial Black"/>
              </a:rPr>
              <a:t>THANK YOU</a:t>
            </a:r>
            <a:endParaRPr sz="4500" b="1" i="0" u="none" strike="noStrike" cap="none">
              <a:solidFill>
                <a:schemeClr val="accent3"/>
              </a:solidFill>
              <a:latin typeface="Arial Black"/>
              <a:ea typeface="Arial Black"/>
              <a:cs typeface="Arial Black"/>
              <a:sym typeface="Arial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CUSTOM_6">
    <p:spTree>
      <p:nvGrpSpPr>
        <p:cNvPr id="1" name="Shape 50"/>
        <p:cNvGrpSpPr/>
        <p:nvPr/>
      </p:nvGrpSpPr>
      <p:grpSpPr>
        <a:xfrm>
          <a:off x="0" y="0"/>
          <a:ext cx="0" cy="0"/>
          <a:chOff x="0" y="0"/>
          <a:chExt cx="0" cy="0"/>
        </a:xfrm>
      </p:grpSpPr>
      <p:sp>
        <p:nvSpPr>
          <p:cNvPr id="51" name="Google Shape;51;p18"/>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8"/>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3" name="Google Shape;95;p23">
            <a:extLst>
              <a:ext uri="{FF2B5EF4-FFF2-40B4-BE49-F238E27FC236}">
                <a16:creationId xmlns:a16="http://schemas.microsoft.com/office/drawing/2014/main" id="{37D2AEBE-BA91-AE43-C08C-38C066629162}"/>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eneral Rules">
  <p:cSld name="TITLE_ONLY_2">
    <p:spTree>
      <p:nvGrpSpPr>
        <p:cNvPr id="1" name="Shape 55"/>
        <p:cNvGrpSpPr/>
        <p:nvPr/>
      </p:nvGrpSpPr>
      <p:grpSpPr>
        <a:xfrm>
          <a:off x="0" y="0"/>
          <a:ext cx="0" cy="0"/>
          <a:chOff x="0" y="0"/>
          <a:chExt cx="0" cy="0"/>
        </a:xfrm>
      </p:grpSpPr>
      <p:sp>
        <p:nvSpPr>
          <p:cNvPr id="56" name="Google Shape;56;p19"/>
          <p:cNvSpPr txBox="1"/>
          <p:nvPr/>
        </p:nvSpPr>
        <p:spPr>
          <a:xfrm>
            <a:off x="449419" y="134025"/>
            <a:ext cx="8061600" cy="393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3"/>
              </a:buClr>
              <a:buSzPts val="2300"/>
              <a:buFont typeface="Arial"/>
              <a:buNone/>
            </a:pPr>
            <a:r>
              <a:rPr lang="en" sz="2300" b="0" i="0" u="none" strike="noStrike" cap="none">
                <a:solidFill>
                  <a:schemeClr val="accent3"/>
                </a:solidFill>
                <a:latin typeface="Arial"/>
                <a:ea typeface="Arial"/>
                <a:cs typeface="Arial"/>
                <a:sym typeface="Arial"/>
              </a:rPr>
              <a:t>General Rules</a:t>
            </a:r>
            <a:endParaRPr sz="2300" b="0" i="0" u="none" strike="noStrike" cap="none">
              <a:solidFill>
                <a:schemeClr val="accent3"/>
              </a:solidFill>
              <a:latin typeface="Arial"/>
              <a:ea typeface="Arial"/>
              <a:cs typeface="Arial"/>
              <a:sym typeface="Arial"/>
            </a:endParaRPr>
          </a:p>
        </p:txBody>
      </p:sp>
      <p:sp>
        <p:nvSpPr>
          <p:cNvPr id="57" name="Google Shape;57;p19"/>
          <p:cNvSpPr txBox="1"/>
          <p:nvPr/>
        </p:nvSpPr>
        <p:spPr>
          <a:xfrm>
            <a:off x="449419" y="806100"/>
            <a:ext cx="6969000" cy="3739800"/>
          </a:xfrm>
          <a:prstGeom prst="rect">
            <a:avLst/>
          </a:prstGeom>
          <a:noFill/>
          <a:ln>
            <a:noFill/>
          </a:ln>
        </p:spPr>
        <p:txBody>
          <a:bodyPr spcFirstLastPara="1" wrap="square" lIns="68575" tIns="68575" rIns="68575" bIns="68575" anchor="t" anchorCtr="0">
            <a:noAutofit/>
          </a:bodyPr>
          <a:lstStyle/>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a:solidFill>
                  <a:srgbClr val="000000"/>
                </a:solidFill>
                <a:latin typeface="Arial"/>
                <a:ea typeface="Arial"/>
                <a:cs typeface="Arial"/>
                <a:sym typeface="Arial"/>
              </a:rPr>
              <a:t>Đặt tên: </a:t>
            </a:r>
            <a:endParaRPr sz="1100" b="1"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[Project Name]_[Sub-Name]*_Loại File: Raw Data/Report_[YYYYMMDD]_Final/Draft</a:t>
            </a:r>
            <a:endParaRPr sz="1100" b="1" i="0" u="none" strike="noStrike" cap="none">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a:solidFill>
                  <a:srgbClr val="000000"/>
                </a:solidFill>
                <a:latin typeface="Arial"/>
                <a:ea typeface="Arial"/>
                <a:cs typeface="Arial"/>
                <a:sym typeface="Arial"/>
              </a:rPr>
              <a:t>Font:</a:t>
            </a:r>
            <a:r>
              <a:rPr lang="en" sz="1100" b="0" i="0" u="none" strike="noStrike" cap="none">
                <a:solidFill>
                  <a:srgbClr val="000000"/>
                </a:solidFill>
                <a:latin typeface="Arial"/>
                <a:ea typeface="Arial"/>
                <a:cs typeface="Arial"/>
                <a:sym typeface="Arial"/>
              </a:rPr>
              <a:t> Arial</a:t>
            </a:r>
            <a:endParaRPr sz="1100" b="0" i="0" u="none" strike="noStrike" cap="none">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a:solidFill>
                  <a:srgbClr val="000000"/>
                </a:solidFill>
                <a:latin typeface="Arial"/>
                <a:ea typeface="Arial"/>
                <a:cs typeface="Arial"/>
                <a:sym typeface="Arial"/>
              </a:rPr>
              <a:t>Size</a:t>
            </a:r>
            <a:r>
              <a:rPr lang="en" sz="1100" b="0" i="0" u="none" strike="noStrike" cap="none">
                <a:solidFill>
                  <a:srgbClr val="000000"/>
                </a:solidFill>
                <a:latin typeface="Arial"/>
                <a:ea typeface="Arial"/>
                <a:cs typeface="Arial"/>
                <a:sym typeface="Arial"/>
              </a:rPr>
              <a:t> (from the upper to the lower)</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Head title:  30</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Sub-head title/ Message:  18</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Comment:  12 -14 (flexible) </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Content:   10 (flexible)</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Note: 9</a:t>
            </a:r>
            <a:endParaRPr sz="1100" b="0" i="0" u="none" strike="noStrike" cap="none">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a:solidFill>
                  <a:srgbClr val="000000"/>
                </a:solidFill>
                <a:latin typeface="Arial"/>
                <a:ea typeface="Arial"/>
                <a:cs typeface="Arial"/>
                <a:sym typeface="Arial"/>
              </a:rPr>
              <a:t>Note</a:t>
            </a:r>
            <a:endParaRPr sz="1100" b="1"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Note: </a:t>
            </a:r>
            <a:r>
              <a:rPr lang="en" sz="1100" b="0" i="1" u="none" strike="noStrike" cap="none">
                <a:solidFill>
                  <a:srgbClr val="000000"/>
                </a:solidFill>
                <a:latin typeface="Arial"/>
                <a:ea typeface="Arial"/>
                <a:cs typeface="Arial"/>
                <a:sym typeface="Arial"/>
              </a:rPr>
              <a:t>* Nội dung sau dấu sao ở dạng in nghiêng</a:t>
            </a:r>
            <a:endParaRPr sz="1100" b="0" i="1"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Quote: </a:t>
            </a:r>
            <a:r>
              <a:rPr lang="en" sz="1100" b="0" i="1" u="none" strike="noStrike" cap="none">
                <a:solidFill>
                  <a:srgbClr val="000000"/>
                </a:solidFill>
                <a:latin typeface="Arial"/>
                <a:ea typeface="Arial"/>
                <a:cs typeface="Arial"/>
                <a:sym typeface="Arial"/>
              </a:rPr>
              <a:t>“Nội dung quote in nghiêng”</a:t>
            </a:r>
            <a:endParaRPr sz="1100" b="0" i="1"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Not use (*)</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endParaRPr sz="1100" b="1" i="0" u="none" strike="noStrike" cap="none">
              <a:solidFill>
                <a:srgbClr val="000000"/>
              </a:solidFill>
              <a:latin typeface="Arial"/>
              <a:ea typeface="Arial"/>
              <a:cs typeface="Arial"/>
              <a:sym typeface="Arial"/>
            </a:endParaRPr>
          </a:p>
        </p:txBody>
      </p:sp>
      <p:sp>
        <p:nvSpPr>
          <p:cNvPr id="58" name="Google Shape;58;p19"/>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9"/>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9"/>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B8717C65-53E4-3B98-AA6D-E139B257E7D7}"/>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template">
  <p:cSld name="TITLE_ONLY_2_1_1">
    <p:spTree>
      <p:nvGrpSpPr>
        <p:cNvPr id="1" name="Shape 63"/>
        <p:cNvGrpSpPr/>
        <p:nvPr/>
      </p:nvGrpSpPr>
      <p:grpSpPr>
        <a:xfrm>
          <a:off x="0" y="0"/>
          <a:ext cx="0" cy="0"/>
          <a:chOff x="0" y="0"/>
          <a:chExt cx="0" cy="0"/>
        </a:xfrm>
      </p:grpSpPr>
      <p:sp>
        <p:nvSpPr>
          <p:cNvPr id="64" name="Google Shape;64;p20"/>
          <p:cNvSpPr txBox="1"/>
          <p:nvPr/>
        </p:nvSpPr>
        <p:spPr>
          <a:xfrm>
            <a:off x="449419" y="134025"/>
            <a:ext cx="8061600" cy="393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3"/>
              </a:buClr>
              <a:buSzPts val="2300"/>
              <a:buFont typeface="Arial"/>
              <a:buNone/>
            </a:pPr>
            <a:r>
              <a:rPr lang="en" sz="2300" b="0" i="0" u="none" strike="noStrike" cap="none">
                <a:solidFill>
                  <a:schemeClr val="accent3"/>
                </a:solidFill>
                <a:latin typeface="Arial"/>
                <a:ea typeface="Arial"/>
                <a:cs typeface="Arial"/>
                <a:sym typeface="Arial"/>
              </a:rPr>
              <a:t>Chart Template</a:t>
            </a:r>
            <a:endParaRPr sz="2300" b="0" i="0" u="none" strike="noStrike" cap="none">
              <a:solidFill>
                <a:schemeClr val="accent3"/>
              </a:solidFill>
              <a:latin typeface="Arial"/>
              <a:ea typeface="Arial"/>
              <a:cs typeface="Arial"/>
              <a:sym typeface="Arial"/>
            </a:endParaRPr>
          </a:p>
        </p:txBody>
      </p:sp>
      <p:pic>
        <p:nvPicPr>
          <p:cNvPr id="65" name="Google Shape;65;p20" title="Points scored"/>
          <p:cNvPicPr preferRelativeResize="0"/>
          <p:nvPr/>
        </p:nvPicPr>
        <p:blipFill rotWithShape="1">
          <a:blip r:embed="rId2">
            <a:alphaModFix/>
          </a:blip>
          <a:srcRect/>
          <a:stretch/>
        </p:blipFill>
        <p:spPr>
          <a:xfrm>
            <a:off x="705983" y="1613016"/>
            <a:ext cx="3815061" cy="2358961"/>
          </a:xfrm>
          <a:prstGeom prst="rect">
            <a:avLst/>
          </a:prstGeom>
          <a:noFill/>
          <a:ln>
            <a:noFill/>
          </a:ln>
        </p:spPr>
      </p:pic>
      <p:pic>
        <p:nvPicPr>
          <p:cNvPr id="66" name="Google Shape;66;p20" title="Points scored"/>
          <p:cNvPicPr preferRelativeResize="0"/>
          <p:nvPr/>
        </p:nvPicPr>
        <p:blipFill rotWithShape="1">
          <a:blip r:embed="rId3">
            <a:alphaModFix/>
          </a:blip>
          <a:srcRect/>
          <a:stretch/>
        </p:blipFill>
        <p:spPr>
          <a:xfrm>
            <a:off x="4717574" y="1613006"/>
            <a:ext cx="3815061" cy="2358976"/>
          </a:xfrm>
          <a:prstGeom prst="rect">
            <a:avLst/>
          </a:prstGeom>
          <a:noFill/>
          <a:ln>
            <a:noFill/>
          </a:ln>
        </p:spPr>
      </p:pic>
      <p:sp>
        <p:nvSpPr>
          <p:cNvPr id="67" name="Google Shape;67;p20"/>
          <p:cNvSpPr txBox="1"/>
          <p:nvPr/>
        </p:nvSpPr>
        <p:spPr>
          <a:xfrm>
            <a:off x="449419" y="527550"/>
            <a:ext cx="8061600" cy="393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Sử dụng palette màu để tô chart</a:t>
            </a:r>
            <a:endParaRPr sz="1400" b="1" i="0" u="none" strike="noStrike" cap="none">
              <a:solidFill>
                <a:schemeClr val="accent2"/>
              </a:solidFill>
              <a:latin typeface="Arial"/>
              <a:ea typeface="Arial"/>
              <a:cs typeface="Arial"/>
              <a:sym typeface="Arial"/>
            </a:endParaRPr>
          </a:p>
        </p:txBody>
      </p:sp>
      <p:sp>
        <p:nvSpPr>
          <p:cNvPr id="68" name="Google Shape;68;p20"/>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69" name="Google Shape;69;p20"/>
          <p:cNvGraphicFramePr/>
          <p:nvPr/>
        </p:nvGraphicFramePr>
        <p:xfrm>
          <a:off x="535596" y="1031147"/>
          <a:ext cx="3986325" cy="172872"/>
        </p:xfrm>
        <a:graphic>
          <a:graphicData uri="http://schemas.openxmlformats.org/drawingml/2006/table">
            <a:tbl>
              <a:tblPr>
                <a:noFill/>
                <a:tableStyleId>{AC5AFB1F-BE86-4A07-8B2B-B089CE4F0724}</a:tableStyleId>
              </a:tblPr>
              <a:tblGrid>
                <a:gridCol w="569475">
                  <a:extLst>
                    <a:ext uri="{9D8B030D-6E8A-4147-A177-3AD203B41FA5}">
                      <a16:colId xmlns:a16="http://schemas.microsoft.com/office/drawing/2014/main" val="20000"/>
                    </a:ext>
                  </a:extLst>
                </a:gridCol>
                <a:gridCol w="569475">
                  <a:extLst>
                    <a:ext uri="{9D8B030D-6E8A-4147-A177-3AD203B41FA5}">
                      <a16:colId xmlns:a16="http://schemas.microsoft.com/office/drawing/2014/main" val="20001"/>
                    </a:ext>
                  </a:extLst>
                </a:gridCol>
                <a:gridCol w="569475">
                  <a:extLst>
                    <a:ext uri="{9D8B030D-6E8A-4147-A177-3AD203B41FA5}">
                      <a16:colId xmlns:a16="http://schemas.microsoft.com/office/drawing/2014/main" val="20002"/>
                    </a:ext>
                  </a:extLst>
                </a:gridCol>
                <a:gridCol w="569475">
                  <a:extLst>
                    <a:ext uri="{9D8B030D-6E8A-4147-A177-3AD203B41FA5}">
                      <a16:colId xmlns:a16="http://schemas.microsoft.com/office/drawing/2014/main" val="20003"/>
                    </a:ext>
                  </a:extLst>
                </a:gridCol>
                <a:gridCol w="569475">
                  <a:extLst>
                    <a:ext uri="{9D8B030D-6E8A-4147-A177-3AD203B41FA5}">
                      <a16:colId xmlns:a16="http://schemas.microsoft.com/office/drawing/2014/main" val="20004"/>
                    </a:ext>
                  </a:extLst>
                </a:gridCol>
                <a:gridCol w="569475">
                  <a:extLst>
                    <a:ext uri="{9D8B030D-6E8A-4147-A177-3AD203B41FA5}">
                      <a16:colId xmlns:a16="http://schemas.microsoft.com/office/drawing/2014/main" val="20005"/>
                    </a:ext>
                  </a:extLst>
                </a:gridCol>
                <a:gridCol w="569475">
                  <a:extLst>
                    <a:ext uri="{9D8B030D-6E8A-4147-A177-3AD203B41FA5}">
                      <a16:colId xmlns:a16="http://schemas.microsoft.com/office/drawing/2014/main" val="20006"/>
                    </a:ext>
                  </a:extLst>
                </a:gridCol>
              </a:tblGrid>
              <a:tr h="158400">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#3a5ea8</a:t>
                      </a:r>
                      <a:endParaRPr sz="900" u="none" strike="noStrike" cap="none"/>
                    </a:p>
                  </a:txBody>
                  <a:tcPr marL="21425" marR="21425" marT="14300" marB="14300" anchor="ctr">
                    <a:lnL w="9525" cap="flat" cmpd="sng">
                      <a:solidFill>
                        <a:srgbClr val="9E9E9E">
                          <a:alpha val="0"/>
                        </a:srgb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#000078</a:t>
                      </a:r>
                      <a:endParaRPr sz="900" u="none" strike="noStrike" cap="none"/>
                    </a:p>
                  </a:txBody>
                  <a:tcPr marL="21425" marR="21425" marT="14300" marB="14300"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#b0006e</a:t>
                      </a:r>
                      <a:endParaRPr sz="900" u="none" strike="noStrike" cap="none"/>
                    </a:p>
                  </a:txBody>
                  <a:tcPr marL="21425" marR="21425" marT="14300" marB="14300"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3"/>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#f172a1</a:t>
                      </a:r>
                      <a:endParaRPr sz="900" u="none" strike="noStrike" cap="none"/>
                    </a:p>
                  </a:txBody>
                  <a:tcPr marL="21425" marR="21425" marT="14300" marB="14300" anchor="ctr">
                    <a:lnL w="9525" cap="flat" cmpd="sng">
                      <a:solidFill>
                        <a:schemeClr val="accent3">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#f7bb42</a:t>
                      </a:r>
                      <a:endParaRPr sz="900" u="none" strike="noStrike" cap="none"/>
                    </a:p>
                  </a:txBody>
                  <a:tcPr marL="21425" marR="21425" marT="14300" marB="14300"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accent5"/>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#ad8127</a:t>
                      </a:r>
                      <a:endParaRPr sz="900" u="none" strike="noStrike" cap="none"/>
                    </a:p>
                  </a:txBody>
                  <a:tcPr marL="21425" marR="21425" marT="14300" marB="14300"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#08521c</a:t>
                      </a:r>
                      <a:endParaRPr sz="900" u="none" strike="noStrike" cap="none"/>
                    </a:p>
                  </a:txBody>
                  <a:tcPr marL="21425" marR="21425" marT="14300" marB="14300" anchor="ctr">
                    <a:lnL w="9525" cap="flat" cmpd="sng">
                      <a:solidFill>
                        <a:schemeClr val="accent5">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8521C"/>
                    </a:solidFill>
                  </a:tcPr>
                </a:tc>
                <a:extLst>
                  <a:ext uri="{0D108BD9-81ED-4DB2-BD59-A6C34878D82A}">
                    <a16:rowId xmlns:a16="http://schemas.microsoft.com/office/drawing/2014/main" val="10000"/>
                  </a:ext>
                </a:extLst>
              </a:tr>
            </a:tbl>
          </a:graphicData>
        </a:graphic>
      </p:graphicFrame>
      <p:sp>
        <p:nvSpPr>
          <p:cNvPr id="70" name="Google Shape;70;p20"/>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0"/>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E3610235-282C-53E5-BC95-3AB307B9B3A6}"/>
              </a:ext>
            </a:extLst>
          </p:cNvPr>
          <p:cNvPicPr preferRelativeResize="0"/>
          <p:nvPr userDrawn="1"/>
        </p:nvPicPr>
        <p:blipFill rotWithShape="1">
          <a:blip r:embed="rId4">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lor">
  <p:cSld name="TITLE_ONLY_1">
    <p:spTree>
      <p:nvGrpSpPr>
        <p:cNvPr id="1" name="Shape 74"/>
        <p:cNvGrpSpPr/>
        <p:nvPr/>
      </p:nvGrpSpPr>
      <p:grpSpPr>
        <a:xfrm>
          <a:off x="0" y="0"/>
          <a:ext cx="0" cy="0"/>
          <a:chOff x="0" y="0"/>
          <a:chExt cx="0" cy="0"/>
        </a:xfrm>
      </p:grpSpPr>
      <p:sp>
        <p:nvSpPr>
          <p:cNvPr id="75" name="Google Shape;75;p21"/>
          <p:cNvSpPr txBox="1"/>
          <p:nvPr/>
        </p:nvSpPr>
        <p:spPr>
          <a:xfrm>
            <a:off x="454764" y="59400"/>
            <a:ext cx="4479900" cy="5361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3"/>
              </a:buClr>
              <a:buSzPts val="2300"/>
              <a:buFont typeface="Arial"/>
              <a:buNone/>
            </a:pPr>
            <a:r>
              <a:rPr lang="en" sz="2300" b="0" i="0" u="none" strike="noStrike" cap="none">
                <a:solidFill>
                  <a:schemeClr val="accent3"/>
                </a:solidFill>
                <a:latin typeface="Arial"/>
                <a:ea typeface="Arial"/>
                <a:cs typeface="Arial"/>
                <a:sym typeface="Arial"/>
              </a:rPr>
              <a:t>Color</a:t>
            </a:r>
            <a:endParaRPr sz="2300" b="0" i="0" u="none" strike="noStrike" cap="none">
              <a:solidFill>
                <a:schemeClr val="accent3"/>
              </a:solidFill>
              <a:latin typeface="Arial"/>
              <a:ea typeface="Arial"/>
              <a:cs typeface="Arial"/>
              <a:sym typeface="Arial"/>
            </a:endParaRPr>
          </a:p>
        </p:txBody>
      </p:sp>
      <p:sp>
        <p:nvSpPr>
          <p:cNvPr id="76" name="Google Shape;76;p21"/>
          <p:cNvSpPr txBox="1"/>
          <p:nvPr/>
        </p:nvSpPr>
        <p:spPr>
          <a:xfrm>
            <a:off x="449419" y="527550"/>
            <a:ext cx="8061600" cy="393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Bộ màu chuẩn sử dụng cho các shape và chart </a:t>
            </a:r>
            <a:endParaRPr sz="1400" b="1" i="0" u="none" strike="noStrike" cap="none">
              <a:solidFill>
                <a:schemeClr val="accent2"/>
              </a:solidFill>
              <a:latin typeface="Arial"/>
              <a:ea typeface="Arial"/>
              <a:cs typeface="Arial"/>
              <a:sym typeface="Arial"/>
            </a:endParaRPr>
          </a:p>
        </p:txBody>
      </p:sp>
      <p:sp>
        <p:nvSpPr>
          <p:cNvPr id="77" name="Google Shape;77;p21"/>
          <p:cNvSpPr txBox="1"/>
          <p:nvPr/>
        </p:nvSpPr>
        <p:spPr>
          <a:xfrm>
            <a:off x="454764" y="1003819"/>
            <a:ext cx="8343300" cy="1476600"/>
          </a:xfrm>
          <a:prstGeom prst="rect">
            <a:avLst/>
          </a:prstGeom>
          <a:noFill/>
          <a:ln>
            <a:noFill/>
          </a:ln>
        </p:spPr>
        <p:txBody>
          <a:bodyPr spcFirstLastPara="1" wrap="square" lIns="68575" tIns="68575" rIns="68575" bIns="6857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Hướng dẫn sử dụng:</a:t>
            </a:r>
            <a:endParaRPr sz="1100" b="0" i="0" u="none" strike="noStrike" cap="none" dirty="0">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dirty="0">
                <a:solidFill>
                  <a:srgbClr val="000000"/>
                </a:solidFill>
                <a:latin typeface="Arial"/>
                <a:ea typeface="Arial"/>
                <a:cs typeface="Arial"/>
                <a:sym typeface="Arial"/>
              </a:rPr>
              <a:t>Main color: </a:t>
            </a:r>
            <a:r>
              <a:rPr lang="en" sz="1100" b="0" i="0" u="none" strike="noStrike" cap="none" dirty="0">
                <a:solidFill>
                  <a:srgbClr val="000000"/>
                </a:solidFill>
                <a:latin typeface="Arial"/>
                <a:ea typeface="Arial"/>
                <a:cs typeface="Arial"/>
                <a:sym typeface="Arial"/>
              </a:rPr>
              <a:t>  </a:t>
            </a:r>
            <a:r>
              <a:rPr lang="en" sz="1100" b="0" i="0" u="none" strike="noStrike" cap="none" dirty="0">
                <a:solidFill>
                  <a:schemeClr val="accent3"/>
                </a:solidFill>
                <a:latin typeface="Arial"/>
                <a:ea typeface="Arial"/>
                <a:cs typeface="Arial"/>
                <a:sym typeface="Arial"/>
              </a:rPr>
              <a:t>Pink (Code: #b0006e)</a:t>
            </a:r>
            <a:endParaRPr sz="1100" b="0" i="0" u="none" strike="noStrike" cap="none" dirty="0">
              <a:solidFill>
                <a:schemeClr val="accent3"/>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Sử dụng cho Title, tên Chart, Bảng, Diagram box line, chú thích, nội dung muốn nhấn mạnh...</a:t>
            </a:r>
            <a:endParaRPr sz="1100" b="0" i="0" u="none" strike="noStrike" cap="none" dirty="0">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dirty="0">
                <a:solidFill>
                  <a:srgbClr val="000000"/>
                </a:solidFill>
                <a:latin typeface="Arial"/>
                <a:ea typeface="Arial"/>
                <a:cs typeface="Arial"/>
                <a:sym typeface="Arial"/>
              </a:rPr>
              <a:t>To compare: </a:t>
            </a:r>
            <a:r>
              <a:rPr lang="en" sz="1100" b="0" i="0" u="none" strike="noStrike" cap="none" dirty="0">
                <a:solidFill>
                  <a:srgbClr val="000000"/>
                </a:solidFill>
                <a:latin typeface="Arial"/>
                <a:ea typeface="Arial"/>
                <a:cs typeface="Arial"/>
                <a:sym typeface="Arial"/>
              </a:rPr>
              <a:t> Black (Code: #000000) &amp; </a:t>
            </a:r>
            <a:r>
              <a:rPr lang="en" sz="1100" b="0" i="0" u="none" strike="noStrike" cap="none" dirty="0">
                <a:solidFill>
                  <a:srgbClr val="434343"/>
                </a:solidFill>
                <a:latin typeface="Arial"/>
                <a:ea typeface="Arial"/>
                <a:cs typeface="Arial"/>
                <a:sym typeface="Arial"/>
              </a:rPr>
              <a:t>Grey (Code: #434343)</a:t>
            </a:r>
            <a:endParaRPr sz="1100" b="0" i="0" u="none" strike="noStrike" cap="none" dirty="0">
              <a:solidFill>
                <a:srgbClr val="434343"/>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Sử dụng cho Comment, Content</a:t>
            </a:r>
            <a:endParaRPr sz="1100" b="0" i="0" u="none" strike="noStrike" cap="none" dirty="0">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Can be used to compare with Pink</a:t>
            </a:r>
            <a:endParaRPr sz="1100" b="0" i="0" u="none" strike="noStrike" cap="none" dirty="0">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dirty="0">
                <a:solidFill>
                  <a:srgbClr val="000000"/>
                </a:solidFill>
                <a:latin typeface="Arial"/>
                <a:ea typeface="Arial"/>
                <a:cs typeface="Arial"/>
                <a:sym typeface="Arial"/>
              </a:rPr>
              <a:t>Palette:</a:t>
            </a:r>
            <a:r>
              <a:rPr lang="en" sz="1100" b="0" i="0" u="none" strike="noStrike" cap="none" dirty="0">
                <a:solidFill>
                  <a:srgbClr val="000000"/>
                </a:solidFill>
                <a:latin typeface="Arial"/>
                <a:ea typeface="Arial"/>
                <a:cs typeface="Arial"/>
                <a:sym typeface="Arial"/>
              </a:rPr>
              <a:t> </a:t>
            </a:r>
            <a:endParaRPr sz="1100" b="0" i="0" u="none" strike="noStrike" cap="none" dirty="0">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Sử dụng cho Chart column, Cells in table, Diagram shape ...</a:t>
            </a:r>
            <a:endParaRPr sz="1100" b="0" i="0" u="none" strike="noStrike" cap="none" dirty="0">
              <a:solidFill>
                <a:srgbClr val="000000"/>
              </a:solidFill>
              <a:latin typeface="Arial"/>
              <a:ea typeface="Arial"/>
              <a:cs typeface="Arial"/>
              <a:sym typeface="Arial"/>
            </a:endParaRPr>
          </a:p>
        </p:txBody>
      </p:sp>
      <p:sp>
        <p:nvSpPr>
          <p:cNvPr id="78" name="Google Shape;78;p21"/>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79" name="Google Shape;79;p21"/>
          <p:cNvGraphicFramePr/>
          <p:nvPr/>
        </p:nvGraphicFramePr>
        <p:xfrm>
          <a:off x="778442" y="2598394"/>
          <a:ext cx="7587150" cy="2407850"/>
        </p:xfrm>
        <a:graphic>
          <a:graphicData uri="http://schemas.openxmlformats.org/drawingml/2006/table">
            <a:tbl>
              <a:tblPr>
                <a:noFill/>
                <a:tableStyleId>{AC5AFB1F-BE86-4A07-8B2B-B089CE4F0724}</a:tableStyleId>
              </a:tblPr>
              <a:tblGrid>
                <a:gridCol w="1005200">
                  <a:extLst>
                    <a:ext uri="{9D8B030D-6E8A-4147-A177-3AD203B41FA5}">
                      <a16:colId xmlns:a16="http://schemas.microsoft.com/office/drawing/2014/main" val="20000"/>
                    </a:ext>
                  </a:extLst>
                </a:gridCol>
                <a:gridCol w="1054450">
                  <a:extLst>
                    <a:ext uri="{9D8B030D-6E8A-4147-A177-3AD203B41FA5}">
                      <a16:colId xmlns:a16="http://schemas.microsoft.com/office/drawing/2014/main" val="20001"/>
                    </a:ext>
                  </a:extLst>
                </a:gridCol>
                <a:gridCol w="1121575">
                  <a:extLst>
                    <a:ext uri="{9D8B030D-6E8A-4147-A177-3AD203B41FA5}">
                      <a16:colId xmlns:a16="http://schemas.microsoft.com/office/drawing/2014/main" val="20002"/>
                    </a:ext>
                  </a:extLst>
                </a:gridCol>
                <a:gridCol w="1121575">
                  <a:extLst>
                    <a:ext uri="{9D8B030D-6E8A-4147-A177-3AD203B41FA5}">
                      <a16:colId xmlns:a16="http://schemas.microsoft.com/office/drawing/2014/main" val="20003"/>
                    </a:ext>
                  </a:extLst>
                </a:gridCol>
                <a:gridCol w="1121575">
                  <a:extLst>
                    <a:ext uri="{9D8B030D-6E8A-4147-A177-3AD203B41FA5}">
                      <a16:colId xmlns:a16="http://schemas.microsoft.com/office/drawing/2014/main" val="20004"/>
                    </a:ext>
                  </a:extLst>
                </a:gridCol>
                <a:gridCol w="1121575">
                  <a:extLst>
                    <a:ext uri="{9D8B030D-6E8A-4147-A177-3AD203B41FA5}">
                      <a16:colId xmlns:a16="http://schemas.microsoft.com/office/drawing/2014/main" val="20005"/>
                    </a:ext>
                  </a:extLst>
                </a:gridCol>
                <a:gridCol w="1041200">
                  <a:extLst>
                    <a:ext uri="{9D8B030D-6E8A-4147-A177-3AD203B41FA5}">
                      <a16:colId xmlns:a16="http://schemas.microsoft.com/office/drawing/2014/main" val="20006"/>
                    </a:ext>
                  </a:extLst>
                </a:gridCol>
              </a:tblGrid>
              <a:tr h="2971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#3a5ea8 (rgb(58,94,168))</a:t>
                      </a:r>
                      <a:endParaRPr sz="1100"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B w="9525" cap="flat" cmpd="sng">
                      <a:solidFill>
                        <a:srgbClr val="9E9E9E"/>
                      </a:solidFill>
                      <a:prstDash val="solid"/>
                      <a:round/>
                      <a:headEnd type="none" w="sm" len="sm"/>
                      <a:tailEnd type="none" w="sm" len="sm"/>
                    </a:lnB>
                    <a:solidFill>
                      <a:srgbClr val="3A5EA8"/>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#000078 </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(rgb(0,0,120))</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000078"/>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dirty="0">
                          <a:highlight>
                            <a:srgbClr val="FFFFFF"/>
                          </a:highlight>
                        </a:rPr>
                        <a:t>#b0006e (rgb(176,0,110))</a:t>
                      </a:r>
                      <a:endParaRPr sz="1100" u="none" strike="noStrike" cap="none" dirty="0">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B0006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#f172a1 (rgb(241,114,161))</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#f7bb42 (rgb(247,187,66))</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F7BB4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#ad8127 (rgb(173,129,39))</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AD8127"/>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#08521c</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(rgb(8,82,28))</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08521C"/>
                    </a:solidFill>
                  </a:tcPr>
                </a:tc>
                <a:extLst>
                  <a:ext uri="{0D108BD9-81ED-4DB2-BD59-A6C34878D82A}">
                    <a16:rowId xmlns:a16="http://schemas.microsoft.com/office/drawing/2014/main" val="10000"/>
                  </a:ext>
                </a:extLst>
              </a:tr>
              <a:tr h="285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#d5def0</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rgb(213,222,240)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DEF0"/>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#b1b1ff</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rgb(177,177,255)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1B1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#ffbce6</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rgb(255,188,230)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BCE6"/>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#fce3ec</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rgb(252,227,236)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3EC"/>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#fdf1d9</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rgb(253,241,217)</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DF1D9"/>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#f4e8ce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rgb(244,232,206)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4E8C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#d9fbe2</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rgb(217,251,226)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FBE2"/>
                    </a:solidFill>
                  </a:tcPr>
                </a:tc>
                <a:extLst>
                  <a:ext uri="{0D108BD9-81ED-4DB2-BD59-A6C34878D82A}">
                    <a16:rowId xmlns:a16="http://schemas.microsoft.com/office/drawing/2014/main" val="10002"/>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#abbde2</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rgb(171,189,226)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ABBDE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#6363ff</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rgb(99,99,255)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363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#ff79cd</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rgb(255,121,205)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79CD"/>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#f9c7d9</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rgb(249,199,217)</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9C7D9"/>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#fce4b3</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rgb(252,228,179)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4B3"/>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#e9d09e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rgb(233,208,158)</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9D09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#9ff6b7</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rgb(159,246,183)</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FF6B7"/>
                    </a:solidFill>
                  </a:tcPr>
                </a:tc>
                <a:extLst>
                  <a:ext uri="{0D108BD9-81ED-4DB2-BD59-A6C34878D82A}">
                    <a16:rowId xmlns:a16="http://schemas.microsoft.com/office/drawing/2014/main" val="10003"/>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#809bd3</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rgb(128,155,211)</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809BD3"/>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#1515ff</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rgb(21,21,255)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1515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#ff37b4</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rgb(255,55,180)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37B4"/>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#f7aac7</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rgb(247,170,199)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7AAC7"/>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#fad68e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rgb(250,214,142)</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AD68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#deb96d</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rgb(222,185,109)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EB96D"/>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#40ec6e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rgb(64,236,110)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0EC6E"/>
                    </a:solidFill>
                  </a:tcPr>
                </a:tc>
                <a:extLst>
                  <a:ext uri="{0D108BD9-81ED-4DB2-BD59-A6C34878D82A}">
                    <a16:rowId xmlns:a16="http://schemas.microsoft.com/office/drawing/2014/main" val="10004"/>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#2c467e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rgb(44,70,126)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C467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#00004f</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rgb(0,0,79)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004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#820052</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rgb(130,0,82)</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82005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#e9216b</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rgb(233,33,107)</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9216B"/>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#e19a0a</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rgb(225,154,10)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19A0A"/>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#82611d</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rgb(130,97,29)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82611D"/>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#11b23d</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rgb(17,178,61)</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11B23D"/>
                    </a:solidFill>
                  </a:tcPr>
                </a:tc>
                <a:extLst>
                  <a:ext uri="{0D108BD9-81ED-4DB2-BD59-A6C34878D82A}">
                    <a16:rowId xmlns:a16="http://schemas.microsoft.com/office/drawing/2014/main" val="10005"/>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#1d2f54</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rgb(29,47,84)</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1D2F54"/>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#00003c</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rgb(0,0,60)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003C"/>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#580037</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rgb(88,0,55)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580037"/>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#a11046</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rgb(161,16,70)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A11046"/>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#966606</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rgb(150,102,6)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66606"/>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#574013</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rgb(87,64,19)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574013"/>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dirty="0">
                          <a:highlight>
                            <a:srgbClr val="FFFFFF"/>
                          </a:highlight>
                        </a:rPr>
                        <a:t>#0c7829</a:t>
                      </a:r>
                      <a:endParaRPr sz="700" b="1" u="none" strike="noStrike" cap="none" dirty="0">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dirty="0">
                          <a:highlight>
                            <a:srgbClr val="FFFFFF"/>
                          </a:highlight>
                        </a:rPr>
                        <a:t>rgb(12,120,41)</a:t>
                      </a:r>
                      <a:endParaRPr sz="700" b="1" u="none" strike="noStrike" cap="none" dirty="0">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C7829"/>
                    </a:solidFill>
                  </a:tcPr>
                </a:tc>
                <a:extLst>
                  <a:ext uri="{0D108BD9-81ED-4DB2-BD59-A6C34878D82A}">
                    <a16:rowId xmlns:a16="http://schemas.microsoft.com/office/drawing/2014/main" val="10006"/>
                  </a:ext>
                </a:extLst>
              </a:tr>
            </a:tbl>
          </a:graphicData>
        </a:graphic>
      </p:graphicFrame>
      <p:sp>
        <p:nvSpPr>
          <p:cNvPr id="80" name="Google Shape;80;p21"/>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1"/>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86FBB5E0-FA17-A080-037D-3F39793ACF76}"/>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github.com/TannerPham/Momo-Talent-2024"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311700" y="1094359"/>
            <a:ext cx="8520600" cy="114964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dirty="0"/>
              <a:t>MoMo Talent 2024</a:t>
            </a:r>
            <a:br>
              <a:rPr lang="en" dirty="0"/>
            </a:br>
            <a:r>
              <a:rPr lang="en" sz="2400" b="0" dirty="0"/>
              <a:t>Data Analytics Trainee</a:t>
            </a:r>
            <a:endParaRPr b="0" dirty="0"/>
          </a:p>
        </p:txBody>
      </p:sp>
      <p:sp>
        <p:nvSpPr>
          <p:cNvPr id="89" name="Google Shape;89;p1"/>
          <p:cNvSpPr txBox="1">
            <a:spLocks noGrp="1"/>
          </p:cNvSpPr>
          <p:nvPr>
            <p:ph type="title" idx="2"/>
          </p:nvPr>
        </p:nvSpPr>
        <p:spPr>
          <a:xfrm>
            <a:off x="311700" y="2244000"/>
            <a:ext cx="8520600" cy="74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dirty="0"/>
              <a:t>Case Study</a:t>
            </a:r>
            <a:endParaRPr dirty="0"/>
          </a:p>
        </p:txBody>
      </p:sp>
      <p:sp>
        <p:nvSpPr>
          <p:cNvPr id="90" name="Google Shape;90;p1"/>
          <p:cNvSpPr txBox="1"/>
          <p:nvPr/>
        </p:nvSpPr>
        <p:spPr>
          <a:xfrm>
            <a:off x="2468400" y="3218175"/>
            <a:ext cx="4207200" cy="830966"/>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Candidate name: PHAM DUC TOAN</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Candidate password: </a:t>
            </a:r>
            <a:r>
              <a:rPr lang="en-US" b="1" i="0" dirty="0">
                <a:solidFill>
                  <a:srgbClr val="222222"/>
                </a:solidFill>
                <a:effectLst/>
                <a:latin typeface="Arial" panose="020B0604020202020204" pitchFamily="34" charset="0"/>
              </a:rPr>
              <a:t>mt208jcrt0</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Date: 12/06/2024</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SzPts val="1100"/>
              <a:buFontTx/>
              <a:buChar char="-"/>
            </a:pPr>
            <a:r>
              <a:rPr lang="en-US" dirty="0"/>
              <a:t>Because the percentage of active-within-1-month customers is only 18%, there should be some kinds of top-up vouchers to remind the customers that have not used the top-up service for more than 2 months, mainly focus on the customers who are still active using other services but not using the top-up service so that It’s more likely to grab those customers’ attention.</a:t>
            </a:r>
          </a:p>
          <a:p>
            <a:pPr marL="171450" lvl="0" indent="-171450" algn="l" rtl="0">
              <a:lnSpc>
                <a:spcPct val="115000"/>
              </a:lnSpc>
              <a:spcBef>
                <a:spcPts val="0"/>
              </a:spcBef>
              <a:spcAft>
                <a:spcPts val="0"/>
              </a:spcAft>
              <a:buSzPts val="1100"/>
              <a:buFontTx/>
              <a:buChar char="-"/>
            </a:pPr>
            <a:r>
              <a:rPr lang="en-US" dirty="0"/>
              <a:t>Based on the user-behavior data, it can be seen that customers tends to spend 2.7 times more when they gift the top-up service to others. Therefore, there should be some recommendations of some other products like 4G mobile data to upsell the total order value especially when the customers are buying top-up for others.</a:t>
            </a:r>
          </a:p>
          <a:p>
            <a:pPr marL="171450" lvl="0" indent="-171450" algn="l" rtl="0">
              <a:lnSpc>
                <a:spcPct val="115000"/>
              </a:lnSpc>
              <a:spcBef>
                <a:spcPts val="0"/>
              </a:spcBef>
              <a:spcAft>
                <a:spcPts val="0"/>
              </a:spcAft>
              <a:buSzPts val="1100"/>
              <a:buFontTx/>
              <a:buChar char="-"/>
            </a:pPr>
            <a:r>
              <a:rPr lang="en-US" dirty="0"/>
              <a:t>On the high-demand days of a month such as 10</a:t>
            </a:r>
            <a:r>
              <a:rPr lang="en-US" baseline="30000" dirty="0"/>
              <a:t>th</a:t>
            </a:r>
            <a:r>
              <a:rPr lang="en-US" dirty="0"/>
              <a:t> or 30</a:t>
            </a:r>
            <a:r>
              <a:rPr lang="en-US" baseline="30000" dirty="0"/>
              <a:t>th</a:t>
            </a:r>
            <a:r>
              <a:rPr lang="en-US" dirty="0"/>
              <a:t>, more attractive discounts, vouchers or gift cards should be offered so that customers will keep using the service as their monthly habit. Besides, the customers should be recommended to top up their mobile credit on a certain day of a month so that the gross revenue is maintained and the volume of transactions are more predictable.</a:t>
            </a:r>
          </a:p>
          <a:p>
            <a:pPr marL="171450" lvl="0" indent="-171450" algn="l" rtl="0">
              <a:lnSpc>
                <a:spcPct val="115000"/>
              </a:lnSpc>
              <a:spcBef>
                <a:spcPts val="0"/>
              </a:spcBef>
              <a:spcAft>
                <a:spcPts val="0"/>
              </a:spcAft>
              <a:buSzPts val="1100"/>
              <a:buFontTx/>
              <a:buChar char="-"/>
            </a:pPr>
            <a:r>
              <a:rPr lang="en-US" dirty="0"/>
              <a:t>In terms of the age of customers, since there are up to 19% of customer whose age is not defined, the age range of our target audience might not be 100% accurate, there should be some kinds of incentives for the customers who has not filled in their age in the general information yet then they are motivated enough to do that and as a result, the age range of our target audience will be way more on-point.</a:t>
            </a:r>
          </a:p>
          <a:p>
            <a:pPr marL="171450" lvl="0" indent="-171450" algn="l" rtl="0">
              <a:lnSpc>
                <a:spcPct val="115000"/>
              </a:lnSpc>
              <a:spcBef>
                <a:spcPts val="0"/>
              </a:spcBef>
              <a:spcAft>
                <a:spcPts val="0"/>
              </a:spcAft>
              <a:buSzPts val="1100"/>
              <a:buFontTx/>
              <a:buChar char="-"/>
            </a:pPr>
            <a:endParaRPr lang="en-US" dirty="0"/>
          </a:p>
        </p:txBody>
      </p:sp>
      <p:sp>
        <p:nvSpPr>
          <p:cNvPr id="145" name="Google Shape;145;p8"/>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46" name="Google Shape;146;p8"/>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47" name="Google Shape;147;p8"/>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C: Q7</a:t>
            </a:r>
            <a:endParaRPr/>
          </a:p>
        </p:txBody>
      </p:sp>
      <p:sp>
        <p:nvSpPr>
          <p:cNvPr id="148" name="Google Shape;148;p8"/>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dirty="0"/>
              <a:t>Performance-improving Recommendations</a:t>
            </a:r>
            <a:endParaRPr dirty="0"/>
          </a:p>
        </p:txBody>
      </p:sp>
      <p:sp>
        <p:nvSpPr>
          <p:cNvPr id="149" name="Google Shape;149;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SzPts val="1100"/>
              <a:buFontTx/>
              <a:buChar char="-"/>
            </a:pPr>
            <a:r>
              <a:rPr lang="en-US" dirty="0"/>
              <a:t>From a perspective of a price-sensitive customer, it is for sure that this new cashback policy will motivate me to choose </a:t>
            </a:r>
            <a:r>
              <a:rPr lang="en-US" dirty="0" err="1"/>
              <a:t>MoMo</a:t>
            </a:r>
            <a:r>
              <a:rPr lang="en-US" dirty="0"/>
              <a:t> over other competitors when I want to top up my phone credit. The more money I get back from Momo, the more money I have to spend on anything that I want. However, I would use others’ top up services if they offer a better cashback rate without thinking twice.</a:t>
            </a:r>
          </a:p>
          <a:p>
            <a:pPr marL="171450" lvl="0" indent="-171450" algn="l" rtl="0">
              <a:lnSpc>
                <a:spcPct val="115000"/>
              </a:lnSpc>
              <a:spcBef>
                <a:spcPts val="0"/>
              </a:spcBef>
              <a:spcAft>
                <a:spcPts val="0"/>
              </a:spcAft>
              <a:buSzPts val="1100"/>
              <a:buFontTx/>
              <a:buChar char="-"/>
            </a:pPr>
            <a:r>
              <a:rPr lang="en-US" dirty="0"/>
              <a:t>From a view of a quality-oriented customer, service quality would be more important than the factor of pricing and refunds, saving a few thousands would not make any differences if all I am concerned about is the buying experience and the after-sales customer care service.</a:t>
            </a:r>
          </a:p>
          <a:p>
            <a:pPr marL="171450" lvl="0" indent="-171450" algn="l" rtl="0">
              <a:lnSpc>
                <a:spcPct val="115000"/>
              </a:lnSpc>
              <a:spcBef>
                <a:spcPts val="0"/>
              </a:spcBef>
              <a:spcAft>
                <a:spcPts val="0"/>
              </a:spcAft>
              <a:buSzPts val="1100"/>
              <a:buFontTx/>
              <a:buChar char="-"/>
            </a:pPr>
            <a:r>
              <a:rPr lang="en-US" dirty="0"/>
              <a:t>From a perspective of the Momo stakeholders, the increase of the cashback rate will might lead to surge of total revenue but it also negatively affect the profitability of the service which is not wanted by anyone who involves in Momo’s business.  </a:t>
            </a:r>
          </a:p>
          <a:p>
            <a:pPr marL="171450" lvl="0" indent="-171450" algn="l" rtl="0">
              <a:lnSpc>
                <a:spcPct val="115000"/>
              </a:lnSpc>
              <a:spcBef>
                <a:spcPts val="0"/>
              </a:spcBef>
              <a:spcAft>
                <a:spcPts val="0"/>
              </a:spcAft>
              <a:buSzPts val="1100"/>
              <a:buFontTx/>
              <a:buChar char="-"/>
            </a:pPr>
            <a:r>
              <a:rPr lang="en-US" dirty="0"/>
              <a:t>Based on those 3 arguments that I have just made above, it is clear that the higher cashback rate is neither not going to affect the purchase decisions of all customers nor maintain the financial health of the company. Besides, the war of price has been proved to deeply cut the profit margin of the companies, have negative effects on the market, slowed down the business growth of every competitors in that market.</a:t>
            </a:r>
          </a:p>
          <a:p>
            <a:pPr marL="171450" lvl="0" indent="-171450" algn="l" rtl="0">
              <a:lnSpc>
                <a:spcPct val="115000"/>
              </a:lnSpc>
              <a:spcBef>
                <a:spcPts val="0"/>
              </a:spcBef>
              <a:spcAft>
                <a:spcPts val="0"/>
              </a:spcAft>
              <a:buSzPts val="1100"/>
              <a:buFontTx/>
              <a:buChar char="-"/>
            </a:pPr>
            <a:r>
              <a:rPr lang="en-US" dirty="0"/>
              <a:t>With that being said, I do not totally disagree on this change; however, the cashback rate should be tailored based on the customer’s total order value and buying frequency, which means that the more frequently they use the service and the more money they spend on each purchase, the higher the cashback rate will be. </a:t>
            </a:r>
          </a:p>
          <a:p>
            <a:pPr marL="0" lvl="0" indent="0" algn="l" rtl="0">
              <a:lnSpc>
                <a:spcPct val="115000"/>
              </a:lnSpc>
              <a:spcBef>
                <a:spcPts val="0"/>
              </a:spcBef>
              <a:spcAft>
                <a:spcPts val="0"/>
              </a:spcAft>
              <a:buSzPts val="1100"/>
              <a:buNone/>
            </a:pPr>
            <a:endParaRPr dirty="0"/>
          </a:p>
        </p:txBody>
      </p:sp>
      <p:sp>
        <p:nvSpPr>
          <p:cNvPr id="155" name="Google Shape;155;p9"/>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56" name="Google Shape;156;p9"/>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57" name="Google Shape;157;p9"/>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C: Q8</a:t>
            </a:r>
            <a:endParaRPr/>
          </a:p>
        </p:txBody>
      </p:sp>
      <p:sp>
        <p:nvSpPr>
          <p:cNvPr id="158" name="Google Shape;158;p9"/>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dirty="0"/>
              <a:t>Cashback Policy</a:t>
            </a:r>
            <a:endParaRPr dirty="0"/>
          </a:p>
        </p:txBody>
      </p:sp>
      <p:sp>
        <p:nvSpPr>
          <p:cNvPr id="159" name="Google Shape;159;p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p>
            <a:pPr marL="0" indent="0">
              <a:buNone/>
            </a:pPr>
            <a:r>
              <a:rPr lang="en-US" dirty="0"/>
              <a:t>- The location of the customers should be considered when we develop a new plan to attract more customers and retain existing customers because each location have its own preferred merchants which should have a higher cashback rate or more discount offers than others so that the customers in that location are more motivated to use the services.</a:t>
            </a:r>
          </a:p>
          <a:p>
            <a:pPr marL="0" indent="0">
              <a:buNone/>
            </a:pPr>
            <a:endParaRPr lang="en-US" dirty="0"/>
          </a:p>
          <a:p>
            <a:pPr marL="171450" lvl="0" indent="-171450" algn="l" rtl="0">
              <a:lnSpc>
                <a:spcPct val="115000"/>
              </a:lnSpc>
              <a:spcBef>
                <a:spcPts val="0"/>
              </a:spcBef>
              <a:spcAft>
                <a:spcPts val="0"/>
              </a:spcAft>
              <a:buSzPts val="1100"/>
              <a:buFontTx/>
              <a:buChar char="-"/>
            </a:pPr>
            <a:r>
              <a:rPr lang="en-US" dirty="0"/>
              <a:t>The cashback amount should not be transferred back to the current balance of the customers, they should be stored accumulatively in a virtual cashback account so that the customers can have their own choice to use the cashback in the next purchase or not. The customers will might like they have saved a lot of money when they buy a 20 thousand mobile top-up with 5 thousand from the cashback account and only 15k from their current account.</a:t>
            </a:r>
          </a:p>
          <a:p>
            <a:pPr marL="171450" lvl="0" indent="-171450" algn="l" rtl="0">
              <a:lnSpc>
                <a:spcPct val="115000"/>
              </a:lnSpc>
              <a:spcBef>
                <a:spcPts val="0"/>
              </a:spcBef>
              <a:spcAft>
                <a:spcPts val="0"/>
              </a:spcAft>
              <a:buSzPts val="1100"/>
              <a:buFontTx/>
              <a:buChar char="-"/>
            </a:pPr>
            <a:endParaRPr lang="en-US" dirty="0"/>
          </a:p>
          <a:p>
            <a:pPr marL="171450" lvl="0" indent="-171450" algn="l" rtl="0">
              <a:lnSpc>
                <a:spcPct val="115000"/>
              </a:lnSpc>
              <a:spcBef>
                <a:spcPts val="0"/>
              </a:spcBef>
              <a:spcAft>
                <a:spcPts val="0"/>
              </a:spcAft>
              <a:buSzPts val="1100"/>
              <a:buFontTx/>
              <a:buChar char="-"/>
            </a:pPr>
            <a:r>
              <a:rPr lang="en-US" dirty="0"/>
              <a:t>It is proved that the customers tends to spend more when they buy top-up services for others, and if the customers can send the top-up with some kind of short, warming messages to the receivers, it will make them feel better about themselves, when they are happy when they use the service, they will come back to the service because that how the rewarding mechanism in our brain works.</a:t>
            </a:r>
            <a:endParaRPr dirty="0"/>
          </a:p>
        </p:txBody>
      </p:sp>
      <p:sp>
        <p:nvSpPr>
          <p:cNvPr id="165" name="Google Shape;165;p10"/>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66" name="Google Shape;166;p10"/>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67" name="Google Shape;167;p10"/>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C: Q9</a:t>
            </a:r>
            <a:endParaRPr/>
          </a:p>
        </p:txBody>
      </p:sp>
      <p:sp>
        <p:nvSpPr>
          <p:cNvPr id="168" name="Google Shape;168;p10"/>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US" dirty="0"/>
              <a:t>Other Top-up Service development strategy</a:t>
            </a:r>
            <a:endParaRPr dirty="0"/>
          </a:p>
        </p:txBody>
      </p:sp>
      <p:sp>
        <p:nvSpPr>
          <p:cNvPr id="169" name="Google Shape;169;p1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851932" y="685069"/>
            <a:ext cx="5031900" cy="1173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300"/>
              <a:buNone/>
            </a:pPr>
            <a:r>
              <a:rPr lang="en"/>
              <a:t>Part A: Data Processing</a:t>
            </a:r>
            <a:endParaRPr/>
          </a:p>
        </p:txBody>
      </p:sp>
      <p:sp>
        <p:nvSpPr>
          <p:cNvPr id="96" name="Google Shape;96;p2"/>
          <p:cNvSpPr txBox="1">
            <a:spLocks noGrp="1"/>
          </p:cNvSpPr>
          <p:nvPr>
            <p:ph type="body" idx="1"/>
          </p:nvPr>
        </p:nvSpPr>
        <p:spPr>
          <a:xfrm>
            <a:off x="3457446" y="1996800"/>
            <a:ext cx="3820800" cy="2137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800"/>
              </a:spcAft>
              <a:buSzPts val="1400"/>
              <a:buNone/>
            </a:pPr>
            <a:r>
              <a:rPr lang="en"/>
              <a:t>(10 points)</a:t>
            </a:r>
            <a:endParaRPr/>
          </a:p>
        </p:txBody>
      </p:sp>
      <p:sp>
        <p:nvSpPr>
          <p:cNvPr id="97" name="Google Shape;97;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6598561" y="4864875"/>
            <a:ext cx="22338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03" name="Google Shape;103;p3"/>
          <p:cNvSpPr txBox="1">
            <a:spLocks noGrp="1"/>
          </p:cNvSpPr>
          <p:nvPr>
            <p:ph type="title" idx="2"/>
          </p:nvPr>
        </p:nvSpPr>
        <p:spPr>
          <a:xfrm>
            <a:off x="454764" y="4864875"/>
            <a:ext cx="22338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04" name="Google Shape;104;p3"/>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A</a:t>
            </a:r>
            <a:endParaRPr/>
          </a:p>
        </p:txBody>
      </p:sp>
      <p:graphicFrame>
        <p:nvGraphicFramePr>
          <p:cNvPr id="105" name="Google Shape;105;p3"/>
          <p:cNvGraphicFramePr/>
          <p:nvPr>
            <p:extLst>
              <p:ext uri="{D42A27DB-BD31-4B8C-83A1-F6EECF244321}">
                <p14:modId xmlns:p14="http://schemas.microsoft.com/office/powerpoint/2010/main" val="449787476"/>
              </p:ext>
            </p:extLst>
          </p:nvPr>
        </p:nvGraphicFramePr>
        <p:xfrm>
          <a:off x="519163" y="911750"/>
          <a:ext cx="8105675" cy="3505430"/>
        </p:xfrm>
        <a:graphic>
          <a:graphicData uri="http://schemas.openxmlformats.org/drawingml/2006/table">
            <a:tbl>
              <a:tblPr>
                <a:noFill/>
                <a:tableStyleId>{AC5AFB1F-BE86-4A07-8B2B-B089CE4F0724}</a:tableStyleId>
              </a:tblPr>
              <a:tblGrid>
                <a:gridCol w="3708100">
                  <a:extLst>
                    <a:ext uri="{9D8B030D-6E8A-4147-A177-3AD203B41FA5}">
                      <a16:colId xmlns:a16="http://schemas.microsoft.com/office/drawing/2014/main" val="20000"/>
                    </a:ext>
                  </a:extLst>
                </a:gridCol>
                <a:gridCol w="2169700">
                  <a:extLst>
                    <a:ext uri="{9D8B030D-6E8A-4147-A177-3AD203B41FA5}">
                      <a16:colId xmlns:a16="http://schemas.microsoft.com/office/drawing/2014/main" val="20001"/>
                    </a:ext>
                  </a:extLst>
                </a:gridCol>
                <a:gridCol w="2227875">
                  <a:extLst>
                    <a:ext uri="{9D8B030D-6E8A-4147-A177-3AD203B41FA5}">
                      <a16:colId xmlns:a16="http://schemas.microsoft.com/office/drawing/2014/main" val="20002"/>
                    </a:ext>
                  </a:extLst>
                </a:gridCol>
              </a:tblGrid>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Question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Answer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Excel file data location (sheet/cell)</a:t>
                      </a:r>
                      <a:endParaRPr sz="1400" u="none" strike="noStrike" cap="none"/>
                    </a:p>
                  </a:txBody>
                  <a:tcPr marL="91425" marR="91425" marT="91425" marB="91425"/>
                </a:tc>
                <a:extLst>
                  <a:ext uri="{0D108BD9-81ED-4DB2-BD59-A6C34878D82A}">
                    <a16:rowId xmlns:a16="http://schemas.microsoft.com/office/drawing/2014/main" val="10000"/>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 Total revenue in January 2020:</a:t>
                      </a:r>
                      <a:endParaRPr sz="1400" u="none" strike="noStrike" cap="none"/>
                    </a:p>
                  </a:txBody>
                  <a:tcPr marL="91425" marR="91425" marT="91425" marB="91425"/>
                </a:tc>
                <a:tc>
                  <a:txBody>
                    <a:bodyPr/>
                    <a:lstStyle/>
                    <a:p>
                      <a:pPr algn="ctr" fontAlgn="b"/>
                      <a:r>
                        <a:rPr lang="en-US" sz="1800" b="0" i="0" u="none" strike="noStrike" dirty="0">
                          <a:solidFill>
                            <a:srgbClr val="000000"/>
                          </a:solidFill>
                          <a:effectLst/>
                          <a:latin typeface="Arial" panose="020B0604020202020204" pitchFamily="34" charset="0"/>
                        </a:rPr>
                        <a:t>53,814,234 VNĐ</a:t>
                      </a:r>
                      <a:r>
                        <a:rPr lang="en-US" sz="1000" b="0" i="0" u="none" strike="noStrike" dirty="0">
                          <a:solidFill>
                            <a:srgbClr val="000000"/>
                          </a:solidFill>
                          <a:effectLst/>
                          <a:latin typeface="Arial" panose="020B0604020202020204" pitchFamily="34" charset="0"/>
                        </a:rPr>
                        <a:t> </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a:t>PartA</a:t>
                      </a:r>
                      <a:r>
                        <a:rPr lang="en-US" sz="1400" u="none" strike="noStrike" cap="none" dirty="0"/>
                        <a:t>-Answer/B4</a:t>
                      </a:r>
                    </a:p>
                  </a:txBody>
                  <a:tcPr marL="91425" marR="91425" marT="91425" marB="91425"/>
                </a:tc>
                <a:extLst>
                  <a:ext uri="{0D108BD9-81ED-4DB2-BD59-A6C34878D82A}">
                    <a16:rowId xmlns:a16="http://schemas.microsoft.com/office/drawing/2014/main" val="10001"/>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 Most profitable month:</a:t>
                      </a:r>
                      <a:endParaRPr sz="1400" u="none" strike="noStrike" cap="none"/>
                    </a:p>
                  </a:txBody>
                  <a:tcPr marL="91425" marR="91425" marT="91425" marB="91425"/>
                </a:tc>
                <a:tc>
                  <a:txBody>
                    <a:bodyPr/>
                    <a:lstStyle/>
                    <a:p>
                      <a:pPr algn="ctr" fontAlgn="b"/>
                      <a:r>
                        <a:rPr lang="en-US" sz="1800" b="0" i="0" u="none" strike="noStrike" cap="none" dirty="0">
                          <a:solidFill>
                            <a:srgbClr val="000000"/>
                          </a:solidFill>
                          <a:effectLst/>
                          <a:latin typeface="Arial" panose="020B0604020202020204" pitchFamily="34" charset="0"/>
                          <a:cs typeface="Arial"/>
                          <a:sym typeface="Arial"/>
                        </a:rPr>
                        <a:t>June</a:t>
                      </a:r>
                    </a:p>
                  </a:txBody>
                  <a:tcPr marL="9525" marR="9525" marT="9525"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t>PartA</a:t>
                      </a:r>
                      <a:r>
                        <a:rPr lang="en-US" sz="1400" u="none" strike="noStrike" cap="none" dirty="0"/>
                        <a:t>-Answer/A21</a:t>
                      </a:r>
                      <a:endParaRPr sz="1400" u="none" strike="noStrike" cap="none" dirty="0"/>
                    </a:p>
                  </a:txBody>
                  <a:tcPr marL="91425" marR="91425" marT="91425" marB="91425"/>
                </a:tc>
                <a:extLst>
                  <a:ext uri="{0D108BD9-81ED-4DB2-BD59-A6C34878D82A}">
                    <a16:rowId xmlns:a16="http://schemas.microsoft.com/office/drawing/2014/main" val="10002"/>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 Day of week (most money):</a:t>
                      </a:r>
                      <a:endParaRPr sz="1400" u="none" strike="noStrike" cap="none"/>
                    </a:p>
                  </a:txBody>
                  <a:tcPr marL="91425" marR="91425" marT="91425" marB="91425"/>
                </a:tc>
                <a:tc>
                  <a:txBody>
                    <a:bodyPr/>
                    <a:lstStyle/>
                    <a:p>
                      <a:pPr algn="ctr" fontAlgn="b"/>
                      <a:r>
                        <a:rPr lang="en-US" sz="1800" b="0" i="0" u="none" strike="noStrike" cap="none" dirty="0">
                          <a:solidFill>
                            <a:srgbClr val="000000"/>
                          </a:solidFill>
                          <a:effectLst/>
                          <a:latin typeface="Arial" panose="020B0604020202020204" pitchFamily="34" charset="0"/>
                          <a:cs typeface="Arial"/>
                          <a:sym typeface="Arial"/>
                        </a:rPr>
                        <a:t>Wednesday</a:t>
                      </a:r>
                    </a:p>
                    <a:p>
                      <a:pPr algn="ctr" fontAlgn="b"/>
                      <a:r>
                        <a:rPr lang="en-US" sz="1800" b="0" i="0" u="none" strike="noStrike" cap="none" dirty="0">
                          <a:solidFill>
                            <a:srgbClr val="000000"/>
                          </a:solidFill>
                          <a:effectLst/>
                          <a:latin typeface="Arial" panose="020B0604020202020204" pitchFamily="34" charset="0"/>
                          <a:cs typeface="Arial"/>
                          <a:sym typeface="Arial"/>
                        </a:rPr>
                        <a:t> 57,819 VND</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a:t>PartA</a:t>
                      </a:r>
                      <a:r>
                        <a:rPr lang="en-US" sz="1400" u="none" strike="noStrike" cap="none" dirty="0"/>
                        <a:t>-Answer/B38</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3"/>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3) Day of week (least money):</a:t>
                      </a:r>
                      <a:endParaRPr sz="1400" u="none" strike="noStrike" cap="none" dirty="0"/>
                    </a:p>
                  </a:txBody>
                  <a:tcPr marL="91425" marR="91425" marT="91425" marB="91425"/>
                </a:tc>
                <a:tc>
                  <a:txBody>
                    <a:bodyPr/>
                    <a:lstStyle/>
                    <a:p>
                      <a:pPr algn="ctr" fontAlgn="b"/>
                      <a:r>
                        <a:rPr lang="en-US" sz="1800" b="0" i="0" u="none" strike="noStrike" cap="none" dirty="0">
                          <a:solidFill>
                            <a:srgbClr val="000000"/>
                          </a:solidFill>
                          <a:effectLst/>
                          <a:latin typeface="Arial" panose="020B0604020202020204" pitchFamily="34" charset="0"/>
                          <a:cs typeface="Arial"/>
                          <a:sym typeface="Arial"/>
                        </a:rPr>
                        <a:t>Sunday</a:t>
                      </a:r>
                    </a:p>
                    <a:p>
                      <a:pPr algn="ctr" fontAlgn="b"/>
                      <a:r>
                        <a:rPr lang="en-US" sz="1800" b="0" i="0" u="none" strike="noStrike" cap="none" dirty="0">
                          <a:solidFill>
                            <a:srgbClr val="000000"/>
                          </a:solidFill>
                          <a:effectLst/>
                          <a:latin typeface="Arial" panose="020B0604020202020204" pitchFamily="34" charset="0"/>
                          <a:cs typeface="Arial"/>
                          <a:sym typeface="Arial"/>
                        </a:rPr>
                        <a:t>44,499 VND</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a:t>PartA</a:t>
                      </a:r>
                      <a:r>
                        <a:rPr lang="en-US" sz="1400" u="none" strike="noStrike" cap="none" dirty="0"/>
                        <a:t>-Answer/B44</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4"/>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 Total number of New users in </a:t>
                      </a:r>
                      <a:r>
                        <a:rPr lang="en"/>
                        <a:t>Dec </a:t>
                      </a:r>
                      <a:r>
                        <a:rPr lang="en" sz="1400" u="none" strike="noStrike" cap="none"/>
                        <a:t>2020:</a:t>
                      </a:r>
                      <a:endParaRPr sz="1400" u="none" strike="noStrike" cap="none"/>
                    </a:p>
                  </a:txBody>
                  <a:tcPr marL="91425" marR="91425" marT="91425" marB="91425"/>
                </a:tc>
                <a:tc>
                  <a:txBody>
                    <a:bodyPr/>
                    <a:lstStyle/>
                    <a:p>
                      <a:pPr marL="0" marR="0" lvl="0" indent="0" algn="ctr" rtl="0" fontAlgn="b">
                        <a:lnSpc>
                          <a:spcPct val="100000"/>
                        </a:lnSpc>
                        <a:spcBef>
                          <a:spcPts val="0"/>
                        </a:spcBef>
                        <a:spcAft>
                          <a:spcPts val="0"/>
                        </a:spcAft>
                        <a:buClr>
                          <a:srgbClr val="000000"/>
                        </a:buClr>
                        <a:buSzPts val="1400"/>
                        <a:buFont typeface="Arial"/>
                        <a:buNone/>
                      </a:pPr>
                      <a:r>
                        <a:rPr lang="en-US" sz="1800" b="0" i="0" u="none" strike="noStrike" cap="none" dirty="0">
                          <a:solidFill>
                            <a:srgbClr val="000000"/>
                          </a:solidFill>
                          <a:effectLst/>
                          <a:latin typeface="Arial" panose="020B0604020202020204" pitchFamily="34" charset="0"/>
                          <a:cs typeface="Arial"/>
                          <a:sym typeface="Arial"/>
                        </a:rPr>
                        <a:t>1303</a:t>
                      </a:r>
                      <a:endParaRPr sz="1800" b="0" i="0" u="none" strike="noStrike" cap="none" dirty="0">
                        <a:solidFill>
                          <a:srgbClr val="000000"/>
                        </a:solidFill>
                        <a:effectLst/>
                        <a:latin typeface="Arial" panose="020B0604020202020204" pitchFamily="34" charset="0"/>
                        <a:cs typeface="Arial"/>
                        <a:sym typeface="Aria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a:t>PartA</a:t>
                      </a:r>
                      <a:r>
                        <a:rPr lang="en-US" sz="1400" u="none" strike="noStrike" cap="none" dirty="0"/>
                        <a:t>-Answer/A51</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5"/>
                  </a:ext>
                </a:extLst>
              </a:tr>
            </a:tbl>
          </a:graphicData>
        </a:graphic>
      </p:graphicFrame>
      <p:sp>
        <p:nvSpPr>
          <p:cNvPr id="106" name="Google Shape;106;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851932" y="685069"/>
            <a:ext cx="5031900" cy="1173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300"/>
              <a:buNone/>
            </a:pPr>
            <a:r>
              <a:rPr lang="en"/>
              <a:t>Part B: Data Visualization</a:t>
            </a:r>
            <a:endParaRPr/>
          </a:p>
        </p:txBody>
      </p:sp>
      <p:sp>
        <p:nvSpPr>
          <p:cNvPr id="112" name="Google Shape;112;p4"/>
          <p:cNvSpPr txBox="1">
            <a:spLocks noGrp="1"/>
          </p:cNvSpPr>
          <p:nvPr>
            <p:ph type="body" idx="1"/>
          </p:nvPr>
        </p:nvSpPr>
        <p:spPr>
          <a:xfrm>
            <a:off x="3457446" y="1996800"/>
            <a:ext cx="3820800" cy="2137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800"/>
              </a:spcAft>
              <a:buSzPts val="1400"/>
              <a:buNone/>
            </a:pPr>
            <a:r>
              <a:rPr lang="en"/>
              <a:t>(10 points)</a:t>
            </a:r>
            <a:endParaRPr/>
          </a:p>
        </p:txBody>
      </p:sp>
      <p:sp>
        <p:nvSpPr>
          <p:cNvPr id="113" name="Google Shape;113;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body" idx="1"/>
          </p:nvPr>
        </p:nvSpPr>
        <p:spPr>
          <a:xfrm>
            <a:off x="454764" y="923175"/>
            <a:ext cx="8377500" cy="377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US" i="1" dirty="0"/>
              <a:t>In order to reconnect to the data source, change the current value to the folder path where the dataset is stored </a:t>
            </a:r>
            <a:endParaRPr i="1" dirty="0"/>
          </a:p>
        </p:txBody>
      </p:sp>
      <p:sp>
        <p:nvSpPr>
          <p:cNvPr id="119" name="Google Shape;119;p5"/>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20" name="Google Shape;120;p5"/>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B: Q5: Performance Dashboard</a:t>
            </a:r>
            <a:endParaRPr/>
          </a:p>
        </p:txBody>
      </p:sp>
      <p:sp>
        <p:nvSpPr>
          <p:cNvPr id="121" name="Google Shape;121;p5"/>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dirty="0"/>
              <a:t>Change the Folder Path Parameter</a:t>
            </a:r>
            <a:endParaRPr dirty="0"/>
          </a:p>
        </p:txBody>
      </p:sp>
      <p:sp>
        <p:nvSpPr>
          <p:cNvPr id="122" name="Google Shape;122;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5</a:t>
            </a:fld>
            <a:endParaRPr/>
          </a:p>
        </p:txBody>
      </p:sp>
      <p:pic>
        <p:nvPicPr>
          <p:cNvPr id="3" name="Picture 2">
            <a:extLst>
              <a:ext uri="{FF2B5EF4-FFF2-40B4-BE49-F238E27FC236}">
                <a16:creationId xmlns:a16="http://schemas.microsoft.com/office/drawing/2014/main" id="{91B5C041-F29E-B910-986C-D473C6952DC8}"/>
              </a:ext>
            </a:extLst>
          </p:cNvPr>
          <p:cNvPicPr>
            <a:picLocks noChangeAspect="1"/>
          </p:cNvPicPr>
          <p:nvPr/>
        </p:nvPicPr>
        <p:blipFill>
          <a:blip r:embed="rId3"/>
          <a:stretch>
            <a:fillRect/>
          </a:stretch>
        </p:blipFill>
        <p:spPr>
          <a:xfrm>
            <a:off x="454764" y="1306362"/>
            <a:ext cx="6957278" cy="3743613"/>
          </a:xfrm>
          <a:prstGeom prst="rect">
            <a:avLst/>
          </a:prstGeom>
        </p:spPr>
      </p:pic>
      <p:sp>
        <p:nvSpPr>
          <p:cNvPr id="5" name="Rectangle: Rounded Corners 4">
            <a:extLst>
              <a:ext uri="{FF2B5EF4-FFF2-40B4-BE49-F238E27FC236}">
                <a16:creationId xmlns:a16="http://schemas.microsoft.com/office/drawing/2014/main" id="{407076E7-CB7B-0AC6-A85D-8D03DC36ADB2}"/>
              </a:ext>
            </a:extLst>
          </p:cNvPr>
          <p:cNvSpPr/>
          <p:nvPr/>
        </p:nvSpPr>
        <p:spPr>
          <a:xfrm>
            <a:off x="1772356" y="2099733"/>
            <a:ext cx="2280355" cy="3725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676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body" idx="1"/>
          </p:nvPr>
        </p:nvSpPr>
        <p:spPr>
          <a:xfrm>
            <a:off x="454764" y="923175"/>
            <a:ext cx="8377500" cy="38995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US" i="1" dirty="0"/>
              <a:t>The KPI cards are depicting the metrics of the latest month only, click on the chart to view other months’ performance</a:t>
            </a:r>
            <a:endParaRPr i="1" dirty="0"/>
          </a:p>
        </p:txBody>
      </p:sp>
      <p:sp>
        <p:nvSpPr>
          <p:cNvPr id="120" name="Google Shape;120;p5"/>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B: Q5: Performance Dashboard</a:t>
            </a:r>
            <a:endParaRPr/>
          </a:p>
        </p:txBody>
      </p:sp>
      <p:sp>
        <p:nvSpPr>
          <p:cNvPr id="121" name="Google Shape;121;p5"/>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dirty="0"/>
              <a:t>Click on the monthly revenue &amp; commission charts to filter K</a:t>
            </a:r>
            <a:r>
              <a:rPr lang="en-US" dirty="0"/>
              <a:t>p</a:t>
            </a:r>
            <a:r>
              <a:rPr lang="en" dirty="0"/>
              <a:t>i cards</a:t>
            </a:r>
            <a:endParaRPr dirty="0"/>
          </a:p>
        </p:txBody>
      </p:sp>
      <p:sp>
        <p:nvSpPr>
          <p:cNvPr id="122" name="Google Shape;122;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6</a:t>
            </a:fld>
            <a:endParaRPr/>
          </a:p>
        </p:txBody>
      </p:sp>
      <p:pic>
        <p:nvPicPr>
          <p:cNvPr id="4" name="Picture 3">
            <a:extLst>
              <a:ext uri="{FF2B5EF4-FFF2-40B4-BE49-F238E27FC236}">
                <a16:creationId xmlns:a16="http://schemas.microsoft.com/office/drawing/2014/main" id="{FC635B22-5DCB-3A70-DF48-EA17B9D7B42D}"/>
              </a:ext>
            </a:extLst>
          </p:cNvPr>
          <p:cNvPicPr>
            <a:picLocks noChangeAspect="1"/>
          </p:cNvPicPr>
          <p:nvPr/>
        </p:nvPicPr>
        <p:blipFill>
          <a:blip r:embed="rId3"/>
          <a:stretch>
            <a:fillRect/>
          </a:stretch>
        </p:blipFill>
        <p:spPr>
          <a:xfrm>
            <a:off x="311690" y="1313132"/>
            <a:ext cx="6797555" cy="3830368"/>
          </a:xfrm>
          <a:prstGeom prst="rect">
            <a:avLst/>
          </a:prstGeom>
        </p:spPr>
      </p:pic>
      <p:sp>
        <p:nvSpPr>
          <p:cNvPr id="7" name="Google Shape;118;p5">
            <a:extLst>
              <a:ext uri="{FF2B5EF4-FFF2-40B4-BE49-F238E27FC236}">
                <a16:creationId xmlns:a16="http://schemas.microsoft.com/office/drawing/2014/main" id="{46F74D72-F4E7-C821-496F-613E517F6DF5}"/>
              </a:ext>
            </a:extLst>
          </p:cNvPr>
          <p:cNvSpPr txBox="1">
            <a:spLocks/>
          </p:cNvSpPr>
          <p:nvPr/>
        </p:nvSpPr>
        <p:spPr>
          <a:xfrm>
            <a:off x="7337777" y="1313132"/>
            <a:ext cx="1613020" cy="18256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15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15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15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15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15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15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15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15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pPr marL="0" indent="0">
              <a:buFont typeface="Arial"/>
              <a:buNone/>
            </a:pPr>
            <a:r>
              <a:rPr lang="en-US" i="1" dirty="0"/>
              <a:t>Git Hub Repository:</a:t>
            </a:r>
          </a:p>
          <a:p>
            <a:pPr marL="0" indent="0">
              <a:buFont typeface="Arial"/>
              <a:buNone/>
            </a:pPr>
            <a:r>
              <a:rPr lang="en-US" i="1" dirty="0">
                <a:hlinkClick r:id="rId4"/>
              </a:rPr>
              <a:t>https://github.com/TannerPham/Momo-Talent-2024</a:t>
            </a:r>
            <a:endParaRPr lang="en-US" i="1" dirty="0"/>
          </a:p>
          <a:p>
            <a:pPr marL="0" indent="0">
              <a:buFont typeface="Arial"/>
              <a:buNone/>
            </a:pPr>
            <a:r>
              <a:rPr lang="en-US" i="1"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612499" y="685075"/>
            <a:ext cx="5510700" cy="1173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300"/>
              <a:buNone/>
            </a:pPr>
            <a:r>
              <a:rPr lang="en"/>
              <a:t>Part C: Analysis &amp; Business Insights</a:t>
            </a:r>
            <a:endParaRPr/>
          </a:p>
        </p:txBody>
      </p:sp>
      <p:sp>
        <p:nvSpPr>
          <p:cNvPr id="128" name="Google Shape;128;p6"/>
          <p:cNvSpPr txBox="1">
            <a:spLocks noGrp="1"/>
          </p:cNvSpPr>
          <p:nvPr>
            <p:ph type="body" idx="1"/>
          </p:nvPr>
        </p:nvSpPr>
        <p:spPr>
          <a:xfrm>
            <a:off x="3457446" y="1996800"/>
            <a:ext cx="3820800" cy="2137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800"/>
              </a:spcAft>
              <a:buSzPts val="1400"/>
              <a:buNone/>
            </a:pPr>
            <a:r>
              <a:rPr lang="en"/>
              <a:t>(10 points)</a:t>
            </a:r>
            <a:endParaRPr/>
          </a:p>
        </p:txBody>
      </p:sp>
      <p:sp>
        <p:nvSpPr>
          <p:cNvPr id="129" name="Google Shape;129;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SzPts val="1100"/>
              <a:buFontTx/>
              <a:buChar char="-"/>
            </a:pPr>
            <a:r>
              <a:rPr lang="en-US" dirty="0"/>
              <a:t>The proportion of male and female customers are roughly 58% and 42% respectively in terms of either the total number of users ever since or the total number of active users (who has still used  the service since November 2020)  </a:t>
            </a:r>
          </a:p>
          <a:p>
            <a:pPr marL="171450" lvl="0" indent="-171450" algn="l" rtl="0">
              <a:lnSpc>
                <a:spcPct val="115000"/>
              </a:lnSpc>
              <a:spcBef>
                <a:spcPts val="0"/>
              </a:spcBef>
              <a:spcAft>
                <a:spcPts val="0"/>
              </a:spcAft>
              <a:buSzPts val="1100"/>
              <a:buFontTx/>
              <a:buChar char="-"/>
            </a:pPr>
            <a:r>
              <a:rPr lang="en-US" dirty="0"/>
              <a:t>The percentage of Ho Chi Minh-based active users has decreased by about 5% compared to the total number of Ho Chi Minh users.</a:t>
            </a:r>
          </a:p>
          <a:p>
            <a:pPr marL="171450" lvl="0" indent="-171450" algn="l" rtl="0">
              <a:lnSpc>
                <a:spcPct val="115000"/>
              </a:lnSpc>
              <a:spcBef>
                <a:spcPts val="0"/>
              </a:spcBef>
              <a:spcAft>
                <a:spcPts val="0"/>
              </a:spcAft>
              <a:buSzPts val="1100"/>
              <a:buFontTx/>
              <a:buChar char="-"/>
            </a:pPr>
            <a:r>
              <a:rPr lang="en-US" dirty="0"/>
              <a:t>On the other hand, more customers from other cities have been recently active, and total active users coming other cities have made up nearly 60% of the total, increased by 7%.</a:t>
            </a:r>
          </a:p>
          <a:p>
            <a:pPr marL="171450" lvl="0" indent="-171450" algn="l" rtl="0">
              <a:lnSpc>
                <a:spcPct val="115000"/>
              </a:lnSpc>
              <a:spcBef>
                <a:spcPts val="0"/>
              </a:spcBef>
              <a:spcAft>
                <a:spcPts val="0"/>
              </a:spcAft>
              <a:buSzPts val="1100"/>
              <a:buFontTx/>
              <a:buChar char="-"/>
            </a:pPr>
            <a:r>
              <a:rPr lang="en-US" dirty="0"/>
              <a:t>With regard to the age distribution of the customers, the number of customers who did not provide their age accounts for nearly 19% which means that 1 in 5 customers is unknown in terms of age.</a:t>
            </a:r>
          </a:p>
          <a:p>
            <a:pPr marL="171450" lvl="0" indent="-171450" algn="l" rtl="0">
              <a:lnSpc>
                <a:spcPct val="115000"/>
              </a:lnSpc>
              <a:spcBef>
                <a:spcPts val="0"/>
              </a:spcBef>
              <a:spcAft>
                <a:spcPts val="0"/>
              </a:spcAft>
              <a:buSzPts val="1100"/>
              <a:buFontTx/>
              <a:buChar char="-"/>
            </a:pPr>
            <a:r>
              <a:rPr lang="en-US" dirty="0"/>
              <a:t>Apart from the unknown group, the age group of 23-27 seems to outnumber when it comes to the total users and the total active users</a:t>
            </a:r>
          </a:p>
          <a:p>
            <a:pPr marL="171450" lvl="0" indent="-171450" algn="l" rtl="0">
              <a:lnSpc>
                <a:spcPct val="115000"/>
              </a:lnSpc>
              <a:spcBef>
                <a:spcPts val="0"/>
              </a:spcBef>
              <a:spcAft>
                <a:spcPts val="0"/>
              </a:spcAft>
              <a:buSzPts val="1100"/>
              <a:buFontTx/>
              <a:buChar char="-"/>
            </a:pPr>
            <a:r>
              <a:rPr lang="en-US" dirty="0"/>
              <a:t>Another thing needs to be noted is that about 50% to 55% of our customer base is under the age of 32; however, this might not be true due to the large percentage of age-unknown customers  </a:t>
            </a:r>
          </a:p>
        </p:txBody>
      </p:sp>
      <p:sp>
        <p:nvSpPr>
          <p:cNvPr id="135" name="Google Shape;135;p7"/>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36" name="Google Shape;136;p7"/>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37" name="Google Shape;137;p7"/>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C: Q6</a:t>
            </a:r>
            <a:endParaRPr/>
          </a:p>
        </p:txBody>
      </p:sp>
      <p:sp>
        <p:nvSpPr>
          <p:cNvPr id="138" name="Google Shape;138;p7"/>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dirty="0"/>
              <a:t>Demographics (The 2</a:t>
            </a:r>
            <a:r>
              <a:rPr lang="en" baseline="30000" dirty="0"/>
              <a:t>nd</a:t>
            </a:r>
            <a:r>
              <a:rPr lang="en" dirty="0"/>
              <a:t> Report Page of the Performance Dashboard)</a:t>
            </a:r>
          </a:p>
        </p:txBody>
      </p:sp>
      <p:sp>
        <p:nvSpPr>
          <p:cNvPr id="139" name="Google Shape;139;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8</a:t>
            </a:fld>
            <a:endParaRPr/>
          </a:p>
        </p:txBody>
      </p:sp>
    </p:spTree>
    <p:extLst>
      <p:ext uri="{BB962C8B-B14F-4D97-AF65-F5344CB8AC3E}">
        <p14:creationId xmlns:p14="http://schemas.microsoft.com/office/powerpoint/2010/main" val="268822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SzPts val="1100"/>
              <a:buFontTx/>
              <a:buChar char="-"/>
            </a:pPr>
            <a:r>
              <a:rPr lang="en-US" dirty="0"/>
              <a:t>Customers are classified into 3 groups: Basic, Silver, Gold based on the monetary and frequency element in the RFM matrix:</a:t>
            </a:r>
          </a:p>
          <a:p>
            <a:pPr marL="457200" lvl="1" indent="0">
              <a:buNone/>
            </a:pPr>
            <a:r>
              <a:rPr lang="en-US" dirty="0"/>
              <a:t>+ Basic-level customers are the ones who have only made 1 purchase and their total order value is equal to 50 thousands. </a:t>
            </a:r>
          </a:p>
          <a:p>
            <a:pPr marL="457200" lvl="1" indent="0">
              <a:buNone/>
            </a:pPr>
            <a:r>
              <a:rPr lang="en-US" dirty="0"/>
              <a:t>+ Silver-level customers are the ones who have made 2 purchases and their total order value is above 50 thousands.</a:t>
            </a:r>
          </a:p>
          <a:p>
            <a:pPr marL="457200" lvl="1" indent="0">
              <a:buNone/>
            </a:pPr>
            <a:r>
              <a:rPr lang="en-US" dirty="0"/>
              <a:t>+ Gold-level customers are the ones who have made more than 2 purchases and their order value is above 300 thousands.</a:t>
            </a:r>
          </a:p>
          <a:p>
            <a:pPr marL="171450" lvl="0" indent="-171450" algn="l" rtl="0">
              <a:lnSpc>
                <a:spcPct val="115000"/>
              </a:lnSpc>
              <a:spcBef>
                <a:spcPts val="0"/>
              </a:spcBef>
              <a:spcAft>
                <a:spcPts val="0"/>
              </a:spcAft>
              <a:buSzPts val="1100"/>
              <a:buFontTx/>
              <a:buChar char="-"/>
            </a:pPr>
            <a:r>
              <a:rPr lang="en-US" dirty="0"/>
              <a:t>55% of total customers falls into the Basic category and about 44% is in the category of Silver. However, 80% of the total revenue comes from the Silver customers and only 19% is made up by Basic customers</a:t>
            </a:r>
          </a:p>
          <a:p>
            <a:pPr marL="171450" indent="-171450">
              <a:buFontTx/>
              <a:buChar char="-"/>
            </a:pPr>
            <a:r>
              <a:rPr lang="en-US" dirty="0"/>
              <a:t>There are only 18% of the total users who have been recently active since Nov 2022, and about 26% of customers who have not made any purchases for 2 to 4 months since 31</a:t>
            </a:r>
            <a:r>
              <a:rPr lang="en-US" baseline="30000" dirty="0"/>
              <a:t>st</a:t>
            </a:r>
            <a:r>
              <a:rPr lang="en-US" dirty="0"/>
              <a:t> Dec 2020.  </a:t>
            </a:r>
          </a:p>
          <a:p>
            <a:pPr marL="171450" lvl="0" indent="-171450" algn="l" rtl="0">
              <a:lnSpc>
                <a:spcPct val="115000"/>
              </a:lnSpc>
              <a:spcBef>
                <a:spcPts val="0"/>
              </a:spcBef>
              <a:spcAft>
                <a:spcPts val="0"/>
              </a:spcAft>
              <a:buSzPts val="1100"/>
              <a:buFontTx/>
              <a:buChar char="-"/>
            </a:pPr>
            <a:r>
              <a:rPr lang="en-US" dirty="0"/>
              <a:t>With regard to the purchase status, it is worth noting that average order value of top-up purchases that customers made for others is 2.7 time higher than when they bought for themselves.</a:t>
            </a:r>
          </a:p>
          <a:p>
            <a:pPr marL="171450" lvl="0" indent="-171450" algn="l" rtl="0">
              <a:lnSpc>
                <a:spcPct val="115000"/>
              </a:lnSpc>
              <a:spcBef>
                <a:spcPts val="0"/>
              </a:spcBef>
              <a:spcAft>
                <a:spcPts val="0"/>
              </a:spcAft>
              <a:buSzPts val="1100"/>
              <a:buFontTx/>
              <a:buChar char="-"/>
            </a:pPr>
            <a:r>
              <a:rPr lang="en-US" dirty="0"/>
              <a:t>Viewing the data from a ‘Day of Month’ timeframe, it can be seen that both the average revenue and average transaction volume has risen significantly in the 10</a:t>
            </a:r>
            <a:r>
              <a:rPr lang="en-US" baseline="30000" dirty="0"/>
              <a:t>th</a:t>
            </a:r>
            <a:r>
              <a:rPr lang="en-US" dirty="0"/>
              <a:t> day and reached its peak in the 30</a:t>
            </a:r>
            <a:r>
              <a:rPr lang="en-US" baseline="30000" dirty="0"/>
              <a:t>th</a:t>
            </a:r>
            <a:r>
              <a:rPr lang="en-US" dirty="0"/>
              <a:t> day of a month. Both these 2 metrics at the 30</a:t>
            </a:r>
            <a:r>
              <a:rPr lang="en-US" baseline="30000" dirty="0"/>
              <a:t>th</a:t>
            </a:r>
            <a:r>
              <a:rPr lang="en-US" dirty="0"/>
              <a:t> day is about 220% higher than those at the lowest day.  </a:t>
            </a:r>
          </a:p>
          <a:p>
            <a:pPr marL="0" lvl="0" indent="0" algn="l" rtl="0">
              <a:lnSpc>
                <a:spcPct val="115000"/>
              </a:lnSpc>
              <a:spcBef>
                <a:spcPts val="0"/>
              </a:spcBef>
              <a:spcAft>
                <a:spcPts val="0"/>
              </a:spcAft>
              <a:buSzPts val="1100"/>
              <a:buNone/>
            </a:pPr>
            <a:endParaRPr lang="en-US" dirty="0"/>
          </a:p>
          <a:p>
            <a:pPr marL="0" lvl="0" indent="0" algn="l" rtl="0">
              <a:lnSpc>
                <a:spcPct val="115000"/>
              </a:lnSpc>
              <a:spcBef>
                <a:spcPts val="0"/>
              </a:spcBef>
              <a:spcAft>
                <a:spcPts val="0"/>
              </a:spcAft>
              <a:buSzPts val="1100"/>
              <a:buNone/>
            </a:pPr>
            <a:r>
              <a:rPr lang="en-US" dirty="0"/>
              <a:t>- </a:t>
            </a:r>
          </a:p>
          <a:p>
            <a:pPr marL="0" lvl="0" indent="0" algn="l" rtl="0">
              <a:lnSpc>
                <a:spcPct val="115000"/>
              </a:lnSpc>
              <a:spcBef>
                <a:spcPts val="0"/>
              </a:spcBef>
              <a:spcAft>
                <a:spcPts val="0"/>
              </a:spcAft>
              <a:buSzPts val="1100"/>
              <a:buNone/>
            </a:pPr>
            <a:r>
              <a:rPr lang="en-US" dirty="0"/>
              <a:t>-</a:t>
            </a:r>
          </a:p>
          <a:p>
            <a:pPr marL="0" lvl="0" indent="0" algn="l" rtl="0">
              <a:lnSpc>
                <a:spcPct val="115000"/>
              </a:lnSpc>
              <a:spcBef>
                <a:spcPts val="0"/>
              </a:spcBef>
              <a:spcAft>
                <a:spcPts val="0"/>
              </a:spcAft>
              <a:buSzPts val="1100"/>
              <a:buNone/>
            </a:pPr>
            <a:endParaRPr dirty="0"/>
          </a:p>
        </p:txBody>
      </p:sp>
      <p:sp>
        <p:nvSpPr>
          <p:cNvPr id="135" name="Google Shape;135;p7"/>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36" name="Google Shape;136;p7"/>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37" name="Google Shape;137;p7"/>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dirty="0"/>
              <a:t>Part C: Q6</a:t>
            </a:r>
            <a:endParaRPr dirty="0"/>
          </a:p>
        </p:txBody>
      </p:sp>
      <p:sp>
        <p:nvSpPr>
          <p:cNvPr id="138" name="Google Shape;138;p7"/>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dirty="0"/>
              <a:t>Behaviors (The 3</a:t>
            </a:r>
            <a:r>
              <a:rPr lang="en" baseline="30000" dirty="0"/>
              <a:t>rd</a:t>
            </a:r>
            <a:r>
              <a:rPr lang="en" dirty="0"/>
              <a:t> Report Page of the Performance Dashboard)</a:t>
            </a:r>
            <a:endParaRPr dirty="0"/>
          </a:p>
        </p:txBody>
      </p:sp>
      <p:sp>
        <p:nvSpPr>
          <p:cNvPr id="139" name="Google Shape;139;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B0006D"/>
      </a:dk1>
      <a:lt1>
        <a:srgbClr val="FFFFFF"/>
      </a:lt1>
      <a:dk2>
        <a:srgbClr val="595959"/>
      </a:dk2>
      <a:lt2>
        <a:srgbClr val="08521C"/>
      </a:lt2>
      <a:accent1>
        <a:srgbClr val="3A5EA8"/>
      </a:accent1>
      <a:accent2>
        <a:srgbClr val="000078"/>
      </a:accent2>
      <a:accent3>
        <a:srgbClr val="B0006E"/>
      </a:accent3>
      <a:accent4>
        <a:srgbClr val="F172A1"/>
      </a:accent4>
      <a:accent5>
        <a:srgbClr val="F7BB42"/>
      </a:accent5>
      <a:accent6>
        <a:srgbClr val="AD8127"/>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1578</Words>
  <Application>Microsoft Office PowerPoint</Application>
  <PresentationFormat>On-screen Show (16:9)</PresentationFormat>
  <Paragraphs>93</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Arial Black</vt:lpstr>
      <vt:lpstr>Simple Light</vt:lpstr>
      <vt:lpstr>MoMo Talent 2024 Data Analytics Trainee</vt:lpstr>
      <vt:lpstr>Part A: Data Processing</vt:lpstr>
      <vt:lpstr>PowerPoint Presentation</vt:lpstr>
      <vt:lpstr>Part B: Data Visualization</vt:lpstr>
      <vt:lpstr>PowerPoint Presentation</vt:lpstr>
      <vt:lpstr>Part B: Q5: Performance Dashboard</vt:lpstr>
      <vt:lpstr>Part C: Analysis &amp; Business Insights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MoMo Talent 2024 Data Analytics Trainee</dc:title>
  <dc:creator>Toan Pham</dc:creator>
  <cp:lastModifiedBy>Toan Pham</cp:lastModifiedBy>
  <cp:revision>10</cp:revision>
  <dcterms:modified xsi:type="dcterms:W3CDTF">2024-06-16T03:40:48Z</dcterms:modified>
</cp:coreProperties>
</file>