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4267-0385-40D9-A2E2-197A22D4E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71652-EEC8-49BD-93A4-45BFCF35F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02DE-0661-4028-B16A-0330AECE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E99B-F5D8-43EE-AA32-20C494914C5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99EA-A211-407D-A250-2C05F534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68A8-1A94-4066-A7BE-B388141B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6BBD-5B0E-4EDE-AE3E-EABF8A593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8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BCC2-FB24-4A25-9A55-48BFF07B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C37B0-5781-498B-A6FF-E697EDF29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608D-3DEC-4A02-A3FA-F74EC9AB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E99B-F5D8-43EE-AA32-20C494914C5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2914-9EAA-43CD-89C8-54B08384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1FFCB-501C-4573-AB81-181B62E0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6BBD-5B0E-4EDE-AE3E-EABF8A593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47D10-0B9B-43DC-BAD1-72D08889B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9C525-FD5B-425C-B848-13D3B3436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D655-EADB-40DC-8F7F-8ED2FE6B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E99B-F5D8-43EE-AA32-20C494914C5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03C77-CC05-4436-8DDD-14C02622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893D-E165-49B4-A2BA-30E02F72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6BBD-5B0E-4EDE-AE3E-EABF8A593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22A0-FC7C-4CC3-9AB5-E189DBE4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309D-3813-455E-9936-0E2BE27F6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42AA3-5651-4175-8358-9EDE2349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E99B-F5D8-43EE-AA32-20C494914C5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D307-E787-4531-8114-131237E0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7DA0-991E-4842-874E-399F17E4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6BBD-5B0E-4EDE-AE3E-EABF8A593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4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980-B2D6-4E60-A33A-C396EF1B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272F-0E88-426C-B1A1-7F6996510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7762B-5FA7-427C-823B-736D8940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E99B-F5D8-43EE-AA32-20C494914C5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9CF5-10D4-4394-BF48-16B3F089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E1B85-3ABC-45A3-BC19-50A683AF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6BBD-5B0E-4EDE-AE3E-EABF8A593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9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B9EB-4E35-4547-92D3-F8A9BADF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E085-E47F-4FD1-A6C7-DF790971B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3121C-D28E-4747-AC12-DF11C1659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D250F-5F85-4042-988F-62774B15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E99B-F5D8-43EE-AA32-20C494914C5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E2175-A215-41F1-AD41-258E570A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76FE7-E7D0-4760-A3F2-6E14D6CF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6BBD-5B0E-4EDE-AE3E-EABF8A593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8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6A4F-D59F-4388-AC2C-514EE40C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F86EF-CCAB-49C3-AC6B-B00FBB9A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531E9-71EC-4DAF-B3DB-C395DC4D9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33433-4FCB-44CA-A444-088197670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A1271-0FE8-47F1-8FE6-0F7EB5296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50016-116A-44C7-800B-2403E262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E99B-F5D8-43EE-AA32-20C494914C5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BB489-5E02-4EB6-AC6F-CDDCBA84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7C9A5-A58A-4492-BEB3-1B45CD6B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6BBD-5B0E-4EDE-AE3E-EABF8A593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69A0-3C81-4CCA-8759-5B4DF392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440E6-D367-4092-8643-A8765790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E99B-F5D8-43EE-AA32-20C494914C5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50912-0650-4CD5-BD3F-41DC2201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7D5A-269E-4FA7-8C11-0C279A2E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6BBD-5B0E-4EDE-AE3E-EABF8A593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ACD34-E885-4A8D-8067-0D375889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E99B-F5D8-43EE-AA32-20C494914C5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CFA6-9BDA-4CB0-B1A5-BDBE152E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FE2B7-122C-469D-BA01-7A87DD0A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6BBD-5B0E-4EDE-AE3E-EABF8A593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3AF2-75F9-4BD1-BC3E-70F98158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084D-2AF3-4CF6-90F2-EAE8154D1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CD4EA-9B85-481B-AB4F-4B5628B34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21BC-D243-4A25-A017-5775AF58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E99B-F5D8-43EE-AA32-20C494914C5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7E63F-CD3B-46A3-AA7E-3AAF69AE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1358D-B60A-4FC4-8D44-95D1534A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6BBD-5B0E-4EDE-AE3E-EABF8A593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5679-E3B8-4E68-8989-05AE515C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97452-2922-4946-BF95-BFCFA4C30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3B5C9-55A2-46C5-B218-DB3AA0E45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6C9C7-84C6-43A1-8D6D-A78EDD53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E99B-F5D8-43EE-AA32-20C494914C5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E906-08EC-4246-81B9-E17284B1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69C2C-5FB5-4515-8ABA-567B7938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6BBD-5B0E-4EDE-AE3E-EABF8A593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3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C0C7D-11B0-49AB-BD29-DBE2EEFD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FD5A2-7203-4DD3-8E3E-4406AA61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6E2D-D6C8-4F99-95B5-251C49E26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CE99B-F5D8-43EE-AA32-20C494914C5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6717F-5281-4E38-B039-8EF57B1C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2F27-E31C-4351-BB1D-20E0A2FAA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6BBD-5B0E-4EDE-AE3E-EABF8A593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0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utheastphp.com/speakers#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E891-D4CF-4D1B-9FE5-F8D1FD080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 for PHP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58EAE-44B7-4AD5-9D4E-70E6895A2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Tanner </a:t>
            </a:r>
            <a:r>
              <a:rPr lang="en-US" dirty="0" err="1"/>
              <a:t>Plauch</a:t>
            </a:r>
            <a:r>
              <a:rPr lang="en-US" dirty="0" err="1">
                <a:hlinkClick r:id="rId2"/>
              </a:rPr>
              <a:t>é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A611-7540-458B-BA2C-3ADED12E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64BD-D1B0-42BA-AFD6-5B08C1B0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9DD3-AC93-4569-839B-15ACC947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891F-50A8-45A6-94E5-455DC6546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2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9F2C-D78B-4160-8354-B9F31179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– ECMASCRIPT 6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F436-D9C9-4176-91CF-87B56804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What is ECMAScript 6?</a:t>
            </a:r>
          </a:p>
          <a:p>
            <a:r>
              <a:rPr lang="en-US" sz="3200" dirty="0"/>
              <a:t>ECMAScript 6 is also known as ES6 and ECMAScript 2015</a:t>
            </a:r>
          </a:p>
          <a:p>
            <a:r>
              <a:rPr lang="en-US" sz="3200" dirty="0"/>
              <a:t>Some people like to call it JavaScript 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3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82DF-3DF2-48C3-B158-5A662FDD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1E02-3786-474B-9600-EEF4C9B80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Arrow Functions</a:t>
            </a:r>
          </a:p>
          <a:p>
            <a:r>
              <a:rPr lang="en-US" dirty="0"/>
              <a:t>Let and </a:t>
            </a:r>
            <a:r>
              <a:rPr lang="en-US" dirty="0" err="1"/>
              <a:t>const</a:t>
            </a:r>
            <a:r>
              <a:rPr lang="en-US" dirty="0"/>
              <a:t> variables</a:t>
            </a:r>
          </a:p>
          <a:p>
            <a:r>
              <a:rPr lang="en-US" dirty="0"/>
              <a:t>Classes and Inheritance</a:t>
            </a:r>
          </a:p>
          <a:p>
            <a:r>
              <a:rPr lang="en-US" dirty="0"/>
              <a:t>Default Parameters</a:t>
            </a:r>
          </a:p>
          <a:p>
            <a:r>
              <a:rPr lang="en-US" dirty="0"/>
              <a:t>Object and Array </a:t>
            </a:r>
            <a:r>
              <a:rPr lang="en-US" dirty="0" err="1"/>
              <a:t>destructuring</a:t>
            </a:r>
            <a:endParaRPr lang="en-US" dirty="0"/>
          </a:p>
          <a:p>
            <a:r>
              <a:rPr lang="en-US" dirty="0"/>
              <a:t>Sets and Maps</a:t>
            </a:r>
          </a:p>
          <a:p>
            <a:r>
              <a:rPr lang="en-US" dirty="0"/>
              <a:t>Spread Operator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Words in yellow are code </a:t>
            </a:r>
          </a:p>
        </p:txBody>
      </p:sp>
    </p:spTree>
    <p:extLst>
      <p:ext uri="{BB962C8B-B14F-4D97-AF65-F5344CB8AC3E}">
        <p14:creationId xmlns:p14="http://schemas.microsoft.com/office/powerpoint/2010/main" val="53402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5FBF-1D40-4C04-875B-7C3709C6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D846-46A2-4B42-85CC-79800441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have their own </a:t>
            </a:r>
            <a:r>
              <a:rPr lang="en-US" i="1" dirty="0">
                <a:solidFill>
                  <a:schemeClr val="accent1"/>
                </a:solidFill>
              </a:rPr>
              <a:t>this</a:t>
            </a:r>
            <a:endParaRPr lang="en-US" i="1" dirty="0"/>
          </a:p>
          <a:p>
            <a:pPr lvl="1"/>
            <a:r>
              <a:rPr lang="en-US" dirty="0"/>
              <a:t>Automatically bind to parent context</a:t>
            </a:r>
          </a:p>
          <a:p>
            <a:r>
              <a:rPr lang="en-US" dirty="0"/>
              <a:t>Can be declared or anonymous</a:t>
            </a:r>
          </a:p>
          <a:p>
            <a:r>
              <a:rPr lang="en-US" dirty="0"/>
              <a:t>Automatically return value with </a:t>
            </a:r>
            <a:r>
              <a:rPr lang="en-US" i="1" dirty="0">
                <a:solidFill>
                  <a:schemeClr val="accent1"/>
                </a:solidFill>
              </a:rPr>
              <a:t>return</a:t>
            </a:r>
            <a:r>
              <a:rPr lang="en-US" i="1" dirty="0"/>
              <a:t> word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const</a:t>
            </a:r>
            <a:r>
              <a:rPr lang="en-US" dirty="0">
                <a:highlight>
                  <a:srgbClr val="FFFF00"/>
                </a:highlight>
              </a:rPr>
              <a:t> sum = (x, y) =&gt; x + y;</a:t>
            </a:r>
          </a:p>
          <a:p>
            <a:pPr lvl="1"/>
            <a:r>
              <a:rPr lang="en-US" dirty="0"/>
              <a:t>Can still create full execution context</a:t>
            </a:r>
          </a:p>
          <a:p>
            <a:r>
              <a:rPr lang="en-US" dirty="0"/>
              <a:t>Do not need () for a single parameter 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const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getName</a:t>
            </a:r>
            <a:r>
              <a:rPr lang="en-US" dirty="0">
                <a:highlight>
                  <a:srgbClr val="FFFF00"/>
                </a:highlight>
              </a:rPr>
              <a:t> = person =&gt; person.name;</a:t>
            </a:r>
          </a:p>
        </p:txBody>
      </p:sp>
    </p:spTree>
    <p:extLst>
      <p:ext uri="{BB962C8B-B14F-4D97-AF65-F5344CB8AC3E}">
        <p14:creationId xmlns:p14="http://schemas.microsoft.com/office/powerpoint/2010/main" val="213676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4B58-036F-4D10-8ED8-F06CD4D0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and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58E50-D670-42B2-A0EF-072B1B12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is a local scoped variable. </a:t>
            </a:r>
          </a:p>
          <a:p>
            <a:pPr lvl="1"/>
            <a:r>
              <a:rPr lang="en-US" dirty="0"/>
              <a:t>Does not extend outside of the declared context</a:t>
            </a:r>
          </a:p>
          <a:p>
            <a:r>
              <a:rPr lang="en-US" dirty="0"/>
              <a:t>LET variables have their scope in the block for which they are defined, as well as in any contained sub-blocks. In this way, let works very much like var. </a:t>
            </a:r>
            <a:r>
              <a:rPr lang="en-US" b="1" dirty="0"/>
              <a:t>The main difference is that the scope of a </a:t>
            </a:r>
            <a:r>
              <a:rPr lang="en-US" b="1" dirty="0" err="1"/>
              <a:t>var</a:t>
            </a:r>
            <a:r>
              <a:rPr lang="en-US" b="1" dirty="0"/>
              <a:t> variable is the entire enclosing function:</a:t>
            </a:r>
          </a:p>
        </p:txBody>
      </p:sp>
    </p:spTree>
    <p:extLst>
      <p:ext uri="{BB962C8B-B14F-4D97-AF65-F5344CB8AC3E}">
        <p14:creationId xmlns:p14="http://schemas.microsoft.com/office/powerpoint/2010/main" val="275817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9EC8-CAB3-45B9-8E4C-46BB744B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680A-BCA4-4804-9D6F-ACF80BE12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class</a:t>
            </a:r>
            <a:r>
              <a:rPr lang="en-US" i="1" dirty="0"/>
              <a:t> </a:t>
            </a:r>
            <a:r>
              <a:rPr lang="en-US" dirty="0"/>
              <a:t> and </a:t>
            </a:r>
            <a:r>
              <a:rPr lang="en-US" i="1" dirty="0">
                <a:solidFill>
                  <a:schemeClr val="accent1"/>
                </a:solidFill>
              </a:rPr>
              <a:t>extends</a:t>
            </a:r>
            <a:r>
              <a:rPr lang="en-US" i="1" dirty="0"/>
              <a:t> </a:t>
            </a:r>
            <a:r>
              <a:rPr lang="en-US" dirty="0"/>
              <a:t>keywords</a:t>
            </a:r>
          </a:p>
          <a:p>
            <a:r>
              <a:rPr lang="en-US" dirty="0"/>
              <a:t>Have an explicit constructor</a:t>
            </a:r>
          </a:p>
          <a:p>
            <a:r>
              <a:rPr lang="en-US" dirty="0"/>
              <a:t>Syntax is more similar to other languages, e.g. Java, Python, PHP,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Still uses prototypal inheritance under the hood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2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373C-3AE3-4D95-9C2D-24ABFD8A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7070-E954-45B0-8A76-B900B546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7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FFA4-1928-4561-BA17-FAA91443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DESTRUCTURING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814A-B6BB-4956-B308-4858D937D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847C-FA6C-46D7-8ADE-1E4E985A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8D35-AF0C-4603-AD1F-3069CE77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3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ES6 for PHP Developers</vt:lpstr>
      <vt:lpstr>ES6 – ECMASCRIPT 6 </vt:lpstr>
      <vt:lpstr>Table of Contents</vt:lpstr>
      <vt:lpstr>ARROW FUNCTIONS</vt:lpstr>
      <vt:lpstr>LET and CONST</vt:lpstr>
      <vt:lpstr>CLASSES and INHERITANCE</vt:lpstr>
      <vt:lpstr>DEFAULT PARAMETERS</vt:lpstr>
      <vt:lpstr>DESTRUCTURING </vt:lpstr>
      <vt:lpstr>SETS</vt:lpstr>
      <vt:lpstr>MAPS</vt:lpstr>
      <vt:lpstr>SPREAD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for PHP Developers</dc:title>
  <dc:creator>Plauche, Tanner</dc:creator>
  <cp:lastModifiedBy>Plauche, Tanner</cp:lastModifiedBy>
  <cp:revision>8</cp:revision>
  <dcterms:created xsi:type="dcterms:W3CDTF">2018-08-13T18:53:58Z</dcterms:created>
  <dcterms:modified xsi:type="dcterms:W3CDTF">2018-08-13T20:33:14Z</dcterms:modified>
</cp:coreProperties>
</file>