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06AF5-1978-4F3F-B573-D2F76771126E}" v="29" dt="2024-12-18T16:37:16.9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a Nestingen" userId="1eb14cf5-6e4f-4365-b9cc-be93790b68ba" providerId="ADAL" clId="{D2706AF5-1978-4F3F-B573-D2F76771126E}"/>
    <pc:docChg chg="undo redo custSel addSld delSld modSld">
      <pc:chgData name="Dara Nestingen" userId="1eb14cf5-6e4f-4365-b9cc-be93790b68ba" providerId="ADAL" clId="{D2706AF5-1978-4F3F-B573-D2F76771126E}" dt="2024-12-18T16:37:35.250" v="385" actId="20577"/>
      <pc:docMkLst>
        <pc:docMk/>
      </pc:docMkLst>
      <pc:sldChg chg="addSp delSp modSp mod">
        <pc:chgData name="Dara Nestingen" userId="1eb14cf5-6e4f-4365-b9cc-be93790b68ba" providerId="ADAL" clId="{D2706AF5-1978-4F3F-B573-D2F76771126E}" dt="2024-12-18T14:49:47.347" v="55" actId="164"/>
        <pc:sldMkLst>
          <pc:docMk/>
          <pc:sldMk cId="2103694947" sldId="257"/>
        </pc:sldMkLst>
        <pc:spChg chg="mod">
          <ac:chgData name="Dara Nestingen" userId="1eb14cf5-6e4f-4365-b9cc-be93790b68ba" providerId="ADAL" clId="{D2706AF5-1978-4F3F-B573-D2F76771126E}" dt="2024-12-18T14:49:22.187" v="48" actId="1076"/>
          <ac:spMkLst>
            <pc:docMk/>
            <pc:sldMk cId="2103694947" sldId="257"/>
            <ac:spMk id="2" creationId="{8C96E881-446D-D552-6AF9-6DD163EF0F33}"/>
          </ac:spMkLst>
        </pc:spChg>
        <pc:spChg chg="mod topLvl">
          <ac:chgData name="Dara Nestingen" userId="1eb14cf5-6e4f-4365-b9cc-be93790b68ba" providerId="ADAL" clId="{D2706AF5-1978-4F3F-B573-D2F76771126E}" dt="2024-12-18T14:49:47.347" v="55" actId="164"/>
          <ac:spMkLst>
            <pc:docMk/>
            <pc:sldMk cId="2103694947" sldId="257"/>
            <ac:spMk id="3" creationId="{7B8349F3-55DE-D7F7-6332-A27D6104BE45}"/>
          </ac:spMkLst>
        </pc:spChg>
        <pc:spChg chg="mod topLvl">
          <ac:chgData name="Dara Nestingen" userId="1eb14cf5-6e4f-4365-b9cc-be93790b68ba" providerId="ADAL" clId="{D2706AF5-1978-4F3F-B573-D2F76771126E}" dt="2024-12-18T14:49:47.347" v="55" actId="164"/>
          <ac:spMkLst>
            <pc:docMk/>
            <pc:sldMk cId="2103694947" sldId="257"/>
            <ac:spMk id="6" creationId="{20510FBC-450F-80CE-C407-20B0353C1F4D}"/>
          </ac:spMkLst>
        </pc:spChg>
        <pc:spChg chg="mod">
          <ac:chgData name="Dara Nestingen" userId="1eb14cf5-6e4f-4365-b9cc-be93790b68ba" providerId="ADAL" clId="{D2706AF5-1978-4F3F-B573-D2F76771126E}" dt="2024-12-18T14:49:47.347" v="55" actId="164"/>
          <ac:spMkLst>
            <pc:docMk/>
            <pc:sldMk cId="2103694947" sldId="257"/>
            <ac:spMk id="7" creationId="{BC7FFF0A-421A-34F7-C1F9-78B9FE637DAD}"/>
          </ac:spMkLst>
        </pc:spChg>
        <pc:grpChg chg="add del mod">
          <ac:chgData name="Dara Nestingen" userId="1eb14cf5-6e4f-4365-b9cc-be93790b68ba" providerId="ADAL" clId="{D2706AF5-1978-4F3F-B573-D2F76771126E}" dt="2024-12-18T14:49:40.816" v="54" actId="164"/>
          <ac:grpSpMkLst>
            <pc:docMk/>
            <pc:sldMk cId="2103694947" sldId="257"/>
            <ac:grpSpMk id="37" creationId="{412D3DF6-0FD5-0460-86F0-17D63D223D3B}"/>
          </ac:grpSpMkLst>
        </pc:grpChg>
        <pc:grpChg chg="add mod">
          <ac:chgData name="Dara Nestingen" userId="1eb14cf5-6e4f-4365-b9cc-be93790b68ba" providerId="ADAL" clId="{D2706AF5-1978-4F3F-B573-D2F76771126E}" dt="2024-12-18T14:49:39.488" v="52" actId="338"/>
          <ac:grpSpMkLst>
            <pc:docMk/>
            <pc:sldMk cId="2103694947" sldId="257"/>
            <ac:grpSpMk id="38" creationId="{8B662710-FA7F-959A-A6E3-F8F0253FE335}"/>
          </ac:grpSpMkLst>
        </pc:grpChg>
        <pc:grpChg chg="add mod">
          <ac:chgData name="Dara Nestingen" userId="1eb14cf5-6e4f-4365-b9cc-be93790b68ba" providerId="ADAL" clId="{D2706AF5-1978-4F3F-B573-D2F76771126E}" dt="2024-12-18T14:49:47.347" v="55" actId="164"/>
          <ac:grpSpMkLst>
            <pc:docMk/>
            <pc:sldMk cId="2103694947" sldId="257"/>
            <ac:grpSpMk id="39" creationId="{D20ABD24-249F-4D2C-A8F6-995A7695F680}"/>
          </ac:grpSpMkLst>
        </pc:grpChg>
        <pc:cxnChg chg="mod topLvl">
          <ac:chgData name="Dara Nestingen" userId="1eb14cf5-6e4f-4365-b9cc-be93790b68ba" providerId="ADAL" clId="{D2706AF5-1978-4F3F-B573-D2F76771126E}" dt="2024-12-18T14:49:47.347" v="55" actId="164"/>
          <ac:cxnSpMkLst>
            <pc:docMk/>
            <pc:sldMk cId="2103694947" sldId="257"/>
            <ac:cxnSpMk id="9" creationId="{80EE38EB-C4E3-7B12-AF95-2FB83895E9BE}"/>
          </ac:cxnSpMkLst>
        </pc:cxnChg>
        <pc:cxnChg chg="mod topLvl">
          <ac:chgData name="Dara Nestingen" userId="1eb14cf5-6e4f-4365-b9cc-be93790b68ba" providerId="ADAL" clId="{D2706AF5-1978-4F3F-B573-D2F76771126E}" dt="2024-12-18T14:49:47.347" v="55" actId="164"/>
          <ac:cxnSpMkLst>
            <pc:docMk/>
            <pc:sldMk cId="2103694947" sldId="257"/>
            <ac:cxnSpMk id="11" creationId="{FE85A9CE-6E9D-FCEF-4C43-983F15C885A7}"/>
          </ac:cxnSpMkLst>
        </pc:cxnChg>
        <pc:cxnChg chg="mod topLvl">
          <ac:chgData name="Dara Nestingen" userId="1eb14cf5-6e4f-4365-b9cc-be93790b68ba" providerId="ADAL" clId="{D2706AF5-1978-4F3F-B573-D2F76771126E}" dt="2024-12-18T14:49:47.347" v="55" actId="164"/>
          <ac:cxnSpMkLst>
            <pc:docMk/>
            <pc:sldMk cId="2103694947" sldId="257"/>
            <ac:cxnSpMk id="17" creationId="{4B640CB0-949D-0F82-BC02-86AD24E7B241}"/>
          </ac:cxnSpMkLst>
        </pc:cxnChg>
        <pc:cxnChg chg="mod topLvl">
          <ac:chgData name="Dara Nestingen" userId="1eb14cf5-6e4f-4365-b9cc-be93790b68ba" providerId="ADAL" clId="{D2706AF5-1978-4F3F-B573-D2F76771126E}" dt="2024-12-18T14:49:47.347" v="55" actId="164"/>
          <ac:cxnSpMkLst>
            <pc:docMk/>
            <pc:sldMk cId="2103694947" sldId="257"/>
            <ac:cxnSpMk id="19" creationId="{D55FBDA7-9BF0-F575-C235-D0E37B8746D2}"/>
          </ac:cxnSpMkLst>
        </pc:cxnChg>
        <pc:cxnChg chg="mod topLvl">
          <ac:chgData name="Dara Nestingen" userId="1eb14cf5-6e4f-4365-b9cc-be93790b68ba" providerId="ADAL" clId="{D2706AF5-1978-4F3F-B573-D2F76771126E}" dt="2024-12-18T14:49:47.347" v="55" actId="164"/>
          <ac:cxnSpMkLst>
            <pc:docMk/>
            <pc:sldMk cId="2103694947" sldId="257"/>
            <ac:cxnSpMk id="33" creationId="{36387B9D-F882-C231-F7F1-9BAF4A1EF5A8}"/>
          </ac:cxnSpMkLst>
        </pc:cxnChg>
        <pc:cxnChg chg="mod topLvl">
          <ac:chgData name="Dara Nestingen" userId="1eb14cf5-6e4f-4365-b9cc-be93790b68ba" providerId="ADAL" clId="{D2706AF5-1978-4F3F-B573-D2F76771126E}" dt="2024-12-18T14:49:47.347" v="55" actId="164"/>
          <ac:cxnSpMkLst>
            <pc:docMk/>
            <pc:sldMk cId="2103694947" sldId="257"/>
            <ac:cxnSpMk id="35" creationId="{4838290B-7FF0-09BB-D1D7-ED28DAD18BFF}"/>
          </ac:cxnSpMkLst>
        </pc:cxnChg>
      </pc:sldChg>
      <pc:sldChg chg="addSp modSp mod">
        <pc:chgData name="Dara Nestingen" userId="1eb14cf5-6e4f-4365-b9cc-be93790b68ba" providerId="ADAL" clId="{D2706AF5-1978-4F3F-B573-D2F76771126E}" dt="2024-12-18T15:59:36.498" v="367" actId="20577"/>
        <pc:sldMkLst>
          <pc:docMk/>
          <pc:sldMk cId="3130214731" sldId="262"/>
        </pc:sldMkLst>
        <pc:spChg chg="mod">
          <ac:chgData name="Dara Nestingen" userId="1eb14cf5-6e4f-4365-b9cc-be93790b68ba" providerId="ADAL" clId="{D2706AF5-1978-4F3F-B573-D2F76771126E}" dt="2024-12-18T15:59:01.574" v="348" actId="20577"/>
          <ac:spMkLst>
            <pc:docMk/>
            <pc:sldMk cId="3130214731" sldId="262"/>
            <ac:spMk id="2" creationId="{5A02ACAA-A0ED-C3F0-38AC-7506593DA6A1}"/>
          </ac:spMkLst>
        </pc:spChg>
        <pc:spChg chg="mod">
          <ac:chgData name="Dara Nestingen" userId="1eb14cf5-6e4f-4365-b9cc-be93790b68ba" providerId="ADAL" clId="{D2706AF5-1978-4F3F-B573-D2F76771126E}" dt="2024-12-18T15:59:05" v="354" actId="20577"/>
          <ac:spMkLst>
            <pc:docMk/>
            <pc:sldMk cId="3130214731" sldId="262"/>
            <ac:spMk id="25" creationId="{D491DEC2-BADF-78B4-2FAB-9FE7A15AF7F3}"/>
          </ac:spMkLst>
        </pc:spChg>
        <pc:spChg chg="add mod">
          <ac:chgData name="Dara Nestingen" userId="1eb14cf5-6e4f-4365-b9cc-be93790b68ba" providerId="ADAL" clId="{D2706AF5-1978-4F3F-B573-D2F76771126E}" dt="2024-12-18T15:59:24.915" v="360" actId="20577"/>
          <ac:spMkLst>
            <pc:docMk/>
            <pc:sldMk cId="3130214731" sldId="262"/>
            <ac:spMk id="26" creationId="{8459F8BA-885B-F004-75BD-341E3F39F716}"/>
          </ac:spMkLst>
        </pc:spChg>
        <pc:spChg chg="add mod">
          <ac:chgData name="Dara Nestingen" userId="1eb14cf5-6e4f-4365-b9cc-be93790b68ba" providerId="ADAL" clId="{D2706AF5-1978-4F3F-B573-D2F76771126E}" dt="2024-12-18T15:59:36.498" v="367" actId="20577"/>
          <ac:spMkLst>
            <pc:docMk/>
            <pc:sldMk cId="3130214731" sldId="262"/>
            <ac:spMk id="27" creationId="{9CD8B62F-7275-50ED-C61A-2BA249E20F44}"/>
          </ac:spMkLst>
        </pc:spChg>
      </pc:sldChg>
      <pc:sldChg chg="addSp delSp modSp new mod">
        <pc:chgData name="Dara Nestingen" userId="1eb14cf5-6e4f-4365-b9cc-be93790b68ba" providerId="ADAL" clId="{D2706AF5-1978-4F3F-B573-D2F76771126E}" dt="2024-12-18T14:51:18.529" v="124" actId="313"/>
        <pc:sldMkLst>
          <pc:docMk/>
          <pc:sldMk cId="742902333" sldId="264"/>
        </pc:sldMkLst>
        <pc:spChg chg="mod">
          <ac:chgData name="Dara Nestingen" userId="1eb14cf5-6e4f-4365-b9cc-be93790b68ba" providerId="ADAL" clId="{D2706AF5-1978-4F3F-B573-D2F76771126E}" dt="2024-12-18T14:47:06.274" v="18" actId="20577"/>
          <ac:spMkLst>
            <pc:docMk/>
            <pc:sldMk cId="742902333" sldId="264"/>
            <ac:spMk id="2" creationId="{F5B0DC9E-F858-94F8-80AC-91E9E71749E6}"/>
          </ac:spMkLst>
        </pc:spChg>
        <pc:spChg chg="mod topLvl">
          <ac:chgData name="Dara Nestingen" userId="1eb14cf5-6e4f-4365-b9cc-be93790b68ba" providerId="ADAL" clId="{D2706AF5-1978-4F3F-B573-D2F76771126E}" dt="2024-12-18T14:47:38.830" v="27" actId="165"/>
          <ac:spMkLst>
            <pc:docMk/>
            <pc:sldMk cId="742902333" sldId="264"/>
            <ac:spMk id="4" creationId="{9BEF1827-9A80-7830-46D6-12807772773A}"/>
          </ac:spMkLst>
        </pc:spChg>
        <pc:spChg chg="mod topLvl">
          <ac:chgData name="Dara Nestingen" userId="1eb14cf5-6e4f-4365-b9cc-be93790b68ba" providerId="ADAL" clId="{D2706AF5-1978-4F3F-B573-D2F76771126E}" dt="2024-12-18T14:47:38.830" v="27" actId="165"/>
          <ac:spMkLst>
            <pc:docMk/>
            <pc:sldMk cId="742902333" sldId="264"/>
            <ac:spMk id="5" creationId="{294F5355-3AD0-D31F-6678-AB36CDE71FB6}"/>
          </ac:spMkLst>
        </pc:spChg>
        <pc:spChg chg="mod topLvl">
          <ac:chgData name="Dara Nestingen" userId="1eb14cf5-6e4f-4365-b9cc-be93790b68ba" providerId="ADAL" clId="{D2706AF5-1978-4F3F-B573-D2F76771126E}" dt="2024-12-18T14:47:38.830" v="27" actId="165"/>
          <ac:spMkLst>
            <pc:docMk/>
            <pc:sldMk cId="742902333" sldId="264"/>
            <ac:spMk id="6" creationId="{61301469-546D-5FB0-686E-DCF3214BD4E7}"/>
          </ac:spMkLst>
        </pc:spChg>
        <pc:spChg chg="mod topLvl">
          <ac:chgData name="Dara Nestingen" userId="1eb14cf5-6e4f-4365-b9cc-be93790b68ba" providerId="ADAL" clId="{D2706AF5-1978-4F3F-B573-D2F76771126E}" dt="2024-12-18T14:47:38.830" v="27" actId="165"/>
          <ac:spMkLst>
            <pc:docMk/>
            <pc:sldMk cId="742902333" sldId="264"/>
            <ac:spMk id="13" creationId="{3F97976A-382B-E96C-3D5B-8D842F78F1B0}"/>
          </ac:spMkLst>
        </pc:spChg>
        <pc:spChg chg="mod topLvl">
          <ac:chgData name="Dara Nestingen" userId="1eb14cf5-6e4f-4365-b9cc-be93790b68ba" providerId="ADAL" clId="{D2706AF5-1978-4F3F-B573-D2F76771126E}" dt="2024-12-18T14:47:38.830" v="27" actId="165"/>
          <ac:spMkLst>
            <pc:docMk/>
            <pc:sldMk cId="742902333" sldId="264"/>
            <ac:spMk id="14" creationId="{1FB9A180-F75A-B42E-75E1-26A9B054790F}"/>
          </ac:spMkLst>
        </pc:spChg>
        <pc:spChg chg="mod topLvl">
          <ac:chgData name="Dara Nestingen" userId="1eb14cf5-6e4f-4365-b9cc-be93790b68ba" providerId="ADAL" clId="{D2706AF5-1978-4F3F-B573-D2F76771126E}" dt="2024-12-18T14:47:38.830" v="27" actId="165"/>
          <ac:spMkLst>
            <pc:docMk/>
            <pc:sldMk cId="742902333" sldId="264"/>
            <ac:spMk id="15" creationId="{FDEFE848-BD9A-9DE6-43C1-34264BAAD4F8}"/>
          </ac:spMkLst>
        </pc:spChg>
        <pc:spChg chg="mod topLvl">
          <ac:chgData name="Dara Nestingen" userId="1eb14cf5-6e4f-4365-b9cc-be93790b68ba" providerId="ADAL" clId="{D2706AF5-1978-4F3F-B573-D2F76771126E}" dt="2024-12-18T14:47:38.830" v="27" actId="165"/>
          <ac:spMkLst>
            <pc:docMk/>
            <pc:sldMk cId="742902333" sldId="264"/>
            <ac:spMk id="16" creationId="{4932B1B4-E83F-CDFB-0333-C53A453EFA43}"/>
          </ac:spMkLst>
        </pc:spChg>
        <pc:spChg chg="add mod">
          <ac:chgData name="Dara Nestingen" userId="1eb14cf5-6e4f-4365-b9cc-be93790b68ba" providerId="ADAL" clId="{D2706AF5-1978-4F3F-B573-D2F76771126E}" dt="2024-12-18T14:48:44.598" v="43" actId="1076"/>
          <ac:spMkLst>
            <pc:docMk/>
            <pc:sldMk cId="742902333" sldId="264"/>
            <ac:spMk id="33" creationId="{5376878B-E806-BEA3-4DBB-711728710D40}"/>
          </ac:spMkLst>
        </pc:spChg>
        <pc:spChg chg="add mod">
          <ac:chgData name="Dara Nestingen" userId="1eb14cf5-6e4f-4365-b9cc-be93790b68ba" providerId="ADAL" clId="{D2706AF5-1978-4F3F-B573-D2F76771126E}" dt="2024-12-18T14:48:44.598" v="43" actId="1076"/>
          <ac:spMkLst>
            <pc:docMk/>
            <pc:sldMk cId="742902333" sldId="264"/>
            <ac:spMk id="34" creationId="{9D80A0F3-4DE3-3F36-B00B-0ED975C6BFDF}"/>
          </ac:spMkLst>
        </pc:spChg>
        <pc:spChg chg="add mod">
          <ac:chgData name="Dara Nestingen" userId="1eb14cf5-6e4f-4365-b9cc-be93790b68ba" providerId="ADAL" clId="{D2706AF5-1978-4F3F-B573-D2F76771126E}" dt="2024-12-18T14:48:44.598" v="43" actId="1076"/>
          <ac:spMkLst>
            <pc:docMk/>
            <pc:sldMk cId="742902333" sldId="264"/>
            <ac:spMk id="35" creationId="{C86D8FE2-D1CC-3046-2DFA-A8A9DD883235}"/>
          </ac:spMkLst>
        </pc:spChg>
        <pc:spChg chg="add mod">
          <ac:chgData name="Dara Nestingen" userId="1eb14cf5-6e4f-4365-b9cc-be93790b68ba" providerId="ADAL" clId="{D2706AF5-1978-4F3F-B573-D2F76771126E}" dt="2024-12-18T14:48:44.598" v="43" actId="1076"/>
          <ac:spMkLst>
            <pc:docMk/>
            <pc:sldMk cId="742902333" sldId="264"/>
            <ac:spMk id="36" creationId="{01FDDE38-A680-752F-B0DD-F3729EFD9834}"/>
          </ac:spMkLst>
        </pc:spChg>
        <pc:spChg chg="add mod">
          <ac:chgData name="Dara Nestingen" userId="1eb14cf5-6e4f-4365-b9cc-be93790b68ba" providerId="ADAL" clId="{D2706AF5-1978-4F3F-B573-D2F76771126E}" dt="2024-12-18T14:48:44.598" v="43" actId="1076"/>
          <ac:spMkLst>
            <pc:docMk/>
            <pc:sldMk cId="742902333" sldId="264"/>
            <ac:spMk id="37" creationId="{DA50DD8A-6AD5-0047-F8A8-6A0AC7AC0ACF}"/>
          </ac:spMkLst>
        </pc:spChg>
        <pc:spChg chg="add mod">
          <ac:chgData name="Dara Nestingen" userId="1eb14cf5-6e4f-4365-b9cc-be93790b68ba" providerId="ADAL" clId="{D2706AF5-1978-4F3F-B573-D2F76771126E}" dt="2024-12-18T14:48:44.598" v="43" actId="1076"/>
          <ac:spMkLst>
            <pc:docMk/>
            <pc:sldMk cId="742902333" sldId="264"/>
            <ac:spMk id="38" creationId="{44AA9EDD-29BE-C4F2-EECC-CFAA2CEF9FA0}"/>
          </ac:spMkLst>
        </pc:spChg>
        <pc:spChg chg="add mod">
          <ac:chgData name="Dara Nestingen" userId="1eb14cf5-6e4f-4365-b9cc-be93790b68ba" providerId="ADAL" clId="{D2706AF5-1978-4F3F-B573-D2F76771126E}" dt="2024-12-18T14:48:44.598" v="43" actId="1076"/>
          <ac:spMkLst>
            <pc:docMk/>
            <pc:sldMk cId="742902333" sldId="264"/>
            <ac:spMk id="39" creationId="{3848418B-821E-D1DB-4837-5CD70F83CC95}"/>
          </ac:spMkLst>
        </pc:spChg>
        <pc:spChg chg="add mod">
          <ac:chgData name="Dara Nestingen" userId="1eb14cf5-6e4f-4365-b9cc-be93790b68ba" providerId="ADAL" clId="{D2706AF5-1978-4F3F-B573-D2F76771126E}" dt="2024-12-18T14:48:44.598" v="43" actId="1076"/>
          <ac:spMkLst>
            <pc:docMk/>
            <pc:sldMk cId="742902333" sldId="264"/>
            <ac:spMk id="40" creationId="{1DCF1F5E-F614-B906-0ED4-0437EFEAB9E1}"/>
          </ac:spMkLst>
        </pc:spChg>
        <pc:spChg chg="add mod">
          <ac:chgData name="Dara Nestingen" userId="1eb14cf5-6e4f-4365-b9cc-be93790b68ba" providerId="ADAL" clId="{D2706AF5-1978-4F3F-B573-D2F76771126E}" dt="2024-12-18T14:48:44.598" v="43" actId="1076"/>
          <ac:spMkLst>
            <pc:docMk/>
            <pc:sldMk cId="742902333" sldId="264"/>
            <ac:spMk id="41" creationId="{DA4B7F4F-544F-D2BF-03C9-4BE044D51DF2}"/>
          </ac:spMkLst>
        </pc:spChg>
        <pc:spChg chg="add mod">
          <ac:chgData name="Dara Nestingen" userId="1eb14cf5-6e4f-4365-b9cc-be93790b68ba" providerId="ADAL" clId="{D2706AF5-1978-4F3F-B573-D2F76771126E}" dt="2024-12-18T14:48:44.598" v="43" actId="1076"/>
          <ac:spMkLst>
            <pc:docMk/>
            <pc:sldMk cId="742902333" sldId="264"/>
            <ac:spMk id="42" creationId="{000C93FE-CF36-5891-2B97-A9FEACC9A055}"/>
          </ac:spMkLst>
        </pc:spChg>
        <pc:spChg chg="add mod">
          <ac:chgData name="Dara Nestingen" userId="1eb14cf5-6e4f-4365-b9cc-be93790b68ba" providerId="ADAL" clId="{D2706AF5-1978-4F3F-B573-D2F76771126E}" dt="2024-12-18T14:48:29.088" v="35" actId="14100"/>
          <ac:spMkLst>
            <pc:docMk/>
            <pc:sldMk cId="742902333" sldId="264"/>
            <ac:spMk id="43" creationId="{84E83F2A-A5B2-9459-31A8-536F08F7F935}"/>
          </ac:spMkLst>
        </pc:spChg>
        <pc:spChg chg="add mod">
          <ac:chgData name="Dara Nestingen" userId="1eb14cf5-6e4f-4365-b9cc-be93790b68ba" providerId="ADAL" clId="{D2706AF5-1978-4F3F-B573-D2F76771126E}" dt="2024-12-18T14:48:27.726" v="33" actId="767"/>
          <ac:spMkLst>
            <pc:docMk/>
            <pc:sldMk cId="742902333" sldId="264"/>
            <ac:spMk id="44" creationId="{D2570DC2-A80E-0AF9-E351-6B0D773034A0}"/>
          </ac:spMkLst>
        </pc:spChg>
        <pc:spChg chg="mod">
          <ac:chgData name="Dara Nestingen" userId="1eb14cf5-6e4f-4365-b9cc-be93790b68ba" providerId="ADAL" clId="{D2706AF5-1978-4F3F-B573-D2F76771126E}" dt="2024-12-18T14:49:50.768" v="56"/>
          <ac:spMkLst>
            <pc:docMk/>
            <pc:sldMk cId="742902333" sldId="264"/>
            <ac:spMk id="46" creationId="{EA2EE1A8-CBDE-375B-7FE6-6F307D70F702}"/>
          </ac:spMkLst>
        </pc:spChg>
        <pc:spChg chg="mod">
          <ac:chgData name="Dara Nestingen" userId="1eb14cf5-6e4f-4365-b9cc-be93790b68ba" providerId="ADAL" clId="{D2706AF5-1978-4F3F-B573-D2F76771126E}" dt="2024-12-18T14:49:50.768" v="56"/>
          <ac:spMkLst>
            <pc:docMk/>
            <pc:sldMk cId="742902333" sldId="264"/>
            <ac:spMk id="47" creationId="{AB0E32EA-459B-29B8-FBDE-BF9A99B3D575}"/>
          </ac:spMkLst>
        </pc:spChg>
        <pc:spChg chg="mod">
          <ac:chgData name="Dara Nestingen" userId="1eb14cf5-6e4f-4365-b9cc-be93790b68ba" providerId="ADAL" clId="{D2706AF5-1978-4F3F-B573-D2F76771126E}" dt="2024-12-18T14:49:50.768" v="56"/>
          <ac:spMkLst>
            <pc:docMk/>
            <pc:sldMk cId="742902333" sldId="264"/>
            <ac:spMk id="48" creationId="{70F82735-0FF1-8E09-08CF-2BCFB6C36F0B}"/>
          </ac:spMkLst>
        </pc:spChg>
        <pc:spChg chg="add mod">
          <ac:chgData name="Dara Nestingen" userId="1eb14cf5-6e4f-4365-b9cc-be93790b68ba" providerId="ADAL" clId="{D2706AF5-1978-4F3F-B573-D2F76771126E}" dt="2024-12-18T14:50:50.875" v="90" actId="1076"/>
          <ac:spMkLst>
            <pc:docMk/>
            <pc:sldMk cId="742902333" sldId="264"/>
            <ac:spMk id="55" creationId="{169C7A25-E524-C772-188A-C3A85D2B6C31}"/>
          </ac:spMkLst>
        </pc:spChg>
        <pc:spChg chg="add mod">
          <ac:chgData name="Dara Nestingen" userId="1eb14cf5-6e4f-4365-b9cc-be93790b68ba" providerId="ADAL" clId="{D2706AF5-1978-4F3F-B573-D2F76771126E}" dt="2024-12-18T14:50:31.778" v="83" actId="1076"/>
          <ac:spMkLst>
            <pc:docMk/>
            <pc:sldMk cId="742902333" sldId="264"/>
            <ac:spMk id="56" creationId="{2A1795C0-59AC-121A-1B5B-63782B3891CB}"/>
          </ac:spMkLst>
        </pc:spChg>
        <pc:spChg chg="add mod">
          <ac:chgData name="Dara Nestingen" userId="1eb14cf5-6e4f-4365-b9cc-be93790b68ba" providerId="ADAL" clId="{D2706AF5-1978-4F3F-B573-D2F76771126E}" dt="2024-12-18T14:50:34.177" v="84"/>
          <ac:spMkLst>
            <pc:docMk/>
            <pc:sldMk cId="742902333" sldId="264"/>
            <ac:spMk id="57" creationId="{7F4E9122-92AA-C98F-4DCE-31CE5E386484}"/>
          </ac:spMkLst>
        </pc:spChg>
        <pc:spChg chg="add del mod">
          <ac:chgData name="Dara Nestingen" userId="1eb14cf5-6e4f-4365-b9cc-be93790b68ba" providerId="ADAL" clId="{D2706AF5-1978-4F3F-B573-D2F76771126E}" dt="2024-12-18T14:50:38.967" v="86" actId="478"/>
          <ac:spMkLst>
            <pc:docMk/>
            <pc:sldMk cId="742902333" sldId="264"/>
            <ac:spMk id="58" creationId="{A5C5DC5F-7283-54AD-C5EF-047A1C063D37}"/>
          </ac:spMkLst>
        </pc:spChg>
        <pc:spChg chg="add mod">
          <ac:chgData name="Dara Nestingen" userId="1eb14cf5-6e4f-4365-b9cc-be93790b68ba" providerId="ADAL" clId="{D2706AF5-1978-4F3F-B573-D2F76771126E}" dt="2024-12-18T14:51:18.529" v="124" actId="313"/>
          <ac:spMkLst>
            <pc:docMk/>
            <pc:sldMk cId="742902333" sldId="264"/>
            <ac:spMk id="59" creationId="{694E54E3-F0E2-6827-F50B-E60EF27BADC4}"/>
          </ac:spMkLst>
        </pc:spChg>
        <pc:spChg chg="add mod">
          <ac:chgData name="Dara Nestingen" userId="1eb14cf5-6e4f-4365-b9cc-be93790b68ba" providerId="ADAL" clId="{D2706AF5-1978-4F3F-B573-D2F76771126E}" dt="2024-12-18T14:51:14.451" v="123" actId="1076"/>
          <ac:spMkLst>
            <pc:docMk/>
            <pc:sldMk cId="742902333" sldId="264"/>
            <ac:spMk id="60" creationId="{11C701B8-6FC3-68FA-C4E4-909727055732}"/>
          </ac:spMkLst>
        </pc:spChg>
        <pc:grpChg chg="add del mod">
          <ac:chgData name="Dara Nestingen" userId="1eb14cf5-6e4f-4365-b9cc-be93790b68ba" providerId="ADAL" clId="{D2706AF5-1978-4F3F-B573-D2F76771126E}" dt="2024-12-18T14:48:47.906" v="44" actId="478"/>
          <ac:grpSpMkLst>
            <pc:docMk/>
            <pc:sldMk cId="742902333" sldId="264"/>
            <ac:grpSpMk id="3" creationId="{C992AA96-20AC-8C88-06CC-FCD68DC42779}"/>
          </ac:grpSpMkLst>
        </pc:grpChg>
        <pc:grpChg chg="add mod">
          <ac:chgData name="Dara Nestingen" userId="1eb14cf5-6e4f-4365-b9cc-be93790b68ba" providerId="ADAL" clId="{D2706AF5-1978-4F3F-B573-D2F76771126E}" dt="2024-12-18T14:49:56.306" v="58" actId="1076"/>
          <ac:grpSpMkLst>
            <pc:docMk/>
            <pc:sldMk cId="742902333" sldId="264"/>
            <ac:grpSpMk id="45" creationId="{D543B130-F1F3-49F2-A149-4F09D7480163}"/>
          </ac:grpSpMkLst>
        </pc:grpChg>
        <pc:cxnChg chg="mod topLvl">
          <ac:chgData name="Dara Nestingen" userId="1eb14cf5-6e4f-4365-b9cc-be93790b68ba" providerId="ADAL" clId="{D2706AF5-1978-4F3F-B573-D2F76771126E}" dt="2024-12-18T14:48:47.906" v="44" actId="478"/>
          <ac:cxnSpMkLst>
            <pc:docMk/>
            <pc:sldMk cId="742902333" sldId="264"/>
            <ac:cxnSpMk id="7" creationId="{487B6B5D-8952-E72E-2E71-EF9385F4AF48}"/>
          </ac:cxnSpMkLst>
        </pc:cxnChg>
        <pc:cxnChg chg="mod topLvl">
          <ac:chgData name="Dara Nestingen" userId="1eb14cf5-6e4f-4365-b9cc-be93790b68ba" providerId="ADAL" clId="{D2706AF5-1978-4F3F-B573-D2F76771126E}" dt="2024-12-18T14:48:47.906" v="44" actId="478"/>
          <ac:cxnSpMkLst>
            <pc:docMk/>
            <pc:sldMk cId="742902333" sldId="264"/>
            <ac:cxnSpMk id="8" creationId="{4587D41F-B253-B74B-2E82-B0EB17D3B6A3}"/>
          </ac:cxnSpMkLst>
        </pc:cxnChg>
        <pc:cxnChg chg="mod topLvl">
          <ac:chgData name="Dara Nestingen" userId="1eb14cf5-6e4f-4365-b9cc-be93790b68ba" providerId="ADAL" clId="{D2706AF5-1978-4F3F-B573-D2F76771126E}" dt="2024-12-18T14:48:47.906" v="44" actId="478"/>
          <ac:cxnSpMkLst>
            <pc:docMk/>
            <pc:sldMk cId="742902333" sldId="264"/>
            <ac:cxnSpMk id="9" creationId="{AE7D29F2-A7C9-BAF4-8A26-F6F90D16A402}"/>
          </ac:cxnSpMkLst>
        </pc:cxnChg>
        <pc:cxnChg chg="mod topLvl">
          <ac:chgData name="Dara Nestingen" userId="1eb14cf5-6e4f-4365-b9cc-be93790b68ba" providerId="ADAL" clId="{D2706AF5-1978-4F3F-B573-D2F76771126E}" dt="2024-12-18T14:48:47.906" v="44" actId="478"/>
          <ac:cxnSpMkLst>
            <pc:docMk/>
            <pc:sldMk cId="742902333" sldId="264"/>
            <ac:cxnSpMk id="10" creationId="{F4DE5D10-5BE9-D2EC-A272-13AAB7E6EABE}"/>
          </ac:cxnSpMkLst>
        </pc:cxnChg>
        <pc:cxnChg chg="mod topLvl">
          <ac:chgData name="Dara Nestingen" userId="1eb14cf5-6e4f-4365-b9cc-be93790b68ba" providerId="ADAL" clId="{D2706AF5-1978-4F3F-B573-D2F76771126E}" dt="2024-12-18T14:48:47.906" v="44" actId="478"/>
          <ac:cxnSpMkLst>
            <pc:docMk/>
            <pc:sldMk cId="742902333" sldId="264"/>
            <ac:cxnSpMk id="11" creationId="{2EB0887F-50EA-2715-3B36-09CC068E0F1A}"/>
          </ac:cxnSpMkLst>
        </pc:cxnChg>
        <pc:cxnChg chg="mod topLvl">
          <ac:chgData name="Dara Nestingen" userId="1eb14cf5-6e4f-4365-b9cc-be93790b68ba" providerId="ADAL" clId="{D2706AF5-1978-4F3F-B573-D2F76771126E}" dt="2024-12-18T14:48:47.906" v="44" actId="478"/>
          <ac:cxnSpMkLst>
            <pc:docMk/>
            <pc:sldMk cId="742902333" sldId="264"/>
            <ac:cxnSpMk id="12" creationId="{3BF9EB12-ADE5-AF7C-28D8-5ADA52B8BDA0}"/>
          </ac:cxnSpMkLst>
        </pc:cxnChg>
        <pc:cxnChg chg="add mod">
          <ac:chgData name="Dara Nestingen" userId="1eb14cf5-6e4f-4365-b9cc-be93790b68ba" providerId="ADAL" clId="{D2706AF5-1978-4F3F-B573-D2F76771126E}" dt="2024-12-18T14:48:44.598" v="43" actId="1076"/>
          <ac:cxnSpMkLst>
            <pc:docMk/>
            <pc:sldMk cId="742902333" sldId="264"/>
            <ac:cxnSpMk id="25" creationId="{E78F4EB4-24AC-5F2B-9CD2-8CBA4D1CA2AE}"/>
          </ac:cxnSpMkLst>
        </pc:cxnChg>
        <pc:cxnChg chg="add mod">
          <ac:chgData name="Dara Nestingen" userId="1eb14cf5-6e4f-4365-b9cc-be93790b68ba" providerId="ADAL" clId="{D2706AF5-1978-4F3F-B573-D2F76771126E}" dt="2024-12-18T14:48:44.598" v="43" actId="1076"/>
          <ac:cxnSpMkLst>
            <pc:docMk/>
            <pc:sldMk cId="742902333" sldId="264"/>
            <ac:cxnSpMk id="26" creationId="{89CE39BA-3769-094F-C492-FB19C4EE789A}"/>
          </ac:cxnSpMkLst>
        </pc:cxnChg>
        <pc:cxnChg chg="add mod">
          <ac:chgData name="Dara Nestingen" userId="1eb14cf5-6e4f-4365-b9cc-be93790b68ba" providerId="ADAL" clId="{D2706AF5-1978-4F3F-B573-D2F76771126E}" dt="2024-12-18T14:48:44.598" v="43" actId="1076"/>
          <ac:cxnSpMkLst>
            <pc:docMk/>
            <pc:sldMk cId="742902333" sldId="264"/>
            <ac:cxnSpMk id="27" creationId="{66836EA7-80BB-9BF8-63AA-EC4AC165A435}"/>
          </ac:cxnSpMkLst>
        </pc:cxnChg>
        <pc:cxnChg chg="add mod">
          <ac:chgData name="Dara Nestingen" userId="1eb14cf5-6e4f-4365-b9cc-be93790b68ba" providerId="ADAL" clId="{D2706AF5-1978-4F3F-B573-D2F76771126E}" dt="2024-12-18T14:48:44.598" v="43" actId="1076"/>
          <ac:cxnSpMkLst>
            <pc:docMk/>
            <pc:sldMk cId="742902333" sldId="264"/>
            <ac:cxnSpMk id="28" creationId="{D0A85C73-F99C-6B01-42F6-472733CEF3A4}"/>
          </ac:cxnSpMkLst>
        </pc:cxnChg>
        <pc:cxnChg chg="add mod">
          <ac:chgData name="Dara Nestingen" userId="1eb14cf5-6e4f-4365-b9cc-be93790b68ba" providerId="ADAL" clId="{D2706AF5-1978-4F3F-B573-D2F76771126E}" dt="2024-12-18T14:48:44.598" v="43" actId="1076"/>
          <ac:cxnSpMkLst>
            <pc:docMk/>
            <pc:sldMk cId="742902333" sldId="264"/>
            <ac:cxnSpMk id="29" creationId="{F4A5DDB6-B8CE-CCAC-A905-049F6F0D2CA5}"/>
          </ac:cxnSpMkLst>
        </pc:cxnChg>
        <pc:cxnChg chg="add mod">
          <ac:chgData name="Dara Nestingen" userId="1eb14cf5-6e4f-4365-b9cc-be93790b68ba" providerId="ADAL" clId="{D2706AF5-1978-4F3F-B573-D2F76771126E}" dt="2024-12-18T14:48:44.598" v="43" actId="1076"/>
          <ac:cxnSpMkLst>
            <pc:docMk/>
            <pc:sldMk cId="742902333" sldId="264"/>
            <ac:cxnSpMk id="30" creationId="{B52EDAB7-E5C8-4027-FE92-BB9C4815FCBC}"/>
          </ac:cxnSpMkLst>
        </pc:cxnChg>
        <pc:cxnChg chg="add mod">
          <ac:chgData name="Dara Nestingen" userId="1eb14cf5-6e4f-4365-b9cc-be93790b68ba" providerId="ADAL" clId="{D2706AF5-1978-4F3F-B573-D2F76771126E}" dt="2024-12-18T14:48:44.598" v="43" actId="1076"/>
          <ac:cxnSpMkLst>
            <pc:docMk/>
            <pc:sldMk cId="742902333" sldId="264"/>
            <ac:cxnSpMk id="31" creationId="{9A506DA7-A2FB-6B58-5025-DE0776DD5D23}"/>
          </ac:cxnSpMkLst>
        </pc:cxnChg>
        <pc:cxnChg chg="add mod">
          <ac:chgData name="Dara Nestingen" userId="1eb14cf5-6e4f-4365-b9cc-be93790b68ba" providerId="ADAL" clId="{D2706AF5-1978-4F3F-B573-D2F76771126E}" dt="2024-12-18T14:48:44.598" v="43" actId="1076"/>
          <ac:cxnSpMkLst>
            <pc:docMk/>
            <pc:sldMk cId="742902333" sldId="264"/>
            <ac:cxnSpMk id="32" creationId="{45B93687-62F3-F4F2-3FB1-FD3AFC796C16}"/>
          </ac:cxnSpMkLst>
        </pc:cxnChg>
        <pc:cxnChg chg="mod">
          <ac:chgData name="Dara Nestingen" userId="1eb14cf5-6e4f-4365-b9cc-be93790b68ba" providerId="ADAL" clId="{D2706AF5-1978-4F3F-B573-D2F76771126E}" dt="2024-12-18T14:49:50.768" v="56"/>
          <ac:cxnSpMkLst>
            <pc:docMk/>
            <pc:sldMk cId="742902333" sldId="264"/>
            <ac:cxnSpMk id="49" creationId="{D849CA74-F6AF-E7AA-3CED-E07A8397B9F9}"/>
          </ac:cxnSpMkLst>
        </pc:cxnChg>
        <pc:cxnChg chg="mod">
          <ac:chgData name="Dara Nestingen" userId="1eb14cf5-6e4f-4365-b9cc-be93790b68ba" providerId="ADAL" clId="{D2706AF5-1978-4F3F-B573-D2F76771126E}" dt="2024-12-18T14:49:50.768" v="56"/>
          <ac:cxnSpMkLst>
            <pc:docMk/>
            <pc:sldMk cId="742902333" sldId="264"/>
            <ac:cxnSpMk id="50" creationId="{D7CEDBAD-73DF-52D9-D9DA-D4B4CF871380}"/>
          </ac:cxnSpMkLst>
        </pc:cxnChg>
        <pc:cxnChg chg="mod">
          <ac:chgData name="Dara Nestingen" userId="1eb14cf5-6e4f-4365-b9cc-be93790b68ba" providerId="ADAL" clId="{D2706AF5-1978-4F3F-B573-D2F76771126E}" dt="2024-12-18T14:49:50.768" v="56"/>
          <ac:cxnSpMkLst>
            <pc:docMk/>
            <pc:sldMk cId="742902333" sldId="264"/>
            <ac:cxnSpMk id="51" creationId="{51DCA919-2626-87F9-DC5C-9DCDCBB6F20B}"/>
          </ac:cxnSpMkLst>
        </pc:cxnChg>
        <pc:cxnChg chg="mod">
          <ac:chgData name="Dara Nestingen" userId="1eb14cf5-6e4f-4365-b9cc-be93790b68ba" providerId="ADAL" clId="{D2706AF5-1978-4F3F-B573-D2F76771126E}" dt="2024-12-18T14:49:50.768" v="56"/>
          <ac:cxnSpMkLst>
            <pc:docMk/>
            <pc:sldMk cId="742902333" sldId="264"/>
            <ac:cxnSpMk id="52" creationId="{DCD3E478-A715-9E3E-FC8D-FCAE2B77F892}"/>
          </ac:cxnSpMkLst>
        </pc:cxnChg>
        <pc:cxnChg chg="mod">
          <ac:chgData name="Dara Nestingen" userId="1eb14cf5-6e4f-4365-b9cc-be93790b68ba" providerId="ADAL" clId="{D2706AF5-1978-4F3F-B573-D2F76771126E}" dt="2024-12-18T14:49:50.768" v="56"/>
          <ac:cxnSpMkLst>
            <pc:docMk/>
            <pc:sldMk cId="742902333" sldId="264"/>
            <ac:cxnSpMk id="53" creationId="{523AC530-E480-6CCF-E181-DDEC842C956B}"/>
          </ac:cxnSpMkLst>
        </pc:cxnChg>
        <pc:cxnChg chg="mod">
          <ac:chgData name="Dara Nestingen" userId="1eb14cf5-6e4f-4365-b9cc-be93790b68ba" providerId="ADAL" clId="{D2706AF5-1978-4F3F-B573-D2F76771126E}" dt="2024-12-18T14:49:50.768" v="56"/>
          <ac:cxnSpMkLst>
            <pc:docMk/>
            <pc:sldMk cId="742902333" sldId="264"/>
            <ac:cxnSpMk id="54" creationId="{3D7B89DD-0FC0-0B52-7748-D6458B29106D}"/>
          </ac:cxnSpMkLst>
        </pc:cxnChg>
      </pc:sldChg>
      <pc:sldChg chg="modSp new del mod">
        <pc:chgData name="Dara Nestingen" userId="1eb14cf5-6e4f-4365-b9cc-be93790b68ba" providerId="ADAL" clId="{D2706AF5-1978-4F3F-B573-D2F76771126E}" dt="2024-12-18T15:00:06.107" v="142" actId="47"/>
        <pc:sldMkLst>
          <pc:docMk/>
          <pc:sldMk cId="4276533063" sldId="265"/>
        </pc:sldMkLst>
        <pc:spChg chg="mod">
          <ac:chgData name="Dara Nestingen" userId="1eb14cf5-6e4f-4365-b9cc-be93790b68ba" providerId="ADAL" clId="{D2706AF5-1978-4F3F-B573-D2F76771126E}" dt="2024-12-18T14:59:09.958" v="141" actId="20577"/>
          <ac:spMkLst>
            <pc:docMk/>
            <pc:sldMk cId="4276533063" sldId="265"/>
            <ac:spMk id="2" creationId="{8057A742-AEE2-0A14-FE08-15A4D053D428}"/>
          </ac:spMkLst>
        </pc:spChg>
      </pc:sldChg>
      <pc:sldChg chg="addSp delSp modSp new mod">
        <pc:chgData name="Dara Nestingen" userId="1eb14cf5-6e4f-4365-b9cc-be93790b68ba" providerId="ADAL" clId="{D2706AF5-1978-4F3F-B573-D2F76771126E}" dt="2024-12-18T15:04:09.491" v="272" actId="1076"/>
        <pc:sldMkLst>
          <pc:docMk/>
          <pc:sldMk cId="4289597681" sldId="265"/>
        </pc:sldMkLst>
        <pc:spChg chg="mod">
          <ac:chgData name="Dara Nestingen" userId="1eb14cf5-6e4f-4365-b9cc-be93790b68ba" providerId="ADAL" clId="{D2706AF5-1978-4F3F-B573-D2F76771126E}" dt="2024-12-18T15:00:21.828" v="160" actId="20577"/>
          <ac:spMkLst>
            <pc:docMk/>
            <pc:sldMk cId="4289597681" sldId="265"/>
            <ac:spMk id="2" creationId="{999EF582-BA63-E004-EECA-1F987161F9BF}"/>
          </ac:spMkLst>
        </pc:spChg>
        <pc:spChg chg="del mod">
          <ac:chgData name="Dara Nestingen" userId="1eb14cf5-6e4f-4365-b9cc-be93790b68ba" providerId="ADAL" clId="{D2706AF5-1978-4F3F-B573-D2F76771126E}" dt="2024-12-18T15:01:38.090" v="210" actId="478"/>
          <ac:spMkLst>
            <pc:docMk/>
            <pc:sldMk cId="4289597681" sldId="265"/>
            <ac:spMk id="3" creationId="{9F42DA35-5909-3140-D7F0-E8C8351E57DF}"/>
          </ac:spMkLst>
        </pc:spChg>
        <pc:spChg chg="add mod">
          <ac:chgData name="Dara Nestingen" userId="1eb14cf5-6e4f-4365-b9cc-be93790b68ba" providerId="ADAL" clId="{D2706AF5-1978-4F3F-B573-D2F76771126E}" dt="2024-12-18T15:04:09.491" v="272" actId="1076"/>
          <ac:spMkLst>
            <pc:docMk/>
            <pc:sldMk cId="4289597681" sldId="265"/>
            <ac:spMk id="4" creationId="{826795AA-ED29-BA66-FC6D-82E0559C8FB9}"/>
          </ac:spMkLst>
        </pc:spChg>
      </pc:sldChg>
      <pc:sldChg chg="addSp delSp modSp new mod">
        <pc:chgData name="Dara Nestingen" userId="1eb14cf5-6e4f-4365-b9cc-be93790b68ba" providerId="ADAL" clId="{D2706AF5-1978-4F3F-B573-D2F76771126E}" dt="2024-12-18T15:05:11.858" v="309" actId="20577"/>
        <pc:sldMkLst>
          <pc:docMk/>
          <pc:sldMk cId="763967261" sldId="266"/>
        </pc:sldMkLst>
        <pc:spChg chg="mod">
          <ac:chgData name="Dara Nestingen" userId="1eb14cf5-6e4f-4365-b9cc-be93790b68ba" providerId="ADAL" clId="{D2706AF5-1978-4F3F-B573-D2F76771126E}" dt="2024-12-18T15:04:30.218" v="293" actId="20577"/>
          <ac:spMkLst>
            <pc:docMk/>
            <pc:sldMk cId="763967261" sldId="266"/>
            <ac:spMk id="2" creationId="{DCCFDC3F-650B-2DE9-ECF6-D9DE65070B37}"/>
          </ac:spMkLst>
        </pc:spChg>
        <pc:spChg chg="del">
          <ac:chgData name="Dara Nestingen" userId="1eb14cf5-6e4f-4365-b9cc-be93790b68ba" providerId="ADAL" clId="{D2706AF5-1978-4F3F-B573-D2F76771126E}" dt="2024-12-18T15:04:21.482" v="274" actId="478"/>
          <ac:spMkLst>
            <pc:docMk/>
            <pc:sldMk cId="763967261" sldId="266"/>
            <ac:spMk id="3" creationId="{B271EC15-8FCB-16DF-E33A-6DF0B579B81B}"/>
          </ac:spMkLst>
        </pc:spChg>
        <pc:spChg chg="add mod">
          <ac:chgData name="Dara Nestingen" userId="1eb14cf5-6e4f-4365-b9cc-be93790b68ba" providerId="ADAL" clId="{D2706AF5-1978-4F3F-B573-D2F76771126E}" dt="2024-12-18T15:05:11.858" v="309" actId="20577"/>
          <ac:spMkLst>
            <pc:docMk/>
            <pc:sldMk cId="763967261" sldId="266"/>
            <ac:spMk id="4" creationId="{3248ECC7-86AE-B6D2-F236-50BBA3CB6907}"/>
          </ac:spMkLst>
        </pc:spChg>
      </pc:sldChg>
      <pc:sldChg chg="addSp modSp new mod">
        <pc:chgData name="Dara Nestingen" userId="1eb14cf5-6e4f-4365-b9cc-be93790b68ba" providerId="ADAL" clId="{D2706AF5-1978-4F3F-B573-D2F76771126E}" dt="2024-12-18T15:06:25.848" v="335" actId="1076"/>
        <pc:sldMkLst>
          <pc:docMk/>
          <pc:sldMk cId="461527479" sldId="267"/>
        </pc:sldMkLst>
        <pc:spChg chg="mod">
          <ac:chgData name="Dara Nestingen" userId="1eb14cf5-6e4f-4365-b9cc-be93790b68ba" providerId="ADAL" clId="{D2706AF5-1978-4F3F-B573-D2F76771126E}" dt="2024-12-18T15:05:30.670" v="328" actId="313"/>
          <ac:spMkLst>
            <pc:docMk/>
            <pc:sldMk cId="461527479" sldId="267"/>
            <ac:spMk id="2" creationId="{60BEFC48-9181-9F05-F18A-A1D304CE33F6}"/>
          </ac:spMkLst>
        </pc:spChg>
        <pc:spChg chg="add mod">
          <ac:chgData name="Dara Nestingen" userId="1eb14cf5-6e4f-4365-b9cc-be93790b68ba" providerId="ADAL" clId="{D2706AF5-1978-4F3F-B573-D2F76771126E}" dt="2024-12-18T15:06:25.848" v="335" actId="1076"/>
          <ac:spMkLst>
            <pc:docMk/>
            <pc:sldMk cId="461527479" sldId="267"/>
            <ac:spMk id="3" creationId="{F37567C2-9B96-EBF0-86CB-4B91780847FD}"/>
          </ac:spMkLst>
        </pc:spChg>
      </pc:sldChg>
      <pc:sldChg chg="modSp add mod">
        <pc:chgData name="Dara Nestingen" userId="1eb14cf5-6e4f-4365-b9cc-be93790b68ba" providerId="ADAL" clId="{D2706AF5-1978-4F3F-B573-D2F76771126E}" dt="2024-12-18T16:37:35.250" v="385" actId="20577"/>
        <pc:sldMkLst>
          <pc:docMk/>
          <pc:sldMk cId="2805573575" sldId="268"/>
        </pc:sldMkLst>
        <pc:spChg chg="mod">
          <ac:chgData name="Dara Nestingen" userId="1eb14cf5-6e4f-4365-b9cc-be93790b68ba" providerId="ADAL" clId="{D2706AF5-1978-4F3F-B573-D2F76771126E}" dt="2024-12-18T16:37:35.250" v="385" actId="20577"/>
          <ac:spMkLst>
            <pc:docMk/>
            <pc:sldMk cId="2805573575" sldId="268"/>
            <ac:spMk id="2" creationId="{6939BEB1-6D34-90D2-017B-1CB0049198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5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4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4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8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2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2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03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7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4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7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3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53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85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6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8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D50364A-AD5C-4CC1-964F-875DBD510C28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8453623-F986-4E52-A04F-39ED6D1B1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6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32.588521" TargetMode="External"/><Relationship Id="rId2" Type="http://schemas.openxmlformats.org/officeDocument/2006/relationships/hyperlink" Target="https://doi.org/10.1145/359545.35956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owaStateAerospaceCourses-Rozier/homework-3-spin-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lbertnetymk.github.io/2020/07/18/lt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FC7D-D59E-0F43-8DB4-86DA47C7A1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and Verification of Distributed Virtual time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6070C-1D29-429C-5947-998BCFA38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Dara Darling</a:t>
            </a:r>
          </a:p>
        </p:txBody>
      </p:sp>
    </p:spTree>
    <p:extLst>
      <p:ext uri="{BB962C8B-B14F-4D97-AF65-F5344CB8AC3E}">
        <p14:creationId xmlns:p14="http://schemas.microsoft.com/office/powerpoint/2010/main" val="196463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EFC48-9181-9F05-F18A-A1D304CE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567C2-9B96-EBF0-86CB-4B91780847FD}"/>
              </a:ext>
            </a:extLst>
          </p:cNvPr>
          <p:cNvSpPr txBox="1"/>
          <p:nvPr/>
        </p:nvSpPr>
        <p:spPr>
          <a:xfrm>
            <a:off x="624942" y="3429000"/>
            <a:ext cx="10942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Thank you to Professor Soma Chaudhuri for helping me understand the intricacies of distributed systems and the papers that describe them.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152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EF582-BA63-E004-EECA-1F987161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795AA-ED29-BA66-FC6D-82E0559C8FB9}"/>
              </a:ext>
            </a:extLst>
          </p:cNvPr>
          <p:cNvSpPr txBox="1"/>
          <p:nvPr/>
        </p:nvSpPr>
        <p:spPr>
          <a:xfrm>
            <a:off x="477656" y="2313616"/>
            <a:ext cx="11334877" cy="4370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Lamport, Leslie. “Time, Clocks, and the Ordering of Events in a Distributed System.” Communications of the ACM 	21, no. 7 (July 1978): 558–65.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https://doi.org/10.1145/359545.359563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AutoNum type="arabicPeriod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dirty="0"/>
              <a:t>2.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Mattern, Friedemann. “Virtual Time and Global States of Distributed Systems.” Essay. In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Parallel and Distributed 	Algorithms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North-Holland, n.d. </a:t>
            </a:r>
          </a:p>
          <a:p>
            <a:endParaRPr lang="en-US" dirty="0"/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dirty="0"/>
              <a:t>3.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Holzmann, G.J. “The Model Checker Spin.”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IEEE Transactions on Software Engineering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23, no. 5 (May 1997): 279–95.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https://doi.org/10.1109/32.588521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Rozier, Kristin. “Applied Formal Methods Homework 3: Classifying Specifications and Explicit-State Model 	Checking with Spin.”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IowaStateAerospaceCourses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-Rozier, 	2024.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https://github.com/IowaStateAerospaceCourses-Rozier/homework-3-spin-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Migs657.git. </a:t>
            </a:r>
          </a:p>
        </p:txBody>
      </p:sp>
    </p:spTree>
    <p:extLst>
      <p:ext uri="{BB962C8B-B14F-4D97-AF65-F5344CB8AC3E}">
        <p14:creationId xmlns:p14="http://schemas.microsoft.com/office/powerpoint/2010/main" val="428959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DC3F-650B-2DE9-ECF6-D9DE6507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cont.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8ECC7-86AE-B6D2-F236-50BBA3CB6907}"/>
              </a:ext>
            </a:extLst>
          </p:cNvPr>
          <p:cNvSpPr txBox="1"/>
          <p:nvPr/>
        </p:nvSpPr>
        <p:spPr>
          <a:xfrm>
            <a:off x="477656" y="2313616"/>
            <a:ext cx="11334877" cy="4401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Netymk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Albert. “Linear-Time Temporal Logic (LTL) Formula in Spin.”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albertnetymk’s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notes, July 20, 2020. 	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https://albertnetymk.github.io/2020/07/18/ltl/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“Basic Spin Manual.” Basic spin manual. Accessed December 17, 2024. 	https://spinroot.com/spin/Man/Manual.html.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Lynch, Nancy A.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Distributed algorithms Nancy A. Lynch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San Francisco, Calif: Kaufmann, 1996.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8.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Attiya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Hagit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Welch.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Distributed computing: Fundamentals, simulations, and advanced topics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Wiley-	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Interscience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2004. </a:t>
            </a:r>
          </a:p>
          <a:p>
            <a:pPr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6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0462B-59FF-975D-0A13-4DA648B8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BEB1-6D34-90D2-017B-1CB00491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6CF89C-25B5-63E3-9848-E430AC175B55}"/>
              </a:ext>
            </a:extLst>
          </p:cNvPr>
          <p:cNvCxnSpPr/>
          <p:nvPr/>
        </p:nvCxnSpPr>
        <p:spPr>
          <a:xfrm>
            <a:off x="6316837" y="4406347"/>
            <a:ext cx="808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E5A0E7-DB10-2E47-356C-398E07DF58C6}"/>
              </a:ext>
            </a:extLst>
          </p:cNvPr>
          <p:cNvCxnSpPr/>
          <p:nvPr/>
        </p:nvCxnSpPr>
        <p:spPr>
          <a:xfrm>
            <a:off x="6316837" y="6264809"/>
            <a:ext cx="808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49D3B3-BE0C-308A-F2C8-6088E6D55ADA}"/>
              </a:ext>
            </a:extLst>
          </p:cNvPr>
          <p:cNvCxnSpPr/>
          <p:nvPr/>
        </p:nvCxnSpPr>
        <p:spPr>
          <a:xfrm>
            <a:off x="6316837" y="5295176"/>
            <a:ext cx="808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E8146B-7EE4-38F1-543B-E6DDD2389725}"/>
              </a:ext>
            </a:extLst>
          </p:cNvPr>
          <p:cNvCxnSpPr/>
          <p:nvPr/>
        </p:nvCxnSpPr>
        <p:spPr>
          <a:xfrm>
            <a:off x="6856885" y="5302336"/>
            <a:ext cx="969632" cy="9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70A6E4-3E7D-6E65-037B-8286D67D06CE}"/>
              </a:ext>
            </a:extLst>
          </p:cNvPr>
          <p:cNvCxnSpPr/>
          <p:nvPr/>
        </p:nvCxnSpPr>
        <p:spPr>
          <a:xfrm>
            <a:off x="7341701" y="4406347"/>
            <a:ext cx="638239" cy="88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349069-63BA-1136-D522-DAF2556F99BA}"/>
              </a:ext>
            </a:extLst>
          </p:cNvPr>
          <p:cNvCxnSpPr>
            <a:cxnSpLocks/>
          </p:cNvCxnSpPr>
          <p:nvPr/>
        </p:nvCxnSpPr>
        <p:spPr>
          <a:xfrm flipV="1">
            <a:off x="8311333" y="5288017"/>
            <a:ext cx="1503544" cy="97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2CB563-E123-D8A7-8FDC-11AC1B6D904C}"/>
              </a:ext>
            </a:extLst>
          </p:cNvPr>
          <p:cNvCxnSpPr/>
          <p:nvPr/>
        </p:nvCxnSpPr>
        <p:spPr>
          <a:xfrm>
            <a:off x="10762007" y="5302336"/>
            <a:ext cx="1096462" cy="100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159665-5035-00A5-180D-5A687C6E2391}"/>
              </a:ext>
            </a:extLst>
          </p:cNvPr>
          <p:cNvCxnSpPr/>
          <p:nvPr/>
        </p:nvCxnSpPr>
        <p:spPr>
          <a:xfrm flipV="1">
            <a:off x="12564214" y="4390564"/>
            <a:ext cx="834620" cy="187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C1F58F7-43A4-1BE9-2DE6-FB4298243C01}"/>
              </a:ext>
            </a:extLst>
          </p:cNvPr>
          <p:cNvSpPr txBox="1"/>
          <p:nvPr/>
        </p:nvSpPr>
        <p:spPr>
          <a:xfrm>
            <a:off x="7656217" y="6257649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8557F-9D4C-2D83-83D2-96D79A720B5E}"/>
              </a:ext>
            </a:extLst>
          </p:cNvPr>
          <p:cNvSpPr txBox="1"/>
          <p:nvPr/>
        </p:nvSpPr>
        <p:spPr>
          <a:xfrm>
            <a:off x="6678914" y="4943766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F4F3E3-FBB5-F6FE-BB53-45C7CFA87C54}"/>
              </a:ext>
            </a:extLst>
          </p:cNvPr>
          <p:cNvSpPr txBox="1"/>
          <p:nvPr/>
        </p:nvSpPr>
        <p:spPr>
          <a:xfrm>
            <a:off x="7921639" y="4958354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84B29E-FEA3-53C8-7F26-D8385D4B4348}"/>
              </a:ext>
            </a:extLst>
          </p:cNvPr>
          <p:cNvSpPr txBox="1"/>
          <p:nvPr/>
        </p:nvSpPr>
        <p:spPr>
          <a:xfrm>
            <a:off x="7242487" y="4083449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BE93C9-9530-5A76-3E14-EFFA0D454F96}"/>
              </a:ext>
            </a:extLst>
          </p:cNvPr>
          <p:cNvSpPr txBox="1"/>
          <p:nvPr/>
        </p:nvSpPr>
        <p:spPr>
          <a:xfrm>
            <a:off x="12507959" y="6183980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A982B5-4CED-86F1-4AA7-6668E48DCDD5}"/>
              </a:ext>
            </a:extLst>
          </p:cNvPr>
          <p:cNvSpPr txBox="1"/>
          <p:nvPr/>
        </p:nvSpPr>
        <p:spPr>
          <a:xfrm>
            <a:off x="8368611" y="6399287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7B3349-1AA4-FA97-A618-D623CA4C46D5}"/>
              </a:ext>
            </a:extLst>
          </p:cNvPr>
          <p:cNvSpPr txBox="1"/>
          <p:nvPr/>
        </p:nvSpPr>
        <p:spPr>
          <a:xfrm>
            <a:off x="10582503" y="4974139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F3B847-BC25-8A42-3F96-A93CBEF07A5F}"/>
              </a:ext>
            </a:extLst>
          </p:cNvPr>
          <p:cNvSpPr txBox="1"/>
          <p:nvPr/>
        </p:nvSpPr>
        <p:spPr>
          <a:xfrm>
            <a:off x="11708114" y="6218376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A98536-9926-0971-5A2C-F77D724E82A3}"/>
              </a:ext>
            </a:extLst>
          </p:cNvPr>
          <p:cNvSpPr txBox="1"/>
          <p:nvPr/>
        </p:nvSpPr>
        <p:spPr>
          <a:xfrm>
            <a:off x="9767826" y="5151889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1977C1-E794-2E50-3BCE-5F725628D18C}"/>
              </a:ext>
            </a:extLst>
          </p:cNvPr>
          <p:cNvSpPr txBox="1"/>
          <p:nvPr/>
        </p:nvSpPr>
        <p:spPr>
          <a:xfrm>
            <a:off x="13275075" y="3902538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91B1D0-7F13-F6AF-2DD6-F6B5FE234C44}"/>
              </a:ext>
            </a:extLst>
          </p:cNvPr>
          <p:cNvGrpSpPr/>
          <p:nvPr/>
        </p:nvGrpSpPr>
        <p:grpSpPr>
          <a:xfrm>
            <a:off x="495615" y="3979178"/>
            <a:ext cx="3696382" cy="2574134"/>
            <a:chOff x="2386229" y="2710981"/>
            <a:chExt cx="6602304" cy="39466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0CB1B16-EC17-A618-E66C-FF37EDDA9811}"/>
                </a:ext>
              </a:extLst>
            </p:cNvPr>
            <p:cNvSpPr/>
            <p:nvPr/>
          </p:nvSpPr>
          <p:spPr>
            <a:xfrm>
              <a:off x="2386229" y="3166623"/>
              <a:ext cx="1264204" cy="12887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8409056-EEF2-8594-2765-D6D052854D51}"/>
                </a:ext>
              </a:extLst>
            </p:cNvPr>
            <p:cNvSpPr/>
            <p:nvPr/>
          </p:nvSpPr>
          <p:spPr>
            <a:xfrm>
              <a:off x="5245014" y="5368832"/>
              <a:ext cx="1264204" cy="12887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FB9F3AE-1EC5-CA12-14BC-5783331A669C}"/>
                </a:ext>
              </a:extLst>
            </p:cNvPr>
            <p:cNvSpPr/>
            <p:nvPr/>
          </p:nvSpPr>
          <p:spPr>
            <a:xfrm>
              <a:off x="7724329" y="2710981"/>
              <a:ext cx="1264204" cy="12887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36C312B-A1A2-ED27-C58D-B946E468A172}"/>
                </a:ext>
              </a:extLst>
            </p:cNvPr>
            <p:cNvCxnSpPr>
              <a:cxnSpLocks/>
              <a:stCxn id="46" idx="7"/>
              <a:endCxn id="48" idx="1"/>
            </p:cNvCxnSpPr>
            <p:nvPr/>
          </p:nvCxnSpPr>
          <p:spPr>
            <a:xfrm flipV="1">
              <a:off x="3465295" y="2899714"/>
              <a:ext cx="4444172" cy="45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BA0F9B2-CF16-81B1-093D-E151AA6BE577}"/>
                </a:ext>
              </a:extLst>
            </p:cNvPr>
            <p:cNvCxnSpPr>
              <a:cxnSpLocks/>
              <a:stCxn id="48" idx="2"/>
              <a:endCxn id="46" idx="6"/>
            </p:cNvCxnSpPr>
            <p:nvPr/>
          </p:nvCxnSpPr>
          <p:spPr>
            <a:xfrm flipH="1">
              <a:off x="3650433" y="3355357"/>
              <a:ext cx="4073896" cy="45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BBE1E42-8988-2B5C-3ADF-48186E5CAA1E}"/>
                </a:ext>
              </a:extLst>
            </p:cNvPr>
            <p:cNvCxnSpPr>
              <a:cxnSpLocks/>
              <a:stCxn id="47" idx="7"/>
              <a:endCxn id="48" idx="3"/>
            </p:cNvCxnSpPr>
            <p:nvPr/>
          </p:nvCxnSpPr>
          <p:spPr>
            <a:xfrm flipV="1">
              <a:off x="6324080" y="3810999"/>
              <a:ext cx="1585387" cy="1746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5F9B5B8-6912-73C1-4963-5D02CCF83E2B}"/>
                </a:ext>
              </a:extLst>
            </p:cNvPr>
            <p:cNvCxnSpPr>
              <a:stCxn id="48" idx="4"/>
              <a:endCxn id="47" idx="6"/>
            </p:cNvCxnSpPr>
            <p:nvPr/>
          </p:nvCxnSpPr>
          <p:spPr>
            <a:xfrm flipH="1">
              <a:off x="6509218" y="3999732"/>
              <a:ext cx="1847213" cy="2013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3361A63-A1E0-CDC5-2DA6-6F7220619E7B}"/>
                </a:ext>
              </a:extLst>
            </p:cNvPr>
            <p:cNvCxnSpPr>
              <a:stCxn id="46" idx="5"/>
              <a:endCxn id="47" idx="1"/>
            </p:cNvCxnSpPr>
            <p:nvPr/>
          </p:nvCxnSpPr>
          <p:spPr>
            <a:xfrm>
              <a:off x="3465295" y="4266641"/>
              <a:ext cx="1964857" cy="1290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0D5DA9C-5BE6-5780-D4CE-AF75E8AAB451}"/>
                </a:ext>
              </a:extLst>
            </p:cNvPr>
            <p:cNvCxnSpPr>
              <a:stCxn id="47" idx="2"/>
              <a:endCxn id="46" idx="4"/>
            </p:cNvCxnSpPr>
            <p:nvPr/>
          </p:nvCxnSpPr>
          <p:spPr>
            <a:xfrm flipH="1" flipV="1">
              <a:off x="3018331" y="4455374"/>
              <a:ext cx="2226683" cy="1557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loud 54">
            <a:extLst>
              <a:ext uri="{FF2B5EF4-FFF2-40B4-BE49-F238E27FC236}">
                <a16:creationId xmlns:a16="http://schemas.microsoft.com/office/drawing/2014/main" id="{686B8D6F-FFA6-3785-E9F0-8FA3CF6BAD3B}"/>
              </a:ext>
            </a:extLst>
          </p:cNvPr>
          <p:cNvSpPr/>
          <p:nvPr/>
        </p:nvSpPr>
        <p:spPr>
          <a:xfrm>
            <a:off x="4154739" y="4315056"/>
            <a:ext cx="1983145" cy="218746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shared recourse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CEE11A-0525-88F8-E440-0A1B35071F9D}"/>
              </a:ext>
            </a:extLst>
          </p:cNvPr>
          <p:cNvSpPr txBox="1"/>
          <p:nvPr/>
        </p:nvSpPr>
        <p:spPr>
          <a:xfrm>
            <a:off x="631492" y="3486746"/>
            <a:ext cx="28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systems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8A279-99DC-F0E6-275C-D94C2BDE86B9}"/>
              </a:ext>
            </a:extLst>
          </p:cNvPr>
          <p:cNvSpPr txBox="1"/>
          <p:nvPr/>
        </p:nvSpPr>
        <p:spPr>
          <a:xfrm>
            <a:off x="3923476" y="2728869"/>
            <a:ext cx="28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Exclusion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A10EC7-BFAF-08CB-4ECF-DCF894DB2691}"/>
              </a:ext>
            </a:extLst>
          </p:cNvPr>
          <p:cNvSpPr txBox="1"/>
          <p:nvPr/>
        </p:nvSpPr>
        <p:spPr>
          <a:xfrm>
            <a:off x="8790796" y="3681608"/>
            <a:ext cx="195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Lamport time</a:t>
            </a:r>
          </a:p>
        </p:txBody>
      </p:sp>
    </p:spTree>
    <p:extLst>
      <p:ext uri="{BB962C8B-B14F-4D97-AF65-F5344CB8AC3E}">
        <p14:creationId xmlns:p14="http://schemas.microsoft.com/office/powerpoint/2010/main" val="280557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E881-446D-D552-6AF9-6DD163EF0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0ABD24-249F-4D2C-A8F6-995A7695F680}"/>
              </a:ext>
            </a:extLst>
          </p:cNvPr>
          <p:cNvGrpSpPr/>
          <p:nvPr/>
        </p:nvGrpSpPr>
        <p:grpSpPr>
          <a:xfrm>
            <a:off x="2386229" y="2710981"/>
            <a:ext cx="6602304" cy="3946602"/>
            <a:chOff x="2386229" y="2710981"/>
            <a:chExt cx="6602304" cy="394660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B8349F3-55DE-D7F7-6332-A27D6104BE45}"/>
                </a:ext>
              </a:extLst>
            </p:cNvPr>
            <p:cNvSpPr/>
            <p:nvPr/>
          </p:nvSpPr>
          <p:spPr>
            <a:xfrm>
              <a:off x="2386229" y="3166623"/>
              <a:ext cx="1264204" cy="12887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510FBC-450F-80CE-C407-20B0353C1F4D}"/>
                </a:ext>
              </a:extLst>
            </p:cNvPr>
            <p:cNvSpPr/>
            <p:nvPr/>
          </p:nvSpPr>
          <p:spPr>
            <a:xfrm>
              <a:off x="5245014" y="5368832"/>
              <a:ext cx="1264204" cy="12887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C7FFF0A-421A-34F7-C1F9-78B9FE637DAD}"/>
                </a:ext>
              </a:extLst>
            </p:cNvPr>
            <p:cNvSpPr/>
            <p:nvPr/>
          </p:nvSpPr>
          <p:spPr>
            <a:xfrm>
              <a:off x="7724329" y="2710981"/>
              <a:ext cx="1264204" cy="12887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EE38EB-C4E3-7B12-AF95-2FB83895E9BE}"/>
                </a:ext>
              </a:extLst>
            </p:cNvPr>
            <p:cNvCxnSpPr>
              <a:cxnSpLocks/>
              <a:stCxn id="3" idx="7"/>
              <a:endCxn id="7" idx="1"/>
            </p:cNvCxnSpPr>
            <p:nvPr/>
          </p:nvCxnSpPr>
          <p:spPr>
            <a:xfrm flipV="1">
              <a:off x="3465295" y="2899714"/>
              <a:ext cx="4444172" cy="45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85A9CE-6E9D-FCEF-4C43-983F15C885A7}"/>
                </a:ext>
              </a:extLst>
            </p:cNvPr>
            <p:cNvCxnSpPr>
              <a:cxnSpLocks/>
              <a:stCxn id="7" idx="2"/>
              <a:endCxn id="3" idx="6"/>
            </p:cNvCxnSpPr>
            <p:nvPr/>
          </p:nvCxnSpPr>
          <p:spPr>
            <a:xfrm flipH="1">
              <a:off x="3650433" y="3355357"/>
              <a:ext cx="4073896" cy="45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640CB0-949D-0F82-BC02-86AD24E7B241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6324080" y="3810999"/>
              <a:ext cx="1585387" cy="1746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55FBDA7-9BF0-F575-C235-D0E37B8746D2}"/>
                </a:ext>
              </a:extLst>
            </p:cNvPr>
            <p:cNvCxnSpPr>
              <a:stCxn id="7" idx="4"/>
              <a:endCxn id="6" idx="6"/>
            </p:cNvCxnSpPr>
            <p:nvPr/>
          </p:nvCxnSpPr>
          <p:spPr>
            <a:xfrm flipH="1">
              <a:off x="6509218" y="3999732"/>
              <a:ext cx="1847213" cy="2013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6387B9D-F882-C231-F7F1-9BAF4A1EF5A8}"/>
                </a:ext>
              </a:extLst>
            </p:cNvPr>
            <p:cNvCxnSpPr>
              <a:stCxn id="3" idx="5"/>
              <a:endCxn id="6" idx="1"/>
            </p:cNvCxnSpPr>
            <p:nvPr/>
          </p:nvCxnSpPr>
          <p:spPr>
            <a:xfrm>
              <a:off x="3465295" y="4266641"/>
              <a:ext cx="1964857" cy="1290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838290B-7FF0-09BB-D1D7-ED28DAD18BFF}"/>
                </a:ext>
              </a:extLst>
            </p:cNvPr>
            <p:cNvCxnSpPr>
              <a:stCxn id="6" idx="2"/>
              <a:endCxn id="3" idx="4"/>
            </p:cNvCxnSpPr>
            <p:nvPr/>
          </p:nvCxnSpPr>
          <p:spPr>
            <a:xfrm flipH="1" flipV="1">
              <a:off x="3018331" y="4455374"/>
              <a:ext cx="2226683" cy="1557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369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6AF5A-82C0-7C89-B4DE-57649B6E7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73EFA-1A11-8024-0A08-FAC29F01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2F19F7-123E-986B-CB00-57A85D3A053A}"/>
              </a:ext>
            </a:extLst>
          </p:cNvPr>
          <p:cNvSpPr/>
          <p:nvPr/>
        </p:nvSpPr>
        <p:spPr>
          <a:xfrm>
            <a:off x="2386229" y="3166623"/>
            <a:ext cx="1264204" cy="1288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7A7044-AABF-09C7-839C-40BE2D750C17}"/>
              </a:ext>
            </a:extLst>
          </p:cNvPr>
          <p:cNvSpPr/>
          <p:nvPr/>
        </p:nvSpPr>
        <p:spPr>
          <a:xfrm>
            <a:off x="5245014" y="5368832"/>
            <a:ext cx="1264204" cy="1288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763E73-AF18-70F5-7960-C027F5D4CA3B}"/>
              </a:ext>
            </a:extLst>
          </p:cNvPr>
          <p:cNvSpPr/>
          <p:nvPr/>
        </p:nvSpPr>
        <p:spPr>
          <a:xfrm>
            <a:off x="7724329" y="2710981"/>
            <a:ext cx="1264204" cy="128875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A1C71B-DCD7-1C0D-EB85-D90269AD57CA}"/>
              </a:ext>
            </a:extLst>
          </p:cNvPr>
          <p:cNvCxnSpPr>
            <a:cxnSpLocks/>
            <a:stCxn id="3" idx="7"/>
            <a:endCxn id="7" idx="1"/>
          </p:cNvCxnSpPr>
          <p:nvPr/>
        </p:nvCxnSpPr>
        <p:spPr>
          <a:xfrm flipV="1">
            <a:off x="3465295" y="2899714"/>
            <a:ext cx="4444172" cy="45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D0D86B-07BB-5482-AF6B-69D63398F1B8}"/>
              </a:ext>
            </a:extLst>
          </p:cNvPr>
          <p:cNvCxnSpPr>
            <a:cxnSpLocks/>
            <a:stCxn id="7" idx="2"/>
            <a:endCxn id="3" idx="6"/>
          </p:cNvCxnSpPr>
          <p:nvPr/>
        </p:nvCxnSpPr>
        <p:spPr>
          <a:xfrm flipH="1">
            <a:off x="3650433" y="3355357"/>
            <a:ext cx="4073896" cy="455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3C5DEF-CBCD-BB31-F7E3-098CD5C4F61B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6324080" y="3810999"/>
            <a:ext cx="1585387" cy="1746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F859A6-D1A5-6631-D8D5-30340DF50669}"/>
              </a:ext>
            </a:extLst>
          </p:cNvPr>
          <p:cNvCxnSpPr>
            <a:stCxn id="7" idx="4"/>
            <a:endCxn id="6" idx="6"/>
          </p:cNvCxnSpPr>
          <p:nvPr/>
        </p:nvCxnSpPr>
        <p:spPr>
          <a:xfrm flipH="1">
            <a:off x="6509218" y="3999732"/>
            <a:ext cx="1847213" cy="201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58BDF5-CF65-256C-707D-6420D8D50830}"/>
              </a:ext>
            </a:extLst>
          </p:cNvPr>
          <p:cNvCxnSpPr>
            <a:stCxn id="3" idx="5"/>
            <a:endCxn id="6" idx="1"/>
          </p:cNvCxnSpPr>
          <p:nvPr/>
        </p:nvCxnSpPr>
        <p:spPr>
          <a:xfrm>
            <a:off x="3465295" y="4266641"/>
            <a:ext cx="1964857" cy="129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A6CEED-5D1B-1001-F7A6-BE9ADCD258D3}"/>
              </a:ext>
            </a:extLst>
          </p:cNvPr>
          <p:cNvCxnSpPr>
            <a:stCxn id="6" idx="2"/>
            <a:endCxn id="3" idx="4"/>
          </p:cNvCxnSpPr>
          <p:nvPr/>
        </p:nvCxnSpPr>
        <p:spPr>
          <a:xfrm flipH="1" flipV="1">
            <a:off x="3018331" y="4455374"/>
            <a:ext cx="2226683" cy="155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9E42D82-06E6-CD8E-7A21-84CD9AB27F02}"/>
              </a:ext>
            </a:extLst>
          </p:cNvPr>
          <p:cNvSpPr txBox="1"/>
          <p:nvPr/>
        </p:nvSpPr>
        <p:spPr>
          <a:xfrm>
            <a:off x="3835571" y="3552366"/>
            <a:ext cx="92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inBuf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D29FB-0C6D-DD92-3DE1-D8FFA218FDFE}"/>
              </a:ext>
            </a:extLst>
          </p:cNvPr>
          <p:cNvSpPr txBox="1"/>
          <p:nvPr/>
        </p:nvSpPr>
        <p:spPr>
          <a:xfrm>
            <a:off x="7116773" y="2710980"/>
            <a:ext cx="92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inBuf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35277-B477-C837-62AD-55BE39A35ED9}"/>
              </a:ext>
            </a:extLst>
          </p:cNvPr>
          <p:cNvSpPr txBox="1"/>
          <p:nvPr/>
        </p:nvSpPr>
        <p:spPr>
          <a:xfrm>
            <a:off x="3465295" y="2994301"/>
            <a:ext cx="92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outBuf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3DCDF-148F-8635-FA95-10F72FA187CF}"/>
              </a:ext>
            </a:extLst>
          </p:cNvPr>
          <p:cNvSpPr txBox="1"/>
          <p:nvPr/>
        </p:nvSpPr>
        <p:spPr>
          <a:xfrm>
            <a:off x="6896361" y="3269045"/>
            <a:ext cx="920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outBuf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68FB5-7EC1-DCFE-A7D0-1B8A6DDD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Execution</a:t>
            </a:r>
          </a:p>
        </p:txBody>
      </p: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94B9B580-0849-47BB-7304-9762AE35C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725437" y="749212"/>
            <a:ext cx="4741125" cy="6970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1D1148-AB10-DF37-3831-47DBC60B3D1C}"/>
              </a:ext>
            </a:extLst>
          </p:cNvPr>
          <p:cNvSpPr txBox="1"/>
          <p:nvPr/>
        </p:nvSpPr>
        <p:spPr>
          <a:xfrm>
            <a:off x="10520429" y="4750072"/>
            <a:ext cx="152150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1. Leslie Lamport, “Time, Clocks, and the Ordering of Events in a Distributed System,” </a:t>
            </a:r>
            <a:r>
              <a:rPr lang="en-US" sz="1100" i="1" dirty="0"/>
              <a:t>Communications of the ACM</a:t>
            </a:r>
            <a:r>
              <a:rPr lang="en-US" sz="1100" dirty="0"/>
              <a:t> 21, no. 7 (July 1978): 558–65, https://doi.org/10.1145/359545.359563.</a:t>
            </a:r>
          </a:p>
        </p:txBody>
      </p:sp>
    </p:spTree>
    <p:extLst>
      <p:ext uri="{BB962C8B-B14F-4D97-AF65-F5344CB8AC3E}">
        <p14:creationId xmlns:p14="http://schemas.microsoft.com/office/powerpoint/2010/main" val="193246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D0BFB-9F5A-1F59-1B68-2B7E36B0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Lamport Time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8DAD84-14BA-B2A7-4DAB-635617AD4CF9}"/>
              </a:ext>
            </a:extLst>
          </p:cNvPr>
          <p:cNvCxnSpPr/>
          <p:nvPr/>
        </p:nvCxnSpPr>
        <p:spPr>
          <a:xfrm>
            <a:off x="1650830" y="3577820"/>
            <a:ext cx="808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D9C899-CF31-8AD9-BCAE-293C3F63ADCF}"/>
              </a:ext>
            </a:extLst>
          </p:cNvPr>
          <p:cNvCxnSpPr/>
          <p:nvPr/>
        </p:nvCxnSpPr>
        <p:spPr>
          <a:xfrm>
            <a:off x="1650830" y="5436282"/>
            <a:ext cx="808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5A120D-4580-EC23-6CD1-11364D5C847B}"/>
              </a:ext>
            </a:extLst>
          </p:cNvPr>
          <p:cNvCxnSpPr/>
          <p:nvPr/>
        </p:nvCxnSpPr>
        <p:spPr>
          <a:xfrm>
            <a:off x="1650830" y="4466649"/>
            <a:ext cx="808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3A5783-4D8E-388F-27DB-EC1A54AC8B40}"/>
              </a:ext>
            </a:extLst>
          </p:cNvPr>
          <p:cNvCxnSpPr/>
          <p:nvPr/>
        </p:nvCxnSpPr>
        <p:spPr>
          <a:xfrm>
            <a:off x="2190878" y="4473809"/>
            <a:ext cx="969632" cy="9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824C6A-864C-F97B-35C3-7ACDFC8ADFCD}"/>
              </a:ext>
            </a:extLst>
          </p:cNvPr>
          <p:cNvCxnSpPr/>
          <p:nvPr/>
        </p:nvCxnSpPr>
        <p:spPr>
          <a:xfrm>
            <a:off x="2675694" y="3577820"/>
            <a:ext cx="638239" cy="88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3EDCEE-F7D7-A606-CEE3-374516D78E18}"/>
              </a:ext>
            </a:extLst>
          </p:cNvPr>
          <p:cNvCxnSpPr>
            <a:cxnSpLocks/>
          </p:cNvCxnSpPr>
          <p:nvPr/>
        </p:nvCxnSpPr>
        <p:spPr>
          <a:xfrm flipV="1">
            <a:off x="3645326" y="4459490"/>
            <a:ext cx="1503544" cy="97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ED3731-601B-46E0-F24E-EA6B9EDBD9AC}"/>
              </a:ext>
            </a:extLst>
          </p:cNvPr>
          <p:cNvCxnSpPr/>
          <p:nvPr/>
        </p:nvCxnSpPr>
        <p:spPr>
          <a:xfrm>
            <a:off x="6096000" y="4473809"/>
            <a:ext cx="1096462" cy="100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D791C5-8DDF-65F9-6124-D9DFB67FA455}"/>
              </a:ext>
            </a:extLst>
          </p:cNvPr>
          <p:cNvCxnSpPr/>
          <p:nvPr/>
        </p:nvCxnSpPr>
        <p:spPr>
          <a:xfrm flipV="1">
            <a:off x="7898207" y="3562037"/>
            <a:ext cx="834620" cy="187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8DC67B-717F-81C5-B770-4B8824F4236F}"/>
              </a:ext>
            </a:extLst>
          </p:cNvPr>
          <p:cNvSpPr txBox="1"/>
          <p:nvPr/>
        </p:nvSpPr>
        <p:spPr>
          <a:xfrm>
            <a:off x="2990210" y="5429122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B22B94-2A72-873B-9486-5D9076584419}"/>
              </a:ext>
            </a:extLst>
          </p:cNvPr>
          <p:cNvSpPr txBox="1"/>
          <p:nvPr/>
        </p:nvSpPr>
        <p:spPr>
          <a:xfrm>
            <a:off x="2012907" y="4115239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D0B7E7-B229-9DB2-DB6E-F28B17977B2A}"/>
              </a:ext>
            </a:extLst>
          </p:cNvPr>
          <p:cNvSpPr txBox="1"/>
          <p:nvPr/>
        </p:nvSpPr>
        <p:spPr>
          <a:xfrm>
            <a:off x="3255632" y="4129827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1A4FE2-D1BB-3DF6-4EC2-8EBFDC2CBE83}"/>
              </a:ext>
            </a:extLst>
          </p:cNvPr>
          <p:cNvSpPr txBox="1"/>
          <p:nvPr/>
        </p:nvSpPr>
        <p:spPr>
          <a:xfrm>
            <a:off x="2576480" y="3254922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A2BAAF-B81B-91A1-5748-20EF5C32127A}"/>
              </a:ext>
            </a:extLst>
          </p:cNvPr>
          <p:cNvSpPr txBox="1"/>
          <p:nvPr/>
        </p:nvSpPr>
        <p:spPr>
          <a:xfrm>
            <a:off x="7841952" y="5355453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9D0C80-3092-50C9-5F19-EAA64F1E2A55}"/>
              </a:ext>
            </a:extLst>
          </p:cNvPr>
          <p:cNvSpPr txBox="1"/>
          <p:nvPr/>
        </p:nvSpPr>
        <p:spPr>
          <a:xfrm>
            <a:off x="3702604" y="5570760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D832E1-7792-3892-3C1C-DA9C72AFE244}"/>
              </a:ext>
            </a:extLst>
          </p:cNvPr>
          <p:cNvSpPr txBox="1"/>
          <p:nvPr/>
        </p:nvSpPr>
        <p:spPr>
          <a:xfrm>
            <a:off x="5916496" y="4145612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E07D50-355F-0B74-1E5A-CDB2ADA66BCB}"/>
              </a:ext>
            </a:extLst>
          </p:cNvPr>
          <p:cNvSpPr txBox="1"/>
          <p:nvPr/>
        </p:nvSpPr>
        <p:spPr>
          <a:xfrm>
            <a:off x="7042107" y="5389849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E07D81-B08A-C393-2E73-583534E743BD}"/>
              </a:ext>
            </a:extLst>
          </p:cNvPr>
          <p:cNvSpPr txBox="1"/>
          <p:nvPr/>
        </p:nvSpPr>
        <p:spPr>
          <a:xfrm>
            <a:off x="5101819" y="4323362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67D444-D688-167C-528A-41B2C33629FA}"/>
              </a:ext>
            </a:extLst>
          </p:cNvPr>
          <p:cNvSpPr txBox="1"/>
          <p:nvPr/>
        </p:nvSpPr>
        <p:spPr>
          <a:xfrm>
            <a:off x="8609068" y="3074011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0889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CD4A-B549-0746-5A2E-271BD657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87E9C4-AB1A-1FC3-F8E7-E7926DA884BF}"/>
              </a:ext>
            </a:extLst>
          </p:cNvPr>
          <p:cNvGrpSpPr/>
          <p:nvPr/>
        </p:nvGrpSpPr>
        <p:grpSpPr>
          <a:xfrm>
            <a:off x="723125" y="2575968"/>
            <a:ext cx="6602304" cy="3946603"/>
            <a:chOff x="2386229" y="2710980"/>
            <a:chExt cx="6602304" cy="394660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471BF5C-33F4-DE47-E5C3-D085DCDB62F4}"/>
                </a:ext>
              </a:extLst>
            </p:cNvPr>
            <p:cNvSpPr/>
            <p:nvPr/>
          </p:nvSpPr>
          <p:spPr>
            <a:xfrm>
              <a:off x="2386229" y="3166623"/>
              <a:ext cx="1264204" cy="12887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6C342B7-71E3-1143-B28B-5B2CCA7C2628}"/>
                </a:ext>
              </a:extLst>
            </p:cNvPr>
            <p:cNvSpPr/>
            <p:nvPr/>
          </p:nvSpPr>
          <p:spPr>
            <a:xfrm>
              <a:off x="5245014" y="5368832"/>
              <a:ext cx="1264204" cy="12887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4DA000D-D083-84A4-30E5-8DB637B6BC72}"/>
                </a:ext>
              </a:extLst>
            </p:cNvPr>
            <p:cNvSpPr/>
            <p:nvPr/>
          </p:nvSpPr>
          <p:spPr>
            <a:xfrm>
              <a:off x="7724329" y="2710981"/>
              <a:ext cx="1264204" cy="12887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E40B30C-7E32-876F-7F96-16F1ED2AF3C9}"/>
                </a:ext>
              </a:extLst>
            </p:cNvPr>
            <p:cNvCxnSpPr>
              <a:cxnSpLocks/>
              <a:stCxn id="3" idx="7"/>
              <a:endCxn id="5" idx="1"/>
            </p:cNvCxnSpPr>
            <p:nvPr/>
          </p:nvCxnSpPr>
          <p:spPr>
            <a:xfrm flipV="1">
              <a:off x="3465295" y="2899714"/>
              <a:ext cx="4444172" cy="45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52A16DB-02FD-E38F-C0FE-1C17BB8DEECD}"/>
                </a:ext>
              </a:extLst>
            </p:cNvPr>
            <p:cNvCxnSpPr>
              <a:cxnSpLocks/>
              <a:stCxn id="5" idx="2"/>
              <a:endCxn id="3" idx="6"/>
            </p:cNvCxnSpPr>
            <p:nvPr/>
          </p:nvCxnSpPr>
          <p:spPr>
            <a:xfrm flipH="1">
              <a:off x="3650433" y="3355357"/>
              <a:ext cx="4073896" cy="45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969D36-3ACC-1DC1-76F3-6D3AA2B5AAA1}"/>
                </a:ext>
              </a:extLst>
            </p:cNvPr>
            <p:cNvCxnSpPr>
              <a:cxnSpLocks/>
              <a:stCxn id="4" idx="7"/>
              <a:endCxn id="5" idx="3"/>
            </p:cNvCxnSpPr>
            <p:nvPr/>
          </p:nvCxnSpPr>
          <p:spPr>
            <a:xfrm flipV="1">
              <a:off x="6324080" y="3810999"/>
              <a:ext cx="1585387" cy="1746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8FEFAAD-068B-27CD-94A9-E36596F445A2}"/>
                </a:ext>
              </a:extLst>
            </p:cNvPr>
            <p:cNvCxnSpPr>
              <a:stCxn id="5" idx="4"/>
              <a:endCxn id="4" idx="6"/>
            </p:cNvCxnSpPr>
            <p:nvPr/>
          </p:nvCxnSpPr>
          <p:spPr>
            <a:xfrm flipH="1">
              <a:off x="6509218" y="3999732"/>
              <a:ext cx="1847213" cy="2013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EEADBDB-0BE7-954A-159A-321C8350AF77}"/>
                </a:ext>
              </a:extLst>
            </p:cNvPr>
            <p:cNvCxnSpPr>
              <a:stCxn id="3" idx="5"/>
              <a:endCxn id="4" idx="1"/>
            </p:cNvCxnSpPr>
            <p:nvPr/>
          </p:nvCxnSpPr>
          <p:spPr>
            <a:xfrm>
              <a:off x="3465295" y="4266641"/>
              <a:ext cx="1964857" cy="1290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B2784E-CB41-0C2D-9B04-E6533FAEEC3C}"/>
                </a:ext>
              </a:extLst>
            </p:cNvPr>
            <p:cNvCxnSpPr>
              <a:stCxn id="4" idx="2"/>
              <a:endCxn id="3" idx="4"/>
            </p:cNvCxnSpPr>
            <p:nvPr/>
          </p:nvCxnSpPr>
          <p:spPr>
            <a:xfrm flipH="1" flipV="1">
              <a:off x="3018331" y="4455374"/>
              <a:ext cx="2226683" cy="1557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ABCC22-3C0E-1CA8-DF67-2E064EA5B467}"/>
                </a:ext>
              </a:extLst>
            </p:cNvPr>
            <p:cNvSpPr txBox="1"/>
            <p:nvPr/>
          </p:nvSpPr>
          <p:spPr>
            <a:xfrm>
              <a:off x="3835571" y="3552366"/>
              <a:ext cx="920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inBuf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9251A9-DA2D-9C0D-3025-A96A4F3F5E64}"/>
                </a:ext>
              </a:extLst>
            </p:cNvPr>
            <p:cNvSpPr txBox="1"/>
            <p:nvPr/>
          </p:nvSpPr>
          <p:spPr>
            <a:xfrm>
              <a:off x="7116773" y="2710980"/>
              <a:ext cx="920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inBuf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307052-2321-4670-FF5D-8005B116082A}"/>
                </a:ext>
              </a:extLst>
            </p:cNvPr>
            <p:cNvSpPr txBox="1"/>
            <p:nvPr/>
          </p:nvSpPr>
          <p:spPr>
            <a:xfrm>
              <a:off x="3465295" y="2994301"/>
              <a:ext cx="920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outBuf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1FC0391-67DF-5D7C-CB51-801A8E65766D}"/>
                </a:ext>
              </a:extLst>
            </p:cNvPr>
            <p:cNvSpPr txBox="1"/>
            <p:nvPr/>
          </p:nvSpPr>
          <p:spPr>
            <a:xfrm>
              <a:off x="6896361" y="3269045"/>
              <a:ext cx="920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outBuf</a:t>
              </a:r>
              <a:endParaRPr lang="en-US" dirty="0"/>
            </a:p>
          </p:txBody>
        </p:sp>
      </p:grpSp>
      <p:sp>
        <p:nvSpPr>
          <p:cNvPr id="17" name="Cloud 16">
            <a:extLst>
              <a:ext uri="{FF2B5EF4-FFF2-40B4-BE49-F238E27FC236}">
                <a16:creationId xmlns:a16="http://schemas.microsoft.com/office/drawing/2014/main" id="{F82385F1-C98E-F753-35B1-D0816CF37717}"/>
              </a:ext>
            </a:extLst>
          </p:cNvPr>
          <p:cNvSpPr/>
          <p:nvPr/>
        </p:nvSpPr>
        <p:spPr>
          <a:xfrm>
            <a:off x="8287908" y="2853152"/>
            <a:ext cx="3369165" cy="3135963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shared recourse</a:t>
            </a:r>
          </a:p>
        </p:txBody>
      </p:sp>
    </p:spTree>
    <p:extLst>
      <p:ext uri="{BB962C8B-B14F-4D97-AF65-F5344CB8AC3E}">
        <p14:creationId xmlns:p14="http://schemas.microsoft.com/office/powerpoint/2010/main" val="428406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ACAA-A0ED-C3F0-38AC-7506593D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exclusive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D057D7-29CA-9137-9F09-FBFEB0F0B9B1}"/>
              </a:ext>
            </a:extLst>
          </p:cNvPr>
          <p:cNvCxnSpPr/>
          <p:nvPr/>
        </p:nvCxnSpPr>
        <p:spPr>
          <a:xfrm>
            <a:off x="1650830" y="3577820"/>
            <a:ext cx="808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27A5B6-364D-933E-09EB-B080A30D1E86}"/>
              </a:ext>
            </a:extLst>
          </p:cNvPr>
          <p:cNvCxnSpPr/>
          <p:nvPr/>
        </p:nvCxnSpPr>
        <p:spPr>
          <a:xfrm>
            <a:off x="1583324" y="5577430"/>
            <a:ext cx="808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0947AB-6AFC-0D90-6E84-173B663C454B}"/>
              </a:ext>
            </a:extLst>
          </p:cNvPr>
          <p:cNvCxnSpPr>
            <a:cxnSpLocks/>
          </p:cNvCxnSpPr>
          <p:nvPr/>
        </p:nvCxnSpPr>
        <p:spPr>
          <a:xfrm>
            <a:off x="2675694" y="3577820"/>
            <a:ext cx="816209" cy="199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1B193F-5AAE-61EA-ABE5-56520F4D6175}"/>
              </a:ext>
            </a:extLst>
          </p:cNvPr>
          <p:cNvCxnSpPr>
            <a:cxnSpLocks/>
          </p:cNvCxnSpPr>
          <p:nvPr/>
        </p:nvCxnSpPr>
        <p:spPr>
          <a:xfrm flipV="1">
            <a:off x="2458856" y="3577820"/>
            <a:ext cx="910309" cy="199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91DEC2-BADF-78B4-2FAB-9FE7A15AF7F3}"/>
              </a:ext>
            </a:extLst>
          </p:cNvPr>
          <p:cNvSpPr txBox="1"/>
          <p:nvPr/>
        </p:nvSpPr>
        <p:spPr>
          <a:xfrm>
            <a:off x="4338797" y="4280308"/>
            <a:ext cx="1926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Already failed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59F8BA-885B-F004-75BD-341E3F39F716}"/>
              </a:ext>
            </a:extLst>
          </p:cNvPr>
          <p:cNvSpPr txBox="1"/>
          <p:nvPr/>
        </p:nvSpPr>
        <p:spPr>
          <a:xfrm>
            <a:off x="902126" y="2651146"/>
            <a:ext cx="10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P0,P1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D8B62F-7275-50ED-C61A-2BA249E20F44}"/>
              </a:ext>
            </a:extLst>
          </p:cNvPr>
          <p:cNvSpPr txBox="1"/>
          <p:nvPr/>
        </p:nvSpPr>
        <p:spPr>
          <a:xfrm>
            <a:off x="1064755" y="5105677"/>
            <a:ext cx="103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P1,P0</a:t>
            </a:r>
          </a:p>
        </p:txBody>
      </p:sp>
    </p:spTree>
    <p:extLst>
      <p:ext uri="{BB962C8B-B14F-4D97-AF65-F5344CB8AC3E}">
        <p14:creationId xmlns:p14="http://schemas.microsoft.com/office/powerpoint/2010/main" val="313021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A39A-73B8-FD23-44A8-378F1ECE1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Lamport mutual exclusion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03D138-2645-AA41-8169-BEF82CDD45AE}"/>
              </a:ext>
            </a:extLst>
          </p:cNvPr>
          <p:cNvCxnSpPr/>
          <p:nvPr/>
        </p:nvCxnSpPr>
        <p:spPr>
          <a:xfrm>
            <a:off x="1650830" y="3577820"/>
            <a:ext cx="808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1419760-F627-E1C3-3F72-C16CB231A6FB}"/>
              </a:ext>
            </a:extLst>
          </p:cNvPr>
          <p:cNvCxnSpPr/>
          <p:nvPr/>
        </p:nvCxnSpPr>
        <p:spPr>
          <a:xfrm>
            <a:off x="1583324" y="5577430"/>
            <a:ext cx="808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875316-9C9F-AB0D-F191-69098060AF50}"/>
              </a:ext>
            </a:extLst>
          </p:cNvPr>
          <p:cNvCxnSpPr>
            <a:cxnSpLocks/>
          </p:cNvCxnSpPr>
          <p:nvPr/>
        </p:nvCxnSpPr>
        <p:spPr>
          <a:xfrm>
            <a:off x="2675694" y="3577820"/>
            <a:ext cx="816209" cy="199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971295-C17D-3C23-AF6E-47ED1FEBF21D}"/>
              </a:ext>
            </a:extLst>
          </p:cNvPr>
          <p:cNvCxnSpPr>
            <a:cxnSpLocks/>
          </p:cNvCxnSpPr>
          <p:nvPr/>
        </p:nvCxnSpPr>
        <p:spPr>
          <a:xfrm flipV="1">
            <a:off x="2458856" y="3577820"/>
            <a:ext cx="910309" cy="199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8D9286-162E-4FF7-3670-109989BC732C}"/>
              </a:ext>
            </a:extLst>
          </p:cNvPr>
          <p:cNvSpPr txBox="1"/>
          <p:nvPr/>
        </p:nvSpPr>
        <p:spPr>
          <a:xfrm>
            <a:off x="8444392" y="2390559"/>
            <a:ext cx="3135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Verified by checking if all run requests are granted and all requests are sent.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550B9-3481-2CE7-B7C5-7AD6986CD148}"/>
              </a:ext>
            </a:extLst>
          </p:cNvPr>
          <p:cNvSpPr txBox="1"/>
          <p:nvPr/>
        </p:nvSpPr>
        <p:spPr>
          <a:xfrm>
            <a:off x="810073" y="2471221"/>
            <a:ext cx="319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Que: P1,P2,P1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1B4347-6E7B-47C6-B42B-1B73338B44B9}"/>
              </a:ext>
            </a:extLst>
          </p:cNvPr>
          <p:cNvCxnSpPr/>
          <p:nvPr/>
        </p:nvCxnSpPr>
        <p:spPr>
          <a:xfrm>
            <a:off x="4019678" y="3577819"/>
            <a:ext cx="932811" cy="199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B07BF6-F963-9754-A832-D0BB9BCDAC50}"/>
              </a:ext>
            </a:extLst>
          </p:cNvPr>
          <p:cNvCxnSpPr/>
          <p:nvPr/>
        </p:nvCxnSpPr>
        <p:spPr>
          <a:xfrm flipV="1">
            <a:off x="5535660" y="3577820"/>
            <a:ext cx="809908" cy="1999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C91C29-9103-CD70-90C2-E0BC3008B66D}"/>
              </a:ext>
            </a:extLst>
          </p:cNvPr>
          <p:cNvCxnSpPr/>
          <p:nvPr/>
        </p:nvCxnSpPr>
        <p:spPr>
          <a:xfrm>
            <a:off x="3639189" y="3577819"/>
            <a:ext cx="668924" cy="199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27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DC9E-F858-94F8-80AC-91E9E717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8F4EB4-24AC-5F2B-9CD2-8CBA4D1CA2AE}"/>
              </a:ext>
            </a:extLst>
          </p:cNvPr>
          <p:cNvCxnSpPr/>
          <p:nvPr/>
        </p:nvCxnSpPr>
        <p:spPr>
          <a:xfrm>
            <a:off x="6316837" y="4406347"/>
            <a:ext cx="808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CE39BA-3769-094F-C492-FB19C4EE789A}"/>
              </a:ext>
            </a:extLst>
          </p:cNvPr>
          <p:cNvCxnSpPr/>
          <p:nvPr/>
        </p:nvCxnSpPr>
        <p:spPr>
          <a:xfrm>
            <a:off x="6316837" y="6264809"/>
            <a:ext cx="808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836EA7-80BB-9BF8-63AA-EC4AC165A435}"/>
              </a:ext>
            </a:extLst>
          </p:cNvPr>
          <p:cNvCxnSpPr/>
          <p:nvPr/>
        </p:nvCxnSpPr>
        <p:spPr>
          <a:xfrm>
            <a:off x="6316837" y="5295176"/>
            <a:ext cx="808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A85C73-F99C-6B01-42F6-472733CEF3A4}"/>
              </a:ext>
            </a:extLst>
          </p:cNvPr>
          <p:cNvCxnSpPr/>
          <p:nvPr/>
        </p:nvCxnSpPr>
        <p:spPr>
          <a:xfrm>
            <a:off x="6856885" y="5302336"/>
            <a:ext cx="969632" cy="9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A5DDB6-B8CE-CCAC-A905-049F6F0D2CA5}"/>
              </a:ext>
            </a:extLst>
          </p:cNvPr>
          <p:cNvCxnSpPr/>
          <p:nvPr/>
        </p:nvCxnSpPr>
        <p:spPr>
          <a:xfrm>
            <a:off x="7341701" y="4406347"/>
            <a:ext cx="638239" cy="888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52EDAB7-E5C8-4027-FE92-BB9C4815FCBC}"/>
              </a:ext>
            </a:extLst>
          </p:cNvPr>
          <p:cNvCxnSpPr>
            <a:cxnSpLocks/>
          </p:cNvCxnSpPr>
          <p:nvPr/>
        </p:nvCxnSpPr>
        <p:spPr>
          <a:xfrm flipV="1">
            <a:off x="8311333" y="5288017"/>
            <a:ext cx="1503544" cy="97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506DA7-A2FB-6B58-5025-DE0776DD5D23}"/>
              </a:ext>
            </a:extLst>
          </p:cNvPr>
          <p:cNvCxnSpPr/>
          <p:nvPr/>
        </p:nvCxnSpPr>
        <p:spPr>
          <a:xfrm>
            <a:off x="10762007" y="5302336"/>
            <a:ext cx="1096462" cy="100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B93687-62F3-F4F2-3FB1-FD3AFC796C16}"/>
              </a:ext>
            </a:extLst>
          </p:cNvPr>
          <p:cNvCxnSpPr/>
          <p:nvPr/>
        </p:nvCxnSpPr>
        <p:spPr>
          <a:xfrm flipV="1">
            <a:off x="12564214" y="4390564"/>
            <a:ext cx="834620" cy="187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376878B-E806-BEA3-4DBB-711728710D40}"/>
              </a:ext>
            </a:extLst>
          </p:cNvPr>
          <p:cNvSpPr txBox="1"/>
          <p:nvPr/>
        </p:nvSpPr>
        <p:spPr>
          <a:xfrm>
            <a:off x="7656217" y="6257649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80A0F3-4DE3-3F36-B00B-0ED975C6BFDF}"/>
              </a:ext>
            </a:extLst>
          </p:cNvPr>
          <p:cNvSpPr txBox="1"/>
          <p:nvPr/>
        </p:nvSpPr>
        <p:spPr>
          <a:xfrm>
            <a:off x="6678914" y="4943766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6D8FE2-D1CC-3046-2DFA-A8A9DD883235}"/>
              </a:ext>
            </a:extLst>
          </p:cNvPr>
          <p:cNvSpPr txBox="1"/>
          <p:nvPr/>
        </p:nvSpPr>
        <p:spPr>
          <a:xfrm>
            <a:off x="7921639" y="4958354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FDDE38-A680-752F-B0DD-F3729EFD9834}"/>
              </a:ext>
            </a:extLst>
          </p:cNvPr>
          <p:cNvSpPr txBox="1"/>
          <p:nvPr/>
        </p:nvSpPr>
        <p:spPr>
          <a:xfrm>
            <a:off x="7242487" y="4083449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50DD8A-6AD5-0047-F8A8-6A0AC7AC0ACF}"/>
              </a:ext>
            </a:extLst>
          </p:cNvPr>
          <p:cNvSpPr txBox="1"/>
          <p:nvPr/>
        </p:nvSpPr>
        <p:spPr>
          <a:xfrm>
            <a:off x="12507959" y="6183980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AA9EDD-29BE-C4F2-EECC-CFAA2CEF9FA0}"/>
              </a:ext>
            </a:extLst>
          </p:cNvPr>
          <p:cNvSpPr txBox="1"/>
          <p:nvPr/>
        </p:nvSpPr>
        <p:spPr>
          <a:xfrm>
            <a:off x="8368611" y="6399287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8418B-821E-D1DB-4837-5CD70F83CC95}"/>
              </a:ext>
            </a:extLst>
          </p:cNvPr>
          <p:cNvSpPr txBox="1"/>
          <p:nvPr/>
        </p:nvSpPr>
        <p:spPr>
          <a:xfrm>
            <a:off x="10582503" y="4974139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CF1F5E-F614-B906-0ED4-0437EFEAB9E1}"/>
              </a:ext>
            </a:extLst>
          </p:cNvPr>
          <p:cNvSpPr txBox="1"/>
          <p:nvPr/>
        </p:nvSpPr>
        <p:spPr>
          <a:xfrm>
            <a:off x="11708114" y="6218376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4B7F4F-544F-D2BF-03C9-4BE044D51DF2}"/>
              </a:ext>
            </a:extLst>
          </p:cNvPr>
          <p:cNvSpPr txBox="1"/>
          <p:nvPr/>
        </p:nvSpPr>
        <p:spPr>
          <a:xfrm>
            <a:off x="9767826" y="5151889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0C93FE-CF36-5891-2B97-A9FEACC9A055}"/>
              </a:ext>
            </a:extLst>
          </p:cNvPr>
          <p:cNvSpPr txBox="1"/>
          <p:nvPr/>
        </p:nvSpPr>
        <p:spPr>
          <a:xfrm>
            <a:off x="13275075" y="3902538"/>
            <a:ext cx="50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43B130-F1F3-49F2-A149-4F09D7480163}"/>
              </a:ext>
            </a:extLst>
          </p:cNvPr>
          <p:cNvGrpSpPr/>
          <p:nvPr/>
        </p:nvGrpSpPr>
        <p:grpSpPr>
          <a:xfrm>
            <a:off x="495615" y="3979178"/>
            <a:ext cx="3696382" cy="2574134"/>
            <a:chOff x="2386229" y="2710981"/>
            <a:chExt cx="6602304" cy="3946602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A2EE1A8-CBDE-375B-7FE6-6F307D70F702}"/>
                </a:ext>
              </a:extLst>
            </p:cNvPr>
            <p:cNvSpPr/>
            <p:nvPr/>
          </p:nvSpPr>
          <p:spPr>
            <a:xfrm>
              <a:off x="2386229" y="3166623"/>
              <a:ext cx="1264204" cy="12887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B0E32EA-459B-29B8-FBDE-BF9A99B3D575}"/>
                </a:ext>
              </a:extLst>
            </p:cNvPr>
            <p:cNvSpPr/>
            <p:nvPr/>
          </p:nvSpPr>
          <p:spPr>
            <a:xfrm>
              <a:off x="5245014" y="5368832"/>
              <a:ext cx="1264204" cy="12887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0F82735-0FF1-8E09-08CF-2BCFB6C36F0B}"/>
                </a:ext>
              </a:extLst>
            </p:cNvPr>
            <p:cNvSpPr/>
            <p:nvPr/>
          </p:nvSpPr>
          <p:spPr>
            <a:xfrm>
              <a:off x="7724329" y="2710981"/>
              <a:ext cx="1264204" cy="12887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849CA74-F6AF-E7AA-3CED-E07A8397B9F9}"/>
                </a:ext>
              </a:extLst>
            </p:cNvPr>
            <p:cNvCxnSpPr>
              <a:cxnSpLocks/>
              <a:stCxn id="46" idx="7"/>
              <a:endCxn id="48" idx="1"/>
            </p:cNvCxnSpPr>
            <p:nvPr/>
          </p:nvCxnSpPr>
          <p:spPr>
            <a:xfrm flipV="1">
              <a:off x="3465295" y="2899714"/>
              <a:ext cx="4444172" cy="45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7CEDBAD-73DF-52D9-D9DA-D4B4CF871380}"/>
                </a:ext>
              </a:extLst>
            </p:cNvPr>
            <p:cNvCxnSpPr>
              <a:cxnSpLocks/>
              <a:stCxn id="48" idx="2"/>
              <a:endCxn id="46" idx="6"/>
            </p:cNvCxnSpPr>
            <p:nvPr/>
          </p:nvCxnSpPr>
          <p:spPr>
            <a:xfrm flipH="1">
              <a:off x="3650433" y="3355357"/>
              <a:ext cx="4073896" cy="4556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1DCA919-2626-87F9-DC5C-9DCDCBB6F20B}"/>
                </a:ext>
              </a:extLst>
            </p:cNvPr>
            <p:cNvCxnSpPr>
              <a:cxnSpLocks/>
              <a:stCxn id="47" idx="7"/>
              <a:endCxn id="48" idx="3"/>
            </p:cNvCxnSpPr>
            <p:nvPr/>
          </p:nvCxnSpPr>
          <p:spPr>
            <a:xfrm flipV="1">
              <a:off x="6324080" y="3810999"/>
              <a:ext cx="1585387" cy="1746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CD3E478-A715-9E3E-FC8D-FCAE2B77F892}"/>
                </a:ext>
              </a:extLst>
            </p:cNvPr>
            <p:cNvCxnSpPr>
              <a:stCxn id="48" idx="4"/>
              <a:endCxn id="47" idx="6"/>
            </p:cNvCxnSpPr>
            <p:nvPr/>
          </p:nvCxnSpPr>
          <p:spPr>
            <a:xfrm flipH="1">
              <a:off x="6509218" y="3999732"/>
              <a:ext cx="1847213" cy="20134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23AC530-E480-6CCF-E181-DDEC842C956B}"/>
                </a:ext>
              </a:extLst>
            </p:cNvPr>
            <p:cNvCxnSpPr>
              <a:stCxn id="46" idx="5"/>
              <a:endCxn id="47" idx="1"/>
            </p:cNvCxnSpPr>
            <p:nvPr/>
          </p:nvCxnSpPr>
          <p:spPr>
            <a:xfrm>
              <a:off x="3465295" y="4266641"/>
              <a:ext cx="1964857" cy="12909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D7B89DD-0FC0-0B52-7748-D6458B29106D}"/>
                </a:ext>
              </a:extLst>
            </p:cNvPr>
            <p:cNvCxnSpPr>
              <a:stCxn id="47" idx="2"/>
              <a:endCxn id="46" idx="4"/>
            </p:cNvCxnSpPr>
            <p:nvPr/>
          </p:nvCxnSpPr>
          <p:spPr>
            <a:xfrm flipH="1" flipV="1">
              <a:off x="3018331" y="4455374"/>
              <a:ext cx="2226683" cy="1557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loud 54">
            <a:extLst>
              <a:ext uri="{FF2B5EF4-FFF2-40B4-BE49-F238E27FC236}">
                <a16:creationId xmlns:a16="http://schemas.microsoft.com/office/drawing/2014/main" id="{169C7A25-E524-C772-188A-C3A85D2B6C31}"/>
              </a:ext>
            </a:extLst>
          </p:cNvPr>
          <p:cNvSpPr/>
          <p:nvPr/>
        </p:nvSpPr>
        <p:spPr>
          <a:xfrm>
            <a:off x="4154739" y="4315056"/>
            <a:ext cx="1983145" cy="218746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Some shared recourse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1795C0-59AC-121A-1B5B-63782B3891CB}"/>
              </a:ext>
            </a:extLst>
          </p:cNvPr>
          <p:cNvSpPr txBox="1"/>
          <p:nvPr/>
        </p:nvSpPr>
        <p:spPr>
          <a:xfrm>
            <a:off x="631492" y="3486746"/>
            <a:ext cx="28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Distributed systems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4E54E3-F0E2-6827-F50B-E60EF27BADC4}"/>
              </a:ext>
            </a:extLst>
          </p:cNvPr>
          <p:cNvSpPr txBox="1"/>
          <p:nvPr/>
        </p:nvSpPr>
        <p:spPr>
          <a:xfrm>
            <a:off x="3923476" y="2728869"/>
            <a:ext cx="2852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Exclusion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C701B8-6FC3-68FA-C4E4-909727055732}"/>
              </a:ext>
            </a:extLst>
          </p:cNvPr>
          <p:cNvSpPr txBox="1"/>
          <p:nvPr/>
        </p:nvSpPr>
        <p:spPr>
          <a:xfrm>
            <a:off x="8790796" y="3681608"/>
            <a:ext cx="195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Lamport time</a:t>
            </a:r>
          </a:p>
        </p:txBody>
      </p:sp>
    </p:spTree>
    <p:extLst>
      <p:ext uri="{BB962C8B-B14F-4D97-AF65-F5344CB8AC3E}">
        <p14:creationId xmlns:p14="http://schemas.microsoft.com/office/powerpoint/2010/main" val="742902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149</TotalTime>
  <Words>475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Century Gothic</vt:lpstr>
      <vt:lpstr>Times New Roman</vt:lpstr>
      <vt:lpstr>Wingdings 3</vt:lpstr>
      <vt:lpstr>Ion Boardroom</vt:lpstr>
      <vt:lpstr>Modeling and Verification of Distributed Virtual time Algorithms</vt:lpstr>
      <vt:lpstr>Motivation</vt:lpstr>
      <vt:lpstr>System</vt:lpstr>
      <vt:lpstr>Example Execution</vt:lpstr>
      <vt:lpstr>Lamport Time</vt:lpstr>
      <vt:lpstr>Mutual Exclusion</vt:lpstr>
      <vt:lpstr>Not exclusive</vt:lpstr>
      <vt:lpstr>Lamport mutual exclusion</vt:lpstr>
      <vt:lpstr>Final Thoughts</vt:lpstr>
      <vt:lpstr>Acknowledgments</vt:lpstr>
      <vt:lpstr>Bibliography</vt:lpstr>
      <vt:lpstr>Bibliography cont.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Dara Nestingen</dc:creator>
  <cp:lastModifiedBy>Dara Nestingen</cp:lastModifiedBy>
  <cp:revision>1</cp:revision>
  <dcterms:created xsi:type="dcterms:W3CDTF">2024-12-18T14:08:23Z</dcterms:created>
  <dcterms:modified xsi:type="dcterms:W3CDTF">2024-12-18T16:37:37Z</dcterms:modified>
</cp:coreProperties>
</file>