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DB16D7A-BA23-44DF-AF9E-E8DB165C1A29}"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15966029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16D7A-BA23-44DF-AF9E-E8DB165C1A29}"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178731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16D7A-BA23-44DF-AF9E-E8DB165C1A29}"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4159381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B16D7A-BA23-44DF-AF9E-E8DB165C1A29}"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295985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DB16D7A-BA23-44DF-AF9E-E8DB165C1A29}"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41923318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DB16D7A-BA23-44DF-AF9E-E8DB165C1A29}" type="datetimeFigureOut">
              <a:rPr lang="en-US" smtClean="0"/>
              <a:t>1/29/2019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188984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DB16D7A-BA23-44DF-AF9E-E8DB165C1A29}"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22323-AFCC-4C0F-818F-18D0E1ED9B7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3037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B16D7A-BA23-44DF-AF9E-E8DB165C1A29}" type="datetimeFigureOut">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221116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16D7A-BA23-44DF-AF9E-E8DB165C1A29}" type="datetimeFigureOut">
              <a:rPr lang="en-US" smtClean="0"/>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89866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4DB16D7A-BA23-44DF-AF9E-E8DB165C1A29}" type="datetimeFigureOut">
              <a:rPr lang="en-US" smtClean="0"/>
              <a:t>1/29/2019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341156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DB16D7A-BA23-44DF-AF9E-E8DB165C1A29}" type="datetimeFigureOut">
              <a:rPr lang="en-US" smtClean="0"/>
              <a:t>1/29/2019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114903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DB16D7A-BA23-44DF-AF9E-E8DB165C1A29}" type="datetimeFigureOut">
              <a:rPr lang="en-US" smtClean="0"/>
              <a:t>1/29/2019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1822323-AFCC-4C0F-818F-18D0E1ED9B70}" type="slidenum">
              <a:rPr lang="en-US" smtClean="0"/>
              <a:t>‹#›</a:t>
            </a:fld>
            <a:endParaRPr lang="en-US"/>
          </a:p>
        </p:txBody>
      </p:sp>
    </p:spTree>
    <p:extLst>
      <p:ext uri="{BB962C8B-B14F-4D97-AF65-F5344CB8AC3E}">
        <p14:creationId xmlns:p14="http://schemas.microsoft.com/office/powerpoint/2010/main" val="27817866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A886-8688-4493-A9D3-723DC2E1895C}"/>
              </a:ext>
            </a:extLst>
          </p:cNvPr>
          <p:cNvSpPr>
            <a:spLocks noGrp="1"/>
          </p:cNvSpPr>
          <p:nvPr>
            <p:ph type="ctrTitle"/>
          </p:nvPr>
        </p:nvSpPr>
        <p:spPr/>
        <p:txBody>
          <a:bodyPr>
            <a:normAutofit fontScale="90000"/>
          </a:bodyPr>
          <a:lstStyle/>
          <a:p>
            <a:pPr algn="ctr"/>
            <a:r>
              <a:rPr lang="en-US" dirty="0" err="1"/>
              <a:t>Fid’Lin</a:t>
            </a:r>
            <a:r>
              <a:rPr lang="en-US" dirty="0"/>
              <a:t>: </a:t>
            </a:r>
            <a:br>
              <a:rPr lang="en-US" dirty="0"/>
            </a:br>
            <a:r>
              <a:rPr lang="en-US" dirty="0"/>
              <a:t>The Fiddle and Violin Practice App</a:t>
            </a:r>
          </a:p>
        </p:txBody>
      </p:sp>
      <p:sp>
        <p:nvSpPr>
          <p:cNvPr id="3" name="Subtitle 2">
            <a:extLst>
              <a:ext uri="{FF2B5EF4-FFF2-40B4-BE49-F238E27FC236}">
                <a16:creationId xmlns:a16="http://schemas.microsoft.com/office/drawing/2014/main" id="{3A2FA791-B9E7-45BE-A0D3-DF33F0E2A68E}"/>
              </a:ext>
            </a:extLst>
          </p:cNvPr>
          <p:cNvSpPr>
            <a:spLocks noGrp="1"/>
          </p:cNvSpPr>
          <p:nvPr>
            <p:ph type="subTitle" idx="1"/>
          </p:nvPr>
        </p:nvSpPr>
        <p:spPr/>
        <p:txBody>
          <a:bodyPr>
            <a:noAutofit/>
          </a:bodyPr>
          <a:lstStyle/>
          <a:p>
            <a:r>
              <a:rPr lang="en-US" sz="2400" b="1" dirty="0">
                <a:ln w="10160">
                  <a:solidFill>
                    <a:schemeClr val="bg1"/>
                  </a:solidFill>
                  <a:prstDash val="solid"/>
                </a:ln>
                <a:solidFill>
                  <a:srgbClr val="FFFFFF"/>
                </a:solidFill>
                <a:effectLst>
                  <a:outerShdw blurRad="38100" dist="22860" dir="5400000" algn="tl" rotWithShape="0">
                    <a:srgbClr val="000000">
                      <a:alpha val="30000"/>
                    </a:srgbClr>
                  </a:outerShdw>
                </a:effectLst>
              </a:rPr>
              <a:t>Team 2</a:t>
            </a:r>
          </a:p>
          <a:p>
            <a:r>
              <a:rPr lang="en-US" sz="2400" b="1" dirty="0">
                <a:ln w="10160">
                  <a:solidFill>
                    <a:schemeClr val="bg1"/>
                  </a:solidFill>
                  <a:prstDash val="solid"/>
                </a:ln>
                <a:solidFill>
                  <a:srgbClr val="FFFFFF"/>
                </a:solidFill>
                <a:effectLst>
                  <a:outerShdw blurRad="38100" dist="22860" dir="5400000" algn="tl" rotWithShape="0">
                    <a:srgbClr val="000000">
                      <a:alpha val="30000"/>
                    </a:srgbClr>
                  </a:outerShdw>
                </a:effectLst>
              </a:rPr>
              <a:t>Jakob </a:t>
            </a:r>
            <a:r>
              <a:rPr lang="en-US" sz="2400" b="1" dirty="0" err="1">
                <a:ln w="10160">
                  <a:solidFill>
                    <a:schemeClr val="bg1"/>
                  </a:solidFill>
                  <a:prstDash val="solid"/>
                </a:ln>
                <a:solidFill>
                  <a:srgbClr val="FFFFFF"/>
                </a:solidFill>
                <a:effectLst>
                  <a:outerShdw blurRad="38100" dist="22860" dir="5400000" algn="tl" rotWithShape="0">
                    <a:srgbClr val="000000">
                      <a:alpha val="30000"/>
                    </a:srgbClr>
                  </a:outerShdw>
                </a:effectLst>
              </a:rPr>
              <a:t>Beckleheimer</a:t>
            </a:r>
            <a:r>
              <a:rPr lang="en-US" sz="2400" b="1" dirty="0">
                <a:ln w="10160">
                  <a:solidFill>
                    <a:schemeClr val="bg1"/>
                  </a:solidFill>
                  <a:prstDash val="solid"/>
                </a:ln>
                <a:solidFill>
                  <a:srgbClr val="FFFFFF"/>
                </a:solidFill>
                <a:effectLst>
                  <a:outerShdw blurRad="38100" dist="22860" dir="5400000" algn="tl" rotWithShape="0">
                    <a:srgbClr val="000000">
                      <a:alpha val="30000"/>
                    </a:srgbClr>
                  </a:outerShdw>
                </a:effectLst>
              </a:rPr>
              <a:t>, Dylan Brownell,      Tanner </a:t>
            </a:r>
            <a:r>
              <a:rPr lang="en-US" sz="2400" b="1" dirty="0" err="1">
                <a:ln w="10160">
                  <a:solidFill>
                    <a:schemeClr val="bg1"/>
                  </a:solidFill>
                  <a:prstDash val="solid"/>
                </a:ln>
                <a:solidFill>
                  <a:srgbClr val="FFFFFF"/>
                </a:solidFill>
                <a:effectLst>
                  <a:outerShdw blurRad="38100" dist="22860" dir="5400000" algn="tl" rotWithShape="0">
                    <a:srgbClr val="000000">
                      <a:alpha val="30000"/>
                    </a:srgbClr>
                  </a:outerShdw>
                </a:effectLst>
              </a:rPr>
              <a:t>Groll</a:t>
            </a:r>
            <a:r>
              <a:rPr lang="en-US" sz="2400" b="1" dirty="0">
                <a:ln w="10160">
                  <a:solidFill>
                    <a:schemeClr val="bg1"/>
                  </a:solidFill>
                  <a:prstDash val="solid"/>
                </a:ln>
                <a:solidFill>
                  <a:srgbClr val="FFFFFF"/>
                </a:solidFill>
                <a:effectLst>
                  <a:outerShdw blurRad="38100" dist="22860" dir="5400000" algn="tl" rotWithShape="0">
                    <a:srgbClr val="000000">
                      <a:alpha val="30000"/>
                    </a:srgbClr>
                  </a:outerShdw>
                </a:effectLst>
              </a:rPr>
              <a:t>, Derek Pendleton, &amp; Phil Snider</a:t>
            </a:r>
          </a:p>
        </p:txBody>
      </p:sp>
    </p:spTree>
    <p:extLst>
      <p:ext uri="{BB962C8B-B14F-4D97-AF65-F5344CB8AC3E}">
        <p14:creationId xmlns:p14="http://schemas.microsoft.com/office/powerpoint/2010/main" val="321409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F4B4C-751A-4836-AFA0-6FF0B8487995}"/>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5BCED60E-D105-4496-A953-91359C8EAE89}"/>
              </a:ext>
            </a:extLst>
          </p:cNvPr>
          <p:cNvSpPr>
            <a:spLocks noGrp="1"/>
          </p:cNvSpPr>
          <p:nvPr>
            <p:ph idx="1"/>
          </p:nvPr>
        </p:nvSpPr>
        <p:spPr/>
        <p:txBody>
          <a:bodyPr/>
          <a:lstStyle/>
          <a:p>
            <a:r>
              <a:rPr lang="en-US" dirty="0">
                <a:solidFill>
                  <a:srgbClr val="000000"/>
                </a:solidFill>
                <a:latin typeface="System Font Regular"/>
                <a:ea typeface="ヒラギノ角ゴ Pro W3"/>
                <a:cs typeface="Times New Roman" panose="02020603050405020304" pitchFamily="18" charset="0"/>
              </a:rPr>
              <a:t>A functioning mobile app in which its purpose is to assist the user in various ways with the fiddle or violin. It allows the user to create a profile and keep up with progression on learning their instrument. It additionally helps the player tune their instrument by recording the pitch of the instrument and notifying the user to tune the instrument to a higher or lower pitch. This app also helps the user learn basic scales and keeps up with tempo using a metronome.</a:t>
            </a:r>
            <a:endParaRPr lang="en-US" dirty="0"/>
          </a:p>
        </p:txBody>
      </p:sp>
    </p:spTree>
    <p:extLst>
      <p:ext uri="{BB962C8B-B14F-4D97-AF65-F5344CB8AC3E}">
        <p14:creationId xmlns:p14="http://schemas.microsoft.com/office/powerpoint/2010/main" val="94930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024F-B250-4EDE-B0C0-CEA54C828082}"/>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6D03527C-7B01-44B5-8FC1-68AAA84540A0}"/>
              </a:ext>
            </a:extLst>
          </p:cNvPr>
          <p:cNvSpPr>
            <a:spLocks noGrp="1"/>
          </p:cNvSpPr>
          <p:nvPr>
            <p:ph idx="1"/>
          </p:nvPr>
        </p:nvSpPr>
        <p:spPr/>
        <p:txBody>
          <a:bodyPr/>
          <a:lstStyle/>
          <a:p>
            <a:r>
              <a:rPr lang="en-US" dirty="0"/>
              <a:t>User friendly menu</a:t>
            </a:r>
          </a:p>
          <a:p>
            <a:r>
              <a:rPr lang="en-US" dirty="0"/>
              <a:t>Personal profile keeps up with progress</a:t>
            </a:r>
          </a:p>
          <a:p>
            <a:r>
              <a:rPr lang="en-US" dirty="0"/>
              <a:t>Tuning assist</a:t>
            </a:r>
          </a:p>
          <a:p>
            <a:r>
              <a:rPr lang="en-US" dirty="0"/>
              <a:t>Assist with scales</a:t>
            </a:r>
          </a:p>
          <a:p>
            <a:r>
              <a:rPr lang="en-US" dirty="0"/>
              <a:t>Keeps up with tempo</a:t>
            </a:r>
          </a:p>
          <a:p>
            <a:r>
              <a:rPr lang="en-US" dirty="0"/>
              <a:t>Intonation assistance</a:t>
            </a:r>
          </a:p>
        </p:txBody>
      </p:sp>
    </p:spTree>
    <p:extLst>
      <p:ext uri="{BB962C8B-B14F-4D97-AF65-F5344CB8AC3E}">
        <p14:creationId xmlns:p14="http://schemas.microsoft.com/office/powerpoint/2010/main" val="174139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7B88D-FC78-40A6-BD47-F6CF08800077}"/>
              </a:ext>
            </a:extLst>
          </p:cNvPr>
          <p:cNvSpPr>
            <a:spLocks noGrp="1"/>
          </p:cNvSpPr>
          <p:nvPr>
            <p:ph type="title"/>
          </p:nvPr>
        </p:nvSpPr>
        <p:spPr/>
        <p:txBody>
          <a:bodyPr/>
          <a:lstStyle/>
          <a:p>
            <a:r>
              <a:rPr lang="en-US" dirty="0"/>
              <a:t>Toolbox</a:t>
            </a:r>
          </a:p>
        </p:txBody>
      </p:sp>
      <p:sp>
        <p:nvSpPr>
          <p:cNvPr id="3" name="Content Placeholder 2">
            <a:extLst>
              <a:ext uri="{FF2B5EF4-FFF2-40B4-BE49-F238E27FC236}">
                <a16:creationId xmlns:a16="http://schemas.microsoft.com/office/drawing/2014/main" id="{6748BD64-5ABB-4B76-ACFC-F88BD5C5232D}"/>
              </a:ext>
            </a:extLst>
          </p:cNvPr>
          <p:cNvSpPr>
            <a:spLocks noGrp="1"/>
          </p:cNvSpPr>
          <p:nvPr>
            <p:ph idx="1"/>
          </p:nvPr>
        </p:nvSpPr>
        <p:spPr/>
        <p:txBody>
          <a:bodyPr/>
          <a:lstStyle/>
          <a:p>
            <a:r>
              <a:rPr lang="en-US" dirty="0"/>
              <a:t>Writing in C#</a:t>
            </a:r>
          </a:p>
          <a:p>
            <a:r>
              <a:rPr lang="en-US" dirty="0"/>
              <a:t>VS Community</a:t>
            </a:r>
          </a:p>
          <a:p>
            <a:endParaRPr lang="en-US" dirty="0"/>
          </a:p>
        </p:txBody>
      </p:sp>
    </p:spTree>
    <p:extLst>
      <p:ext uri="{BB962C8B-B14F-4D97-AF65-F5344CB8AC3E}">
        <p14:creationId xmlns:p14="http://schemas.microsoft.com/office/powerpoint/2010/main" val="115442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8025-A360-4D73-9991-0CB25D33358E}"/>
              </a:ext>
            </a:extLst>
          </p:cNvPr>
          <p:cNvSpPr>
            <a:spLocks noGrp="1"/>
          </p:cNvSpPr>
          <p:nvPr>
            <p:ph type="title"/>
          </p:nvPr>
        </p:nvSpPr>
        <p:spPr/>
        <p:txBody>
          <a:bodyPr/>
          <a:lstStyle/>
          <a:p>
            <a:r>
              <a:rPr lang="en-US" dirty="0"/>
              <a:t>Team 2’s Communication medium</a:t>
            </a:r>
          </a:p>
        </p:txBody>
      </p:sp>
      <p:sp>
        <p:nvSpPr>
          <p:cNvPr id="3" name="Content Placeholder 2">
            <a:extLst>
              <a:ext uri="{FF2B5EF4-FFF2-40B4-BE49-F238E27FC236}">
                <a16:creationId xmlns:a16="http://schemas.microsoft.com/office/drawing/2014/main" id="{2AD6F145-E562-400F-A399-2522A3FE2E3E}"/>
              </a:ext>
            </a:extLst>
          </p:cNvPr>
          <p:cNvSpPr>
            <a:spLocks noGrp="1"/>
          </p:cNvSpPr>
          <p:nvPr>
            <p:ph idx="1"/>
          </p:nvPr>
        </p:nvSpPr>
        <p:spPr/>
        <p:txBody>
          <a:bodyPr/>
          <a:lstStyle/>
          <a:p>
            <a:r>
              <a:rPr lang="en-US" dirty="0"/>
              <a:t>Trello</a:t>
            </a:r>
          </a:p>
          <a:p>
            <a:r>
              <a:rPr lang="en-US" dirty="0" err="1"/>
              <a:t>Github</a:t>
            </a:r>
            <a:endParaRPr lang="en-US" dirty="0"/>
          </a:p>
          <a:p>
            <a:r>
              <a:rPr lang="en-US" dirty="0"/>
              <a:t>Discord</a:t>
            </a:r>
          </a:p>
        </p:txBody>
      </p:sp>
    </p:spTree>
    <p:extLst>
      <p:ext uri="{BB962C8B-B14F-4D97-AF65-F5344CB8AC3E}">
        <p14:creationId xmlns:p14="http://schemas.microsoft.com/office/powerpoint/2010/main" val="360573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E4B0-45D2-4289-9ABA-5927CFBD9F79}"/>
              </a:ext>
            </a:extLst>
          </p:cNvPr>
          <p:cNvSpPr>
            <a:spLocks noGrp="1"/>
          </p:cNvSpPr>
          <p:nvPr>
            <p:ph type="title"/>
          </p:nvPr>
        </p:nvSpPr>
        <p:spPr/>
        <p:txBody>
          <a:bodyPr/>
          <a:lstStyle/>
          <a:p>
            <a:r>
              <a:rPr lang="en-US" dirty="0"/>
              <a:t>Documents</a:t>
            </a:r>
          </a:p>
        </p:txBody>
      </p:sp>
      <p:sp>
        <p:nvSpPr>
          <p:cNvPr id="3" name="Content Placeholder 2">
            <a:extLst>
              <a:ext uri="{FF2B5EF4-FFF2-40B4-BE49-F238E27FC236}">
                <a16:creationId xmlns:a16="http://schemas.microsoft.com/office/drawing/2014/main" id="{1EB66AE6-3813-48D3-AAAE-869EE9F1CE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89844955"/>
      </p:ext>
    </p:extLst>
  </p:cSld>
  <p:clrMapOvr>
    <a:masterClrMapping/>
  </p:clrMapOvr>
</p:sld>
</file>

<file path=ppt/theme/theme1.xml><?xml version="1.0" encoding="utf-8"?>
<a:theme xmlns:a="http://schemas.openxmlformats.org/drawingml/2006/main" name="Parce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26</TotalTime>
  <Words>144</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System Font Regular</vt:lpstr>
      <vt:lpstr>Parcel</vt:lpstr>
      <vt:lpstr>Fid’Lin:  The Fiddle and Violin Practice App</vt:lpstr>
      <vt:lpstr>Description</vt:lpstr>
      <vt:lpstr>Requirements</vt:lpstr>
      <vt:lpstr>Toolbox</vt:lpstr>
      <vt:lpstr>Team 2’s Communication medium</vt:lpstr>
      <vt:lpstr>Documents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Fid’Lin:  The Fiddle and Violin Practice App</dc:title>
  <dc:creator>blubberchub97@hotmail.com</dc:creator>
  <cp:lastModifiedBy>blubberchub97@hotmail.com</cp:lastModifiedBy>
  <cp:revision>4</cp:revision>
  <dcterms:created xsi:type="dcterms:W3CDTF">2019-01-29T14:52:37Z</dcterms:created>
  <dcterms:modified xsi:type="dcterms:W3CDTF">2019-01-29T15:21:39Z</dcterms:modified>
</cp:coreProperties>
</file>