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56" r:id="rId2"/>
    <p:sldId id="257" r:id="rId3"/>
    <p:sldId id="258" r:id="rId4"/>
    <p:sldId id="260" r:id="rId5"/>
    <p:sldId id="259"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9942" autoAdjust="0"/>
  </p:normalViewPr>
  <p:slideViewPr>
    <p:cSldViewPr snapToGrid="0">
      <p:cViewPr varScale="1">
        <p:scale>
          <a:sx n="103" d="100"/>
          <a:sy n="103" d="100"/>
        </p:scale>
        <p:origin x="1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83A30-C938-4EF2-90A1-6C798CF5D056}" type="datetimeFigureOut">
              <a:rPr lang="en-US" smtClean="0"/>
              <a:t>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D82FE7-8EF6-41EF-8366-66A3886C8976}" type="slidenum">
              <a:rPr lang="en-US" smtClean="0"/>
              <a:t>‹#›</a:t>
            </a:fld>
            <a:endParaRPr lang="en-US"/>
          </a:p>
        </p:txBody>
      </p:sp>
    </p:spTree>
    <p:extLst>
      <p:ext uri="{BB962C8B-B14F-4D97-AF65-F5344CB8AC3E}">
        <p14:creationId xmlns:p14="http://schemas.microsoft.com/office/powerpoint/2010/main" val="408455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 will speak on this slide</a:t>
            </a:r>
          </a:p>
        </p:txBody>
      </p:sp>
      <p:sp>
        <p:nvSpPr>
          <p:cNvPr id="4" name="Slide Number Placeholder 3"/>
          <p:cNvSpPr>
            <a:spLocks noGrp="1"/>
          </p:cNvSpPr>
          <p:nvPr>
            <p:ph type="sldNum" sz="quarter" idx="5"/>
          </p:nvPr>
        </p:nvSpPr>
        <p:spPr/>
        <p:txBody>
          <a:bodyPr/>
          <a:lstStyle/>
          <a:p>
            <a:fld id="{44D82FE7-8EF6-41EF-8366-66A3886C8976}" type="slidenum">
              <a:rPr lang="en-US" smtClean="0"/>
              <a:t>4</a:t>
            </a:fld>
            <a:endParaRPr lang="en-US"/>
          </a:p>
        </p:txBody>
      </p:sp>
    </p:spTree>
    <p:extLst>
      <p:ext uri="{BB962C8B-B14F-4D97-AF65-F5344CB8AC3E}">
        <p14:creationId xmlns:p14="http://schemas.microsoft.com/office/powerpoint/2010/main" val="3924475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 will speak on this slide</a:t>
            </a:r>
          </a:p>
        </p:txBody>
      </p:sp>
      <p:sp>
        <p:nvSpPr>
          <p:cNvPr id="4" name="Slide Number Placeholder 3"/>
          <p:cNvSpPr>
            <a:spLocks noGrp="1"/>
          </p:cNvSpPr>
          <p:nvPr>
            <p:ph type="sldNum" sz="quarter" idx="5"/>
          </p:nvPr>
        </p:nvSpPr>
        <p:spPr/>
        <p:txBody>
          <a:bodyPr/>
          <a:lstStyle/>
          <a:p>
            <a:fld id="{44D82FE7-8EF6-41EF-8366-66A3886C8976}" type="slidenum">
              <a:rPr lang="en-US" smtClean="0"/>
              <a:t>5</a:t>
            </a:fld>
            <a:endParaRPr lang="en-US"/>
          </a:p>
        </p:txBody>
      </p:sp>
    </p:spTree>
    <p:extLst>
      <p:ext uri="{BB962C8B-B14F-4D97-AF65-F5344CB8AC3E}">
        <p14:creationId xmlns:p14="http://schemas.microsoft.com/office/powerpoint/2010/main" val="307313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 will speak on this slide</a:t>
            </a:r>
          </a:p>
        </p:txBody>
      </p:sp>
      <p:sp>
        <p:nvSpPr>
          <p:cNvPr id="4" name="Slide Number Placeholder 3"/>
          <p:cNvSpPr>
            <a:spLocks noGrp="1"/>
          </p:cNvSpPr>
          <p:nvPr>
            <p:ph type="sldNum" sz="quarter" idx="5"/>
          </p:nvPr>
        </p:nvSpPr>
        <p:spPr/>
        <p:txBody>
          <a:bodyPr/>
          <a:lstStyle/>
          <a:p>
            <a:fld id="{44D82FE7-8EF6-41EF-8366-66A3886C8976}" type="slidenum">
              <a:rPr lang="en-US" smtClean="0"/>
              <a:t>6</a:t>
            </a:fld>
            <a:endParaRPr lang="en-US"/>
          </a:p>
        </p:txBody>
      </p:sp>
    </p:spTree>
    <p:extLst>
      <p:ext uri="{BB962C8B-B14F-4D97-AF65-F5344CB8AC3E}">
        <p14:creationId xmlns:p14="http://schemas.microsoft.com/office/powerpoint/2010/main" val="246213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 will speak on this slide:</a:t>
            </a:r>
          </a:p>
          <a:p>
            <a:endParaRPr lang="en-US" dirty="0"/>
          </a:p>
          <a:p>
            <a:r>
              <a:rPr lang="en-US" dirty="0"/>
              <a:t>The general plan will be outlined here. We plan to first build the shared backend code as well as the shared user interface. Once that is finished, we will build the platform specific C# code.</a:t>
            </a:r>
          </a:p>
        </p:txBody>
      </p:sp>
      <p:sp>
        <p:nvSpPr>
          <p:cNvPr id="4" name="Slide Number Placeholder 3"/>
          <p:cNvSpPr>
            <a:spLocks noGrp="1"/>
          </p:cNvSpPr>
          <p:nvPr>
            <p:ph type="sldNum" sz="quarter" idx="5"/>
          </p:nvPr>
        </p:nvSpPr>
        <p:spPr/>
        <p:txBody>
          <a:bodyPr/>
          <a:lstStyle/>
          <a:p>
            <a:fld id="{44D82FE7-8EF6-41EF-8366-66A3886C8976}" type="slidenum">
              <a:rPr lang="en-US" smtClean="0"/>
              <a:t>7</a:t>
            </a:fld>
            <a:endParaRPr lang="en-US"/>
          </a:p>
        </p:txBody>
      </p:sp>
    </p:spTree>
    <p:extLst>
      <p:ext uri="{BB962C8B-B14F-4D97-AF65-F5344CB8AC3E}">
        <p14:creationId xmlns:p14="http://schemas.microsoft.com/office/powerpoint/2010/main" val="1100990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DB16D7A-BA23-44DF-AF9E-E8DB165C1A29}" type="datetimeFigureOut">
              <a:rPr lang="en-US" smtClean="0"/>
              <a:t>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15966029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16D7A-BA23-44DF-AF9E-E8DB165C1A29}"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178731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16D7A-BA23-44DF-AF9E-E8DB165C1A29}"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4159381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B16D7A-BA23-44DF-AF9E-E8DB165C1A29}" type="datetimeFigureOut">
              <a:rPr lang="en-US" smtClean="0"/>
              <a:t>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295985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DB16D7A-BA23-44DF-AF9E-E8DB165C1A29}" type="datetimeFigureOut">
              <a:rPr lang="en-US" smtClean="0"/>
              <a:t>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41923318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DB16D7A-BA23-44DF-AF9E-E8DB165C1A29}" type="datetimeFigureOut">
              <a:rPr lang="en-US" smtClean="0"/>
              <a:t>2/3/2019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188984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DB16D7A-BA23-44DF-AF9E-E8DB165C1A29}" type="datetimeFigureOut">
              <a:rPr lang="en-US" smtClean="0"/>
              <a:t>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22323-AFCC-4C0F-818F-18D0E1ED9B7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037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B16D7A-BA23-44DF-AF9E-E8DB165C1A29}" type="datetimeFigureOut">
              <a:rPr lang="en-US" smtClean="0"/>
              <a:t>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221116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16D7A-BA23-44DF-AF9E-E8DB165C1A29}" type="datetimeFigureOut">
              <a:rPr lang="en-US" smtClean="0"/>
              <a:t>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89866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4DB16D7A-BA23-44DF-AF9E-E8DB165C1A29}" type="datetimeFigureOut">
              <a:rPr lang="en-US" smtClean="0"/>
              <a:t>2/3/2019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341156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DB16D7A-BA23-44DF-AF9E-E8DB165C1A29}" type="datetimeFigureOut">
              <a:rPr lang="en-US" smtClean="0"/>
              <a:t>2/3/2019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114903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DB16D7A-BA23-44DF-AF9E-E8DB165C1A29}" type="datetimeFigureOut">
              <a:rPr lang="en-US" smtClean="0"/>
              <a:t>2/3/2019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1822323-AFCC-4C0F-818F-18D0E1ED9B70}" type="slidenum">
              <a:rPr lang="en-US" smtClean="0"/>
              <a:t>‹#›</a:t>
            </a:fld>
            <a:endParaRPr lang="en-US"/>
          </a:p>
        </p:txBody>
      </p:sp>
    </p:spTree>
    <p:extLst>
      <p:ext uri="{BB962C8B-B14F-4D97-AF65-F5344CB8AC3E}">
        <p14:creationId xmlns:p14="http://schemas.microsoft.com/office/powerpoint/2010/main" val="27817866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sualstudio.microsoft.com/xamar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A886-8688-4493-A9D3-723DC2E1895C}"/>
              </a:ext>
            </a:extLst>
          </p:cNvPr>
          <p:cNvSpPr>
            <a:spLocks noGrp="1"/>
          </p:cNvSpPr>
          <p:nvPr>
            <p:ph type="ctrTitle"/>
          </p:nvPr>
        </p:nvSpPr>
        <p:spPr/>
        <p:txBody>
          <a:bodyPr>
            <a:normAutofit fontScale="90000"/>
          </a:bodyPr>
          <a:lstStyle/>
          <a:p>
            <a:pPr algn="ctr"/>
            <a:r>
              <a:rPr lang="en-US" dirty="0" err="1"/>
              <a:t>Fid’Lin</a:t>
            </a:r>
            <a:r>
              <a:rPr lang="en-US" dirty="0"/>
              <a:t>: </a:t>
            </a:r>
            <a:br>
              <a:rPr lang="en-US" dirty="0"/>
            </a:br>
            <a:r>
              <a:rPr lang="en-US" dirty="0"/>
              <a:t>The Fiddle and Violin Practice App</a:t>
            </a:r>
          </a:p>
        </p:txBody>
      </p:sp>
      <p:sp>
        <p:nvSpPr>
          <p:cNvPr id="3" name="Subtitle 2">
            <a:extLst>
              <a:ext uri="{FF2B5EF4-FFF2-40B4-BE49-F238E27FC236}">
                <a16:creationId xmlns:a16="http://schemas.microsoft.com/office/drawing/2014/main" id="{3A2FA791-B9E7-45BE-A0D3-DF33F0E2A68E}"/>
              </a:ext>
            </a:extLst>
          </p:cNvPr>
          <p:cNvSpPr>
            <a:spLocks noGrp="1"/>
          </p:cNvSpPr>
          <p:nvPr>
            <p:ph type="subTitle" idx="1"/>
          </p:nvPr>
        </p:nvSpPr>
        <p:spPr/>
        <p:txBody>
          <a:bodyPr>
            <a:noAutofit/>
          </a:bodyPr>
          <a:lstStyle/>
          <a:p>
            <a:r>
              <a:rPr lang="en-US" sz="2400" b="1" dirty="0">
                <a:ln w="10160">
                  <a:solidFill>
                    <a:schemeClr val="bg1"/>
                  </a:solidFill>
                  <a:prstDash val="solid"/>
                </a:ln>
                <a:solidFill>
                  <a:srgbClr val="FFFFFF"/>
                </a:solidFill>
                <a:effectLst>
                  <a:outerShdw blurRad="38100" dist="22860" dir="5400000" algn="tl" rotWithShape="0">
                    <a:srgbClr val="000000">
                      <a:alpha val="30000"/>
                    </a:srgbClr>
                  </a:outerShdw>
                </a:effectLst>
              </a:rPr>
              <a:t>Team 2</a:t>
            </a:r>
          </a:p>
          <a:p>
            <a:r>
              <a:rPr lang="en-US" sz="2400" b="1" dirty="0">
                <a:ln w="10160">
                  <a:solidFill>
                    <a:schemeClr val="bg1"/>
                  </a:solidFill>
                  <a:prstDash val="solid"/>
                </a:ln>
                <a:solidFill>
                  <a:srgbClr val="FFFFFF"/>
                </a:solidFill>
                <a:effectLst>
                  <a:outerShdw blurRad="38100" dist="22860" dir="5400000" algn="tl" rotWithShape="0">
                    <a:srgbClr val="000000">
                      <a:alpha val="30000"/>
                    </a:srgbClr>
                  </a:outerShdw>
                </a:effectLst>
              </a:rPr>
              <a:t>Jakob </a:t>
            </a:r>
            <a:r>
              <a:rPr lang="en-US" sz="2400" b="1" dirty="0" err="1">
                <a:ln w="10160">
                  <a:solidFill>
                    <a:schemeClr val="bg1"/>
                  </a:solidFill>
                  <a:prstDash val="solid"/>
                </a:ln>
                <a:solidFill>
                  <a:srgbClr val="FFFFFF"/>
                </a:solidFill>
                <a:effectLst>
                  <a:outerShdw blurRad="38100" dist="22860" dir="5400000" algn="tl" rotWithShape="0">
                    <a:srgbClr val="000000">
                      <a:alpha val="30000"/>
                    </a:srgbClr>
                  </a:outerShdw>
                </a:effectLst>
              </a:rPr>
              <a:t>Beckleheimer</a:t>
            </a:r>
            <a:r>
              <a:rPr lang="en-US" sz="2400" b="1" dirty="0">
                <a:ln w="10160">
                  <a:solidFill>
                    <a:schemeClr val="bg1"/>
                  </a:solidFill>
                  <a:prstDash val="solid"/>
                </a:ln>
                <a:solidFill>
                  <a:srgbClr val="FFFFFF"/>
                </a:solidFill>
                <a:effectLst>
                  <a:outerShdw blurRad="38100" dist="22860" dir="5400000" algn="tl" rotWithShape="0">
                    <a:srgbClr val="000000">
                      <a:alpha val="30000"/>
                    </a:srgbClr>
                  </a:outerShdw>
                </a:effectLst>
              </a:rPr>
              <a:t>, Dylan Brownell,      Tanner </a:t>
            </a:r>
            <a:r>
              <a:rPr lang="en-US" sz="2400" b="1" dirty="0" err="1">
                <a:ln w="10160">
                  <a:solidFill>
                    <a:schemeClr val="bg1"/>
                  </a:solidFill>
                  <a:prstDash val="solid"/>
                </a:ln>
                <a:solidFill>
                  <a:srgbClr val="FFFFFF"/>
                </a:solidFill>
                <a:effectLst>
                  <a:outerShdw blurRad="38100" dist="22860" dir="5400000" algn="tl" rotWithShape="0">
                    <a:srgbClr val="000000">
                      <a:alpha val="30000"/>
                    </a:srgbClr>
                  </a:outerShdw>
                </a:effectLst>
              </a:rPr>
              <a:t>Groll</a:t>
            </a:r>
            <a:r>
              <a:rPr lang="en-US" sz="2400" b="1" dirty="0">
                <a:ln w="10160">
                  <a:solidFill>
                    <a:schemeClr val="bg1"/>
                  </a:solidFill>
                  <a:prstDash val="solid"/>
                </a:ln>
                <a:solidFill>
                  <a:srgbClr val="FFFFFF"/>
                </a:solidFill>
                <a:effectLst>
                  <a:outerShdw blurRad="38100" dist="22860" dir="5400000" algn="tl" rotWithShape="0">
                    <a:srgbClr val="000000">
                      <a:alpha val="30000"/>
                    </a:srgbClr>
                  </a:outerShdw>
                </a:effectLst>
              </a:rPr>
              <a:t>, Derek Pendleton, &amp; Phil Snider</a:t>
            </a:r>
          </a:p>
        </p:txBody>
      </p:sp>
    </p:spTree>
    <p:extLst>
      <p:ext uri="{BB962C8B-B14F-4D97-AF65-F5344CB8AC3E}">
        <p14:creationId xmlns:p14="http://schemas.microsoft.com/office/powerpoint/2010/main" val="321409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F4B4C-751A-4836-AFA0-6FF0B8487995}"/>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5BCED60E-D105-4496-A953-91359C8EAE89}"/>
              </a:ext>
            </a:extLst>
          </p:cNvPr>
          <p:cNvSpPr>
            <a:spLocks noGrp="1"/>
          </p:cNvSpPr>
          <p:nvPr>
            <p:ph idx="1"/>
          </p:nvPr>
        </p:nvSpPr>
        <p:spPr/>
        <p:txBody>
          <a:bodyPr/>
          <a:lstStyle/>
          <a:p>
            <a:r>
              <a:rPr lang="en-US" dirty="0">
                <a:solidFill>
                  <a:srgbClr val="000000"/>
                </a:solidFill>
                <a:latin typeface="System Font Regular"/>
                <a:ea typeface="ヒラギノ角ゴ Pro W3"/>
                <a:cs typeface="Times New Roman" panose="02020603050405020304" pitchFamily="18" charset="0"/>
              </a:rPr>
              <a:t>A functioning mobile app in which its purpose is to assist the user in various ways with the fiddle or violin. It allows the user to create a profile and keep up with progression on learning their instrument. It additionally helps the player tune their instrument by recording the pitch of the instrument and notifying the user to tune the instrument to a higher or lower pitch. This app also helps the user learn basic scales and keeps up with tempo using a metronome.</a:t>
            </a:r>
            <a:endParaRPr lang="en-US" dirty="0"/>
          </a:p>
        </p:txBody>
      </p:sp>
    </p:spTree>
    <p:extLst>
      <p:ext uri="{BB962C8B-B14F-4D97-AF65-F5344CB8AC3E}">
        <p14:creationId xmlns:p14="http://schemas.microsoft.com/office/powerpoint/2010/main" val="94930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024F-B250-4EDE-B0C0-CEA54C828082}"/>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6D03527C-7B01-44B5-8FC1-68AAA84540A0}"/>
              </a:ext>
            </a:extLst>
          </p:cNvPr>
          <p:cNvSpPr>
            <a:spLocks noGrp="1"/>
          </p:cNvSpPr>
          <p:nvPr>
            <p:ph idx="1"/>
          </p:nvPr>
        </p:nvSpPr>
        <p:spPr/>
        <p:txBody>
          <a:bodyPr/>
          <a:lstStyle/>
          <a:p>
            <a:r>
              <a:rPr lang="en-US" dirty="0"/>
              <a:t>User friendly menu</a:t>
            </a:r>
          </a:p>
          <a:p>
            <a:r>
              <a:rPr lang="en-US" dirty="0"/>
              <a:t>Personal profile keeps up with progress</a:t>
            </a:r>
          </a:p>
          <a:p>
            <a:r>
              <a:rPr lang="en-US" dirty="0"/>
              <a:t>Tuning assist</a:t>
            </a:r>
          </a:p>
          <a:p>
            <a:r>
              <a:rPr lang="en-US" dirty="0"/>
              <a:t>Assist with scales</a:t>
            </a:r>
          </a:p>
          <a:p>
            <a:r>
              <a:rPr lang="en-US" dirty="0"/>
              <a:t>Keeps up with tempo</a:t>
            </a:r>
          </a:p>
          <a:p>
            <a:r>
              <a:rPr lang="en-US" dirty="0"/>
              <a:t>Intonation assistance</a:t>
            </a:r>
          </a:p>
        </p:txBody>
      </p:sp>
    </p:spTree>
    <p:extLst>
      <p:ext uri="{BB962C8B-B14F-4D97-AF65-F5344CB8AC3E}">
        <p14:creationId xmlns:p14="http://schemas.microsoft.com/office/powerpoint/2010/main" val="174139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B88D-FC78-40A6-BD47-F6CF08800077}"/>
              </a:ext>
            </a:extLst>
          </p:cNvPr>
          <p:cNvSpPr>
            <a:spLocks noGrp="1"/>
          </p:cNvSpPr>
          <p:nvPr>
            <p:ph type="title"/>
          </p:nvPr>
        </p:nvSpPr>
        <p:spPr/>
        <p:txBody>
          <a:bodyPr/>
          <a:lstStyle/>
          <a:p>
            <a:r>
              <a:rPr lang="en-US" dirty="0"/>
              <a:t>Toolbox</a:t>
            </a:r>
          </a:p>
        </p:txBody>
      </p:sp>
      <p:sp>
        <p:nvSpPr>
          <p:cNvPr id="3" name="Content Placeholder 2">
            <a:extLst>
              <a:ext uri="{FF2B5EF4-FFF2-40B4-BE49-F238E27FC236}">
                <a16:creationId xmlns:a16="http://schemas.microsoft.com/office/drawing/2014/main" id="{6748BD64-5ABB-4B76-ACFC-F88BD5C5232D}"/>
              </a:ext>
            </a:extLst>
          </p:cNvPr>
          <p:cNvSpPr>
            <a:spLocks noGrp="1"/>
          </p:cNvSpPr>
          <p:nvPr>
            <p:ph idx="1"/>
          </p:nvPr>
        </p:nvSpPr>
        <p:spPr/>
        <p:txBody>
          <a:bodyPr/>
          <a:lstStyle/>
          <a:p>
            <a:r>
              <a:rPr lang="en-US" dirty="0"/>
              <a:t>Writing in C#</a:t>
            </a:r>
          </a:p>
          <a:p>
            <a:r>
              <a:rPr lang="en-US" dirty="0"/>
              <a:t>VS Community</a:t>
            </a:r>
          </a:p>
          <a:p>
            <a:endParaRPr lang="en-US" dirty="0"/>
          </a:p>
        </p:txBody>
      </p:sp>
    </p:spTree>
    <p:extLst>
      <p:ext uri="{BB962C8B-B14F-4D97-AF65-F5344CB8AC3E}">
        <p14:creationId xmlns:p14="http://schemas.microsoft.com/office/powerpoint/2010/main" val="115442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8025-A360-4D73-9991-0CB25D33358E}"/>
              </a:ext>
            </a:extLst>
          </p:cNvPr>
          <p:cNvSpPr>
            <a:spLocks noGrp="1"/>
          </p:cNvSpPr>
          <p:nvPr>
            <p:ph type="title"/>
          </p:nvPr>
        </p:nvSpPr>
        <p:spPr/>
        <p:txBody>
          <a:bodyPr/>
          <a:lstStyle/>
          <a:p>
            <a:r>
              <a:rPr lang="en-US" dirty="0"/>
              <a:t>Team 2’s Communication medium</a:t>
            </a:r>
          </a:p>
        </p:txBody>
      </p:sp>
      <p:sp>
        <p:nvSpPr>
          <p:cNvPr id="3" name="Content Placeholder 2">
            <a:extLst>
              <a:ext uri="{FF2B5EF4-FFF2-40B4-BE49-F238E27FC236}">
                <a16:creationId xmlns:a16="http://schemas.microsoft.com/office/drawing/2014/main" id="{2AD6F145-E562-400F-A399-2522A3FE2E3E}"/>
              </a:ext>
            </a:extLst>
          </p:cNvPr>
          <p:cNvSpPr>
            <a:spLocks noGrp="1"/>
          </p:cNvSpPr>
          <p:nvPr>
            <p:ph idx="1"/>
          </p:nvPr>
        </p:nvSpPr>
        <p:spPr/>
        <p:txBody>
          <a:bodyPr/>
          <a:lstStyle/>
          <a:p>
            <a:r>
              <a:rPr lang="en-US" dirty="0"/>
              <a:t>Trello</a:t>
            </a:r>
          </a:p>
          <a:p>
            <a:r>
              <a:rPr lang="en-US" dirty="0" err="1"/>
              <a:t>Github</a:t>
            </a:r>
            <a:endParaRPr lang="en-US" dirty="0"/>
          </a:p>
          <a:p>
            <a:r>
              <a:rPr lang="en-US" dirty="0"/>
              <a:t>Discord</a:t>
            </a:r>
          </a:p>
        </p:txBody>
      </p:sp>
    </p:spTree>
    <p:extLst>
      <p:ext uri="{BB962C8B-B14F-4D97-AF65-F5344CB8AC3E}">
        <p14:creationId xmlns:p14="http://schemas.microsoft.com/office/powerpoint/2010/main" val="360573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78025-A360-4D73-9991-0CB25D33358E}"/>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2100">
                <a:solidFill>
                  <a:srgbClr val="FFFFFF"/>
                </a:solidFill>
              </a:rPr>
              <a:t>Content Distribution Plan</a:t>
            </a:r>
          </a:p>
        </p:txBody>
      </p:sp>
      <p:sp>
        <p:nvSpPr>
          <p:cNvPr id="10" name="Rectangle 9">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6F145-E562-400F-A399-2522A3FE2E3E}"/>
              </a:ext>
            </a:extLst>
          </p:cNvPr>
          <p:cNvSpPr>
            <a:spLocks noGrp="1"/>
          </p:cNvSpPr>
          <p:nvPr>
            <p:ph idx="1"/>
          </p:nvPr>
        </p:nvSpPr>
        <p:spPr>
          <a:xfrm>
            <a:off x="6259551" y="1444752"/>
            <a:ext cx="4652840" cy="3968496"/>
          </a:xfrm>
        </p:spPr>
        <p:txBody>
          <a:bodyPr anchor="ctr">
            <a:normAutofit/>
          </a:bodyPr>
          <a:lstStyle/>
          <a:p>
            <a:r>
              <a:rPr lang="en-US">
                <a:solidFill>
                  <a:srgbClr val="404040"/>
                </a:solidFill>
              </a:rPr>
              <a:t>Github is the primary location where source control will occur</a:t>
            </a:r>
          </a:p>
          <a:p>
            <a:pPr lvl="1"/>
            <a:r>
              <a:rPr lang="en-US">
                <a:solidFill>
                  <a:srgbClr val="404040"/>
                </a:solidFill>
              </a:rPr>
              <a:t>All active working code and documents will be stored here.</a:t>
            </a:r>
          </a:p>
          <a:p>
            <a:pPr lvl="1"/>
            <a:r>
              <a:rPr lang="en-US">
                <a:solidFill>
                  <a:srgbClr val="404040"/>
                </a:solidFill>
              </a:rPr>
              <a:t>Every week a zip file of the full Github repo will be deposited in Blackboard</a:t>
            </a:r>
          </a:p>
        </p:txBody>
      </p:sp>
    </p:spTree>
    <p:extLst>
      <p:ext uri="{BB962C8B-B14F-4D97-AF65-F5344CB8AC3E}">
        <p14:creationId xmlns:p14="http://schemas.microsoft.com/office/powerpoint/2010/main" val="2529884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F56A-506B-4F8E-9D73-E37822A96AAD}"/>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a:t>General Dev Plan</a:t>
            </a:r>
            <a:endParaRPr lang="en-US" dirty="0"/>
          </a:p>
        </p:txBody>
      </p:sp>
      <p:sp>
        <p:nvSpPr>
          <p:cNvPr id="5" name="TextBox 4">
            <a:extLst>
              <a:ext uri="{FF2B5EF4-FFF2-40B4-BE49-F238E27FC236}">
                <a16:creationId xmlns:a16="http://schemas.microsoft.com/office/drawing/2014/main" id="{3C7D9FB4-55B4-4B33-94D5-4D486AE2D2A2}"/>
              </a:ext>
            </a:extLst>
          </p:cNvPr>
          <p:cNvSpPr txBox="1"/>
          <p:nvPr/>
        </p:nvSpPr>
        <p:spPr>
          <a:xfrm>
            <a:off x="803244" y="2638044"/>
            <a:ext cx="3063765" cy="3263206"/>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a:solidFill>
                  <a:schemeClr val="tx1">
                    <a:lumMod val="85000"/>
                    <a:lumOff val="15000"/>
                  </a:schemeClr>
                </a:solidFill>
              </a:rPr>
              <a:t>Image Source: </a:t>
            </a:r>
            <a:r>
              <a:rPr lang="en-US">
                <a:solidFill>
                  <a:schemeClr val="tx1">
                    <a:lumMod val="85000"/>
                    <a:lumOff val="15000"/>
                  </a:schemeClr>
                </a:solidFill>
                <a:hlinkClick r:id="rId3"/>
              </a:rPr>
              <a:t>https://visualstudio.microsoft.com/xamarin/</a:t>
            </a:r>
            <a:r>
              <a:rPr lang="en-US">
                <a:solidFill>
                  <a:schemeClr val="tx1">
                    <a:lumMod val="85000"/>
                    <a:lumOff val="15000"/>
                  </a:schemeClr>
                </a:solidFill>
              </a:rPr>
              <a:t>. </a:t>
            </a:r>
          </a:p>
        </p:txBody>
      </p:sp>
      <p:sp>
        <p:nvSpPr>
          <p:cNvPr id="14"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0DC09BE-CAE6-4461-B40B-876FDB3B2D79}"/>
              </a:ext>
            </a:extLst>
          </p:cNvPr>
          <p:cNvPicPr>
            <a:picLocks noGrp="1" noChangeAspect="1"/>
          </p:cNvPicPr>
          <p:nvPr>
            <p:ph idx="1"/>
          </p:nvPr>
        </p:nvPicPr>
        <p:blipFill>
          <a:blip r:embed="rId4"/>
          <a:stretch>
            <a:fillRect/>
          </a:stretch>
        </p:blipFill>
        <p:spPr>
          <a:xfrm>
            <a:off x="4823366" y="1961827"/>
            <a:ext cx="6227064" cy="2942287"/>
          </a:xfrm>
          <a:prstGeom prst="rect">
            <a:avLst/>
          </a:prstGeom>
        </p:spPr>
      </p:pic>
    </p:spTree>
    <p:extLst>
      <p:ext uri="{BB962C8B-B14F-4D97-AF65-F5344CB8AC3E}">
        <p14:creationId xmlns:p14="http://schemas.microsoft.com/office/powerpoint/2010/main" val="311777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E4B0-45D2-4289-9ABA-5927CFBD9F79}"/>
              </a:ext>
            </a:extLst>
          </p:cNvPr>
          <p:cNvSpPr>
            <a:spLocks noGrp="1"/>
          </p:cNvSpPr>
          <p:nvPr>
            <p:ph type="title"/>
          </p:nvPr>
        </p:nvSpPr>
        <p:spPr/>
        <p:txBody>
          <a:bodyPr/>
          <a:lstStyle/>
          <a:p>
            <a:r>
              <a:rPr lang="en-US" dirty="0"/>
              <a:t>Documents</a:t>
            </a:r>
          </a:p>
        </p:txBody>
      </p:sp>
      <p:sp>
        <p:nvSpPr>
          <p:cNvPr id="3" name="Content Placeholder 2">
            <a:extLst>
              <a:ext uri="{FF2B5EF4-FFF2-40B4-BE49-F238E27FC236}">
                <a16:creationId xmlns:a16="http://schemas.microsoft.com/office/drawing/2014/main" id="{1EB66AE6-3813-48D3-AAAE-869EE9F1CE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89844955"/>
      </p:ext>
    </p:extLst>
  </p:cSld>
  <p:clrMapOvr>
    <a:masterClrMapping/>
  </p:clrMapOvr>
</p:sld>
</file>

<file path=ppt/theme/theme1.xml><?xml version="1.0" encoding="utf-8"?>
<a:theme xmlns:a="http://schemas.openxmlformats.org/drawingml/2006/main" name="Parce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Widescreen</PresentationFormat>
  <Paragraphs>36</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System Font Regular</vt:lpstr>
      <vt:lpstr>Parcel</vt:lpstr>
      <vt:lpstr>Fid’Lin:  The Fiddle and Violin Practice App</vt:lpstr>
      <vt:lpstr>Description</vt:lpstr>
      <vt:lpstr>Requirements</vt:lpstr>
      <vt:lpstr>Toolbox</vt:lpstr>
      <vt:lpstr>Team 2’s Communication medium</vt:lpstr>
      <vt:lpstr>Content Distribution Plan</vt:lpstr>
      <vt:lpstr>General Dev Plan</vt:lpstr>
      <vt:lpstr>Documents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Fid’Lin:  The Fiddle and Violin Practice App</dc:title>
  <dc:creator>Derek Pendleton</dc:creator>
  <cp:lastModifiedBy>Derek Pendleton</cp:lastModifiedBy>
  <cp:revision>1</cp:revision>
  <dcterms:created xsi:type="dcterms:W3CDTF">2019-02-04T02:47:51Z</dcterms:created>
  <dcterms:modified xsi:type="dcterms:W3CDTF">2019-02-04T02:48:01Z</dcterms:modified>
</cp:coreProperties>
</file>