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1" r:id="rId16"/>
    <p:sldId id="272" r:id="rId17"/>
    <p:sldId id="273" r:id="rId18"/>
    <p:sldId id="274" r:id="rId19"/>
  </p:sldIdLst>
  <p:sldSz cx="12192000" cy="6858000"/>
  <p:notesSz cx="6858000" cy="9144000"/>
  <p:embeddedFontLst>
    <p:embeddedFont>
      <p:font typeface="Cabin"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NTR"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46" y="7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Phil will do introduction</a:t>
            </a:r>
            <a:endParaRPr/>
          </a:p>
          <a:p>
            <a:pPr marL="0" lvl="0" indent="0" algn="l" rtl="0">
              <a:spcBef>
                <a:spcPts val="0"/>
              </a:spcBef>
              <a:spcAft>
                <a:spcPts val="0"/>
              </a:spcAft>
              <a:buNone/>
            </a:pPr>
            <a:r>
              <a:rPr lang="en-US"/>
              <a:t>We are Team 2, our project is an app that assists the user in various ways with the fiddle or violin instrument. </a:t>
            </a:r>
            <a:endParaRPr/>
          </a:p>
        </p:txBody>
      </p:sp>
      <p:sp>
        <p:nvSpPr>
          <p:cNvPr id="101" name="Google Shape;10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4e2aa40c4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4e2aa40c4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4e2aa40c4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4e2e0836b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4e2e0836b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4e2e0836b4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e2e0836b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e2e0836b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4e2e0836b4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e2e0836b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e2e0836b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4e2e0836b4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2177429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e2e0836b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e2e0836b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4e2e0836b4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1560809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e2e0836b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e2e0836b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4e2e0836b4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1301731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4e2e0836b4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4e2e0836b4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4e2e0836b4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184580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Phil will handle slide. </a:t>
            </a:r>
            <a:endParaRPr/>
          </a:p>
          <a:p>
            <a:pPr marL="0" lvl="0" indent="0" algn="l" rtl="0">
              <a:spcBef>
                <a:spcPts val="0"/>
              </a:spcBef>
              <a:spcAft>
                <a:spcPts val="0"/>
              </a:spcAft>
              <a:buNone/>
            </a:pPr>
            <a:r>
              <a:rPr lang="en-US"/>
              <a:t>Our app will allow for profiles to be made that keep track of progression with learning the instrument. It will also help the user tune their instrument, learn basic scales, and keep up with tempo.</a:t>
            </a:r>
            <a:endParaRPr/>
          </a:p>
        </p:txBody>
      </p:sp>
      <p:sp>
        <p:nvSpPr>
          <p:cNvPr id="108" name="Google Shape;10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Phil can cover this slide, but may be Tanner should since he did Req. doc</a:t>
            </a:r>
            <a:endParaRPr/>
          </a:p>
        </p:txBody>
      </p:sp>
      <p:sp>
        <p:nvSpPr>
          <p:cNvPr id="115" name="Google Shape;11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Derek will speak on this slide</a:t>
            </a:r>
            <a:endParaRPr/>
          </a:p>
        </p:txBody>
      </p:sp>
      <p:sp>
        <p:nvSpPr>
          <p:cNvPr id="122" name="Google Shape;1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Derek will speak on this slide</a:t>
            </a:r>
            <a:endParaRPr/>
          </a:p>
        </p:txBody>
      </p:sp>
      <p:sp>
        <p:nvSpPr>
          <p:cNvPr id="129" name="Google Shape;12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Derek will speak on this slide</a:t>
            </a:r>
            <a:endParaRPr/>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Derek will speak on this slide:</a:t>
            </a:r>
            <a:endParaRPr/>
          </a:p>
          <a:p>
            <a:pPr marL="0" lvl="0" indent="0" algn="l" rtl="0">
              <a:spcBef>
                <a:spcPts val="0"/>
              </a:spcBef>
              <a:spcAft>
                <a:spcPts val="0"/>
              </a:spcAft>
              <a:buNone/>
            </a:pPr>
            <a:endParaRPr/>
          </a:p>
          <a:p>
            <a:pPr marL="0" lvl="0" indent="0" algn="l" rtl="0">
              <a:spcBef>
                <a:spcPts val="0"/>
              </a:spcBef>
              <a:spcAft>
                <a:spcPts val="0"/>
              </a:spcAft>
              <a:buNone/>
            </a:pPr>
            <a:r>
              <a:rPr lang="en-US"/>
              <a:t>The general plan will be outlined here. We plan to first build the shared backend code as well as the shared user interface. Once that is finished, we will build the platform specific C# code.</a:t>
            </a:r>
            <a:endParaRPr/>
          </a:p>
        </p:txBody>
      </p:sp>
      <p:sp>
        <p:nvSpPr>
          <p:cNvPr id="146" name="Google Shape;14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Phil will talk here. Used a gantt chart template from Excel that is fairly easy to use and user friendly. Since we are still in the early stages of this project, it doesn’t have much. However, it will be updated regularly. </a:t>
            </a:r>
            <a:endParaRPr/>
          </a:p>
        </p:txBody>
      </p:sp>
      <p:sp>
        <p:nvSpPr>
          <p:cNvPr id="162" name="Google Shape;16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lstStyle>
            <a:lvl1pPr lvl="0" algn="ctr">
              <a:lnSpc>
                <a:spcPct val="90000"/>
              </a:lnSpc>
              <a:spcBef>
                <a:spcPts val="0"/>
              </a:spcBef>
              <a:spcAft>
                <a:spcPts val="0"/>
              </a:spcAft>
              <a:buClr>
                <a:srgbClr val="262626"/>
              </a:buClr>
              <a:buSzPts val="3800"/>
              <a:buFont typeface="Cabin"/>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a:endParaRPr/>
          </a:p>
        </p:txBody>
      </p:sp>
      <p:sp>
        <p:nvSpPr>
          <p:cNvPr id="18" name="Google Shape;18;p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rot="5400000">
            <a:off x="6810676" y="2779696"/>
            <a:ext cx="4983480" cy="12986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4"/>
          <p:cNvSpPr txBox="1">
            <a:spLocks noGrp="1"/>
          </p:cNvSpPr>
          <p:nvPr>
            <p:ph type="body" idx="1"/>
          </p:nvPr>
        </p:nvSpPr>
        <p:spPr>
          <a:xfrm rot="5400000">
            <a:off x="2838640" y="329755"/>
            <a:ext cx="4983480" cy="6198489"/>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95" name="Google Shape;95;p1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30" name="Google Shape;30;p4"/>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1581912" y="2638044"/>
            <a:ext cx="4271771" cy="3101982"/>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8" name="Google Shape;48;p7"/>
          <p:cNvSpPr txBox="1">
            <a:spLocks noGrp="1"/>
          </p:cNvSpPr>
          <p:nvPr>
            <p:ph type="body" idx="2"/>
          </p:nvPr>
        </p:nvSpPr>
        <p:spPr>
          <a:xfrm>
            <a:off x="6338315" y="2638044"/>
            <a:ext cx="4270247" cy="3101982"/>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49" name="Google Shape;49;p7"/>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body" idx="1"/>
          </p:nvPr>
        </p:nvSpPr>
        <p:spPr>
          <a:xfrm>
            <a:off x="1583436" y="2313433"/>
            <a:ext cx="4270248" cy="704087"/>
          </a:xfrm>
          <a:prstGeom prst="rect">
            <a:avLst/>
          </a:prstGeom>
          <a:noFill/>
          <a:ln>
            <a:noFill/>
          </a:ln>
        </p:spPr>
        <p:txBody>
          <a:bodyPr spcFirstLastPara="1" wrap="square" lIns="91425" tIns="45700" rIns="91425" bIns="45700" anchor="b" anchorCtr="1"/>
          <a:lstStyle>
            <a:lvl1pPr marL="457200" lvl="0" indent="-228600" algn="ctr">
              <a:lnSpc>
                <a:spcPct val="100000"/>
              </a:lnSpc>
              <a:spcBef>
                <a:spcPts val="1000"/>
              </a:spcBef>
              <a:spcAft>
                <a:spcPts val="0"/>
              </a:spcAft>
              <a:buSzPts val="1900"/>
              <a:buNone/>
              <a:defRPr sz="1900" b="0" cap="none">
                <a:solidFill>
                  <a:srgbClr val="858585"/>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4" name="Google Shape;54;p8"/>
          <p:cNvSpPr txBox="1">
            <a:spLocks noGrp="1"/>
          </p:cNvSpPr>
          <p:nvPr>
            <p:ph type="body" idx="2"/>
          </p:nvPr>
        </p:nvSpPr>
        <p:spPr>
          <a:xfrm>
            <a:off x="1583436" y="3143250"/>
            <a:ext cx="4270248" cy="2596776"/>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5" name="Google Shape;55;p8"/>
          <p:cNvSpPr txBox="1">
            <a:spLocks noGrp="1"/>
          </p:cNvSpPr>
          <p:nvPr>
            <p:ph type="body" idx="3"/>
          </p:nvPr>
        </p:nvSpPr>
        <p:spPr>
          <a:xfrm>
            <a:off x="6338316" y="3143250"/>
            <a:ext cx="4253484" cy="2596776"/>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30200" algn="l">
              <a:lnSpc>
                <a:spcPct val="100000"/>
              </a:lnSpc>
              <a:spcBef>
                <a:spcPts val="1000"/>
              </a:spcBef>
              <a:spcAft>
                <a:spcPts val="0"/>
              </a:spcAft>
              <a:buSzPts val="16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6" name="Google Shape;56;p8"/>
          <p:cNvSpPr txBox="1">
            <a:spLocks noGrp="1"/>
          </p:cNvSpPr>
          <p:nvPr>
            <p:ph type="body" idx="4"/>
          </p:nvPr>
        </p:nvSpPr>
        <p:spPr>
          <a:xfrm>
            <a:off x="6338316" y="2313433"/>
            <a:ext cx="4270248" cy="704087"/>
          </a:xfrm>
          <a:prstGeom prst="rect">
            <a:avLst/>
          </a:prstGeom>
          <a:noFill/>
          <a:ln>
            <a:noFill/>
          </a:ln>
        </p:spPr>
        <p:txBody>
          <a:bodyPr spcFirstLastPara="1" wrap="square" lIns="91425" tIns="45700" rIns="91425" bIns="45700" anchor="b" anchorCtr="1"/>
          <a:lstStyle>
            <a:lvl1pPr marL="457200" lvl="0" indent="-228600" algn="ctr">
              <a:lnSpc>
                <a:spcPct val="100000"/>
              </a:lnSpc>
              <a:spcBef>
                <a:spcPts val="1000"/>
              </a:spcBef>
              <a:spcAft>
                <a:spcPts val="0"/>
              </a:spcAft>
              <a:buSzPts val="1900"/>
              <a:buNone/>
              <a:defRPr sz="1900" b="0" cap="none">
                <a:solidFill>
                  <a:srgbClr val="858585"/>
                </a:solidFill>
              </a:defRPr>
            </a:lvl1pPr>
            <a:lvl2pPr marL="914400" lvl="1" indent="-228600" algn="l">
              <a:lnSpc>
                <a:spcPct val="100000"/>
              </a:lnSpc>
              <a:spcBef>
                <a:spcPts val="1000"/>
              </a:spcBef>
              <a:spcAft>
                <a:spcPts val="0"/>
              </a:spcAft>
              <a:buSzPts val="1900"/>
              <a:buNone/>
              <a:defRPr sz="19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57" name="Google Shape;57;p8"/>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0" name="Google Shape;60;p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0"/>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1"/>
          <p:cNvSpPr/>
          <p:nvPr/>
        </p:nvSpPr>
        <p:spPr>
          <a:xfrm>
            <a:off x="0" y="0"/>
            <a:ext cx="60960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txBox="1">
            <a:spLocks noGrp="1"/>
          </p:cNvSpPr>
          <p:nvPr>
            <p:ph type="title"/>
          </p:nvPr>
        </p:nvSpPr>
        <p:spPr>
          <a:xfrm>
            <a:off x="804672" y="2243828"/>
            <a:ext cx="4486656" cy="1141497"/>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lstStyle>
            <a:lvl1pPr lvl="0" algn="ctr">
              <a:lnSpc>
                <a:spcPct val="90000"/>
              </a:lnSpc>
              <a:spcBef>
                <a:spcPts val="0"/>
              </a:spcBef>
              <a:spcAft>
                <a:spcPts val="0"/>
              </a:spcAft>
              <a:buClr>
                <a:srgbClr val="262626"/>
              </a:buClr>
              <a:buSzPts val="2200"/>
              <a:buFont typeface="Cabin"/>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6736080" y="804672"/>
            <a:ext cx="4815840" cy="5248656"/>
          </a:xfrm>
          <a:prstGeom prst="rect">
            <a:avLst/>
          </a:prstGeom>
          <a:noFill/>
          <a:ln>
            <a:noFill/>
          </a:ln>
        </p:spPr>
        <p:txBody>
          <a:bodyPr spcFirstLastPara="1" wrap="square" lIns="91425" tIns="45700" rIns="91425" bIns="45700" anchor="t" anchorCtr="0"/>
          <a:lstStyle>
            <a:lvl1pPr marL="457200" lvl="0" indent="-349250" algn="l">
              <a:lnSpc>
                <a:spcPct val="100000"/>
              </a:lnSpc>
              <a:spcBef>
                <a:spcPts val="1000"/>
              </a:spcBef>
              <a:spcAft>
                <a:spcPts val="0"/>
              </a:spcAft>
              <a:buSzPts val="1900"/>
              <a:buChar char="•"/>
              <a:defRPr sz="1900">
                <a:solidFill>
                  <a:schemeClr val="dk1"/>
                </a:solidFill>
              </a:defRPr>
            </a:lvl1pPr>
            <a:lvl2pPr marL="914400" lvl="1" indent="-330200" algn="l">
              <a:lnSpc>
                <a:spcPct val="100000"/>
              </a:lnSpc>
              <a:spcBef>
                <a:spcPts val="1000"/>
              </a:spcBef>
              <a:spcAft>
                <a:spcPts val="0"/>
              </a:spcAft>
              <a:buSzPts val="1600"/>
              <a:buChar char="•"/>
              <a:defRPr sz="1600">
                <a:solidFill>
                  <a:schemeClr val="dk1"/>
                </a:solidFill>
              </a:defRPr>
            </a:lvl2pPr>
            <a:lvl3pPr marL="1371600" lvl="2" indent="-330200" algn="l">
              <a:lnSpc>
                <a:spcPct val="100000"/>
              </a:lnSpc>
              <a:spcBef>
                <a:spcPts val="1000"/>
              </a:spcBef>
              <a:spcAft>
                <a:spcPts val="0"/>
              </a:spcAft>
              <a:buSzPts val="1600"/>
              <a:buChar char="•"/>
              <a:defRPr sz="1600">
                <a:solidFill>
                  <a:schemeClr val="dk1"/>
                </a:solidFill>
              </a:defRPr>
            </a:lvl3pPr>
            <a:lvl4pPr marL="1828800" lvl="3" indent="-330200" algn="l">
              <a:lnSpc>
                <a:spcPct val="100000"/>
              </a:lnSpc>
              <a:spcBef>
                <a:spcPts val="1000"/>
              </a:spcBef>
              <a:spcAft>
                <a:spcPts val="0"/>
              </a:spcAft>
              <a:buSzPts val="1600"/>
              <a:buChar char="•"/>
              <a:defRPr sz="1600">
                <a:solidFill>
                  <a:schemeClr val="dk1"/>
                </a:solidFill>
              </a:defRPr>
            </a:lvl4pPr>
            <a:lvl5pPr marL="2286000" lvl="4" indent="-330200" algn="l">
              <a:lnSpc>
                <a:spcPct val="100000"/>
              </a:lnSpc>
              <a:spcBef>
                <a:spcPts val="1000"/>
              </a:spcBef>
              <a:spcAft>
                <a:spcPts val="0"/>
              </a:spcAft>
              <a:buSzPts val="1600"/>
              <a:buChar char="•"/>
              <a:defRPr sz="1600">
                <a:solidFill>
                  <a:schemeClr val="dk1"/>
                </a:solidFill>
              </a:defRPr>
            </a:lvl5pPr>
            <a:lvl6pPr marL="2743200" lvl="5" indent="-330200" algn="l">
              <a:lnSpc>
                <a:spcPct val="100000"/>
              </a:lnSpc>
              <a:spcBef>
                <a:spcPts val="1000"/>
              </a:spcBef>
              <a:spcAft>
                <a:spcPts val="0"/>
              </a:spcAft>
              <a:buSzPts val="1600"/>
              <a:buChar char="•"/>
              <a:defRPr sz="1600"/>
            </a:lvl6pPr>
            <a:lvl7pPr marL="3200400" lvl="6" indent="-330200" algn="l">
              <a:lnSpc>
                <a:spcPct val="100000"/>
              </a:lnSpc>
              <a:spcBef>
                <a:spcPts val="1000"/>
              </a:spcBef>
              <a:spcAft>
                <a:spcPts val="0"/>
              </a:spcAft>
              <a:buSzPts val="1600"/>
              <a:buChar char="•"/>
              <a:defRPr sz="1600"/>
            </a:lvl7pPr>
            <a:lvl8pPr marL="3657600" lvl="7" indent="-330200" algn="l">
              <a:lnSpc>
                <a:spcPct val="100000"/>
              </a:lnSpc>
              <a:spcBef>
                <a:spcPts val="1000"/>
              </a:spcBef>
              <a:spcAft>
                <a:spcPts val="0"/>
              </a:spcAft>
              <a:buSzPts val="1600"/>
              <a:buChar char="•"/>
              <a:defRPr sz="1600"/>
            </a:lvl8pPr>
            <a:lvl9pPr marL="4114800" lvl="8" indent="-330200" algn="l">
              <a:lnSpc>
                <a:spcPct val="100000"/>
              </a:lnSpc>
              <a:spcBef>
                <a:spcPts val="1000"/>
              </a:spcBef>
              <a:spcAft>
                <a:spcPts val="0"/>
              </a:spcAft>
              <a:buSzPts val="1600"/>
              <a:buChar char="•"/>
              <a:defRPr sz="1600"/>
            </a:lvl9pPr>
          </a:lstStyle>
          <a:p>
            <a:endParaRPr/>
          </a:p>
        </p:txBody>
      </p:sp>
      <p:sp>
        <p:nvSpPr>
          <p:cNvPr id="74" name="Google Shape;74;p11"/>
          <p:cNvSpPr txBox="1">
            <a:spLocks noGrp="1"/>
          </p:cNvSpPr>
          <p:nvPr>
            <p:ph type="body" idx="2"/>
          </p:nvPr>
        </p:nvSpPr>
        <p:spPr>
          <a:xfrm>
            <a:off x="1115568" y="3549918"/>
            <a:ext cx="3794760" cy="2194036"/>
          </a:xfrm>
          <a:prstGeom prst="rect">
            <a:avLst/>
          </a:prstGeom>
          <a:noFill/>
          <a:ln>
            <a:noFill/>
          </a:ln>
        </p:spPr>
        <p:txBody>
          <a:bodyPr spcFirstLastPara="1" wrap="square" lIns="91425" tIns="45700" rIns="91425" bIns="45700" anchor="t" anchorCtr="1"/>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75" name="Google Shape;75;p1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2"/>
          <p:cNvSpPr/>
          <p:nvPr/>
        </p:nvSpPr>
        <p:spPr>
          <a:xfrm>
            <a:off x="0" y="0"/>
            <a:ext cx="6095999"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txBox="1">
            <a:spLocks noGrp="1"/>
          </p:cNvSpPr>
          <p:nvPr>
            <p:ph type="title"/>
          </p:nvPr>
        </p:nvSpPr>
        <p:spPr>
          <a:xfrm>
            <a:off x="808523" y="2243828"/>
            <a:ext cx="4494998" cy="1134640"/>
          </a:xfrm>
          <a:prstGeom prst="rect">
            <a:avLst/>
          </a:prstGeom>
          <a:solidFill>
            <a:srgbClr val="FFFFFF"/>
          </a:solidFill>
          <a:ln w="9525" cap="flat" cmpd="sng">
            <a:solidFill>
              <a:srgbClr val="404040"/>
            </a:solidFill>
            <a:prstDash val="solid"/>
            <a:round/>
            <a:headEnd type="none" w="sm" len="sm"/>
            <a:tailEnd type="none" w="sm" len="sm"/>
          </a:ln>
        </p:spPr>
        <p:txBody>
          <a:bodyPr spcFirstLastPara="1" wrap="square" lIns="182875" tIns="182875" rIns="182875" bIns="182875" anchor="ctr" anchorCtr="1"/>
          <a:lstStyle>
            <a:lvl1pPr lvl="0" algn="ctr">
              <a:lnSpc>
                <a:spcPct val="90000"/>
              </a:lnSpc>
              <a:spcBef>
                <a:spcPts val="0"/>
              </a:spcBef>
              <a:spcAft>
                <a:spcPts val="0"/>
              </a:spcAft>
              <a:buClr>
                <a:srgbClr val="262626"/>
              </a:buClr>
              <a:buSzPts val="2200"/>
              <a:buFont typeface="Cabin"/>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a:spLocks noGrp="1"/>
          </p:cNvSpPr>
          <p:nvPr>
            <p:ph type="pic" idx="2"/>
          </p:nvPr>
        </p:nvSpPr>
        <p:spPr>
          <a:xfrm>
            <a:off x="6095999" y="0"/>
            <a:ext cx="6102097" cy="6858000"/>
          </a:xfrm>
          <a:prstGeom prst="rect">
            <a:avLst/>
          </a:prstGeom>
          <a:solidFill>
            <a:srgbClr val="BFBFBF"/>
          </a:solidFill>
          <a:ln>
            <a:noFill/>
          </a:ln>
        </p:spPr>
        <p:txBody>
          <a:bodyPr spcFirstLastPara="1" wrap="square" lIns="91425" tIns="45700" rIns="91425" bIns="45700" anchor="t" anchorCtr="0"/>
          <a:lstStyle>
            <a:lvl1pPr marR="0" lvl="0" algn="l" rtl="0">
              <a:lnSpc>
                <a:spcPct val="100000"/>
              </a:lnSpc>
              <a:spcBef>
                <a:spcPts val="1000"/>
              </a:spcBef>
              <a:spcAft>
                <a:spcPts val="0"/>
              </a:spcAft>
              <a:buClr>
                <a:schemeClr val="accent2"/>
              </a:buClr>
              <a:buSzPts val="3200"/>
              <a:buFont typeface="Arial"/>
              <a:buNone/>
              <a:defRPr sz="3200" b="0" i="0" u="none" strike="noStrike" cap="none">
                <a:solidFill>
                  <a:srgbClr val="FEFEFE"/>
                </a:solidFill>
                <a:latin typeface="Cabin"/>
                <a:ea typeface="Cabin"/>
                <a:cs typeface="Cabin"/>
                <a:sym typeface="Cabin"/>
              </a:defRPr>
            </a:lvl1pPr>
            <a:lvl2pPr marR="0" lvl="1" algn="l" rtl="0">
              <a:lnSpc>
                <a:spcPct val="100000"/>
              </a:lnSpc>
              <a:spcBef>
                <a:spcPts val="1000"/>
              </a:spcBef>
              <a:spcAft>
                <a:spcPts val="0"/>
              </a:spcAft>
              <a:buClr>
                <a:schemeClr val="accent2"/>
              </a:buClr>
              <a:buSzPts val="2800"/>
              <a:buFont typeface="Arial"/>
              <a:buNone/>
              <a:defRPr sz="2800" b="0" i="0" u="none" strike="noStrike" cap="none">
                <a:solidFill>
                  <a:srgbClr val="262626"/>
                </a:solidFill>
                <a:latin typeface="Cabin"/>
                <a:ea typeface="Cabin"/>
                <a:cs typeface="Cabin"/>
                <a:sym typeface="Cabin"/>
              </a:defRPr>
            </a:lvl2pPr>
            <a:lvl3pPr marR="0" lvl="2" algn="l" rtl="0">
              <a:lnSpc>
                <a:spcPct val="100000"/>
              </a:lnSpc>
              <a:spcBef>
                <a:spcPts val="1000"/>
              </a:spcBef>
              <a:spcAft>
                <a:spcPts val="0"/>
              </a:spcAft>
              <a:buClr>
                <a:schemeClr val="accent2"/>
              </a:buClr>
              <a:buSzPts val="2400"/>
              <a:buFont typeface="Arial"/>
              <a:buNone/>
              <a:defRPr sz="2400" b="0" i="0" u="none" strike="noStrike" cap="none">
                <a:solidFill>
                  <a:srgbClr val="262626"/>
                </a:solidFill>
                <a:latin typeface="Cabin"/>
                <a:ea typeface="Cabin"/>
                <a:cs typeface="Cabin"/>
                <a:sym typeface="Cabin"/>
              </a:defRPr>
            </a:lvl3pPr>
            <a:lvl4pPr marR="0" lvl="3"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Cabin"/>
                <a:ea typeface="Cabin"/>
                <a:cs typeface="Cabin"/>
                <a:sym typeface="Cabin"/>
              </a:defRPr>
            </a:lvl4pPr>
            <a:lvl5pPr marR="0" lvl="4" algn="l" rtl="0">
              <a:lnSpc>
                <a:spcPct val="100000"/>
              </a:lnSpc>
              <a:spcBef>
                <a:spcPts val="1000"/>
              </a:spcBef>
              <a:spcAft>
                <a:spcPts val="0"/>
              </a:spcAft>
              <a:buClr>
                <a:schemeClr val="accent2"/>
              </a:buClr>
              <a:buSzPts val="2000"/>
              <a:buFont typeface="Arial"/>
              <a:buNone/>
              <a:defRPr sz="2000" b="0" i="0" u="none" strike="noStrike" cap="none">
                <a:solidFill>
                  <a:srgbClr val="262626"/>
                </a:solidFill>
                <a:latin typeface="Cabin"/>
                <a:ea typeface="Cabin"/>
                <a:cs typeface="Cabin"/>
                <a:sym typeface="Cabin"/>
              </a:defRPr>
            </a:lvl5pPr>
            <a:lvl6pPr marR="0" lvl="5"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Cabin"/>
                <a:ea typeface="Cabin"/>
                <a:cs typeface="Cabin"/>
                <a:sym typeface="Cabin"/>
              </a:defRPr>
            </a:lvl6pPr>
            <a:lvl7pPr marR="0" lvl="6"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Cabin"/>
                <a:ea typeface="Cabin"/>
                <a:cs typeface="Cabin"/>
                <a:sym typeface="Cabin"/>
              </a:defRPr>
            </a:lvl7pPr>
            <a:lvl8pPr marR="0" lvl="7"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Cabin"/>
                <a:ea typeface="Cabin"/>
                <a:cs typeface="Cabin"/>
                <a:sym typeface="Cabin"/>
              </a:defRPr>
            </a:lvl8pPr>
            <a:lvl9pPr marR="0" lvl="8" algn="l" rtl="0">
              <a:lnSpc>
                <a:spcPct val="100000"/>
              </a:lnSpc>
              <a:spcBef>
                <a:spcPts val="1000"/>
              </a:spcBef>
              <a:spcAft>
                <a:spcPts val="0"/>
              </a:spcAft>
              <a:buClr>
                <a:schemeClr val="accent2"/>
              </a:buClr>
              <a:buSzPts val="2000"/>
              <a:buFont typeface="Arial"/>
              <a:buNone/>
              <a:defRPr sz="2000" b="0" i="0" u="none" strike="noStrike" cap="none">
                <a:solidFill>
                  <a:schemeClr val="dk1"/>
                </a:solidFill>
                <a:latin typeface="Cabin"/>
                <a:ea typeface="Cabin"/>
                <a:cs typeface="Cabin"/>
                <a:sym typeface="Cabin"/>
              </a:defRPr>
            </a:lvl9pPr>
          </a:lstStyle>
          <a:p>
            <a:endParaRPr/>
          </a:p>
        </p:txBody>
      </p:sp>
      <p:sp>
        <p:nvSpPr>
          <p:cNvPr id="82" name="Google Shape;82;p12"/>
          <p:cNvSpPr txBox="1">
            <a:spLocks noGrp="1"/>
          </p:cNvSpPr>
          <p:nvPr>
            <p:ph type="body" idx="1"/>
          </p:nvPr>
        </p:nvSpPr>
        <p:spPr>
          <a:xfrm>
            <a:off x="1115568" y="3549918"/>
            <a:ext cx="3794760" cy="2194037"/>
          </a:xfrm>
          <a:prstGeom prst="rect">
            <a:avLst/>
          </a:prstGeom>
          <a:noFill/>
          <a:ln>
            <a:noFill/>
          </a:ln>
        </p:spPr>
        <p:txBody>
          <a:bodyPr spcFirstLastPara="1" wrap="square" lIns="91425" tIns="45700" rIns="91425" bIns="45700" anchor="t" anchorCtr="1"/>
          <a:lstStyle>
            <a:lvl1pPr marL="457200" lvl="0" indent="-228600" algn="ctr">
              <a:lnSpc>
                <a:spcPct val="100000"/>
              </a:lnSpc>
              <a:spcBef>
                <a:spcPts val="1000"/>
              </a:spcBef>
              <a:spcAft>
                <a:spcPts val="0"/>
              </a:spcAft>
              <a:buSzPts val="1500"/>
              <a:buNone/>
              <a:defRPr sz="1500">
                <a:solidFill>
                  <a:srgbClr val="FFFFFF"/>
                </a:solidFill>
              </a:defRPr>
            </a:lvl1pPr>
            <a:lvl2pPr marL="914400" lvl="1" indent="-228600" algn="l">
              <a:lnSpc>
                <a:spcPct val="100000"/>
              </a:lnSpc>
              <a:spcBef>
                <a:spcPts val="1000"/>
              </a:spcBef>
              <a:spcAft>
                <a:spcPts val="0"/>
              </a:spcAft>
              <a:buSzPts val="1400"/>
              <a:buNone/>
              <a:defRPr sz="1400"/>
            </a:lvl2pPr>
            <a:lvl3pPr marL="1371600" lvl="2" indent="-228600" algn="l">
              <a:lnSpc>
                <a:spcPct val="100000"/>
              </a:lnSpc>
              <a:spcBef>
                <a:spcPts val="1000"/>
              </a:spcBef>
              <a:spcAft>
                <a:spcPts val="0"/>
              </a:spcAft>
              <a:buSzPts val="1200"/>
              <a:buNone/>
              <a:defRPr sz="1200"/>
            </a:lvl3pPr>
            <a:lvl4pPr marL="1828800" lvl="3" indent="-228600" algn="l">
              <a:lnSpc>
                <a:spcPct val="100000"/>
              </a:lnSpc>
              <a:spcBef>
                <a:spcPts val="1000"/>
              </a:spcBef>
              <a:spcAft>
                <a:spcPts val="0"/>
              </a:spcAft>
              <a:buSzPts val="1000"/>
              <a:buNone/>
              <a:defRPr sz="1000"/>
            </a:lvl4pPr>
            <a:lvl5pPr marL="2286000" lvl="4" indent="-228600" algn="l">
              <a:lnSpc>
                <a:spcPct val="100000"/>
              </a:lnSpc>
              <a:spcBef>
                <a:spcPts val="1000"/>
              </a:spcBef>
              <a:spcAft>
                <a:spcPts val="0"/>
              </a:spcAft>
              <a:buSzPts val="1000"/>
              <a:buNone/>
              <a:defRPr sz="1000"/>
            </a:lvl5pPr>
            <a:lvl6pPr marL="2743200" lvl="5" indent="-228600" algn="l">
              <a:lnSpc>
                <a:spcPct val="100000"/>
              </a:lnSpc>
              <a:spcBef>
                <a:spcPts val="1000"/>
              </a:spcBef>
              <a:spcAft>
                <a:spcPts val="0"/>
              </a:spcAft>
              <a:buSzPts val="1000"/>
              <a:buNone/>
              <a:defRPr sz="1000"/>
            </a:lvl6pPr>
            <a:lvl7pPr marL="3200400" lvl="6" indent="-228600" algn="l">
              <a:lnSpc>
                <a:spcPct val="100000"/>
              </a:lnSpc>
              <a:spcBef>
                <a:spcPts val="1000"/>
              </a:spcBef>
              <a:spcAft>
                <a:spcPts val="0"/>
              </a:spcAft>
              <a:buSzPts val="1000"/>
              <a:buNone/>
              <a:defRPr sz="1000"/>
            </a:lvl7pPr>
            <a:lvl8pPr marL="3657600" lvl="7" indent="-228600" algn="l">
              <a:lnSpc>
                <a:spcPct val="100000"/>
              </a:lnSpc>
              <a:spcBef>
                <a:spcPts val="1000"/>
              </a:spcBef>
              <a:spcAft>
                <a:spcPts val="0"/>
              </a:spcAft>
              <a:buSzPts val="1000"/>
              <a:buNone/>
              <a:defRPr sz="1000"/>
            </a:lvl8pPr>
            <a:lvl9pPr marL="4114800" lvl="8" indent="-228600" algn="l">
              <a:lnSpc>
                <a:spcPct val="100000"/>
              </a:lnSpc>
              <a:spcBef>
                <a:spcPts val="1000"/>
              </a:spcBef>
              <a:spcAft>
                <a:spcPts val="0"/>
              </a:spcAft>
              <a:buSzPts val="1000"/>
              <a:buNone/>
              <a:defRPr sz="1000"/>
            </a:lvl9pPr>
          </a:lstStyle>
          <a:p>
            <a:endParaRPr/>
          </a:p>
        </p:txBody>
      </p:sp>
      <p:sp>
        <p:nvSpPr>
          <p:cNvPr id="83" name="Google Shape;83;p12"/>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804672" y="6236208"/>
            <a:ext cx="5124797" cy="32004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rot="5400000">
            <a:off x="4545009" y="324171"/>
            <a:ext cx="3101983" cy="7729728"/>
          </a:xfrm>
          <a:prstGeom prst="rect">
            <a:avLst/>
          </a:prstGeom>
          <a:noFill/>
          <a:ln>
            <a:noFill/>
          </a:ln>
        </p:spPr>
        <p:txBody>
          <a:bodyPr spcFirstLastPara="1" wrap="square" lIns="91425" tIns="45700" rIns="91425" bIns="45700" anchor="t" anchorCtr="0"/>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9" name="Google Shape;89;p1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lstStyle>
            <a:lvl1pPr marR="0" lvl="0" algn="ctr" rtl="0">
              <a:lnSpc>
                <a:spcPct val="90000"/>
              </a:lnSpc>
              <a:spcBef>
                <a:spcPts val="0"/>
              </a:spcBef>
              <a:spcAft>
                <a:spcPts val="0"/>
              </a:spcAft>
              <a:buClr>
                <a:srgbClr val="262626"/>
              </a:buClr>
              <a:buSzPts val="2800"/>
              <a:buFont typeface="Cabin"/>
              <a:buNone/>
              <a:defRPr sz="2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FEFEFE"/>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FEFEFE"/>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lt1"/>
                </a:solidFill>
                <a:latin typeface="Cabin"/>
                <a:ea typeface="Cabin"/>
                <a:cs typeface="Cabin"/>
                <a:sym typeface="Cabin"/>
              </a:defRPr>
            </a:lvl9pPr>
          </a:lstStyle>
          <a:p>
            <a:endParaRPr/>
          </a:p>
        </p:txBody>
      </p:sp>
      <p:sp>
        <p:nvSpPr>
          <p:cNvPr id="12" name="Google Shape;12;p1"/>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13" name="Google Shape;13;p1"/>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lt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lt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lt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lt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lt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lt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lt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lt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lt1"/>
                </a:solidFill>
                <a:latin typeface="Cabin"/>
                <a:ea typeface="Cabin"/>
                <a:cs typeface="Cabin"/>
                <a:sym typeface="Cabin"/>
              </a:defRPr>
            </a:lvl9pPr>
          </a:lstStyle>
          <a:p>
            <a:endParaRPr/>
          </a:p>
        </p:txBody>
      </p:sp>
      <p:sp>
        <p:nvSpPr>
          <p:cNvPr id="14" name="Google Shape;14;p1"/>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lstStyle>
            <a:lvl1pPr marR="0" lvl="0" algn="ctr" rtl="0">
              <a:lnSpc>
                <a:spcPct val="90000"/>
              </a:lnSpc>
              <a:spcBef>
                <a:spcPts val="0"/>
              </a:spcBef>
              <a:spcAft>
                <a:spcPts val="0"/>
              </a:spcAft>
              <a:buClr>
                <a:srgbClr val="262626"/>
              </a:buClr>
              <a:buSzPts val="2800"/>
              <a:buFont typeface="Cabin"/>
              <a:buNone/>
              <a:defRPr sz="2800" b="0" i="0" u="none" strike="noStrike" cap="none">
                <a:solidFill>
                  <a:srgbClr val="262626"/>
                </a:solidFill>
                <a:latin typeface="Cabin"/>
                <a:ea typeface="Cabin"/>
                <a:cs typeface="Cabin"/>
                <a:sym typeface="Cab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lstStyle>
            <a:lvl1pPr marL="457200" marR="0" lvl="0" indent="-342900" algn="l" rtl="0">
              <a:lnSpc>
                <a:spcPct val="100000"/>
              </a:lnSpc>
              <a:spcBef>
                <a:spcPts val="1000"/>
              </a:spcBef>
              <a:spcAft>
                <a:spcPts val="0"/>
              </a:spcAft>
              <a:buClr>
                <a:schemeClr val="accent2"/>
              </a:buClr>
              <a:buSzPts val="1800"/>
              <a:buFont typeface="Arial"/>
              <a:buChar char="•"/>
              <a:defRPr sz="1800" b="0" i="0" u="none" strike="noStrike" cap="none">
                <a:solidFill>
                  <a:srgbClr val="262626"/>
                </a:solidFill>
                <a:latin typeface="Cabin"/>
                <a:ea typeface="Cabin"/>
                <a:cs typeface="Cabin"/>
                <a:sym typeface="Cabin"/>
              </a:defRPr>
            </a:lvl1pPr>
            <a:lvl2pPr marL="914400" marR="0" lvl="1"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2pPr>
            <a:lvl3pPr marL="1371600" marR="0" lvl="2"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3pPr>
            <a:lvl4pPr marL="1828800" marR="0" lvl="3"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4pPr>
            <a:lvl5pPr marL="2286000" marR="0" lvl="4" indent="-330200" algn="l" rtl="0">
              <a:lnSpc>
                <a:spcPct val="100000"/>
              </a:lnSpc>
              <a:spcBef>
                <a:spcPts val="1000"/>
              </a:spcBef>
              <a:spcAft>
                <a:spcPts val="0"/>
              </a:spcAft>
              <a:buClr>
                <a:schemeClr val="accent2"/>
              </a:buClr>
              <a:buSzPts val="1600"/>
              <a:buFont typeface="Arial"/>
              <a:buChar char="•"/>
              <a:defRPr sz="1600" b="0" i="0" u="none" strike="noStrike" cap="none">
                <a:solidFill>
                  <a:srgbClr val="262626"/>
                </a:solidFill>
                <a:latin typeface="Cabin"/>
                <a:ea typeface="Cabin"/>
                <a:cs typeface="Cabin"/>
                <a:sym typeface="Cabin"/>
              </a:defRPr>
            </a:lvl5pPr>
            <a:lvl6pPr marL="2743200" marR="0" lvl="5"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6pPr>
            <a:lvl7pPr marL="3200400" marR="0" lvl="6"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7pPr>
            <a:lvl8pPr marL="3657600" marR="0" lvl="7"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8pPr>
            <a:lvl9pPr marL="4114800" marR="0" lvl="8" indent="-330200" algn="l" rtl="0">
              <a:lnSpc>
                <a:spcPct val="100000"/>
              </a:lnSpc>
              <a:spcBef>
                <a:spcPts val="1000"/>
              </a:spcBef>
              <a:spcAft>
                <a:spcPts val="0"/>
              </a:spcAft>
              <a:buClr>
                <a:schemeClr val="accent2"/>
              </a:buClr>
              <a:buSzPts val="1600"/>
              <a:buFont typeface="Arial"/>
              <a:buChar char="•"/>
              <a:defRPr sz="1600" b="0" i="0" u="none" strike="noStrike" cap="none">
                <a:solidFill>
                  <a:schemeClr val="dk1"/>
                </a:solidFill>
                <a:latin typeface="Cabin"/>
                <a:ea typeface="Cabin"/>
                <a:cs typeface="Cabin"/>
                <a:sym typeface="Cabin"/>
              </a:defRPr>
            </a:lvl9pPr>
          </a:lstStyle>
          <a:p>
            <a:endParaRPr/>
          </a:p>
        </p:txBody>
      </p:sp>
      <p:sp>
        <p:nvSpPr>
          <p:cNvPr id="24" name="Google Shape;24;p3"/>
          <p:cNvSpPr txBox="1">
            <a:spLocks noGrp="1"/>
          </p:cNvSpPr>
          <p:nvPr>
            <p:ph type="dt" idx="10"/>
          </p:nvPr>
        </p:nvSpPr>
        <p:spPr>
          <a:xfrm>
            <a:off x="7821429" y="6238816"/>
            <a:ext cx="2753746" cy="323968"/>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5" name="Google Shape;25;p3"/>
          <p:cNvSpPr txBox="1">
            <a:spLocks noGrp="1"/>
          </p:cNvSpPr>
          <p:nvPr>
            <p:ph type="ftr" idx="11"/>
          </p:nvPr>
        </p:nvSpPr>
        <p:spPr>
          <a:xfrm>
            <a:off x="1600200" y="6236208"/>
            <a:ext cx="5901189" cy="32004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050" b="0" i="0" u="none" strike="noStrike" cap="none">
                <a:solidFill>
                  <a:schemeClr val="dk1"/>
                </a:solidFill>
                <a:latin typeface="Cabin"/>
                <a:ea typeface="Cabin"/>
                <a:cs typeface="Cabin"/>
                <a:sym typeface="Cabin"/>
              </a:defRPr>
            </a:lvl1pPr>
            <a:lvl2pPr marR="0" lvl="1" algn="l" rtl="0">
              <a:spcBef>
                <a:spcPts val="0"/>
              </a:spcBef>
              <a:spcAft>
                <a:spcPts val="0"/>
              </a:spcAft>
              <a:buSzPts val="1400"/>
              <a:buNone/>
              <a:defRPr sz="1800" b="0" i="0" u="none" strike="noStrike" cap="none">
                <a:solidFill>
                  <a:schemeClr val="dk1"/>
                </a:solidFill>
                <a:latin typeface="Cabin"/>
                <a:ea typeface="Cabin"/>
                <a:cs typeface="Cabin"/>
                <a:sym typeface="Cabin"/>
              </a:defRPr>
            </a:lvl2pPr>
            <a:lvl3pPr marR="0" lvl="2" algn="l" rtl="0">
              <a:spcBef>
                <a:spcPts val="0"/>
              </a:spcBef>
              <a:spcAft>
                <a:spcPts val="0"/>
              </a:spcAft>
              <a:buSzPts val="1400"/>
              <a:buNone/>
              <a:defRPr sz="1800" b="0" i="0" u="none" strike="noStrike" cap="none">
                <a:solidFill>
                  <a:schemeClr val="dk1"/>
                </a:solidFill>
                <a:latin typeface="Cabin"/>
                <a:ea typeface="Cabin"/>
                <a:cs typeface="Cabin"/>
                <a:sym typeface="Cabin"/>
              </a:defRPr>
            </a:lvl3pPr>
            <a:lvl4pPr marR="0" lvl="3" algn="l" rtl="0">
              <a:spcBef>
                <a:spcPts val="0"/>
              </a:spcBef>
              <a:spcAft>
                <a:spcPts val="0"/>
              </a:spcAft>
              <a:buSzPts val="1400"/>
              <a:buNone/>
              <a:defRPr sz="1800" b="0" i="0" u="none" strike="noStrike" cap="none">
                <a:solidFill>
                  <a:schemeClr val="dk1"/>
                </a:solidFill>
                <a:latin typeface="Cabin"/>
                <a:ea typeface="Cabin"/>
                <a:cs typeface="Cabin"/>
                <a:sym typeface="Cabin"/>
              </a:defRPr>
            </a:lvl4pPr>
            <a:lvl5pPr marR="0" lvl="4" algn="l" rtl="0">
              <a:spcBef>
                <a:spcPts val="0"/>
              </a:spcBef>
              <a:spcAft>
                <a:spcPts val="0"/>
              </a:spcAft>
              <a:buSzPts val="1400"/>
              <a:buNone/>
              <a:defRPr sz="1800" b="0" i="0" u="none" strike="noStrike" cap="none">
                <a:solidFill>
                  <a:schemeClr val="dk1"/>
                </a:solidFill>
                <a:latin typeface="Cabin"/>
                <a:ea typeface="Cabin"/>
                <a:cs typeface="Cabin"/>
                <a:sym typeface="Cabin"/>
              </a:defRPr>
            </a:lvl5pPr>
            <a:lvl6pPr marR="0" lvl="5" algn="l" rtl="0">
              <a:spcBef>
                <a:spcPts val="0"/>
              </a:spcBef>
              <a:spcAft>
                <a:spcPts val="0"/>
              </a:spcAft>
              <a:buSzPts val="1400"/>
              <a:buNone/>
              <a:defRPr sz="1800" b="0" i="0" u="none" strike="noStrike" cap="none">
                <a:solidFill>
                  <a:schemeClr val="dk1"/>
                </a:solidFill>
                <a:latin typeface="Cabin"/>
                <a:ea typeface="Cabin"/>
                <a:cs typeface="Cabin"/>
                <a:sym typeface="Cabin"/>
              </a:defRPr>
            </a:lvl6pPr>
            <a:lvl7pPr marR="0" lvl="6" algn="l" rtl="0">
              <a:spcBef>
                <a:spcPts val="0"/>
              </a:spcBef>
              <a:spcAft>
                <a:spcPts val="0"/>
              </a:spcAft>
              <a:buSzPts val="1400"/>
              <a:buNone/>
              <a:defRPr sz="1800" b="0" i="0" u="none" strike="noStrike" cap="none">
                <a:solidFill>
                  <a:schemeClr val="dk1"/>
                </a:solidFill>
                <a:latin typeface="Cabin"/>
                <a:ea typeface="Cabin"/>
                <a:cs typeface="Cabin"/>
                <a:sym typeface="Cabin"/>
              </a:defRPr>
            </a:lvl7pPr>
            <a:lvl8pPr marR="0" lvl="7" algn="l" rtl="0">
              <a:spcBef>
                <a:spcPts val="0"/>
              </a:spcBef>
              <a:spcAft>
                <a:spcPts val="0"/>
              </a:spcAft>
              <a:buSzPts val="1400"/>
              <a:buNone/>
              <a:defRPr sz="1800" b="0" i="0" u="none" strike="noStrike" cap="none">
                <a:solidFill>
                  <a:schemeClr val="dk1"/>
                </a:solidFill>
                <a:latin typeface="Cabin"/>
                <a:ea typeface="Cabin"/>
                <a:cs typeface="Cabin"/>
                <a:sym typeface="Cabin"/>
              </a:defRPr>
            </a:lvl8pPr>
            <a:lvl9pPr marR="0" lvl="8" algn="l" rtl="0">
              <a:spcBef>
                <a:spcPts val="0"/>
              </a:spcBef>
              <a:spcAft>
                <a:spcPts val="0"/>
              </a:spcAft>
              <a:buSzPts val="1400"/>
              <a:buNone/>
              <a:defRPr sz="1800" b="0" i="0" u="none" strike="noStrike" cap="none">
                <a:solidFill>
                  <a:schemeClr val="dk1"/>
                </a:solidFill>
                <a:latin typeface="Cabin"/>
                <a:ea typeface="Cabin"/>
                <a:cs typeface="Cabin"/>
                <a:sym typeface="Cabin"/>
              </a:defRPr>
            </a:lvl9pPr>
          </a:lstStyle>
          <a:p>
            <a:endParaRPr/>
          </a:p>
        </p:txBody>
      </p:sp>
      <p:sp>
        <p:nvSpPr>
          <p:cNvPr id="26" name="Google Shape;26;p3"/>
          <p:cNvSpPr>
            <a:spLocks noGrp="1"/>
          </p:cNvSpPr>
          <p:nvPr>
            <p:ph type="sldNum" idx="12"/>
          </p:nvPr>
        </p:nvSpPr>
        <p:spPr>
          <a:xfrm>
            <a:off x="10758922" y="6217920"/>
            <a:ext cx="365760" cy="365760"/>
          </a:xfrm>
          <a:prstGeom prst="ellipse">
            <a:avLst/>
          </a:prstGeom>
          <a:solidFill>
            <a:srgbClr val="1D1D1D">
              <a:alpha val="69803"/>
            </a:srgbClr>
          </a:solidFill>
          <a:ln>
            <a:noFill/>
          </a:ln>
        </p:spPr>
        <p:txBody>
          <a:bodyPr spcFirstLastPara="1" wrap="square" lIns="18275" tIns="45700" rIns="18275" bIns="45700" anchor="ctr" anchorCtr="0">
            <a:noAutofit/>
          </a:bodyPr>
          <a:lstStyle>
            <a:lvl1pPr marL="0" marR="0" lvl="0" indent="0" algn="ctr" rtl="0">
              <a:spcBef>
                <a:spcPts val="0"/>
              </a:spcBef>
              <a:buNone/>
              <a:defRPr sz="1100" b="0" i="0" u="none" strike="noStrike" cap="none">
                <a:solidFill>
                  <a:srgbClr val="FFFFFF"/>
                </a:solidFill>
                <a:latin typeface="Cabin"/>
                <a:ea typeface="Cabin"/>
                <a:cs typeface="Cabin"/>
                <a:sym typeface="Cabin"/>
              </a:defRPr>
            </a:lvl1pPr>
            <a:lvl2pPr marL="0" marR="0" lvl="1" indent="0" algn="ctr" rtl="0">
              <a:spcBef>
                <a:spcPts val="0"/>
              </a:spcBef>
              <a:buNone/>
              <a:defRPr sz="1100" b="0" i="0" u="none" strike="noStrike" cap="none">
                <a:solidFill>
                  <a:srgbClr val="FFFFFF"/>
                </a:solidFill>
                <a:latin typeface="Cabin"/>
                <a:ea typeface="Cabin"/>
                <a:cs typeface="Cabin"/>
                <a:sym typeface="Cabin"/>
              </a:defRPr>
            </a:lvl2pPr>
            <a:lvl3pPr marL="0" marR="0" lvl="2" indent="0" algn="ctr" rtl="0">
              <a:spcBef>
                <a:spcPts val="0"/>
              </a:spcBef>
              <a:buNone/>
              <a:defRPr sz="1100" b="0" i="0" u="none" strike="noStrike" cap="none">
                <a:solidFill>
                  <a:srgbClr val="FFFFFF"/>
                </a:solidFill>
                <a:latin typeface="Cabin"/>
                <a:ea typeface="Cabin"/>
                <a:cs typeface="Cabin"/>
                <a:sym typeface="Cabin"/>
              </a:defRPr>
            </a:lvl3pPr>
            <a:lvl4pPr marL="0" marR="0" lvl="3" indent="0" algn="ctr" rtl="0">
              <a:spcBef>
                <a:spcPts val="0"/>
              </a:spcBef>
              <a:buNone/>
              <a:defRPr sz="1100" b="0" i="0" u="none" strike="noStrike" cap="none">
                <a:solidFill>
                  <a:srgbClr val="FFFFFF"/>
                </a:solidFill>
                <a:latin typeface="Cabin"/>
                <a:ea typeface="Cabin"/>
                <a:cs typeface="Cabin"/>
                <a:sym typeface="Cabin"/>
              </a:defRPr>
            </a:lvl4pPr>
            <a:lvl5pPr marL="0" marR="0" lvl="4" indent="0" algn="ctr" rtl="0">
              <a:spcBef>
                <a:spcPts val="0"/>
              </a:spcBef>
              <a:buNone/>
              <a:defRPr sz="1100" b="0" i="0" u="none" strike="noStrike" cap="none">
                <a:solidFill>
                  <a:srgbClr val="FFFFFF"/>
                </a:solidFill>
                <a:latin typeface="Cabin"/>
                <a:ea typeface="Cabin"/>
                <a:cs typeface="Cabin"/>
                <a:sym typeface="Cabin"/>
              </a:defRPr>
            </a:lvl5pPr>
            <a:lvl6pPr marL="0" marR="0" lvl="5" indent="0" algn="ctr" rtl="0">
              <a:spcBef>
                <a:spcPts val="0"/>
              </a:spcBef>
              <a:buNone/>
              <a:defRPr sz="1100" b="0" i="0" u="none" strike="noStrike" cap="none">
                <a:solidFill>
                  <a:srgbClr val="FFFFFF"/>
                </a:solidFill>
                <a:latin typeface="Cabin"/>
                <a:ea typeface="Cabin"/>
                <a:cs typeface="Cabin"/>
                <a:sym typeface="Cabin"/>
              </a:defRPr>
            </a:lvl6pPr>
            <a:lvl7pPr marL="0" marR="0" lvl="6" indent="0" algn="ctr" rtl="0">
              <a:spcBef>
                <a:spcPts val="0"/>
              </a:spcBef>
              <a:buNone/>
              <a:defRPr sz="1100" b="0" i="0" u="none" strike="noStrike" cap="none">
                <a:solidFill>
                  <a:srgbClr val="FFFFFF"/>
                </a:solidFill>
                <a:latin typeface="Cabin"/>
                <a:ea typeface="Cabin"/>
                <a:cs typeface="Cabin"/>
                <a:sym typeface="Cabin"/>
              </a:defRPr>
            </a:lvl7pPr>
            <a:lvl8pPr marL="0" marR="0" lvl="7" indent="0" algn="ctr" rtl="0">
              <a:spcBef>
                <a:spcPts val="0"/>
              </a:spcBef>
              <a:buNone/>
              <a:defRPr sz="1100" b="0" i="0" u="none" strike="noStrike" cap="none">
                <a:solidFill>
                  <a:srgbClr val="FFFFFF"/>
                </a:solidFill>
                <a:latin typeface="Cabin"/>
                <a:ea typeface="Cabin"/>
                <a:cs typeface="Cabin"/>
                <a:sym typeface="Cabin"/>
              </a:defRPr>
            </a:lvl8pPr>
            <a:lvl9pPr marL="0" marR="0" lvl="8" indent="0" algn="ctr" rtl="0">
              <a:spcBef>
                <a:spcPts val="0"/>
              </a:spcBef>
              <a:buNone/>
              <a:defRPr sz="1100" b="0" i="0" u="none" strike="noStrike" cap="none">
                <a:solidFill>
                  <a:srgbClr val="FFFFFF"/>
                </a:solidFill>
                <a:latin typeface="Cabin"/>
                <a:ea typeface="Cabin"/>
                <a:cs typeface="Cabin"/>
                <a:sym typeface="Cab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isualstudio.microsoft.com/xamari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ctrTitle"/>
          </p:nvPr>
        </p:nvSpPr>
        <p:spPr>
          <a:xfrm>
            <a:off x="1600200" y="2386744"/>
            <a:ext cx="8991600" cy="1645920"/>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Autofit/>
          </a:bodyPr>
          <a:lstStyle/>
          <a:p>
            <a:pPr marL="0" lvl="0" indent="0" algn="ctr" rtl="0">
              <a:lnSpc>
                <a:spcPct val="90000"/>
              </a:lnSpc>
              <a:spcBef>
                <a:spcPts val="0"/>
              </a:spcBef>
              <a:spcAft>
                <a:spcPts val="0"/>
              </a:spcAft>
              <a:buClr>
                <a:srgbClr val="262626"/>
              </a:buClr>
              <a:buSzPts val="3420"/>
              <a:buFont typeface="Cabin"/>
              <a:buNone/>
            </a:pPr>
            <a:r>
              <a:rPr lang="en-US" sz="3420"/>
              <a:t>FID’LIN: </a:t>
            </a:r>
            <a:br>
              <a:rPr lang="en-US" sz="3420"/>
            </a:br>
            <a:r>
              <a:rPr lang="en-US" sz="3420"/>
              <a:t>THE FIDDLE AND VIOLIN PRACTICE APP</a:t>
            </a:r>
            <a:endParaRPr/>
          </a:p>
        </p:txBody>
      </p:sp>
      <p:sp>
        <p:nvSpPr>
          <p:cNvPr id="104" name="Google Shape;104;p15"/>
          <p:cNvSpPr txBox="1">
            <a:spLocks noGrp="1"/>
          </p:cNvSpPr>
          <p:nvPr>
            <p:ph type="subTitle" idx="1"/>
          </p:nvPr>
        </p:nvSpPr>
        <p:spPr>
          <a:xfrm>
            <a:off x="2695194" y="4352544"/>
            <a:ext cx="6801612" cy="1239894"/>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400"/>
              <a:buNone/>
            </a:pPr>
            <a:r>
              <a:rPr lang="en-US" sz="2400" b="1">
                <a:solidFill>
                  <a:srgbClr val="FFFFFF"/>
                </a:solidFill>
              </a:rPr>
              <a:t>Team 2</a:t>
            </a:r>
            <a:endParaRPr/>
          </a:p>
          <a:p>
            <a:pPr marL="0" lvl="0" indent="0" algn="ctr" rtl="0">
              <a:lnSpc>
                <a:spcPct val="100000"/>
              </a:lnSpc>
              <a:spcBef>
                <a:spcPts val="1000"/>
              </a:spcBef>
              <a:spcAft>
                <a:spcPts val="0"/>
              </a:spcAft>
              <a:buSzPts val="2400"/>
              <a:buNone/>
            </a:pPr>
            <a:r>
              <a:rPr lang="en-US" sz="2400" b="1">
                <a:solidFill>
                  <a:srgbClr val="FFFFFF"/>
                </a:solidFill>
              </a:rPr>
              <a:t>Jakob Beckleheimer, Dylan Brownell,      Tanner Groll, Derek Pendleton, &amp; Phil Snider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4"/>
          <p:cNvPicPr preferRelativeResize="0"/>
          <p:nvPr/>
        </p:nvPicPr>
        <p:blipFill>
          <a:blip r:embed="rId3">
            <a:alphaModFix/>
          </a:blip>
          <a:stretch>
            <a:fillRect/>
          </a:stretch>
        </p:blipFill>
        <p:spPr>
          <a:xfrm>
            <a:off x="1196975" y="899775"/>
            <a:ext cx="9617950" cy="5708925"/>
          </a:xfrm>
          <a:prstGeom prst="rect">
            <a:avLst/>
          </a:prstGeom>
          <a:noFill/>
          <a:ln>
            <a:noFill/>
          </a:ln>
        </p:spPr>
      </p:pic>
      <p:sp>
        <p:nvSpPr>
          <p:cNvPr id="172" name="Google Shape;172;p24"/>
          <p:cNvSpPr txBox="1"/>
          <p:nvPr/>
        </p:nvSpPr>
        <p:spPr>
          <a:xfrm>
            <a:off x="1428125" y="350300"/>
            <a:ext cx="3778200" cy="45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bin"/>
                <a:ea typeface="Cabin"/>
                <a:cs typeface="Cabin"/>
                <a:sym typeface="Cabin"/>
              </a:rPr>
              <a:t>Sequence Diagram 1.0</a:t>
            </a:r>
            <a:endParaRPr sz="1800">
              <a:latin typeface="Cabin"/>
              <a:ea typeface="Cabin"/>
              <a:cs typeface="Cabin"/>
              <a:sym typeface="Cabin"/>
            </a:endParaRPr>
          </a:p>
          <a:p>
            <a:pPr marL="0" lvl="0" indent="0" algn="l" rtl="0">
              <a:spcBef>
                <a:spcPts val="0"/>
              </a:spcBef>
              <a:spcAft>
                <a:spcPts val="0"/>
              </a:spcAft>
              <a:buNone/>
            </a:pPr>
            <a:endParaRPr>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5"/>
          <p:cNvPicPr preferRelativeResize="0"/>
          <p:nvPr/>
        </p:nvPicPr>
        <p:blipFill>
          <a:blip r:embed="rId3">
            <a:alphaModFix/>
          </a:blip>
          <a:stretch>
            <a:fillRect/>
          </a:stretch>
        </p:blipFill>
        <p:spPr>
          <a:xfrm>
            <a:off x="5241575" y="2119825"/>
            <a:ext cx="6429375" cy="4276725"/>
          </a:xfrm>
          <a:prstGeom prst="rect">
            <a:avLst/>
          </a:prstGeom>
          <a:noFill/>
          <a:ln>
            <a:noFill/>
          </a:ln>
        </p:spPr>
      </p:pic>
      <p:sp>
        <p:nvSpPr>
          <p:cNvPr id="179" name="Google Shape;179;p25"/>
          <p:cNvSpPr txBox="1"/>
          <p:nvPr/>
        </p:nvSpPr>
        <p:spPr>
          <a:xfrm>
            <a:off x="589575" y="664075"/>
            <a:ext cx="4083900" cy="54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a:latin typeface="Cabin"/>
                <a:ea typeface="Cabin"/>
                <a:cs typeface="Cabin"/>
                <a:sym typeface="Cabin"/>
              </a:rPr>
              <a:t>Test Plan</a:t>
            </a:r>
            <a:endParaRPr sz="3000">
              <a:latin typeface="Cabin"/>
              <a:ea typeface="Cabin"/>
              <a:cs typeface="Cabin"/>
              <a:sym typeface="Cabin"/>
            </a:endParaRPr>
          </a:p>
        </p:txBody>
      </p:sp>
      <p:sp>
        <p:nvSpPr>
          <p:cNvPr id="180" name="Google Shape;180;p25"/>
          <p:cNvSpPr txBox="1"/>
          <p:nvPr/>
        </p:nvSpPr>
        <p:spPr>
          <a:xfrm>
            <a:off x="558575" y="2119825"/>
            <a:ext cx="4344300" cy="3426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bin"/>
              <a:buChar char="●"/>
            </a:pPr>
            <a:r>
              <a:rPr lang="en-US">
                <a:latin typeface="Cabin"/>
                <a:ea typeface="Cabin"/>
                <a:cs typeface="Cabin"/>
                <a:sym typeface="Cabin"/>
              </a:rPr>
              <a:t>Early development stages so the test plan and test cases will likely change drastically over the next few weeks</a:t>
            </a:r>
            <a:endParaRPr>
              <a:latin typeface="Cabin"/>
              <a:ea typeface="Cabin"/>
              <a:cs typeface="Cabin"/>
              <a:sym typeface="Cabin"/>
            </a:endParaRPr>
          </a:p>
          <a:p>
            <a:pPr marL="457200" lvl="0" indent="-317500" algn="l" rtl="0">
              <a:spcBef>
                <a:spcPts val="0"/>
              </a:spcBef>
              <a:spcAft>
                <a:spcPts val="0"/>
              </a:spcAft>
              <a:buSzPts val="1400"/>
              <a:buFont typeface="Cabin"/>
              <a:buChar char="●"/>
            </a:pPr>
            <a:r>
              <a:rPr lang="en-US">
                <a:latin typeface="Cabin"/>
                <a:ea typeface="Cabin"/>
                <a:cs typeface="Cabin"/>
                <a:sym typeface="Cabin"/>
              </a:rPr>
              <a:t>Examples (right) of some test cases that will need to be developed in detail</a:t>
            </a:r>
            <a:endParaRPr>
              <a:latin typeface="Cabin"/>
              <a:ea typeface="Cabin"/>
              <a:cs typeface="Cabin"/>
              <a:sym typeface="Cabin"/>
            </a:endParaRPr>
          </a:p>
          <a:p>
            <a:pPr marL="457200" lvl="0" indent="0" algn="l" rtl="0">
              <a:spcBef>
                <a:spcPts val="0"/>
              </a:spcBef>
              <a:spcAft>
                <a:spcPts val="0"/>
              </a:spcAft>
              <a:buNone/>
            </a:pPr>
            <a:endParaRPr>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6"/>
          <p:cNvPicPr preferRelativeResize="0"/>
          <p:nvPr/>
        </p:nvPicPr>
        <p:blipFill>
          <a:blip r:embed="rId3">
            <a:alphaModFix/>
          </a:blip>
          <a:stretch>
            <a:fillRect/>
          </a:stretch>
        </p:blipFill>
        <p:spPr>
          <a:xfrm>
            <a:off x="164825" y="270350"/>
            <a:ext cx="6162675" cy="4133850"/>
          </a:xfrm>
          <a:prstGeom prst="rect">
            <a:avLst/>
          </a:prstGeom>
          <a:noFill/>
          <a:ln>
            <a:noFill/>
          </a:ln>
        </p:spPr>
      </p:pic>
      <p:pic>
        <p:nvPicPr>
          <p:cNvPr id="187" name="Google Shape;187;p26"/>
          <p:cNvPicPr preferRelativeResize="0"/>
          <p:nvPr/>
        </p:nvPicPr>
        <p:blipFill>
          <a:blip r:embed="rId4">
            <a:alphaModFix/>
          </a:blip>
          <a:stretch>
            <a:fillRect/>
          </a:stretch>
        </p:blipFill>
        <p:spPr>
          <a:xfrm>
            <a:off x="6575975" y="971275"/>
            <a:ext cx="4496150" cy="3432918"/>
          </a:xfrm>
          <a:prstGeom prst="rect">
            <a:avLst/>
          </a:prstGeom>
          <a:noFill/>
          <a:ln>
            <a:noFill/>
          </a:ln>
        </p:spPr>
      </p:pic>
      <p:sp>
        <p:nvSpPr>
          <p:cNvPr id="188" name="Google Shape;188;p26"/>
          <p:cNvSpPr txBox="1"/>
          <p:nvPr/>
        </p:nvSpPr>
        <p:spPr>
          <a:xfrm>
            <a:off x="6572500" y="279275"/>
            <a:ext cx="4496100" cy="5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Cabin"/>
                <a:ea typeface="Cabin"/>
                <a:cs typeface="Cabin"/>
                <a:sym typeface="Cabin"/>
              </a:rPr>
              <a:t>Example of what future test cases will look like</a:t>
            </a:r>
            <a:endParaRPr b="1">
              <a:latin typeface="Cabin"/>
              <a:ea typeface="Cabin"/>
              <a:cs typeface="Cabin"/>
              <a:sym typeface="Cabi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3" name="Picture 2">
            <a:extLst>
              <a:ext uri="{FF2B5EF4-FFF2-40B4-BE49-F238E27FC236}">
                <a16:creationId xmlns:a16="http://schemas.microsoft.com/office/drawing/2014/main" id="{A839C42E-08CE-4D80-A29F-9AAD26DE90D6}"/>
              </a:ext>
            </a:extLst>
          </p:cNvPr>
          <p:cNvPicPr>
            <a:picLocks noChangeAspect="1"/>
          </p:cNvPicPr>
          <p:nvPr/>
        </p:nvPicPr>
        <p:blipFill>
          <a:blip r:embed="rId3"/>
          <a:stretch>
            <a:fillRect/>
          </a:stretch>
        </p:blipFill>
        <p:spPr>
          <a:xfrm>
            <a:off x="5101342" y="319211"/>
            <a:ext cx="6457950" cy="6362700"/>
          </a:xfrm>
          <a:prstGeom prst="rect">
            <a:avLst/>
          </a:prstGeom>
        </p:spPr>
      </p:pic>
      <p:sp>
        <p:nvSpPr>
          <p:cNvPr id="5" name="TextBox 4">
            <a:extLst>
              <a:ext uri="{FF2B5EF4-FFF2-40B4-BE49-F238E27FC236}">
                <a16:creationId xmlns:a16="http://schemas.microsoft.com/office/drawing/2014/main" id="{F4D42F4C-7994-41AF-B9F5-0E40F9A7EE3D}"/>
              </a:ext>
            </a:extLst>
          </p:cNvPr>
          <p:cNvSpPr txBox="1"/>
          <p:nvPr/>
        </p:nvSpPr>
        <p:spPr>
          <a:xfrm>
            <a:off x="947737" y="2946563"/>
            <a:ext cx="4110038" cy="553998"/>
          </a:xfrm>
          <a:prstGeom prst="rect">
            <a:avLst/>
          </a:prstGeom>
          <a:noFill/>
        </p:spPr>
        <p:txBody>
          <a:bodyPr wrap="square" rtlCol="0">
            <a:spAutoFit/>
          </a:bodyPr>
          <a:lstStyle/>
          <a:p>
            <a:r>
              <a:rPr lang="en-US" sz="3000" dirty="0">
                <a:latin typeface="Cabin" panose="020B0604020202020204" charset="0"/>
              </a:rPr>
              <a:t>Use Case Diagram</a:t>
            </a:r>
          </a:p>
        </p:txBody>
      </p:sp>
    </p:spTree>
    <p:extLst>
      <p:ext uri="{BB962C8B-B14F-4D97-AF65-F5344CB8AC3E}">
        <p14:creationId xmlns:p14="http://schemas.microsoft.com/office/powerpoint/2010/main" val="50307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5" name="TextBox 4">
            <a:extLst>
              <a:ext uri="{FF2B5EF4-FFF2-40B4-BE49-F238E27FC236}">
                <a16:creationId xmlns:a16="http://schemas.microsoft.com/office/drawing/2014/main" id="{F4D42F4C-7994-41AF-B9F5-0E40F9A7EE3D}"/>
              </a:ext>
            </a:extLst>
          </p:cNvPr>
          <p:cNvSpPr txBox="1"/>
          <p:nvPr/>
        </p:nvSpPr>
        <p:spPr>
          <a:xfrm>
            <a:off x="947737" y="2946563"/>
            <a:ext cx="4110038" cy="1015663"/>
          </a:xfrm>
          <a:prstGeom prst="rect">
            <a:avLst/>
          </a:prstGeom>
          <a:noFill/>
        </p:spPr>
        <p:txBody>
          <a:bodyPr wrap="square" rtlCol="0">
            <a:spAutoFit/>
          </a:bodyPr>
          <a:lstStyle/>
          <a:p>
            <a:r>
              <a:rPr lang="en-US" sz="3000" dirty="0">
                <a:latin typeface="Cabin" panose="020B0604020202020204" charset="0"/>
              </a:rPr>
              <a:t>Tuning Assist </a:t>
            </a:r>
          </a:p>
          <a:p>
            <a:r>
              <a:rPr lang="en-US" sz="3000" dirty="0">
                <a:latin typeface="Cabin" panose="020B0604020202020204" charset="0"/>
              </a:rPr>
              <a:t>Activity Diagram</a:t>
            </a:r>
          </a:p>
        </p:txBody>
      </p:sp>
      <p:pic>
        <p:nvPicPr>
          <p:cNvPr id="4" name="Picture 3">
            <a:extLst>
              <a:ext uri="{FF2B5EF4-FFF2-40B4-BE49-F238E27FC236}">
                <a16:creationId xmlns:a16="http://schemas.microsoft.com/office/drawing/2014/main" id="{E1619451-FB9A-462E-8698-69E0EEF2FC99}"/>
              </a:ext>
            </a:extLst>
          </p:cNvPr>
          <p:cNvPicPr>
            <a:picLocks noChangeAspect="1"/>
          </p:cNvPicPr>
          <p:nvPr/>
        </p:nvPicPr>
        <p:blipFill>
          <a:blip r:embed="rId3"/>
          <a:stretch>
            <a:fillRect/>
          </a:stretch>
        </p:blipFill>
        <p:spPr>
          <a:xfrm>
            <a:off x="4047214" y="203869"/>
            <a:ext cx="7618758" cy="6450261"/>
          </a:xfrm>
          <a:prstGeom prst="rect">
            <a:avLst/>
          </a:prstGeom>
        </p:spPr>
      </p:pic>
    </p:spTree>
    <p:extLst>
      <p:ext uri="{BB962C8B-B14F-4D97-AF65-F5344CB8AC3E}">
        <p14:creationId xmlns:p14="http://schemas.microsoft.com/office/powerpoint/2010/main" val="998706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5" name="TextBox 4">
            <a:extLst>
              <a:ext uri="{FF2B5EF4-FFF2-40B4-BE49-F238E27FC236}">
                <a16:creationId xmlns:a16="http://schemas.microsoft.com/office/drawing/2014/main" id="{F4D42F4C-7994-41AF-B9F5-0E40F9A7EE3D}"/>
              </a:ext>
            </a:extLst>
          </p:cNvPr>
          <p:cNvSpPr txBox="1"/>
          <p:nvPr/>
        </p:nvSpPr>
        <p:spPr>
          <a:xfrm>
            <a:off x="637637" y="2921168"/>
            <a:ext cx="4110038" cy="1015663"/>
          </a:xfrm>
          <a:prstGeom prst="rect">
            <a:avLst/>
          </a:prstGeom>
          <a:noFill/>
        </p:spPr>
        <p:txBody>
          <a:bodyPr wrap="square" rtlCol="0">
            <a:spAutoFit/>
          </a:bodyPr>
          <a:lstStyle/>
          <a:p>
            <a:r>
              <a:rPr lang="en-US" sz="3000" dirty="0">
                <a:latin typeface="Cabin" panose="020B0604020202020204" charset="0"/>
              </a:rPr>
              <a:t>Scale Assist</a:t>
            </a:r>
          </a:p>
          <a:p>
            <a:r>
              <a:rPr lang="en-US" sz="3000" dirty="0">
                <a:latin typeface="Cabin" panose="020B0604020202020204" charset="0"/>
              </a:rPr>
              <a:t>Activity Diagram</a:t>
            </a:r>
          </a:p>
        </p:txBody>
      </p:sp>
      <p:pic>
        <p:nvPicPr>
          <p:cNvPr id="3" name="Picture 2">
            <a:extLst>
              <a:ext uri="{FF2B5EF4-FFF2-40B4-BE49-F238E27FC236}">
                <a16:creationId xmlns:a16="http://schemas.microsoft.com/office/drawing/2014/main" id="{89B98018-C6F7-4442-96FC-133C55FA8983}"/>
              </a:ext>
            </a:extLst>
          </p:cNvPr>
          <p:cNvPicPr>
            <a:picLocks noChangeAspect="1"/>
          </p:cNvPicPr>
          <p:nvPr/>
        </p:nvPicPr>
        <p:blipFill>
          <a:blip r:embed="rId3"/>
          <a:stretch>
            <a:fillRect/>
          </a:stretch>
        </p:blipFill>
        <p:spPr>
          <a:xfrm>
            <a:off x="6361044" y="235813"/>
            <a:ext cx="5260533" cy="6386374"/>
          </a:xfrm>
          <a:prstGeom prst="rect">
            <a:avLst/>
          </a:prstGeom>
        </p:spPr>
      </p:pic>
    </p:spTree>
    <p:extLst>
      <p:ext uri="{BB962C8B-B14F-4D97-AF65-F5344CB8AC3E}">
        <p14:creationId xmlns:p14="http://schemas.microsoft.com/office/powerpoint/2010/main" val="421327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5" name="TextBox 4">
            <a:extLst>
              <a:ext uri="{FF2B5EF4-FFF2-40B4-BE49-F238E27FC236}">
                <a16:creationId xmlns:a16="http://schemas.microsoft.com/office/drawing/2014/main" id="{F4D42F4C-7994-41AF-B9F5-0E40F9A7EE3D}"/>
              </a:ext>
            </a:extLst>
          </p:cNvPr>
          <p:cNvSpPr txBox="1"/>
          <p:nvPr/>
        </p:nvSpPr>
        <p:spPr>
          <a:xfrm>
            <a:off x="637637" y="2921168"/>
            <a:ext cx="4110038" cy="1015663"/>
          </a:xfrm>
          <a:prstGeom prst="rect">
            <a:avLst/>
          </a:prstGeom>
          <a:noFill/>
        </p:spPr>
        <p:txBody>
          <a:bodyPr wrap="square" rtlCol="0">
            <a:spAutoFit/>
          </a:bodyPr>
          <a:lstStyle/>
          <a:p>
            <a:r>
              <a:rPr lang="en-US" sz="3000" dirty="0">
                <a:latin typeface="Cabin" panose="020B0604020202020204" charset="0"/>
              </a:rPr>
              <a:t>Metronome</a:t>
            </a:r>
          </a:p>
          <a:p>
            <a:r>
              <a:rPr lang="en-US" sz="3000" dirty="0">
                <a:latin typeface="Cabin" panose="020B0604020202020204" charset="0"/>
              </a:rPr>
              <a:t>Activity Diagram</a:t>
            </a:r>
          </a:p>
        </p:txBody>
      </p:sp>
      <p:pic>
        <p:nvPicPr>
          <p:cNvPr id="4" name="Picture 3">
            <a:extLst>
              <a:ext uri="{FF2B5EF4-FFF2-40B4-BE49-F238E27FC236}">
                <a16:creationId xmlns:a16="http://schemas.microsoft.com/office/drawing/2014/main" id="{C6D9A940-C8AD-4362-AFF0-2C53E218EF94}"/>
              </a:ext>
            </a:extLst>
          </p:cNvPr>
          <p:cNvPicPr>
            <a:picLocks noChangeAspect="1"/>
          </p:cNvPicPr>
          <p:nvPr/>
        </p:nvPicPr>
        <p:blipFill>
          <a:blip r:embed="rId3"/>
          <a:stretch>
            <a:fillRect/>
          </a:stretch>
        </p:blipFill>
        <p:spPr>
          <a:xfrm>
            <a:off x="4956396" y="296316"/>
            <a:ext cx="6183382" cy="6265367"/>
          </a:xfrm>
          <a:prstGeom prst="rect">
            <a:avLst/>
          </a:prstGeom>
        </p:spPr>
      </p:pic>
    </p:spTree>
    <p:extLst>
      <p:ext uri="{BB962C8B-B14F-4D97-AF65-F5344CB8AC3E}">
        <p14:creationId xmlns:p14="http://schemas.microsoft.com/office/powerpoint/2010/main" val="3327730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D232-4DB4-43A2-B202-D5ADA12D4A9F}"/>
              </a:ext>
            </a:extLst>
          </p:cNvPr>
          <p:cNvSpPr>
            <a:spLocks noGrp="1"/>
          </p:cNvSpPr>
          <p:nvPr>
            <p:ph type="title"/>
          </p:nvPr>
        </p:nvSpPr>
        <p:spPr/>
        <p:txBody>
          <a:bodyPr/>
          <a:lstStyle/>
          <a:p>
            <a:r>
              <a:rPr lang="en-US" dirty="0"/>
              <a:t>What we will be working on for Sprint 2</a:t>
            </a:r>
          </a:p>
        </p:txBody>
      </p:sp>
    </p:spTree>
    <p:extLst>
      <p:ext uri="{BB962C8B-B14F-4D97-AF65-F5344CB8AC3E}">
        <p14:creationId xmlns:p14="http://schemas.microsoft.com/office/powerpoint/2010/main" val="16259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Cabin"/>
              <a:buNone/>
            </a:pPr>
            <a:r>
              <a:rPr lang="en-US"/>
              <a:t>DESCRIPTION</a:t>
            </a:r>
            <a:endParaRPr/>
          </a:p>
        </p:txBody>
      </p:sp>
      <p:sp>
        <p:nvSpPr>
          <p:cNvPr id="111" name="Google Shape;111;p16"/>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800"/>
              <a:buChar char="•"/>
            </a:pPr>
            <a:r>
              <a:rPr lang="en-US">
                <a:solidFill>
                  <a:srgbClr val="000000"/>
                </a:solidFill>
                <a:latin typeface="NTR"/>
                <a:ea typeface="NTR"/>
                <a:cs typeface="NTR"/>
                <a:sym typeface="NTR"/>
              </a:rPr>
              <a:t>A functioning mobile app in which its purpose is to assist the user in various ways with the fiddle or violin. It allows the user to create a profile and keep up with progression on learning their instrument. It additionally helps the player tune their instrument by recording the pitch of the instrument and notifying the user to tune the instrument to a higher or lower pitch. This app also helps the user learn basic scales and keeps up with tempo using a metronome.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Cabin"/>
              <a:buNone/>
            </a:pPr>
            <a:r>
              <a:rPr lang="en-US"/>
              <a:t>REQUIREMENTS</a:t>
            </a:r>
            <a:endParaRPr/>
          </a:p>
        </p:txBody>
      </p:sp>
      <p:sp>
        <p:nvSpPr>
          <p:cNvPr id="118" name="Google Shape;118;p17"/>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800"/>
              <a:buChar char="•"/>
            </a:pPr>
            <a:r>
              <a:rPr lang="en-US"/>
              <a:t>User friendly menu</a:t>
            </a:r>
            <a:endParaRPr/>
          </a:p>
          <a:p>
            <a:pPr marL="228600" lvl="0" indent="-228600" algn="l" rtl="0">
              <a:lnSpc>
                <a:spcPct val="100000"/>
              </a:lnSpc>
              <a:spcBef>
                <a:spcPts val="1000"/>
              </a:spcBef>
              <a:spcAft>
                <a:spcPts val="0"/>
              </a:spcAft>
              <a:buSzPts val="1800"/>
              <a:buChar char="•"/>
            </a:pPr>
            <a:r>
              <a:rPr lang="en-US"/>
              <a:t>Personal profile keeps up with progress</a:t>
            </a:r>
            <a:endParaRPr/>
          </a:p>
          <a:p>
            <a:pPr marL="228600" lvl="0" indent="-228600" algn="l" rtl="0">
              <a:lnSpc>
                <a:spcPct val="100000"/>
              </a:lnSpc>
              <a:spcBef>
                <a:spcPts val="1000"/>
              </a:spcBef>
              <a:spcAft>
                <a:spcPts val="0"/>
              </a:spcAft>
              <a:buSzPts val="1800"/>
              <a:buChar char="•"/>
            </a:pPr>
            <a:r>
              <a:rPr lang="en-US"/>
              <a:t>Tuning assist</a:t>
            </a:r>
            <a:endParaRPr/>
          </a:p>
          <a:p>
            <a:pPr marL="228600" lvl="0" indent="-228600" algn="l" rtl="0">
              <a:lnSpc>
                <a:spcPct val="100000"/>
              </a:lnSpc>
              <a:spcBef>
                <a:spcPts val="1000"/>
              </a:spcBef>
              <a:spcAft>
                <a:spcPts val="0"/>
              </a:spcAft>
              <a:buSzPts val="1800"/>
              <a:buChar char="•"/>
            </a:pPr>
            <a:r>
              <a:rPr lang="en-US"/>
              <a:t>Assist with scales</a:t>
            </a:r>
            <a:endParaRPr/>
          </a:p>
          <a:p>
            <a:pPr marL="228600" lvl="0" indent="-228600" algn="l" rtl="0">
              <a:lnSpc>
                <a:spcPct val="100000"/>
              </a:lnSpc>
              <a:spcBef>
                <a:spcPts val="1000"/>
              </a:spcBef>
              <a:spcAft>
                <a:spcPts val="0"/>
              </a:spcAft>
              <a:buSzPts val="1800"/>
              <a:buChar char="•"/>
            </a:pPr>
            <a:r>
              <a:rPr lang="en-US"/>
              <a:t>Keeps up with tempo</a:t>
            </a:r>
            <a:endParaRPr/>
          </a:p>
          <a:p>
            <a:pPr marL="228600" lvl="0" indent="-228600" algn="l" rtl="0">
              <a:lnSpc>
                <a:spcPct val="100000"/>
              </a:lnSpc>
              <a:spcBef>
                <a:spcPts val="1000"/>
              </a:spcBef>
              <a:spcAft>
                <a:spcPts val="0"/>
              </a:spcAft>
              <a:buSzPts val="1800"/>
              <a:buChar char="•"/>
            </a:pPr>
            <a:r>
              <a:rPr lang="en-US"/>
              <a:t>Intonation assistance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Cabin"/>
              <a:buNone/>
            </a:pPr>
            <a:r>
              <a:rPr lang="en-US"/>
              <a:t>TOOLBOX</a:t>
            </a:r>
            <a:endParaRPr/>
          </a:p>
        </p:txBody>
      </p:sp>
      <p:sp>
        <p:nvSpPr>
          <p:cNvPr id="125" name="Google Shape;125;p18"/>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800"/>
              <a:buChar char="•"/>
            </a:pPr>
            <a:r>
              <a:rPr lang="en-US"/>
              <a:t>Writing in C#</a:t>
            </a:r>
            <a:endParaRPr/>
          </a:p>
          <a:p>
            <a:pPr marL="228600" lvl="0" indent="-228600" algn="l" rtl="0">
              <a:lnSpc>
                <a:spcPct val="100000"/>
              </a:lnSpc>
              <a:spcBef>
                <a:spcPts val="1000"/>
              </a:spcBef>
              <a:spcAft>
                <a:spcPts val="0"/>
              </a:spcAft>
              <a:buSzPts val="1800"/>
              <a:buChar char="•"/>
            </a:pPr>
            <a:r>
              <a:rPr lang="en-US"/>
              <a:t>VS Community</a:t>
            </a:r>
            <a:endParaRPr/>
          </a:p>
          <a:p>
            <a:pPr marL="228600" lvl="0" indent="-114300" algn="l" rtl="0">
              <a:lnSpc>
                <a:spcPct val="100000"/>
              </a:lnSpc>
              <a:spcBef>
                <a:spcPts val="100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Cabin"/>
              <a:buNone/>
            </a:pPr>
            <a:r>
              <a:rPr lang="en-US"/>
              <a:t>TEAM 2’S COMMUNICATION MEDIUM</a:t>
            </a:r>
            <a:endParaRPr/>
          </a:p>
        </p:txBody>
      </p:sp>
      <p:sp>
        <p:nvSpPr>
          <p:cNvPr id="132" name="Google Shape;132;p19"/>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800"/>
              <a:buChar char="•"/>
            </a:pPr>
            <a:r>
              <a:rPr lang="en-US"/>
              <a:t>Trello</a:t>
            </a:r>
            <a:endParaRPr/>
          </a:p>
          <a:p>
            <a:pPr marL="228600" lvl="0" indent="-228600" algn="l" rtl="0">
              <a:lnSpc>
                <a:spcPct val="100000"/>
              </a:lnSpc>
              <a:spcBef>
                <a:spcPts val="1000"/>
              </a:spcBef>
              <a:spcAft>
                <a:spcPts val="0"/>
              </a:spcAft>
              <a:buSzPts val="1800"/>
              <a:buChar char="•"/>
            </a:pPr>
            <a:r>
              <a:rPr lang="en-US"/>
              <a:t>Github</a:t>
            </a:r>
            <a:endParaRPr/>
          </a:p>
          <a:p>
            <a:pPr marL="228600" lvl="0" indent="-228600" algn="l" rtl="0">
              <a:lnSpc>
                <a:spcPct val="100000"/>
              </a:lnSpc>
              <a:spcBef>
                <a:spcPts val="1000"/>
              </a:spcBef>
              <a:spcAft>
                <a:spcPts val="0"/>
              </a:spcAft>
              <a:buSzPts val="1800"/>
              <a:buChar char="•"/>
            </a:pPr>
            <a:r>
              <a:rPr lang="en-US"/>
              <a:t>Discord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37"/>
        <p:cNvGrpSpPr/>
        <p:nvPr/>
      </p:nvGrpSpPr>
      <p:grpSpPr>
        <a:xfrm>
          <a:off x="0" y="0"/>
          <a:ext cx="0" cy="0"/>
          <a:chOff x="0" y="0"/>
          <a:chExt cx="0" cy="0"/>
        </a:xfrm>
      </p:grpSpPr>
      <p:sp>
        <p:nvSpPr>
          <p:cNvPr id="138" name="Google Shape;138;p20"/>
          <p:cNvSpPr/>
          <p:nvPr/>
        </p:nvSpPr>
        <p:spPr>
          <a:xfrm>
            <a:off x="977894" y="1443035"/>
            <a:ext cx="3971932" cy="3971930"/>
          </a:xfrm>
          <a:prstGeom prst="ellipse">
            <a:avLst/>
          </a:prstGeom>
          <a:solidFill>
            <a:srgbClr val="FFFFFF"/>
          </a:solidFill>
          <a:ln w="317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139" name="Google Shape;139;p20"/>
          <p:cNvSpPr>
            <a:spLocks noGrp="1"/>
          </p:cNvSpPr>
          <p:nvPr>
            <p:ph type="title"/>
          </p:nvPr>
        </p:nvSpPr>
        <p:spPr>
          <a:xfrm>
            <a:off x="1121344" y="1586484"/>
            <a:ext cx="3685032" cy="3685032"/>
          </a:xfrm>
          <a:prstGeom prst="ellipse">
            <a:avLst/>
          </a:prstGeom>
          <a:solidFill>
            <a:schemeClr val="accent2"/>
          </a:solidFill>
          <a:ln>
            <a:noFill/>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FFFFFF"/>
              </a:buClr>
              <a:buSzPts val="2100"/>
              <a:buFont typeface="Cabin"/>
              <a:buNone/>
            </a:pPr>
            <a:r>
              <a:rPr lang="en-US" sz="2100">
                <a:solidFill>
                  <a:srgbClr val="FFFFFF"/>
                </a:solidFill>
              </a:rPr>
              <a:t>CONTENT DISTRIBUTION PLAN</a:t>
            </a:r>
            <a:endParaRPr/>
          </a:p>
        </p:txBody>
      </p:sp>
      <p:sp>
        <p:nvSpPr>
          <p:cNvPr id="140" name="Google Shape;140;p20"/>
          <p:cNvSpPr/>
          <p:nvPr/>
        </p:nvSpPr>
        <p:spPr>
          <a:xfrm>
            <a:off x="5618743" y="797433"/>
            <a:ext cx="5934456" cy="5263134"/>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141" name="Google Shape;141;p20"/>
          <p:cNvSpPr/>
          <p:nvPr/>
        </p:nvSpPr>
        <p:spPr>
          <a:xfrm>
            <a:off x="5783335" y="960120"/>
            <a:ext cx="5605272" cy="493776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142" name="Google Shape;142;p20"/>
          <p:cNvSpPr txBox="1">
            <a:spLocks noGrp="1"/>
          </p:cNvSpPr>
          <p:nvPr>
            <p:ph type="body" idx="1"/>
          </p:nvPr>
        </p:nvSpPr>
        <p:spPr>
          <a:xfrm>
            <a:off x="6259551" y="1444752"/>
            <a:ext cx="4652840" cy="3968496"/>
          </a:xfrm>
          <a:prstGeom prst="rect">
            <a:avLst/>
          </a:prstGeom>
          <a:noFill/>
          <a:ln>
            <a:noFill/>
          </a:ln>
        </p:spPr>
        <p:txBody>
          <a:bodyPr spcFirstLastPara="1" wrap="square" lIns="91425" tIns="45700" rIns="91425" bIns="45700" anchor="ctr" anchorCtr="0">
            <a:noAutofit/>
          </a:bodyPr>
          <a:lstStyle/>
          <a:p>
            <a:pPr marL="228600" lvl="0" indent="-228600" algn="l" rtl="0">
              <a:lnSpc>
                <a:spcPct val="100000"/>
              </a:lnSpc>
              <a:spcBef>
                <a:spcPts val="0"/>
              </a:spcBef>
              <a:spcAft>
                <a:spcPts val="0"/>
              </a:spcAft>
              <a:buSzPts val="1800"/>
              <a:buChar char="•"/>
            </a:pPr>
            <a:r>
              <a:rPr lang="en-US">
                <a:solidFill>
                  <a:srgbClr val="404040"/>
                </a:solidFill>
              </a:rPr>
              <a:t>Github is the primary location where source control will occur</a:t>
            </a:r>
            <a:endParaRPr/>
          </a:p>
          <a:p>
            <a:pPr marL="457200" lvl="1" indent="-228600" algn="l" rtl="0">
              <a:lnSpc>
                <a:spcPct val="100000"/>
              </a:lnSpc>
              <a:spcBef>
                <a:spcPts val="1000"/>
              </a:spcBef>
              <a:spcAft>
                <a:spcPts val="0"/>
              </a:spcAft>
              <a:buSzPts val="1600"/>
              <a:buChar char="•"/>
            </a:pPr>
            <a:r>
              <a:rPr lang="en-US">
                <a:solidFill>
                  <a:srgbClr val="404040"/>
                </a:solidFill>
              </a:rPr>
              <a:t>All active working code and documents will be stored here.</a:t>
            </a:r>
            <a:endParaRPr/>
          </a:p>
          <a:p>
            <a:pPr marL="457200" lvl="1" indent="-228600" algn="l" rtl="0">
              <a:lnSpc>
                <a:spcPct val="100000"/>
              </a:lnSpc>
              <a:spcBef>
                <a:spcPts val="1000"/>
              </a:spcBef>
              <a:spcAft>
                <a:spcPts val="0"/>
              </a:spcAft>
              <a:buSzPts val="1600"/>
              <a:buChar char="•"/>
            </a:pPr>
            <a:r>
              <a:rPr lang="en-US">
                <a:solidFill>
                  <a:srgbClr val="404040"/>
                </a:solidFill>
              </a:rPr>
              <a:t>Every week a zip file of the full Github repo will be deposited in Blackboard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804672" y="964692"/>
            <a:ext cx="3066937"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Cabin"/>
              <a:buNone/>
            </a:pPr>
            <a:r>
              <a:rPr lang="en-US"/>
              <a:t>GENERAL DEV PLAN</a:t>
            </a:r>
            <a:endParaRPr/>
          </a:p>
        </p:txBody>
      </p:sp>
      <p:sp>
        <p:nvSpPr>
          <p:cNvPr id="149" name="Google Shape;149;p21"/>
          <p:cNvSpPr txBox="1"/>
          <p:nvPr/>
        </p:nvSpPr>
        <p:spPr>
          <a:xfrm>
            <a:off x="803244" y="2638044"/>
            <a:ext cx="3063765" cy="326320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2"/>
              </a:buClr>
              <a:buSzPts val="1800"/>
              <a:buFont typeface="Arial"/>
              <a:buChar char="•"/>
            </a:pPr>
            <a:r>
              <a:rPr lang="en-US" sz="1800" b="0" i="0" u="none" strike="noStrike" cap="none">
                <a:solidFill>
                  <a:srgbClr val="262626"/>
                </a:solidFill>
                <a:latin typeface="Cabin"/>
                <a:ea typeface="Cabin"/>
                <a:cs typeface="Cabin"/>
                <a:sym typeface="Cabin"/>
              </a:rPr>
              <a:t>Image Source: </a:t>
            </a:r>
            <a:r>
              <a:rPr lang="en-US" sz="1800" b="0" i="0" u="sng" strike="noStrike" cap="none">
                <a:solidFill>
                  <a:schemeClr val="hlink"/>
                </a:solidFill>
                <a:latin typeface="Cabin"/>
                <a:ea typeface="Cabin"/>
                <a:cs typeface="Cabin"/>
                <a:sym typeface="Cabin"/>
                <a:hlinkClick r:id="rId3"/>
              </a:rPr>
              <a:t>https://visualstudio.microsoft.com/xamarin/</a:t>
            </a:r>
            <a:r>
              <a:rPr lang="en-US" sz="1800" b="0" i="0" u="none" strike="noStrike" cap="none">
                <a:solidFill>
                  <a:srgbClr val="262626"/>
                </a:solidFill>
                <a:latin typeface="Cabin"/>
                <a:ea typeface="Cabin"/>
                <a:cs typeface="Cabin"/>
                <a:sym typeface="Cabin"/>
              </a:rPr>
              <a:t>. </a:t>
            </a:r>
            <a:endParaRPr/>
          </a:p>
        </p:txBody>
      </p:sp>
      <p:sp>
        <p:nvSpPr>
          <p:cNvPr id="150" name="Google Shape;150;p21"/>
          <p:cNvSpPr/>
          <p:nvPr/>
        </p:nvSpPr>
        <p:spPr>
          <a:xfrm>
            <a:off x="4494182" y="964692"/>
            <a:ext cx="6885432" cy="4936558"/>
          </a:xfrm>
          <a:prstGeom prst="rect">
            <a:avLst/>
          </a:prstGeom>
          <a:noFill/>
          <a:ln w="31750" cap="sq"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sp>
        <p:nvSpPr>
          <p:cNvPr id="151" name="Google Shape;151;p21"/>
          <p:cNvSpPr/>
          <p:nvPr/>
        </p:nvSpPr>
        <p:spPr>
          <a:xfrm>
            <a:off x="4657802" y="1128683"/>
            <a:ext cx="6558192" cy="460857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bin"/>
              <a:ea typeface="Cabin"/>
              <a:cs typeface="Cabin"/>
              <a:sym typeface="Cabin"/>
            </a:endParaRPr>
          </a:p>
        </p:txBody>
      </p:sp>
      <p:pic>
        <p:nvPicPr>
          <p:cNvPr id="152" name="Google Shape;152;p21"/>
          <p:cNvPicPr preferRelativeResize="0">
            <a:picLocks noGrp="1"/>
          </p:cNvPicPr>
          <p:nvPr>
            <p:ph type="body" idx="1"/>
          </p:nvPr>
        </p:nvPicPr>
        <p:blipFill rotWithShape="1">
          <a:blip r:embed="rId4">
            <a:alphaModFix/>
          </a:blip>
          <a:srcRect/>
          <a:stretch/>
        </p:blipFill>
        <p:spPr>
          <a:xfrm>
            <a:off x="4823366" y="1961827"/>
            <a:ext cx="6227064" cy="29422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2231136" y="964692"/>
            <a:ext cx="7729728" cy="118872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Cabin"/>
              <a:buNone/>
            </a:pPr>
            <a:r>
              <a:rPr lang="en-US"/>
              <a:t>DOCUMENTS</a:t>
            </a:r>
            <a:endParaRPr/>
          </a:p>
        </p:txBody>
      </p:sp>
      <p:sp>
        <p:nvSpPr>
          <p:cNvPr id="158" name="Google Shape;158;p22"/>
          <p:cNvSpPr txBox="1">
            <a:spLocks noGrp="1"/>
          </p:cNvSpPr>
          <p:nvPr>
            <p:ph type="body" idx="1"/>
          </p:nvPr>
        </p:nvSpPr>
        <p:spPr>
          <a:xfrm>
            <a:off x="2231136" y="2638044"/>
            <a:ext cx="7729728" cy="3101983"/>
          </a:xfrm>
          <a:prstGeom prst="rect">
            <a:avLst/>
          </a:prstGeom>
          <a:noFill/>
          <a:ln>
            <a:noFill/>
          </a:ln>
        </p:spPr>
        <p:txBody>
          <a:bodyPr spcFirstLastPara="1" wrap="square" lIns="91425" tIns="45700" rIns="91425" bIns="45700" anchor="t" anchorCtr="0">
            <a:noAutofit/>
          </a:bodyPr>
          <a:lstStyle/>
          <a:p>
            <a:pPr marL="228600" lvl="0" indent="-228600" algn="l" rtl="0">
              <a:lnSpc>
                <a:spcPct val="100000"/>
              </a:lnSpc>
              <a:spcBef>
                <a:spcPts val="0"/>
              </a:spcBef>
              <a:spcAft>
                <a:spcPts val="0"/>
              </a:spcAft>
              <a:buSzPts val="1800"/>
              <a:buChar char="•"/>
            </a:pPr>
            <a:r>
              <a:rPr lang="en-US" dirty="0"/>
              <a:t>System Implementation Doc – Phil</a:t>
            </a:r>
            <a:endParaRPr dirty="0"/>
          </a:p>
          <a:p>
            <a:pPr marL="228600" lvl="0" indent="-228600" algn="l" rtl="0">
              <a:lnSpc>
                <a:spcPct val="100000"/>
              </a:lnSpc>
              <a:spcBef>
                <a:spcPts val="0"/>
              </a:spcBef>
              <a:spcAft>
                <a:spcPts val="0"/>
              </a:spcAft>
              <a:buSzPts val="1800"/>
              <a:buChar char="•"/>
            </a:pPr>
            <a:r>
              <a:rPr lang="en-US" dirty="0"/>
              <a:t>Test Plan – Dylan</a:t>
            </a:r>
          </a:p>
          <a:p>
            <a:pPr marL="228600" lvl="0" indent="-228600" algn="l" rtl="0">
              <a:lnSpc>
                <a:spcPct val="100000"/>
              </a:lnSpc>
              <a:spcBef>
                <a:spcPts val="0"/>
              </a:spcBef>
              <a:spcAft>
                <a:spcPts val="0"/>
              </a:spcAft>
              <a:buSzPts val="1800"/>
              <a:buChar char="•"/>
            </a:pPr>
            <a:r>
              <a:rPr lang="en-US" dirty="0"/>
              <a:t>UML Diagrams – Jakob </a:t>
            </a:r>
            <a:endParaRPr dirty="0"/>
          </a:p>
          <a:p>
            <a:pPr marL="228600" lvl="0" indent="0" algn="l" rtl="0">
              <a:lnSpc>
                <a:spcPct val="100000"/>
              </a:lnSpc>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63"/>
        <p:cNvGrpSpPr/>
        <p:nvPr/>
      </p:nvGrpSpPr>
      <p:grpSpPr>
        <a:xfrm>
          <a:off x="0" y="0"/>
          <a:ext cx="0" cy="0"/>
          <a:chOff x="0" y="0"/>
          <a:chExt cx="0" cy="0"/>
        </a:xfrm>
      </p:grpSpPr>
      <p:pic>
        <p:nvPicPr>
          <p:cNvPr id="164" name="Google Shape;164;p23"/>
          <p:cNvPicPr preferRelativeResize="0"/>
          <p:nvPr/>
        </p:nvPicPr>
        <p:blipFill rotWithShape="1">
          <a:blip r:embed="rId3">
            <a:alphaModFix/>
          </a:blip>
          <a:srcRect/>
          <a:stretch/>
        </p:blipFill>
        <p:spPr>
          <a:xfrm>
            <a:off x="155937" y="1040007"/>
            <a:ext cx="11880126" cy="5494558"/>
          </a:xfrm>
          <a:prstGeom prst="rect">
            <a:avLst/>
          </a:prstGeom>
          <a:noFill/>
          <a:ln>
            <a:noFill/>
          </a:ln>
        </p:spPr>
      </p:pic>
      <p:sp>
        <p:nvSpPr>
          <p:cNvPr id="165" name="Google Shape;165;p23"/>
          <p:cNvSpPr txBox="1">
            <a:spLocks noGrp="1"/>
          </p:cNvSpPr>
          <p:nvPr>
            <p:ph type="title"/>
          </p:nvPr>
        </p:nvSpPr>
        <p:spPr>
          <a:xfrm>
            <a:off x="2596862" y="120630"/>
            <a:ext cx="6998275" cy="83396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Autofit/>
          </a:bodyPr>
          <a:lstStyle/>
          <a:p>
            <a:pPr marL="0" lvl="0" indent="0" algn="ctr" rtl="0">
              <a:lnSpc>
                <a:spcPct val="90000"/>
              </a:lnSpc>
              <a:spcBef>
                <a:spcPts val="0"/>
              </a:spcBef>
              <a:spcAft>
                <a:spcPts val="0"/>
              </a:spcAft>
              <a:buClr>
                <a:srgbClr val="262626"/>
              </a:buClr>
              <a:buSzPts val="2800"/>
              <a:buFont typeface="Cabin"/>
              <a:buNone/>
            </a:pPr>
            <a:r>
              <a:rPr lang="en-US"/>
              <a:t>SYSTEM IMPLEMENTATION DOC</a:t>
            </a:r>
            <a:endParaRPr/>
          </a:p>
        </p:txBody>
      </p:sp>
    </p:spTree>
  </p:cSld>
  <p:clrMapOvr>
    <a:masterClrMapping/>
  </p:clrMapOvr>
</p:sld>
</file>

<file path=ppt/theme/theme1.xml><?xml version="1.0" encoding="utf-8"?>
<a:theme xmlns:a="http://schemas.openxmlformats.org/drawingml/2006/main" name="Parce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cel">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Widescreen</PresentationFormat>
  <Paragraphs>70</Paragraphs>
  <Slides>17</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Cabin</vt:lpstr>
      <vt:lpstr>Arial</vt:lpstr>
      <vt:lpstr>NTR</vt:lpstr>
      <vt:lpstr>Calibri</vt:lpstr>
      <vt:lpstr>Parcel</vt:lpstr>
      <vt:lpstr>Parcel</vt:lpstr>
      <vt:lpstr>FID’LIN:  THE FIDDLE AND VIOLIN PRACTICE APP</vt:lpstr>
      <vt:lpstr>DESCRIPTION</vt:lpstr>
      <vt:lpstr>REQUIREMENTS</vt:lpstr>
      <vt:lpstr>TOOLBOX</vt:lpstr>
      <vt:lpstr>TEAM 2’S COMMUNICATION MEDIUM</vt:lpstr>
      <vt:lpstr>CONTENT DISTRIBUTION PLAN</vt:lpstr>
      <vt:lpstr>GENERAL DEV PLAN</vt:lpstr>
      <vt:lpstr>DOCUMENTS</vt:lpstr>
      <vt:lpstr>SYSTEM IMPLEMENTATION DOC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we will be working on for Sprint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FID’LIN:  THE FIDDLE AND VIOLIN PRACTICE APP</dc:title>
  <cp:lastModifiedBy>blubberchub97@hotmail.com</cp:lastModifiedBy>
  <cp:revision>2</cp:revision>
  <dcterms:modified xsi:type="dcterms:W3CDTF">2019-02-05T14:30:16Z</dcterms:modified>
</cp:coreProperties>
</file>