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58" r:id="rId4"/>
    <p:sldId id="260" r:id="rId5"/>
    <p:sldId id="259" r:id="rId6"/>
    <p:sldId id="262"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9942" autoAdjust="0"/>
  </p:normalViewPr>
  <p:slideViewPr>
    <p:cSldViewPr snapToGrid="0">
      <p:cViewPr varScale="1">
        <p:scale>
          <a:sx n="76" d="100"/>
          <a:sy n="76" d="100"/>
        </p:scale>
        <p:origin x="94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83A30-C938-4EF2-90A1-6C798CF5D056}" type="datetimeFigureOut">
              <a:rPr lang="en-US" smtClean="0"/>
              <a:t>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82FE7-8EF6-41EF-8366-66A3886C8976}" type="slidenum">
              <a:rPr lang="en-US" smtClean="0"/>
              <a:t>‹#›</a:t>
            </a:fld>
            <a:endParaRPr lang="en-US"/>
          </a:p>
        </p:txBody>
      </p:sp>
    </p:spTree>
    <p:extLst>
      <p:ext uri="{BB962C8B-B14F-4D97-AF65-F5344CB8AC3E}">
        <p14:creationId xmlns:p14="http://schemas.microsoft.com/office/powerpoint/2010/main" val="408455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Phil will do introduction</a:t>
            </a:r>
          </a:p>
          <a:p>
            <a:r>
              <a:rPr lang="en-US" dirty="0"/>
              <a:t>We are Team 2, our project is an app that assists the user in various ways with the fiddle or violin instrument. </a:t>
            </a:r>
          </a:p>
        </p:txBody>
      </p:sp>
      <p:sp>
        <p:nvSpPr>
          <p:cNvPr id="4" name="Slide Number Placeholder 3"/>
          <p:cNvSpPr>
            <a:spLocks noGrp="1"/>
          </p:cNvSpPr>
          <p:nvPr>
            <p:ph type="sldNum" sz="quarter" idx="5"/>
          </p:nvPr>
        </p:nvSpPr>
        <p:spPr/>
        <p:txBody>
          <a:bodyPr/>
          <a:lstStyle/>
          <a:p>
            <a:fld id="{44D82FE7-8EF6-41EF-8366-66A3886C8976}" type="slidenum">
              <a:rPr lang="en-US" smtClean="0"/>
              <a:t>1</a:t>
            </a:fld>
            <a:endParaRPr lang="en-US"/>
          </a:p>
        </p:txBody>
      </p:sp>
    </p:spTree>
    <p:extLst>
      <p:ext uri="{BB962C8B-B14F-4D97-AF65-F5344CB8AC3E}">
        <p14:creationId xmlns:p14="http://schemas.microsoft.com/office/powerpoint/2010/main" val="21244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Phil will handle slide. </a:t>
            </a:r>
          </a:p>
          <a:p>
            <a:r>
              <a:rPr lang="en-US" dirty="0"/>
              <a:t>Our app will allow for profiles to be made that keep track of progression with learning the instrument. It will also help the user tune their instrument, learn basic scales, and keep up with tempo.</a:t>
            </a:r>
          </a:p>
        </p:txBody>
      </p:sp>
      <p:sp>
        <p:nvSpPr>
          <p:cNvPr id="4" name="Slide Number Placeholder 3"/>
          <p:cNvSpPr>
            <a:spLocks noGrp="1"/>
          </p:cNvSpPr>
          <p:nvPr>
            <p:ph type="sldNum" sz="quarter" idx="5"/>
          </p:nvPr>
        </p:nvSpPr>
        <p:spPr/>
        <p:txBody>
          <a:bodyPr/>
          <a:lstStyle/>
          <a:p>
            <a:fld id="{44D82FE7-8EF6-41EF-8366-66A3886C8976}" type="slidenum">
              <a:rPr lang="en-US" smtClean="0"/>
              <a:t>2</a:t>
            </a:fld>
            <a:endParaRPr lang="en-US"/>
          </a:p>
        </p:txBody>
      </p:sp>
    </p:spTree>
    <p:extLst>
      <p:ext uri="{BB962C8B-B14F-4D97-AF65-F5344CB8AC3E}">
        <p14:creationId xmlns:p14="http://schemas.microsoft.com/office/powerpoint/2010/main" val="187882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Phil can cover this slide, but may be Tanner should since he did Req. doc</a:t>
            </a:r>
          </a:p>
        </p:txBody>
      </p:sp>
      <p:sp>
        <p:nvSpPr>
          <p:cNvPr id="4" name="Slide Number Placeholder 3"/>
          <p:cNvSpPr>
            <a:spLocks noGrp="1"/>
          </p:cNvSpPr>
          <p:nvPr>
            <p:ph type="sldNum" sz="quarter" idx="5"/>
          </p:nvPr>
        </p:nvSpPr>
        <p:spPr/>
        <p:txBody>
          <a:bodyPr/>
          <a:lstStyle/>
          <a:p>
            <a:fld id="{44D82FE7-8EF6-41EF-8366-66A3886C8976}" type="slidenum">
              <a:rPr lang="en-US" smtClean="0"/>
              <a:t>3</a:t>
            </a:fld>
            <a:endParaRPr lang="en-US"/>
          </a:p>
        </p:txBody>
      </p:sp>
    </p:spTree>
    <p:extLst>
      <p:ext uri="{BB962C8B-B14F-4D97-AF65-F5344CB8AC3E}">
        <p14:creationId xmlns:p14="http://schemas.microsoft.com/office/powerpoint/2010/main" val="2410020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 will speak on this slide</a:t>
            </a:r>
          </a:p>
        </p:txBody>
      </p:sp>
      <p:sp>
        <p:nvSpPr>
          <p:cNvPr id="4" name="Slide Number Placeholder 3"/>
          <p:cNvSpPr>
            <a:spLocks noGrp="1"/>
          </p:cNvSpPr>
          <p:nvPr>
            <p:ph type="sldNum" sz="quarter" idx="5"/>
          </p:nvPr>
        </p:nvSpPr>
        <p:spPr/>
        <p:txBody>
          <a:bodyPr/>
          <a:lstStyle/>
          <a:p>
            <a:fld id="{44D82FE7-8EF6-41EF-8366-66A3886C8976}" type="slidenum">
              <a:rPr lang="en-US" smtClean="0"/>
              <a:t>4</a:t>
            </a:fld>
            <a:endParaRPr lang="en-US"/>
          </a:p>
        </p:txBody>
      </p:sp>
    </p:spTree>
    <p:extLst>
      <p:ext uri="{BB962C8B-B14F-4D97-AF65-F5344CB8AC3E}">
        <p14:creationId xmlns:p14="http://schemas.microsoft.com/office/powerpoint/2010/main" val="392447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 will speak on this slide</a:t>
            </a:r>
          </a:p>
        </p:txBody>
      </p:sp>
      <p:sp>
        <p:nvSpPr>
          <p:cNvPr id="4" name="Slide Number Placeholder 3"/>
          <p:cNvSpPr>
            <a:spLocks noGrp="1"/>
          </p:cNvSpPr>
          <p:nvPr>
            <p:ph type="sldNum" sz="quarter" idx="5"/>
          </p:nvPr>
        </p:nvSpPr>
        <p:spPr/>
        <p:txBody>
          <a:bodyPr/>
          <a:lstStyle/>
          <a:p>
            <a:fld id="{44D82FE7-8EF6-41EF-8366-66A3886C8976}" type="slidenum">
              <a:rPr lang="en-US" smtClean="0"/>
              <a:t>5</a:t>
            </a:fld>
            <a:endParaRPr lang="en-US"/>
          </a:p>
        </p:txBody>
      </p:sp>
    </p:spTree>
    <p:extLst>
      <p:ext uri="{BB962C8B-B14F-4D97-AF65-F5344CB8AC3E}">
        <p14:creationId xmlns:p14="http://schemas.microsoft.com/office/powerpoint/2010/main" val="3073135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 will speak on this slide</a:t>
            </a:r>
          </a:p>
        </p:txBody>
      </p:sp>
      <p:sp>
        <p:nvSpPr>
          <p:cNvPr id="4" name="Slide Number Placeholder 3"/>
          <p:cNvSpPr>
            <a:spLocks noGrp="1"/>
          </p:cNvSpPr>
          <p:nvPr>
            <p:ph type="sldNum" sz="quarter" idx="5"/>
          </p:nvPr>
        </p:nvSpPr>
        <p:spPr/>
        <p:txBody>
          <a:bodyPr/>
          <a:lstStyle/>
          <a:p>
            <a:fld id="{44D82FE7-8EF6-41EF-8366-66A3886C8976}" type="slidenum">
              <a:rPr lang="en-US" smtClean="0"/>
              <a:t>6</a:t>
            </a:fld>
            <a:endParaRPr lang="en-US"/>
          </a:p>
        </p:txBody>
      </p:sp>
    </p:spTree>
    <p:extLst>
      <p:ext uri="{BB962C8B-B14F-4D97-AF65-F5344CB8AC3E}">
        <p14:creationId xmlns:p14="http://schemas.microsoft.com/office/powerpoint/2010/main" val="2462130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 will speak on this slide:</a:t>
            </a:r>
          </a:p>
          <a:p>
            <a:endParaRPr lang="en-US" dirty="0"/>
          </a:p>
          <a:p>
            <a:r>
              <a:rPr lang="en-US" dirty="0"/>
              <a:t>The general plan will be outlined here. We plan to first build the shared backend code as well as the shared user interface. Once that is finished, we will build the platform specific C# code.</a:t>
            </a:r>
          </a:p>
        </p:txBody>
      </p:sp>
      <p:sp>
        <p:nvSpPr>
          <p:cNvPr id="4" name="Slide Number Placeholder 3"/>
          <p:cNvSpPr>
            <a:spLocks noGrp="1"/>
          </p:cNvSpPr>
          <p:nvPr>
            <p:ph type="sldNum" sz="quarter" idx="5"/>
          </p:nvPr>
        </p:nvSpPr>
        <p:spPr/>
        <p:txBody>
          <a:bodyPr/>
          <a:lstStyle/>
          <a:p>
            <a:fld id="{44D82FE7-8EF6-41EF-8366-66A3886C8976}" type="slidenum">
              <a:rPr lang="en-US" smtClean="0"/>
              <a:t>7</a:t>
            </a:fld>
            <a:endParaRPr lang="en-US"/>
          </a:p>
        </p:txBody>
      </p:sp>
    </p:spTree>
    <p:extLst>
      <p:ext uri="{BB962C8B-B14F-4D97-AF65-F5344CB8AC3E}">
        <p14:creationId xmlns:p14="http://schemas.microsoft.com/office/powerpoint/2010/main" val="110099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Phil will talk here. Used a </a:t>
            </a:r>
            <a:r>
              <a:rPr lang="en-US" dirty="0" err="1"/>
              <a:t>gantt</a:t>
            </a:r>
            <a:r>
              <a:rPr lang="en-US" dirty="0"/>
              <a:t> chart template from Excel that is fairly easy to use and user friendly. Since we are still in the early stages of this project, it doesn’t have much. However, it will be updated regularly. </a:t>
            </a:r>
          </a:p>
        </p:txBody>
      </p:sp>
      <p:sp>
        <p:nvSpPr>
          <p:cNvPr id="4" name="Slide Number Placeholder 3"/>
          <p:cNvSpPr>
            <a:spLocks noGrp="1"/>
          </p:cNvSpPr>
          <p:nvPr>
            <p:ph type="sldNum" sz="quarter" idx="5"/>
          </p:nvPr>
        </p:nvSpPr>
        <p:spPr/>
        <p:txBody>
          <a:bodyPr/>
          <a:lstStyle/>
          <a:p>
            <a:fld id="{44D82FE7-8EF6-41EF-8366-66A3886C8976}" type="slidenum">
              <a:rPr lang="en-US" smtClean="0"/>
              <a:t>9</a:t>
            </a:fld>
            <a:endParaRPr lang="en-US"/>
          </a:p>
        </p:txBody>
      </p:sp>
    </p:spTree>
    <p:extLst>
      <p:ext uri="{BB962C8B-B14F-4D97-AF65-F5344CB8AC3E}">
        <p14:creationId xmlns:p14="http://schemas.microsoft.com/office/powerpoint/2010/main" val="76981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DB16D7A-BA23-44DF-AF9E-E8DB165C1A29}"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5966029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16D7A-BA23-44DF-AF9E-E8DB165C1A29}"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78731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16D7A-BA23-44DF-AF9E-E8DB165C1A29}"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415938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B16D7A-BA23-44DF-AF9E-E8DB165C1A29}"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295985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DB16D7A-BA23-44DF-AF9E-E8DB165C1A29}"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41923318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DB16D7A-BA23-44DF-AF9E-E8DB165C1A29}" type="datetimeFigureOut">
              <a:rPr lang="en-US" smtClean="0"/>
              <a:t>2/4/2019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88984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DB16D7A-BA23-44DF-AF9E-E8DB165C1A29}"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2323-AFCC-4C0F-818F-18D0E1ED9B7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037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B16D7A-BA23-44DF-AF9E-E8DB165C1A29}"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221116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16D7A-BA23-44DF-AF9E-E8DB165C1A29}" type="datetimeFigureOut">
              <a:rPr lang="en-US" smtClean="0"/>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89866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4DB16D7A-BA23-44DF-AF9E-E8DB165C1A29}" type="datetimeFigureOut">
              <a:rPr lang="en-US" smtClean="0"/>
              <a:t>2/4/2019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341156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DB16D7A-BA23-44DF-AF9E-E8DB165C1A29}" type="datetimeFigureOut">
              <a:rPr lang="en-US" smtClean="0"/>
              <a:t>2/4/2019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1822323-AFCC-4C0F-818F-18D0E1ED9B70}" type="slidenum">
              <a:rPr lang="en-US" smtClean="0"/>
              <a:t>‹#›</a:t>
            </a:fld>
            <a:endParaRPr lang="en-US"/>
          </a:p>
        </p:txBody>
      </p:sp>
    </p:spTree>
    <p:extLst>
      <p:ext uri="{BB962C8B-B14F-4D97-AF65-F5344CB8AC3E}">
        <p14:creationId xmlns:p14="http://schemas.microsoft.com/office/powerpoint/2010/main" val="114903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DB16D7A-BA23-44DF-AF9E-E8DB165C1A29}" type="datetimeFigureOut">
              <a:rPr lang="en-US" smtClean="0"/>
              <a:t>2/4/2019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1822323-AFCC-4C0F-818F-18D0E1ED9B70}" type="slidenum">
              <a:rPr lang="en-US" smtClean="0"/>
              <a:t>‹#›</a:t>
            </a:fld>
            <a:endParaRPr lang="en-US"/>
          </a:p>
        </p:txBody>
      </p:sp>
    </p:spTree>
    <p:extLst>
      <p:ext uri="{BB962C8B-B14F-4D97-AF65-F5344CB8AC3E}">
        <p14:creationId xmlns:p14="http://schemas.microsoft.com/office/powerpoint/2010/main" val="27817866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sualstudio.microsoft.com/xamari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A886-8688-4493-A9D3-723DC2E1895C}"/>
              </a:ext>
            </a:extLst>
          </p:cNvPr>
          <p:cNvSpPr>
            <a:spLocks noGrp="1"/>
          </p:cNvSpPr>
          <p:nvPr>
            <p:ph type="ctrTitle"/>
          </p:nvPr>
        </p:nvSpPr>
        <p:spPr/>
        <p:txBody>
          <a:bodyPr>
            <a:normAutofit fontScale="90000"/>
          </a:bodyPr>
          <a:lstStyle/>
          <a:p>
            <a:pPr algn="ctr"/>
            <a:r>
              <a:rPr lang="en-US" dirty="0" err="1"/>
              <a:t>Fid’Lin</a:t>
            </a:r>
            <a:r>
              <a:rPr lang="en-US" dirty="0"/>
              <a:t>: </a:t>
            </a:r>
            <a:br>
              <a:rPr lang="en-US" dirty="0"/>
            </a:br>
            <a:r>
              <a:rPr lang="en-US" dirty="0"/>
              <a:t>The Fiddle and Violin Practice App</a:t>
            </a:r>
          </a:p>
        </p:txBody>
      </p:sp>
      <p:sp>
        <p:nvSpPr>
          <p:cNvPr id="3" name="Subtitle 2">
            <a:extLst>
              <a:ext uri="{FF2B5EF4-FFF2-40B4-BE49-F238E27FC236}">
                <a16:creationId xmlns:a16="http://schemas.microsoft.com/office/drawing/2014/main" id="{3A2FA791-B9E7-45BE-A0D3-DF33F0E2A68E}"/>
              </a:ext>
            </a:extLst>
          </p:cNvPr>
          <p:cNvSpPr>
            <a:spLocks noGrp="1"/>
          </p:cNvSpPr>
          <p:nvPr>
            <p:ph type="subTitle" idx="1"/>
          </p:nvPr>
        </p:nvSpPr>
        <p:spPr/>
        <p:txBody>
          <a:bodyPr>
            <a:noAutofit/>
          </a:bodyPr>
          <a:lstStyle/>
          <a:p>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Team 2</a:t>
            </a:r>
          </a:p>
          <a:p>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Jakob </a:t>
            </a:r>
            <a:r>
              <a:rPr lang="en-US" sz="2400" b="1" dirty="0" err="1">
                <a:ln w="10160">
                  <a:solidFill>
                    <a:schemeClr val="bg1"/>
                  </a:solidFill>
                  <a:prstDash val="solid"/>
                </a:ln>
                <a:solidFill>
                  <a:srgbClr val="FFFFFF"/>
                </a:solidFill>
                <a:effectLst>
                  <a:outerShdw blurRad="38100" dist="22860" dir="5400000" algn="tl" rotWithShape="0">
                    <a:srgbClr val="000000">
                      <a:alpha val="30000"/>
                    </a:srgbClr>
                  </a:outerShdw>
                </a:effectLst>
              </a:rPr>
              <a:t>Beckleheimer</a:t>
            </a:r>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 Dylan Brownell,      Tanner </a:t>
            </a:r>
            <a:r>
              <a:rPr lang="en-US" sz="2400" b="1" dirty="0" err="1">
                <a:ln w="10160">
                  <a:solidFill>
                    <a:schemeClr val="bg1"/>
                  </a:solidFill>
                  <a:prstDash val="solid"/>
                </a:ln>
                <a:solidFill>
                  <a:srgbClr val="FFFFFF"/>
                </a:solidFill>
                <a:effectLst>
                  <a:outerShdw blurRad="38100" dist="22860" dir="5400000" algn="tl" rotWithShape="0">
                    <a:srgbClr val="000000">
                      <a:alpha val="30000"/>
                    </a:srgbClr>
                  </a:outerShdw>
                </a:effectLst>
              </a:rPr>
              <a:t>Groll</a:t>
            </a:r>
            <a:r>
              <a:rPr lang="en-US" sz="2400" b="1" dirty="0">
                <a:ln w="10160">
                  <a:solidFill>
                    <a:schemeClr val="bg1"/>
                  </a:solidFill>
                  <a:prstDash val="solid"/>
                </a:ln>
                <a:solidFill>
                  <a:srgbClr val="FFFFFF"/>
                </a:solidFill>
                <a:effectLst>
                  <a:outerShdw blurRad="38100" dist="22860" dir="5400000" algn="tl" rotWithShape="0">
                    <a:srgbClr val="000000">
                      <a:alpha val="30000"/>
                    </a:srgbClr>
                  </a:outerShdw>
                </a:effectLst>
              </a:rPr>
              <a:t>, Derek Pendleton, &amp; Phil Snider</a:t>
            </a:r>
          </a:p>
        </p:txBody>
      </p:sp>
    </p:spTree>
    <p:extLst>
      <p:ext uri="{BB962C8B-B14F-4D97-AF65-F5344CB8AC3E}">
        <p14:creationId xmlns:p14="http://schemas.microsoft.com/office/powerpoint/2010/main" val="321409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4B4C-751A-4836-AFA0-6FF0B8487995}"/>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5BCED60E-D105-4496-A953-91359C8EAE89}"/>
              </a:ext>
            </a:extLst>
          </p:cNvPr>
          <p:cNvSpPr>
            <a:spLocks noGrp="1"/>
          </p:cNvSpPr>
          <p:nvPr>
            <p:ph idx="1"/>
          </p:nvPr>
        </p:nvSpPr>
        <p:spPr/>
        <p:txBody>
          <a:bodyPr/>
          <a:lstStyle/>
          <a:p>
            <a:r>
              <a:rPr lang="en-US" dirty="0">
                <a:solidFill>
                  <a:srgbClr val="000000"/>
                </a:solidFill>
                <a:latin typeface="System Font Regular"/>
                <a:ea typeface="ヒラギノ角ゴ Pro W3"/>
                <a:cs typeface="Times New Roman" panose="02020603050405020304" pitchFamily="18" charset="0"/>
              </a:rPr>
              <a:t>A functioning mobile app in which its purpose is to assist the user in various ways with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a:t>
            </a:r>
            <a:endParaRPr lang="en-US" dirty="0"/>
          </a:p>
        </p:txBody>
      </p:sp>
    </p:spTree>
    <p:extLst>
      <p:ext uri="{BB962C8B-B14F-4D97-AF65-F5344CB8AC3E}">
        <p14:creationId xmlns:p14="http://schemas.microsoft.com/office/powerpoint/2010/main" val="94930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024F-B250-4EDE-B0C0-CEA54C828082}"/>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6D03527C-7B01-44B5-8FC1-68AAA84540A0}"/>
              </a:ext>
            </a:extLst>
          </p:cNvPr>
          <p:cNvSpPr>
            <a:spLocks noGrp="1"/>
          </p:cNvSpPr>
          <p:nvPr>
            <p:ph idx="1"/>
          </p:nvPr>
        </p:nvSpPr>
        <p:spPr/>
        <p:txBody>
          <a:bodyPr/>
          <a:lstStyle/>
          <a:p>
            <a:r>
              <a:rPr lang="en-US" dirty="0"/>
              <a:t>User friendly menu</a:t>
            </a:r>
          </a:p>
          <a:p>
            <a:r>
              <a:rPr lang="en-US" dirty="0"/>
              <a:t>Personal profile keeps up with progress</a:t>
            </a:r>
          </a:p>
          <a:p>
            <a:r>
              <a:rPr lang="en-US" dirty="0"/>
              <a:t>Tuning assist</a:t>
            </a:r>
          </a:p>
          <a:p>
            <a:r>
              <a:rPr lang="en-US" dirty="0"/>
              <a:t>Assist with scales</a:t>
            </a:r>
          </a:p>
          <a:p>
            <a:r>
              <a:rPr lang="en-US" dirty="0"/>
              <a:t>Keeps up with tempo</a:t>
            </a:r>
          </a:p>
          <a:p>
            <a:r>
              <a:rPr lang="en-US" dirty="0"/>
              <a:t>Intonation assistance</a:t>
            </a:r>
          </a:p>
        </p:txBody>
      </p:sp>
    </p:spTree>
    <p:extLst>
      <p:ext uri="{BB962C8B-B14F-4D97-AF65-F5344CB8AC3E}">
        <p14:creationId xmlns:p14="http://schemas.microsoft.com/office/powerpoint/2010/main" val="174139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B88D-FC78-40A6-BD47-F6CF08800077}"/>
              </a:ext>
            </a:extLst>
          </p:cNvPr>
          <p:cNvSpPr>
            <a:spLocks noGrp="1"/>
          </p:cNvSpPr>
          <p:nvPr>
            <p:ph type="title"/>
          </p:nvPr>
        </p:nvSpPr>
        <p:spPr/>
        <p:txBody>
          <a:bodyPr/>
          <a:lstStyle/>
          <a:p>
            <a:r>
              <a:rPr lang="en-US" dirty="0"/>
              <a:t>Toolbox</a:t>
            </a:r>
          </a:p>
        </p:txBody>
      </p:sp>
      <p:sp>
        <p:nvSpPr>
          <p:cNvPr id="3" name="Content Placeholder 2">
            <a:extLst>
              <a:ext uri="{FF2B5EF4-FFF2-40B4-BE49-F238E27FC236}">
                <a16:creationId xmlns:a16="http://schemas.microsoft.com/office/drawing/2014/main" id="{6748BD64-5ABB-4B76-ACFC-F88BD5C5232D}"/>
              </a:ext>
            </a:extLst>
          </p:cNvPr>
          <p:cNvSpPr>
            <a:spLocks noGrp="1"/>
          </p:cNvSpPr>
          <p:nvPr>
            <p:ph idx="1"/>
          </p:nvPr>
        </p:nvSpPr>
        <p:spPr/>
        <p:txBody>
          <a:bodyPr/>
          <a:lstStyle/>
          <a:p>
            <a:r>
              <a:rPr lang="en-US" dirty="0"/>
              <a:t>Writing in C#</a:t>
            </a:r>
          </a:p>
          <a:p>
            <a:r>
              <a:rPr lang="en-US" dirty="0"/>
              <a:t>VS Community</a:t>
            </a:r>
          </a:p>
          <a:p>
            <a:endParaRPr lang="en-US" dirty="0"/>
          </a:p>
        </p:txBody>
      </p:sp>
    </p:spTree>
    <p:extLst>
      <p:ext uri="{BB962C8B-B14F-4D97-AF65-F5344CB8AC3E}">
        <p14:creationId xmlns:p14="http://schemas.microsoft.com/office/powerpoint/2010/main" val="11544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8025-A360-4D73-9991-0CB25D33358E}"/>
              </a:ext>
            </a:extLst>
          </p:cNvPr>
          <p:cNvSpPr>
            <a:spLocks noGrp="1"/>
          </p:cNvSpPr>
          <p:nvPr>
            <p:ph type="title"/>
          </p:nvPr>
        </p:nvSpPr>
        <p:spPr/>
        <p:txBody>
          <a:bodyPr/>
          <a:lstStyle/>
          <a:p>
            <a:r>
              <a:rPr lang="en-US" dirty="0"/>
              <a:t>Team 2’s Communication medium</a:t>
            </a:r>
          </a:p>
        </p:txBody>
      </p:sp>
      <p:sp>
        <p:nvSpPr>
          <p:cNvPr id="3" name="Content Placeholder 2">
            <a:extLst>
              <a:ext uri="{FF2B5EF4-FFF2-40B4-BE49-F238E27FC236}">
                <a16:creationId xmlns:a16="http://schemas.microsoft.com/office/drawing/2014/main" id="{2AD6F145-E562-400F-A399-2522A3FE2E3E}"/>
              </a:ext>
            </a:extLst>
          </p:cNvPr>
          <p:cNvSpPr>
            <a:spLocks noGrp="1"/>
          </p:cNvSpPr>
          <p:nvPr>
            <p:ph idx="1"/>
          </p:nvPr>
        </p:nvSpPr>
        <p:spPr/>
        <p:txBody>
          <a:bodyPr/>
          <a:lstStyle/>
          <a:p>
            <a:r>
              <a:rPr lang="en-US" dirty="0"/>
              <a:t>Trello</a:t>
            </a:r>
          </a:p>
          <a:p>
            <a:r>
              <a:rPr lang="en-US" dirty="0" err="1"/>
              <a:t>Github</a:t>
            </a:r>
            <a:endParaRPr lang="en-US" dirty="0"/>
          </a:p>
          <a:p>
            <a:r>
              <a:rPr lang="en-US" dirty="0"/>
              <a:t>Discord</a:t>
            </a:r>
          </a:p>
        </p:txBody>
      </p:sp>
    </p:spTree>
    <p:extLst>
      <p:ext uri="{BB962C8B-B14F-4D97-AF65-F5344CB8AC3E}">
        <p14:creationId xmlns:p14="http://schemas.microsoft.com/office/powerpoint/2010/main" val="360573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78025-A360-4D73-9991-0CB25D33358E}"/>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2100">
                <a:solidFill>
                  <a:srgbClr val="FFFFFF"/>
                </a:solidFill>
              </a:rPr>
              <a:t>Content Distribution Plan</a:t>
            </a:r>
          </a:p>
        </p:txBody>
      </p:sp>
      <p:sp>
        <p:nvSpPr>
          <p:cNvPr id="10" name="Rectangle 9">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6F145-E562-400F-A399-2522A3FE2E3E}"/>
              </a:ext>
            </a:extLst>
          </p:cNvPr>
          <p:cNvSpPr>
            <a:spLocks noGrp="1"/>
          </p:cNvSpPr>
          <p:nvPr>
            <p:ph idx="1"/>
          </p:nvPr>
        </p:nvSpPr>
        <p:spPr>
          <a:xfrm>
            <a:off x="6259551" y="1444752"/>
            <a:ext cx="4652840" cy="3968496"/>
          </a:xfrm>
        </p:spPr>
        <p:txBody>
          <a:bodyPr anchor="ctr">
            <a:normAutofit/>
          </a:bodyPr>
          <a:lstStyle/>
          <a:p>
            <a:r>
              <a:rPr lang="en-US">
                <a:solidFill>
                  <a:srgbClr val="404040"/>
                </a:solidFill>
              </a:rPr>
              <a:t>Github is the primary location where source control will occur</a:t>
            </a:r>
          </a:p>
          <a:p>
            <a:pPr lvl="1"/>
            <a:r>
              <a:rPr lang="en-US">
                <a:solidFill>
                  <a:srgbClr val="404040"/>
                </a:solidFill>
              </a:rPr>
              <a:t>All active working code and documents will be stored here.</a:t>
            </a:r>
          </a:p>
          <a:p>
            <a:pPr lvl="1"/>
            <a:r>
              <a:rPr lang="en-US">
                <a:solidFill>
                  <a:srgbClr val="404040"/>
                </a:solidFill>
              </a:rPr>
              <a:t>Every week a zip file of the full Github repo will be deposited in Blackboard</a:t>
            </a:r>
          </a:p>
        </p:txBody>
      </p:sp>
    </p:spTree>
    <p:extLst>
      <p:ext uri="{BB962C8B-B14F-4D97-AF65-F5344CB8AC3E}">
        <p14:creationId xmlns:p14="http://schemas.microsoft.com/office/powerpoint/2010/main" val="252988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F56A-506B-4F8E-9D73-E37822A96AAD}"/>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a:t>General Dev Plan</a:t>
            </a:r>
            <a:endParaRPr lang="en-US" dirty="0"/>
          </a:p>
        </p:txBody>
      </p:sp>
      <p:sp>
        <p:nvSpPr>
          <p:cNvPr id="5" name="TextBox 4">
            <a:extLst>
              <a:ext uri="{FF2B5EF4-FFF2-40B4-BE49-F238E27FC236}">
                <a16:creationId xmlns:a16="http://schemas.microsoft.com/office/drawing/2014/main" id="{3C7D9FB4-55B4-4B33-94D5-4D486AE2D2A2}"/>
              </a:ext>
            </a:extLst>
          </p:cNvPr>
          <p:cNvSpPr txBox="1"/>
          <p:nvPr/>
        </p:nvSpPr>
        <p:spPr>
          <a:xfrm>
            <a:off x="803244" y="2638044"/>
            <a:ext cx="3063765" cy="3263206"/>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a:solidFill>
                  <a:schemeClr val="tx1">
                    <a:lumMod val="85000"/>
                    <a:lumOff val="15000"/>
                  </a:schemeClr>
                </a:solidFill>
              </a:rPr>
              <a:t>Image Source: </a:t>
            </a:r>
            <a:r>
              <a:rPr lang="en-US">
                <a:solidFill>
                  <a:schemeClr val="tx1">
                    <a:lumMod val="85000"/>
                    <a:lumOff val="15000"/>
                  </a:schemeClr>
                </a:solidFill>
                <a:hlinkClick r:id="rId3"/>
              </a:rPr>
              <a:t>https://visualstudio.microsoft.com/xamarin/</a:t>
            </a:r>
            <a:r>
              <a:rPr lang="en-US">
                <a:solidFill>
                  <a:schemeClr val="tx1">
                    <a:lumMod val="85000"/>
                    <a:lumOff val="15000"/>
                  </a:schemeClr>
                </a:solidFill>
              </a:rPr>
              <a:t>. </a:t>
            </a:r>
          </a:p>
        </p:txBody>
      </p:sp>
      <p:sp>
        <p:nvSpPr>
          <p:cNvPr id="14"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0DC09BE-CAE6-4461-B40B-876FDB3B2D79}"/>
              </a:ext>
            </a:extLst>
          </p:cNvPr>
          <p:cNvPicPr>
            <a:picLocks noGrp="1" noChangeAspect="1"/>
          </p:cNvPicPr>
          <p:nvPr>
            <p:ph idx="1"/>
          </p:nvPr>
        </p:nvPicPr>
        <p:blipFill>
          <a:blip r:embed="rId4"/>
          <a:stretch>
            <a:fillRect/>
          </a:stretch>
        </p:blipFill>
        <p:spPr>
          <a:xfrm>
            <a:off x="4823366" y="1961827"/>
            <a:ext cx="6227064" cy="2942287"/>
          </a:xfrm>
          <a:prstGeom prst="rect">
            <a:avLst/>
          </a:prstGeom>
        </p:spPr>
      </p:pic>
    </p:spTree>
    <p:extLst>
      <p:ext uri="{BB962C8B-B14F-4D97-AF65-F5344CB8AC3E}">
        <p14:creationId xmlns:p14="http://schemas.microsoft.com/office/powerpoint/2010/main" val="311777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E4B0-45D2-4289-9ABA-5927CFBD9F79}"/>
              </a:ext>
            </a:extLst>
          </p:cNvPr>
          <p:cNvSpPr>
            <a:spLocks noGrp="1"/>
          </p:cNvSpPr>
          <p:nvPr>
            <p:ph type="title"/>
          </p:nvPr>
        </p:nvSpPr>
        <p:spPr/>
        <p:txBody>
          <a:bodyPr/>
          <a:lstStyle/>
          <a:p>
            <a:r>
              <a:rPr lang="en-US" dirty="0"/>
              <a:t>Documents</a:t>
            </a:r>
          </a:p>
        </p:txBody>
      </p:sp>
      <p:sp>
        <p:nvSpPr>
          <p:cNvPr id="3" name="Content Placeholder 2">
            <a:extLst>
              <a:ext uri="{FF2B5EF4-FFF2-40B4-BE49-F238E27FC236}">
                <a16:creationId xmlns:a16="http://schemas.microsoft.com/office/drawing/2014/main" id="{1EB66AE6-3813-48D3-AAAE-869EE9F1CE2A}"/>
              </a:ext>
            </a:extLst>
          </p:cNvPr>
          <p:cNvSpPr>
            <a:spLocks noGrp="1"/>
          </p:cNvSpPr>
          <p:nvPr>
            <p:ph idx="1"/>
          </p:nvPr>
        </p:nvSpPr>
        <p:spPr/>
        <p:txBody>
          <a:bodyPr/>
          <a:lstStyle/>
          <a:p>
            <a:r>
              <a:rPr lang="en-US" dirty="0"/>
              <a:t>System Implementation Doc - Phil</a:t>
            </a:r>
          </a:p>
        </p:txBody>
      </p:sp>
    </p:spTree>
    <p:extLst>
      <p:ext uri="{BB962C8B-B14F-4D97-AF65-F5344CB8AC3E}">
        <p14:creationId xmlns:p14="http://schemas.microsoft.com/office/powerpoint/2010/main" val="128984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CF9C75-80C9-43A8-9EEA-50FC9C2AF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37" y="1040007"/>
            <a:ext cx="11880126" cy="5494558"/>
          </a:xfrm>
          <a:prstGeom prst="rect">
            <a:avLst/>
          </a:prstGeom>
        </p:spPr>
      </p:pic>
      <p:sp>
        <p:nvSpPr>
          <p:cNvPr id="11" name="Title 1">
            <a:extLst>
              <a:ext uri="{FF2B5EF4-FFF2-40B4-BE49-F238E27FC236}">
                <a16:creationId xmlns:a16="http://schemas.microsoft.com/office/drawing/2014/main" id="{D8132B13-3116-4A28-B396-2B40BCAFC9A3}"/>
              </a:ext>
            </a:extLst>
          </p:cNvPr>
          <p:cNvSpPr>
            <a:spLocks noGrp="1"/>
          </p:cNvSpPr>
          <p:nvPr>
            <p:ph type="title"/>
          </p:nvPr>
        </p:nvSpPr>
        <p:spPr>
          <a:xfrm>
            <a:off x="2596862" y="120630"/>
            <a:ext cx="6998275" cy="833963"/>
          </a:xfrm>
        </p:spPr>
        <p:txBody>
          <a:bodyPr>
            <a:normAutofit/>
          </a:bodyPr>
          <a:lstStyle/>
          <a:p>
            <a:r>
              <a:rPr lang="en-US" dirty="0"/>
              <a:t>System implementation doc</a:t>
            </a:r>
          </a:p>
        </p:txBody>
      </p:sp>
    </p:spTree>
    <p:extLst>
      <p:ext uri="{BB962C8B-B14F-4D97-AF65-F5344CB8AC3E}">
        <p14:creationId xmlns:p14="http://schemas.microsoft.com/office/powerpoint/2010/main" val="1629509674"/>
      </p:ext>
    </p:extLst>
  </p:cSld>
  <p:clrMapOvr>
    <a:masterClrMapping/>
  </p:clrMapOvr>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416</Words>
  <Application>Microsoft Office PowerPoint</Application>
  <PresentationFormat>Widescreen</PresentationFormat>
  <Paragraphs>48</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System Font Regular</vt:lpstr>
      <vt:lpstr>Parcel</vt:lpstr>
      <vt:lpstr>Fid’Lin:  The Fiddle and Violin Practice App</vt:lpstr>
      <vt:lpstr>Description</vt:lpstr>
      <vt:lpstr>Requirements</vt:lpstr>
      <vt:lpstr>Toolbox</vt:lpstr>
      <vt:lpstr>Team 2’s Communication medium</vt:lpstr>
      <vt:lpstr>Content Distribution Plan</vt:lpstr>
      <vt:lpstr>General Dev Plan</vt:lpstr>
      <vt:lpstr>Documents</vt:lpstr>
      <vt:lpstr>System implementation doc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Fid’Lin:  The Fiddle and Violin Practice App</dc:title>
  <dc:creator>blubberchub97@hotmail.com</dc:creator>
  <cp:lastModifiedBy>blubberchub97@hotmail.com</cp:lastModifiedBy>
  <cp:revision>2</cp:revision>
  <dcterms:created xsi:type="dcterms:W3CDTF">2019-02-04T20:41:54Z</dcterms:created>
  <dcterms:modified xsi:type="dcterms:W3CDTF">2019-02-04T20:50:36Z</dcterms:modified>
</cp:coreProperties>
</file>