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1b5193d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01b5193d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1b5193df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1b5193df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1b5193df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1b5193df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display the comparison’s between the two cities, we used an inner join.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1b5193df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1b5193df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1b5193df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1b5193df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Below as you can see, pollution is evident in many states. The more populated parts of the country have the most pollution with California taking the lead.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1b5193df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1b5193df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Pollution levels have decreased. Probably due to the publics awareness.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 pollution trends in the US.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 Pollution.	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Air pollution refers to the release of pollutants in the air that are harmful to humans and the environment.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Our project focuses on one main pollutant which is Carbon Monoxide. However other harmful pollutants include Nitrogen Oxide, Ozone and Sulfur Dioxide.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We acquired data sets that include the most and least polluted cities in the past few years.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927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/>
              <a:t>We used jupyter notebook to create our model. After importing the dependencies needed, we used a train split test on our x and y variables.</a:t>
            </a: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463" y="1627588"/>
            <a:ext cx="7134225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 RDS and PostgresSQL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Amazon Web Service RDS, we created a database which we then linked with pgAdmin. We created tables to allow us to view the most and least polluted cities.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8849" y="1941049"/>
            <a:ext cx="6648449" cy="320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Postgres ERD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300" y="1093000"/>
            <a:ext cx="7370549" cy="386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As our goal was to provide trends over time, we used Tableau to create data visuals.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723" y="1548225"/>
            <a:ext cx="720520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Pollutant Levels over Time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226" y="973975"/>
            <a:ext cx="6891350" cy="38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