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4" r:id="rId3"/>
    <p:sldId id="260" r:id="rId4"/>
    <p:sldId id="261" r:id="rId5"/>
    <p:sldId id="257" r:id="rId6"/>
    <p:sldId id="265" r:id="rId7"/>
    <p:sldId id="262" r:id="rId8"/>
    <p:sldId id="263"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ECF2F0-0DC7-4EB4-B306-E408874C39FD}" type="datetimeFigureOut">
              <a:rPr lang="en-IN" smtClean="0"/>
              <a:t>21-12-2021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DA4A8ED-2580-43FD-8498-C7E5B2434240}"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4993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ECF2F0-0DC7-4EB4-B306-E408874C39FD}" type="datetimeFigureOut">
              <a:rPr lang="en-IN" smtClean="0"/>
              <a:t>21-12-2021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DA4A8ED-2580-43FD-8498-C7E5B2434240}" type="slidenum">
              <a:rPr lang="en-IN" smtClean="0"/>
              <a:t>‹#›</a:t>
            </a:fld>
            <a:endParaRPr lang="en-IN" dirty="0"/>
          </a:p>
        </p:txBody>
      </p:sp>
    </p:spTree>
    <p:extLst>
      <p:ext uri="{BB962C8B-B14F-4D97-AF65-F5344CB8AC3E}">
        <p14:creationId xmlns:p14="http://schemas.microsoft.com/office/powerpoint/2010/main" val="3127398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ECF2F0-0DC7-4EB4-B306-E408874C39FD}" type="datetimeFigureOut">
              <a:rPr lang="en-IN" smtClean="0"/>
              <a:t>21-12-2021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DA4A8ED-2580-43FD-8498-C7E5B2434240}" type="slidenum">
              <a:rPr lang="en-IN" smtClean="0"/>
              <a:t>‹#›</a:t>
            </a:fld>
            <a:endParaRPr lang="en-IN" dirty="0"/>
          </a:p>
        </p:txBody>
      </p:sp>
    </p:spTree>
    <p:extLst>
      <p:ext uri="{BB962C8B-B14F-4D97-AF65-F5344CB8AC3E}">
        <p14:creationId xmlns:p14="http://schemas.microsoft.com/office/powerpoint/2010/main" val="742664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ECF2F0-0DC7-4EB4-B306-E408874C39FD}" type="datetimeFigureOut">
              <a:rPr lang="en-IN" smtClean="0"/>
              <a:t>21-12-2021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DA4A8ED-2580-43FD-8498-C7E5B2434240}" type="slidenum">
              <a:rPr lang="en-IN" smtClean="0"/>
              <a:t>‹#›</a:t>
            </a:fld>
            <a:endParaRPr lang="en-IN" dirty="0"/>
          </a:p>
        </p:txBody>
      </p:sp>
    </p:spTree>
    <p:extLst>
      <p:ext uri="{BB962C8B-B14F-4D97-AF65-F5344CB8AC3E}">
        <p14:creationId xmlns:p14="http://schemas.microsoft.com/office/powerpoint/2010/main" val="1906160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ECF2F0-0DC7-4EB4-B306-E408874C39FD}" type="datetimeFigureOut">
              <a:rPr lang="en-IN" smtClean="0"/>
              <a:t>21-12-2021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DA4A8ED-2580-43FD-8498-C7E5B2434240}"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5889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ECF2F0-0DC7-4EB4-B306-E408874C39FD}" type="datetimeFigureOut">
              <a:rPr lang="en-IN" smtClean="0"/>
              <a:t>21-12-2021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DA4A8ED-2580-43FD-8498-C7E5B2434240}" type="slidenum">
              <a:rPr lang="en-IN" smtClean="0"/>
              <a:t>‹#›</a:t>
            </a:fld>
            <a:endParaRPr lang="en-IN" dirty="0"/>
          </a:p>
        </p:txBody>
      </p:sp>
    </p:spTree>
    <p:extLst>
      <p:ext uri="{BB962C8B-B14F-4D97-AF65-F5344CB8AC3E}">
        <p14:creationId xmlns:p14="http://schemas.microsoft.com/office/powerpoint/2010/main" val="1154353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ECF2F0-0DC7-4EB4-B306-E408874C39FD}" type="datetimeFigureOut">
              <a:rPr lang="en-IN" smtClean="0"/>
              <a:t>21-12-2021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DA4A8ED-2580-43FD-8498-C7E5B2434240}" type="slidenum">
              <a:rPr lang="en-IN" smtClean="0"/>
              <a:t>‹#›</a:t>
            </a:fld>
            <a:endParaRPr lang="en-IN" dirty="0"/>
          </a:p>
        </p:txBody>
      </p:sp>
    </p:spTree>
    <p:extLst>
      <p:ext uri="{BB962C8B-B14F-4D97-AF65-F5344CB8AC3E}">
        <p14:creationId xmlns:p14="http://schemas.microsoft.com/office/powerpoint/2010/main" val="1763556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ECF2F0-0DC7-4EB4-B306-E408874C39FD}" type="datetimeFigureOut">
              <a:rPr lang="en-IN" smtClean="0"/>
              <a:t>21-12-2021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DA4A8ED-2580-43FD-8498-C7E5B2434240}" type="slidenum">
              <a:rPr lang="en-IN" smtClean="0"/>
              <a:t>‹#›</a:t>
            </a:fld>
            <a:endParaRPr lang="en-IN" dirty="0"/>
          </a:p>
        </p:txBody>
      </p:sp>
    </p:spTree>
    <p:extLst>
      <p:ext uri="{BB962C8B-B14F-4D97-AF65-F5344CB8AC3E}">
        <p14:creationId xmlns:p14="http://schemas.microsoft.com/office/powerpoint/2010/main" val="3418033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5ECF2F0-0DC7-4EB4-B306-E408874C39FD}" type="datetimeFigureOut">
              <a:rPr lang="en-IN" smtClean="0"/>
              <a:t>21-12-2021</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dirty="0"/>
          </a:p>
        </p:txBody>
      </p:sp>
      <p:sp>
        <p:nvSpPr>
          <p:cNvPr id="9" name="Slide Number Placeholder 8"/>
          <p:cNvSpPr>
            <a:spLocks noGrp="1"/>
          </p:cNvSpPr>
          <p:nvPr>
            <p:ph type="sldNum" sz="quarter" idx="12"/>
          </p:nvPr>
        </p:nvSpPr>
        <p:spPr/>
        <p:txBody>
          <a:bodyPr/>
          <a:lstStyle/>
          <a:p>
            <a:fld id="{7DA4A8ED-2580-43FD-8498-C7E5B2434240}" type="slidenum">
              <a:rPr lang="en-IN" smtClean="0"/>
              <a:t>‹#›</a:t>
            </a:fld>
            <a:endParaRPr lang="en-IN" dirty="0"/>
          </a:p>
        </p:txBody>
      </p:sp>
    </p:spTree>
    <p:extLst>
      <p:ext uri="{BB962C8B-B14F-4D97-AF65-F5344CB8AC3E}">
        <p14:creationId xmlns:p14="http://schemas.microsoft.com/office/powerpoint/2010/main" val="1634417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5ECF2F0-0DC7-4EB4-B306-E408874C39FD}" type="datetimeFigureOut">
              <a:rPr lang="en-IN" smtClean="0"/>
              <a:t>21-12-2021</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DA4A8ED-2580-43FD-8498-C7E5B2434240}" type="slidenum">
              <a:rPr lang="en-IN" smtClean="0"/>
              <a:t>‹#›</a:t>
            </a:fld>
            <a:endParaRPr lang="en-IN" dirty="0"/>
          </a:p>
        </p:txBody>
      </p:sp>
    </p:spTree>
    <p:extLst>
      <p:ext uri="{BB962C8B-B14F-4D97-AF65-F5344CB8AC3E}">
        <p14:creationId xmlns:p14="http://schemas.microsoft.com/office/powerpoint/2010/main" val="803336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ECF2F0-0DC7-4EB4-B306-E408874C39FD}" type="datetimeFigureOut">
              <a:rPr lang="en-IN" smtClean="0"/>
              <a:t>21-12-2021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DA4A8ED-2580-43FD-8498-C7E5B2434240}" type="slidenum">
              <a:rPr lang="en-IN" smtClean="0"/>
              <a:t>‹#›</a:t>
            </a:fld>
            <a:endParaRPr lang="en-IN" dirty="0"/>
          </a:p>
        </p:txBody>
      </p:sp>
    </p:spTree>
    <p:extLst>
      <p:ext uri="{BB962C8B-B14F-4D97-AF65-F5344CB8AC3E}">
        <p14:creationId xmlns:p14="http://schemas.microsoft.com/office/powerpoint/2010/main" val="2920684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5ECF2F0-0DC7-4EB4-B306-E408874C39FD}" type="datetimeFigureOut">
              <a:rPr lang="en-IN" smtClean="0"/>
              <a:t>21-12-2021</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DA4A8ED-2580-43FD-8498-C7E5B2434240}" type="slidenum">
              <a:rPr lang="en-IN" smtClean="0"/>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20863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0F8A7-E0F0-48B0-8D3C-FBA0F03C5C39}"/>
              </a:ext>
            </a:extLst>
          </p:cNvPr>
          <p:cNvSpPr>
            <a:spLocks noGrp="1"/>
          </p:cNvSpPr>
          <p:nvPr>
            <p:ph type="title"/>
          </p:nvPr>
        </p:nvSpPr>
        <p:spPr/>
        <p:txBody>
          <a:bodyPr>
            <a:normAutofit fontScale="90000"/>
          </a:bodyPr>
          <a:lstStyle/>
          <a:p>
            <a:r>
              <a:rPr lang="en-IN" dirty="0">
                <a:solidFill>
                  <a:srgbClr val="00B050"/>
                </a:solidFill>
                <a:latin typeface="Times New Roman" panose="02020603050405020304" pitchFamily="18" charset="0"/>
                <a:cs typeface="Times New Roman" panose="02020603050405020304" pitchFamily="18" charset="0"/>
              </a:rPr>
              <a:t>                              </a:t>
            </a:r>
            <a:br>
              <a:rPr lang="en-IN" dirty="0">
                <a:solidFill>
                  <a:srgbClr val="00B050"/>
                </a:solidFill>
                <a:latin typeface="Times New Roman" panose="02020603050405020304" pitchFamily="18" charset="0"/>
                <a:cs typeface="Times New Roman" panose="02020603050405020304" pitchFamily="18" charset="0"/>
              </a:rPr>
            </a:br>
            <a:br>
              <a:rPr lang="en-IN" dirty="0">
                <a:solidFill>
                  <a:srgbClr val="00B050"/>
                </a:solidFill>
                <a:latin typeface="Times New Roman" panose="02020603050405020304" pitchFamily="18" charset="0"/>
                <a:cs typeface="Times New Roman" panose="02020603050405020304" pitchFamily="18" charset="0"/>
              </a:rPr>
            </a:br>
            <a:r>
              <a:rPr lang="en-IN" dirty="0">
                <a:solidFill>
                  <a:srgbClr val="00B050"/>
                </a:solidFill>
                <a:latin typeface="Times New Roman" panose="02020603050405020304" pitchFamily="18" charset="0"/>
                <a:cs typeface="Times New Roman" panose="02020603050405020304" pitchFamily="18" charset="0"/>
              </a:rPr>
              <a:t>                              </a:t>
            </a:r>
            <a:br>
              <a:rPr lang="en-IN" dirty="0">
                <a:solidFill>
                  <a:srgbClr val="00B050"/>
                </a:solidFill>
                <a:latin typeface="Times New Roman" panose="02020603050405020304" pitchFamily="18" charset="0"/>
                <a:cs typeface="Times New Roman" panose="02020603050405020304" pitchFamily="18" charset="0"/>
              </a:rPr>
            </a:br>
            <a:r>
              <a:rPr lang="en-IN" dirty="0">
                <a:solidFill>
                  <a:srgbClr val="00B050"/>
                </a:solidFill>
                <a:latin typeface="Times New Roman" panose="02020603050405020304" pitchFamily="18" charset="0"/>
                <a:cs typeface="Times New Roman" panose="02020603050405020304" pitchFamily="18" charset="0"/>
              </a:rPr>
              <a:t>                              E-MEDICINE</a:t>
            </a:r>
          </a:p>
        </p:txBody>
      </p:sp>
      <p:sp>
        <p:nvSpPr>
          <p:cNvPr id="3" name="Content Placeholder 2">
            <a:extLst>
              <a:ext uri="{FF2B5EF4-FFF2-40B4-BE49-F238E27FC236}">
                <a16:creationId xmlns:a16="http://schemas.microsoft.com/office/drawing/2014/main" id="{E3AD6E71-0312-4E24-8706-F9C4A1814ADD}"/>
              </a:ext>
            </a:extLst>
          </p:cNvPr>
          <p:cNvSpPr>
            <a:spLocks noGrp="1"/>
          </p:cNvSpPr>
          <p:nvPr>
            <p:ph idx="1"/>
          </p:nvPr>
        </p:nvSpPr>
        <p:spPr>
          <a:xfrm>
            <a:off x="838200" y="1482571"/>
            <a:ext cx="10515600" cy="4694392"/>
          </a:xfrm>
        </p:spPr>
        <p:txBody>
          <a:bodyPr/>
          <a:lstStyle/>
          <a:p>
            <a:pPr marL="0" indent="0" algn="ctr">
              <a:buNone/>
            </a:pPr>
            <a:r>
              <a:rPr lang="en-IN" dirty="0"/>
              <a:t>                                                                           </a:t>
            </a:r>
          </a:p>
          <a:p>
            <a:pPr marL="0" indent="0" algn="ctr">
              <a:buNone/>
            </a:pPr>
            <a:r>
              <a:rPr lang="en-IN" dirty="0"/>
              <a:t>                                                                            </a:t>
            </a:r>
          </a:p>
          <a:p>
            <a:pPr marL="0" indent="0" algn="ctr">
              <a:buNone/>
            </a:pPr>
            <a:r>
              <a:rPr lang="en-IN" dirty="0">
                <a:solidFill>
                  <a:schemeClr val="accent5">
                    <a:lumMod val="75000"/>
                  </a:schemeClr>
                </a:solidFill>
              </a:rPr>
              <a:t>                                                                                                                                    </a:t>
            </a:r>
          </a:p>
          <a:p>
            <a:pPr marL="0" indent="0" algn="ctr">
              <a:buNone/>
            </a:pPr>
            <a:r>
              <a:rPr lang="en-IN" dirty="0">
                <a:solidFill>
                  <a:schemeClr val="accent5">
                    <a:lumMod val="75000"/>
                  </a:schemeClr>
                </a:solidFill>
              </a:rPr>
              <a:t>                                                             By Deepika </a:t>
            </a:r>
          </a:p>
          <a:p>
            <a:pPr marL="0" indent="0" algn="ctr">
              <a:buNone/>
            </a:pPr>
            <a:r>
              <a:rPr lang="en-IN" dirty="0">
                <a:solidFill>
                  <a:schemeClr val="accent5">
                    <a:lumMod val="75000"/>
                  </a:schemeClr>
                </a:solidFill>
              </a:rPr>
              <a:t>                                                                  Nishant                                                     </a:t>
            </a:r>
            <a:endParaRPr lang="en-IN" dirty="0"/>
          </a:p>
        </p:txBody>
      </p:sp>
    </p:spTree>
    <p:extLst>
      <p:ext uri="{BB962C8B-B14F-4D97-AF65-F5344CB8AC3E}">
        <p14:creationId xmlns:p14="http://schemas.microsoft.com/office/powerpoint/2010/main" val="1287692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0EA3A-5EF9-4652-A2CC-E2B3AF75D74B}"/>
              </a:ext>
            </a:extLst>
          </p:cNvPr>
          <p:cNvSpPr>
            <a:spLocks noGrp="1"/>
          </p:cNvSpPr>
          <p:nvPr>
            <p:ph type="title"/>
          </p:nvPr>
        </p:nvSpPr>
        <p:spPr/>
        <p:txBody>
          <a:bodyPr/>
          <a:lstStyle/>
          <a:p>
            <a:r>
              <a:rPr lang="en-IN" dirty="0"/>
              <a:t>E-MEDICINE</a:t>
            </a:r>
          </a:p>
        </p:txBody>
      </p:sp>
      <p:pic>
        <p:nvPicPr>
          <p:cNvPr id="5" name="Content Placeholder 4">
            <a:extLst>
              <a:ext uri="{FF2B5EF4-FFF2-40B4-BE49-F238E27FC236}">
                <a16:creationId xmlns:a16="http://schemas.microsoft.com/office/drawing/2014/main" id="{5240B472-BE8A-4FCD-95B6-2ED001D85C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2470" y="1867509"/>
            <a:ext cx="8655728" cy="4267570"/>
          </a:xfrm>
        </p:spPr>
      </p:pic>
    </p:spTree>
    <p:extLst>
      <p:ext uri="{BB962C8B-B14F-4D97-AF65-F5344CB8AC3E}">
        <p14:creationId xmlns:p14="http://schemas.microsoft.com/office/powerpoint/2010/main" val="399354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6A320-0AC3-4FC9-9C2A-F40F72CD320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B121F0E0-D5AC-493C-B3BA-30931E53D940}"/>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Online Medicine Shop will give the opportunity to buy proper medicine sitting at home without any trouble. </a:t>
            </a:r>
          </a:p>
          <a:p>
            <a:r>
              <a:rPr lang="en-US" sz="2000" dirty="0">
                <a:latin typeface="Times New Roman" panose="02020603050405020304" pitchFamily="18" charset="0"/>
                <a:cs typeface="Times New Roman" panose="02020603050405020304" pitchFamily="18" charset="0"/>
              </a:rPr>
              <a:t>There are many medicine shops in every city but online medicine shop is very rare. The online medicine shop is operated over the internet.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5862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94F62-E714-4CBF-B6FC-26C80CF55DDF}"/>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659E28A3-6BC7-42CA-B586-284C077ACAE3}"/>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Online Medicine Shop is developed where the management of the medicine shop is web based through which one can manage a medicine shop easily from anywhere at any time.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3390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9EC51-BCC5-45C9-A5EE-36FA362CCEF4}"/>
              </a:ext>
            </a:extLst>
          </p:cNvPr>
          <p:cNvSpPr>
            <a:spLocks noGrp="1"/>
          </p:cNvSpPr>
          <p:nvPr>
            <p:ph type="title"/>
          </p:nvPr>
        </p:nvSpPr>
        <p:spPr/>
        <p:txBody>
          <a:bodyPr/>
          <a:lstStyle/>
          <a:p>
            <a:r>
              <a:rPr lang="en-IN" dirty="0"/>
              <a:t>MODULES:</a:t>
            </a:r>
          </a:p>
        </p:txBody>
      </p:sp>
      <p:sp>
        <p:nvSpPr>
          <p:cNvPr id="7" name="Content Placeholder 6">
            <a:extLst>
              <a:ext uri="{FF2B5EF4-FFF2-40B4-BE49-F238E27FC236}">
                <a16:creationId xmlns:a16="http://schemas.microsoft.com/office/drawing/2014/main" id="{C90E2205-20C9-4F0F-B298-2192806D6B63}"/>
              </a:ext>
            </a:extLst>
          </p:cNvPr>
          <p:cNvSpPr>
            <a:spLocks noGrp="1"/>
          </p:cNvSpPr>
          <p:nvPr>
            <p:ph idx="1"/>
          </p:nvPr>
        </p:nvSpPr>
        <p:spPr>
          <a:xfrm>
            <a:off x="586199" y="1825625"/>
            <a:ext cx="10767601" cy="4351338"/>
          </a:xfrm>
        </p:spPr>
        <p:txBody>
          <a:bodyPr/>
          <a:lstStyle/>
          <a:p>
            <a:pPr marL="0" indent="0">
              <a:buNone/>
            </a:pPr>
            <a:endParaRPr lang="en-IN" dirty="0"/>
          </a:p>
        </p:txBody>
      </p:sp>
      <p:sp>
        <p:nvSpPr>
          <p:cNvPr id="12" name="Arrow: Right 11">
            <a:extLst>
              <a:ext uri="{FF2B5EF4-FFF2-40B4-BE49-F238E27FC236}">
                <a16:creationId xmlns:a16="http://schemas.microsoft.com/office/drawing/2014/main" id="{799B63FE-BF98-4BD9-9C37-DC288C357865}"/>
              </a:ext>
            </a:extLst>
          </p:cNvPr>
          <p:cNvSpPr/>
          <p:nvPr/>
        </p:nvSpPr>
        <p:spPr>
          <a:xfrm>
            <a:off x="3827243" y="3706900"/>
            <a:ext cx="932155" cy="4261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Arrow: Right 13">
            <a:extLst>
              <a:ext uri="{FF2B5EF4-FFF2-40B4-BE49-F238E27FC236}">
                <a16:creationId xmlns:a16="http://schemas.microsoft.com/office/drawing/2014/main" id="{9C75534B-2F45-4BC1-AC77-D7D436B0EEA3}"/>
              </a:ext>
            </a:extLst>
          </p:cNvPr>
          <p:cNvSpPr/>
          <p:nvPr/>
        </p:nvSpPr>
        <p:spPr>
          <a:xfrm>
            <a:off x="6514657" y="3803979"/>
            <a:ext cx="932155" cy="2574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Oval 14">
            <a:extLst>
              <a:ext uri="{FF2B5EF4-FFF2-40B4-BE49-F238E27FC236}">
                <a16:creationId xmlns:a16="http://schemas.microsoft.com/office/drawing/2014/main" id="{2EC7D02B-65FB-4504-8825-554393A237B9}"/>
              </a:ext>
            </a:extLst>
          </p:cNvPr>
          <p:cNvSpPr/>
          <p:nvPr/>
        </p:nvSpPr>
        <p:spPr>
          <a:xfrm>
            <a:off x="7405920" y="3599641"/>
            <a:ext cx="1558032" cy="61921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bg1"/>
                </a:solidFill>
                <a:effectLst>
                  <a:outerShdw blurRad="38100" dist="19050" dir="2700000" algn="tl" rotWithShape="0">
                    <a:schemeClr val="dk1">
                      <a:alpha val="40000"/>
                    </a:schemeClr>
                  </a:outerShdw>
                </a:effectLst>
              </a:rPr>
              <a:t>ORDER</a:t>
            </a:r>
          </a:p>
        </p:txBody>
      </p:sp>
      <p:sp>
        <p:nvSpPr>
          <p:cNvPr id="18" name="Oval 17">
            <a:extLst>
              <a:ext uri="{FF2B5EF4-FFF2-40B4-BE49-F238E27FC236}">
                <a16:creationId xmlns:a16="http://schemas.microsoft.com/office/drawing/2014/main" id="{650B2085-0027-4852-BAD9-7372725692CA}"/>
              </a:ext>
            </a:extLst>
          </p:cNvPr>
          <p:cNvSpPr/>
          <p:nvPr/>
        </p:nvSpPr>
        <p:spPr>
          <a:xfrm>
            <a:off x="4766414" y="3613121"/>
            <a:ext cx="1740024" cy="613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bg2"/>
                </a:solidFill>
                <a:effectLst>
                  <a:outerShdw blurRad="38100" dist="19050" dir="2700000" algn="tl" rotWithShape="0">
                    <a:schemeClr val="dk1">
                      <a:alpha val="40000"/>
                    </a:schemeClr>
                  </a:outerShdw>
                </a:effectLst>
              </a:rPr>
              <a:t>MEDICINE</a:t>
            </a:r>
          </a:p>
        </p:txBody>
      </p:sp>
      <p:sp>
        <p:nvSpPr>
          <p:cNvPr id="20" name="Arrow: Right 19">
            <a:extLst>
              <a:ext uri="{FF2B5EF4-FFF2-40B4-BE49-F238E27FC236}">
                <a16:creationId xmlns:a16="http://schemas.microsoft.com/office/drawing/2014/main" id="{2A909A33-B7A1-4864-894A-736A5DD183F5}"/>
              </a:ext>
            </a:extLst>
          </p:cNvPr>
          <p:cNvSpPr/>
          <p:nvPr/>
        </p:nvSpPr>
        <p:spPr>
          <a:xfrm>
            <a:off x="8963952" y="3791000"/>
            <a:ext cx="594805" cy="2014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D844BEE6-294F-44FA-9FF4-C22FCC0CC34A}"/>
              </a:ext>
            </a:extLst>
          </p:cNvPr>
          <p:cNvSpPr/>
          <p:nvPr/>
        </p:nvSpPr>
        <p:spPr>
          <a:xfrm>
            <a:off x="9558757" y="3599640"/>
            <a:ext cx="1144481" cy="619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bg1"/>
                </a:solidFill>
                <a:effectLst>
                  <a:outerShdw blurRad="38100" dist="19050" dir="2700000" algn="tl" rotWithShape="0">
                    <a:schemeClr val="dk1">
                      <a:alpha val="40000"/>
                    </a:schemeClr>
                  </a:outerShdw>
                </a:effectLst>
              </a:rPr>
              <a:t>ADDRESS</a:t>
            </a:r>
          </a:p>
        </p:txBody>
      </p:sp>
      <p:sp>
        <p:nvSpPr>
          <p:cNvPr id="3" name="Oval 2">
            <a:extLst>
              <a:ext uri="{FF2B5EF4-FFF2-40B4-BE49-F238E27FC236}">
                <a16:creationId xmlns:a16="http://schemas.microsoft.com/office/drawing/2014/main" id="{7A532E90-0D37-4A45-A1CC-419785189509}"/>
              </a:ext>
            </a:extLst>
          </p:cNvPr>
          <p:cNvSpPr/>
          <p:nvPr/>
        </p:nvSpPr>
        <p:spPr>
          <a:xfrm>
            <a:off x="713335" y="3462408"/>
            <a:ext cx="1098807" cy="9169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bg1"/>
                </a:solidFill>
                <a:effectLst>
                  <a:outerShdw blurRad="38100" dist="19050" dir="2700000" algn="tl" rotWithShape="0">
                    <a:schemeClr val="dk1">
                      <a:alpha val="40000"/>
                    </a:schemeClr>
                  </a:outerShdw>
                </a:effectLst>
              </a:rPr>
              <a:t>LOGIN</a:t>
            </a:r>
            <a:endParaRPr lang="en-IN" dirty="0">
              <a:solidFill>
                <a:schemeClr val="bg1"/>
              </a:solidFill>
            </a:endParaRPr>
          </a:p>
        </p:txBody>
      </p:sp>
      <p:sp>
        <p:nvSpPr>
          <p:cNvPr id="4" name="Arrow: Right 3">
            <a:extLst>
              <a:ext uri="{FF2B5EF4-FFF2-40B4-BE49-F238E27FC236}">
                <a16:creationId xmlns:a16="http://schemas.microsoft.com/office/drawing/2014/main" id="{29620AE8-6BE2-44A9-839B-8CD2A52D8EF5}"/>
              </a:ext>
            </a:extLst>
          </p:cNvPr>
          <p:cNvSpPr/>
          <p:nvPr/>
        </p:nvSpPr>
        <p:spPr>
          <a:xfrm>
            <a:off x="1824702" y="3733202"/>
            <a:ext cx="547029" cy="3520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46B4BFFD-4533-4A5D-BCF6-B9F3B6FD0E57}"/>
              </a:ext>
            </a:extLst>
          </p:cNvPr>
          <p:cNvSpPr/>
          <p:nvPr/>
        </p:nvSpPr>
        <p:spPr>
          <a:xfrm>
            <a:off x="2383097" y="3622619"/>
            <a:ext cx="1455229" cy="613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bg1"/>
                </a:solidFill>
                <a:effectLst>
                  <a:outerShdw blurRad="38100" dist="19050" dir="2700000" algn="tl" rotWithShape="0">
                    <a:schemeClr val="dk1">
                      <a:alpha val="40000"/>
                    </a:schemeClr>
                  </a:outerShdw>
                </a:effectLst>
              </a:rPr>
              <a:t>CUSTOMER</a:t>
            </a:r>
          </a:p>
        </p:txBody>
      </p:sp>
    </p:spTree>
    <p:extLst>
      <p:ext uri="{BB962C8B-B14F-4D97-AF65-F5344CB8AC3E}">
        <p14:creationId xmlns:p14="http://schemas.microsoft.com/office/powerpoint/2010/main" val="775952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35E34-2015-4224-9823-45FB10B23C18}"/>
              </a:ext>
            </a:extLst>
          </p:cNvPr>
          <p:cNvSpPr>
            <a:spLocks noGrp="1"/>
          </p:cNvSpPr>
          <p:nvPr>
            <p:ph type="title"/>
          </p:nvPr>
        </p:nvSpPr>
        <p:spPr/>
        <p:txBody>
          <a:bodyPr/>
          <a:lstStyle/>
          <a:p>
            <a:r>
              <a:rPr lang="en-IN" dirty="0"/>
              <a:t>Non Functional Requirements:</a:t>
            </a:r>
          </a:p>
        </p:txBody>
      </p:sp>
      <p:sp>
        <p:nvSpPr>
          <p:cNvPr id="3" name="Content Placeholder 2">
            <a:extLst>
              <a:ext uri="{FF2B5EF4-FFF2-40B4-BE49-F238E27FC236}">
                <a16:creationId xmlns:a16="http://schemas.microsoft.com/office/drawing/2014/main" id="{FE676836-FC18-425D-B27B-CF9041B8BBBF}"/>
              </a:ext>
            </a:extLst>
          </p:cNvPr>
          <p:cNvSpPr>
            <a:spLocks noGrp="1"/>
          </p:cNvSpPr>
          <p:nvPr>
            <p:ph idx="1"/>
          </p:nvPr>
        </p:nvSpPr>
        <p:spPr/>
        <p:txBody>
          <a:bodyPr/>
          <a:lstStyle/>
          <a:p>
            <a:r>
              <a:rPr lang="en-IN" dirty="0"/>
              <a:t>➢Security </a:t>
            </a:r>
          </a:p>
          <a:p>
            <a:r>
              <a:rPr lang="en-IN" dirty="0"/>
              <a:t>➢ Reliability </a:t>
            </a:r>
          </a:p>
          <a:p>
            <a:r>
              <a:rPr lang="en-IN" dirty="0"/>
              <a:t>➢ Maintainability </a:t>
            </a:r>
          </a:p>
          <a:p>
            <a:r>
              <a:rPr lang="en-IN" dirty="0"/>
              <a:t>➢ Portability</a:t>
            </a:r>
          </a:p>
          <a:p>
            <a:r>
              <a:rPr lang="en-IN" dirty="0"/>
              <a:t> ➢ Extensibility </a:t>
            </a:r>
          </a:p>
          <a:p>
            <a:r>
              <a:rPr lang="en-IN" dirty="0"/>
              <a:t>➢ Reusability </a:t>
            </a:r>
          </a:p>
          <a:p>
            <a:r>
              <a:rPr lang="en-IN" dirty="0"/>
              <a:t>➢ Compatibility </a:t>
            </a:r>
          </a:p>
          <a:p>
            <a:r>
              <a:rPr lang="en-IN" dirty="0"/>
              <a:t>➢ Resource Utilization</a:t>
            </a:r>
          </a:p>
        </p:txBody>
      </p:sp>
    </p:spTree>
    <p:extLst>
      <p:ext uri="{BB962C8B-B14F-4D97-AF65-F5344CB8AC3E}">
        <p14:creationId xmlns:p14="http://schemas.microsoft.com/office/powerpoint/2010/main" val="3239393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D1C93-3CB5-45A3-BF3D-5641699EC467}"/>
              </a:ext>
            </a:extLst>
          </p:cNvPr>
          <p:cNvSpPr>
            <a:spLocks noGrp="1"/>
          </p:cNvSpPr>
          <p:nvPr>
            <p:ph type="title"/>
          </p:nvPr>
        </p:nvSpPr>
        <p:spPr/>
        <p:txBody>
          <a:bodyPr/>
          <a:lstStyle/>
          <a:p>
            <a:r>
              <a:rPr lang="en-IN" dirty="0"/>
              <a:t>Technologies:</a:t>
            </a:r>
          </a:p>
        </p:txBody>
      </p:sp>
      <p:sp>
        <p:nvSpPr>
          <p:cNvPr id="3" name="Content Placeholder 2">
            <a:extLst>
              <a:ext uri="{FF2B5EF4-FFF2-40B4-BE49-F238E27FC236}">
                <a16:creationId xmlns:a16="http://schemas.microsoft.com/office/drawing/2014/main" id="{EB4DFAC1-A0D3-46FA-A230-FBA6CA16770B}"/>
              </a:ext>
            </a:extLst>
          </p:cNvPr>
          <p:cNvSpPr>
            <a:spLocks noGrp="1"/>
          </p:cNvSpPr>
          <p:nvPr>
            <p:ph idx="1"/>
          </p:nvPr>
        </p:nvSpPr>
        <p:spPr/>
        <p:txBody>
          <a:bodyPr/>
          <a:lstStyle/>
          <a:p>
            <a:r>
              <a:rPr lang="en-IN" dirty="0"/>
              <a:t>Backend :Spring boot</a:t>
            </a:r>
          </a:p>
          <a:p>
            <a:r>
              <a:rPr lang="en-IN" dirty="0"/>
              <a:t>Frontend: HTML ,CSS ,Javascript and React js.</a:t>
            </a:r>
          </a:p>
          <a:p>
            <a:r>
              <a:rPr lang="en-IN" dirty="0"/>
              <a:t>Database:SQL</a:t>
            </a:r>
          </a:p>
        </p:txBody>
      </p:sp>
    </p:spTree>
    <p:extLst>
      <p:ext uri="{BB962C8B-B14F-4D97-AF65-F5344CB8AC3E}">
        <p14:creationId xmlns:p14="http://schemas.microsoft.com/office/powerpoint/2010/main" val="3559797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09C40-411C-4C64-95AF-25DFCF454A53}"/>
              </a:ext>
            </a:extLst>
          </p:cNvPr>
          <p:cNvSpPr>
            <a:spLocks noGrp="1"/>
          </p:cNvSpPr>
          <p:nvPr>
            <p:ph type="title"/>
          </p:nvPr>
        </p:nvSpPr>
        <p:spPr/>
        <p:txBody>
          <a:bodyPr/>
          <a:lstStyle/>
          <a:p>
            <a:r>
              <a:rPr lang="en-IN" dirty="0"/>
              <a:t>Scope:</a:t>
            </a:r>
          </a:p>
        </p:txBody>
      </p:sp>
      <p:sp>
        <p:nvSpPr>
          <p:cNvPr id="3" name="Content Placeholder 2">
            <a:extLst>
              <a:ext uri="{FF2B5EF4-FFF2-40B4-BE49-F238E27FC236}">
                <a16:creationId xmlns:a16="http://schemas.microsoft.com/office/drawing/2014/main" id="{BD60791A-0E4D-4D68-AA0D-6BDA2C43EC9E}"/>
              </a:ext>
            </a:extLst>
          </p:cNvPr>
          <p:cNvSpPr>
            <a:spLocks noGrp="1"/>
          </p:cNvSpPr>
          <p:nvPr>
            <p:ph idx="1"/>
          </p:nvPr>
        </p:nvSpPr>
        <p:spPr/>
        <p:txBody>
          <a:bodyPr/>
          <a:lstStyle/>
          <a:p>
            <a:r>
              <a:rPr lang="en-US" sz="2000" b="0" i="0" dirty="0">
                <a:solidFill>
                  <a:srgbClr val="4D5156"/>
                </a:solidFill>
                <a:effectLst/>
                <a:latin typeface="Times New Roman" panose="02020603050405020304" pitchFamily="18" charset="0"/>
                <a:cs typeface="Times New Roman" panose="02020603050405020304" pitchFamily="18" charset="0"/>
              </a:rPr>
              <a:t>Overall online medical booking store will become an efficient, highly responsive and an extremely accurate system. </a:t>
            </a:r>
          </a:p>
          <a:p>
            <a:r>
              <a:rPr lang="en-US" sz="2000" b="0" i="0" dirty="0">
                <a:solidFill>
                  <a:srgbClr val="4D5156"/>
                </a:solidFill>
                <a:effectLst/>
                <a:latin typeface="Times New Roman" panose="02020603050405020304" pitchFamily="18" charset="0"/>
                <a:cs typeface="Times New Roman" panose="02020603050405020304" pitchFamily="18" charset="0"/>
              </a:rPr>
              <a:t>The existing medical Booking Store system is time consuming and requires more man power to function well. Secondly the scope of offline medical store is limited to local area and is available for fixed timing.</a:t>
            </a:r>
          </a:p>
          <a:p>
            <a:pPr marL="0" indent="0">
              <a:buNone/>
            </a:pPr>
            <a:endParaRPr lang="en-IN" dirty="0"/>
          </a:p>
        </p:txBody>
      </p:sp>
    </p:spTree>
    <p:extLst>
      <p:ext uri="{BB962C8B-B14F-4D97-AF65-F5344CB8AC3E}">
        <p14:creationId xmlns:p14="http://schemas.microsoft.com/office/powerpoint/2010/main" val="3350866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D6EABA-6346-4137-91F7-CCC7EFC9F0A5}"/>
              </a:ext>
            </a:extLst>
          </p:cNvPr>
          <p:cNvSpPr>
            <a:spLocks noGrp="1"/>
          </p:cNvSpPr>
          <p:nvPr>
            <p:ph idx="1"/>
          </p:nvPr>
        </p:nvSpPr>
        <p:spPr>
          <a:xfrm>
            <a:off x="571870" y="1044390"/>
            <a:ext cx="10515600" cy="4351338"/>
          </a:xfrm>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sz="4400" dirty="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149286780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1377</TotalTime>
  <Words>202</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Calibri Light</vt:lpstr>
      <vt:lpstr>Times New Roman</vt:lpstr>
      <vt:lpstr>Retrospect</vt:lpstr>
      <vt:lpstr>                                                                                             E-MEDICINE</vt:lpstr>
      <vt:lpstr>E-MEDICINE</vt:lpstr>
      <vt:lpstr>INTRODUCTION</vt:lpstr>
      <vt:lpstr>Objective:</vt:lpstr>
      <vt:lpstr>MODULES:</vt:lpstr>
      <vt:lpstr>Non Functional Requirements:</vt:lpstr>
      <vt:lpstr>Technologies:</vt:lpstr>
      <vt:lpstr>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E-MEDICINE</dc:title>
  <dc:creator>vijaysai789svs@gmail.com</dc:creator>
  <cp:lastModifiedBy>vijaysai789svs@gmail.com</cp:lastModifiedBy>
  <cp:revision>14</cp:revision>
  <dcterms:created xsi:type="dcterms:W3CDTF">2021-12-04T07:10:57Z</dcterms:created>
  <dcterms:modified xsi:type="dcterms:W3CDTF">2021-12-22T07:37:06Z</dcterms:modified>
</cp:coreProperties>
</file>