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64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4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63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0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16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8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7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4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9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57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F99D-102D-4F2A-B89D-2306B45F1BE2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5C3D3-5243-4DEC-9AEA-33D875B4FC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FFFF00"/>
                </a:solidFill>
              </a:rPr>
              <a:t>WEL</a:t>
            </a:r>
            <a:r>
              <a:rPr lang="en-IN" b="1" i="1" dirty="0" smtClean="0">
                <a:solidFill>
                  <a:srgbClr val="FF0000"/>
                </a:solidFill>
              </a:rPr>
              <a:t>COME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14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ManishSharma</dc:creator>
  <cp:lastModifiedBy>ManishSharma</cp:lastModifiedBy>
  <cp:revision>1</cp:revision>
  <dcterms:created xsi:type="dcterms:W3CDTF">2025-07-03T08:02:49Z</dcterms:created>
  <dcterms:modified xsi:type="dcterms:W3CDTF">2025-07-03T08:03:07Z</dcterms:modified>
</cp:coreProperties>
</file>