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5" autoAdjust="0"/>
    <p:restoredTop sz="94660"/>
  </p:normalViewPr>
  <p:slideViewPr>
    <p:cSldViewPr>
      <p:cViewPr varScale="1">
        <p:scale>
          <a:sx n="69" d="100"/>
          <a:sy n="69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A32909-5FE6-44F4-86FC-D7BB5B0B7F2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A5228CF-D4E9-44A5-8392-8ADDC8A86C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124744"/>
            <a:ext cx="5256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HENRI FAYOL’S</a:t>
            </a:r>
          </a:p>
          <a:p>
            <a:endParaRPr lang="en-US" sz="4000" dirty="0">
              <a:solidFill>
                <a:srgbClr val="002060"/>
              </a:solidFill>
              <a:latin typeface="Algerian" pitchFamily="82" charset="0"/>
            </a:endParaRPr>
          </a:p>
          <a:p>
            <a:endParaRPr lang="en-US" sz="4000" dirty="0" smtClean="0">
              <a:solidFill>
                <a:srgbClr val="002060"/>
              </a:solidFill>
              <a:latin typeface="Algerian" pitchFamily="82" charset="0"/>
            </a:endParaRPr>
          </a:p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PRINCIPLES</a:t>
            </a:r>
          </a:p>
          <a:p>
            <a:r>
              <a:rPr lang="en-US" sz="4000" dirty="0">
                <a:solidFill>
                  <a:srgbClr val="002060"/>
                </a:solidFill>
                <a:latin typeface="Algerian" pitchFamily="82" charset="0"/>
              </a:rPr>
              <a:t> </a:t>
            </a:r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   OF 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Algerian" pitchFamily="82" charset="0"/>
              </a:rPr>
              <a:t>MANAGEMENT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40" y="1008005"/>
            <a:ext cx="2607171" cy="39178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34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 EQUITY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1" y="927884"/>
            <a:ext cx="3768249" cy="1657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730633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 SATBILITY OF TENURE OF PERSONNEL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1" y="3429000"/>
            <a:ext cx="5928489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2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INITIATIVE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4" y="825044"/>
            <a:ext cx="3240360" cy="18530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4740" y="29249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ESPRIT DE CORPS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04" y="3520172"/>
            <a:ext cx="2857500" cy="149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21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w To Write A Thank You Note In Fiv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187624" y="98072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6" y="160338"/>
            <a:ext cx="8064896" cy="478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3928" y="5301208"/>
            <a:ext cx="5220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CREATED BY :-TANISHA VARSHNEY</a:t>
            </a:r>
          </a:p>
          <a:p>
            <a:r>
              <a:rPr lang="en-US" sz="2400" dirty="0" smtClean="0">
                <a:latin typeface="Algerian" pitchFamily="82" charset="0"/>
              </a:rPr>
              <a:t>BATCH ID:-241004514302</a:t>
            </a:r>
            <a:endParaRPr lang="en-IN" sz="24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1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HENRI FAYOL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85" y="1844824"/>
            <a:ext cx="5256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Henri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Fayol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ell MT" pitchFamily="18" charset="0"/>
              </a:rPr>
              <a:t> was a French mining engineer who became a key figure in developing management theory. He's often called the "Father of Modern Management"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360591"/>
            <a:ext cx="2880320" cy="321523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445164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11663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lgerian" pitchFamily="82" charset="0"/>
              </a:rPr>
              <a:t>PRINCIPLES  OF  MANAGEMENT</a:t>
            </a:r>
            <a:endParaRPr lang="en-IN"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5544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Principles of management are universally applicable rules or recommendations that guide the behavior or decision-making  of a manager.</a:t>
            </a:r>
            <a:endParaRPr lang="en-IN" sz="3200" dirty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91" y="1484784"/>
            <a:ext cx="2935213" cy="2935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6361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08520" y="173830"/>
            <a:ext cx="964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Algerian" pitchFamily="82" charset="0"/>
              </a:rPr>
              <a:t>IMPORTANCE</a:t>
            </a:r>
            <a:r>
              <a:rPr lang="en-IN" sz="3200" dirty="0" smtClean="0">
                <a:solidFill>
                  <a:srgbClr val="00B050"/>
                </a:solidFill>
                <a:latin typeface="Algerian" pitchFamily="82" charset="0"/>
              </a:rPr>
              <a:t> OF MODERN MANAGEMENT THEORY</a:t>
            </a:r>
            <a:endParaRPr lang="en-US" sz="3200" dirty="0" smtClean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702" y="1556792"/>
            <a:ext cx="5571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7030A0"/>
                </a:solidFill>
                <a:latin typeface="Bell MT" pitchFamily="18" charset="0"/>
              </a:rPr>
              <a:t>Fayol</a:t>
            </a:r>
            <a:r>
              <a:rPr lang="en-US" sz="2400" dirty="0" smtClean="0">
                <a:solidFill>
                  <a:srgbClr val="7030A0"/>
                </a:solidFill>
                <a:latin typeface="Bell MT" pitchFamily="18" charset="0"/>
              </a:rPr>
              <a:t> ’s 14 principle of management                 -one of the earliest theories of management to be created.                                                      -it incorporated proven principles , elements , procedure and techniques  based on his  practical  experience.</a:t>
            </a:r>
            <a:endParaRPr lang="en-IN" sz="24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145" y="1400735"/>
            <a:ext cx="3456384" cy="288032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1904676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8864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14 PRINCIPLES OF MANAGEMENT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2212" y="1054690"/>
            <a:ext cx="9145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DIVISION OF WORK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AUTHORITY AND RESPONSIBILITY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>
              <a:solidFill>
                <a:srgbClr val="7030A0"/>
              </a:solidFill>
              <a:latin typeface="Bell MT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800" dirty="0" smtClean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2990850" cy="1235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2857500" cy="1292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48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826571"/>
            <a:ext cx="2519164" cy="1410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36203" y="20352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>
                <a:solidFill>
                  <a:srgbClr val="7030A0"/>
                </a:solidFill>
                <a:latin typeface="Bell MT" pitchFamily="18" charset="0"/>
              </a:rPr>
              <a:t>DISCIPLINE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259" y="248228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UNITY OF COMMAND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5" name="AutoShape 2" descr="Unity of Command Principle of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Unity of Command Principle of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Unity of Command Principle of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Unity of Command Principle of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10" descr="Unity of Command Principle of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2" descr="Unity of Command Principle of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14" descr="Unity of Command Principle of ..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6" descr="Unity of Command Principle of ..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8" descr="Unity of Command Principle of ...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20" descr="Unity of Command Principle of ...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22" descr="Unity of Command Principle of ...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24" descr="Unity of Command Principle of ...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26" descr="Unity of Command Principle of ...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28" descr="Unity of Command Principle of ...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30" descr="Unity of Command Principle of ...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32" descr="Unity of Command Principle of ...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34" descr="Unity of Command Principle of ...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AutoShape 36" descr="Unity of Command Principle of ...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AutoShape 38" descr="Unity of Command Principle of ...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40" descr="Unity of Command Principle of ...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42" descr="Unity of Command Principle of ...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44" descr="Unity of Command Principle of ...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46" descr="Unity of Command Principle of ...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48" descr="Unity of Command Principle of ...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50" descr="Unity of Command Principle of ...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52" descr="Unity of Command Principle of ...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54" descr="Unity of Command Principle of ...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AutoShape 56" descr="Unity of Command Principle of ...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107" name="Picture 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10745"/>
            <a:ext cx="3962400" cy="1823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76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4305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UNITY OF DIRECTION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AutoShape 2" descr="Unity of Direction Principle of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AutoShape 4" descr="Unity of Direction Principle of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5" name="AutoShape 6" descr="Unity of Direction Principle of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6" name="AutoShape 8" descr="Unity of Direction Principle of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7" name="AutoShape 10" descr="Unity of Direction Principle of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8" name="AutoShape 12" descr="Unity of Direction Principle of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701920"/>
            <a:ext cx="4022849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" y="2564904"/>
            <a:ext cx="9540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SUBORDINATION OF INDIVIDUAL INTEREST TO  GENERAL INTEREST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11" name="AutoShape 15" descr="Alumni Affairs Internship: Subordinate ...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sp>
        <p:nvSpPr>
          <p:cNvPr id="12" name="AutoShape 17" descr="Alumni Affairs Internship: Subordinate ...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rgbClr val="7030A0"/>
              </a:solidFill>
            </a:endParaRPr>
          </a:p>
        </p:txBody>
      </p:sp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79" y="3519011"/>
            <a:ext cx="3327565" cy="1566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73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69" y="16033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REMUNERATION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sp>
        <p:nvSpPr>
          <p:cNvPr id="3" name="AutoShape 2" descr="HR Managemen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4388"/>
            <a:ext cx="3280990" cy="1822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2825583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CENTRALIZATION AND DECENTRALIZATION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48803"/>
            <a:ext cx="3600400" cy="17083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157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SCALER  CHAIN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01" y="772539"/>
            <a:ext cx="3456384" cy="1590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66333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sz="2800" dirty="0" smtClean="0">
                <a:solidFill>
                  <a:srgbClr val="7030A0"/>
                </a:solidFill>
                <a:latin typeface="Bell MT" pitchFamily="18" charset="0"/>
              </a:rPr>
              <a:t> ORDER</a:t>
            </a:r>
            <a:endParaRPr lang="en-IN" sz="2800" dirty="0">
              <a:solidFill>
                <a:srgbClr val="7030A0"/>
              </a:solidFill>
              <a:latin typeface="Bell MT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58" y="3186554"/>
            <a:ext cx="270510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3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168</TotalTime>
  <Words>127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11</cp:revision>
  <dcterms:created xsi:type="dcterms:W3CDTF">2025-07-02T07:24:39Z</dcterms:created>
  <dcterms:modified xsi:type="dcterms:W3CDTF">2025-07-04T08:58:15Z</dcterms:modified>
</cp:coreProperties>
</file>