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5" autoAdjust="0"/>
    <p:restoredTop sz="94660"/>
  </p:normalViewPr>
  <p:slideViewPr>
    <p:cSldViewPr>
      <p:cViewPr varScale="1">
        <p:scale>
          <a:sx n="69" d="100"/>
          <a:sy n="69" d="100"/>
        </p:scale>
        <p:origin x="-5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2909-5FE6-44F4-86FC-D7BB5B0B7F2F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28CF-D4E9-44A5-8392-8ADDC8A86C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2909-5FE6-44F4-86FC-D7BB5B0B7F2F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28CF-D4E9-44A5-8392-8ADDC8A86C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2909-5FE6-44F4-86FC-D7BB5B0B7F2F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28CF-D4E9-44A5-8392-8ADDC8A86C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2909-5FE6-44F4-86FC-D7BB5B0B7F2F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28CF-D4E9-44A5-8392-8ADDC8A86C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2909-5FE6-44F4-86FC-D7BB5B0B7F2F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28CF-D4E9-44A5-8392-8ADDC8A86C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2909-5FE6-44F4-86FC-D7BB5B0B7F2F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28CF-D4E9-44A5-8392-8ADDC8A86CE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2909-5FE6-44F4-86FC-D7BB5B0B7F2F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28CF-D4E9-44A5-8392-8ADDC8A86C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2909-5FE6-44F4-86FC-D7BB5B0B7F2F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28CF-D4E9-44A5-8392-8ADDC8A86C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2909-5FE6-44F4-86FC-D7BB5B0B7F2F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28CF-D4E9-44A5-8392-8ADDC8A86C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2909-5FE6-44F4-86FC-D7BB5B0B7F2F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5228CF-D4E9-44A5-8392-8ADDC8A86C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2909-5FE6-44F4-86FC-D7BB5B0B7F2F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28CF-D4E9-44A5-8392-8ADDC8A86C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A32909-5FE6-44F4-86FC-D7BB5B0B7F2F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A5228CF-D4E9-44A5-8392-8ADDC8A86CE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124744"/>
            <a:ext cx="52565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2060"/>
                </a:solidFill>
                <a:latin typeface="Algerian" pitchFamily="82" charset="0"/>
              </a:rPr>
              <a:t>HENRI FAYOL’S</a:t>
            </a:r>
          </a:p>
          <a:p>
            <a:endParaRPr lang="en-US" sz="4000" dirty="0">
              <a:solidFill>
                <a:srgbClr val="002060"/>
              </a:solidFill>
              <a:latin typeface="Algerian" pitchFamily="82" charset="0"/>
            </a:endParaRPr>
          </a:p>
          <a:p>
            <a:endParaRPr lang="en-US" sz="4000" dirty="0" smtClean="0">
              <a:solidFill>
                <a:srgbClr val="002060"/>
              </a:solidFill>
              <a:latin typeface="Algerian" pitchFamily="82" charset="0"/>
            </a:endParaRPr>
          </a:p>
          <a:p>
            <a:r>
              <a:rPr lang="en-US" sz="4000" dirty="0" smtClean="0">
                <a:solidFill>
                  <a:srgbClr val="002060"/>
                </a:solidFill>
                <a:latin typeface="Algerian" pitchFamily="82" charset="0"/>
              </a:rPr>
              <a:t>PRINCIPLES</a:t>
            </a:r>
          </a:p>
          <a:p>
            <a:r>
              <a:rPr lang="en-US" sz="4000" dirty="0">
                <a:solidFill>
                  <a:srgbClr val="002060"/>
                </a:solidFill>
                <a:latin typeface="Algerian" pitchFamily="82" charset="0"/>
              </a:rPr>
              <a:t> </a:t>
            </a:r>
            <a:r>
              <a:rPr lang="en-US" sz="4000" dirty="0" smtClean="0">
                <a:solidFill>
                  <a:srgbClr val="002060"/>
                </a:solidFill>
                <a:latin typeface="Algerian" pitchFamily="82" charset="0"/>
              </a:rPr>
              <a:t>   OF </a:t>
            </a:r>
          </a:p>
          <a:p>
            <a:r>
              <a:rPr lang="en-US" sz="4000" dirty="0" smtClean="0">
                <a:solidFill>
                  <a:srgbClr val="002060"/>
                </a:solidFill>
                <a:latin typeface="Algerian" pitchFamily="82" charset="0"/>
              </a:rPr>
              <a:t>MANAGEMENT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740" y="1008005"/>
            <a:ext cx="2607171" cy="391788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134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04664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1"/>
            </a:pPr>
            <a:r>
              <a:rPr lang="en-US" sz="2800" dirty="0" smtClean="0">
                <a:solidFill>
                  <a:srgbClr val="7030A0"/>
                </a:solidFill>
                <a:latin typeface="Bell MT" pitchFamily="18" charset="0"/>
              </a:rPr>
              <a:t> EQUITY</a:t>
            </a:r>
            <a:endParaRPr lang="en-IN" sz="2800" dirty="0">
              <a:solidFill>
                <a:srgbClr val="7030A0"/>
              </a:solidFill>
              <a:latin typeface="Bell MT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91" y="927884"/>
            <a:ext cx="3768249" cy="1657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2730633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en-US" sz="2800" dirty="0" smtClean="0">
                <a:solidFill>
                  <a:srgbClr val="7030A0"/>
                </a:solidFill>
                <a:latin typeface="Bell MT" pitchFamily="18" charset="0"/>
              </a:rPr>
              <a:t> SATBILITY OF TENURE OF PERSONNEL</a:t>
            </a:r>
            <a:endParaRPr lang="en-IN" sz="2800" dirty="0">
              <a:solidFill>
                <a:srgbClr val="7030A0"/>
              </a:solidFill>
              <a:latin typeface="Bell MT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91" y="3429000"/>
            <a:ext cx="5928489" cy="1552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492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3"/>
            </a:pPr>
            <a:r>
              <a:rPr lang="en-US" sz="2800" dirty="0" smtClean="0">
                <a:solidFill>
                  <a:srgbClr val="7030A0"/>
                </a:solidFill>
                <a:latin typeface="Bell MT" pitchFamily="18" charset="0"/>
              </a:rPr>
              <a:t>INITIATIVE</a:t>
            </a:r>
            <a:endParaRPr lang="en-IN" sz="2800" dirty="0">
              <a:solidFill>
                <a:srgbClr val="7030A0"/>
              </a:solidFill>
              <a:latin typeface="Bell MT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04" y="825044"/>
            <a:ext cx="3240360" cy="18530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4740" y="2924944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4"/>
            </a:pPr>
            <a:r>
              <a:rPr lang="en-US" sz="2800" dirty="0" smtClean="0">
                <a:solidFill>
                  <a:srgbClr val="7030A0"/>
                </a:solidFill>
                <a:latin typeface="Bell MT" pitchFamily="18" charset="0"/>
              </a:rPr>
              <a:t>ESPRIT DE CORPS</a:t>
            </a:r>
            <a:endParaRPr lang="en-IN" sz="2800" dirty="0">
              <a:solidFill>
                <a:srgbClr val="7030A0"/>
              </a:solidFill>
              <a:latin typeface="Bell MT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04" y="3520172"/>
            <a:ext cx="2857500" cy="14930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92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ow To Write A Thank You Note In Fiv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187624" y="98072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36" y="160338"/>
            <a:ext cx="8064896" cy="4780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761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116632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Algerian" pitchFamily="82" charset="0"/>
              </a:rPr>
              <a:t>PRINCIPLES  OF  MANAGEMENT</a:t>
            </a:r>
            <a:endParaRPr lang="en-IN" sz="3600" dirty="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484784"/>
            <a:ext cx="55446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Principles of management are universally applicable rules or recommendations that guide the behavior or decision-making  of a manager.</a:t>
            </a:r>
            <a:endParaRPr lang="en-IN" sz="3200" dirty="0">
              <a:solidFill>
                <a:schemeClr val="accent6">
                  <a:lumMod val="75000"/>
                </a:schemeClr>
              </a:solidFill>
              <a:latin typeface="Bell MT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691" y="1484784"/>
            <a:ext cx="2935213" cy="29352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8636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HENRI FAYOL</a:t>
            </a:r>
            <a:endParaRPr lang="en-IN" sz="4000" dirty="0">
              <a:solidFill>
                <a:schemeClr val="accent2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785" y="1844824"/>
            <a:ext cx="52565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Bell MT" pitchFamily="18" charset="0"/>
              </a:rPr>
              <a:t>Henri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Bell MT" pitchFamily="18" charset="0"/>
              </a:rPr>
              <a:t>Fayol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Bell MT" pitchFamily="18" charset="0"/>
              </a:rPr>
              <a:t> was a French mining engineer who became a key figure in developing management theory. He's often called the "Father of Modern Management"</a:t>
            </a:r>
            <a:endParaRPr lang="en-IN" sz="2800" dirty="0">
              <a:solidFill>
                <a:schemeClr val="accent3">
                  <a:lumMod val="50000"/>
                </a:schemeClr>
              </a:solidFill>
              <a:latin typeface="Bell MT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360591"/>
            <a:ext cx="2880320" cy="321523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4451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08520" y="173830"/>
            <a:ext cx="9648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  <a:latin typeface="Algerian" pitchFamily="82" charset="0"/>
              </a:rPr>
              <a:t>IMPORTANCE</a:t>
            </a:r>
            <a:r>
              <a:rPr lang="en-IN" sz="3200" dirty="0" smtClean="0">
                <a:solidFill>
                  <a:srgbClr val="00B050"/>
                </a:solidFill>
                <a:latin typeface="Algerian" pitchFamily="82" charset="0"/>
              </a:rPr>
              <a:t> </a:t>
            </a:r>
            <a:r>
              <a:rPr lang="en-IN" sz="3200" dirty="0" smtClean="0">
                <a:solidFill>
                  <a:srgbClr val="00B050"/>
                </a:solidFill>
                <a:latin typeface="Algerian" pitchFamily="82" charset="0"/>
              </a:rPr>
              <a:t>OF MODERN </a:t>
            </a:r>
            <a:r>
              <a:rPr lang="en-IN" sz="3200" dirty="0" smtClean="0">
                <a:solidFill>
                  <a:srgbClr val="00B050"/>
                </a:solidFill>
                <a:latin typeface="Algerian" pitchFamily="82" charset="0"/>
              </a:rPr>
              <a:t>MANAGEMENT THEORY</a:t>
            </a:r>
            <a:endParaRPr lang="en-US" sz="3200" dirty="0" smtClean="0">
              <a:solidFill>
                <a:srgbClr val="00B050"/>
              </a:solidFill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702" y="1556792"/>
            <a:ext cx="55714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7030A0"/>
                </a:solidFill>
                <a:latin typeface="Bell MT" pitchFamily="18" charset="0"/>
              </a:rPr>
              <a:t>Fayol</a:t>
            </a:r>
            <a:r>
              <a:rPr lang="en-US" sz="2400" dirty="0" smtClean="0">
                <a:solidFill>
                  <a:srgbClr val="7030A0"/>
                </a:solidFill>
                <a:latin typeface="Bell MT" pitchFamily="18" charset="0"/>
              </a:rPr>
              <a:t> ’s 14 principle of management                 -one of the earliest theories of management to be created.                                                      -it incorporated proven principles , elements , procedure and techniques  based on his  practical  experience.</a:t>
            </a:r>
            <a:endParaRPr lang="en-IN" sz="2400" dirty="0">
              <a:solidFill>
                <a:srgbClr val="7030A0"/>
              </a:solidFill>
              <a:latin typeface="Bell MT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145" y="1400735"/>
            <a:ext cx="3456384" cy="288032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19046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93" y="826571"/>
            <a:ext cx="2519164" cy="14107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36203" y="203527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2800" dirty="0">
                <a:solidFill>
                  <a:srgbClr val="7030A0"/>
                </a:solidFill>
                <a:latin typeface="Bell MT" pitchFamily="18" charset="0"/>
              </a:rPr>
              <a:t>DISCIPLINE</a:t>
            </a:r>
            <a:endParaRPr lang="en-IN" sz="2800" dirty="0">
              <a:solidFill>
                <a:srgbClr val="7030A0"/>
              </a:solidFill>
              <a:latin typeface="Bell MT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259" y="2482286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2800" dirty="0" smtClean="0">
                <a:solidFill>
                  <a:srgbClr val="7030A0"/>
                </a:solidFill>
                <a:latin typeface="Bell MT" pitchFamily="18" charset="0"/>
              </a:rPr>
              <a:t>UNITY OF COMMAND</a:t>
            </a:r>
            <a:endParaRPr lang="en-IN" sz="2800" dirty="0">
              <a:solidFill>
                <a:srgbClr val="7030A0"/>
              </a:solidFill>
              <a:latin typeface="Bell MT" pitchFamily="18" charset="0"/>
            </a:endParaRPr>
          </a:p>
        </p:txBody>
      </p:sp>
      <p:sp>
        <p:nvSpPr>
          <p:cNvPr id="5" name="AutoShape 2" descr="Unity of Command Principle of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Unity of Command Principle of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6" descr="Unity of Command Principle of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8" descr="Unity of Command Principle of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10" descr="Unity of Command Principle of ...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12" descr="Unity of Command Principle of ...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14" descr="Unity of Command Principle of ...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utoShape 16" descr="Unity of Command Principle of ...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AutoShape 18" descr="Unity of Command Principle of ...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AutoShape 20" descr="Unity of Command Principle of ...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AutoShape 22" descr="Unity of Command Principle of ...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AutoShape 24" descr="Unity of Command Principle of ...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AutoShape 26" descr="Unity of Command Principle of ...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AutoShape 28" descr="Unity of Command Principle of ...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AutoShape 30" descr="Unity of Command Principle of ..."/>
          <p:cNvSpPr>
            <a:spLocks noChangeAspect="1" noChangeArrowheads="1"/>
          </p:cNvSpPr>
          <p:nvPr/>
        </p:nvSpPr>
        <p:spPr bwMode="auto">
          <a:xfrm>
            <a:off x="22891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AutoShape 32" descr="Unity of Command Principle of ..."/>
          <p:cNvSpPr>
            <a:spLocks noChangeAspect="1" noChangeArrowheads="1"/>
          </p:cNvSpPr>
          <p:nvPr/>
        </p:nvSpPr>
        <p:spPr bwMode="auto">
          <a:xfrm>
            <a:off x="24415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AutoShape 34" descr="Unity of Command Principle of ..."/>
          <p:cNvSpPr>
            <a:spLocks noChangeAspect="1" noChangeArrowheads="1"/>
          </p:cNvSpPr>
          <p:nvPr/>
        </p:nvSpPr>
        <p:spPr bwMode="auto">
          <a:xfrm>
            <a:off x="2593975" y="2293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AutoShape 36" descr="Unity of Command Principle of ..."/>
          <p:cNvSpPr>
            <a:spLocks noChangeAspect="1" noChangeArrowheads="1"/>
          </p:cNvSpPr>
          <p:nvPr/>
        </p:nvSpPr>
        <p:spPr bwMode="auto">
          <a:xfrm>
            <a:off x="2746375" y="2446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AutoShape 38" descr="Unity of Command Principle of ..."/>
          <p:cNvSpPr>
            <a:spLocks noChangeAspect="1" noChangeArrowheads="1"/>
          </p:cNvSpPr>
          <p:nvPr/>
        </p:nvSpPr>
        <p:spPr bwMode="auto">
          <a:xfrm>
            <a:off x="2898775" y="2598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" name="AutoShape 40" descr="Unity of Command Principle of ..."/>
          <p:cNvSpPr>
            <a:spLocks noChangeAspect="1" noChangeArrowheads="1"/>
          </p:cNvSpPr>
          <p:nvPr/>
        </p:nvSpPr>
        <p:spPr bwMode="auto">
          <a:xfrm>
            <a:off x="3051175" y="2751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AutoShape 42" descr="Unity of Command Principle of ..."/>
          <p:cNvSpPr>
            <a:spLocks noChangeAspect="1" noChangeArrowheads="1"/>
          </p:cNvSpPr>
          <p:nvPr/>
        </p:nvSpPr>
        <p:spPr bwMode="auto">
          <a:xfrm>
            <a:off x="3203575" y="2903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AutoShape 44" descr="Unity of Command Principle of ..."/>
          <p:cNvSpPr>
            <a:spLocks noChangeAspect="1" noChangeArrowheads="1"/>
          </p:cNvSpPr>
          <p:nvPr/>
        </p:nvSpPr>
        <p:spPr bwMode="auto">
          <a:xfrm>
            <a:off x="3355975" y="3055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AutoShape 46" descr="Unity of Command Principle of ..."/>
          <p:cNvSpPr>
            <a:spLocks noChangeAspect="1" noChangeArrowheads="1"/>
          </p:cNvSpPr>
          <p:nvPr/>
        </p:nvSpPr>
        <p:spPr bwMode="auto">
          <a:xfrm>
            <a:off x="3508375" y="3208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" name="AutoShape 48" descr="Unity of Command Principle of ..."/>
          <p:cNvSpPr>
            <a:spLocks noChangeAspect="1" noChangeArrowheads="1"/>
          </p:cNvSpPr>
          <p:nvPr/>
        </p:nvSpPr>
        <p:spPr bwMode="auto">
          <a:xfrm>
            <a:off x="3660775" y="3360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" name="AutoShape 50" descr="Unity of Command Principle of ..."/>
          <p:cNvSpPr>
            <a:spLocks noChangeAspect="1" noChangeArrowheads="1"/>
          </p:cNvSpPr>
          <p:nvPr/>
        </p:nvSpPr>
        <p:spPr bwMode="auto">
          <a:xfrm>
            <a:off x="3813175" y="3513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" name="AutoShape 52" descr="Unity of Command Principle of ..."/>
          <p:cNvSpPr>
            <a:spLocks noChangeAspect="1" noChangeArrowheads="1"/>
          </p:cNvSpPr>
          <p:nvPr/>
        </p:nvSpPr>
        <p:spPr bwMode="auto">
          <a:xfrm>
            <a:off x="3965575" y="3665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" name="AutoShape 54" descr="Unity of Command Principle of ..."/>
          <p:cNvSpPr>
            <a:spLocks noChangeAspect="1" noChangeArrowheads="1"/>
          </p:cNvSpPr>
          <p:nvPr/>
        </p:nvSpPr>
        <p:spPr bwMode="auto">
          <a:xfrm>
            <a:off x="4117975" y="381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" name="AutoShape 56" descr="Unity of Command Principle of ..."/>
          <p:cNvSpPr>
            <a:spLocks noChangeAspect="1" noChangeArrowheads="1"/>
          </p:cNvSpPr>
          <p:nvPr/>
        </p:nvSpPr>
        <p:spPr bwMode="auto">
          <a:xfrm>
            <a:off x="4270375" y="397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107" name="Picture 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3210745"/>
            <a:ext cx="3962400" cy="1823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537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88640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14 PRINCIPLES OF MANAGEMENT</a:t>
            </a:r>
            <a:endParaRPr lang="en-IN" sz="3200" dirty="0">
              <a:solidFill>
                <a:schemeClr val="accent2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2212" y="1054690"/>
            <a:ext cx="91450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rgbClr val="7030A0"/>
                </a:solidFill>
                <a:latin typeface="Bell MT" pitchFamily="18" charset="0"/>
              </a:rPr>
              <a:t>DIVISION OF WORK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 smtClean="0">
              <a:solidFill>
                <a:srgbClr val="7030A0"/>
              </a:solidFill>
              <a:latin typeface="Bell MT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 smtClean="0">
              <a:solidFill>
                <a:srgbClr val="7030A0"/>
              </a:solidFill>
              <a:latin typeface="Bell MT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 smtClean="0">
              <a:solidFill>
                <a:srgbClr val="7030A0"/>
              </a:solidFill>
              <a:latin typeface="Bell MT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 smtClean="0">
              <a:solidFill>
                <a:srgbClr val="7030A0"/>
              </a:solidFill>
              <a:latin typeface="Bell MT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rgbClr val="7030A0"/>
                </a:solidFill>
                <a:latin typeface="Bell MT" pitchFamily="18" charset="0"/>
              </a:rPr>
              <a:t>AUTHORITY AND RESPONSIBILITY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 smtClean="0">
              <a:solidFill>
                <a:srgbClr val="7030A0"/>
              </a:solidFill>
              <a:latin typeface="Bell MT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 smtClean="0">
              <a:solidFill>
                <a:srgbClr val="7030A0"/>
              </a:solidFill>
              <a:latin typeface="Bell MT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>
              <a:solidFill>
                <a:srgbClr val="7030A0"/>
              </a:solidFill>
              <a:latin typeface="Bell MT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 smtClean="0">
              <a:solidFill>
                <a:srgbClr val="7030A0"/>
              </a:solidFill>
              <a:latin typeface="Bell MT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89040"/>
            <a:ext cx="2990850" cy="1235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2857500" cy="12921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048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43054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sz="2800" dirty="0" smtClean="0">
                <a:solidFill>
                  <a:srgbClr val="7030A0"/>
                </a:solidFill>
                <a:latin typeface="Bell MT" pitchFamily="18" charset="0"/>
              </a:rPr>
              <a:t>UNITY OF DIRECTION</a:t>
            </a:r>
            <a:endParaRPr lang="en-IN" sz="2800" dirty="0">
              <a:solidFill>
                <a:srgbClr val="7030A0"/>
              </a:solidFill>
              <a:latin typeface="Bell MT" pitchFamily="18" charset="0"/>
            </a:endParaRPr>
          </a:p>
        </p:txBody>
      </p:sp>
      <p:sp>
        <p:nvSpPr>
          <p:cNvPr id="3" name="AutoShape 2" descr="Unity of Direction Principle of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rgbClr val="7030A0"/>
              </a:solidFill>
            </a:endParaRPr>
          </a:p>
        </p:txBody>
      </p:sp>
      <p:sp>
        <p:nvSpPr>
          <p:cNvPr id="4" name="AutoShape 4" descr="Unity of Direction Principle of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rgbClr val="7030A0"/>
              </a:solidFill>
            </a:endParaRPr>
          </a:p>
        </p:txBody>
      </p:sp>
      <p:sp>
        <p:nvSpPr>
          <p:cNvPr id="5" name="AutoShape 6" descr="Unity of Direction Principle of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rgbClr val="7030A0"/>
              </a:solidFill>
            </a:endParaRPr>
          </a:p>
        </p:txBody>
      </p:sp>
      <p:sp>
        <p:nvSpPr>
          <p:cNvPr id="6" name="AutoShape 8" descr="Unity of Direction Principle of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rgbClr val="7030A0"/>
              </a:solidFill>
            </a:endParaRPr>
          </a:p>
        </p:txBody>
      </p:sp>
      <p:sp>
        <p:nvSpPr>
          <p:cNvPr id="7" name="AutoShape 10" descr="Unity of Direction Principle of ...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rgbClr val="7030A0"/>
              </a:solidFill>
            </a:endParaRPr>
          </a:p>
        </p:txBody>
      </p:sp>
      <p:sp>
        <p:nvSpPr>
          <p:cNvPr id="8" name="AutoShape 12" descr="Unity of Direction Principle of ...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rgbClr val="7030A0"/>
              </a:solidFill>
            </a:endParaRPr>
          </a:p>
        </p:txBody>
      </p:sp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701920"/>
            <a:ext cx="4022849" cy="1552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" y="2564904"/>
            <a:ext cx="9540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sz="2800" dirty="0" smtClean="0">
                <a:solidFill>
                  <a:srgbClr val="7030A0"/>
                </a:solidFill>
                <a:latin typeface="Bell MT" pitchFamily="18" charset="0"/>
              </a:rPr>
              <a:t>SUBORDINATION OF INDIVIDUAL INTEREST TO  GENERAL INTEREST</a:t>
            </a:r>
            <a:endParaRPr lang="en-IN" sz="2800" dirty="0">
              <a:solidFill>
                <a:srgbClr val="7030A0"/>
              </a:solidFill>
              <a:latin typeface="Bell MT" pitchFamily="18" charset="0"/>
            </a:endParaRPr>
          </a:p>
        </p:txBody>
      </p:sp>
      <p:sp>
        <p:nvSpPr>
          <p:cNvPr id="11" name="AutoShape 15" descr="Alumni Affairs Internship: Subordinate ...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rgbClr val="7030A0"/>
              </a:solidFill>
            </a:endParaRPr>
          </a:p>
        </p:txBody>
      </p:sp>
      <p:sp>
        <p:nvSpPr>
          <p:cNvPr id="12" name="AutoShape 17" descr="Alumni Affairs Internship: Subordinate ...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rgbClr val="7030A0"/>
              </a:solidFill>
            </a:endParaRPr>
          </a:p>
        </p:txBody>
      </p:sp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79" y="3519011"/>
            <a:ext cx="3327565" cy="15661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67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69" y="160338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sz="2800" dirty="0" smtClean="0">
                <a:solidFill>
                  <a:srgbClr val="7030A0"/>
                </a:solidFill>
                <a:latin typeface="Bell MT" pitchFamily="18" charset="0"/>
              </a:rPr>
              <a:t>REMUNERATION</a:t>
            </a:r>
            <a:endParaRPr lang="en-IN" sz="2800" dirty="0">
              <a:solidFill>
                <a:srgbClr val="7030A0"/>
              </a:solidFill>
              <a:latin typeface="Bell MT" pitchFamily="18" charset="0"/>
            </a:endParaRPr>
          </a:p>
        </p:txBody>
      </p:sp>
      <p:sp>
        <p:nvSpPr>
          <p:cNvPr id="3" name="AutoShape 2" descr="HR Management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814388"/>
            <a:ext cx="3280990" cy="1822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2825583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US" sz="2800" dirty="0" smtClean="0">
                <a:solidFill>
                  <a:srgbClr val="7030A0"/>
                </a:solidFill>
                <a:latin typeface="Bell MT" pitchFamily="18" charset="0"/>
              </a:rPr>
              <a:t>CENTRALIZATION AND DECENTRALIZATION</a:t>
            </a:r>
            <a:endParaRPr lang="en-IN" sz="2800" dirty="0">
              <a:solidFill>
                <a:srgbClr val="7030A0"/>
              </a:solidFill>
              <a:latin typeface="Bell MT" pitchFamily="18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48803"/>
            <a:ext cx="3600400" cy="17083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61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sz="2800" dirty="0" smtClean="0">
                <a:solidFill>
                  <a:srgbClr val="7030A0"/>
                </a:solidFill>
                <a:latin typeface="Bell MT" pitchFamily="18" charset="0"/>
              </a:rPr>
              <a:t>SCALER  CHAIN</a:t>
            </a:r>
            <a:endParaRPr lang="en-IN" sz="2800" dirty="0">
              <a:solidFill>
                <a:srgbClr val="7030A0"/>
              </a:solidFill>
              <a:latin typeface="Bell MT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01" y="772539"/>
            <a:ext cx="3456384" cy="1590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2663334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0"/>
            </a:pPr>
            <a:r>
              <a:rPr lang="en-US" sz="2800" dirty="0" smtClean="0">
                <a:solidFill>
                  <a:srgbClr val="7030A0"/>
                </a:solidFill>
                <a:latin typeface="Bell MT" pitchFamily="18" charset="0"/>
              </a:rPr>
              <a:t> ORDER</a:t>
            </a:r>
            <a:endParaRPr lang="en-IN" sz="2800" dirty="0">
              <a:solidFill>
                <a:srgbClr val="7030A0"/>
              </a:solidFill>
              <a:latin typeface="Bell MT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58" y="3186554"/>
            <a:ext cx="2705100" cy="1695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073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110</TotalTime>
  <Words>118</Words>
  <Application>Microsoft Office PowerPoint</Application>
  <PresentationFormat>On-screen Show (4:3)</PresentationFormat>
  <Paragraphs>33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8</cp:revision>
  <dcterms:created xsi:type="dcterms:W3CDTF">2025-07-02T07:24:39Z</dcterms:created>
  <dcterms:modified xsi:type="dcterms:W3CDTF">2025-07-03T08:40:22Z</dcterms:modified>
</cp:coreProperties>
</file>