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55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6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73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6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1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66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608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769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01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47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52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3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91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38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004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921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22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891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362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488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2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12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6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3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80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3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D856-36FD-4654-A7E0-B558D6873CF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ECDF23-02F2-4C15-A2D0-06DD47393E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7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FC6B-7E6A-5D3E-0205-773336449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1F821-8F44-538A-264B-0FFAA9B94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Castellar" panose="020A0402060406010301" pitchFamily="18" charset="0"/>
              </a:rPr>
              <a:t>Sales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4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5155B-BC65-3146-7E1D-FD1C8BF7B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971207"/>
            <a:ext cx="891664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7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F39387-2B76-AD73-966F-8E1BEE4C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04" y="833075"/>
            <a:ext cx="907859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2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91E29-783F-F966-56B0-AE6E39695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804496"/>
            <a:ext cx="8964276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9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C95F3-6218-7802-552E-6D28FFE80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809259"/>
            <a:ext cx="9011908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7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569E27-4DE0-7439-95A3-0BEF9E93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866417"/>
            <a:ext cx="8945223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2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3BB4-8CC5-646E-C27A-95B729333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046" y="837838"/>
            <a:ext cx="9011908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4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5CC6C2-C74E-6AB9-7903-015813ED0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828312"/>
            <a:ext cx="8973802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55D76-059A-5264-9CA4-CCD2C31E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833075"/>
            <a:ext cx="898332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9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67E98A-1C85-6181-CE21-554C12217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852128"/>
            <a:ext cx="8945223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82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32947-9DE0-E366-335C-817F6BD15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230" y="828312"/>
            <a:ext cx="905953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5191-BD56-87FE-B8C9-3A1C8456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250783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Elephant" panose="02020904090505020303" pitchFamily="18" charset="0"/>
              </a:rPr>
              <a:t>Power BI Solutions</a:t>
            </a:r>
          </a:p>
        </p:txBody>
      </p:sp>
    </p:spTree>
    <p:extLst>
      <p:ext uri="{BB962C8B-B14F-4D97-AF65-F5344CB8AC3E}">
        <p14:creationId xmlns:p14="http://schemas.microsoft.com/office/powerpoint/2010/main" val="366847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0E5445-8E87-6BF6-9A2B-9F22ABE7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809259"/>
            <a:ext cx="905001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9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D8A7A-39B6-8C3D-F8C0-D04B71518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847364"/>
            <a:ext cx="9050013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8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14B94-C709-95B7-5CEF-20186A275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794970"/>
            <a:ext cx="898332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5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FE66-C034-CB55-C331-CC662266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823549"/>
            <a:ext cx="896427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53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3812-514A-B822-6F7D-A03ADCFF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2500" dirty="0">
                <a:solidFill>
                  <a:schemeClr val="accent1">
                    <a:lumMod val="75000"/>
                  </a:schemeClr>
                </a:solidFill>
                <a:latin typeface="Eras Bold ITC" panose="020B0907030504020204" pitchFamily="34" charset="0"/>
              </a:rPr>
              <a:t>EDA PART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58A0D-C91D-6875-91C6-E69FF63D2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Note- For better clarification, I have uploaded a file in GIT Hub that attached files contains accurate </a:t>
            </a:r>
            <a:r>
              <a:rPr lang="en-US" b="1"/>
              <a:t>and high-quality </a:t>
            </a:r>
            <a:r>
              <a:rPr lang="en-US" b="1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116564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E2C67-1ACD-1D07-D046-1882128B3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494"/>
            <a:ext cx="12192000" cy="589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18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9E997-68EA-6ACC-7F8D-3E7DE3A6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0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58755-589E-EABD-8FC5-A4E4E5E61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8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A6B51-8673-B69A-5BC8-39E14635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7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7A004-CE7B-80FC-BA80-5F3517D4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2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7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A50F0-1FCB-A029-ECE8-1BB8FBA2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lephant" panose="02020904090505020303" pitchFamily="18" charset="0"/>
              </a:rPr>
              <a:t>Introduction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815028-3843-698F-0D32-51EB95389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4" y="2466363"/>
            <a:ext cx="10687574" cy="3749879"/>
          </a:xfrm>
        </p:spPr>
      </p:pic>
    </p:spTree>
    <p:extLst>
      <p:ext uri="{BB962C8B-B14F-4D97-AF65-F5344CB8AC3E}">
        <p14:creationId xmlns:p14="http://schemas.microsoft.com/office/powerpoint/2010/main" val="33309521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F7232-9386-A515-54D5-D8CB55A66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57" y="-1"/>
            <a:ext cx="12238357" cy="61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06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757BA8-6058-4077-7640-CF1246A06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1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02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B6EB9-C6A5-4EE4-A1D2-E55AF762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2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1A8DF-6A0E-667C-8E67-500DBED5F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27442" cy="597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673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CD3D3-48AC-C1FE-B69E-53E1F88F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2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3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B22C8-6050-AA9A-742E-6594EC2F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12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B1B7A6-E099-9D17-EF4D-1D2E63A0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69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9F25B-AA71-BFA5-2AD9-696DC4941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64992" cy="60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00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0D27B-42F9-D56B-AA15-34C8F196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5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85D392-5434-B110-1257-F9520B99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itannic Bold" panose="020B0903060703020204" pitchFamily="34" charset="0"/>
              </a:rPr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5DF80-6B02-561C-9DD5-061534801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2557463"/>
            <a:ext cx="10670795" cy="3658779"/>
          </a:xfrm>
        </p:spPr>
      </p:pic>
    </p:spTree>
    <p:extLst>
      <p:ext uri="{BB962C8B-B14F-4D97-AF65-F5344CB8AC3E}">
        <p14:creationId xmlns:p14="http://schemas.microsoft.com/office/powerpoint/2010/main" val="173400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D50400-D53A-A421-BF52-4000599E6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866417"/>
            <a:ext cx="9040487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1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1C612-5D60-99CE-DA56-ED424B084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862" y="833075"/>
            <a:ext cx="896427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5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0ECFB-8961-73F8-51E4-232CE297B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72" y="861654"/>
            <a:ext cx="8992855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3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09153-1895-476A-8F43-1FE3A126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20" y="861654"/>
            <a:ext cx="90309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7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0EC9D-0C30-1AB9-A7BB-89ADA144F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3" y="861654"/>
            <a:ext cx="905001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59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</TotalTime>
  <Words>34</Words>
  <Application>Microsoft Office PowerPoint</Application>
  <PresentationFormat>Widescreen</PresentationFormat>
  <Paragraphs>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Britannic Bold</vt:lpstr>
      <vt:lpstr>Castellar</vt:lpstr>
      <vt:lpstr>Elephant</vt:lpstr>
      <vt:lpstr>Eras Bold ITC</vt:lpstr>
      <vt:lpstr>Garamond</vt:lpstr>
      <vt:lpstr>Gill Sans MT</vt:lpstr>
      <vt:lpstr>Organic</vt:lpstr>
      <vt:lpstr>Gallery</vt:lpstr>
      <vt:lpstr>Capstone project</vt:lpstr>
      <vt:lpstr>Power BI Solutions</vt:lpstr>
      <vt:lpstr>Introduction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PART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TIWARY</dc:creator>
  <cp:lastModifiedBy>PRIYANSHU TIWARY</cp:lastModifiedBy>
  <cp:revision>4</cp:revision>
  <dcterms:created xsi:type="dcterms:W3CDTF">2025-07-30T14:23:04Z</dcterms:created>
  <dcterms:modified xsi:type="dcterms:W3CDTF">2025-07-30T15:27:39Z</dcterms:modified>
</cp:coreProperties>
</file>