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68" r:id="rId5"/>
    <p:sldId id="258" r:id="rId6"/>
    <p:sldId id="259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67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angwantannu1234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FB9-3F23-89BE-4F67-6BC4BAFC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Student </a:t>
            </a:r>
            <a:r>
              <a:rPr lang="en-GB" dirty="0"/>
              <a:t>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3DC1-9BEC-3B50-584D-8182AA6D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6841"/>
            <a:ext cx="11029615" cy="22028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Name – Tannu</a:t>
            </a:r>
          </a:p>
          <a:p>
            <a:pPr marL="0" indent="0">
              <a:buNone/>
            </a:pPr>
            <a:r>
              <a:rPr lang="en-IN" dirty="0"/>
              <a:t>SkillsBuild Email ID – </a:t>
            </a:r>
            <a:r>
              <a:rPr lang="en-IN" dirty="0">
                <a:hlinkClick r:id="rId2"/>
              </a:rPr>
              <a:t>sangwantannu1234@gmail.com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College Name – Manav Rachna University, Faridabad</a:t>
            </a:r>
          </a:p>
          <a:p>
            <a:pPr marL="0" indent="0">
              <a:buNone/>
            </a:pPr>
            <a:r>
              <a:rPr lang="en-IN" dirty="0"/>
              <a:t>College State – Haryana</a:t>
            </a:r>
          </a:p>
          <a:p>
            <a:pPr marL="0" indent="0">
              <a:buNone/>
            </a:pPr>
            <a:r>
              <a:rPr lang="en-IN" dirty="0"/>
              <a:t>Internship Domain – Front End Development</a:t>
            </a:r>
          </a:p>
          <a:p>
            <a:pPr marL="0" indent="0">
              <a:buNone/>
            </a:pPr>
            <a:r>
              <a:rPr lang="en-IN" dirty="0"/>
              <a:t>Internship Start &amp; End Date – 12</a:t>
            </a:r>
            <a:r>
              <a:rPr lang="en-IN" baseline="30000" dirty="0"/>
              <a:t>th</a:t>
            </a:r>
            <a:r>
              <a:rPr lang="en-IN" dirty="0"/>
              <a:t> June, 2023 to  24</a:t>
            </a:r>
            <a:r>
              <a:rPr lang="en-IN" baseline="30000" dirty="0"/>
              <a:t>th</a:t>
            </a:r>
            <a:r>
              <a:rPr lang="en-IN" dirty="0"/>
              <a:t> July,2023</a:t>
            </a:r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8240006E-2BDB-C412-B97D-597487D491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192" y="4365663"/>
            <a:ext cx="11029615" cy="21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6A05-9AE8-AC40-F052-7CE7131C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Continued…..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32E8-2819-4F7B-35C8-294955F6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99394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5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  </a:t>
            </a:r>
            <a:r>
              <a:rPr lang="en-US" sz="2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Footer:</a:t>
            </a:r>
            <a:endParaRPr lang="en-US" sz="25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footer containing links to essential pages (e.g., About Us, Contact Us, Privacy Policy).</a:t>
            </a:r>
          </a:p>
          <a:p>
            <a:pPr marL="0" indent="0" algn="l">
              <a:buNone/>
            </a:pPr>
            <a:r>
              <a:rPr lang="en-US" sz="25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  </a:t>
            </a:r>
            <a:r>
              <a:rPr lang="en-US" sz="2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Elements:</a:t>
            </a:r>
            <a:endParaRPr lang="en-US" sz="25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interactive elements like image sliders, hover effects, and smooth scrolling to enhance user experience.</a:t>
            </a:r>
          </a:p>
          <a:p>
            <a:pPr marL="0" indent="0" algn="l">
              <a:buNone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   </a:t>
            </a:r>
            <a:r>
              <a:rPr lang="en-US" sz="2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Styling:</a:t>
            </a:r>
            <a:endParaRPr lang="en-US" sz="25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CSS to style the homepage components, ensuring consistency and visual appeal.</a:t>
            </a:r>
          </a:p>
          <a:p>
            <a:pPr marL="0" indent="0" algn="l">
              <a:buNone/>
            </a:pPr>
            <a:r>
              <a:rPr lang="en-US" sz="2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   Optimization:</a:t>
            </a:r>
            <a:endParaRPr lang="en-US" sz="25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images and other assets for faster loading times and better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74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DD99-9959-D820-1681-0C4EE957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0" y="2883097"/>
            <a:ext cx="5382705" cy="2500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79D55-D7A4-44BB-B91F-B5EF767A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8" y="1607088"/>
            <a:ext cx="12192000" cy="77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158E3-1211-19BB-A86C-6C104A2E3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350" y="2883097"/>
            <a:ext cx="6149420" cy="25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09A-218B-C48D-EB42-74783D37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2" y="267745"/>
            <a:ext cx="11029616" cy="988332"/>
          </a:xfrm>
        </p:spPr>
        <p:txBody>
          <a:bodyPr/>
          <a:lstStyle/>
          <a:p>
            <a:r>
              <a:rPr lang="en-IN" dirty="0"/>
              <a:t>Result screenshots continued….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C2D3F-9D1A-AE4D-009A-3D7197E7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1256077"/>
            <a:ext cx="10529740" cy="2384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FCDD14-B39F-BFA3-9221-6F4936A2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8" y="3886969"/>
            <a:ext cx="6777872" cy="20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>
                <a:hlinkClick r:id="rId2"/>
              </a:rPr>
              <a:t>Amazon Website link -&gt;  https://www.amazon.in/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Amazon Clone link -&gt;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5616"/>
            <a:ext cx="11029615" cy="323259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Title: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Website Clone of Amazon</a:t>
            </a:r>
          </a:p>
          <a:p>
            <a:pPr marL="0" indent="0" algn="l">
              <a:buNone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goal of this project is to create a functional and visually appealing website clone of the popular e-commerce platform Amazon. The clone should replicate key features and functionalities of Amazon's website’s homepage while incorporating a user-friendly design and intuitive navigation. The primary objective is to provide users with a seamless online shopping experience, simulating the convenience and variety offered by the original Amazon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470"/>
            <a:ext cx="11029615" cy="391088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agenda of creating a website clone of Amazon is to replicate the key features and functionalities of the original Amazon website in order to provide users with a similar online shopping experience.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primary objectives of developing such a clone are as follows:</a:t>
            </a: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E-commerce Experience</a:t>
            </a: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User Convenience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Learning and Practice</a:t>
            </a: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Showcase Technical Skills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Business Opportunities</a:t>
            </a: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Customization and Experimentation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lphaLcParenR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Proof of Concept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1603"/>
            <a:ext cx="11029615" cy="465684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Amazon Clone Website project aims to create a functional and feature-rich e-commerce platform that replicates key elements of the popular online marketplace, Amazon. This project is intended to provide users with a familiar online shopping experience similar to Amazon while allowing developers to showcase their technical skills in web development and design.</a:t>
            </a:r>
          </a:p>
          <a:p>
            <a:pPr marL="0" indent="0" algn="l">
              <a:buNone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Stack:</a:t>
            </a:r>
          </a:p>
          <a:p>
            <a:pPr algn="l"/>
            <a:r>
              <a:rPr lang="en-IN" sz="1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appropriate </a:t>
            </a:r>
            <a:r>
              <a:rPr lang="en-IN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frontend development (HTML, CSS, JavaScript) </a:t>
            </a: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Homepage Frontend Overview: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Header: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clean and easily navigable header that includes the Amazon logo and a search bar to allow users to search for products quickly.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navigation links to essential sections such as "Home," "Shop by Category," "Sign In/Sign Up," "Cart," etc.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 Section: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an attractive hero section showcasing high-quality images or banners with eye-catching taglines and offers.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1534-57A1-8A3C-8CB9-CD6A3959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 Continued…….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08E8-1826-A603-B124-FFC3CA36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629"/>
            <a:ext cx="11029615" cy="4176215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Deals and Offers: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 ongoing deals, discounts, and special offers to attract users' attention.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banners or cards to showcase limited-time promotions.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Footer: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footer that contains links to important pages such as "About Us," "Contact Us," "Privacy Policy," etc.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social media icons for users to connect with the website on various platforms.</a:t>
            </a:r>
          </a:p>
          <a:p>
            <a:pPr marL="0" indent="0" algn="l">
              <a:buNone/>
            </a:pPr>
            <a:r>
              <a:rPr lang="en-US" sz="1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I have completed the homepage frontend, I can now focus on expanding the project to include other crucial pages and functionalities like </a:t>
            </a:r>
            <a:r>
              <a:rPr lang="en-IN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detail pages, shopping cart, checkout, user profile, etc.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Also, I can Connect the frontend to a backend server and database to fetch and display real product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3" y="2215299"/>
            <a:ext cx="11029615" cy="43445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end users of the Amazon Clone Website project can be categorized into two main groups: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Shoppers / Customers: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Shoppers and customers are the primary end users of the website. As end users, they interact with various features and functionalities of the website,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Searching for products based on keywords or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Exploring product listings and details, etc.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2. </a:t>
            </a:r>
            <a:r>
              <a:rPr lang="en-US" b="1" i="0" dirty="0">
                <a:effectLst/>
                <a:latin typeface="Söhne"/>
              </a:rPr>
              <a:t>Admins / Website Administrators: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Website administrators are the secondary end users responsible for managing the website and its operations. They have access to the website's backend and administrative functionalities, allowing them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Add, update, or remove products from the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Manage product categories and subcategories.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and manage customer orders and transactions.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will be possible after implementing the backend functionalities.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682532"/>
            <a:ext cx="11029615" cy="4196283"/>
          </a:xfrm>
        </p:spPr>
        <p:txBody>
          <a:bodyPr>
            <a:normAutofit/>
          </a:bodyPr>
          <a:lstStyle/>
          <a:p>
            <a:r>
              <a:rPr lang="en-US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frontend development of the Amazon Clone aims to create a visually appealing, user-friendly, and feature-rich e-commerce website that replicates the key elements of Amazon's frontend while incorporating modern web development practices.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Page: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an engaging homepage with a captivating hero section, showcasing featured products, deals, and promotions.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product category sections and product cards with compelling images and brief descriptions.</a:t>
            </a:r>
          </a:p>
          <a:p>
            <a:pPr marL="0" indent="0" algn="l">
              <a:buNone/>
            </a:pPr>
            <a:r>
              <a:rPr lang="en-US" sz="1500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 of the Solution: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Familiar User Experience.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Showcase of Skills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and Practice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5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Business Venture</a:t>
            </a:r>
            <a:endParaRPr lang="en-US" sz="15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4026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There are various ways by which I can customize this project to make it my own. Some of these are as follows:</a:t>
            </a:r>
          </a:p>
          <a:p>
            <a:r>
              <a:rPr lang="en-US" b="1" i="0" dirty="0">
                <a:effectLst/>
                <a:latin typeface="Söhne"/>
              </a:rPr>
              <a:t>Design and Branding: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Customize the visual design of the website by incorporating my own color scheme, logo, and branding elements.</a:t>
            </a:r>
          </a:p>
          <a:p>
            <a:r>
              <a:rPr lang="en-US" b="1" i="0" dirty="0">
                <a:effectLst/>
                <a:latin typeface="Söhne"/>
              </a:rPr>
              <a:t>Feature Additions: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adding unique features or functionalities that are not present in the original Amazon website. For example, I could integrate a rewards program, personalized recommendations, or interactive elements to enhance the user experience.</a:t>
            </a:r>
          </a:p>
          <a:p>
            <a:r>
              <a:rPr lang="en-US" b="1" i="0" dirty="0">
                <a:effectLst/>
                <a:latin typeface="Söhne"/>
              </a:rPr>
              <a:t>Social Integration:</a:t>
            </a:r>
            <a:r>
              <a:rPr lang="en-US" b="1" dirty="0"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 can implement social media integration to allow users to share products or reviews on social platforms, further increasing the website's visibility.</a:t>
            </a:r>
          </a:p>
          <a:p>
            <a:r>
              <a:rPr lang="en-US" b="1" i="0" dirty="0">
                <a:effectLst/>
                <a:latin typeface="Söhne"/>
              </a:rPr>
              <a:t>Performance Optimization: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 can optimize the website's performance to ensure fast loading times and smooth interactions. Users appreciate a fast and responsive website.</a:t>
            </a:r>
          </a:p>
          <a:p>
            <a:r>
              <a:rPr lang="en-US" b="1" i="0" dirty="0">
                <a:effectLst/>
                <a:latin typeface="Söhne"/>
              </a:rPr>
              <a:t>Localization: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 can customize the project to cater to specific regions or languages. I can provide support for multiple currencies, shipping options, and regional-specific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627978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55909"/>
            <a:ext cx="11029615" cy="5057633"/>
          </a:xfrm>
        </p:spPr>
        <p:txBody>
          <a:bodyPr>
            <a:normAutofit fontScale="70000" lnSpcReduction="20000"/>
          </a:bodyPr>
          <a:lstStyle/>
          <a:p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modeling of the frontend development for the Amazon Clone homepage will focus on the layout, components, and interactions involved in creating a visually appealing and user-friendly home page.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  HTML Structure:</a:t>
            </a: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HTML to define the basic structure of the homepage.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header, main content section, footer, and other necessary elements.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Header:</a:t>
            </a: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header section containing the Amazon logo and navigation links.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a search bar for users to search for products.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 Section:</a:t>
            </a: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hero section with a large banner showcasing featured products or promotional offers.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Categories:</a:t>
            </a: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a grid or carousel layout to display different product categories (e.g., Electronics, Fashion, Home &amp; Kitchen).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  </a:t>
            </a:r>
            <a:r>
              <a:rPr lang="en-US" sz="2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Deals and Offers:</a:t>
            </a:r>
            <a:endParaRPr lang="en-US" sz="2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section to showcase ongoing deals, discounts, or special offers.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banners or cards to attract users' attention to limited-time promotions.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1203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Söhne</vt:lpstr>
      <vt:lpstr>Wingdings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PROJECT  OVERVIEW Continued…….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MODELLING Continued…..</vt:lpstr>
      <vt:lpstr>Results</vt:lpstr>
      <vt:lpstr>Result screenshots continued….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tannusangwan730@gmail.com</cp:lastModifiedBy>
  <cp:revision>55</cp:revision>
  <dcterms:created xsi:type="dcterms:W3CDTF">2021-05-26T16:50:10Z</dcterms:created>
  <dcterms:modified xsi:type="dcterms:W3CDTF">2023-07-23T19:00:09Z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