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1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1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C5F6AF5-3BD0-46BC-AB22-9777C37AAF27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CCEACEF3-44D7-4DB0-B124-662BCD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5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6AF5-3BD0-46BC-AB22-9777C37AAF27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CEF3-44D7-4DB0-B124-662BCD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9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6AF5-3BD0-46BC-AB22-9777C37AAF27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CEF3-44D7-4DB0-B124-662BCD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7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6AF5-3BD0-46BC-AB22-9777C37AAF27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CEF3-44D7-4DB0-B124-662BCD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41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6AF5-3BD0-46BC-AB22-9777C37AAF27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CEF3-44D7-4DB0-B124-662BCD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55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6AF5-3BD0-46BC-AB22-9777C37AAF27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CEF3-44D7-4DB0-B124-662BCD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39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6AF5-3BD0-46BC-AB22-9777C37AAF27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CEF3-44D7-4DB0-B124-662BCD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37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6AF5-3BD0-46BC-AB22-9777C37AAF27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CEF3-44D7-4DB0-B124-662BCD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51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6AF5-3BD0-46BC-AB22-9777C37AAF27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CEF3-44D7-4DB0-B124-662BCD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8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6AF5-3BD0-46BC-AB22-9777C37AAF27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CEF3-44D7-4DB0-B124-662BCD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6AF5-3BD0-46BC-AB22-9777C37AAF27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CEF3-44D7-4DB0-B124-662BCD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1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6AF5-3BD0-46BC-AB22-9777C37AAF27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CEF3-44D7-4DB0-B124-662BCD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8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6AF5-3BD0-46BC-AB22-9777C37AAF27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CEF3-44D7-4DB0-B124-662BCD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1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6AF5-3BD0-46BC-AB22-9777C37AAF27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CEF3-44D7-4DB0-B124-662BCD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4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6AF5-3BD0-46BC-AB22-9777C37AAF27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CEF3-44D7-4DB0-B124-662BCD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0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6AF5-3BD0-46BC-AB22-9777C37AAF27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CEF3-44D7-4DB0-B124-662BCD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1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6AF5-3BD0-46BC-AB22-9777C37AAF27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CEF3-44D7-4DB0-B124-662BCD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4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C5F6AF5-3BD0-46BC-AB22-9777C37AAF27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CEACEF3-44D7-4DB0-B124-662BCD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6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D1AB-3758-4B14-8DCB-10CF03A98C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MANUFACTURING AUTOMATION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F6420-23FA-4CB6-9CA7-DBE1E699A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ADITYA KALRA (14D100014)</a:t>
            </a:r>
          </a:p>
          <a:p>
            <a:r>
              <a:rPr lang="en-US" dirty="0"/>
              <a:t>TANYA GUPTA (150040010)</a:t>
            </a:r>
          </a:p>
        </p:txBody>
      </p:sp>
    </p:spTree>
    <p:extLst>
      <p:ext uri="{BB962C8B-B14F-4D97-AF65-F5344CB8AC3E}">
        <p14:creationId xmlns:p14="http://schemas.microsoft.com/office/powerpoint/2010/main" val="117243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3782-57B3-4081-87B5-693323FA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31723-D43E-4046-8667-F2BF5107C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understood the need and use of automation in the manufacturing of the smallest and largest of equipment, and it was an eye-opening project</a:t>
            </a:r>
          </a:p>
          <a:p>
            <a:r>
              <a:rPr lang="en-US" dirty="0"/>
              <a:t>We thank </a:t>
            </a:r>
            <a:r>
              <a:rPr lang="en-US" dirty="0" err="1"/>
              <a:t>Karunakaran</a:t>
            </a:r>
            <a:r>
              <a:rPr lang="en-US" dirty="0"/>
              <a:t> Sir, WSS Kitchen Crafts, Hari Om Grinding Works and SIDDHESH Engineers for giving us the opportunity to learn something new.</a:t>
            </a:r>
          </a:p>
        </p:txBody>
      </p:sp>
    </p:spTree>
    <p:extLst>
      <p:ext uri="{BB962C8B-B14F-4D97-AF65-F5344CB8AC3E}">
        <p14:creationId xmlns:p14="http://schemas.microsoft.com/office/powerpoint/2010/main" val="124563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888FFB-D978-443A-9F18-A08FE0D33D99}"/>
              </a:ext>
            </a:extLst>
          </p:cNvPr>
          <p:cNvSpPr/>
          <p:nvPr/>
        </p:nvSpPr>
        <p:spPr>
          <a:xfrm>
            <a:off x="4070445" y="2967335"/>
            <a:ext cx="4051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D523BD-9569-4269-9A6A-17FC93AB0593}"/>
              </a:ext>
            </a:extLst>
          </p:cNvPr>
          <p:cNvSpPr/>
          <p:nvPr/>
        </p:nvSpPr>
        <p:spPr>
          <a:xfrm>
            <a:off x="4070445" y="2967335"/>
            <a:ext cx="4051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065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865D-DAEB-4486-87C3-01778E24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VISIT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4F93-2F77-40CD-9299-7A579B0C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WSS Kitchen Crafts. We were shown the list of equipment they manufacture and the machines/ manual labor used.</a:t>
            </a:r>
          </a:p>
          <a:p>
            <a:r>
              <a:rPr lang="en-US" dirty="0"/>
              <a:t>Objectives:</a:t>
            </a:r>
          </a:p>
          <a:p>
            <a:pPr lvl="1"/>
            <a:r>
              <a:rPr lang="en-US" dirty="0"/>
              <a:t>Need for Cutting machine</a:t>
            </a:r>
            <a:endParaRPr lang="en-US" sz="1200" dirty="0"/>
          </a:p>
          <a:p>
            <a:pPr lvl="1"/>
            <a:r>
              <a:rPr lang="en-US" dirty="0"/>
              <a:t>Better Bending machine</a:t>
            </a:r>
            <a:endParaRPr lang="en-US" sz="1200" dirty="0"/>
          </a:p>
          <a:p>
            <a:pPr lvl="1"/>
            <a:r>
              <a:rPr lang="en-US" dirty="0"/>
              <a:t>Effective Space utilization</a:t>
            </a:r>
            <a:endParaRPr lang="en-US" sz="1200" dirty="0"/>
          </a:p>
          <a:p>
            <a:pPr lvl="1"/>
            <a:r>
              <a:rPr lang="en-US" dirty="0"/>
              <a:t>Proper use of metal polishing machine</a:t>
            </a:r>
            <a:endParaRPr lang="en-US" sz="1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1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108D-DD96-4D6F-94A8-451E6812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PAYBACK PERIOD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42BC3-D0D9-450A-8CF2-F2831F045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suggested buying a cutting machine worth 5 lakh rupees and a hydraulic press worth 1 lakh machine that would suit their purposes. </a:t>
            </a:r>
          </a:p>
          <a:p>
            <a:r>
              <a:rPr lang="en-US" dirty="0"/>
              <a:t>Together, their use would reduce the time required for every project to 3/5</a:t>
            </a:r>
            <a:r>
              <a:rPr lang="en-US" baseline="30000" dirty="0"/>
              <a:t>th</a:t>
            </a:r>
            <a:r>
              <a:rPr lang="en-US" dirty="0"/>
              <a:t> of the total time. </a:t>
            </a:r>
          </a:p>
          <a:p>
            <a:r>
              <a:rPr lang="en-US" dirty="0"/>
              <a:t>On calculation, we get the chance to take up 2 extra projects each year. </a:t>
            </a:r>
          </a:p>
          <a:p>
            <a:r>
              <a:rPr lang="en-US" dirty="0"/>
              <a:t>Since each project leads to a profit margin of 3 lakhs, we concluded that this initial investment would be recovered within the same year.</a:t>
            </a:r>
          </a:p>
        </p:txBody>
      </p:sp>
    </p:spTree>
    <p:extLst>
      <p:ext uri="{BB962C8B-B14F-4D97-AF65-F5344CB8AC3E}">
        <p14:creationId xmlns:p14="http://schemas.microsoft.com/office/powerpoint/2010/main" val="293607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F68E-F508-42A3-B24A-536B2644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HYDRAULIC PRESS</a:t>
            </a:r>
          </a:p>
        </p:txBody>
      </p:sp>
      <p:pic>
        <p:nvPicPr>
          <p:cNvPr id="1026" name="Picture 2" descr="SimMechanics animation of an hydraulic press">
            <a:extLst>
              <a:ext uri="{FF2B5EF4-FFF2-40B4-BE49-F238E27FC236}">
                <a16:creationId xmlns:a16="http://schemas.microsoft.com/office/drawing/2014/main" id="{D4D2581C-B9B8-4521-8D26-E635B0438E32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899" y="2728876"/>
            <a:ext cx="5383865" cy="374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CDB5EF-AA5A-47CF-984B-F96A90511B1F}"/>
              </a:ext>
            </a:extLst>
          </p:cNvPr>
          <p:cNvSpPr txBox="1"/>
          <p:nvPr/>
        </p:nvSpPr>
        <p:spPr>
          <a:xfrm>
            <a:off x="1251284" y="2267211"/>
            <a:ext cx="8158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Code: https://blogs.mathworks.com/images/seth/2011Q2/PLCCode.txt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SimMechanics</a:t>
            </a:r>
            <a:r>
              <a:rPr lang="en-US" dirty="0"/>
              <a:t> from </a:t>
            </a:r>
            <a:r>
              <a:rPr lang="en-US" dirty="0" err="1"/>
              <a:t>Matlab</a:t>
            </a:r>
            <a:r>
              <a:rPr lang="en-US" dirty="0"/>
              <a:t> for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Simulink for PLC Diagrams</a:t>
            </a:r>
          </a:p>
        </p:txBody>
      </p:sp>
    </p:spTree>
    <p:extLst>
      <p:ext uri="{BB962C8B-B14F-4D97-AF65-F5344CB8AC3E}">
        <p14:creationId xmlns:p14="http://schemas.microsoft.com/office/powerpoint/2010/main" val="202290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0DD5-865D-45CF-8442-9F529D18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LOOKS ON SIMULINK</a:t>
            </a:r>
          </a:p>
        </p:txBody>
      </p:sp>
      <p:pic>
        <p:nvPicPr>
          <p:cNvPr id="2050" name="Picture 2" descr="Image result for plc diagram of hydraulic press">
            <a:extLst>
              <a:ext uri="{FF2B5EF4-FFF2-40B4-BE49-F238E27FC236}">
                <a16:creationId xmlns:a16="http://schemas.microsoft.com/office/drawing/2014/main" id="{1EE30A64-4D5B-47B3-8200-80A99B569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259" y="2362500"/>
            <a:ext cx="8332799" cy="341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8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6C8-24E4-4550-A8F7-E1EA2F7ED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66CE7-9228-4C48-9AAE-FD87DE5C6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screw cutting machine required a lot of floor space and manual labor before. </a:t>
            </a:r>
          </a:p>
          <a:p>
            <a:r>
              <a:rPr lang="en-US" dirty="0"/>
              <a:t>With our suggested stainless steel machine, they can do the same job with higher accuracy, better finish and faster speed. </a:t>
            </a:r>
          </a:p>
          <a:p>
            <a:r>
              <a:rPr lang="en-US" dirty="0"/>
              <a:t>Since cutting is the operation that is the bottle neck in the production line, reducing it’s time to 3/5</a:t>
            </a:r>
            <a:r>
              <a:rPr lang="en-US" baseline="30000" dirty="0"/>
              <a:t>th</a:t>
            </a:r>
            <a:r>
              <a:rPr lang="en-US" dirty="0"/>
              <a:t> means the entire project’s time is reduced to 3/5</a:t>
            </a:r>
            <a:r>
              <a:rPr lang="en-US" baseline="30000" dirty="0"/>
              <a:t>th.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4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C421-EBAF-4687-ACE8-17CE2C34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FLOOR SPACE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B7D4C-2A5D-4F86-8C96-5C5C596E3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have a lot of plywood and stainless steel sheets kept unused on the floor in haphazard manner.</a:t>
            </a:r>
          </a:p>
          <a:p>
            <a:r>
              <a:rPr lang="en-US" dirty="0"/>
              <a:t>They also have not positioned the </a:t>
            </a:r>
            <a:r>
              <a:rPr lang="en-US" dirty="0" err="1"/>
              <a:t>equipments</a:t>
            </a:r>
            <a:r>
              <a:rPr lang="en-US" dirty="0"/>
              <a:t> efficiently</a:t>
            </a:r>
          </a:p>
          <a:p>
            <a:r>
              <a:rPr lang="en-US" dirty="0"/>
              <a:t>Along with introducing new machines, we helped them organize the raw materials such that efficient use is done</a:t>
            </a:r>
          </a:p>
        </p:txBody>
      </p:sp>
    </p:spTree>
    <p:extLst>
      <p:ext uri="{BB962C8B-B14F-4D97-AF65-F5344CB8AC3E}">
        <p14:creationId xmlns:p14="http://schemas.microsoft.com/office/powerpoint/2010/main" val="397103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8E5C58-761A-4254-9BE1-8AEB1DC31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63" y="2651457"/>
            <a:ext cx="11301273" cy="282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7A05-A8CD-4F3E-B764-C92FE799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POLISHING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40A9E-016C-4E10-BC88-984DC76F5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buffing machine they used had an old brush.</a:t>
            </a:r>
          </a:p>
          <a:p>
            <a:r>
              <a:rPr lang="en-US" dirty="0"/>
              <a:t>We suggested replacing the brush more frequently to ensure better finish of the product to create higher demand of their products in the market</a:t>
            </a:r>
          </a:p>
        </p:txBody>
      </p:sp>
    </p:spTree>
    <p:extLst>
      <p:ext uri="{BB962C8B-B14F-4D97-AF65-F5344CB8AC3E}">
        <p14:creationId xmlns:p14="http://schemas.microsoft.com/office/powerpoint/2010/main" val="3231032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356</TotalTime>
  <Words>387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MANUFACTURING AUTOMATION </vt:lpstr>
      <vt:lpstr>INDUSTRY VISIT</vt:lpstr>
      <vt:lpstr>PAYBACK PERIOD</vt:lpstr>
      <vt:lpstr>HYDRAULIC PRESS</vt:lpstr>
      <vt:lpstr>HOW IT LOOKS ON SIMULINK</vt:lpstr>
      <vt:lpstr>CUTTING MACHINE</vt:lpstr>
      <vt:lpstr>FLOOR SPACE USE</vt:lpstr>
      <vt:lpstr>PowerPoint Presentation</vt:lpstr>
      <vt:lpstr>POLISHING MACHINE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MANUFACTURING AUTOMATION</dc:title>
  <dc:creator>Tanya Gupta</dc:creator>
  <cp:lastModifiedBy>Tanya Gupta</cp:lastModifiedBy>
  <cp:revision>8</cp:revision>
  <dcterms:created xsi:type="dcterms:W3CDTF">2018-04-13T05:46:43Z</dcterms:created>
  <dcterms:modified xsi:type="dcterms:W3CDTF">2018-04-14T08:55:17Z</dcterms:modified>
</cp:coreProperties>
</file>