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9144000" cy="5143500" type="screen16x9"/>
  <p:notesSz cx="6858000" cy="9144000"/>
  <p:embeddedFontLst>
    <p:embeddedFont>
      <p:font typeface="Catamaran Light" panose="020B0604020202020204" charset="0"/>
      <p:regular r:id="rId4"/>
      <p:bold r:id="rId5"/>
    </p:embeddedFont>
    <p:embeddedFont>
      <p:font typeface="Fira Sans Extra Condensed Medium" panose="020B0604020202020204" charset="0"/>
      <p:regular r:id="rId6"/>
      <p:bold r:id="rId7"/>
      <p:italic r:id="rId8"/>
      <p:boldItalic r:id="rId9"/>
    </p:embeddedFont>
    <p:embeddedFont>
      <p:font typeface="Livvic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8" roundtripDataSignature="AMtx7miLd6fxQUSikRlQ9Xhm9yAFGMs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0BDA21-3AC0-43EE-B989-7F8A46A8BECF}">
  <a:tblStyle styleId="{0B0BDA21-3AC0-43EE-B989-7F8A46A8BE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032D949-50F0-4DF8-8025-DAF0E5867D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51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0b1f9f03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740b1f9f03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38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title" idx="2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2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subTitle" idx="1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ubTitle" idx="2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ctrTitle" idx="3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ctrTitle" idx="4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740b1f9f03_2_18"/>
          <p:cNvPicPr preferRelativeResize="0"/>
          <p:nvPr/>
        </p:nvPicPr>
        <p:blipFill rotWithShape="1">
          <a:blip r:embed="rId3">
            <a:alphaModFix/>
          </a:blip>
          <a:srcRect r="13479"/>
          <a:stretch/>
        </p:blipFill>
        <p:spPr>
          <a:xfrm>
            <a:off x="341906" y="114352"/>
            <a:ext cx="8619214" cy="491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Catamaran Light</vt:lpstr>
      <vt:lpstr>Fira Sans Extra Condensed Medium</vt:lpstr>
      <vt:lpstr>Arial</vt:lpstr>
      <vt:lpstr>Livvic</vt:lpstr>
      <vt:lpstr>Engineering Project Proposal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MEMS ELECTROTHERMAL MICROACTUATOR</dc:title>
  <dc:creator>Tanya Gupta</dc:creator>
  <cp:lastModifiedBy>Tanya</cp:lastModifiedBy>
  <cp:revision>13</cp:revision>
  <dcterms:modified xsi:type="dcterms:W3CDTF">2020-07-04T16:09:56Z</dcterms:modified>
</cp:coreProperties>
</file>