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3AF-F739-4AF5-A720-42B04E29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C7ED6-E172-432D-B2A5-4F0E6299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E87-5302-4826-8A10-8DDB728B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5214-6682-46F7-8633-B388245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3FCE-E418-4636-B7D0-B25F1F29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02EE-B356-43B1-8933-101974D9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392-B6BD-444C-A1D1-ECFACA60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E5D2-6632-447F-9BEE-E63794E0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10F4-3CE5-4B79-B36A-988AFB4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9D80-D5E7-49CF-9B2B-225015D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134C6-42E8-481E-A1EC-1743532FE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13DB-2475-4D44-A2D6-2AB81218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2C2A-CE69-409B-9999-64C575D9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877D-13EF-4373-A2A1-B17E7B64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E420-E6CA-455F-8FF5-BC9B8357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D4A-F1BE-4A0A-B1D4-18488E74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B39B-5D24-4889-9747-B8F89920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C5AE-A2B7-4B97-9B15-6578B71C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C39D4-7444-41A0-8D3D-99A825F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B26D-F324-4F1C-8D6F-AC5AAC62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42B2-EFDB-4BA4-AE5F-9DACFB30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3B7D-B0C3-42E7-B988-57A62B8B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B1CB-4A9C-419B-A75E-FF55C3C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6A6F-2956-4491-B53E-F1B2C4B2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7B68-D37D-4665-A87A-4A38834E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1E9F-D3B3-4F1C-8A0C-62C0BFF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EAF8-3E21-4792-AD93-7A5F0324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C9D3-2BB3-44E4-9B9D-DAA8E6BD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9711E-ADE0-40D5-A713-3670D75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0D67-B5F3-4FF7-A5E4-23EBA8F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65C0-B0AE-4014-8684-66C8970F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FBFD-A0CC-4DE1-8644-6E791A4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DD29-2D49-4B22-97FE-14226721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91F8-8F00-4C5E-B85A-8C1A4172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9BDB-CCB9-4795-B9EA-69F80182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93A2-028D-4A21-9F2E-2D306F6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5350A-39F0-40DE-B60E-141467E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1F03-59AA-4B0E-9E85-06579AA7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4F4FF-B679-4467-BE8B-361D4C82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D897-9C4D-491D-8828-9A31637D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BC943-2EE6-4C14-A786-39EC6999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E03BD-764F-4803-86A9-7845FD78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EDCA7-23E8-47DE-AAAC-FAC463F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37A8-9389-497D-990B-A5EC4D6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1E358-BD03-46C6-B833-E1925C83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185B-84FE-4D11-8F75-9A17A7C6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5F7-84D9-47FF-A99D-C602BD33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CB1F-1290-43D8-AC23-EF2E7E4E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51B2-ECCF-498A-AA30-E208C899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59987-1DBE-4E3F-8E09-F3F52003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B927-BB44-4279-92AC-93B4D2F7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7C47-C81E-4D62-8421-1E0FB9E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A3AF-D1CC-4086-AEC7-671AD4DD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E8DA4-536D-4E69-923F-6B17D6F87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15EDB-E493-4661-84FD-46784D83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8500-FA0B-4122-8B84-ED838D6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B47C-4F66-403B-ADE6-C8AB8C24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5F77-7C3E-44B8-874D-5ACD9200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02B4F-115C-4A73-97A4-F027445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526C-739C-42B9-B5D4-6C291C0B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1AF5-59D9-4131-9F9B-0A1417EB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C602-1A05-43BA-83E6-FCCAE92D67BE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0790-9D11-4FAA-AEB8-1DCB2C84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E25F-B110-4281-A869-43DA002DD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7E24-A981-4F9F-BBA9-7B6CC7A46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935-03AC-475D-A514-BE7292D55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9DF9B-51C1-4AD5-90F3-4D6980B81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BEF5F8-5724-49FB-9D79-3FC7E10A9FC0}"/>
              </a:ext>
            </a:extLst>
          </p:cNvPr>
          <p:cNvSpPr/>
          <p:nvPr/>
        </p:nvSpPr>
        <p:spPr>
          <a:xfrm>
            <a:off x="3579223" y="1541416"/>
            <a:ext cx="4402183" cy="43368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B5F76-2729-4A3B-BCBE-047533EFB37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23908" y="3683726"/>
            <a:ext cx="1556407" cy="155943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EC15B-E98D-400A-A803-594E90D5A8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781830" y="3682210"/>
            <a:ext cx="1556407" cy="155943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1F06F35-93B2-410F-BDF5-A66CC42990DD}"/>
              </a:ext>
            </a:extLst>
          </p:cNvPr>
          <p:cNvSpPr/>
          <p:nvPr/>
        </p:nvSpPr>
        <p:spPr>
          <a:xfrm rot="7854865">
            <a:off x="5309550" y="3223493"/>
            <a:ext cx="914400" cy="914400"/>
          </a:xfrm>
          <a:prstGeom prst="arc">
            <a:avLst>
              <a:gd name="adj1" fmla="val 1641056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AFFAE6-5DE9-4B3F-8A1F-CE7B73FE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5" y="4145185"/>
            <a:ext cx="405447" cy="5263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CF8900-D6A1-4F7A-8D20-6FB1DF75EAEC}"/>
              </a:ext>
            </a:extLst>
          </p:cNvPr>
          <p:cNvCxnSpPr>
            <a:cxnSpLocks/>
            <a:stCxn id="4" idx="3"/>
            <a:endCxn id="4" idx="5"/>
          </p:cNvCxnSpPr>
          <p:nvPr/>
        </p:nvCxnSpPr>
        <p:spPr>
          <a:xfrm>
            <a:off x="4223908" y="5243165"/>
            <a:ext cx="31128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B24F75-224F-4873-A4E3-A11061B93B2A}"/>
              </a:ext>
            </a:extLst>
          </p:cNvPr>
          <p:cNvCxnSpPr>
            <a:cxnSpLocks/>
          </p:cNvCxnSpPr>
          <p:nvPr/>
        </p:nvCxnSpPr>
        <p:spPr>
          <a:xfrm flipH="1">
            <a:off x="5779813" y="3680693"/>
            <a:ext cx="2176" cy="155944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B97D1E-F871-45DF-B5B7-76077A16DE39}"/>
              </a:ext>
            </a:extLst>
          </p:cNvPr>
          <p:cNvCxnSpPr>
            <a:cxnSpLocks/>
          </p:cNvCxnSpPr>
          <p:nvPr/>
        </p:nvCxnSpPr>
        <p:spPr>
          <a:xfrm>
            <a:off x="4184719" y="5969726"/>
            <a:ext cx="324804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4C108-862F-4A98-A33B-E2D5806214FC}"/>
              </a:ext>
            </a:extLst>
          </p:cNvPr>
          <p:cNvCxnSpPr/>
          <p:nvPr/>
        </p:nvCxnSpPr>
        <p:spPr>
          <a:xfrm>
            <a:off x="8085909" y="5240133"/>
            <a:ext cx="0" cy="729593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1F6B17-48C6-4699-87AC-C22C1B834116}"/>
              </a:ext>
            </a:extLst>
          </p:cNvPr>
          <p:cNvSpPr txBox="1"/>
          <p:nvPr/>
        </p:nvSpPr>
        <p:spPr>
          <a:xfrm>
            <a:off x="5507704" y="606299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2890E-D98F-4948-9A1B-F34F08815979}"/>
              </a:ext>
            </a:extLst>
          </p:cNvPr>
          <p:cNvSpPr txBox="1"/>
          <p:nvPr/>
        </p:nvSpPr>
        <p:spPr>
          <a:xfrm>
            <a:off x="8416371" y="52618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34FCA4-0171-440C-9635-50711231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16" y="5244836"/>
            <a:ext cx="3033979" cy="6632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8811AD-E857-426C-BF0A-D44D666D0A95}"/>
              </a:ext>
            </a:extLst>
          </p:cNvPr>
          <p:cNvSpPr txBox="1"/>
          <p:nvPr/>
        </p:nvSpPr>
        <p:spPr>
          <a:xfrm>
            <a:off x="6667970" y="381711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9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Gupta</dc:creator>
  <cp:lastModifiedBy>Tanya Gupta</cp:lastModifiedBy>
  <cp:revision>3</cp:revision>
  <dcterms:created xsi:type="dcterms:W3CDTF">2018-11-20T07:41:09Z</dcterms:created>
  <dcterms:modified xsi:type="dcterms:W3CDTF">2018-11-20T09:33:32Z</dcterms:modified>
</cp:coreProperties>
</file>